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B3F1C-44FB-2CBC-4FEC-213D5BB6D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9DC19F-A038-1CD8-144F-45830B825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AE777F-B682-3C74-217F-AD93CE3F8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B0E6F-5D3F-C05E-C1C3-E0D60A60C1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88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Connected Process Cards – Slide Template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C21B465-7C82-B80A-FDAF-41C734F96F13}"/>
              </a:ext>
            </a:extLst>
          </p:cNvPr>
          <p:cNvSpPr/>
          <p:nvPr/>
        </p:nvSpPr>
        <p:spPr>
          <a:xfrm>
            <a:off x="996245" y="1396050"/>
            <a:ext cx="1235895" cy="1923649"/>
          </a:xfrm>
          <a:custGeom>
            <a:avLst/>
            <a:gdLst>
              <a:gd name="csX0" fmla="*/ 647387 w 1235895"/>
              <a:gd name="csY0" fmla="*/ 36347 h 1923649"/>
              <a:gd name="csX1" fmla="*/ 533386 w 1235895"/>
              <a:gd name="csY1" fmla="*/ 41978 h 1923649"/>
              <a:gd name="csX2" fmla="*/ 317348 w 1235895"/>
              <a:gd name="csY2" fmla="*/ 120675 h 1923649"/>
              <a:gd name="csX3" fmla="*/ 34616 w 1235895"/>
              <a:gd name="csY3" fmla="*/ 612609 h 1923649"/>
              <a:gd name="csX4" fmla="*/ 287571 w 1235895"/>
              <a:gd name="csY4" fmla="*/ 1126420 h 1923649"/>
              <a:gd name="csX5" fmla="*/ 462133 w 1235895"/>
              <a:gd name="csY5" fmla="*/ 1211346 h 1923649"/>
              <a:gd name="csX6" fmla="*/ 698757 w 1235895"/>
              <a:gd name="csY6" fmla="*/ 1229577 h 1923649"/>
              <a:gd name="csX7" fmla="*/ 897399 w 1235895"/>
              <a:gd name="csY7" fmla="*/ 1164249 h 1923649"/>
              <a:gd name="csX8" fmla="*/ 1049400 w 1235895"/>
              <a:gd name="csY8" fmla="*/ 1042861 h 1923649"/>
              <a:gd name="csX9" fmla="*/ 952776 w 1235895"/>
              <a:gd name="csY9" fmla="*/ 142248 h 1923649"/>
              <a:gd name="csX10" fmla="*/ 760134 w 1235895"/>
              <a:gd name="csY10" fmla="*/ 53676 h 1923649"/>
              <a:gd name="csX11" fmla="*/ 647387 w 1235895"/>
              <a:gd name="csY11" fmla="*/ 36347 h 1923649"/>
              <a:gd name="csX12" fmla="*/ 607905 w 1235895"/>
              <a:gd name="csY12" fmla="*/ 46 h 1923649"/>
              <a:gd name="csX13" fmla="*/ 796521 w 1235895"/>
              <a:gd name="csY13" fmla="*/ 25646 h 1923649"/>
              <a:gd name="csX14" fmla="*/ 1218645 w 1235895"/>
              <a:gd name="csY14" fmla="*/ 787095 h 1923649"/>
              <a:gd name="csX15" fmla="*/ 1123084 w 1235895"/>
              <a:gd name="csY15" fmla="*/ 1002145 h 1923649"/>
              <a:gd name="csX16" fmla="*/ 1065352 w 1235895"/>
              <a:gd name="csY16" fmla="*/ 1073930 h 1923649"/>
              <a:gd name="csX17" fmla="*/ 1026763 w 1235895"/>
              <a:gd name="csY17" fmla="*/ 1119052 h 1923649"/>
              <a:gd name="csX18" fmla="*/ 1025417 w 1235895"/>
              <a:gd name="csY18" fmla="*/ 1192780 h 1923649"/>
              <a:gd name="csX19" fmla="*/ 1026023 w 1235895"/>
              <a:gd name="csY19" fmla="*/ 1200453 h 1923649"/>
              <a:gd name="csX20" fmla="*/ 1026023 w 1235895"/>
              <a:gd name="csY20" fmla="*/ 1427194 h 1923649"/>
              <a:gd name="csX21" fmla="*/ 1025624 w 1235895"/>
              <a:gd name="csY21" fmla="*/ 1546949 h 1923649"/>
              <a:gd name="csX22" fmla="*/ 1026023 w 1235895"/>
              <a:gd name="csY22" fmla="*/ 1559240 h 1923649"/>
              <a:gd name="csX23" fmla="*/ 1026023 w 1235895"/>
              <a:gd name="csY23" fmla="*/ 1640160 h 1923649"/>
              <a:gd name="csX24" fmla="*/ 1025058 w 1235895"/>
              <a:gd name="csY24" fmla="*/ 1652191 h 1923649"/>
              <a:gd name="csX25" fmla="*/ 1014609 w 1235895"/>
              <a:gd name="csY25" fmla="*/ 1683682 h 1923649"/>
              <a:gd name="csX26" fmla="*/ 928848 w 1235895"/>
              <a:gd name="csY26" fmla="*/ 1750453 h 1923649"/>
              <a:gd name="csX27" fmla="*/ 732484 w 1235895"/>
              <a:gd name="csY27" fmla="*/ 1872905 h 1923649"/>
              <a:gd name="csX28" fmla="*/ 630694 w 1235895"/>
              <a:gd name="csY28" fmla="*/ 1923648 h 1923649"/>
              <a:gd name="csX29" fmla="*/ 528297 w 1235895"/>
              <a:gd name="csY29" fmla="*/ 1873436 h 1923649"/>
              <a:gd name="csX30" fmla="*/ 326996 w 1235895"/>
              <a:gd name="csY30" fmla="*/ 1748326 h 1923649"/>
              <a:gd name="csX31" fmla="*/ 243741 w 1235895"/>
              <a:gd name="csY31" fmla="*/ 1686948 h 1923649"/>
              <a:gd name="csX32" fmla="*/ 231783 w 1235895"/>
              <a:gd name="csY32" fmla="*/ 1654605 h 1923649"/>
              <a:gd name="csX33" fmla="*/ 231675 w 1235895"/>
              <a:gd name="csY33" fmla="*/ 1653494 h 1923649"/>
              <a:gd name="csX34" fmla="*/ 231675 w 1235895"/>
              <a:gd name="csY34" fmla="*/ 1151886 h 1923649"/>
              <a:gd name="csX35" fmla="*/ 228092 w 1235895"/>
              <a:gd name="csY35" fmla="*/ 1124597 h 1923649"/>
              <a:gd name="csX36" fmla="*/ 190339 w 1235895"/>
              <a:gd name="csY36" fmla="*/ 1087223 h 1923649"/>
              <a:gd name="csX37" fmla="*/ 130025 w 1235895"/>
              <a:gd name="csY37" fmla="*/ 1018097 h 1923649"/>
              <a:gd name="csX38" fmla="*/ 26563 w 1235895"/>
              <a:gd name="csY38" fmla="*/ 809960 h 1923649"/>
              <a:gd name="csX39" fmla="*/ 607905 w 1235895"/>
              <a:gd name="csY39" fmla="*/ 46 h 192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235895" h="1923649">
                <a:moveTo>
                  <a:pt x="647387" y="36347"/>
                </a:moveTo>
                <a:cubicBezTo>
                  <a:pt x="609007" y="34343"/>
                  <a:pt x="570418" y="36167"/>
                  <a:pt x="533386" y="41978"/>
                </a:cubicBezTo>
                <a:cubicBezTo>
                  <a:pt x="457955" y="53828"/>
                  <a:pt x="382525" y="80567"/>
                  <a:pt x="317348" y="120675"/>
                </a:cubicBezTo>
                <a:cubicBezTo>
                  <a:pt x="148256" y="224971"/>
                  <a:pt x="43351" y="415106"/>
                  <a:pt x="34616" y="612609"/>
                </a:cubicBezTo>
                <a:cubicBezTo>
                  <a:pt x="25880" y="809428"/>
                  <a:pt x="125999" y="1014071"/>
                  <a:pt x="287571" y="1126420"/>
                </a:cubicBezTo>
                <a:cubicBezTo>
                  <a:pt x="341125" y="1163718"/>
                  <a:pt x="399312" y="1193419"/>
                  <a:pt x="462133" y="1211346"/>
                </a:cubicBezTo>
                <a:cubicBezTo>
                  <a:pt x="538096" y="1233147"/>
                  <a:pt x="620287" y="1239376"/>
                  <a:pt x="698757" y="1229577"/>
                </a:cubicBezTo>
                <a:cubicBezTo>
                  <a:pt x="767883" y="1220993"/>
                  <a:pt x="836249" y="1197217"/>
                  <a:pt x="897399" y="1164249"/>
                </a:cubicBezTo>
                <a:cubicBezTo>
                  <a:pt x="954447" y="1133485"/>
                  <a:pt x="1006406" y="1091249"/>
                  <a:pt x="1049400" y="1042861"/>
                </a:cubicBezTo>
                <a:cubicBezTo>
                  <a:pt x="1284581" y="777979"/>
                  <a:pt x="1242573" y="349398"/>
                  <a:pt x="952776" y="142248"/>
                </a:cubicBezTo>
                <a:cubicBezTo>
                  <a:pt x="894285" y="100469"/>
                  <a:pt x="829488" y="71831"/>
                  <a:pt x="760134" y="53676"/>
                </a:cubicBezTo>
                <a:cubicBezTo>
                  <a:pt x="723938" y="44181"/>
                  <a:pt x="685767" y="38350"/>
                  <a:pt x="647387" y="36347"/>
                </a:cubicBezTo>
                <a:close/>
                <a:moveTo>
                  <a:pt x="607905" y="46"/>
                </a:moveTo>
                <a:cubicBezTo>
                  <a:pt x="671638" y="-638"/>
                  <a:pt x="735599" y="6199"/>
                  <a:pt x="796521" y="25646"/>
                </a:cubicBezTo>
                <a:cubicBezTo>
                  <a:pt x="1117311" y="128347"/>
                  <a:pt x="1293924" y="462051"/>
                  <a:pt x="1218645" y="787095"/>
                </a:cubicBezTo>
                <a:cubicBezTo>
                  <a:pt x="1201325" y="862070"/>
                  <a:pt x="1167142" y="939020"/>
                  <a:pt x="1123084" y="1002145"/>
                </a:cubicBezTo>
                <a:cubicBezTo>
                  <a:pt x="1105537" y="1027365"/>
                  <a:pt x="1086470" y="1051597"/>
                  <a:pt x="1065352" y="1073930"/>
                </a:cubicBezTo>
                <a:cubicBezTo>
                  <a:pt x="1052895" y="1087147"/>
                  <a:pt x="1033448" y="1101732"/>
                  <a:pt x="1026763" y="1119052"/>
                </a:cubicBezTo>
                <a:cubicBezTo>
                  <a:pt x="1022662" y="1129592"/>
                  <a:pt x="1023815" y="1167307"/>
                  <a:pt x="1025417" y="1192780"/>
                </a:cubicBezTo>
                <a:lnTo>
                  <a:pt x="1026023" y="1200453"/>
                </a:lnTo>
                <a:lnTo>
                  <a:pt x="1026023" y="1427194"/>
                </a:lnTo>
                <a:lnTo>
                  <a:pt x="1025624" y="1546949"/>
                </a:lnTo>
                <a:lnTo>
                  <a:pt x="1026023" y="1559240"/>
                </a:lnTo>
                <a:lnTo>
                  <a:pt x="1026023" y="1640160"/>
                </a:lnTo>
                <a:lnTo>
                  <a:pt x="1025058" y="1652191"/>
                </a:lnTo>
                <a:cubicBezTo>
                  <a:pt x="1023051" y="1663500"/>
                  <a:pt x="1019775" y="1674168"/>
                  <a:pt x="1014609" y="1683682"/>
                </a:cubicBezTo>
                <a:cubicBezTo>
                  <a:pt x="997594" y="1715130"/>
                  <a:pt x="957941" y="1731918"/>
                  <a:pt x="928848" y="1750453"/>
                </a:cubicBezTo>
                <a:cubicBezTo>
                  <a:pt x="863748" y="1791852"/>
                  <a:pt x="797660" y="1831581"/>
                  <a:pt x="732484" y="1872905"/>
                </a:cubicBezTo>
                <a:cubicBezTo>
                  <a:pt x="703770" y="1891060"/>
                  <a:pt x="665713" y="1923875"/>
                  <a:pt x="630694" y="1923648"/>
                </a:cubicBezTo>
                <a:cubicBezTo>
                  <a:pt x="594384" y="1923420"/>
                  <a:pt x="557846" y="1892047"/>
                  <a:pt x="528297" y="1873436"/>
                </a:cubicBezTo>
                <a:lnTo>
                  <a:pt x="326996" y="1748326"/>
                </a:lnTo>
                <a:cubicBezTo>
                  <a:pt x="299421" y="1731158"/>
                  <a:pt x="260832" y="1715814"/>
                  <a:pt x="243741" y="1686948"/>
                </a:cubicBezTo>
                <a:cubicBezTo>
                  <a:pt x="237892" y="1677092"/>
                  <a:pt x="234132" y="1666154"/>
                  <a:pt x="231783" y="1654605"/>
                </a:cubicBezTo>
                <a:lnTo>
                  <a:pt x="231675" y="1653494"/>
                </a:lnTo>
                <a:lnTo>
                  <a:pt x="231675" y="1151886"/>
                </a:lnTo>
                <a:lnTo>
                  <a:pt x="228092" y="1124597"/>
                </a:lnTo>
                <a:cubicBezTo>
                  <a:pt x="222699" y="1110240"/>
                  <a:pt x="201202" y="1097478"/>
                  <a:pt x="190339" y="1087223"/>
                </a:cubicBezTo>
                <a:cubicBezTo>
                  <a:pt x="168310" y="1066333"/>
                  <a:pt x="148180" y="1042329"/>
                  <a:pt x="130025" y="1018097"/>
                </a:cubicBezTo>
                <a:cubicBezTo>
                  <a:pt x="83308" y="955884"/>
                  <a:pt x="49277" y="884175"/>
                  <a:pt x="26563" y="809960"/>
                </a:cubicBezTo>
                <a:cubicBezTo>
                  <a:pt x="-91862" y="423766"/>
                  <a:pt x="200594" y="4452"/>
                  <a:pt x="607905" y="46"/>
                </a:cubicBezTo>
                <a:close/>
              </a:path>
            </a:pathLst>
          </a:custGeom>
          <a:solidFill>
            <a:schemeClr val="accent6"/>
          </a:solidFill>
          <a:ln w="1899" cap="flat">
            <a:solidFill>
              <a:schemeClr val="accent6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61B3EA4-89CF-E2F4-B965-E3DA94514590}"/>
              </a:ext>
            </a:extLst>
          </p:cNvPr>
          <p:cNvGrpSpPr/>
          <p:nvPr/>
        </p:nvGrpSpPr>
        <p:grpSpPr>
          <a:xfrm>
            <a:off x="469755" y="2664652"/>
            <a:ext cx="2288875" cy="2867972"/>
            <a:chOff x="469755" y="2664652"/>
            <a:chExt cx="2288875" cy="286797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0A9263A-F596-078B-D2BC-A2244C8C0FD8}"/>
                </a:ext>
              </a:extLst>
            </p:cNvPr>
            <p:cNvSpPr/>
            <p:nvPr/>
          </p:nvSpPr>
          <p:spPr>
            <a:xfrm>
              <a:off x="469755" y="2664652"/>
              <a:ext cx="2288875" cy="2748951"/>
            </a:xfrm>
            <a:prstGeom prst="roundRect">
              <a:avLst>
                <a:gd name="adj" fmla="val 10134"/>
              </a:avLst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DB1D8B5-CE2E-E1CA-9742-3656D94512F3}"/>
                </a:ext>
              </a:extLst>
            </p:cNvPr>
            <p:cNvSpPr/>
            <p:nvPr/>
          </p:nvSpPr>
          <p:spPr>
            <a:xfrm>
              <a:off x="1493422" y="5291084"/>
              <a:ext cx="241540" cy="24154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0F3F08A-2971-D465-C283-F8491031FECD}"/>
                </a:ext>
              </a:extLst>
            </p:cNvPr>
            <p:cNvSpPr/>
            <p:nvPr/>
          </p:nvSpPr>
          <p:spPr>
            <a:xfrm>
              <a:off x="1522752" y="5320414"/>
              <a:ext cx="182880" cy="18288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2BA70B3-7A45-6CA6-A5CF-7C3C23196472}"/>
              </a:ext>
            </a:extLst>
          </p:cNvPr>
          <p:cNvSpPr txBox="1"/>
          <p:nvPr/>
        </p:nvSpPr>
        <p:spPr>
          <a:xfrm>
            <a:off x="583209" y="3397467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B083F3-5AD7-A740-CDB4-335A80A2B93B}"/>
              </a:ext>
            </a:extLst>
          </p:cNvPr>
          <p:cNvSpPr txBox="1"/>
          <p:nvPr/>
        </p:nvSpPr>
        <p:spPr>
          <a:xfrm>
            <a:off x="583209" y="4043448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6A20BBC-14B8-0E35-61F1-B73CFAE172B1}"/>
              </a:ext>
            </a:extLst>
          </p:cNvPr>
          <p:cNvCxnSpPr>
            <a:cxnSpLocks/>
          </p:cNvCxnSpPr>
          <p:nvPr/>
        </p:nvCxnSpPr>
        <p:spPr>
          <a:xfrm>
            <a:off x="1178507" y="3935901"/>
            <a:ext cx="871370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FB432F9-49D1-A91A-BCD2-9011D80A3793}"/>
              </a:ext>
            </a:extLst>
          </p:cNvPr>
          <p:cNvSpPr/>
          <p:nvPr/>
        </p:nvSpPr>
        <p:spPr>
          <a:xfrm>
            <a:off x="9686476" y="1396050"/>
            <a:ext cx="1235895" cy="1923649"/>
          </a:xfrm>
          <a:custGeom>
            <a:avLst/>
            <a:gdLst>
              <a:gd name="csX0" fmla="*/ 647387 w 1235895"/>
              <a:gd name="csY0" fmla="*/ 36347 h 1923649"/>
              <a:gd name="csX1" fmla="*/ 533386 w 1235895"/>
              <a:gd name="csY1" fmla="*/ 41978 h 1923649"/>
              <a:gd name="csX2" fmla="*/ 317348 w 1235895"/>
              <a:gd name="csY2" fmla="*/ 120675 h 1923649"/>
              <a:gd name="csX3" fmla="*/ 34616 w 1235895"/>
              <a:gd name="csY3" fmla="*/ 612609 h 1923649"/>
              <a:gd name="csX4" fmla="*/ 287571 w 1235895"/>
              <a:gd name="csY4" fmla="*/ 1126420 h 1923649"/>
              <a:gd name="csX5" fmla="*/ 462133 w 1235895"/>
              <a:gd name="csY5" fmla="*/ 1211346 h 1923649"/>
              <a:gd name="csX6" fmla="*/ 698757 w 1235895"/>
              <a:gd name="csY6" fmla="*/ 1229577 h 1923649"/>
              <a:gd name="csX7" fmla="*/ 897399 w 1235895"/>
              <a:gd name="csY7" fmla="*/ 1164249 h 1923649"/>
              <a:gd name="csX8" fmla="*/ 1049400 w 1235895"/>
              <a:gd name="csY8" fmla="*/ 1042861 h 1923649"/>
              <a:gd name="csX9" fmla="*/ 952776 w 1235895"/>
              <a:gd name="csY9" fmla="*/ 142248 h 1923649"/>
              <a:gd name="csX10" fmla="*/ 760134 w 1235895"/>
              <a:gd name="csY10" fmla="*/ 53676 h 1923649"/>
              <a:gd name="csX11" fmla="*/ 647387 w 1235895"/>
              <a:gd name="csY11" fmla="*/ 36347 h 1923649"/>
              <a:gd name="csX12" fmla="*/ 607905 w 1235895"/>
              <a:gd name="csY12" fmla="*/ 46 h 1923649"/>
              <a:gd name="csX13" fmla="*/ 796521 w 1235895"/>
              <a:gd name="csY13" fmla="*/ 25646 h 1923649"/>
              <a:gd name="csX14" fmla="*/ 1218645 w 1235895"/>
              <a:gd name="csY14" fmla="*/ 787095 h 1923649"/>
              <a:gd name="csX15" fmla="*/ 1123084 w 1235895"/>
              <a:gd name="csY15" fmla="*/ 1002145 h 1923649"/>
              <a:gd name="csX16" fmla="*/ 1065352 w 1235895"/>
              <a:gd name="csY16" fmla="*/ 1073930 h 1923649"/>
              <a:gd name="csX17" fmla="*/ 1026763 w 1235895"/>
              <a:gd name="csY17" fmla="*/ 1119052 h 1923649"/>
              <a:gd name="csX18" fmla="*/ 1025417 w 1235895"/>
              <a:gd name="csY18" fmla="*/ 1192780 h 1923649"/>
              <a:gd name="csX19" fmla="*/ 1026023 w 1235895"/>
              <a:gd name="csY19" fmla="*/ 1200453 h 1923649"/>
              <a:gd name="csX20" fmla="*/ 1026023 w 1235895"/>
              <a:gd name="csY20" fmla="*/ 1427194 h 1923649"/>
              <a:gd name="csX21" fmla="*/ 1025624 w 1235895"/>
              <a:gd name="csY21" fmla="*/ 1546949 h 1923649"/>
              <a:gd name="csX22" fmla="*/ 1026023 w 1235895"/>
              <a:gd name="csY22" fmla="*/ 1559240 h 1923649"/>
              <a:gd name="csX23" fmla="*/ 1026023 w 1235895"/>
              <a:gd name="csY23" fmla="*/ 1640160 h 1923649"/>
              <a:gd name="csX24" fmla="*/ 1025058 w 1235895"/>
              <a:gd name="csY24" fmla="*/ 1652191 h 1923649"/>
              <a:gd name="csX25" fmla="*/ 1014609 w 1235895"/>
              <a:gd name="csY25" fmla="*/ 1683682 h 1923649"/>
              <a:gd name="csX26" fmla="*/ 928848 w 1235895"/>
              <a:gd name="csY26" fmla="*/ 1750453 h 1923649"/>
              <a:gd name="csX27" fmla="*/ 732484 w 1235895"/>
              <a:gd name="csY27" fmla="*/ 1872905 h 1923649"/>
              <a:gd name="csX28" fmla="*/ 630694 w 1235895"/>
              <a:gd name="csY28" fmla="*/ 1923648 h 1923649"/>
              <a:gd name="csX29" fmla="*/ 528297 w 1235895"/>
              <a:gd name="csY29" fmla="*/ 1873436 h 1923649"/>
              <a:gd name="csX30" fmla="*/ 326996 w 1235895"/>
              <a:gd name="csY30" fmla="*/ 1748326 h 1923649"/>
              <a:gd name="csX31" fmla="*/ 243741 w 1235895"/>
              <a:gd name="csY31" fmla="*/ 1686948 h 1923649"/>
              <a:gd name="csX32" fmla="*/ 231783 w 1235895"/>
              <a:gd name="csY32" fmla="*/ 1654605 h 1923649"/>
              <a:gd name="csX33" fmla="*/ 231675 w 1235895"/>
              <a:gd name="csY33" fmla="*/ 1653494 h 1923649"/>
              <a:gd name="csX34" fmla="*/ 231675 w 1235895"/>
              <a:gd name="csY34" fmla="*/ 1151886 h 1923649"/>
              <a:gd name="csX35" fmla="*/ 228092 w 1235895"/>
              <a:gd name="csY35" fmla="*/ 1124597 h 1923649"/>
              <a:gd name="csX36" fmla="*/ 190339 w 1235895"/>
              <a:gd name="csY36" fmla="*/ 1087223 h 1923649"/>
              <a:gd name="csX37" fmla="*/ 130025 w 1235895"/>
              <a:gd name="csY37" fmla="*/ 1018097 h 1923649"/>
              <a:gd name="csX38" fmla="*/ 26563 w 1235895"/>
              <a:gd name="csY38" fmla="*/ 809960 h 1923649"/>
              <a:gd name="csX39" fmla="*/ 607905 w 1235895"/>
              <a:gd name="csY39" fmla="*/ 46 h 192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235895" h="1923649">
                <a:moveTo>
                  <a:pt x="647387" y="36347"/>
                </a:moveTo>
                <a:cubicBezTo>
                  <a:pt x="609007" y="34343"/>
                  <a:pt x="570418" y="36167"/>
                  <a:pt x="533386" y="41978"/>
                </a:cubicBezTo>
                <a:cubicBezTo>
                  <a:pt x="457955" y="53828"/>
                  <a:pt x="382525" y="80567"/>
                  <a:pt x="317348" y="120675"/>
                </a:cubicBezTo>
                <a:cubicBezTo>
                  <a:pt x="148256" y="224971"/>
                  <a:pt x="43351" y="415106"/>
                  <a:pt x="34616" y="612609"/>
                </a:cubicBezTo>
                <a:cubicBezTo>
                  <a:pt x="25880" y="809428"/>
                  <a:pt x="125999" y="1014071"/>
                  <a:pt x="287571" y="1126420"/>
                </a:cubicBezTo>
                <a:cubicBezTo>
                  <a:pt x="341125" y="1163718"/>
                  <a:pt x="399312" y="1193419"/>
                  <a:pt x="462133" y="1211346"/>
                </a:cubicBezTo>
                <a:cubicBezTo>
                  <a:pt x="538096" y="1233147"/>
                  <a:pt x="620287" y="1239376"/>
                  <a:pt x="698757" y="1229577"/>
                </a:cubicBezTo>
                <a:cubicBezTo>
                  <a:pt x="767883" y="1220993"/>
                  <a:pt x="836249" y="1197217"/>
                  <a:pt x="897399" y="1164249"/>
                </a:cubicBezTo>
                <a:cubicBezTo>
                  <a:pt x="954447" y="1133485"/>
                  <a:pt x="1006406" y="1091249"/>
                  <a:pt x="1049400" y="1042861"/>
                </a:cubicBezTo>
                <a:cubicBezTo>
                  <a:pt x="1284581" y="777979"/>
                  <a:pt x="1242573" y="349398"/>
                  <a:pt x="952776" y="142248"/>
                </a:cubicBezTo>
                <a:cubicBezTo>
                  <a:pt x="894285" y="100469"/>
                  <a:pt x="829488" y="71831"/>
                  <a:pt x="760134" y="53676"/>
                </a:cubicBezTo>
                <a:cubicBezTo>
                  <a:pt x="723938" y="44181"/>
                  <a:pt x="685767" y="38350"/>
                  <a:pt x="647387" y="36347"/>
                </a:cubicBezTo>
                <a:close/>
                <a:moveTo>
                  <a:pt x="607905" y="46"/>
                </a:moveTo>
                <a:cubicBezTo>
                  <a:pt x="671638" y="-638"/>
                  <a:pt x="735599" y="6199"/>
                  <a:pt x="796521" y="25646"/>
                </a:cubicBezTo>
                <a:cubicBezTo>
                  <a:pt x="1117311" y="128347"/>
                  <a:pt x="1293924" y="462051"/>
                  <a:pt x="1218645" y="787095"/>
                </a:cubicBezTo>
                <a:cubicBezTo>
                  <a:pt x="1201325" y="862070"/>
                  <a:pt x="1167142" y="939020"/>
                  <a:pt x="1123084" y="1002145"/>
                </a:cubicBezTo>
                <a:cubicBezTo>
                  <a:pt x="1105537" y="1027365"/>
                  <a:pt x="1086470" y="1051597"/>
                  <a:pt x="1065352" y="1073930"/>
                </a:cubicBezTo>
                <a:cubicBezTo>
                  <a:pt x="1052895" y="1087147"/>
                  <a:pt x="1033448" y="1101732"/>
                  <a:pt x="1026763" y="1119052"/>
                </a:cubicBezTo>
                <a:cubicBezTo>
                  <a:pt x="1022662" y="1129592"/>
                  <a:pt x="1023815" y="1167307"/>
                  <a:pt x="1025417" y="1192780"/>
                </a:cubicBezTo>
                <a:lnTo>
                  <a:pt x="1026023" y="1200453"/>
                </a:lnTo>
                <a:lnTo>
                  <a:pt x="1026023" y="1427194"/>
                </a:lnTo>
                <a:lnTo>
                  <a:pt x="1025624" y="1546949"/>
                </a:lnTo>
                <a:lnTo>
                  <a:pt x="1026023" y="1559240"/>
                </a:lnTo>
                <a:lnTo>
                  <a:pt x="1026023" y="1640160"/>
                </a:lnTo>
                <a:lnTo>
                  <a:pt x="1025058" y="1652191"/>
                </a:lnTo>
                <a:cubicBezTo>
                  <a:pt x="1023051" y="1663500"/>
                  <a:pt x="1019775" y="1674168"/>
                  <a:pt x="1014609" y="1683682"/>
                </a:cubicBezTo>
                <a:cubicBezTo>
                  <a:pt x="997594" y="1715130"/>
                  <a:pt x="957941" y="1731918"/>
                  <a:pt x="928848" y="1750453"/>
                </a:cubicBezTo>
                <a:cubicBezTo>
                  <a:pt x="863748" y="1791852"/>
                  <a:pt x="797660" y="1831581"/>
                  <a:pt x="732484" y="1872905"/>
                </a:cubicBezTo>
                <a:cubicBezTo>
                  <a:pt x="703770" y="1891060"/>
                  <a:pt x="665713" y="1923875"/>
                  <a:pt x="630694" y="1923648"/>
                </a:cubicBezTo>
                <a:cubicBezTo>
                  <a:pt x="594384" y="1923420"/>
                  <a:pt x="557846" y="1892047"/>
                  <a:pt x="528297" y="1873436"/>
                </a:cubicBezTo>
                <a:lnTo>
                  <a:pt x="326996" y="1748326"/>
                </a:lnTo>
                <a:cubicBezTo>
                  <a:pt x="299421" y="1731158"/>
                  <a:pt x="260832" y="1715814"/>
                  <a:pt x="243741" y="1686948"/>
                </a:cubicBezTo>
                <a:cubicBezTo>
                  <a:pt x="237892" y="1677092"/>
                  <a:pt x="234132" y="1666154"/>
                  <a:pt x="231783" y="1654605"/>
                </a:cubicBezTo>
                <a:lnTo>
                  <a:pt x="231675" y="1653494"/>
                </a:lnTo>
                <a:lnTo>
                  <a:pt x="231675" y="1151886"/>
                </a:lnTo>
                <a:lnTo>
                  <a:pt x="228092" y="1124597"/>
                </a:lnTo>
                <a:cubicBezTo>
                  <a:pt x="222699" y="1110240"/>
                  <a:pt x="201202" y="1097478"/>
                  <a:pt x="190339" y="1087223"/>
                </a:cubicBezTo>
                <a:cubicBezTo>
                  <a:pt x="168310" y="1066333"/>
                  <a:pt x="148180" y="1042329"/>
                  <a:pt x="130025" y="1018097"/>
                </a:cubicBezTo>
                <a:cubicBezTo>
                  <a:pt x="83308" y="955884"/>
                  <a:pt x="49277" y="884175"/>
                  <a:pt x="26563" y="809960"/>
                </a:cubicBezTo>
                <a:cubicBezTo>
                  <a:pt x="-91862" y="423766"/>
                  <a:pt x="200594" y="4452"/>
                  <a:pt x="607905" y="46"/>
                </a:cubicBezTo>
                <a:close/>
              </a:path>
            </a:pathLst>
          </a:custGeom>
          <a:solidFill>
            <a:schemeClr val="accent2"/>
          </a:solidFill>
          <a:ln w="1899" cap="flat">
            <a:solidFill>
              <a:schemeClr val="accent2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0C055F5-218C-73D5-3F17-ECBD4B3279C8}"/>
              </a:ext>
            </a:extLst>
          </p:cNvPr>
          <p:cNvGrpSpPr/>
          <p:nvPr/>
        </p:nvGrpSpPr>
        <p:grpSpPr>
          <a:xfrm>
            <a:off x="9159986" y="2664652"/>
            <a:ext cx="2288875" cy="2867972"/>
            <a:chOff x="9159986" y="2664652"/>
            <a:chExt cx="2288875" cy="2867972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2055433-0DAA-CFFE-141C-082B9F7A3B32}"/>
                </a:ext>
              </a:extLst>
            </p:cNvPr>
            <p:cNvSpPr/>
            <p:nvPr/>
          </p:nvSpPr>
          <p:spPr>
            <a:xfrm>
              <a:off x="9159986" y="2664652"/>
              <a:ext cx="2288875" cy="2748951"/>
            </a:xfrm>
            <a:prstGeom prst="roundRect">
              <a:avLst>
                <a:gd name="adj" fmla="val 10134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A91CB3C-2D0F-DBA8-BAF3-5B1C7B444AB9}"/>
                </a:ext>
              </a:extLst>
            </p:cNvPr>
            <p:cNvSpPr/>
            <p:nvPr/>
          </p:nvSpPr>
          <p:spPr>
            <a:xfrm>
              <a:off x="10183653" y="5291084"/>
              <a:ext cx="241540" cy="24154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77EF6D3-E370-8A47-5B09-976FE3BFB8D2}"/>
                </a:ext>
              </a:extLst>
            </p:cNvPr>
            <p:cNvSpPr/>
            <p:nvPr/>
          </p:nvSpPr>
          <p:spPr>
            <a:xfrm>
              <a:off x="10212983" y="5320414"/>
              <a:ext cx="182880" cy="1828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AC3EEEB-16AB-A145-C4D7-28D48CB3CAB4}"/>
              </a:ext>
            </a:extLst>
          </p:cNvPr>
          <p:cNvSpPr txBox="1"/>
          <p:nvPr/>
        </p:nvSpPr>
        <p:spPr>
          <a:xfrm>
            <a:off x="9273440" y="3397467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CBF5A7-DF3A-D207-3D6D-F5A02D8B4DFF}"/>
              </a:ext>
            </a:extLst>
          </p:cNvPr>
          <p:cNvSpPr txBox="1"/>
          <p:nvPr/>
        </p:nvSpPr>
        <p:spPr>
          <a:xfrm>
            <a:off x="9273440" y="4043448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BD5E5D-0D6E-4ED5-61EA-46F219FBE851}"/>
              </a:ext>
            </a:extLst>
          </p:cNvPr>
          <p:cNvCxnSpPr>
            <a:cxnSpLocks/>
          </p:cNvCxnSpPr>
          <p:nvPr/>
        </p:nvCxnSpPr>
        <p:spPr>
          <a:xfrm>
            <a:off x="9868738" y="3935901"/>
            <a:ext cx="871370" cy="0"/>
          </a:xfrm>
          <a:prstGeom prst="line">
            <a:avLst/>
          </a:prstGeom>
          <a:ln w="38100" cap="rnd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4A804E2-DB1F-8E20-5AC5-FABE9C691ECA}"/>
              </a:ext>
            </a:extLst>
          </p:cNvPr>
          <p:cNvSpPr/>
          <p:nvPr/>
        </p:nvSpPr>
        <p:spPr>
          <a:xfrm>
            <a:off x="6789731" y="1396050"/>
            <a:ext cx="1235895" cy="1923649"/>
          </a:xfrm>
          <a:custGeom>
            <a:avLst/>
            <a:gdLst>
              <a:gd name="csX0" fmla="*/ 647387 w 1235895"/>
              <a:gd name="csY0" fmla="*/ 36347 h 1923649"/>
              <a:gd name="csX1" fmla="*/ 533386 w 1235895"/>
              <a:gd name="csY1" fmla="*/ 41978 h 1923649"/>
              <a:gd name="csX2" fmla="*/ 317348 w 1235895"/>
              <a:gd name="csY2" fmla="*/ 120675 h 1923649"/>
              <a:gd name="csX3" fmla="*/ 34616 w 1235895"/>
              <a:gd name="csY3" fmla="*/ 612609 h 1923649"/>
              <a:gd name="csX4" fmla="*/ 287571 w 1235895"/>
              <a:gd name="csY4" fmla="*/ 1126420 h 1923649"/>
              <a:gd name="csX5" fmla="*/ 462133 w 1235895"/>
              <a:gd name="csY5" fmla="*/ 1211346 h 1923649"/>
              <a:gd name="csX6" fmla="*/ 698757 w 1235895"/>
              <a:gd name="csY6" fmla="*/ 1229577 h 1923649"/>
              <a:gd name="csX7" fmla="*/ 897399 w 1235895"/>
              <a:gd name="csY7" fmla="*/ 1164249 h 1923649"/>
              <a:gd name="csX8" fmla="*/ 1049400 w 1235895"/>
              <a:gd name="csY8" fmla="*/ 1042861 h 1923649"/>
              <a:gd name="csX9" fmla="*/ 952776 w 1235895"/>
              <a:gd name="csY9" fmla="*/ 142248 h 1923649"/>
              <a:gd name="csX10" fmla="*/ 760134 w 1235895"/>
              <a:gd name="csY10" fmla="*/ 53676 h 1923649"/>
              <a:gd name="csX11" fmla="*/ 647387 w 1235895"/>
              <a:gd name="csY11" fmla="*/ 36347 h 1923649"/>
              <a:gd name="csX12" fmla="*/ 607905 w 1235895"/>
              <a:gd name="csY12" fmla="*/ 46 h 1923649"/>
              <a:gd name="csX13" fmla="*/ 796521 w 1235895"/>
              <a:gd name="csY13" fmla="*/ 25646 h 1923649"/>
              <a:gd name="csX14" fmla="*/ 1218645 w 1235895"/>
              <a:gd name="csY14" fmla="*/ 787095 h 1923649"/>
              <a:gd name="csX15" fmla="*/ 1123084 w 1235895"/>
              <a:gd name="csY15" fmla="*/ 1002145 h 1923649"/>
              <a:gd name="csX16" fmla="*/ 1065352 w 1235895"/>
              <a:gd name="csY16" fmla="*/ 1073930 h 1923649"/>
              <a:gd name="csX17" fmla="*/ 1026763 w 1235895"/>
              <a:gd name="csY17" fmla="*/ 1119052 h 1923649"/>
              <a:gd name="csX18" fmla="*/ 1025417 w 1235895"/>
              <a:gd name="csY18" fmla="*/ 1192780 h 1923649"/>
              <a:gd name="csX19" fmla="*/ 1026023 w 1235895"/>
              <a:gd name="csY19" fmla="*/ 1200453 h 1923649"/>
              <a:gd name="csX20" fmla="*/ 1026023 w 1235895"/>
              <a:gd name="csY20" fmla="*/ 1427194 h 1923649"/>
              <a:gd name="csX21" fmla="*/ 1025624 w 1235895"/>
              <a:gd name="csY21" fmla="*/ 1546949 h 1923649"/>
              <a:gd name="csX22" fmla="*/ 1026023 w 1235895"/>
              <a:gd name="csY22" fmla="*/ 1559240 h 1923649"/>
              <a:gd name="csX23" fmla="*/ 1026023 w 1235895"/>
              <a:gd name="csY23" fmla="*/ 1640160 h 1923649"/>
              <a:gd name="csX24" fmla="*/ 1025058 w 1235895"/>
              <a:gd name="csY24" fmla="*/ 1652191 h 1923649"/>
              <a:gd name="csX25" fmla="*/ 1014609 w 1235895"/>
              <a:gd name="csY25" fmla="*/ 1683682 h 1923649"/>
              <a:gd name="csX26" fmla="*/ 928848 w 1235895"/>
              <a:gd name="csY26" fmla="*/ 1750453 h 1923649"/>
              <a:gd name="csX27" fmla="*/ 732484 w 1235895"/>
              <a:gd name="csY27" fmla="*/ 1872905 h 1923649"/>
              <a:gd name="csX28" fmla="*/ 630694 w 1235895"/>
              <a:gd name="csY28" fmla="*/ 1923648 h 1923649"/>
              <a:gd name="csX29" fmla="*/ 528297 w 1235895"/>
              <a:gd name="csY29" fmla="*/ 1873436 h 1923649"/>
              <a:gd name="csX30" fmla="*/ 326996 w 1235895"/>
              <a:gd name="csY30" fmla="*/ 1748326 h 1923649"/>
              <a:gd name="csX31" fmla="*/ 243741 w 1235895"/>
              <a:gd name="csY31" fmla="*/ 1686948 h 1923649"/>
              <a:gd name="csX32" fmla="*/ 231783 w 1235895"/>
              <a:gd name="csY32" fmla="*/ 1654605 h 1923649"/>
              <a:gd name="csX33" fmla="*/ 231675 w 1235895"/>
              <a:gd name="csY33" fmla="*/ 1653494 h 1923649"/>
              <a:gd name="csX34" fmla="*/ 231675 w 1235895"/>
              <a:gd name="csY34" fmla="*/ 1151886 h 1923649"/>
              <a:gd name="csX35" fmla="*/ 228092 w 1235895"/>
              <a:gd name="csY35" fmla="*/ 1124597 h 1923649"/>
              <a:gd name="csX36" fmla="*/ 190339 w 1235895"/>
              <a:gd name="csY36" fmla="*/ 1087223 h 1923649"/>
              <a:gd name="csX37" fmla="*/ 130025 w 1235895"/>
              <a:gd name="csY37" fmla="*/ 1018097 h 1923649"/>
              <a:gd name="csX38" fmla="*/ 26563 w 1235895"/>
              <a:gd name="csY38" fmla="*/ 809960 h 1923649"/>
              <a:gd name="csX39" fmla="*/ 607905 w 1235895"/>
              <a:gd name="csY39" fmla="*/ 46 h 192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235895" h="1923649">
                <a:moveTo>
                  <a:pt x="647387" y="36347"/>
                </a:moveTo>
                <a:cubicBezTo>
                  <a:pt x="609007" y="34343"/>
                  <a:pt x="570418" y="36167"/>
                  <a:pt x="533386" y="41978"/>
                </a:cubicBezTo>
                <a:cubicBezTo>
                  <a:pt x="457955" y="53828"/>
                  <a:pt x="382525" y="80567"/>
                  <a:pt x="317348" y="120675"/>
                </a:cubicBezTo>
                <a:cubicBezTo>
                  <a:pt x="148256" y="224971"/>
                  <a:pt x="43351" y="415106"/>
                  <a:pt x="34616" y="612609"/>
                </a:cubicBezTo>
                <a:cubicBezTo>
                  <a:pt x="25880" y="809428"/>
                  <a:pt x="125999" y="1014071"/>
                  <a:pt x="287571" y="1126420"/>
                </a:cubicBezTo>
                <a:cubicBezTo>
                  <a:pt x="341125" y="1163718"/>
                  <a:pt x="399312" y="1193419"/>
                  <a:pt x="462133" y="1211346"/>
                </a:cubicBezTo>
                <a:cubicBezTo>
                  <a:pt x="538096" y="1233147"/>
                  <a:pt x="620287" y="1239376"/>
                  <a:pt x="698757" y="1229577"/>
                </a:cubicBezTo>
                <a:cubicBezTo>
                  <a:pt x="767883" y="1220993"/>
                  <a:pt x="836249" y="1197217"/>
                  <a:pt x="897399" y="1164249"/>
                </a:cubicBezTo>
                <a:cubicBezTo>
                  <a:pt x="954447" y="1133485"/>
                  <a:pt x="1006406" y="1091249"/>
                  <a:pt x="1049400" y="1042861"/>
                </a:cubicBezTo>
                <a:cubicBezTo>
                  <a:pt x="1284581" y="777979"/>
                  <a:pt x="1242573" y="349398"/>
                  <a:pt x="952776" y="142248"/>
                </a:cubicBezTo>
                <a:cubicBezTo>
                  <a:pt x="894285" y="100469"/>
                  <a:pt x="829488" y="71831"/>
                  <a:pt x="760134" y="53676"/>
                </a:cubicBezTo>
                <a:cubicBezTo>
                  <a:pt x="723938" y="44181"/>
                  <a:pt x="685767" y="38350"/>
                  <a:pt x="647387" y="36347"/>
                </a:cubicBezTo>
                <a:close/>
                <a:moveTo>
                  <a:pt x="607905" y="46"/>
                </a:moveTo>
                <a:cubicBezTo>
                  <a:pt x="671638" y="-638"/>
                  <a:pt x="735599" y="6199"/>
                  <a:pt x="796521" y="25646"/>
                </a:cubicBezTo>
                <a:cubicBezTo>
                  <a:pt x="1117311" y="128347"/>
                  <a:pt x="1293924" y="462051"/>
                  <a:pt x="1218645" y="787095"/>
                </a:cubicBezTo>
                <a:cubicBezTo>
                  <a:pt x="1201325" y="862070"/>
                  <a:pt x="1167142" y="939020"/>
                  <a:pt x="1123084" y="1002145"/>
                </a:cubicBezTo>
                <a:cubicBezTo>
                  <a:pt x="1105537" y="1027365"/>
                  <a:pt x="1086470" y="1051597"/>
                  <a:pt x="1065352" y="1073930"/>
                </a:cubicBezTo>
                <a:cubicBezTo>
                  <a:pt x="1052895" y="1087147"/>
                  <a:pt x="1033448" y="1101732"/>
                  <a:pt x="1026763" y="1119052"/>
                </a:cubicBezTo>
                <a:cubicBezTo>
                  <a:pt x="1022662" y="1129592"/>
                  <a:pt x="1023815" y="1167307"/>
                  <a:pt x="1025417" y="1192780"/>
                </a:cubicBezTo>
                <a:lnTo>
                  <a:pt x="1026023" y="1200453"/>
                </a:lnTo>
                <a:lnTo>
                  <a:pt x="1026023" y="1427194"/>
                </a:lnTo>
                <a:lnTo>
                  <a:pt x="1025624" y="1546949"/>
                </a:lnTo>
                <a:lnTo>
                  <a:pt x="1026023" y="1559240"/>
                </a:lnTo>
                <a:lnTo>
                  <a:pt x="1026023" y="1640160"/>
                </a:lnTo>
                <a:lnTo>
                  <a:pt x="1025058" y="1652191"/>
                </a:lnTo>
                <a:cubicBezTo>
                  <a:pt x="1023051" y="1663500"/>
                  <a:pt x="1019775" y="1674168"/>
                  <a:pt x="1014609" y="1683682"/>
                </a:cubicBezTo>
                <a:cubicBezTo>
                  <a:pt x="997594" y="1715130"/>
                  <a:pt x="957941" y="1731918"/>
                  <a:pt x="928848" y="1750453"/>
                </a:cubicBezTo>
                <a:cubicBezTo>
                  <a:pt x="863748" y="1791852"/>
                  <a:pt x="797660" y="1831581"/>
                  <a:pt x="732484" y="1872905"/>
                </a:cubicBezTo>
                <a:cubicBezTo>
                  <a:pt x="703770" y="1891060"/>
                  <a:pt x="665713" y="1923875"/>
                  <a:pt x="630694" y="1923648"/>
                </a:cubicBezTo>
                <a:cubicBezTo>
                  <a:pt x="594384" y="1923420"/>
                  <a:pt x="557846" y="1892047"/>
                  <a:pt x="528297" y="1873436"/>
                </a:cubicBezTo>
                <a:lnTo>
                  <a:pt x="326996" y="1748326"/>
                </a:lnTo>
                <a:cubicBezTo>
                  <a:pt x="299421" y="1731158"/>
                  <a:pt x="260832" y="1715814"/>
                  <a:pt x="243741" y="1686948"/>
                </a:cubicBezTo>
                <a:cubicBezTo>
                  <a:pt x="237892" y="1677092"/>
                  <a:pt x="234132" y="1666154"/>
                  <a:pt x="231783" y="1654605"/>
                </a:cubicBezTo>
                <a:lnTo>
                  <a:pt x="231675" y="1653494"/>
                </a:lnTo>
                <a:lnTo>
                  <a:pt x="231675" y="1151886"/>
                </a:lnTo>
                <a:lnTo>
                  <a:pt x="228092" y="1124597"/>
                </a:lnTo>
                <a:cubicBezTo>
                  <a:pt x="222699" y="1110240"/>
                  <a:pt x="201202" y="1097478"/>
                  <a:pt x="190339" y="1087223"/>
                </a:cubicBezTo>
                <a:cubicBezTo>
                  <a:pt x="168310" y="1066333"/>
                  <a:pt x="148180" y="1042329"/>
                  <a:pt x="130025" y="1018097"/>
                </a:cubicBezTo>
                <a:cubicBezTo>
                  <a:pt x="83308" y="955884"/>
                  <a:pt x="49277" y="884175"/>
                  <a:pt x="26563" y="809960"/>
                </a:cubicBezTo>
                <a:cubicBezTo>
                  <a:pt x="-91862" y="423766"/>
                  <a:pt x="200594" y="4452"/>
                  <a:pt x="607905" y="46"/>
                </a:cubicBezTo>
                <a:close/>
              </a:path>
            </a:pathLst>
          </a:custGeom>
          <a:solidFill>
            <a:schemeClr val="accent4"/>
          </a:solidFill>
          <a:ln w="1899" cap="flat">
            <a:solidFill>
              <a:schemeClr val="accent4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FFF89A4-F33D-917D-0B95-6521EA27F391}"/>
              </a:ext>
            </a:extLst>
          </p:cNvPr>
          <p:cNvGrpSpPr/>
          <p:nvPr/>
        </p:nvGrpSpPr>
        <p:grpSpPr>
          <a:xfrm>
            <a:off x="6263243" y="2664652"/>
            <a:ext cx="2288875" cy="2867972"/>
            <a:chOff x="6263243" y="2664652"/>
            <a:chExt cx="2288875" cy="286797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8958C76-11C0-2839-9FA6-4F643F27AE22}"/>
                </a:ext>
              </a:extLst>
            </p:cNvPr>
            <p:cNvSpPr/>
            <p:nvPr/>
          </p:nvSpPr>
          <p:spPr>
            <a:xfrm>
              <a:off x="6263243" y="2664652"/>
              <a:ext cx="2288875" cy="2748951"/>
            </a:xfrm>
            <a:prstGeom prst="roundRect">
              <a:avLst>
                <a:gd name="adj" fmla="val 10134"/>
              </a:avLst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4C264D7-9C4A-C8F4-E3F1-C9F9D7D45932}"/>
                </a:ext>
              </a:extLst>
            </p:cNvPr>
            <p:cNvSpPr/>
            <p:nvPr/>
          </p:nvSpPr>
          <p:spPr>
            <a:xfrm>
              <a:off x="7286910" y="5291084"/>
              <a:ext cx="241540" cy="24154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2701E3F-3DCE-936C-F52B-7287ACF6B90A}"/>
                </a:ext>
              </a:extLst>
            </p:cNvPr>
            <p:cNvSpPr/>
            <p:nvPr/>
          </p:nvSpPr>
          <p:spPr>
            <a:xfrm>
              <a:off x="7316240" y="5320414"/>
              <a:ext cx="182880" cy="1828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9AA7E83-F7CA-979C-5A80-BC4B96A5A51F}"/>
              </a:ext>
            </a:extLst>
          </p:cNvPr>
          <p:cNvSpPr txBox="1"/>
          <p:nvPr/>
        </p:nvSpPr>
        <p:spPr>
          <a:xfrm>
            <a:off x="6376697" y="3397467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22B7B7-9DB7-D926-4688-5815DF233F67}"/>
              </a:ext>
            </a:extLst>
          </p:cNvPr>
          <p:cNvSpPr txBox="1"/>
          <p:nvPr/>
        </p:nvSpPr>
        <p:spPr>
          <a:xfrm>
            <a:off x="6376697" y="4043448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1762A77-CF1F-4503-ECDF-580EB76E2FF8}"/>
              </a:ext>
            </a:extLst>
          </p:cNvPr>
          <p:cNvCxnSpPr>
            <a:cxnSpLocks/>
          </p:cNvCxnSpPr>
          <p:nvPr/>
        </p:nvCxnSpPr>
        <p:spPr>
          <a:xfrm>
            <a:off x="6971995" y="3935901"/>
            <a:ext cx="871370" cy="0"/>
          </a:xfrm>
          <a:prstGeom prst="line">
            <a:avLst/>
          </a:prstGeom>
          <a:ln w="38100" cap="rnd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D7A5FC5-5C4C-24B0-E366-3F5135D23E91}"/>
              </a:ext>
            </a:extLst>
          </p:cNvPr>
          <p:cNvSpPr/>
          <p:nvPr/>
        </p:nvSpPr>
        <p:spPr>
          <a:xfrm>
            <a:off x="3892988" y="1396050"/>
            <a:ext cx="1235895" cy="1923649"/>
          </a:xfrm>
          <a:custGeom>
            <a:avLst/>
            <a:gdLst>
              <a:gd name="csX0" fmla="*/ 647387 w 1235895"/>
              <a:gd name="csY0" fmla="*/ 36347 h 1923649"/>
              <a:gd name="csX1" fmla="*/ 533386 w 1235895"/>
              <a:gd name="csY1" fmla="*/ 41978 h 1923649"/>
              <a:gd name="csX2" fmla="*/ 317348 w 1235895"/>
              <a:gd name="csY2" fmla="*/ 120675 h 1923649"/>
              <a:gd name="csX3" fmla="*/ 34616 w 1235895"/>
              <a:gd name="csY3" fmla="*/ 612609 h 1923649"/>
              <a:gd name="csX4" fmla="*/ 287571 w 1235895"/>
              <a:gd name="csY4" fmla="*/ 1126420 h 1923649"/>
              <a:gd name="csX5" fmla="*/ 462133 w 1235895"/>
              <a:gd name="csY5" fmla="*/ 1211346 h 1923649"/>
              <a:gd name="csX6" fmla="*/ 698757 w 1235895"/>
              <a:gd name="csY6" fmla="*/ 1229577 h 1923649"/>
              <a:gd name="csX7" fmla="*/ 897399 w 1235895"/>
              <a:gd name="csY7" fmla="*/ 1164249 h 1923649"/>
              <a:gd name="csX8" fmla="*/ 1049400 w 1235895"/>
              <a:gd name="csY8" fmla="*/ 1042861 h 1923649"/>
              <a:gd name="csX9" fmla="*/ 952776 w 1235895"/>
              <a:gd name="csY9" fmla="*/ 142248 h 1923649"/>
              <a:gd name="csX10" fmla="*/ 760134 w 1235895"/>
              <a:gd name="csY10" fmla="*/ 53676 h 1923649"/>
              <a:gd name="csX11" fmla="*/ 647387 w 1235895"/>
              <a:gd name="csY11" fmla="*/ 36347 h 1923649"/>
              <a:gd name="csX12" fmla="*/ 607905 w 1235895"/>
              <a:gd name="csY12" fmla="*/ 46 h 1923649"/>
              <a:gd name="csX13" fmla="*/ 796521 w 1235895"/>
              <a:gd name="csY13" fmla="*/ 25646 h 1923649"/>
              <a:gd name="csX14" fmla="*/ 1218645 w 1235895"/>
              <a:gd name="csY14" fmla="*/ 787095 h 1923649"/>
              <a:gd name="csX15" fmla="*/ 1123084 w 1235895"/>
              <a:gd name="csY15" fmla="*/ 1002145 h 1923649"/>
              <a:gd name="csX16" fmla="*/ 1065352 w 1235895"/>
              <a:gd name="csY16" fmla="*/ 1073930 h 1923649"/>
              <a:gd name="csX17" fmla="*/ 1026763 w 1235895"/>
              <a:gd name="csY17" fmla="*/ 1119052 h 1923649"/>
              <a:gd name="csX18" fmla="*/ 1025417 w 1235895"/>
              <a:gd name="csY18" fmla="*/ 1192780 h 1923649"/>
              <a:gd name="csX19" fmla="*/ 1026023 w 1235895"/>
              <a:gd name="csY19" fmla="*/ 1200453 h 1923649"/>
              <a:gd name="csX20" fmla="*/ 1026023 w 1235895"/>
              <a:gd name="csY20" fmla="*/ 1427194 h 1923649"/>
              <a:gd name="csX21" fmla="*/ 1025624 w 1235895"/>
              <a:gd name="csY21" fmla="*/ 1546949 h 1923649"/>
              <a:gd name="csX22" fmla="*/ 1026023 w 1235895"/>
              <a:gd name="csY22" fmla="*/ 1559240 h 1923649"/>
              <a:gd name="csX23" fmla="*/ 1026023 w 1235895"/>
              <a:gd name="csY23" fmla="*/ 1640160 h 1923649"/>
              <a:gd name="csX24" fmla="*/ 1025058 w 1235895"/>
              <a:gd name="csY24" fmla="*/ 1652191 h 1923649"/>
              <a:gd name="csX25" fmla="*/ 1014609 w 1235895"/>
              <a:gd name="csY25" fmla="*/ 1683682 h 1923649"/>
              <a:gd name="csX26" fmla="*/ 928848 w 1235895"/>
              <a:gd name="csY26" fmla="*/ 1750453 h 1923649"/>
              <a:gd name="csX27" fmla="*/ 732484 w 1235895"/>
              <a:gd name="csY27" fmla="*/ 1872905 h 1923649"/>
              <a:gd name="csX28" fmla="*/ 630694 w 1235895"/>
              <a:gd name="csY28" fmla="*/ 1923648 h 1923649"/>
              <a:gd name="csX29" fmla="*/ 528297 w 1235895"/>
              <a:gd name="csY29" fmla="*/ 1873436 h 1923649"/>
              <a:gd name="csX30" fmla="*/ 326996 w 1235895"/>
              <a:gd name="csY30" fmla="*/ 1748326 h 1923649"/>
              <a:gd name="csX31" fmla="*/ 243741 w 1235895"/>
              <a:gd name="csY31" fmla="*/ 1686948 h 1923649"/>
              <a:gd name="csX32" fmla="*/ 231783 w 1235895"/>
              <a:gd name="csY32" fmla="*/ 1654605 h 1923649"/>
              <a:gd name="csX33" fmla="*/ 231675 w 1235895"/>
              <a:gd name="csY33" fmla="*/ 1653494 h 1923649"/>
              <a:gd name="csX34" fmla="*/ 231675 w 1235895"/>
              <a:gd name="csY34" fmla="*/ 1151886 h 1923649"/>
              <a:gd name="csX35" fmla="*/ 228092 w 1235895"/>
              <a:gd name="csY35" fmla="*/ 1124597 h 1923649"/>
              <a:gd name="csX36" fmla="*/ 190339 w 1235895"/>
              <a:gd name="csY36" fmla="*/ 1087223 h 1923649"/>
              <a:gd name="csX37" fmla="*/ 130025 w 1235895"/>
              <a:gd name="csY37" fmla="*/ 1018097 h 1923649"/>
              <a:gd name="csX38" fmla="*/ 26563 w 1235895"/>
              <a:gd name="csY38" fmla="*/ 809960 h 1923649"/>
              <a:gd name="csX39" fmla="*/ 607905 w 1235895"/>
              <a:gd name="csY39" fmla="*/ 46 h 192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235895" h="1923649">
                <a:moveTo>
                  <a:pt x="647387" y="36347"/>
                </a:moveTo>
                <a:cubicBezTo>
                  <a:pt x="609007" y="34343"/>
                  <a:pt x="570418" y="36167"/>
                  <a:pt x="533386" y="41978"/>
                </a:cubicBezTo>
                <a:cubicBezTo>
                  <a:pt x="457955" y="53828"/>
                  <a:pt x="382525" y="80567"/>
                  <a:pt x="317348" y="120675"/>
                </a:cubicBezTo>
                <a:cubicBezTo>
                  <a:pt x="148256" y="224971"/>
                  <a:pt x="43351" y="415106"/>
                  <a:pt x="34616" y="612609"/>
                </a:cubicBezTo>
                <a:cubicBezTo>
                  <a:pt x="25880" y="809428"/>
                  <a:pt x="125999" y="1014071"/>
                  <a:pt x="287571" y="1126420"/>
                </a:cubicBezTo>
                <a:cubicBezTo>
                  <a:pt x="341125" y="1163718"/>
                  <a:pt x="399312" y="1193419"/>
                  <a:pt x="462133" y="1211346"/>
                </a:cubicBezTo>
                <a:cubicBezTo>
                  <a:pt x="538096" y="1233147"/>
                  <a:pt x="620287" y="1239376"/>
                  <a:pt x="698757" y="1229577"/>
                </a:cubicBezTo>
                <a:cubicBezTo>
                  <a:pt x="767883" y="1220993"/>
                  <a:pt x="836249" y="1197217"/>
                  <a:pt x="897399" y="1164249"/>
                </a:cubicBezTo>
                <a:cubicBezTo>
                  <a:pt x="954447" y="1133485"/>
                  <a:pt x="1006406" y="1091249"/>
                  <a:pt x="1049400" y="1042861"/>
                </a:cubicBezTo>
                <a:cubicBezTo>
                  <a:pt x="1284581" y="777979"/>
                  <a:pt x="1242573" y="349398"/>
                  <a:pt x="952776" y="142248"/>
                </a:cubicBezTo>
                <a:cubicBezTo>
                  <a:pt x="894285" y="100469"/>
                  <a:pt x="829488" y="71831"/>
                  <a:pt x="760134" y="53676"/>
                </a:cubicBezTo>
                <a:cubicBezTo>
                  <a:pt x="723938" y="44181"/>
                  <a:pt x="685767" y="38350"/>
                  <a:pt x="647387" y="36347"/>
                </a:cubicBezTo>
                <a:close/>
                <a:moveTo>
                  <a:pt x="607905" y="46"/>
                </a:moveTo>
                <a:cubicBezTo>
                  <a:pt x="671638" y="-638"/>
                  <a:pt x="735599" y="6199"/>
                  <a:pt x="796521" y="25646"/>
                </a:cubicBezTo>
                <a:cubicBezTo>
                  <a:pt x="1117311" y="128347"/>
                  <a:pt x="1293924" y="462051"/>
                  <a:pt x="1218645" y="787095"/>
                </a:cubicBezTo>
                <a:cubicBezTo>
                  <a:pt x="1201325" y="862070"/>
                  <a:pt x="1167142" y="939020"/>
                  <a:pt x="1123084" y="1002145"/>
                </a:cubicBezTo>
                <a:cubicBezTo>
                  <a:pt x="1105537" y="1027365"/>
                  <a:pt x="1086470" y="1051597"/>
                  <a:pt x="1065352" y="1073930"/>
                </a:cubicBezTo>
                <a:cubicBezTo>
                  <a:pt x="1052895" y="1087147"/>
                  <a:pt x="1033448" y="1101732"/>
                  <a:pt x="1026763" y="1119052"/>
                </a:cubicBezTo>
                <a:cubicBezTo>
                  <a:pt x="1022662" y="1129592"/>
                  <a:pt x="1023815" y="1167307"/>
                  <a:pt x="1025417" y="1192780"/>
                </a:cubicBezTo>
                <a:lnTo>
                  <a:pt x="1026023" y="1200453"/>
                </a:lnTo>
                <a:lnTo>
                  <a:pt x="1026023" y="1427194"/>
                </a:lnTo>
                <a:lnTo>
                  <a:pt x="1025624" y="1546949"/>
                </a:lnTo>
                <a:lnTo>
                  <a:pt x="1026023" y="1559240"/>
                </a:lnTo>
                <a:lnTo>
                  <a:pt x="1026023" y="1640160"/>
                </a:lnTo>
                <a:lnTo>
                  <a:pt x="1025058" y="1652191"/>
                </a:lnTo>
                <a:cubicBezTo>
                  <a:pt x="1023051" y="1663500"/>
                  <a:pt x="1019775" y="1674168"/>
                  <a:pt x="1014609" y="1683682"/>
                </a:cubicBezTo>
                <a:cubicBezTo>
                  <a:pt x="997594" y="1715130"/>
                  <a:pt x="957941" y="1731918"/>
                  <a:pt x="928848" y="1750453"/>
                </a:cubicBezTo>
                <a:cubicBezTo>
                  <a:pt x="863748" y="1791852"/>
                  <a:pt x="797660" y="1831581"/>
                  <a:pt x="732484" y="1872905"/>
                </a:cubicBezTo>
                <a:cubicBezTo>
                  <a:pt x="703770" y="1891060"/>
                  <a:pt x="665713" y="1923875"/>
                  <a:pt x="630694" y="1923648"/>
                </a:cubicBezTo>
                <a:cubicBezTo>
                  <a:pt x="594384" y="1923420"/>
                  <a:pt x="557846" y="1892047"/>
                  <a:pt x="528297" y="1873436"/>
                </a:cubicBezTo>
                <a:lnTo>
                  <a:pt x="326996" y="1748326"/>
                </a:lnTo>
                <a:cubicBezTo>
                  <a:pt x="299421" y="1731158"/>
                  <a:pt x="260832" y="1715814"/>
                  <a:pt x="243741" y="1686948"/>
                </a:cubicBezTo>
                <a:cubicBezTo>
                  <a:pt x="237892" y="1677092"/>
                  <a:pt x="234132" y="1666154"/>
                  <a:pt x="231783" y="1654605"/>
                </a:cubicBezTo>
                <a:lnTo>
                  <a:pt x="231675" y="1653494"/>
                </a:lnTo>
                <a:lnTo>
                  <a:pt x="231675" y="1151886"/>
                </a:lnTo>
                <a:lnTo>
                  <a:pt x="228092" y="1124597"/>
                </a:lnTo>
                <a:cubicBezTo>
                  <a:pt x="222699" y="1110240"/>
                  <a:pt x="201202" y="1097478"/>
                  <a:pt x="190339" y="1087223"/>
                </a:cubicBezTo>
                <a:cubicBezTo>
                  <a:pt x="168310" y="1066333"/>
                  <a:pt x="148180" y="1042329"/>
                  <a:pt x="130025" y="1018097"/>
                </a:cubicBezTo>
                <a:cubicBezTo>
                  <a:pt x="83308" y="955884"/>
                  <a:pt x="49277" y="884175"/>
                  <a:pt x="26563" y="809960"/>
                </a:cubicBezTo>
                <a:cubicBezTo>
                  <a:pt x="-91862" y="423766"/>
                  <a:pt x="200594" y="4452"/>
                  <a:pt x="607905" y="4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899" cap="flat">
            <a:solidFill>
              <a:srgbClr val="06A4AC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661F336-D46E-FEF4-6854-1458CCCADE61}"/>
              </a:ext>
            </a:extLst>
          </p:cNvPr>
          <p:cNvGrpSpPr/>
          <p:nvPr/>
        </p:nvGrpSpPr>
        <p:grpSpPr>
          <a:xfrm>
            <a:off x="3366499" y="2664652"/>
            <a:ext cx="2288875" cy="2867972"/>
            <a:chOff x="3366499" y="2664652"/>
            <a:chExt cx="2288875" cy="2867972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07295457-7791-DBC3-B568-CF12796C550F}"/>
                </a:ext>
              </a:extLst>
            </p:cNvPr>
            <p:cNvSpPr/>
            <p:nvPr/>
          </p:nvSpPr>
          <p:spPr>
            <a:xfrm>
              <a:off x="3366499" y="2664652"/>
              <a:ext cx="2288875" cy="2748951"/>
            </a:xfrm>
            <a:prstGeom prst="roundRect">
              <a:avLst>
                <a:gd name="adj" fmla="val 10134"/>
              </a:avLst>
            </a:prstGeom>
            <a:noFill/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5C4E0A9-CCFF-8150-88E6-AAA3F0AC499E}"/>
                </a:ext>
              </a:extLst>
            </p:cNvPr>
            <p:cNvSpPr/>
            <p:nvPr/>
          </p:nvSpPr>
          <p:spPr>
            <a:xfrm>
              <a:off x="4390166" y="5291084"/>
              <a:ext cx="241540" cy="24154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CF85662-7ACF-AFDD-D26A-1A7D94404C59}"/>
                </a:ext>
              </a:extLst>
            </p:cNvPr>
            <p:cNvSpPr/>
            <p:nvPr/>
          </p:nvSpPr>
          <p:spPr>
            <a:xfrm>
              <a:off x="4419496" y="5320414"/>
              <a:ext cx="182880" cy="1828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68570768-87CD-23FC-71DA-A546171251FC}"/>
              </a:ext>
            </a:extLst>
          </p:cNvPr>
          <p:cNvSpPr txBox="1"/>
          <p:nvPr/>
        </p:nvSpPr>
        <p:spPr>
          <a:xfrm>
            <a:off x="3479953" y="3397467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EC44E97-5A40-2189-A1DB-535BFAF2A334}"/>
              </a:ext>
            </a:extLst>
          </p:cNvPr>
          <p:cNvSpPr txBox="1"/>
          <p:nvPr/>
        </p:nvSpPr>
        <p:spPr>
          <a:xfrm>
            <a:off x="3479953" y="4043448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A41029D-709B-8A51-3FC6-059F5542F5DB}"/>
              </a:ext>
            </a:extLst>
          </p:cNvPr>
          <p:cNvCxnSpPr>
            <a:cxnSpLocks/>
          </p:cNvCxnSpPr>
          <p:nvPr/>
        </p:nvCxnSpPr>
        <p:spPr>
          <a:xfrm>
            <a:off x="4075251" y="3935901"/>
            <a:ext cx="871370" cy="0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DE7C789-6640-E4E9-53BF-28D7AD081597}"/>
              </a:ext>
            </a:extLst>
          </p:cNvPr>
          <p:cNvGrpSpPr/>
          <p:nvPr/>
        </p:nvGrpSpPr>
        <p:grpSpPr>
          <a:xfrm>
            <a:off x="2296826" y="1951637"/>
            <a:ext cx="1531476" cy="164592"/>
            <a:chOff x="2300377" y="1989761"/>
            <a:chExt cx="1531476" cy="16459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992F766-BAA1-93FB-50D5-9830100FED95}"/>
                </a:ext>
              </a:extLst>
            </p:cNvPr>
            <p:cNvCxnSpPr>
              <a:cxnSpLocks/>
            </p:cNvCxnSpPr>
            <p:nvPr/>
          </p:nvCxnSpPr>
          <p:spPr>
            <a:xfrm>
              <a:off x="2300377" y="2072057"/>
              <a:ext cx="640080" cy="0"/>
            </a:xfrm>
            <a:prstGeom prst="line">
              <a:avLst/>
            </a:prstGeom>
            <a:ln w="381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45BC644-6054-EB18-A37B-14FCC30E6E7E}"/>
                </a:ext>
              </a:extLst>
            </p:cNvPr>
            <p:cNvCxnSpPr>
              <a:cxnSpLocks/>
            </p:cNvCxnSpPr>
            <p:nvPr/>
          </p:nvCxnSpPr>
          <p:spPr>
            <a:xfrm>
              <a:off x="3191773" y="2072057"/>
              <a:ext cx="640080" cy="0"/>
            </a:xfrm>
            <a:prstGeom prst="line">
              <a:avLst/>
            </a:prstGeom>
            <a:ln w="38100" cap="rnd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13B0618-8E6F-89B8-0676-1E347158B88A}"/>
                </a:ext>
              </a:extLst>
            </p:cNvPr>
            <p:cNvSpPr/>
            <p:nvPr/>
          </p:nvSpPr>
          <p:spPr>
            <a:xfrm>
              <a:off x="2983819" y="1989761"/>
              <a:ext cx="164592" cy="16459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0E38DAF-376F-BB18-62A6-2FB35CB2BF7E}"/>
              </a:ext>
            </a:extLst>
          </p:cNvPr>
          <p:cNvGrpSpPr/>
          <p:nvPr/>
        </p:nvGrpSpPr>
        <p:grpSpPr>
          <a:xfrm>
            <a:off x="5193569" y="1951637"/>
            <a:ext cx="1531476" cy="164592"/>
            <a:chOff x="2300377" y="1989761"/>
            <a:chExt cx="1531476" cy="164592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FEA429A-F922-F59F-8914-6B5CC05B87B4}"/>
                </a:ext>
              </a:extLst>
            </p:cNvPr>
            <p:cNvCxnSpPr>
              <a:cxnSpLocks/>
            </p:cNvCxnSpPr>
            <p:nvPr/>
          </p:nvCxnSpPr>
          <p:spPr>
            <a:xfrm>
              <a:off x="2300377" y="2072057"/>
              <a:ext cx="640080" cy="0"/>
            </a:xfrm>
            <a:prstGeom prst="line">
              <a:avLst/>
            </a:prstGeom>
            <a:ln w="38100" cap="rnd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6F49A3E-52FC-DCF5-0991-7D7FD4CE3E3D}"/>
                </a:ext>
              </a:extLst>
            </p:cNvPr>
            <p:cNvCxnSpPr>
              <a:cxnSpLocks/>
            </p:cNvCxnSpPr>
            <p:nvPr/>
          </p:nvCxnSpPr>
          <p:spPr>
            <a:xfrm>
              <a:off x="3191773" y="2072057"/>
              <a:ext cx="640080" cy="0"/>
            </a:xfrm>
            <a:prstGeom prst="line">
              <a:avLst/>
            </a:prstGeom>
            <a:ln w="381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A0B2183-4C67-4D39-F78E-F2F84124D587}"/>
                </a:ext>
              </a:extLst>
            </p:cNvPr>
            <p:cNvSpPr/>
            <p:nvPr/>
          </p:nvSpPr>
          <p:spPr>
            <a:xfrm>
              <a:off x="2983819" y="1989761"/>
              <a:ext cx="164592" cy="16459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91EC9FA-FE0A-9B44-AE7C-6D30D7A4CDC0}"/>
              </a:ext>
            </a:extLst>
          </p:cNvPr>
          <p:cNvGrpSpPr/>
          <p:nvPr/>
        </p:nvGrpSpPr>
        <p:grpSpPr>
          <a:xfrm>
            <a:off x="8090312" y="1951637"/>
            <a:ext cx="1531476" cy="164592"/>
            <a:chOff x="2300377" y="1989761"/>
            <a:chExt cx="1531476" cy="16459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F2AB890-94F0-3A7A-7F2E-20B5583986B7}"/>
                </a:ext>
              </a:extLst>
            </p:cNvPr>
            <p:cNvCxnSpPr>
              <a:cxnSpLocks/>
            </p:cNvCxnSpPr>
            <p:nvPr/>
          </p:nvCxnSpPr>
          <p:spPr>
            <a:xfrm>
              <a:off x="2300377" y="2072057"/>
              <a:ext cx="640080" cy="0"/>
            </a:xfrm>
            <a:prstGeom prst="line">
              <a:avLst/>
            </a:prstGeom>
            <a:ln w="381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C7D16C8-D843-C260-1991-F5E9FFA2D77D}"/>
                </a:ext>
              </a:extLst>
            </p:cNvPr>
            <p:cNvCxnSpPr>
              <a:cxnSpLocks/>
            </p:cNvCxnSpPr>
            <p:nvPr/>
          </p:nvCxnSpPr>
          <p:spPr>
            <a:xfrm>
              <a:off x="3191773" y="2072057"/>
              <a:ext cx="640080" cy="0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D470BE5-82F8-7F6F-ADA8-81179D71A575}"/>
                </a:ext>
              </a:extLst>
            </p:cNvPr>
            <p:cNvSpPr/>
            <p:nvPr/>
          </p:nvSpPr>
          <p:spPr>
            <a:xfrm>
              <a:off x="2983819" y="1989761"/>
              <a:ext cx="164592" cy="1645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0" name="Graphic 69" descr="Bullseye with solid fill">
            <a:extLst>
              <a:ext uri="{FF2B5EF4-FFF2-40B4-BE49-F238E27FC236}">
                <a16:creationId xmlns:a16="http://schemas.microsoft.com/office/drawing/2014/main" id="{F44D424A-4863-7158-9957-7A6AAB43A5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02712" y="1622453"/>
            <a:ext cx="822960" cy="822960"/>
          </a:xfrm>
          <a:prstGeom prst="rect">
            <a:avLst/>
          </a:prstGeom>
        </p:spPr>
      </p:pic>
      <p:pic>
        <p:nvPicPr>
          <p:cNvPr id="71" name="Graphic 70" descr="Lights On with solid fill">
            <a:extLst>
              <a:ext uri="{FF2B5EF4-FFF2-40B4-BE49-F238E27FC236}">
                <a16:creationId xmlns:a16="http://schemas.microsoft.com/office/drawing/2014/main" id="{2DAD513B-78F3-F8E6-3ACB-F4405C50AC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99455" y="1622453"/>
            <a:ext cx="822960" cy="822960"/>
          </a:xfrm>
          <a:prstGeom prst="rect">
            <a:avLst/>
          </a:prstGeom>
        </p:spPr>
      </p:pic>
      <p:pic>
        <p:nvPicPr>
          <p:cNvPr id="72" name="Graphic 71" descr="Users with solid fill">
            <a:extLst>
              <a:ext uri="{FF2B5EF4-FFF2-40B4-BE49-F238E27FC236}">
                <a16:creationId xmlns:a16="http://schemas.microsoft.com/office/drawing/2014/main" id="{F0283833-16BF-F8BF-75DB-BB206AEE1B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96198" y="1622453"/>
            <a:ext cx="822960" cy="822960"/>
          </a:xfrm>
          <a:prstGeom prst="rect">
            <a:avLst/>
          </a:prstGeom>
        </p:spPr>
      </p:pic>
      <p:pic>
        <p:nvPicPr>
          <p:cNvPr id="73" name="Graphic 72" descr="Bar graph with upward trend with solid fill">
            <a:extLst>
              <a:ext uri="{FF2B5EF4-FFF2-40B4-BE49-F238E27FC236}">
                <a16:creationId xmlns:a16="http://schemas.microsoft.com/office/drawing/2014/main" id="{190EC249-56BE-A4D0-2A34-C755554B29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92943" y="1622453"/>
            <a:ext cx="822960" cy="82296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E24D4402-5933-DE31-4070-9CC474D7503A}"/>
              </a:ext>
            </a:extLst>
          </p:cNvPr>
          <p:cNvSpPr txBox="1"/>
          <p:nvPr/>
        </p:nvSpPr>
        <p:spPr>
          <a:xfrm>
            <a:off x="1313469" y="26450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978B5F5-9690-B1FB-E2BB-B16E3AB5356E}"/>
              </a:ext>
            </a:extLst>
          </p:cNvPr>
          <p:cNvSpPr txBox="1"/>
          <p:nvPr/>
        </p:nvSpPr>
        <p:spPr>
          <a:xfrm>
            <a:off x="4210212" y="26450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38145A-4DFC-31B2-FEF9-CB50DD25D2BF}"/>
              </a:ext>
            </a:extLst>
          </p:cNvPr>
          <p:cNvSpPr txBox="1"/>
          <p:nvPr/>
        </p:nvSpPr>
        <p:spPr>
          <a:xfrm>
            <a:off x="7106955" y="26450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4AEB69E-4310-E221-C6F6-3F2B10B32526}"/>
              </a:ext>
            </a:extLst>
          </p:cNvPr>
          <p:cNvSpPr txBox="1"/>
          <p:nvPr/>
        </p:nvSpPr>
        <p:spPr>
          <a:xfrm>
            <a:off x="10003700" y="26450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4597B-9D76-7E62-0F6D-4DD01148B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30D77-122B-5B71-7AB9-CA7CAFAB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Connected Process Cards </a:t>
            </a:r>
            <a:r>
              <a:rPr lang="en-US" dirty="0"/>
              <a:t>– Slide Template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B723D89-8EA0-E37A-26F3-92EF22869F69}"/>
              </a:ext>
            </a:extLst>
          </p:cNvPr>
          <p:cNvSpPr/>
          <p:nvPr/>
        </p:nvSpPr>
        <p:spPr>
          <a:xfrm>
            <a:off x="996245" y="1396050"/>
            <a:ext cx="1235895" cy="1923649"/>
          </a:xfrm>
          <a:custGeom>
            <a:avLst/>
            <a:gdLst>
              <a:gd name="csX0" fmla="*/ 647387 w 1235895"/>
              <a:gd name="csY0" fmla="*/ 36347 h 1923649"/>
              <a:gd name="csX1" fmla="*/ 533386 w 1235895"/>
              <a:gd name="csY1" fmla="*/ 41978 h 1923649"/>
              <a:gd name="csX2" fmla="*/ 317348 w 1235895"/>
              <a:gd name="csY2" fmla="*/ 120675 h 1923649"/>
              <a:gd name="csX3" fmla="*/ 34616 w 1235895"/>
              <a:gd name="csY3" fmla="*/ 612609 h 1923649"/>
              <a:gd name="csX4" fmla="*/ 287571 w 1235895"/>
              <a:gd name="csY4" fmla="*/ 1126420 h 1923649"/>
              <a:gd name="csX5" fmla="*/ 462133 w 1235895"/>
              <a:gd name="csY5" fmla="*/ 1211346 h 1923649"/>
              <a:gd name="csX6" fmla="*/ 698757 w 1235895"/>
              <a:gd name="csY6" fmla="*/ 1229577 h 1923649"/>
              <a:gd name="csX7" fmla="*/ 897399 w 1235895"/>
              <a:gd name="csY7" fmla="*/ 1164249 h 1923649"/>
              <a:gd name="csX8" fmla="*/ 1049400 w 1235895"/>
              <a:gd name="csY8" fmla="*/ 1042861 h 1923649"/>
              <a:gd name="csX9" fmla="*/ 952776 w 1235895"/>
              <a:gd name="csY9" fmla="*/ 142248 h 1923649"/>
              <a:gd name="csX10" fmla="*/ 760134 w 1235895"/>
              <a:gd name="csY10" fmla="*/ 53676 h 1923649"/>
              <a:gd name="csX11" fmla="*/ 647387 w 1235895"/>
              <a:gd name="csY11" fmla="*/ 36347 h 1923649"/>
              <a:gd name="csX12" fmla="*/ 607905 w 1235895"/>
              <a:gd name="csY12" fmla="*/ 46 h 1923649"/>
              <a:gd name="csX13" fmla="*/ 796521 w 1235895"/>
              <a:gd name="csY13" fmla="*/ 25646 h 1923649"/>
              <a:gd name="csX14" fmla="*/ 1218645 w 1235895"/>
              <a:gd name="csY14" fmla="*/ 787095 h 1923649"/>
              <a:gd name="csX15" fmla="*/ 1123084 w 1235895"/>
              <a:gd name="csY15" fmla="*/ 1002145 h 1923649"/>
              <a:gd name="csX16" fmla="*/ 1065352 w 1235895"/>
              <a:gd name="csY16" fmla="*/ 1073930 h 1923649"/>
              <a:gd name="csX17" fmla="*/ 1026763 w 1235895"/>
              <a:gd name="csY17" fmla="*/ 1119052 h 1923649"/>
              <a:gd name="csX18" fmla="*/ 1025417 w 1235895"/>
              <a:gd name="csY18" fmla="*/ 1192780 h 1923649"/>
              <a:gd name="csX19" fmla="*/ 1026023 w 1235895"/>
              <a:gd name="csY19" fmla="*/ 1200453 h 1923649"/>
              <a:gd name="csX20" fmla="*/ 1026023 w 1235895"/>
              <a:gd name="csY20" fmla="*/ 1427194 h 1923649"/>
              <a:gd name="csX21" fmla="*/ 1025624 w 1235895"/>
              <a:gd name="csY21" fmla="*/ 1546949 h 1923649"/>
              <a:gd name="csX22" fmla="*/ 1026023 w 1235895"/>
              <a:gd name="csY22" fmla="*/ 1559240 h 1923649"/>
              <a:gd name="csX23" fmla="*/ 1026023 w 1235895"/>
              <a:gd name="csY23" fmla="*/ 1640160 h 1923649"/>
              <a:gd name="csX24" fmla="*/ 1025058 w 1235895"/>
              <a:gd name="csY24" fmla="*/ 1652191 h 1923649"/>
              <a:gd name="csX25" fmla="*/ 1014609 w 1235895"/>
              <a:gd name="csY25" fmla="*/ 1683682 h 1923649"/>
              <a:gd name="csX26" fmla="*/ 928848 w 1235895"/>
              <a:gd name="csY26" fmla="*/ 1750453 h 1923649"/>
              <a:gd name="csX27" fmla="*/ 732484 w 1235895"/>
              <a:gd name="csY27" fmla="*/ 1872905 h 1923649"/>
              <a:gd name="csX28" fmla="*/ 630694 w 1235895"/>
              <a:gd name="csY28" fmla="*/ 1923648 h 1923649"/>
              <a:gd name="csX29" fmla="*/ 528297 w 1235895"/>
              <a:gd name="csY29" fmla="*/ 1873436 h 1923649"/>
              <a:gd name="csX30" fmla="*/ 326996 w 1235895"/>
              <a:gd name="csY30" fmla="*/ 1748326 h 1923649"/>
              <a:gd name="csX31" fmla="*/ 243741 w 1235895"/>
              <a:gd name="csY31" fmla="*/ 1686948 h 1923649"/>
              <a:gd name="csX32" fmla="*/ 231783 w 1235895"/>
              <a:gd name="csY32" fmla="*/ 1654605 h 1923649"/>
              <a:gd name="csX33" fmla="*/ 231675 w 1235895"/>
              <a:gd name="csY33" fmla="*/ 1653494 h 1923649"/>
              <a:gd name="csX34" fmla="*/ 231675 w 1235895"/>
              <a:gd name="csY34" fmla="*/ 1151886 h 1923649"/>
              <a:gd name="csX35" fmla="*/ 228092 w 1235895"/>
              <a:gd name="csY35" fmla="*/ 1124597 h 1923649"/>
              <a:gd name="csX36" fmla="*/ 190339 w 1235895"/>
              <a:gd name="csY36" fmla="*/ 1087223 h 1923649"/>
              <a:gd name="csX37" fmla="*/ 130025 w 1235895"/>
              <a:gd name="csY37" fmla="*/ 1018097 h 1923649"/>
              <a:gd name="csX38" fmla="*/ 26563 w 1235895"/>
              <a:gd name="csY38" fmla="*/ 809960 h 1923649"/>
              <a:gd name="csX39" fmla="*/ 607905 w 1235895"/>
              <a:gd name="csY39" fmla="*/ 46 h 192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235895" h="1923649">
                <a:moveTo>
                  <a:pt x="647387" y="36347"/>
                </a:moveTo>
                <a:cubicBezTo>
                  <a:pt x="609007" y="34343"/>
                  <a:pt x="570418" y="36167"/>
                  <a:pt x="533386" y="41978"/>
                </a:cubicBezTo>
                <a:cubicBezTo>
                  <a:pt x="457955" y="53828"/>
                  <a:pt x="382525" y="80567"/>
                  <a:pt x="317348" y="120675"/>
                </a:cubicBezTo>
                <a:cubicBezTo>
                  <a:pt x="148256" y="224971"/>
                  <a:pt x="43351" y="415106"/>
                  <a:pt x="34616" y="612609"/>
                </a:cubicBezTo>
                <a:cubicBezTo>
                  <a:pt x="25880" y="809428"/>
                  <a:pt x="125999" y="1014071"/>
                  <a:pt x="287571" y="1126420"/>
                </a:cubicBezTo>
                <a:cubicBezTo>
                  <a:pt x="341125" y="1163718"/>
                  <a:pt x="399312" y="1193419"/>
                  <a:pt x="462133" y="1211346"/>
                </a:cubicBezTo>
                <a:cubicBezTo>
                  <a:pt x="538096" y="1233147"/>
                  <a:pt x="620287" y="1239376"/>
                  <a:pt x="698757" y="1229577"/>
                </a:cubicBezTo>
                <a:cubicBezTo>
                  <a:pt x="767883" y="1220993"/>
                  <a:pt x="836249" y="1197217"/>
                  <a:pt x="897399" y="1164249"/>
                </a:cubicBezTo>
                <a:cubicBezTo>
                  <a:pt x="954447" y="1133485"/>
                  <a:pt x="1006406" y="1091249"/>
                  <a:pt x="1049400" y="1042861"/>
                </a:cubicBezTo>
                <a:cubicBezTo>
                  <a:pt x="1284581" y="777979"/>
                  <a:pt x="1242573" y="349398"/>
                  <a:pt x="952776" y="142248"/>
                </a:cubicBezTo>
                <a:cubicBezTo>
                  <a:pt x="894285" y="100469"/>
                  <a:pt x="829488" y="71831"/>
                  <a:pt x="760134" y="53676"/>
                </a:cubicBezTo>
                <a:cubicBezTo>
                  <a:pt x="723938" y="44181"/>
                  <a:pt x="685767" y="38350"/>
                  <a:pt x="647387" y="36347"/>
                </a:cubicBezTo>
                <a:close/>
                <a:moveTo>
                  <a:pt x="607905" y="46"/>
                </a:moveTo>
                <a:cubicBezTo>
                  <a:pt x="671638" y="-638"/>
                  <a:pt x="735599" y="6199"/>
                  <a:pt x="796521" y="25646"/>
                </a:cubicBezTo>
                <a:cubicBezTo>
                  <a:pt x="1117311" y="128347"/>
                  <a:pt x="1293924" y="462051"/>
                  <a:pt x="1218645" y="787095"/>
                </a:cubicBezTo>
                <a:cubicBezTo>
                  <a:pt x="1201325" y="862070"/>
                  <a:pt x="1167142" y="939020"/>
                  <a:pt x="1123084" y="1002145"/>
                </a:cubicBezTo>
                <a:cubicBezTo>
                  <a:pt x="1105537" y="1027365"/>
                  <a:pt x="1086470" y="1051597"/>
                  <a:pt x="1065352" y="1073930"/>
                </a:cubicBezTo>
                <a:cubicBezTo>
                  <a:pt x="1052895" y="1087147"/>
                  <a:pt x="1033448" y="1101732"/>
                  <a:pt x="1026763" y="1119052"/>
                </a:cubicBezTo>
                <a:cubicBezTo>
                  <a:pt x="1022662" y="1129592"/>
                  <a:pt x="1023815" y="1167307"/>
                  <a:pt x="1025417" y="1192780"/>
                </a:cubicBezTo>
                <a:lnTo>
                  <a:pt x="1026023" y="1200453"/>
                </a:lnTo>
                <a:lnTo>
                  <a:pt x="1026023" y="1427194"/>
                </a:lnTo>
                <a:lnTo>
                  <a:pt x="1025624" y="1546949"/>
                </a:lnTo>
                <a:lnTo>
                  <a:pt x="1026023" y="1559240"/>
                </a:lnTo>
                <a:lnTo>
                  <a:pt x="1026023" y="1640160"/>
                </a:lnTo>
                <a:lnTo>
                  <a:pt x="1025058" y="1652191"/>
                </a:lnTo>
                <a:cubicBezTo>
                  <a:pt x="1023051" y="1663500"/>
                  <a:pt x="1019775" y="1674168"/>
                  <a:pt x="1014609" y="1683682"/>
                </a:cubicBezTo>
                <a:cubicBezTo>
                  <a:pt x="997594" y="1715130"/>
                  <a:pt x="957941" y="1731918"/>
                  <a:pt x="928848" y="1750453"/>
                </a:cubicBezTo>
                <a:cubicBezTo>
                  <a:pt x="863748" y="1791852"/>
                  <a:pt x="797660" y="1831581"/>
                  <a:pt x="732484" y="1872905"/>
                </a:cubicBezTo>
                <a:cubicBezTo>
                  <a:pt x="703770" y="1891060"/>
                  <a:pt x="665713" y="1923875"/>
                  <a:pt x="630694" y="1923648"/>
                </a:cubicBezTo>
                <a:cubicBezTo>
                  <a:pt x="594384" y="1923420"/>
                  <a:pt x="557846" y="1892047"/>
                  <a:pt x="528297" y="1873436"/>
                </a:cubicBezTo>
                <a:lnTo>
                  <a:pt x="326996" y="1748326"/>
                </a:lnTo>
                <a:cubicBezTo>
                  <a:pt x="299421" y="1731158"/>
                  <a:pt x="260832" y="1715814"/>
                  <a:pt x="243741" y="1686948"/>
                </a:cubicBezTo>
                <a:cubicBezTo>
                  <a:pt x="237892" y="1677092"/>
                  <a:pt x="234132" y="1666154"/>
                  <a:pt x="231783" y="1654605"/>
                </a:cubicBezTo>
                <a:lnTo>
                  <a:pt x="231675" y="1653494"/>
                </a:lnTo>
                <a:lnTo>
                  <a:pt x="231675" y="1151886"/>
                </a:lnTo>
                <a:lnTo>
                  <a:pt x="228092" y="1124597"/>
                </a:lnTo>
                <a:cubicBezTo>
                  <a:pt x="222699" y="1110240"/>
                  <a:pt x="201202" y="1097478"/>
                  <a:pt x="190339" y="1087223"/>
                </a:cubicBezTo>
                <a:cubicBezTo>
                  <a:pt x="168310" y="1066333"/>
                  <a:pt x="148180" y="1042329"/>
                  <a:pt x="130025" y="1018097"/>
                </a:cubicBezTo>
                <a:cubicBezTo>
                  <a:pt x="83308" y="955884"/>
                  <a:pt x="49277" y="884175"/>
                  <a:pt x="26563" y="809960"/>
                </a:cubicBezTo>
                <a:cubicBezTo>
                  <a:pt x="-91862" y="423766"/>
                  <a:pt x="200594" y="4452"/>
                  <a:pt x="607905" y="46"/>
                </a:cubicBezTo>
                <a:close/>
              </a:path>
            </a:pathLst>
          </a:custGeom>
          <a:solidFill>
            <a:schemeClr val="accent3"/>
          </a:solidFill>
          <a:ln w="1899" cap="flat">
            <a:solidFill>
              <a:schemeClr val="accent3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5446D4-1B59-BC9E-D4A0-F98CADB4746A}"/>
              </a:ext>
            </a:extLst>
          </p:cNvPr>
          <p:cNvGrpSpPr/>
          <p:nvPr/>
        </p:nvGrpSpPr>
        <p:grpSpPr>
          <a:xfrm>
            <a:off x="469755" y="2664652"/>
            <a:ext cx="2288875" cy="2867972"/>
            <a:chOff x="469755" y="2664652"/>
            <a:chExt cx="2288875" cy="286797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7F0D2DA-BD81-A93D-C18F-6A4C139B0FE6}"/>
                </a:ext>
              </a:extLst>
            </p:cNvPr>
            <p:cNvSpPr/>
            <p:nvPr/>
          </p:nvSpPr>
          <p:spPr>
            <a:xfrm>
              <a:off x="469755" y="2664652"/>
              <a:ext cx="2288875" cy="2748951"/>
            </a:xfrm>
            <a:prstGeom prst="roundRect">
              <a:avLst>
                <a:gd name="adj" fmla="val 10134"/>
              </a:avLst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DC8F569-A66E-0003-B001-B4068752ED7E}"/>
                </a:ext>
              </a:extLst>
            </p:cNvPr>
            <p:cNvSpPr/>
            <p:nvPr/>
          </p:nvSpPr>
          <p:spPr>
            <a:xfrm>
              <a:off x="1493422" y="5291084"/>
              <a:ext cx="241540" cy="241540"/>
            </a:xfrm>
            <a:prstGeom prst="ellipse">
              <a:avLst/>
            </a:pr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1861F6-0E63-D77A-F2A9-845F07418690}"/>
                </a:ext>
              </a:extLst>
            </p:cNvPr>
            <p:cNvSpPr/>
            <p:nvPr/>
          </p:nvSpPr>
          <p:spPr>
            <a:xfrm>
              <a:off x="1522752" y="5320414"/>
              <a:ext cx="182880" cy="1828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FB11E86-52CA-B6FA-D980-6C9E4212CFD5}"/>
              </a:ext>
            </a:extLst>
          </p:cNvPr>
          <p:cNvSpPr txBox="1"/>
          <p:nvPr/>
        </p:nvSpPr>
        <p:spPr>
          <a:xfrm>
            <a:off x="583209" y="3397467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2F4DBD-B10C-238E-1505-138F4F2B44C8}"/>
              </a:ext>
            </a:extLst>
          </p:cNvPr>
          <p:cNvSpPr txBox="1"/>
          <p:nvPr/>
        </p:nvSpPr>
        <p:spPr>
          <a:xfrm>
            <a:off x="583209" y="4043448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7255FC-D145-FA95-E864-682D446B59FA}"/>
              </a:ext>
            </a:extLst>
          </p:cNvPr>
          <p:cNvCxnSpPr>
            <a:cxnSpLocks/>
          </p:cNvCxnSpPr>
          <p:nvPr/>
        </p:nvCxnSpPr>
        <p:spPr>
          <a:xfrm>
            <a:off x="1178507" y="3935901"/>
            <a:ext cx="871370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164A87A-9310-D843-4360-05B7B4DD2813}"/>
              </a:ext>
            </a:extLst>
          </p:cNvPr>
          <p:cNvSpPr/>
          <p:nvPr/>
        </p:nvSpPr>
        <p:spPr>
          <a:xfrm>
            <a:off x="9686476" y="1396050"/>
            <a:ext cx="1235895" cy="1923649"/>
          </a:xfrm>
          <a:custGeom>
            <a:avLst/>
            <a:gdLst>
              <a:gd name="csX0" fmla="*/ 647387 w 1235895"/>
              <a:gd name="csY0" fmla="*/ 36347 h 1923649"/>
              <a:gd name="csX1" fmla="*/ 533386 w 1235895"/>
              <a:gd name="csY1" fmla="*/ 41978 h 1923649"/>
              <a:gd name="csX2" fmla="*/ 317348 w 1235895"/>
              <a:gd name="csY2" fmla="*/ 120675 h 1923649"/>
              <a:gd name="csX3" fmla="*/ 34616 w 1235895"/>
              <a:gd name="csY3" fmla="*/ 612609 h 1923649"/>
              <a:gd name="csX4" fmla="*/ 287571 w 1235895"/>
              <a:gd name="csY4" fmla="*/ 1126420 h 1923649"/>
              <a:gd name="csX5" fmla="*/ 462133 w 1235895"/>
              <a:gd name="csY5" fmla="*/ 1211346 h 1923649"/>
              <a:gd name="csX6" fmla="*/ 698757 w 1235895"/>
              <a:gd name="csY6" fmla="*/ 1229577 h 1923649"/>
              <a:gd name="csX7" fmla="*/ 897399 w 1235895"/>
              <a:gd name="csY7" fmla="*/ 1164249 h 1923649"/>
              <a:gd name="csX8" fmla="*/ 1049400 w 1235895"/>
              <a:gd name="csY8" fmla="*/ 1042861 h 1923649"/>
              <a:gd name="csX9" fmla="*/ 952776 w 1235895"/>
              <a:gd name="csY9" fmla="*/ 142248 h 1923649"/>
              <a:gd name="csX10" fmla="*/ 760134 w 1235895"/>
              <a:gd name="csY10" fmla="*/ 53676 h 1923649"/>
              <a:gd name="csX11" fmla="*/ 647387 w 1235895"/>
              <a:gd name="csY11" fmla="*/ 36347 h 1923649"/>
              <a:gd name="csX12" fmla="*/ 607905 w 1235895"/>
              <a:gd name="csY12" fmla="*/ 46 h 1923649"/>
              <a:gd name="csX13" fmla="*/ 796521 w 1235895"/>
              <a:gd name="csY13" fmla="*/ 25646 h 1923649"/>
              <a:gd name="csX14" fmla="*/ 1218645 w 1235895"/>
              <a:gd name="csY14" fmla="*/ 787095 h 1923649"/>
              <a:gd name="csX15" fmla="*/ 1123084 w 1235895"/>
              <a:gd name="csY15" fmla="*/ 1002145 h 1923649"/>
              <a:gd name="csX16" fmla="*/ 1065352 w 1235895"/>
              <a:gd name="csY16" fmla="*/ 1073930 h 1923649"/>
              <a:gd name="csX17" fmla="*/ 1026763 w 1235895"/>
              <a:gd name="csY17" fmla="*/ 1119052 h 1923649"/>
              <a:gd name="csX18" fmla="*/ 1025417 w 1235895"/>
              <a:gd name="csY18" fmla="*/ 1192780 h 1923649"/>
              <a:gd name="csX19" fmla="*/ 1026023 w 1235895"/>
              <a:gd name="csY19" fmla="*/ 1200453 h 1923649"/>
              <a:gd name="csX20" fmla="*/ 1026023 w 1235895"/>
              <a:gd name="csY20" fmla="*/ 1427194 h 1923649"/>
              <a:gd name="csX21" fmla="*/ 1025624 w 1235895"/>
              <a:gd name="csY21" fmla="*/ 1546949 h 1923649"/>
              <a:gd name="csX22" fmla="*/ 1026023 w 1235895"/>
              <a:gd name="csY22" fmla="*/ 1559240 h 1923649"/>
              <a:gd name="csX23" fmla="*/ 1026023 w 1235895"/>
              <a:gd name="csY23" fmla="*/ 1640160 h 1923649"/>
              <a:gd name="csX24" fmla="*/ 1025058 w 1235895"/>
              <a:gd name="csY24" fmla="*/ 1652191 h 1923649"/>
              <a:gd name="csX25" fmla="*/ 1014609 w 1235895"/>
              <a:gd name="csY25" fmla="*/ 1683682 h 1923649"/>
              <a:gd name="csX26" fmla="*/ 928848 w 1235895"/>
              <a:gd name="csY26" fmla="*/ 1750453 h 1923649"/>
              <a:gd name="csX27" fmla="*/ 732484 w 1235895"/>
              <a:gd name="csY27" fmla="*/ 1872905 h 1923649"/>
              <a:gd name="csX28" fmla="*/ 630694 w 1235895"/>
              <a:gd name="csY28" fmla="*/ 1923648 h 1923649"/>
              <a:gd name="csX29" fmla="*/ 528297 w 1235895"/>
              <a:gd name="csY29" fmla="*/ 1873436 h 1923649"/>
              <a:gd name="csX30" fmla="*/ 326996 w 1235895"/>
              <a:gd name="csY30" fmla="*/ 1748326 h 1923649"/>
              <a:gd name="csX31" fmla="*/ 243741 w 1235895"/>
              <a:gd name="csY31" fmla="*/ 1686948 h 1923649"/>
              <a:gd name="csX32" fmla="*/ 231783 w 1235895"/>
              <a:gd name="csY32" fmla="*/ 1654605 h 1923649"/>
              <a:gd name="csX33" fmla="*/ 231675 w 1235895"/>
              <a:gd name="csY33" fmla="*/ 1653494 h 1923649"/>
              <a:gd name="csX34" fmla="*/ 231675 w 1235895"/>
              <a:gd name="csY34" fmla="*/ 1151886 h 1923649"/>
              <a:gd name="csX35" fmla="*/ 228092 w 1235895"/>
              <a:gd name="csY35" fmla="*/ 1124597 h 1923649"/>
              <a:gd name="csX36" fmla="*/ 190339 w 1235895"/>
              <a:gd name="csY36" fmla="*/ 1087223 h 1923649"/>
              <a:gd name="csX37" fmla="*/ 130025 w 1235895"/>
              <a:gd name="csY37" fmla="*/ 1018097 h 1923649"/>
              <a:gd name="csX38" fmla="*/ 26563 w 1235895"/>
              <a:gd name="csY38" fmla="*/ 809960 h 1923649"/>
              <a:gd name="csX39" fmla="*/ 607905 w 1235895"/>
              <a:gd name="csY39" fmla="*/ 46 h 192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235895" h="1923649">
                <a:moveTo>
                  <a:pt x="647387" y="36347"/>
                </a:moveTo>
                <a:cubicBezTo>
                  <a:pt x="609007" y="34343"/>
                  <a:pt x="570418" y="36167"/>
                  <a:pt x="533386" y="41978"/>
                </a:cubicBezTo>
                <a:cubicBezTo>
                  <a:pt x="457955" y="53828"/>
                  <a:pt x="382525" y="80567"/>
                  <a:pt x="317348" y="120675"/>
                </a:cubicBezTo>
                <a:cubicBezTo>
                  <a:pt x="148256" y="224971"/>
                  <a:pt x="43351" y="415106"/>
                  <a:pt x="34616" y="612609"/>
                </a:cubicBezTo>
                <a:cubicBezTo>
                  <a:pt x="25880" y="809428"/>
                  <a:pt x="125999" y="1014071"/>
                  <a:pt x="287571" y="1126420"/>
                </a:cubicBezTo>
                <a:cubicBezTo>
                  <a:pt x="341125" y="1163718"/>
                  <a:pt x="399312" y="1193419"/>
                  <a:pt x="462133" y="1211346"/>
                </a:cubicBezTo>
                <a:cubicBezTo>
                  <a:pt x="538096" y="1233147"/>
                  <a:pt x="620287" y="1239376"/>
                  <a:pt x="698757" y="1229577"/>
                </a:cubicBezTo>
                <a:cubicBezTo>
                  <a:pt x="767883" y="1220993"/>
                  <a:pt x="836249" y="1197217"/>
                  <a:pt x="897399" y="1164249"/>
                </a:cubicBezTo>
                <a:cubicBezTo>
                  <a:pt x="954447" y="1133485"/>
                  <a:pt x="1006406" y="1091249"/>
                  <a:pt x="1049400" y="1042861"/>
                </a:cubicBezTo>
                <a:cubicBezTo>
                  <a:pt x="1284581" y="777979"/>
                  <a:pt x="1242573" y="349398"/>
                  <a:pt x="952776" y="142248"/>
                </a:cubicBezTo>
                <a:cubicBezTo>
                  <a:pt x="894285" y="100469"/>
                  <a:pt x="829488" y="71831"/>
                  <a:pt x="760134" y="53676"/>
                </a:cubicBezTo>
                <a:cubicBezTo>
                  <a:pt x="723938" y="44181"/>
                  <a:pt x="685767" y="38350"/>
                  <a:pt x="647387" y="36347"/>
                </a:cubicBezTo>
                <a:close/>
                <a:moveTo>
                  <a:pt x="607905" y="46"/>
                </a:moveTo>
                <a:cubicBezTo>
                  <a:pt x="671638" y="-638"/>
                  <a:pt x="735599" y="6199"/>
                  <a:pt x="796521" y="25646"/>
                </a:cubicBezTo>
                <a:cubicBezTo>
                  <a:pt x="1117311" y="128347"/>
                  <a:pt x="1293924" y="462051"/>
                  <a:pt x="1218645" y="787095"/>
                </a:cubicBezTo>
                <a:cubicBezTo>
                  <a:pt x="1201325" y="862070"/>
                  <a:pt x="1167142" y="939020"/>
                  <a:pt x="1123084" y="1002145"/>
                </a:cubicBezTo>
                <a:cubicBezTo>
                  <a:pt x="1105537" y="1027365"/>
                  <a:pt x="1086470" y="1051597"/>
                  <a:pt x="1065352" y="1073930"/>
                </a:cubicBezTo>
                <a:cubicBezTo>
                  <a:pt x="1052895" y="1087147"/>
                  <a:pt x="1033448" y="1101732"/>
                  <a:pt x="1026763" y="1119052"/>
                </a:cubicBezTo>
                <a:cubicBezTo>
                  <a:pt x="1022662" y="1129592"/>
                  <a:pt x="1023815" y="1167307"/>
                  <a:pt x="1025417" y="1192780"/>
                </a:cubicBezTo>
                <a:lnTo>
                  <a:pt x="1026023" y="1200453"/>
                </a:lnTo>
                <a:lnTo>
                  <a:pt x="1026023" y="1427194"/>
                </a:lnTo>
                <a:lnTo>
                  <a:pt x="1025624" y="1546949"/>
                </a:lnTo>
                <a:lnTo>
                  <a:pt x="1026023" y="1559240"/>
                </a:lnTo>
                <a:lnTo>
                  <a:pt x="1026023" y="1640160"/>
                </a:lnTo>
                <a:lnTo>
                  <a:pt x="1025058" y="1652191"/>
                </a:lnTo>
                <a:cubicBezTo>
                  <a:pt x="1023051" y="1663500"/>
                  <a:pt x="1019775" y="1674168"/>
                  <a:pt x="1014609" y="1683682"/>
                </a:cubicBezTo>
                <a:cubicBezTo>
                  <a:pt x="997594" y="1715130"/>
                  <a:pt x="957941" y="1731918"/>
                  <a:pt x="928848" y="1750453"/>
                </a:cubicBezTo>
                <a:cubicBezTo>
                  <a:pt x="863748" y="1791852"/>
                  <a:pt x="797660" y="1831581"/>
                  <a:pt x="732484" y="1872905"/>
                </a:cubicBezTo>
                <a:cubicBezTo>
                  <a:pt x="703770" y="1891060"/>
                  <a:pt x="665713" y="1923875"/>
                  <a:pt x="630694" y="1923648"/>
                </a:cubicBezTo>
                <a:cubicBezTo>
                  <a:pt x="594384" y="1923420"/>
                  <a:pt x="557846" y="1892047"/>
                  <a:pt x="528297" y="1873436"/>
                </a:cubicBezTo>
                <a:lnTo>
                  <a:pt x="326996" y="1748326"/>
                </a:lnTo>
                <a:cubicBezTo>
                  <a:pt x="299421" y="1731158"/>
                  <a:pt x="260832" y="1715814"/>
                  <a:pt x="243741" y="1686948"/>
                </a:cubicBezTo>
                <a:cubicBezTo>
                  <a:pt x="237892" y="1677092"/>
                  <a:pt x="234132" y="1666154"/>
                  <a:pt x="231783" y="1654605"/>
                </a:cubicBezTo>
                <a:lnTo>
                  <a:pt x="231675" y="1653494"/>
                </a:lnTo>
                <a:lnTo>
                  <a:pt x="231675" y="1151886"/>
                </a:lnTo>
                <a:lnTo>
                  <a:pt x="228092" y="1124597"/>
                </a:lnTo>
                <a:cubicBezTo>
                  <a:pt x="222699" y="1110240"/>
                  <a:pt x="201202" y="1097478"/>
                  <a:pt x="190339" y="1087223"/>
                </a:cubicBezTo>
                <a:cubicBezTo>
                  <a:pt x="168310" y="1066333"/>
                  <a:pt x="148180" y="1042329"/>
                  <a:pt x="130025" y="1018097"/>
                </a:cubicBezTo>
                <a:cubicBezTo>
                  <a:pt x="83308" y="955884"/>
                  <a:pt x="49277" y="884175"/>
                  <a:pt x="26563" y="809960"/>
                </a:cubicBezTo>
                <a:cubicBezTo>
                  <a:pt x="-91862" y="423766"/>
                  <a:pt x="200594" y="4452"/>
                  <a:pt x="607905" y="46"/>
                </a:cubicBezTo>
                <a:close/>
              </a:path>
            </a:pathLst>
          </a:custGeom>
          <a:solidFill>
            <a:schemeClr val="accent2"/>
          </a:solidFill>
          <a:ln w="1899" cap="flat">
            <a:solidFill>
              <a:schemeClr val="accent2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5876E91-1FA0-788F-B003-33F66CED091B}"/>
              </a:ext>
            </a:extLst>
          </p:cNvPr>
          <p:cNvGrpSpPr/>
          <p:nvPr/>
        </p:nvGrpSpPr>
        <p:grpSpPr>
          <a:xfrm>
            <a:off x="9159986" y="2664652"/>
            <a:ext cx="2288875" cy="2867972"/>
            <a:chOff x="9159986" y="2664652"/>
            <a:chExt cx="2288875" cy="2867972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6D4C925-8CE1-520C-BCC1-C7D260150F52}"/>
                </a:ext>
              </a:extLst>
            </p:cNvPr>
            <p:cNvSpPr/>
            <p:nvPr/>
          </p:nvSpPr>
          <p:spPr>
            <a:xfrm>
              <a:off x="9159986" y="2664652"/>
              <a:ext cx="2288875" cy="2748951"/>
            </a:xfrm>
            <a:prstGeom prst="roundRect">
              <a:avLst>
                <a:gd name="adj" fmla="val 10134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073800C-6739-52F5-6A1A-31B3F77D1CE6}"/>
                </a:ext>
              </a:extLst>
            </p:cNvPr>
            <p:cNvSpPr/>
            <p:nvPr/>
          </p:nvSpPr>
          <p:spPr>
            <a:xfrm>
              <a:off x="10183653" y="5291084"/>
              <a:ext cx="241540" cy="241540"/>
            </a:xfrm>
            <a:prstGeom prst="ellipse">
              <a:avLst/>
            </a:pr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E76F7A5-5DF4-DDD6-C093-8C17A1CEC3F3}"/>
                </a:ext>
              </a:extLst>
            </p:cNvPr>
            <p:cNvSpPr/>
            <p:nvPr/>
          </p:nvSpPr>
          <p:spPr>
            <a:xfrm>
              <a:off x="10212983" y="5320414"/>
              <a:ext cx="182880" cy="1828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79AE774-B4AB-E90F-26B5-190C37CA22DD}"/>
              </a:ext>
            </a:extLst>
          </p:cNvPr>
          <p:cNvSpPr txBox="1"/>
          <p:nvPr/>
        </p:nvSpPr>
        <p:spPr>
          <a:xfrm>
            <a:off x="9273440" y="3397467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B6F55B-C875-48FB-7D00-182A9A04A746}"/>
              </a:ext>
            </a:extLst>
          </p:cNvPr>
          <p:cNvSpPr txBox="1"/>
          <p:nvPr/>
        </p:nvSpPr>
        <p:spPr>
          <a:xfrm>
            <a:off x="9273440" y="4043448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0AB061A-BC69-E4FC-A727-C6FE6C81E6A7}"/>
              </a:ext>
            </a:extLst>
          </p:cNvPr>
          <p:cNvCxnSpPr>
            <a:cxnSpLocks/>
          </p:cNvCxnSpPr>
          <p:nvPr/>
        </p:nvCxnSpPr>
        <p:spPr>
          <a:xfrm>
            <a:off x="9868738" y="3935901"/>
            <a:ext cx="871370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8E0C8D1-10AA-D553-9408-1BB0BBC99802}"/>
              </a:ext>
            </a:extLst>
          </p:cNvPr>
          <p:cNvSpPr/>
          <p:nvPr/>
        </p:nvSpPr>
        <p:spPr>
          <a:xfrm>
            <a:off x="6789731" y="1396050"/>
            <a:ext cx="1235895" cy="1923649"/>
          </a:xfrm>
          <a:custGeom>
            <a:avLst/>
            <a:gdLst>
              <a:gd name="csX0" fmla="*/ 647387 w 1235895"/>
              <a:gd name="csY0" fmla="*/ 36347 h 1923649"/>
              <a:gd name="csX1" fmla="*/ 533386 w 1235895"/>
              <a:gd name="csY1" fmla="*/ 41978 h 1923649"/>
              <a:gd name="csX2" fmla="*/ 317348 w 1235895"/>
              <a:gd name="csY2" fmla="*/ 120675 h 1923649"/>
              <a:gd name="csX3" fmla="*/ 34616 w 1235895"/>
              <a:gd name="csY3" fmla="*/ 612609 h 1923649"/>
              <a:gd name="csX4" fmla="*/ 287571 w 1235895"/>
              <a:gd name="csY4" fmla="*/ 1126420 h 1923649"/>
              <a:gd name="csX5" fmla="*/ 462133 w 1235895"/>
              <a:gd name="csY5" fmla="*/ 1211346 h 1923649"/>
              <a:gd name="csX6" fmla="*/ 698757 w 1235895"/>
              <a:gd name="csY6" fmla="*/ 1229577 h 1923649"/>
              <a:gd name="csX7" fmla="*/ 897399 w 1235895"/>
              <a:gd name="csY7" fmla="*/ 1164249 h 1923649"/>
              <a:gd name="csX8" fmla="*/ 1049400 w 1235895"/>
              <a:gd name="csY8" fmla="*/ 1042861 h 1923649"/>
              <a:gd name="csX9" fmla="*/ 952776 w 1235895"/>
              <a:gd name="csY9" fmla="*/ 142248 h 1923649"/>
              <a:gd name="csX10" fmla="*/ 760134 w 1235895"/>
              <a:gd name="csY10" fmla="*/ 53676 h 1923649"/>
              <a:gd name="csX11" fmla="*/ 647387 w 1235895"/>
              <a:gd name="csY11" fmla="*/ 36347 h 1923649"/>
              <a:gd name="csX12" fmla="*/ 607905 w 1235895"/>
              <a:gd name="csY12" fmla="*/ 46 h 1923649"/>
              <a:gd name="csX13" fmla="*/ 796521 w 1235895"/>
              <a:gd name="csY13" fmla="*/ 25646 h 1923649"/>
              <a:gd name="csX14" fmla="*/ 1218645 w 1235895"/>
              <a:gd name="csY14" fmla="*/ 787095 h 1923649"/>
              <a:gd name="csX15" fmla="*/ 1123084 w 1235895"/>
              <a:gd name="csY15" fmla="*/ 1002145 h 1923649"/>
              <a:gd name="csX16" fmla="*/ 1065352 w 1235895"/>
              <a:gd name="csY16" fmla="*/ 1073930 h 1923649"/>
              <a:gd name="csX17" fmla="*/ 1026763 w 1235895"/>
              <a:gd name="csY17" fmla="*/ 1119052 h 1923649"/>
              <a:gd name="csX18" fmla="*/ 1025417 w 1235895"/>
              <a:gd name="csY18" fmla="*/ 1192780 h 1923649"/>
              <a:gd name="csX19" fmla="*/ 1026023 w 1235895"/>
              <a:gd name="csY19" fmla="*/ 1200453 h 1923649"/>
              <a:gd name="csX20" fmla="*/ 1026023 w 1235895"/>
              <a:gd name="csY20" fmla="*/ 1427194 h 1923649"/>
              <a:gd name="csX21" fmla="*/ 1025624 w 1235895"/>
              <a:gd name="csY21" fmla="*/ 1546949 h 1923649"/>
              <a:gd name="csX22" fmla="*/ 1026023 w 1235895"/>
              <a:gd name="csY22" fmla="*/ 1559240 h 1923649"/>
              <a:gd name="csX23" fmla="*/ 1026023 w 1235895"/>
              <a:gd name="csY23" fmla="*/ 1640160 h 1923649"/>
              <a:gd name="csX24" fmla="*/ 1025058 w 1235895"/>
              <a:gd name="csY24" fmla="*/ 1652191 h 1923649"/>
              <a:gd name="csX25" fmla="*/ 1014609 w 1235895"/>
              <a:gd name="csY25" fmla="*/ 1683682 h 1923649"/>
              <a:gd name="csX26" fmla="*/ 928848 w 1235895"/>
              <a:gd name="csY26" fmla="*/ 1750453 h 1923649"/>
              <a:gd name="csX27" fmla="*/ 732484 w 1235895"/>
              <a:gd name="csY27" fmla="*/ 1872905 h 1923649"/>
              <a:gd name="csX28" fmla="*/ 630694 w 1235895"/>
              <a:gd name="csY28" fmla="*/ 1923648 h 1923649"/>
              <a:gd name="csX29" fmla="*/ 528297 w 1235895"/>
              <a:gd name="csY29" fmla="*/ 1873436 h 1923649"/>
              <a:gd name="csX30" fmla="*/ 326996 w 1235895"/>
              <a:gd name="csY30" fmla="*/ 1748326 h 1923649"/>
              <a:gd name="csX31" fmla="*/ 243741 w 1235895"/>
              <a:gd name="csY31" fmla="*/ 1686948 h 1923649"/>
              <a:gd name="csX32" fmla="*/ 231783 w 1235895"/>
              <a:gd name="csY32" fmla="*/ 1654605 h 1923649"/>
              <a:gd name="csX33" fmla="*/ 231675 w 1235895"/>
              <a:gd name="csY33" fmla="*/ 1653494 h 1923649"/>
              <a:gd name="csX34" fmla="*/ 231675 w 1235895"/>
              <a:gd name="csY34" fmla="*/ 1151886 h 1923649"/>
              <a:gd name="csX35" fmla="*/ 228092 w 1235895"/>
              <a:gd name="csY35" fmla="*/ 1124597 h 1923649"/>
              <a:gd name="csX36" fmla="*/ 190339 w 1235895"/>
              <a:gd name="csY36" fmla="*/ 1087223 h 1923649"/>
              <a:gd name="csX37" fmla="*/ 130025 w 1235895"/>
              <a:gd name="csY37" fmla="*/ 1018097 h 1923649"/>
              <a:gd name="csX38" fmla="*/ 26563 w 1235895"/>
              <a:gd name="csY38" fmla="*/ 809960 h 1923649"/>
              <a:gd name="csX39" fmla="*/ 607905 w 1235895"/>
              <a:gd name="csY39" fmla="*/ 46 h 192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235895" h="1923649">
                <a:moveTo>
                  <a:pt x="647387" y="36347"/>
                </a:moveTo>
                <a:cubicBezTo>
                  <a:pt x="609007" y="34343"/>
                  <a:pt x="570418" y="36167"/>
                  <a:pt x="533386" y="41978"/>
                </a:cubicBezTo>
                <a:cubicBezTo>
                  <a:pt x="457955" y="53828"/>
                  <a:pt x="382525" y="80567"/>
                  <a:pt x="317348" y="120675"/>
                </a:cubicBezTo>
                <a:cubicBezTo>
                  <a:pt x="148256" y="224971"/>
                  <a:pt x="43351" y="415106"/>
                  <a:pt x="34616" y="612609"/>
                </a:cubicBezTo>
                <a:cubicBezTo>
                  <a:pt x="25880" y="809428"/>
                  <a:pt x="125999" y="1014071"/>
                  <a:pt x="287571" y="1126420"/>
                </a:cubicBezTo>
                <a:cubicBezTo>
                  <a:pt x="341125" y="1163718"/>
                  <a:pt x="399312" y="1193419"/>
                  <a:pt x="462133" y="1211346"/>
                </a:cubicBezTo>
                <a:cubicBezTo>
                  <a:pt x="538096" y="1233147"/>
                  <a:pt x="620287" y="1239376"/>
                  <a:pt x="698757" y="1229577"/>
                </a:cubicBezTo>
                <a:cubicBezTo>
                  <a:pt x="767883" y="1220993"/>
                  <a:pt x="836249" y="1197217"/>
                  <a:pt x="897399" y="1164249"/>
                </a:cubicBezTo>
                <a:cubicBezTo>
                  <a:pt x="954447" y="1133485"/>
                  <a:pt x="1006406" y="1091249"/>
                  <a:pt x="1049400" y="1042861"/>
                </a:cubicBezTo>
                <a:cubicBezTo>
                  <a:pt x="1284581" y="777979"/>
                  <a:pt x="1242573" y="349398"/>
                  <a:pt x="952776" y="142248"/>
                </a:cubicBezTo>
                <a:cubicBezTo>
                  <a:pt x="894285" y="100469"/>
                  <a:pt x="829488" y="71831"/>
                  <a:pt x="760134" y="53676"/>
                </a:cubicBezTo>
                <a:cubicBezTo>
                  <a:pt x="723938" y="44181"/>
                  <a:pt x="685767" y="38350"/>
                  <a:pt x="647387" y="36347"/>
                </a:cubicBezTo>
                <a:close/>
                <a:moveTo>
                  <a:pt x="607905" y="46"/>
                </a:moveTo>
                <a:cubicBezTo>
                  <a:pt x="671638" y="-638"/>
                  <a:pt x="735599" y="6199"/>
                  <a:pt x="796521" y="25646"/>
                </a:cubicBezTo>
                <a:cubicBezTo>
                  <a:pt x="1117311" y="128347"/>
                  <a:pt x="1293924" y="462051"/>
                  <a:pt x="1218645" y="787095"/>
                </a:cubicBezTo>
                <a:cubicBezTo>
                  <a:pt x="1201325" y="862070"/>
                  <a:pt x="1167142" y="939020"/>
                  <a:pt x="1123084" y="1002145"/>
                </a:cubicBezTo>
                <a:cubicBezTo>
                  <a:pt x="1105537" y="1027365"/>
                  <a:pt x="1086470" y="1051597"/>
                  <a:pt x="1065352" y="1073930"/>
                </a:cubicBezTo>
                <a:cubicBezTo>
                  <a:pt x="1052895" y="1087147"/>
                  <a:pt x="1033448" y="1101732"/>
                  <a:pt x="1026763" y="1119052"/>
                </a:cubicBezTo>
                <a:cubicBezTo>
                  <a:pt x="1022662" y="1129592"/>
                  <a:pt x="1023815" y="1167307"/>
                  <a:pt x="1025417" y="1192780"/>
                </a:cubicBezTo>
                <a:lnTo>
                  <a:pt x="1026023" y="1200453"/>
                </a:lnTo>
                <a:lnTo>
                  <a:pt x="1026023" y="1427194"/>
                </a:lnTo>
                <a:lnTo>
                  <a:pt x="1025624" y="1546949"/>
                </a:lnTo>
                <a:lnTo>
                  <a:pt x="1026023" y="1559240"/>
                </a:lnTo>
                <a:lnTo>
                  <a:pt x="1026023" y="1640160"/>
                </a:lnTo>
                <a:lnTo>
                  <a:pt x="1025058" y="1652191"/>
                </a:lnTo>
                <a:cubicBezTo>
                  <a:pt x="1023051" y="1663500"/>
                  <a:pt x="1019775" y="1674168"/>
                  <a:pt x="1014609" y="1683682"/>
                </a:cubicBezTo>
                <a:cubicBezTo>
                  <a:pt x="997594" y="1715130"/>
                  <a:pt x="957941" y="1731918"/>
                  <a:pt x="928848" y="1750453"/>
                </a:cubicBezTo>
                <a:cubicBezTo>
                  <a:pt x="863748" y="1791852"/>
                  <a:pt x="797660" y="1831581"/>
                  <a:pt x="732484" y="1872905"/>
                </a:cubicBezTo>
                <a:cubicBezTo>
                  <a:pt x="703770" y="1891060"/>
                  <a:pt x="665713" y="1923875"/>
                  <a:pt x="630694" y="1923648"/>
                </a:cubicBezTo>
                <a:cubicBezTo>
                  <a:pt x="594384" y="1923420"/>
                  <a:pt x="557846" y="1892047"/>
                  <a:pt x="528297" y="1873436"/>
                </a:cubicBezTo>
                <a:lnTo>
                  <a:pt x="326996" y="1748326"/>
                </a:lnTo>
                <a:cubicBezTo>
                  <a:pt x="299421" y="1731158"/>
                  <a:pt x="260832" y="1715814"/>
                  <a:pt x="243741" y="1686948"/>
                </a:cubicBezTo>
                <a:cubicBezTo>
                  <a:pt x="237892" y="1677092"/>
                  <a:pt x="234132" y="1666154"/>
                  <a:pt x="231783" y="1654605"/>
                </a:cubicBezTo>
                <a:lnTo>
                  <a:pt x="231675" y="1653494"/>
                </a:lnTo>
                <a:lnTo>
                  <a:pt x="231675" y="1151886"/>
                </a:lnTo>
                <a:lnTo>
                  <a:pt x="228092" y="1124597"/>
                </a:lnTo>
                <a:cubicBezTo>
                  <a:pt x="222699" y="1110240"/>
                  <a:pt x="201202" y="1097478"/>
                  <a:pt x="190339" y="1087223"/>
                </a:cubicBezTo>
                <a:cubicBezTo>
                  <a:pt x="168310" y="1066333"/>
                  <a:pt x="148180" y="1042329"/>
                  <a:pt x="130025" y="1018097"/>
                </a:cubicBezTo>
                <a:cubicBezTo>
                  <a:pt x="83308" y="955884"/>
                  <a:pt x="49277" y="884175"/>
                  <a:pt x="26563" y="809960"/>
                </a:cubicBezTo>
                <a:cubicBezTo>
                  <a:pt x="-91862" y="423766"/>
                  <a:pt x="200594" y="4452"/>
                  <a:pt x="607905" y="46"/>
                </a:cubicBezTo>
                <a:close/>
              </a:path>
            </a:pathLst>
          </a:custGeom>
          <a:solidFill>
            <a:schemeClr val="accent4"/>
          </a:solidFill>
          <a:ln w="1899" cap="flat">
            <a:solidFill>
              <a:schemeClr val="accent4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71E0CF7-FA89-0B5C-1BA4-C731279C344A}"/>
              </a:ext>
            </a:extLst>
          </p:cNvPr>
          <p:cNvGrpSpPr/>
          <p:nvPr/>
        </p:nvGrpSpPr>
        <p:grpSpPr>
          <a:xfrm>
            <a:off x="6263243" y="2664652"/>
            <a:ext cx="2288875" cy="2867972"/>
            <a:chOff x="6263243" y="2664652"/>
            <a:chExt cx="2288875" cy="286797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67896040-E6D4-FB32-BDD4-09BBBD20153B}"/>
                </a:ext>
              </a:extLst>
            </p:cNvPr>
            <p:cNvSpPr/>
            <p:nvPr/>
          </p:nvSpPr>
          <p:spPr>
            <a:xfrm>
              <a:off x="6263243" y="2664652"/>
              <a:ext cx="2288875" cy="2748951"/>
            </a:xfrm>
            <a:prstGeom prst="roundRect">
              <a:avLst>
                <a:gd name="adj" fmla="val 10134"/>
              </a:avLst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5610388-DD7F-3232-A064-05C3F08D781C}"/>
                </a:ext>
              </a:extLst>
            </p:cNvPr>
            <p:cNvSpPr/>
            <p:nvPr/>
          </p:nvSpPr>
          <p:spPr>
            <a:xfrm>
              <a:off x="7286910" y="5291084"/>
              <a:ext cx="241540" cy="241540"/>
            </a:xfrm>
            <a:prstGeom prst="ellipse">
              <a:avLst/>
            </a:pr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798788B-5B32-7B18-D10B-5DDCBF5AE98D}"/>
                </a:ext>
              </a:extLst>
            </p:cNvPr>
            <p:cNvSpPr/>
            <p:nvPr/>
          </p:nvSpPr>
          <p:spPr>
            <a:xfrm>
              <a:off x="7316240" y="5320414"/>
              <a:ext cx="182880" cy="1828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5C5A170-B0B2-55B0-74D3-68499B25744B}"/>
              </a:ext>
            </a:extLst>
          </p:cNvPr>
          <p:cNvSpPr txBox="1"/>
          <p:nvPr/>
        </p:nvSpPr>
        <p:spPr>
          <a:xfrm>
            <a:off x="6376697" y="3397467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08A008-83A9-2569-3799-E18910B74B51}"/>
              </a:ext>
            </a:extLst>
          </p:cNvPr>
          <p:cNvSpPr txBox="1"/>
          <p:nvPr/>
        </p:nvSpPr>
        <p:spPr>
          <a:xfrm>
            <a:off x="6376697" y="4043448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3A46764-F986-2FA8-0EE3-5A3C6D48ECBB}"/>
              </a:ext>
            </a:extLst>
          </p:cNvPr>
          <p:cNvCxnSpPr>
            <a:cxnSpLocks/>
          </p:cNvCxnSpPr>
          <p:nvPr/>
        </p:nvCxnSpPr>
        <p:spPr>
          <a:xfrm>
            <a:off x="6971995" y="3935901"/>
            <a:ext cx="871370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3A1646C-2D6C-8944-B507-5AF0530BA4C3}"/>
              </a:ext>
            </a:extLst>
          </p:cNvPr>
          <p:cNvSpPr/>
          <p:nvPr/>
        </p:nvSpPr>
        <p:spPr>
          <a:xfrm>
            <a:off x="3892988" y="1396050"/>
            <a:ext cx="1235895" cy="1923649"/>
          </a:xfrm>
          <a:custGeom>
            <a:avLst/>
            <a:gdLst>
              <a:gd name="csX0" fmla="*/ 647387 w 1235895"/>
              <a:gd name="csY0" fmla="*/ 36347 h 1923649"/>
              <a:gd name="csX1" fmla="*/ 533386 w 1235895"/>
              <a:gd name="csY1" fmla="*/ 41978 h 1923649"/>
              <a:gd name="csX2" fmla="*/ 317348 w 1235895"/>
              <a:gd name="csY2" fmla="*/ 120675 h 1923649"/>
              <a:gd name="csX3" fmla="*/ 34616 w 1235895"/>
              <a:gd name="csY3" fmla="*/ 612609 h 1923649"/>
              <a:gd name="csX4" fmla="*/ 287571 w 1235895"/>
              <a:gd name="csY4" fmla="*/ 1126420 h 1923649"/>
              <a:gd name="csX5" fmla="*/ 462133 w 1235895"/>
              <a:gd name="csY5" fmla="*/ 1211346 h 1923649"/>
              <a:gd name="csX6" fmla="*/ 698757 w 1235895"/>
              <a:gd name="csY6" fmla="*/ 1229577 h 1923649"/>
              <a:gd name="csX7" fmla="*/ 897399 w 1235895"/>
              <a:gd name="csY7" fmla="*/ 1164249 h 1923649"/>
              <a:gd name="csX8" fmla="*/ 1049400 w 1235895"/>
              <a:gd name="csY8" fmla="*/ 1042861 h 1923649"/>
              <a:gd name="csX9" fmla="*/ 952776 w 1235895"/>
              <a:gd name="csY9" fmla="*/ 142248 h 1923649"/>
              <a:gd name="csX10" fmla="*/ 760134 w 1235895"/>
              <a:gd name="csY10" fmla="*/ 53676 h 1923649"/>
              <a:gd name="csX11" fmla="*/ 647387 w 1235895"/>
              <a:gd name="csY11" fmla="*/ 36347 h 1923649"/>
              <a:gd name="csX12" fmla="*/ 607905 w 1235895"/>
              <a:gd name="csY12" fmla="*/ 46 h 1923649"/>
              <a:gd name="csX13" fmla="*/ 796521 w 1235895"/>
              <a:gd name="csY13" fmla="*/ 25646 h 1923649"/>
              <a:gd name="csX14" fmla="*/ 1218645 w 1235895"/>
              <a:gd name="csY14" fmla="*/ 787095 h 1923649"/>
              <a:gd name="csX15" fmla="*/ 1123084 w 1235895"/>
              <a:gd name="csY15" fmla="*/ 1002145 h 1923649"/>
              <a:gd name="csX16" fmla="*/ 1065352 w 1235895"/>
              <a:gd name="csY16" fmla="*/ 1073930 h 1923649"/>
              <a:gd name="csX17" fmla="*/ 1026763 w 1235895"/>
              <a:gd name="csY17" fmla="*/ 1119052 h 1923649"/>
              <a:gd name="csX18" fmla="*/ 1025417 w 1235895"/>
              <a:gd name="csY18" fmla="*/ 1192780 h 1923649"/>
              <a:gd name="csX19" fmla="*/ 1026023 w 1235895"/>
              <a:gd name="csY19" fmla="*/ 1200453 h 1923649"/>
              <a:gd name="csX20" fmla="*/ 1026023 w 1235895"/>
              <a:gd name="csY20" fmla="*/ 1427194 h 1923649"/>
              <a:gd name="csX21" fmla="*/ 1025624 w 1235895"/>
              <a:gd name="csY21" fmla="*/ 1546949 h 1923649"/>
              <a:gd name="csX22" fmla="*/ 1026023 w 1235895"/>
              <a:gd name="csY22" fmla="*/ 1559240 h 1923649"/>
              <a:gd name="csX23" fmla="*/ 1026023 w 1235895"/>
              <a:gd name="csY23" fmla="*/ 1640160 h 1923649"/>
              <a:gd name="csX24" fmla="*/ 1025058 w 1235895"/>
              <a:gd name="csY24" fmla="*/ 1652191 h 1923649"/>
              <a:gd name="csX25" fmla="*/ 1014609 w 1235895"/>
              <a:gd name="csY25" fmla="*/ 1683682 h 1923649"/>
              <a:gd name="csX26" fmla="*/ 928848 w 1235895"/>
              <a:gd name="csY26" fmla="*/ 1750453 h 1923649"/>
              <a:gd name="csX27" fmla="*/ 732484 w 1235895"/>
              <a:gd name="csY27" fmla="*/ 1872905 h 1923649"/>
              <a:gd name="csX28" fmla="*/ 630694 w 1235895"/>
              <a:gd name="csY28" fmla="*/ 1923648 h 1923649"/>
              <a:gd name="csX29" fmla="*/ 528297 w 1235895"/>
              <a:gd name="csY29" fmla="*/ 1873436 h 1923649"/>
              <a:gd name="csX30" fmla="*/ 326996 w 1235895"/>
              <a:gd name="csY30" fmla="*/ 1748326 h 1923649"/>
              <a:gd name="csX31" fmla="*/ 243741 w 1235895"/>
              <a:gd name="csY31" fmla="*/ 1686948 h 1923649"/>
              <a:gd name="csX32" fmla="*/ 231783 w 1235895"/>
              <a:gd name="csY32" fmla="*/ 1654605 h 1923649"/>
              <a:gd name="csX33" fmla="*/ 231675 w 1235895"/>
              <a:gd name="csY33" fmla="*/ 1653494 h 1923649"/>
              <a:gd name="csX34" fmla="*/ 231675 w 1235895"/>
              <a:gd name="csY34" fmla="*/ 1151886 h 1923649"/>
              <a:gd name="csX35" fmla="*/ 228092 w 1235895"/>
              <a:gd name="csY35" fmla="*/ 1124597 h 1923649"/>
              <a:gd name="csX36" fmla="*/ 190339 w 1235895"/>
              <a:gd name="csY36" fmla="*/ 1087223 h 1923649"/>
              <a:gd name="csX37" fmla="*/ 130025 w 1235895"/>
              <a:gd name="csY37" fmla="*/ 1018097 h 1923649"/>
              <a:gd name="csX38" fmla="*/ 26563 w 1235895"/>
              <a:gd name="csY38" fmla="*/ 809960 h 1923649"/>
              <a:gd name="csX39" fmla="*/ 607905 w 1235895"/>
              <a:gd name="csY39" fmla="*/ 46 h 19236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235895" h="1923649">
                <a:moveTo>
                  <a:pt x="647387" y="36347"/>
                </a:moveTo>
                <a:cubicBezTo>
                  <a:pt x="609007" y="34343"/>
                  <a:pt x="570418" y="36167"/>
                  <a:pt x="533386" y="41978"/>
                </a:cubicBezTo>
                <a:cubicBezTo>
                  <a:pt x="457955" y="53828"/>
                  <a:pt x="382525" y="80567"/>
                  <a:pt x="317348" y="120675"/>
                </a:cubicBezTo>
                <a:cubicBezTo>
                  <a:pt x="148256" y="224971"/>
                  <a:pt x="43351" y="415106"/>
                  <a:pt x="34616" y="612609"/>
                </a:cubicBezTo>
                <a:cubicBezTo>
                  <a:pt x="25880" y="809428"/>
                  <a:pt x="125999" y="1014071"/>
                  <a:pt x="287571" y="1126420"/>
                </a:cubicBezTo>
                <a:cubicBezTo>
                  <a:pt x="341125" y="1163718"/>
                  <a:pt x="399312" y="1193419"/>
                  <a:pt x="462133" y="1211346"/>
                </a:cubicBezTo>
                <a:cubicBezTo>
                  <a:pt x="538096" y="1233147"/>
                  <a:pt x="620287" y="1239376"/>
                  <a:pt x="698757" y="1229577"/>
                </a:cubicBezTo>
                <a:cubicBezTo>
                  <a:pt x="767883" y="1220993"/>
                  <a:pt x="836249" y="1197217"/>
                  <a:pt x="897399" y="1164249"/>
                </a:cubicBezTo>
                <a:cubicBezTo>
                  <a:pt x="954447" y="1133485"/>
                  <a:pt x="1006406" y="1091249"/>
                  <a:pt x="1049400" y="1042861"/>
                </a:cubicBezTo>
                <a:cubicBezTo>
                  <a:pt x="1284581" y="777979"/>
                  <a:pt x="1242573" y="349398"/>
                  <a:pt x="952776" y="142248"/>
                </a:cubicBezTo>
                <a:cubicBezTo>
                  <a:pt x="894285" y="100469"/>
                  <a:pt x="829488" y="71831"/>
                  <a:pt x="760134" y="53676"/>
                </a:cubicBezTo>
                <a:cubicBezTo>
                  <a:pt x="723938" y="44181"/>
                  <a:pt x="685767" y="38350"/>
                  <a:pt x="647387" y="36347"/>
                </a:cubicBezTo>
                <a:close/>
                <a:moveTo>
                  <a:pt x="607905" y="46"/>
                </a:moveTo>
                <a:cubicBezTo>
                  <a:pt x="671638" y="-638"/>
                  <a:pt x="735599" y="6199"/>
                  <a:pt x="796521" y="25646"/>
                </a:cubicBezTo>
                <a:cubicBezTo>
                  <a:pt x="1117311" y="128347"/>
                  <a:pt x="1293924" y="462051"/>
                  <a:pt x="1218645" y="787095"/>
                </a:cubicBezTo>
                <a:cubicBezTo>
                  <a:pt x="1201325" y="862070"/>
                  <a:pt x="1167142" y="939020"/>
                  <a:pt x="1123084" y="1002145"/>
                </a:cubicBezTo>
                <a:cubicBezTo>
                  <a:pt x="1105537" y="1027365"/>
                  <a:pt x="1086470" y="1051597"/>
                  <a:pt x="1065352" y="1073930"/>
                </a:cubicBezTo>
                <a:cubicBezTo>
                  <a:pt x="1052895" y="1087147"/>
                  <a:pt x="1033448" y="1101732"/>
                  <a:pt x="1026763" y="1119052"/>
                </a:cubicBezTo>
                <a:cubicBezTo>
                  <a:pt x="1022662" y="1129592"/>
                  <a:pt x="1023815" y="1167307"/>
                  <a:pt x="1025417" y="1192780"/>
                </a:cubicBezTo>
                <a:lnTo>
                  <a:pt x="1026023" y="1200453"/>
                </a:lnTo>
                <a:lnTo>
                  <a:pt x="1026023" y="1427194"/>
                </a:lnTo>
                <a:lnTo>
                  <a:pt x="1025624" y="1546949"/>
                </a:lnTo>
                <a:lnTo>
                  <a:pt x="1026023" y="1559240"/>
                </a:lnTo>
                <a:lnTo>
                  <a:pt x="1026023" y="1640160"/>
                </a:lnTo>
                <a:lnTo>
                  <a:pt x="1025058" y="1652191"/>
                </a:lnTo>
                <a:cubicBezTo>
                  <a:pt x="1023051" y="1663500"/>
                  <a:pt x="1019775" y="1674168"/>
                  <a:pt x="1014609" y="1683682"/>
                </a:cubicBezTo>
                <a:cubicBezTo>
                  <a:pt x="997594" y="1715130"/>
                  <a:pt x="957941" y="1731918"/>
                  <a:pt x="928848" y="1750453"/>
                </a:cubicBezTo>
                <a:cubicBezTo>
                  <a:pt x="863748" y="1791852"/>
                  <a:pt x="797660" y="1831581"/>
                  <a:pt x="732484" y="1872905"/>
                </a:cubicBezTo>
                <a:cubicBezTo>
                  <a:pt x="703770" y="1891060"/>
                  <a:pt x="665713" y="1923875"/>
                  <a:pt x="630694" y="1923648"/>
                </a:cubicBezTo>
                <a:cubicBezTo>
                  <a:pt x="594384" y="1923420"/>
                  <a:pt x="557846" y="1892047"/>
                  <a:pt x="528297" y="1873436"/>
                </a:cubicBezTo>
                <a:lnTo>
                  <a:pt x="326996" y="1748326"/>
                </a:lnTo>
                <a:cubicBezTo>
                  <a:pt x="299421" y="1731158"/>
                  <a:pt x="260832" y="1715814"/>
                  <a:pt x="243741" y="1686948"/>
                </a:cubicBezTo>
                <a:cubicBezTo>
                  <a:pt x="237892" y="1677092"/>
                  <a:pt x="234132" y="1666154"/>
                  <a:pt x="231783" y="1654605"/>
                </a:cubicBezTo>
                <a:lnTo>
                  <a:pt x="231675" y="1653494"/>
                </a:lnTo>
                <a:lnTo>
                  <a:pt x="231675" y="1151886"/>
                </a:lnTo>
                <a:lnTo>
                  <a:pt x="228092" y="1124597"/>
                </a:lnTo>
                <a:cubicBezTo>
                  <a:pt x="222699" y="1110240"/>
                  <a:pt x="201202" y="1097478"/>
                  <a:pt x="190339" y="1087223"/>
                </a:cubicBezTo>
                <a:cubicBezTo>
                  <a:pt x="168310" y="1066333"/>
                  <a:pt x="148180" y="1042329"/>
                  <a:pt x="130025" y="1018097"/>
                </a:cubicBezTo>
                <a:cubicBezTo>
                  <a:pt x="83308" y="955884"/>
                  <a:pt x="49277" y="884175"/>
                  <a:pt x="26563" y="809960"/>
                </a:cubicBezTo>
                <a:cubicBezTo>
                  <a:pt x="-91862" y="423766"/>
                  <a:pt x="200594" y="4452"/>
                  <a:pt x="607905" y="46"/>
                </a:cubicBezTo>
                <a:close/>
              </a:path>
            </a:pathLst>
          </a:custGeom>
          <a:solidFill>
            <a:schemeClr val="accent5"/>
          </a:solidFill>
          <a:ln w="1899" cap="flat">
            <a:solidFill>
              <a:schemeClr val="accent5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DEF6EC-57F9-6EF9-F896-9BF0A2257450}"/>
              </a:ext>
            </a:extLst>
          </p:cNvPr>
          <p:cNvGrpSpPr/>
          <p:nvPr/>
        </p:nvGrpSpPr>
        <p:grpSpPr>
          <a:xfrm>
            <a:off x="3366499" y="2664652"/>
            <a:ext cx="2288875" cy="2867972"/>
            <a:chOff x="3366499" y="2664652"/>
            <a:chExt cx="2288875" cy="2867972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81ABB2B-7C76-5ECE-9FE1-74D380E15386}"/>
                </a:ext>
              </a:extLst>
            </p:cNvPr>
            <p:cNvSpPr/>
            <p:nvPr/>
          </p:nvSpPr>
          <p:spPr>
            <a:xfrm>
              <a:off x="3366499" y="2664652"/>
              <a:ext cx="2288875" cy="2748951"/>
            </a:xfrm>
            <a:prstGeom prst="roundRect">
              <a:avLst>
                <a:gd name="adj" fmla="val 10134"/>
              </a:avLst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7426FA6-6903-B7C1-8658-254695E5819D}"/>
                </a:ext>
              </a:extLst>
            </p:cNvPr>
            <p:cNvSpPr/>
            <p:nvPr/>
          </p:nvSpPr>
          <p:spPr>
            <a:xfrm>
              <a:off x="4390166" y="5291084"/>
              <a:ext cx="241540" cy="241540"/>
            </a:xfrm>
            <a:prstGeom prst="ellipse">
              <a:avLst/>
            </a:pr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DEADDBC-048D-1464-318C-E97BCED61655}"/>
                </a:ext>
              </a:extLst>
            </p:cNvPr>
            <p:cNvSpPr/>
            <p:nvPr/>
          </p:nvSpPr>
          <p:spPr>
            <a:xfrm>
              <a:off x="4419496" y="5320414"/>
              <a:ext cx="182880" cy="1828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E28B3766-2955-2D76-04AA-6D39696EE636}"/>
              </a:ext>
            </a:extLst>
          </p:cNvPr>
          <p:cNvSpPr txBox="1"/>
          <p:nvPr/>
        </p:nvSpPr>
        <p:spPr>
          <a:xfrm>
            <a:off x="3479953" y="3397467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2B255A3-67D0-F33B-A8FE-8DB7CD3EAFA2}"/>
              </a:ext>
            </a:extLst>
          </p:cNvPr>
          <p:cNvSpPr txBox="1"/>
          <p:nvPr/>
        </p:nvSpPr>
        <p:spPr>
          <a:xfrm>
            <a:off x="3479953" y="4043448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1CA4F5E-2172-1601-5079-E27E90B484FD}"/>
              </a:ext>
            </a:extLst>
          </p:cNvPr>
          <p:cNvCxnSpPr>
            <a:cxnSpLocks/>
          </p:cNvCxnSpPr>
          <p:nvPr/>
        </p:nvCxnSpPr>
        <p:spPr>
          <a:xfrm>
            <a:off x="4075251" y="3935901"/>
            <a:ext cx="87137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DBA9B6-EDB4-CA34-13C6-6846CED2E7BE}"/>
              </a:ext>
            </a:extLst>
          </p:cNvPr>
          <p:cNvGrpSpPr/>
          <p:nvPr/>
        </p:nvGrpSpPr>
        <p:grpSpPr>
          <a:xfrm>
            <a:off x="2296826" y="1951637"/>
            <a:ext cx="1531476" cy="164592"/>
            <a:chOff x="2300377" y="1989761"/>
            <a:chExt cx="1531476" cy="164592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8EECE40-8AE6-F51A-840E-1DDC14DBAE09}"/>
                </a:ext>
              </a:extLst>
            </p:cNvPr>
            <p:cNvCxnSpPr>
              <a:cxnSpLocks/>
            </p:cNvCxnSpPr>
            <p:nvPr/>
          </p:nvCxnSpPr>
          <p:spPr>
            <a:xfrm>
              <a:off x="2300377" y="2072057"/>
              <a:ext cx="640080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B046E4D-ADA1-370A-8B69-57E519BDD124}"/>
                </a:ext>
              </a:extLst>
            </p:cNvPr>
            <p:cNvCxnSpPr>
              <a:cxnSpLocks/>
            </p:cNvCxnSpPr>
            <p:nvPr/>
          </p:nvCxnSpPr>
          <p:spPr>
            <a:xfrm>
              <a:off x="3191773" y="2072057"/>
              <a:ext cx="640080" cy="0"/>
            </a:xfrm>
            <a:prstGeom prst="line">
              <a:avLst/>
            </a:prstGeom>
            <a:ln w="381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C14208E-0D9C-4CAB-6F5C-0278DC095E0E}"/>
                </a:ext>
              </a:extLst>
            </p:cNvPr>
            <p:cNvSpPr/>
            <p:nvPr/>
          </p:nvSpPr>
          <p:spPr>
            <a:xfrm>
              <a:off x="2983819" y="1989761"/>
              <a:ext cx="164592" cy="1645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0AB96FE-426C-C23B-FD18-227DCAA5F301}"/>
              </a:ext>
            </a:extLst>
          </p:cNvPr>
          <p:cNvGrpSpPr/>
          <p:nvPr/>
        </p:nvGrpSpPr>
        <p:grpSpPr>
          <a:xfrm>
            <a:off x="5193569" y="1951637"/>
            <a:ext cx="1531476" cy="164592"/>
            <a:chOff x="2300377" y="1989761"/>
            <a:chExt cx="1531476" cy="164592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02AAD9C-11AE-9566-2633-1987B1743CD9}"/>
                </a:ext>
              </a:extLst>
            </p:cNvPr>
            <p:cNvCxnSpPr>
              <a:cxnSpLocks/>
            </p:cNvCxnSpPr>
            <p:nvPr/>
          </p:nvCxnSpPr>
          <p:spPr>
            <a:xfrm>
              <a:off x="2300377" y="2072057"/>
              <a:ext cx="640080" cy="0"/>
            </a:xfrm>
            <a:prstGeom prst="line">
              <a:avLst/>
            </a:prstGeom>
            <a:ln w="381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CBF9A2F-B1CC-3ABD-0989-CBC723EBB39F}"/>
                </a:ext>
              </a:extLst>
            </p:cNvPr>
            <p:cNvCxnSpPr>
              <a:cxnSpLocks/>
            </p:cNvCxnSpPr>
            <p:nvPr/>
          </p:nvCxnSpPr>
          <p:spPr>
            <a:xfrm>
              <a:off x="3191773" y="2072057"/>
              <a:ext cx="640080" cy="0"/>
            </a:xfrm>
            <a:prstGeom prst="line">
              <a:avLst/>
            </a:prstGeom>
            <a:ln w="381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2626DE6-0AA6-9F3E-170C-277F965AF50D}"/>
                </a:ext>
              </a:extLst>
            </p:cNvPr>
            <p:cNvSpPr/>
            <p:nvPr/>
          </p:nvSpPr>
          <p:spPr>
            <a:xfrm>
              <a:off x="2983819" y="1989761"/>
              <a:ext cx="164592" cy="16459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0B9881D-CCFD-E944-49BF-01870A1EDDB0}"/>
              </a:ext>
            </a:extLst>
          </p:cNvPr>
          <p:cNvGrpSpPr/>
          <p:nvPr/>
        </p:nvGrpSpPr>
        <p:grpSpPr>
          <a:xfrm>
            <a:off x="8090312" y="1951637"/>
            <a:ext cx="1531476" cy="164592"/>
            <a:chOff x="2300377" y="1989761"/>
            <a:chExt cx="1531476" cy="16459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8BED0BE-15E6-434F-6D8A-8DC720E9810C}"/>
                </a:ext>
              </a:extLst>
            </p:cNvPr>
            <p:cNvCxnSpPr>
              <a:cxnSpLocks/>
            </p:cNvCxnSpPr>
            <p:nvPr/>
          </p:nvCxnSpPr>
          <p:spPr>
            <a:xfrm>
              <a:off x="2300377" y="2072057"/>
              <a:ext cx="640080" cy="0"/>
            </a:xfrm>
            <a:prstGeom prst="line">
              <a:avLst/>
            </a:prstGeom>
            <a:ln w="381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2090BE6-8504-6D28-45F8-9F93C025A450}"/>
                </a:ext>
              </a:extLst>
            </p:cNvPr>
            <p:cNvCxnSpPr>
              <a:cxnSpLocks/>
            </p:cNvCxnSpPr>
            <p:nvPr/>
          </p:nvCxnSpPr>
          <p:spPr>
            <a:xfrm>
              <a:off x="3191773" y="2072057"/>
              <a:ext cx="640080" cy="0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A0A77F4-AE12-5BA2-51F1-53C003FFC78D}"/>
                </a:ext>
              </a:extLst>
            </p:cNvPr>
            <p:cNvSpPr/>
            <p:nvPr/>
          </p:nvSpPr>
          <p:spPr>
            <a:xfrm>
              <a:off x="2983819" y="1989761"/>
              <a:ext cx="164592" cy="1645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0" name="Graphic 69" descr="Bullseye with solid fill">
            <a:extLst>
              <a:ext uri="{FF2B5EF4-FFF2-40B4-BE49-F238E27FC236}">
                <a16:creationId xmlns:a16="http://schemas.microsoft.com/office/drawing/2014/main" id="{BF11F513-9F05-B77A-2650-0E094F375D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02712" y="1622453"/>
            <a:ext cx="822960" cy="822960"/>
          </a:xfrm>
          <a:prstGeom prst="rect">
            <a:avLst/>
          </a:prstGeom>
        </p:spPr>
      </p:pic>
      <p:pic>
        <p:nvPicPr>
          <p:cNvPr id="71" name="Graphic 70" descr="Lights On with solid fill">
            <a:extLst>
              <a:ext uri="{FF2B5EF4-FFF2-40B4-BE49-F238E27FC236}">
                <a16:creationId xmlns:a16="http://schemas.microsoft.com/office/drawing/2014/main" id="{85FCF559-436C-5138-21AA-7C5D8A56EC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99455" y="1622453"/>
            <a:ext cx="822960" cy="822960"/>
          </a:xfrm>
          <a:prstGeom prst="rect">
            <a:avLst/>
          </a:prstGeom>
        </p:spPr>
      </p:pic>
      <p:pic>
        <p:nvPicPr>
          <p:cNvPr id="72" name="Graphic 71" descr="Users with solid fill">
            <a:extLst>
              <a:ext uri="{FF2B5EF4-FFF2-40B4-BE49-F238E27FC236}">
                <a16:creationId xmlns:a16="http://schemas.microsoft.com/office/drawing/2014/main" id="{E22CF820-0054-446A-2630-04F194353F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96198" y="1622453"/>
            <a:ext cx="822960" cy="822960"/>
          </a:xfrm>
          <a:prstGeom prst="rect">
            <a:avLst/>
          </a:prstGeom>
        </p:spPr>
      </p:pic>
      <p:pic>
        <p:nvPicPr>
          <p:cNvPr id="73" name="Graphic 72" descr="Bar graph with upward trend with solid fill">
            <a:extLst>
              <a:ext uri="{FF2B5EF4-FFF2-40B4-BE49-F238E27FC236}">
                <a16:creationId xmlns:a16="http://schemas.microsoft.com/office/drawing/2014/main" id="{A0D8CD3A-5935-2453-3847-9EF178ED86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92943" y="1622453"/>
            <a:ext cx="822960" cy="82296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BA7223C2-A42F-EB9C-8A0B-2C5BC8300C03}"/>
              </a:ext>
            </a:extLst>
          </p:cNvPr>
          <p:cNvSpPr txBox="1"/>
          <p:nvPr/>
        </p:nvSpPr>
        <p:spPr>
          <a:xfrm>
            <a:off x="1313469" y="26450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D31877C-E1C4-FFED-9CB2-D5D4D4C426CF}"/>
              </a:ext>
            </a:extLst>
          </p:cNvPr>
          <p:cNvSpPr txBox="1"/>
          <p:nvPr/>
        </p:nvSpPr>
        <p:spPr>
          <a:xfrm>
            <a:off x="4210212" y="26450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264978F-E99C-AF0A-B1D1-7B7264CDBF29}"/>
              </a:ext>
            </a:extLst>
          </p:cNvPr>
          <p:cNvSpPr txBox="1"/>
          <p:nvPr/>
        </p:nvSpPr>
        <p:spPr>
          <a:xfrm>
            <a:off x="7106955" y="26450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F047DD2-9EF9-8AA9-0BF7-0F703247ED9B}"/>
              </a:ext>
            </a:extLst>
          </p:cNvPr>
          <p:cNvSpPr txBox="1"/>
          <p:nvPr/>
        </p:nvSpPr>
        <p:spPr>
          <a:xfrm>
            <a:off x="10003700" y="26450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547611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264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Connected Process Cards – Slide Template</vt:lpstr>
      <vt:lpstr>Connected Process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Connected Process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2026-07-16T22:00:54Z</dcterms:modified>
  <cp:category>Charts &amp; Diagrams;Text &amp; Tables</cp:category>
</cp:coreProperties>
</file>