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E94C0-EF27-CB0F-4D7C-8EDCAC65E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7E98E2-4CF1-CE70-E2D4-80AA31EEF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E9ABD8-D844-B2EE-9166-27CBA1756F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6A408-A469-0A6D-6643-080F42CEB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78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Process Cards – Slide Template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6747E8C-B360-5B0E-899D-5EC4D30FECC8}"/>
              </a:ext>
            </a:extLst>
          </p:cNvPr>
          <p:cNvSpPr/>
          <p:nvPr/>
        </p:nvSpPr>
        <p:spPr>
          <a:xfrm>
            <a:off x="432211" y="2694390"/>
            <a:ext cx="2660994" cy="2981424"/>
          </a:xfrm>
          <a:prstGeom prst="roundRect">
            <a:avLst>
              <a:gd name="adj" fmla="val 499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D699A4-A729-F20B-F6D7-E830E1D95CF4}"/>
              </a:ext>
            </a:extLst>
          </p:cNvPr>
          <p:cNvSpPr txBox="1"/>
          <p:nvPr/>
        </p:nvSpPr>
        <p:spPr>
          <a:xfrm>
            <a:off x="769584" y="3445072"/>
            <a:ext cx="206196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0EBB703-9647-38D6-40BB-3C83FAE953B3}"/>
              </a:ext>
            </a:extLst>
          </p:cNvPr>
          <p:cNvSpPr/>
          <p:nvPr/>
        </p:nvSpPr>
        <p:spPr>
          <a:xfrm>
            <a:off x="1087457" y="1191151"/>
            <a:ext cx="1403351" cy="14086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A68FB8-EE79-9C3A-9A7E-CB4534D2A997}"/>
              </a:ext>
            </a:extLst>
          </p:cNvPr>
          <p:cNvGrpSpPr/>
          <p:nvPr/>
        </p:nvGrpSpPr>
        <p:grpSpPr>
          <a:xfrm>
            <a:off x="1536550" y="5443828"/>
            <a:ext cx="528035" cy="95553"/>
            <a:chOff x="5571886" y="5443828"/>
            <a:chExt cx="528035" cy="9555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ECE4167-18FB-A6C9-AC43-08BEC8B73047}"/>
                </a:ext>
              </a:extLst>
            </p:cNvPr>
            <p:cNvSpPr/>
            <p:nvPr/>
          </p:nvSpPr>
          <p:spPr>
            <a:xfrm>
              <a:off x="5790184" y="5443828"/>
              <a:ext cx="91440" cy="91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A7E38F-02D7-B380-0AE5-9FF1B64D5149}"/>
                </a:ext>
              </a:extLst>
            </p:cNvPr>
            <p:cNvSpPr/>
            <p:nvPr/>
          </p:nvSpPr>
          <p:spPr>
            <a:xfrm>
              <a:off x="5571886" y="5444019"/>
              <a:ext cx="91440" cy="914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1F8D06B-77FB-E665-2874-608E35368C1A}"/>
                </a:ext>
              </a:extLst>
            </p:cNvPr>
            <p:cNvSpPr/>
            <p:nvPr/>
          </p:nvSpPr>
          <p:spPr>
            <a:xfrm>
              <a:off x="6008481" y="5447941"/>
              <a:ext cx="91440" cy="9144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50E619FD-4116-C2BB-5186-430FDF2724B9}"/>
              </a:ext>
            </a:extLst>
          </p:cNvPr>
          <p:cNvSpPr/>
          <p:nvPr/>
        </p:nvSpPr>
        <p:spPr>
          <a:xfrm>
            <a:off x="1213058" y="1318619"/>
            <a:ext cx="1152149" cy="1153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D907F99-3478-2CBB-0811-24E8D955714E}"/>
              </a:ext>
            </a:extLst>
          </p:cNvPr>
          <p:cNvSpPr/>
          <p:nvPr/>
        </p:nvSpPr>
        <p:spPr>
          <a:xfrm>
            <a:off x="432211" y="2339787"/>
            <a:ext cx="2736712" cy="3336027"/>
          </a:xfrm>
          <a:custGeom>
            <a:avLst/>
            <a:gdLst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736712" h="3336027">
                <a:moveTo>
                  <a:pt x="2015432" y="195"/>
                </a:moveTo>
                <a:cubicBezTo>
                  <a:pt x="2039454" y="877"/>
                  <a:pt x="2064003" y="3103"/>
                  <a:pt x="2077822" y="3141"/>
                </a:cubicBezTo>
                <a:lnTo>
                  <a:pt x="2300472" y="3449"/>
                </a:lnTo>
                <a:cubicBezTo>
                  <a:pt x="2338553" y="3372"/>
                  <a:pt x="2381931" y="-3001"/>
                  <a:pt x="2417940" y="11894"/>
                </a:cubicBezTo>
                <a:cubicBezTo>
                  <a:pt x="2468151" y="32623"/>
                  <a:pt x="2496251" y="100493"/>
                  <a:pt x="2524120" y="143718"/>
                </a:cubicBezTo>
                <a:cubicBezTo>
                  <a:pt x="2593449" y="251204"/>
                  <a:pt x="2669150" y="354928"/>
                  <a:pt x="2736712" y="463489"/>
                </a:cubicBezTo>
                <a:cubicBezTo>
                  <a:pt x="2713910" y="503797"/>
                  <a:pt x="2683890" y="540649"/>
                  <a:pt x="2657634" y="578960"/>
                </a:cubicBezTo>
                <a:cubicBezTo>
                  <a:pt x="2613871" y="642761"/>
                  <a:pt x="2556521" y="729209"/>
                  <a:pt x="2528190" y="771974"/>
                </a:cubicBezTo>
                <a:cubicBezTo>
                  <a:pt x="2499859" y="814739"/>
                  <a:pt x="2470146" y="883607"/>
                  <a:pt x="2425847" y="907791"/>
                </a:cubicBezTo>
                <a:cubicBezTo>
                  <a:pt x="2381548" y="931975"/>
                  <a:pt x="2318515" y="920996"/>
                  <a:pt x="2269762" y="920996"/>
                </a:cubicBezTo>
                <a:lnTo>
                  <a:pt x="1939626" y="920996"/>
                </a:lnTo>
                <a:lnTo>
                  <a:pt x="734246" y="920996"/>
                </a:lnTo>
                <a:lnTo>
                  <a:pt x="281268" y="920996"/>
                </a:lnTo>
                <a:cubicBezTo>
                  <a:pt x="223763" y="920996"/>
                  <a:pt x="144300" y="905718"/>
                  <a:pt x="94473" y="940651"/>
                </a:cubicBezTo>
                <a:cubicBezTo>
                  <a:pt x="44261" y="975738"/>
                  <a:pt x="54549" y="1039538"/>
                  <a:pt x="54626" y="1093051"/>
                </a:cubicBezTo>
                <a:cubicBezTo>
                  <a:pt x="54703" y="1215892"/>
                  <a:pt x="55010" y="1338734"/>
                  <a:pt x="54856" y="1461575"/>
                </a:cubicBezTo>
                <a:cubicBezTo>
                  <a:pt x="54243" y="1929908"/>
                  <a:pt x="54856" y="2398240"/>
                  <a:pt x="54856" y="2866573"/>
                </a:cubicBezTo>
                <a:cubicBezTo>
                  <a:pt x="54856" y="2956170"/>
                  <a:pt x="54856" y="3045691"/>
                  <a:pt x="54780" y="3135288"/>
                </a:cubicBezTo>
                <a:cubicBezTo>
                  <a:pt x="54626" y="3225116"/>
                  <a:pt x="39271" y="3288072"/>
                  <a:pt x="129482" y="3334905"/>
                </a:cubicBezTo>
                <a:cubicBezTo>
                  <a:pt x="106526" y="3338437"/>
                  <a:pt x="88331" y="3333523"/>
                  <a:pt x="67985" y="3321700"/>
                </a:cubicBezTo>
                <a:cubicBezTo>
                  <a:pt x="-22610" y="3269262"/>
                  <a:pt x="3570" y="3138513"/>
                  <a:pt x="3340" y="3050835"/>
                </a:cubicBezTo>
                <a:cubicBezTo>
                  <a:pt x="2419" y="2720699"/>
                  <a:pt x="2956" y="2390563"/>
                  <a:pt x="3263" y="2060426"/>
                </a:cubicBezTo>
                <a:cubicBezTo>
                  <a:pt x="3570" y="1558850"/>
                  <a:pt x="5489" y="1057197"/>
                  <a:pt x="3110" y="555620"/>
                </a:cubicBezTo>
                <a:cubicBezTo>
                  <a:pt x="2572" y="435466"/>
                  <a:pt x="8253" y="315158"/>
                  <a:pt x="7947" y="194774"/>
                </a:cubicBezTo>
                <a:cubicBezTo>
                  <a:pt x="7870" y="137576"/>
                  <a:pt x="-269" y="75157"/>
                  <a:pt x="47179" y="33545"/>
                </a:cubicBezTo>
                <a:cubicBezTo>
                  <a:pt x="99463" y="-12214"/>
                  <a:pt x="186297" y="4600"/>
                  <a:pt x="250558" y="4293"/>
                </a:cubicBezTo>
                <a:lnTo>
                  <a:pt x="742460" y="2834"/>
                </a:lnTo>
                <a:cubicBezTo>
                  <a:pt x="765033" y="22028"/>
                  <a:pt x="780925" y="48132"/>
                  <a:pt x="800657" y="70627"/>
                </a:cubicBezTo>
                <a:cubicBezTo>
                  <a:pt x="831137" y="105330"/>
                  <a:pt x="868066" y="138267"/>
                  <a:pt x="904995" y="165906"/>
                </a:cubicBezTo>
                <a:cubicBezTo>
                  <a:pt x="1095629" y="308556"/>
                  <a:pt x="1348298" y="348326"/>
                  <a:pt x="1575248" y="279227"/>
                </a:cubicBezTo>
                <a:cubicBezTo>
                  <a:pt x="1683118" y="246367"/>
                  <a:pt x="1778089" y="187710"/>
                  <a:pt x="1860777" y="111779"/>
                </a:cubicBezTo>
                <a:cubicBezTo>
                  <a:pt x="1885499" y="89130"/>
                  <a:pt x="1933945" y="18189"/>
                  <a:pt x="1956210" y="6519"/>
                </a:cubicBezTo>
                <a:cubicBezTo>
                  <a:pt x="1967918" y="377"/>
                  <a:pt x="1991411" y="-486"/>
                  <a:pt x="2015432" y="195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D0BBAB-C316-4E74-A323-57B84955B94C}"/>
              </a:ext>
            </a:extLst>
          </p:cNvPr>
          <p:cNvSpPr txBox="1"/>
          <p:nvPr/>
        </p:nvSpPr>
        <p:spPr>
          <a:xfrm>
            <a:off x="769584" y="4060276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A0AF63-D789-9375-2557-BAEDBAE20C29}"/>
              </a:ext>
            </a:extLst>
          </p:cNvPr>
          <p:cNvCxnSpPr>
            <a:cxnSpLocks/>
          </p:cNvCxnSpPr>
          <p:nvPr/>
        </p:nvCxnSpPr>
        <p:spPr>
          <a:xfrm>
            <a:off x="1364882" y="3952729"/>
            <a:ext cx="871370" cy="0"/>
          </a:xfrm>
          <a:prstGeom prst="line">
            <a:avLst/>
          </a:prstGeom>
          <a:ln w="381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9910624F-6858-ED84-615C-A7F8BA64FD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77652" y="1483996"/>
            <a:ext cx="822960" cy="822960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E900C8B-8CFF-F9C7-16B7-4E9B5C3A021F}"/>
              </a:ext>
            </a:extLst>
          </p:cNvPr>
          <p:cNvSpPr/>
          <p:nvPr/>
        </p:nvSpPr>
        <p:spPr>
          <a:xfrm>
            <a:off x="9023077" y="2694390"/>
            <a:ext cx="2660994" cy="2981424"/>
          </a:xfrm>
          <a:prstGeom prst="roundRect">
            <a:avLst>
              <a:gd name="adj" fmla="val 499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5F0C621-2A45-DADB-6174-D50036F5A756}"/>
              </a:ext>
            </a:extLst>
          </p:cNvPr>
          <p:cNvSpPr txBox="1"/>
          <p:nvPr/>
        </p:nvSpPr>
        <p:spPr>
          <a:xfrm>
            <a:off x="9360450" y="3445072"/>
            <a:ext cx="206196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5BD1026-1DC6-77A0-6C35-815F6AEE4BC1}"/>
              </a:ext>
            </a:extLst>
          </p:cNvPr>
          <p:cNvSpPr/>
          <p:nvPr/>
        </p:nvSpPr>
        <p:spPr>
          <a:xfrm>
            <a:off x="9678323" y="1191151"/>
            <a:ext cx="1403351" cy="14086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D78AEFB-0195-1903-2665-094C8D8E6D19}"/>
              </a:ext>
            </a:extLst>
          </p:cNvPr>
          <p:cNvGrpSpPr/>
          <p:nvPr/>
        </p:nvGrpSpPr>
        <p:grpSpPr>
          <a:xfrm>
            <a:off x="10127416" y="5443828"/>
            <a:ext cx="528035" cy="95553"/>
            <a:chOff x="5571886" y="5443828"/>
            <a:chExt cx="528035" cy="95553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E312042-D080-B7A1-00D7-046082BA6EFE}"/>
                </a:ext>
              </a:extLst>
            </p:cNvPr>
            <p:cNvSpPr/>
            <p:nvPr/>
          </p:nvSpPr>
          <p:spPr>
            <a:xfrm>
              <a:off x="5790184" y="5443828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D437D3F-807C-F4F8-8631-E33BE0018A10}"/>
                </a:ext>
              </a:extLst>
            </p:cNvPr>
            <p:cNvSpPr/>
            <p:nvPr/>
          </p:nvSpPr>
          <p:spPr>
            <a:xfrm>
              <a:off x="5571886" y="5444019"/>
              <a:ext cx="91440" cy="9144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C7B78253-23A7-1886-FB5B-2A94FFD89B14}"/>
                </a:ext>
              </a:extLst>
            </p:cNvPr>
            <p:cNvSpPr/>
            <p:nvPr/>
          </p:nvSpPr>
          <p:spPr>
            <a:xfrm>
              <a:off x="6008481" y="5447941"/>
              <a:ext cx="91440" cy="914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F8CE892F-7379-D845-7A65-C54066A7C43C}"/>
              </a:ext>
            </a:extLst>
          </p:cNvPr>
          <p:cNvSpPr/>
          <p:nvPr/>
        </p:nvSpPr>
        <p:spPr>
          <a:xfrm>
            <a:off x="9803924" y="1318619"/>
            <a:ext cx="1152149" cy="1153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E462528-9F9A-5FA7-9D16-4654A61130AF}"/>
              </a:ext>
            </a:extLst>
          </p:cNvPr>
          <p:cNvSpPr/>
          <p:nvPr/>
        </p:nvSpPr>
        <p:spPr>
          <a:xfrm>
            <a:off x="9023077" y="2339787"/>
            <a:ext cx="2736712" cy="3336027"/>
          </a:xfrm>
          <a:custGeom>
            <a:avLst/>
            <a:gdLst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736712" h="3336027">
                <a:moveTo>
                  <a:pt x="2015432" y="195"/>
                </a:moveTo>
                <a:cubicBezTo>
                  <a:pt x="2039454" y="877"/>
                  <a:pt x="2064003" y="3103"/>
                  <a:pt x="2077822" y="3141"/>
                </a:cubicBezTo>
                <a:lnTo>
                  <a:pt x="2300472" y="3449"/>
                </a:lnTo>
                <a:cubicBezTo>
                  <a:pt x="2338553" y="3372"/>
                  <a:pt x="2381931" y="-3001"/>
                  <a:pt x="2417940" y="11894"/>
                </a:cubicBezTo>
                <a:cubicBezTo>
                  <a:pt x="2468151" y="32623"/>
                  <a:pt x="2496251" y="100493"/>
                  <a:pt x="2524120" y="143718"/>
                </a:cubicBezTo>
                <a:cubicBezTo>
                  <a:pt x="2593449" y="251204"/>
                  <a:pt x="2669150" y="354928"/>
                  <a:pt x="2736712" y="463489"/>
                </a:cubicBezTo>
                <a:cubicBezTo>
                  <a:pt x="2713910" y="503797"/>
                  <a:pt x="2683890" y="540649"/>
                  <a:pt x="2657634" y="578960"/>
                </a:cubicBezTo>
                <a:cubicBezTo>
                  <a:pt x="2613871" y="642761"/>
                  <a:pt x="2556521" y="729209"/>
                  <a:pt x="2528190" y="771974"/>
                </a:cubicBezTo>
                <a:cubicBezTo>
                  <a:pt x="2499859" y="814739"/>
                  <a:pt x="2470146" y="883607"/>
                  <a:pt x="2425847" y="907791"/>
                </a:cubicBezTo>
                <a:cubicBezTo>
                  <a:pt x="2381548" y="931975"/>
                  <a:pt x="2318515" y="920996"/>
                  <a:pt x="2269762" y="920996"/>
                </a:cubicBezTo>
                <a:lnTo>
                  <a:pt x="1939626" y="920996"/>
                </a:lnTo>
                <a:lnTo>
                  <a:pt x="734246" y="920996"/>
                </a:lnTo>
                <a:lnTo>
                  <a:pt x="281268" y="920996"/>
                </a:lnTo>
                <a:cubicBezTo>
                  <a:pt x="223763" y="920996"/>
                  <a:pt x="144300" y="905718"/>
                  <a:pt x="94473" y="940651"/>
                </a:cubicBezTo>
                <a:cubicBezTo>
                  <a:pt x="44261" y="975738"/>
                  <a:pt x="54549" y="1039538"/>
                  <a:pt x="54626" y="1093051"/>
                </a:cubicBezTo>
                <a:cubicBezTo>
                  <a:pt x="54703" y="1215892"/>
                  <a:pt x="55010" y="1338734"/>
                  <a:pt x="54856" y="1461575"/>
                </a:cubicBezTo>
                <a:cubicBezTo>
                  <a:pt x="54243" y="1929908"/>
                  <a:pt x="54856" y="2398240"/>
                  <a:pt x="54856" y="2866573"/>
                </a:cubicBezTo>
                <a:cubicBezTo>
                  <a:pt x="54856" y="2956170"/>
                  <a:pt x="54856" y="3045691"/>
                  <a:pt x="54780" y="3135288"/>
                </a:cubicBezTo>
                <a:cubicBezTo>
                  <a:pt x="54626" y="3225116"/>
                  <a:pt x="39271" y="3288072"/>
                  <a:pt x="129482" y="3334905"/>
                </a:cubicBezTo>
                <a:cubicBezTo>
                  <a:pt x="106526" y="3338437"/>
                  <a:pt x="88331" y="3333523"/>
                  <a:pt x="67985" y="3321700"/>
                </a:cubicBezTo>
                <a:cubicBezTo>
                  <a:pt x="-22610" y="3269262"/>
                  <a:pt x="3570" y="3138513"/>
                  <a:pt x="3340" y="3050835"/>
                </a:cubicBezTo>
                <a:cubicBezTo>
                  <a:pt x="2419" y="2720699"/>
                  <a:pt x="2956" y="2390563"/>
                  <a:pt x="3263" y="2060426"/>
                </a:cubicBezTo>
                <a:cubicBezTo>
                  <a:pt x="3570" y="1558850"/>
                  <a:pt x="5489" y="1057197"/>
                  <a:pt x="3110" y="555620"/>
                </a:cubicBezTo>
                <a:cubicBezTo>
                  <a:pt x="2572" y="435466"/>
                  <a:pt x="8253" y="315158"/>
                  <a:pt x="7947" y="194774"/>
                </a:cubicBezTo>
                <a:cubicBezTo>
                  <a:pt x="7870" y="137576"/>
                  <a:pt x="-269" y="75157"/>
                  <a:pt x="47179" y="33545"/>
                </a:cubicBezTo>
                <a:cubicBezTo>
                  <a:pt x="99463" y="-12214"/>
                  <a:pt x="186297" y="4600"/>
                  <a:pt x="250558" y="4293"/>
                </a:cubicBezTo>
                <a:lnTo>
                  <a:pt x="742460" y="2834"/>
                </a:lnTo>
                <a:cubicBezTo>
                  <a:pt x="765033" y="22028"/>
                  <a:pt x="780925" y="48132"/>
                  <a:pt x="800657" y="70627"/>
                </a:cubicBezTo>
                <a:cubicBezTo>
                  <a:pt x="831137" y="105330"/>
                  <a:pt x="868066" y="138267"/>
                  <a:pt x="904995" y="165906"/>
                </a:cubicBezTo>
                <a:cubicBezTo>
                  <a:pt x="1095629" y="308556"/>
                  <a:pt x="1348298" y="348326"/>
                  <a:pt x="1575248" y="279227"/>
                </a:cubicBezTo>
                <a:cubicBezTo>
                  <a:pt x="1683118" y="246367"/>
                  <a:pt x="1778089" y="187710"/>
                  <a:pt x="1860777" y="111779"/>
                </a:cubicBezTo>
                <a:cubicBezTo>
                  <a:pt x="1885499" y="89130"/>
                  <a:pt x="1933945" y="18189"/>
                  <a:pt x="1956210" y="6519"/>
                </a:cubicBezTo>
                <a:cubicBezTo>
                  <a:pt x="1967918" y="377"/>
                  <a:pt x="1991411" y="-486"/>
                  <a:pt x="2015432" y="195"/>
                </a:cubicBezTo>
                <a:close/>
              </a:path>
            </a:pathLst>
          </a:cu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9EC0F3B-73B0-7F33-26CB-415D609C5344}"/>
              </a:ext>
            </a:extLst>
          </p:cNvPr>
          <p:cNvSpPr txBox="1"/>
          <p:nvPr/>
        </p:nvSpPr>
        <p:spPr>
          <a:xfrm>
            <a:off x="9360450" y="4060276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CB94536-06DA-5D63-5EBF-8067898D8B36}"/>
              </a:ext>
            </a:extLst>
          </p:cNvPr>
          <p:cNvCxnSpPr>
            <a:cxnSpLocks/>
          </p:cNvCxnSpPr>
          <p:nvPr/>
        </p:nvCxnSpPr>
        <p:spPr>
          <a:xfrm>
            <a:off x="9955748" y="3952729"/>
            <a:ext cx="871370" cy="0"/>
          </a:xfrm>
          <a:prstGeom prst="line">
            <a:avLst/>
          </a:prstGeom>
          <a:ln w="38100" cap="rnd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Graphic 47" descr="Bar graph with upward trend with solid fill">
            <a:extLst>
              <a:ext uri="{FF2B5EF4-FFF2-40B4-BE49-F238E27FC236}">
                <a16:creationId xmlns:a16="http://schemas.microsoft.com/office/drawing/2014/main" id="{4DB68AC9-EF37-C2CA-7AAF-C849539223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68518" y="1483996"/>
            <a:ext cx="822960" cy="822960"/>
          </a:xfrm>
          <a:prstGeom prst="rect">
            <a:avLst/>
          </a:prstGeom>
        </p:spPr>
      </p:pic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F396532-0FFD-66E9-2A91-7CB76D27C470}"/>
              </a:ext>
            </a:extLst>
          </p:cNvPr>
          <p:cNvSpPr/>
          <p:nvPr/>
        </p:nvSpPr>
        <p:spPr>
          <a:xfrm>
            <a:off x="3295833" y="2694390"/>
            <a:ext cx="2660994" cy="2981424"/>
          </a:xfrm>
          <a:prstGeom prst="roundRect">
            <a:avLst>
              <a:gd name="adj" fmla="val 499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FC01467-E988-3610-87E4-E873E462E5D9}"/>
              </a:ext>
            </a:extLst>
          </p:cNvPr>
          <p:cNvSpPr txBox="1"/>
          <p:nvPr/>
        </p:nvSpPr>
        <p:spPr>
          <a:xfrm>
            <a:off x="3633206" y="3445072"/>
            <a:ext cx="206196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F1DD855-BDF9-D891-C91D-09590CF25D71}"/>
              </a:ext>
            </a:extLst>
          </p:cNvPr>
          <p:cNvSpPr/>
          <p:nvPr/>
        </p:nvSpPr>
        <p:spPr>
          <a:xfrm>
            <a:off x="3951079" y="1191151"/>
            <a:ext cx="1403351" cy="14086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461CB31-AB8D-3A28-325A-15E2670F4F38}"/>
              </a:ext>
            </a:extLst>
          </p:cNvPr>
          <p:cNvGrpSpPr/>
          <p:nvPr/>
        </p:nvGrpSpPr>
        <p:grpSpPr>
          <a:xfrm>
            <a:off x="4400172" y="5443828"/>
            <a:ext cx="528035" cy="95553"/>
            <a:chOff x="5571886" y="5443828"/>
            <a:chExt cx="528035" cy="95553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70563BB-9B1B-87DB-6AAA-5B9738167DAC}"/>
                </a:ext>
              </a:extLst>
            </p:cNvPr>
            <p:cNvSpPr/>
            <p:nvPr/>
          </p:nvSpPr>
          <p:spPr>
            <a:xfrm>
              <a:off x="5790184" y="5443828"/>
              <a:ext cx="91440" cy="9144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6BDB8C1-C983-12E6-A78F-D0F7777B65E4}"/>
                </a:ext>
              </a:extLst>
            </p:cNvPr>
            <p:cNvSpPr/>
            <p:nvPr/>
          </p:nvSpPr>
          <p:spPr>
            <a:xfrm>
              <a:off x="5571886" y="5444019"/>
              <a:ext cx="91440" cy="914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A4AE5E2-EDFE-9B35-B928-7D43FB457EC1}"/>
                </a:ext>
              </a:extLst>
            </p:cNvPr>
            <p:cNvSpPr/>
            <p:nvPr/>
          </p:nvSpPr>
          <p:spPr>
            <a:xfrm>
              <a:off x="6008481" y="5447941"/>
              <a:ext cx="91440" cy="9144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1" name="Oval 60">
            <a:extLst>
              <a:ext uri="{FF2B5EF4-FFF2-40B4-BE49-F238E27FC236}">
                <a16:creationId xmlns:a16="http://schemas.microsoft.com/office/drawing/2014/main" id="{C82B416D-5632-0A49-1718-A4CB38C780E2}"/>
              </a:ext>
            </a:extLst>
          </p:cNvPr>
          <p:cNvSpPr/>
          <p:nvPr/>
        </p:nvSpPr>
        <p:spPr>
          <a:xfrm>
            <a:off x="4076680" y="1318619"/>
            <a:ext cx="1152149" cy="1153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44F1D3D-E22D-BFE6-F44F-60BC521AE63A}"/>
              </a:ext>
            </a:extLst>
          </p:cNvPr>
          <p:cNvSpPr/>
          <p:nvPr/>
        </p:nvSpPr>
        <p:spPr>
          <a:xfrm>
            <a:off x="3295833" y="2339787"/>
            <a:ext cx="2736712" cy="3336027"/>
          </a:xfrm>
          <a:custGeom>
            <a:avLst/>
            <a:gdLst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736712" h="3336027">
                <a:moveTo>
                  <a:pt x="2015432" y="195"/>
                </a:moveTo>
                <a:cubicBezTo>
                  <a:pt x="2039454" y="877"/>
                  <a:pt x="2064003" y="3103"/>
                  <a:pt x="2077822" y="3141"/>
                </a:cubicBezTo>
                <a:lnTo>
                  <a:pt x="2300472" y="3449"/>
                </a:lnTo>
                <a:cubicBezTo>
                  <a:pt x="2338553" y="3372"/>
                  <a:pt x="2381931" y="-3001"/>
                  <a:pt x="2417940" y="11894"/>
                </a:cubicBezTo>
                <a:cubicBezTo>
                  <a:pt x="2468151" y="32623"/>
                  <a:pt x="2496251" y="100493"/>
                  <a:pt x="2524120" y="143718"/>
                </a:cubicBezTo>
                <a:cubicBezTo>
                  <a:pt x="2593449" y="251204"/>
                  <a:pt x="2669150" y="354928"/>
                  <a:pt x="2736712" y="463489"/>
                </a:cubicBezTo>
                <a:cubicBezTo>
                  <a:pt x="2713910" y="503797"/>
                  <a:pt x="2683890" y="540649"/>
                  <a:pt x="2657634" y="578960"/>
                </a:cubicBezTo>
                <a:cubicBezTo>
                  <a:pt x="2613871" y="642761"/>
                  <a:pt x="2556521" y="729209"/>
                  <a:pt x="2528190" y="771974"/>
                </a:cubicBezTo>
                <a:cubicBezTo>
                  <a:pt x="2499859" y="814739"/>
                  <a:pt x="2470146" y="883607"/>
                  <a:pt x="2425847" y="907791"/>
                </a:cubicBezTo>
                <a:cubicBezTo>
                  <a:pt x="2381548" y="931975"/>
                  <a:pt x="2318515" y="920996"/>
                  <a:pt x="2269762" y="920996"/>
                </a:cubicBezTo>
                <a:lnTo>
                  <a:pt x="1939626" y="920996"/>
                </a:lnTo>
                <a:lnTo>
                  <a:pt x="734246" y="920996"/>
                </a:lnTo>
                <a:lnTo>
                  <a:pt x="281268" y="920996"/>
                </a:lnTo>
                <a:cubicBezTo>
                  <a:pt x="223763" y="920996"/>
                  <a:pt x="144300" y="905718"/>
                  <a:pt x="94473" y="940651"/>
                </a:cubicBezTo>
                <a:cubicBezTo>
                  <a:pt x="44261" y="975738"/>
                  <a:pt x="54549" y="1039538"/>
                  <a:pt x="54626" y="1093051"/>
                </a:cubicBezTo>
                <a:cubicBezTo>
                  <a:pt x="54703" y="1215892"/>
                  <a:pt x="55010" y="1338734"/>
                  <a:pt x="54856" y="1461575"/>
                </a:cubicBezTo>
                <a:cubicBezTo>
                  <a:pt x="54243" y="1929908"/>
                  <a:pt x="54856" y="2398240"/>
                  <a:pt x="54856" y="2866573"/>
                </a:cubicBezTo>
                <a:cubicBezTo>
                  <a:pt x="54856" y="2956170"/>
                  <a:pt x="54856" y="3045691"/>
                  <a:pt x="54780" y="3135288"/>
                </a:cubicBezTo>
                <a:cubicBezTo>
                  <a:pt x="54626" y="3225116"/>
                  <a:pt x="39271" y="3288072"/>
                  <a:pt x="129482" y="3334905"/>
                </a:cubicBezTo>
                <a:cubicBezTo>
                  <a:pt x="106526" y="3338437"/>
                  <a:pt x="88331" y="3333523"/>
                  <a:pt x="67985" y="3321700"/>
                </a:cubicBezTo>
                <a:cubicBezTo>
                  <a:pt x="-22610" y="3269262"/>
                  <a:pt x="3570" y="3138513"/>
                  <a:pt x="3340" y="3050835"/>
                </a:cubicBezTo>
                <a:cubicBezTo>
                  <a:pt x="2419" y="2720699"/>
                  <a:pt x="2956" y="2390563"/>
                  <a:pt x="3263" y="2060426"/>
                </a:cubicBezTo>
                <a:cubicBezTo>
                  <a:pt x="3570" y="1558850"/>
                  <a:pt x="5489" y="1057197"/>
                  <a:pt x="3110" y="555620"/>
                </a:cubicBezTo>
                <a:cubicBezTo>
                  <a:pt x="2572" y="435466"/>
                  <a:pt x="8253" y="315158"/>
                  <a:pt x="7947" y="194774"/>
                </a:cubicBezTo>
                <a:cubicBezTo>
                  <a:pt x="7870" y="137576"/>
                  <a:pt x="-269" y="75157"/>
                  <a:pt x="47179" y="33545"/>
                </a:cubicBezTo>
                <a:cubicBezTo>
                  <a:pt x="99463" y="-12214"/>
                  <a:pt x="186297" y="4600"/>
                  <a:pt x="250558" y="4293"/>
                </a:cubicBezTo>
                <a:lnTo>
                  <a:pt x="742460" y="2834"/>
                </a:lnTo>
                <a:cubicBezTo>
                  <a:pt x="765033" y="22028"/>
                  <a:pt x="780925" y="48132"/>
                  <a:pt x="800657" y="70627"/>
                </a:cubicBezTo>
                <a:cubicBezTo>
                  <a:pt x="831137" y="105330"/>
                  <a:pt x="868066" y="138267"/>
                  <a:pt x="904995" y="165906"/>
                </a:cubicBezTo>
                <a:cubicBezTo>
                  <a:pt x="1095629" y="308556"/>
                  <a:pt x="1348298" y="348326"/>
                  <a:pt x="1575248" y="279227"/>
                </a:cubicBezTo>
                <a:cubicBezTo>
                  <a:pt x="1683118" y="246367"/>
                  <a:pt x="1778089" y="187710"/>
                  <a:pt x="1860777" y="111779"/>
                </a:cubicBezTo>
                <a:cubicBezTo>
                  <a:pt x="1885499" y="89130"/>
                  <a:pt x="1933945" y="18189"/>
                  <a:pt x="1956210" y="6519"/>
                </a:cubicBezTo>
                <a:cubicBezTo>
                  <a:pt x="1967918" y="377"/>
                  <a:pt x="1991411" y="-486"/>
                  <a:pt x="2015432" y="195"/>
                </a:cubicBezTo>
                <a:close/>
              </a:path>
            </a:pathLst>
          </a:custGeom>
          <a:solidFill>
            <a:schemeClr val="accent5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2AD512B-8B6F-B1C7-5435-B1D64236A628}"/>
              </a:ext>
            </a:extLst>
          </p:cNvPr>
          <p:cNvSpPr txBox="1"/>
          <p:nvPr/>
        </p:nvSpPr>
        <p:spPr>
          <a:xfrm>
            <a:off x="3633206" y="4060276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054835F-D671-8C67-F5D4-BAF460F80E78}"/>
              </a:ext>
            </a:extLst>
          </p:cNvPr>
          <p:cNvCxnSpPr>
            <a:cxnSpLocks/>
          </p:cNvCxnSpPr>
          <p:nvPr/>
        </p:nvCxnSpPr>
        <p:spPr>
          <a:xfrm>
            <a:off x="4228504" y="3952729"/>
            <a:ext cx="871370" cy="0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Graphic 64" descr="Lights On with solid fill">
            <a:extLst>
              <a:ext uri="{FF2B5EF4-FFF2-40B4-BE49-F238E27FC236}">
                <a16:creationId xmlns:a16="http://schemas.microsoft.com/office/drawing/2014/main" id="{06B224F7-5E13-1403-D40E-F95BC80795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41274" y="1483996"/>
            <a:ext cx="822960" cy="822960"/>
          </a:xfrm>
          <a:prstGeom prst="rect">
            <a:avLst/>
          </a:prstGeom>
        </p:spPr>
      </p:pic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BB61D0F2-1C38-B80E-7C10-EDD357A7FCB8}"/>
              </a:ext>
            </a:extLst>
          </p:cNvPr>
          <p:cNvSpPr/>
          <p:nvPr/>
        </p:nvSpPr>
        <p:spPr>
          <a:xfrm>
            <a:off x="6159455" y="2694390"/>
            <a:ext cx="2660994" cy="2981424"/>
          </a:xfrm>
          <a:prstGeom prst="roundRect">
            <a:avLst>
              <a:gd name="adj" fmla="val 499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B2C6CE5-2242-A26C-DBA5-A694DEFA29E7}"/>
              </a:ext>
            </a:extLst>
          </p:cNvPr>
          <p:cNvSpPr txBox="1"/>
          <p:nvPr/>
        </p:nvSpPr>
        <p:spPr>
          <a:xfrm>
            <a:off x="6496828" y="3445072"/>
            <a:ext cx="206196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D1596C77-C17E-65A2-A7B5-62B9597D584F}"/>
              </a:ext>
            </a:extLst>
          </p:cNvPr>
          <p:cNvSpPr/>
          <p:nvPr/>
        </p:nvSpPr>
        <p:spPr>
          <a:xfrm>
            <a:off x="6814701" y="1191151"/>
            <a:ext cx="1403351" cy="14086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55867B5-2C6F-413C-4995-9C511F654BF7}"/>
              </a:ext>
            </a:extLst>
          </p:cNvPr>
          <p:cNvGrpSpPr/>
          <p:nvPr/>
        </p:nvGrpSpPr>
        <p:grpSpPr>
          <a:xfrm>
            <a:off x="7263794" y="5443828"/>
            <a:ext cx="528035" cy="95553"/>
            <a:chOff x="5571886" y="5443828"/>
            <a:chExt cx="528035" cy="95553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6A40495-C471-AAE9-6A3E-74303A09FE70}"/>
                </a:ext>
              </a:extLst>
            </p:cNvPr>
            <p:cNvSpPr/>
            <p:nvPr/>
          </p:nvSpPr>
          <p:spPr>
            <a:xfrm>
              <a:off x="5790184" y="5443828"/>
              <a:ext cx="91440" cy="914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DC76BC0-9432-A3D1-C936-564556158C44}"/>
                </a:ext>
              </a:extLst>
            </p:cNvPr>
            <p:cNvSpPr/>
            <p:nvPr/>
          </p:nvSpPr>
          <p:spPr>
            <a:xfrm>
              <a:off x="5571886" y="5444019"/>
              <a:ext cx="91440" cy="9144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D89A95D-A2EF-3B3C-2CC3-F1D6B8D0146B}"/>
                </a:ext>
              </a:extLst>
            </p:cNvPr>
            <p:cNvSpPr/>
            <p:nvPr/>
          </p:nvSpPr>
          <p:spPr>
            <a:xfrm>
              <a:off x="6008481" y="5447941"/>
              <a:ext cx="91440" cy="9144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3" name="Oval 72">
            <a:extLst>
              <a:ext uri="{FF2B5EF4-FFF2-40B4-BE49-F238E27FC236}">
                <a16:creationId xmlns:a16="http://schemas.microsoft.com/office/drawing/2014/main" id="{9DF5A94A-01F1-2834-6602-1A8D6038524D}"/>
              </a:ext>
            </a:extLst>
          </p:cNvPr>
          <p:cNvSpPr/>
          <p:nvPr/>
        </p:nvSpPr>
        <p:spPr>
          <a:xfrm>
            <a:off x="6940302" y="1318619"/>
            <a:ext cx="1152149" cy="1153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A886D29-B131-DD34-C655-71598FE73546}"/>
              </a:ext>
            </a:extLst>
          </p:cNvPr>
          <p:cNvSpPr/>
          <p:nvPr/>
        </p:nvSpPr>
        <p:spPr>
          <a:xfrm>
            <a:off x="6159455" y="2339787"/>
            <a:ext cx="2736712" cy="3336027"/>
          </a:xfrm>
          <a:custGeom>
            <a:avLst/>
            <a:gdLst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736712" h="3336027">
                <a:moveTo>
                  <a:pt x="2015432" y="195"/>
                </a:moveTo>
                <a:cubicBezTo>
                  <a:pt x="2039454" y="877"/>
                  <a:pt x="2064003" y="3103"/>
                  <a:pt x="2077822" y="3141"/>
                </a:cubicBezTo>
                <a:lnTo>
                  <a:pt x="2300472" y="3449"/>
                </a:lnTo>
                <a:cubicBezTo>
                  <a:pt x="2338553" y="3372"/>
                  <a:pt x="2381931" y="-3001"/>
                  <a:pt x="2417940" y="11894"/>
                </a:cubicBezTo>
                <a:cubicBezTo>
                  <a:pt x="2468151" y="32623"/>
                  <a:pt x="2496251" y="100493"/>
                  <a:pt x="2524120" y="143718"/>
                </a:cubicBezTo>
                <a:cubicBezTo>
                  <a:pt x="2593449" y="251204"/>
                  <a:pt x="2669150" y="354928"/>
                  <a:pt x="2736712" y="463489"/>
                </a:cubicBezTo>
                <a:cubicBezTo>
                  <a:pt x="2713910" y="503797"/>
                  <a:pt x="2683890" y="540649"/>
                  <a:pt x="2657634" y="578960"/>
                </a:cubicBezTo>
                <a:cubicBezTo>
                  <a:pt x="2613871" y="642761"/>
                  <a:pt x="2556521" y="729209"/>
                  <a:pt x="2528190" y="771974"/>
                </a:cubicBezTo>
                <a:cubicBezTo>
                  <a:pt x="2499859" y="814739"/>
                  <a:pt x="2470146" y="883607"/>
                  <a:pt x="2425847" y="907791"/>
                </a:cubicBezTo>
                <a:cubicBezTo>
                  <a:pt x="2381548" y="931975"/>
                  <a:pt x="2318515" y="920996"/>
                  <a:pt x="2269762" y="920996"/>
                </a:cubicBezTo>
                <a:lnTo>
                  <a:pt x="1939626" y="920996"/>
                </a:lnTo>
                <a:lnTo>
                  <a:pt x="734246" y="920996"/>
                </a:lnTo>
                <a:lnTo>
                  <a:pt x="281268" y="920996"/>
                </a:lnTo>
                <a:cubicBezTo>
                  <a:pt x="223763" y="920996"/>
                  <a:pt x="144300" y="905718"/>
                  <a:pt x="94473" y="940651"/>
                </a:cubicBezTo>
                <a:cubicBezTo>
                  <a:pt x="44261" y="975738"/>
                  <a:pt x="54549" y="1039538"/>
                  <a:pt x="54626" y="1093051"/>
                </a:cubicBezTo>
                <a:cubicBezTo>
                  <a:pt x="54703" y="1215892"/>
                  <a:pt x="55010" y="1338734"/>
                  <a:pt x="54856" y="1461575"/>
                </a:cubicBezTo>
                <a:cubicBezTo>
                  <a:pt x="54243" y="1929908"/>
                  <a:pt x="54856" y="2398240"/>
                  <a:pt x="54856" y="2866573"/>
                </a:cubicBezTo>
                <a:cubicBezTo>
                  <a:pt x="54856" y="2956170"/>
                  <a:pt x="54856" y="3045691"/>
                  <a:pt x="54780" y="3135288"/>
                </a:cubicBezTo>
                <a:cubicBezTo>
                  <a:pt x="54626" y="3225116"/>
                  <a:pt x="39271" y="3288072"/>
                  <a:pt x="129482" y="3334905"/>
                </a:cubicBezTo>
                <a:cubicBezTo>
                  <a:pt x="106526" y="3338437"/>
                  <a:pt x="88331" y="3333523"/>
                  <a:pt x="67985" y="3321700"/>
                </a:cubicBezTo>
                <a:cubicBezTo>
                  <a:pt x="-22610" y="3269262"/>
                  <a:pt x="3570" y="3138513"/>
                  <a:pt x="3340" y="3050835"/>
                </a:cubicBezTo>
                <a:cubicBezTo>
                  <a:pt x="2419" y="2720699"/>
                  <a:pt x="2956" y="2390563"/>
                  <a:pt x="3263" y="2060426"/>
                </a:cubicBezTo>
                <a:cubicBezTo>
                  <a:pt x="3570" y="1558850"/>
                  <a:pt x="5489" y="1057197"/>
                  <a:pt x="3110" y="555620"/>
                </a:cubicBezTo>
                <a:cubicBezTo>
                  <a:pt x="2572" y="435466"/>
                  <a:pt x="8253" y="315158"/>
                  <a:pt x="7947" y="194774"/>
                </a:cubicBezTo>
                <a:cubicBezTo>
                  <a:pt x="7870" y="137576"/>
                  <a:pt x="-269" y="75157"/>
                  <a:pt x="47179" y="33545"/>
                </a:cubicBezTo>
                <a:cubicBezTo>
                  <a:pt x="99463" y="-12214"/>
                  <a:pt x="186297" y="4600"/>
                  <a:pt x="250558" y="4293"/>
                </a:cubicBezTo>
                <a:lnTo>
                  <a:pt x="742460" y="2834"/>
                </a:lnTo>
                <a:cubicBezTo>
                  <a:pt x="765033" y="22028"/>
                  <a:pt x="780925" y="48132"/>
                  <a:pt x="800657" y="70627"/>
                </a:cubicBezTo>
                <a:cubicBezTo>
                  <a:pt x="831137" y="105330"/>
                  <a:pt x="868066" y="138267"/>
                  <a:pt x="904995" y="165906"/>
                </a:cubicBezTo>
                <a:cubicBezTo>
                  <a:pt x="1095629" y="308556"/>
                  <a:pt x="1348298" y="348326"/>
                  <a:pt x="1575248" y="279227"/>
                </a:cubicBezTo>
                <a:cubicBezTo>
                  <a:pt x="1683118" y="246367"/>
                  <a:pt x="1778089" y="187710"/>
                  <a:pt x="1860777" y="111779"/>
                </a:cubicBezTo>
                <a:cubicBezTo>
                  <a:pt x="1885499" y="89130"/>
                  <a:pt x="1933945" y="18189"/>
                  <a:pt x="1956210" y="6519"/>
                </a:cubicBezTo>
                <a:cubicBezTo>
                  <a:pt x="1967918" y="377"/>
                  <a:pt x="1991411" y="-486"/>
                  <a:pt x="2015432" y="195"/>
                </a:cubicBezTo>
                <a:close/>
              </a:path>
            </a:pathLst>
          </a:cu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CA84EB2-C68A-1D04-3713-F169F34771AE}"/>
              </a:ext>
            </a:extLst>
          </p:cNvPr>
          <p:cNvSpPr txBox="1"/>
          <p:nvPr/>
        </p:nvSpPr>
        <p:spPr>
          <a:xfrm>
            <a:off x="6496828" y="4060276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A242400-9FCC-792F-4FDD-C8B8CD8CFF88}"/>
              </a:ext>
            </a:extLst>
          </p:cNvPr>
          <p:cNvCxnSpPr>
            <a:cxnSpLocks/>
          </p:cNvCxnSpPr>
          <p:nvPr/>
        </p:nvCxnSpPr>
        <p:spPr>
          <a:xfrm>
            <a:off x="7092126" y="3952729"/>
            <a:ext cx="871370" cy="0"/>
          </a:xfrm>
          <a:prstGeom prst="line">
            <a:avLst/>
          </a:prstGeom>
          <a:ln w="38100" cap="rnd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Graphic 76" descr="Users with solid fill">
            <a:extLst>
              <a:ext uri="{FF2B5EF4-FFF2-40B4-BE49-F238E27FC236}">
                <a16:creationId xmlns:a16="http://schemas.microsoft.com/office/drawing/2014/main" id="{E6245C31-4D78-A73C-05E4-30B2540342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04896" y="1483996"/>
            <a:ext cx="822960" cy="82296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6029A8AC-0638-DF82-7822-CC257BAB567B}"/>
              </a:ext>
            </a:extLst>
          </p:cNvPr>
          <p:cNvSpPr txBox="1"/>
          <p:nvPr/>
        </p:nvSpPr>
        <p:spPr>
          <a:xfrm>
            <a:off x="1448548" y="259344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B26D52F-6F45-61E1-6A82-9104643FC894}"/>
              </a:ext>
            </a:extLst>
          </p:cNvPr>
          <p:cNvSpPr txBox="1"/>
          <p:nvPr/>
        </p:nvSpPr>
        <p:spPr>
          <a:xfrm>
            <a:off x="4312170" y="259344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2FB495C-D817-0E37-1B52-2B8E27E8088A}"/>
              </a:ext>
            </a:extLst>
          </p:cNvPr>
          <p:cNvSpPr txBox="1"/>
          <p:nvPr/>
        </p:nvSpPr>
        <p:spPr>
          <a:xfrm>
            <a:off x="7175792" y="259344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D79CB89-88A0-93E9-EBCB-EA24F4CAC83E}"/>
              </a:ext>
            </a:extLst>
          </p:cNvPr>
          <p:cNvSpPr txBox="1"/>
          <p:nvPr/>
        </p:nvSpPr>
        <p:spPr>
          <a:xfrm>
            <a:off x="10039414" y="259344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437C3-5F45-6F60-A25B-9122BD0BF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34928-6BCE-1B22-83E6-C08C6CA1C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Process Cards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BE360CC-F2C7-5C81-EDD3-A12E144B4838}"/>
              </a:ext>
            </a:extLst>
          </p:cNvPr>
          <p:cNvSpPr/>
          <p:nvPr/>
        </p:nvSpPr>
        <p:spPr>
          <a:xfrm>
            <a:off x="432211" y="2694390"/>
            <a:ext cx="2660994" cy="2981424"/>
          </a:xfrm>
          <a:prstGeom prst="roundRect">
            <a:avLst>
              <a:gd name="adj" fmla="val 499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1B52F1-4113-8A4A-9FA2-5DD869053C8F}"/>
              </a:ext>
            </a:extLst>
          </p:cNvPr>
          <p:cNvSpPr txBox="1"/>
          <p:nvPr/>
        </p:nvSpPr>
        <p:spPr>
          <a:xfrm>
            <a:off x="769584" y="3445072"/>
            <a:ext cx="206196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accent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FEE8F3F-E998-B9E1-6AE9-00EA0B73AEB6}"/>
              </a:ext>
            </a:extLst>
          </p:cNvPr>
          <p:cNvSpPr/>
          <p:nvPr/>
        </p:nvSpPr>
        <p:spPr>
          <a:xfrm>
            <a:off x="1087457" y="1191151"/>
            <a:ext cx="1403351" cy="14086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F791D8E-A6A3-B707-D2DD-8F6646B730C5}"/>
              </a:ext>
            </a:extLst>
          </p:cNvPr>
          <p:cNvGrpSpPr/>
          <p:nvPr/>
        </p:nvGrpSpPr>
        <p:grpSpPr>
          <a:xfrm>
            <a:off x="1536550" y="5443828"/>
            <a:ext cx="528035" cy="95553"/>
            <a:chOff x="5571886" y="5443828"/>
            <a:chExt cx="528035" cy="9555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40D4584-A71F-CE8E-6A05-A256B3B1398C}"/>
                </a:ext>
              </a:extLst>
            </p:cNvPr>
            <p:cNvSpPr/>
            <p:nvPr/>
          </p:nvSpPr>
          <p:spPr>
            <a:xfrm>
              <a:off x="5790184" y="5443828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047DE0C-12BB-5062-05BF-F568166A7FC0}"/>
                </a:ext>
              </a:extLst>
            </p:cNvPr>
            <p:cNvSpPr/>
            <p:nvPr/>
          </p:nvSpPr>
          <p:spPr>
            <a:xfrm>
              <a:off x="5571886" y="5444019"/>
              <a:ext cx="91440" cy="9144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A02B423-4ED2-18A6-486D-72EEE3D13F66}"/>
                </a:ext>
              </a:extLst>
            </p:cNvPr>
            <p:cNvSpPr/>
            <p:nvPr/>
          </p:nvSpPr>
          <p:spPr>
            <a:xfrm>
              <a:off x="6008481" y="5447941"/>
              <a:ext cx="91440" cy="9144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436A4023-E83D-FBCF-2108-2DA102BF4E2E}"/>
              </a:ext>
            </a:extLst>
          </p:cNvPr>
          <p:cNvSpPr/>
          <p:nvPr/>
        </p:nvSpPr>
        <p:spPr>
          <a:xfrm>
            <a:off x="1213058" y="1318619"/>
            <a:ext cx="1152149" cy="1153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CDAA54A-D14B-FDFF-C41C-537FC64324B6}"/>
              </a:ext>
            </a:extLst>
          </p:cNvPr>
          <p:cNvSpPr/>
          <p:nvPr/>
        </p:nvSpPr>
        <p:spPr>
          <a:xfrm>
            <a:off x="432211" y="2339787"/>
            <a:ext cx="2736712" cy="3336027"/>
          </a:xfrm>
          <a:custGeom>
            <a:avLst/>
            <a:gdLst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736712" h="3336027">
                <a:moveTo>
                  <a:pt x="2015432" y="195"/>
                </a:moveTo>
                <a:cubicBezTo>
                  <a:pt x="2039454" y="877"/>
                  <a:pt x="2064003" y="3103"/>
                  <a:pt x="2077822" y="3141"/>
                </a:cubicBezTo>
                <a:lnTo>
                  <a:pt x="2300472" y="3449"/>
                </a:lnTo>
                <a:cubicBezTo>
                  <a:pt x="2338553" y="3372"/>
                  <a:pt x="2381931" y="-3001"/>
                  <a:pt x="2417940" y="11894"/>
                </a:cubicBezTo>
                <a:cubicBezTo>
                  <a:pt x="2468151" y="32623"/>
                  <a:pt x="2496251" y="100493"/>
                  <a:pt x="2524120" y="143718"/>
                </a:cubicBezTo>
                <a:cubicBezTo>
                  <a:pt x="2593449" y="251204"/>
                  <a:pt x="2669150" y="354928"/>
                  <a:pt x="2736712" y="463489"/>
                </a:cubicBezTo>
                <a:cubicBezTo>
                  <a:pt x="2713910" y="503797"/>
                  <a:pt x="2683890" y="540649"/>
                  <a:pt x="2657634" y="578960"/>
                </a:cubicBezTo>
                <a:cubicBezTo>
                  <a:pt x="2613871" y="642761"/>
                  <a:pt x="2556521" y="729209"/>
                  <a:pt x="2528190" y="771974"/>
                </a:cubicBezTo>
                <a:cubicBezTo>
                  <a:pt x="2499859" y="814739"/>
                  <a:pt x="2470146" y="883607"/>
                  <a:pt x="2425847" y="907791"/>
                </a:cubicBezTo>
                <a:cubicBezTo>
                  <a:pt x="2381548" y="931975"/>
                  <a:pt x="2318515" y="920996"/>
                  <a:pt x="2269762" y="920996"/>
                </a:cubicBezTo>
                <a:lnTo>
                  <a:pt x="1939626" y="920996"/>
                </a:lnTo>
                <a:lnTo>
                  <a:pt x="734246" y="920996"/>
                </a:lnTo>
                <a:lnTo>
                  <a:pt x="281268" y="920996"/>
                </a:lnTo>
                <a:cubicBezTo>
                  <a:pt x="223763" y="920996"/>
                  <a:pt x="144300" y="905718"/>
                  <a:pt x="94473" y="940651"/>
                </a:cubicBezTo>
                <a:cubicBezTo>
                  <a:pt x="44261" y="975738"/>
                  <a:pt x="54549" y="1039538"/>
                  <a:pt x="54626" y="1093051"/>
                </a:cubicBezTo>
                <a:cubicBezTo>
                  <a:pt x="54703" y="1215892"/>
                  <a:pt x="55010" y="1338734"/>
                  <a:pt x="54856" y="1461575"/>
                </a:cubicBezTo>
                <a:cubicBezTo>
                  <a:pt x="54243" y="1929908"/>
                  <a:pt x="54856" y="2398240"/>
                  <a:pt x="54856" y="2866573"/>
                </a:cubicBezTo>
                <a:cubicBezTo>
                  <a:pt x="54856" y="2956170"/>
                  <a:pt x="54856" y="3045691"/>
                  <a:pt x="54780" y="3135288"/>
                </a:cubicBezTo>
                <a:cubicBezTo>
                  <a:pt x="54626" y="3225116"/>
                  <a:pt x="39271" y="3288072"/>
                  <a:pt x="129482" y="3334905"/>
                </a:cubicBezTo>
                <a:cubicBezTo>
                  <a:pt x="106526" y="3338437"/>
                  <a:pt x="88331" y="3333523"/>
                  <a:pt x="67985" y="3321700"/>
                </a:cubicBezTo>
                <a:cubicBezTo>
                  <a:pt x="-22610" y="3269262"/>
                  <a:pt x="3570" y="3138513"/>
                  <a:pt x="3340" y="3050835"/>
                </a:cubicBezTo>
                <a:cubicBezTo>
                  <a:pt x="2419" y="2720699"/>
                  <a:pt x="2956" y="2390563"/>
                  <a:pt x="3263" y="2060426"/>
                </a:cubicBezTo>
                <a:cubicBezTo>
                  <a:pt x="3570" y="1558850"/>
                  <a:pt x="5489" y="1057197"/>
                  <a:pt x="3110" y="555620"/>
                </a:cubicBezTo>
                <a:cubicBezTo>
                  <a:pt x="2572" y="435466"/>
                  <a:pt x="8253" y="315158"/>
                  <a:pt x="7947" y="194774"/>
                </a:cubicBezTo>
                <a:cubicBezTo>
                  <a:pt x="7870" y="137576"/>
                  <a:pt x="-269" y="75157"/>
                  <a:pt x="47179" y="33545"/>
                </a:cubicBezTo>
                <a:cubicBezTo>
                  <a:pt x="99463" y="-12214"/>
                  <a:pt x="186297" y="4600"/>
                  <a:pt x="250558" y="4293"/>
                </a:cubicBezTo>
                <a:lnTo>
                  <a:pt x="742460" y="2834"/>
                </a:lnTo>
                <a:cubicBezTo>
                  <a:pt x="765033" y="22028"/>
                  <a:pt x="780925" y="48132"/>
                  <a:pt x="800657" y="70627"/>
                </a:cubicBezTo>
                <a:cubicBezTo>
                  <a:pt x="831137" y="105330"/>
                  <a:pt x="868066" y="138267"/>
                  <a:pt x="904995" y="165906"/>
                </a:cubicBezTo>
                <a:cubicBezTo>
                  <a:pt x="1095629" y="308556"/>
                  <a:pt x="1348298" y="348326"/>
                  <a:pt x="1575248" y="279227"/>
                </a:cubicBezTo>
                <a:cubicBezTo>
                  <a:pt x="1683118" y="246367"/>
                  <a:pt x="1778089" y="187710"/>
                  <a:pt x="1860777" y="111779"/>
                </a:cubicBezTo>
                <a:cubicBezTo>
                  <a:pt x="1885499" y="89130"/>
                  <a:pt x="1933945" y="18189"/>
                  <a:pt x="1956210" y="6519"/>
                </a:cubicBezTo>
                <a:cubicBezTo>
                  <a:pt x="1967918" y="377"/>
                  <a:pt x="1991411" y="-486"/>
                  <a:pt x="2015432" y="195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EFCB1E-455A-952E-B207-7FEAA6915BA9}"/>
              </a:ext>
            </a:extLst>
          </p:cNvPr>
          <p:cNvSpPr txBox="1"/>
          <p:nvPr/>
        </p:nvSpPr>
        <p:spPr>
          <a:xfrm>
            <a:off x="769584" y="4060276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296048-5B31-6004-F7C7-AD553B5C8C47}"/>
              </a:ext>
            </a:extLst>
          </p:cNvPr>
          <p:cNvCxnSpPr>
            <a:cxnSpLocks/>
          </p:cNvCxnSpPr>
          <p:nvPr/>
        </p:nvCxnSpPr>
        <p:spPr>
          <a:xfrm>
            <a:off x="1364882" y="3952729"/>
            <a:ext cx="871370" cy="0"/>
          </a:xfrm>
          <a:prstGeom prst="line">
            <a:avLst/>
          </a:prstGeom>
          <a:ln w="38100" cap="rnd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F86D2040-25DA-D3C4-168A-9E38A2104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77652" y="1483996"/>
            <a:ext cx="822960" cy="822960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753A07B-FA8F-0A4D-820E-FF13F05A523E}"/>
              </a:ext>
            </a:extLst>
          </p:cNvPr>
          <p:cNvSpPr/>
          <p:nvPr/>
        </p:nvSpPr>
        <p:spPr>
          <a:xfrm>
            <a:off x="9023077" y="2694390"/>
            <a:ext cx="2660994" cy="2981424"/>
          </a:xfrm>
          <a:prstGeom prst="roundRect">
            <a:avLst>
              <a:gd name="adj" fmla="val 499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1D3860-26AF-094D-F5C3-F9E0AE078E5E}"/>
              </a:ext>
            </a:extLst>
          </p:cNvPr>
          <p:cNvSpPr txBox="1"/>
          <p:nvPr/>
        </p:nvSpPr>
        <p:spPr>
          <a:xfrm>
            <a:off x="9360450" y="3445072"/>
            <a:ext cx="206196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6AAFF2B-9ED7-0B21-D76B-FCAD34EEF09A}"/>
              </a:ext>
            </a:extLst>
          </p:cNvPr>
          <p:cNvSpPr/>
          <p:nvPr/>
        </p:nvSpPr>
        <p:spPr>
          <a:xfrm>
            <a:off x="9678323" y="1191151"/>
            <a:ext cx="1403351" cy="14086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461CB22-9177-C944-0780-2C12E52F7050}"/>
              </a:ext>
            </a:extLst>
          </p:cNvPr>
          <p:cNvGrpSpPr/>
          <p:nvPr/>
        </p:nvGrpSpPr>
        <p:grpSpPr>
          <a:xfrm>
            <a:off x="10127416" y="5443828"/>
            <a:ext cx="528035" cy="95553"/>
            <a:chOff x="5571886" y="5443828"/>
            <a:chExt cx="528035" cy="9555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71C0BA7-F104-7C3B-70E3-B2064763A5AB}"/>
                </a:ext>
              </a:extLst>
            </p:cNvPr>
            <p:cNvSpPr/>
            <p:nvPr/>
          </p:nvSpPr>
          <p:spPr>
            <a:xfrm>
              <a:off x="5790184" y="5443828"/>
              <a:ext cx="91440" cy="91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4599575-7224-A1DE-61A9-85C5533FD573}"/>
                </a:ext>
              </a:extLst>
            </p:cNvPr>
            <p:cNvSpPr/>
            <p:nvPr/>
          </p:nvSpPr>
          <p:spPr>
            <a:xfrm>
              <a:off x="5571886" y="5444019"/>
              <a:ext cx="91440" cy="9144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FE2B48D-6FCE-688C-67F7-B6B7E825F39E}"/>
                </a:ext>
              </a:extLst>
            </p:cNvPr>
            <p:cNvSpPr/>
            <p:nvPr/>
          </p:nvSpPr>
          <p:spPr>
            <a:xfrm>
              <a:off x="6008481" y="5447941"/>
              <a:ext cx="91440" cy="914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EF075D69-85AD-830F-ABA6-33D2FFDDC2EE}"/>
              </a:ext>
            </a:extLst>
          </p:cNvPr>
          <p:cNvSpPr/>
          <p:nvPr/>
        </p:nvSpPr>
        <p:spPr>
          <a:xfrm>
            <a:off x="9803924" y="1318619"/>
            <a:ext cx="1152149" cy="1153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30220B9-6729-5486-331A-5120B2D987ED}"/>
              </a:ext>
            </a:extLst>
          </p:cNvPr>
          <p:cNvSpPr/>
          <p:nvPr/>
        </p:nvSpPr>
        <p:spPr>
          <a:xfrm>
            <a:off x="9023077" y="2339787"/>
            <a:ext cx="2736712" cy="3336027"/>
          </a:xfrm>
          <a:custGeom>
            <a:avLst/>
            <a:gdLst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736712" h="3336027">
                <a:moveTo>
                  <a:pt x="2015432" y="195"/>
                </a:moveTo>
                <a:cubicBezTo>
                  <a:pt x="2039454" y="877"/>
                  <a:pt x="2064003" y="3103"/>
                  <a:pt x="2077822" y="3141"/>
                </a:cubicBezTo>
                <a:lnTo>
                  <a:pt x="2300472" y="3449"/>
                </a:lnTo>
                <a:cubicBezTo>
                  <a:pt x="2338553" y="3372"/>
                  <a:pt x="2381931" y="-3001"/>
                  <a:pt x="2417940" y="11894"/>
                </a:cubicBezTo>
                <a:cubicBezTo>
                  <a:pt x="2468151" y="32623"/>
                  <a:pt x="2496251" y="100493"/>
                  <a:pt x="2524120" y="143718"/>
                </a:cubicBezTo>
                <a:cubicBezTo>
                  <a:pt x="2593449" y="251204"/>
                  <a:pt x="2669150" y="354928"/>
                  <a:pt x="2736712" y="463489"/>
                </a:cubicBezTo>
                <a:cubicBezTo>
                  <a:pt x="2713910" y="503797"/>
                  <a:pt x="2683890" y="540649"/>
                  <a:pt x="2657634" y="578960"/>
                </a:cubicBezTo>
                <a:cubicBezTo>
                  <a:pt x="2613871" y="642761"/>
                  <a:pt x="2556521" y="729209"/>
                  <a:pt x="2528190" y="771974"/>
                </a:cubicBezTo>
                <a:cubicBezTo>
                  <a:pt x="2499859" y="814739"/>
                  <a:pt x="2470146" y="883607"/>
                  <a:pt x="2425847" y="907791"/>
                </a:cubicBezTo>
                <a:cubicBezTo>
                  <a:pt x="2381548" y="931975"/>
                  <a:pt x="2318515" y="920996"/>
                  <a:pt x="2269762" y="920996"/>
                </a:cubicBezTo>
                <a:lnTo>
                  <a:pt x="1939626" y="920996"/>
                </a:lnTo>
                <a:lnTo>
                  <a:pt x="734246" y="920996"/>
                </a:lnTo>
                <a:lnTo>
                  <a:pt x="281268" y="920996"/>
                </a:lnTo>
                <a:cubicBezTo>
                  <a:pt x="223763" y="920996"/>
                  <a:pt x="144300" y="905718"/>
                  <a:pt x="94473" y="940651"/>
                </a:cubicBezTo>
                <a:cubicBezTo>
                  <a:pt x="44261" y="975738"/>
                  <a:pt x="54549" y="1039538"/>
                  <a:pt x="54626" y="1093051"/>
                </a:cubicBezTo>
                <a:cubicBezTo>
                  <a:pt x="54703" y="1215892"/>
                  <a:pt x="55010" y="1338734"/>
                  <a:pt x="54856" y="1461575"/>
                </a:cubicBezTo>
                <a:cubicBezTo>
                  <a:pt x="54243" y="1929908"/>
                  <a:pt x="54856" y="2398240"/>
                  <a:pt x="54856" y="2866573"/>
                </a:cubicBezTo>
                <a:cubicBezTo>
                  <a:pt x="54856" y="2956170"/>
                  <a:pt x="54856" y="3045691"/>
                  <a:pt x="54780" y="3135288"/>
                </a:cubicBezTo>
                <a:cubicBezTo>
                  <a:pt x="54626" y="3225116"/>
                  <a:pt x="39271" y="3288072"/>
                  <a:pt x="129482" y="3334905"/>
                </a:cubicBezTo>
                <a:cubicBezTo>
                  <a:pt x="106526" y="3338437"/>
                  <a:pt x="88331" y="3333523"/>
                  <a:pt x="67985" y="3321700"/>
                </a:cubicBezTo>
                <a:cubicBezTo>
                  <a:pt x="-22610" y="3269262"/>
                  <a:pt x="3570" y="3138513"/>
                  <a:pt x="3340" y="3050835"/>
                </a:cubicBezTo>
                <a:cubicBezTo>
                  <a:pt x="2419" y="2720699"/>
                  <a:pt x="2956" y="2390563"/>
                  <a:pt x="3263" y="2060426"/>
                </a:cubicBezTo>
                <a:cubicBezTo>
                  <a:pt x="3570" y="1558850"/>
                  <a:pt x="5489" y="1057197"/>
                  <a:pt x="3110" y="555620"/>
                </a:cubicBezTo>
                <a:cubicBezTo>
                  <a:pt x="2572" y="435466"/>
                  <a:pt x="8253" y="315158"/>
                  <a:pt x="7947" y="194774"/>
                </a:cubicBezTo>
                <a:cubicBezTo>
                  <a:pt x="7870" y="137576"/>
                  <a:pt x="-269" y="75157"/>
                  <a:pt x="47179" y="33545"/>
                </a:cubicBezTo>
                <a:cubicBezTo>
                  <a:pt x="99463" y="-12214"/>
                  <a:pt x="186297" y="4600"/>
                  <a:pt x="250558" y="4293"/>
                </a:cubicBezTo>
                <a:lnTo>
                  <a:pt x="742460" y="2834"/>
                </a:lnTo>
                <a:cubicBezTo>
                  <a:pt x="765033" y="22028"/>
                  <a:pt x="780925" y="48132"/>
                  <a:pt x="800657" y="70627"/>
                </a:cubicBezTo>
                <a:cubicBezTo>
                  <a:pt x="831137" y="105330"/>
                  <a:pt x="868066" y="138267"/>
                  <a:pt x="904995" y="165906"/>
                </a:cubicBezTo>
                <a:cubicBezTo>
                  <a:pt x="1095629" y="308556"/>
                  <a:pt x="1348298" y="348326"/>
                  <a:pt x="1575248" y="279227"/>
                </a:cubicBezTo>
                <a:cubicBezTo>
                  <a:pt x="1683118" y="246367"/>
                  <a:pt x="1778089" y="187710"/>
                  <a:pt x="1860777" y="111779"/>
                </a:cubicBezTo>
                <a:cubicBezTo>
                  <a:pt x="1885499" y="89130"/>
                  <a:pt x="1933945" y="18189"/>
                  <a:pt x="1956210" y="6519"/>
                </a:cubicBezTo>
                <a:cubicBezTo>
                  <a:pt x="1967918" y="377"/>
                  <a:pt x="1991411" y="-486"/>
                  <a:pt x="2015432" y="195"/>
                </a:cubicBezTo>
                <a:close/>
              </a:path>
            </a:pathLst>
          </a:cu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B53B8B-B23A-DB93-5D82-0F4076A91666}"/>
              </a:ext>
            </a:extLst>
          </p:cNvPr>
          <p:cNvSpPr txBox="1"/>
          <p:nvPr/>
        </p:nvSpPr>
        <p:spPr>
          <a:xfrm>
            <a:off x="9360450" y="4060276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8A56DB0-85CD-001D-B6DC-D3442A848401}"/>
              </a:ext>
            </a:extLst>
          </p:cNvPr>
          <p:cNvCxnSpPr>
            <a:cxnSpLocks/>
          </p:cNvCxnSpPr>
          <p:nvPr/>
        </p:nvCxnSpPr>
        <p:spPr>
          <a:xfrm>
            <a:off x="9955748" y="3952729"/>
            <a:ext cx="871370" cy="0"/>
          </a:xfrm>
          <a:prstGeom prst="line">
            <a:avLst/>
          </a:prstGeom>
          <a:ln w="38100" cap="rnd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Graphic 49" descr="Bar graph with upward trend with solid fill">
            <a:extLst>
              <a:ext uri="{FF2B5EF4-FFF2-40B4-BE49-F238E27FC236}">
                <a16:creationId xmlns:a16="http://schemas.microsoft.com/office/drawing/2014/main" id="{416F5171-193E-01C3-8918-5562F5B1FE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68518" y="1483996"/>
            <a:ext cx="822960" cy="822960"/>
          </a:xfrm>
          <a:prstGeom prst="rect">
            <a:avLst/>
          </a:prstGeom>
        </p:spPr>
      </p:pic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82BED606-DD38-AD91-069E-6754D0FBB24A}"/>
              </a:ext>
            </a:extLst>
          </p:cNvPr>
          <p:cNvSpPr/>
          <p:nvPr/>
        </p:nvSpPr>
        <p:spPr>
          <a:xfrm>
            <a:off x="3295833" y="2694390"/>
            <a:ext cx="2660994" cy="2981424"/>
          </a:xfrm>
          <a:prstGeom prst="roundRect">
            <a:avLst>
              <a:gd name="adj" fmla="val 499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74614EC-A1C1-2C5D-85BA-EE848D0060B2}"/>
              </a:ext>
            </a:extLst>
          </p:cNvPr>
          <p:cNvSpPr txBox="1"/>
          <p:nvPr/>
        </p:nvSpPr>
        <p:spPr>
          <a:xfrm>
            <a:off x="3633206" y="3445072"/>
            <a:ext cx="206196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AD58896-D4CC-5205-05F3-196EC4FD4DBE}"/>
              </a:ext>
            </a:extLst>
          </p:cNvPr>
          <p:cNvSpPr/>
          <p:nvPr/>
        </p:nvSpPr>
        <p:spPr>
          <a:xfrm>
            <a:off x="3951079" y="1191151"/>
            <a:ext cx="1403351" cy="14086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8BD5058-AC1A-556F-D5E3-7BB233CE5E31}"/>
              </a:ext>
            </a:extLst>
          </p:cNvPr>
          <p:cNvGrpSpPr/>
          <p:nvPr/>
        </p:nvGrpSpPr>
        <p:grpSpPr>
          <a:xfrm>
            <a:off x="4400172" y="5443828"/>
            <a:ext cx="528035" cy="95553"/>
            <a:chOff x="5571886" y="5443828"/>
            <a:chExt cx="528035" cy="95553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2674B41-936B-8978-A002-509427399273}"/>
                </a:ext>
              </a:extLst>
            </p:cNvPr>
            <p:cNvSpPr/>
            <p:nvPr/>
          </p:nvSpPr>
          <p:spPr>
            <a:xfrm>
              <a:off x="5790184" y="5443828"/>
              <a:ext cx="91440" cy="9144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30D7F49-710F-4943-1234-4B6AE60E4250}"/>
                </a:ext>
              </a:extLst>
            </p:cNvPr>
            <p:cNvSpPr/>
            <p:nvPr/>
          </p:nvSpPr>
          <p:spPr>
            <a:xfrm>
              <a:off x="5571886" y="5444019"/>
              <a:ext cx="91440" cy="914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1425529-FF8E-0EAA-26F6-EC08251EEE89}"/>
                </a:ext>
              </a:extLst>
            </p:cNvPr>
            <p:cNvSpPr/>
            <p:nvPr/>
          </p:nvSpPr>
          <p:spPr>
            <a:xfrm>
              <a:off x="6008481" y="5447941"/>
              <a:ext cx="91440" cy="9144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6" name="Oval 85">
            <a:extLst>
              <a:ext uri="{FF2B5EF4-FFF2-40B4-BE49-F238E27FC236}">
                <a16:creationId xmlns:a16="http://schemas.microsoft.com/office/drawing/2014/main" id="{72577467-A7AC-F3C4-DF06-B09F8A256EDF}"/>
              </a:ext>
            </a:extLst>
          </p:cNvPr>
          <p:cNvSpPr/>
          <p:nvPr/>
        </p:nvSpPr>
        <p:spPr>
          <a:xfrm>
            <a:off x="4076680" y="1318619"/>
            <a:ext cx="1152149" cy="1153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CF5FF05D-2BA1-83E1-9F81-09D24562733A}"/>
              </a:ext>
            </a:extLst>
          </p:cNvPr>
          <p:cNvSpPr/>
          <p:nvPr/>
        </p:nvSpPr>
        <p:spPr>
          <a:xfrm>
            <a:off x="3295833" y="2339787"/>
            <a:ext cx="2736712" cy="3336027"/>
          </a:xfrm>
          <a:custGeom>
            <a:avLst/>
            <a:gdLst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736712" h="3336027">
                <a:moveTo>
                  <a:pt x="2015432" y="195"/>
                </a:moveTo>
                <a:cubicBezTo>
                  <a:pt x="2039454" y="877"/>
                  <a:pt x="2064003" y="3103"/>
                  <a:pt x="2077822" y="3141"/>
                </a:cubicBezTo>
                <a:lnTo>
                  <a:pt x="2300472" y="3449"/>
                </a:lnTo>
                <a:cubicBezTo>
                  <a:pt x="2338553" y="3372"/>
                  <a:pt x="2381931" y="-3001"/>
                  <a:pt x="2417940" y="11894"/>
                </a:cubicBezTo>
                <a:cubicBezTo>
                  <a:pt x="2468151" y="32623"/>
                  <a:pt x="2496251" y="100493"/>
                  <a:pt x="2524120" y="143718"/>
                </a:cubicBezTo>
                <a:cubicBezTo>
                  <a:pt x="2593449" y="251204"/>
                  <a:pt x="2669150" y="354928"/>
                  <a:pt x="2736712" y="463489"/>
                </a:cubicBezTo>
                <a:cubicBezTo>
                  <a:pt x="2713910" y="503797"/>
                  <a:pt x="2683890" y="540649"/>
                  <a:pt x="2657634" y="578960"/>
                </a:cubicBezTo>
                <a:cubicBezTo>
                  <a:pt x="2613871" y="642761"/>
                  <a:pt x="2556521" y="729209"/>
                  <a:pt x="2528190" y="771974"/>
                </a:cubicBezTo>
                <a:cubicBezTo>
                  <a:pt x="2499859" y="814739"/>
                  <a:pt x="2470146" y="883607"/>
                  <a:pt x="2425847" y="907791"/>
                </a:cubicBezTo>
                <a:cubicBezTo>
                  <a:pt x="2381548" y="931975"/>
                  <a:pt x="2318515" y="920996"/>
                  <a:pt x="2269762" y="920996"/>
                </a:cubicBezTo>
                <a:lnTo>
                  <a:pt x="1939626" y="920996"/>
                </a:lnTo>
                <a:lnTo>
                  <a:pt x="734246" y="920996"/>
                </a:lnTo>
                <a:lnTo>
                  <a:pt x="281268" y="920996"/>
                </a:lnTo>
                <a:cubicBezTo>
                  <a:pt x="223763" y="920996"/>
                  <a:pt x="144300" y="905718"/>
                  <a:pt x="94473" y="940651"/>
                </a:cubicBezTo>
                <a:cubicBezTo>
                  <a:pt x="44261" y="975738"/>
                  <a:pt x="54549" y="1039538"/>
                  <a:pt x="54626" y="1093051"/>
                </a:cubicBezTo>
                <a:cubicBezTo>
                  <a:pt x="54703" y="1215892"/>
                  <a:pt x="55010" y="1338734"/>
                  <a:pt x="54856" y="1461575"/>
                </a:cubicBezTo>
                <a:cubicBezTo>
                  <a:pt x="54243" y="1929908"/>
                  <a:pt x="54856" y="2398240"/>
                  <a:pt x="54856" y="2866573"/>
                </a:cubicBezTo>
                <a:cubicBezTo>
                  <a:pt x="54856" y="2956170"/>
                  <a:pt x="54856" y="3045691"/>
                  <a:pt x="54780" y="3135288"/>
                </a:cubicBezTo>
                <a:cubicBezTo>
                  <a:pt x="54626" y="3225116"/>
                  <a:pt x="39271" y="3288072"/>
                  <a:pt x="129482" y="3334905"/>
                </a:cubicBezTo>
                <a:cubicBezTo>
                  <a:pt x="106526" y="3338437"/>
                  <a:pt x="88331" y="3333523"/>
                  <a:pt x="67985" y="3321700"/>
                </a:cubicBezTo>
                <a:cubicBezTo>
                  <a:pt x="-22610" y="3269262"/>
                  <a:pt x="3570" y="3138513"/>
                  <a:pt x="3340" y="3050835"/>
                </a:cubicBezTo>
                <a:cubicBezTo>
                  <a:pt x="2419" y="2720699"/>
                  <a:pt x="2956" y="2390563"/>
                  <a:pt x="3263" y="2060426"/>
                </a:cubicBezTo>
                <a:cubicBezTo>
                  <a:pt x="3570" y="1558850"/>
                  <a:pt x="5489" y="1057197"/>
                  <a:pt x="3110" y="555620"/>
                </a:cubicBezTo>
                <a:cubicBezTo>
                  <a:pt x="2572" y="435466"/>
                  <a:pt x="8253" y="315158"/>
                  <a:pt x="7947" y="194774"/>
                </a:cubicBezTo>
                <a:cubicBezTo>
                  <a:pt x="7870" y="137576"/>
                  <a:pt x="-269" y="75157"/>
                  <a:pt x="47179" y="33545"/>
                </a:cubicBezTo>
                <a:cubicBezTo>
                  <a:pt x="99463" y="-12214"/>
                  <a:pt x="186297" y="4600"/>
                  <a:pt x="250558" y="4293"/>
                </a:cubicBezTo>
                <a:lnTo>
                  <a:pt x="742460" y="2834"/>
                </a:lnTo>
                <a:cubicBezTo>
                  <a:pt x="765033" y="22028"/>
                  <a:pt x="780925" y="48132"/>
                  <a:pt x="800657" y="70627"/>
                </a:cubicBezTo>
                <a:cubicBezTo>
                  <a:pt x="831137" y="105330"/>
                  <a:pt x="868066" y="138267"/>
                  <a:pt x="904995" y="165906"/>
                </a:cubicBezTo>
                <a:cubicBezTo>
                  <a:pt x="1095629" y="308556"/>
                  <a:pt x="1348298" y="348326"/>
                  <a:pt x="1575248" y="279227"/>
                </a:cubicBezTo>
                <a:cubicBezTo>
                  <a:pt x="1683118" y="246367"/>
                  <a:pt x="1778089" y="187710"/>
                  <a:pt x="1860777" y="111779"/>
                </a:cubicBezTo>
                <a:cubicBezTo>
                  <a:pt x="1885499" y="89130"/>
                  <a:pt x="1933945" y="18189"/>
                  <a:pt x="1956210" y="6519"/>
                </a:cubicBezTo>
                <a:cubicBezTo>
                  <a:pt x="1967918" y="377"/>
                  <a:pt x="1991411" y="-486"/>
                  <a:pt x="2015432" y="195"/>
                </a:cubicBezTo>
                <a:close/>
              </a:path>
            </a:pathLst>
          </a:custGeom>
          <a:solidFill>
            <a:schemeClr val="accent5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330A614-518C-A99A-A171-553F603045C4}"/>
              </a:ext>
            </a:extLst>
          </p:cNvPr>
          <p:cNvSpPr txBox="1"/>
          <p:nvPr/>
        </p:nvSpPr>
        <p:spPr>
          <a:xfrm>
            <a:off x="3633206" y="4060276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CD6FFAD-D311-3C1F-7166-D816A76870D0}"/>
              </a:ext>
            </a:extLst>
          </p:cNvPr>
          <p:cNvCxnSpPr>
            <a:cxnSpLocks/>
          </p:cNvCxnSpPr>
          <p:nvPr/>
        </p:nvCxnSpPr>
        <p:spPr>
          <a:xfrm>
            <a:off x="4228504" y="3952729"/>
            <a:ext cx="871370" cy="0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Graphic 89" descr="Lights On with solid fill">
            <a:extLst>
              <a:ext uri="{FF2B5EF4-FFF2-40B4-BE49-F238E27FC236}">
                <a16:creationId xmlns:a16="http://schemas.microsoft.com/office/drawing/2014/main" id="{BEE7DDE2-7C2D-B728-9107-7DCB7D0B76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41274" y="1483996"/>
            <a:ext cx="822960" cy="822960"/>
          </a:xfrm>
          <a:prstGeom prst="rect">
            <a:avLst/>
          </a:prstGeom>
        </p:spPr>
      </p:pic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5B03E4B3-24D0-2AD7-0D62-FB22C8C7CFC4}"/>
              </a:ext>
            </a:extLst>
          </p:cNvPr>
          <p:cNvSpPr/>
          <p:nvPr/>
        </p:nvSpPr>
        <p:spPr>
          <a:xfrm>
            <a:off x="6159455" y="2694390"/>
            <a:ext cx="2660994" cy="2981424"/>
          </a:xfrm>
          <a:prstGeom prst="roundRect">
            <a:avLst>
              <a:gd name="adj" fmla="val 499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4687716-A69E-C827-CA09-3843991F36FA}"/>
              </a:ext>
            </a:extLst>
          </p:cNvPr>
          <p:cNvSpPr txBox="1"/>
          <p:nvPr/>
        </p:nvSpPr>
        <p:spPr>
          <a:xfrm>
            <a:off x="6496828" y="3445072"/>
            <a:ext cx="206196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85C94B4A-7E28-234D-30F9-A155756F8D11}"/>
              </a:ext>
            </a:extLst>
          </p:cNvPr>
          <p:cNvSpPr/>
          <p:nvPr/>
        </p:nvSpPr>
        <p:spPr>
          <a:xfrm>
            <a:off x="6814701" y="1191151"/>
            <a:ext cx="1403351" cy="14086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D273CCE-20F1-A0C4-F6CA-9F071955E2BD}"/>
              </a:ext>
            </a:extLst>
          </p:cNvPr>
          <p:cNvGrpSpPr/>
          <p:nvPr/>
        </p:nvGrpSpPr>
        <p:grpSpPr>
          <a:xfrm>
            <a:off x="7263794" y="5443828"/>
            <a:ext cx="528035" cy="95553"/>
            <a:chOff x="5571886" y="5443828"/>
            <a:chExt cx="528035" cy="95553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7B971FA-6497-AA35-92B2-888486577C7C}"/>
                </a:ext>
              </a:extLst>
            </p:cNvPr>
            <p:cNvSpPr/>
            <p:nvPr/>
          </p:nvSpPr>
          <p:spPr>
            <a:xfrm>
              <a:off x="5790184" y="5443828"/>
              <a:ext cx="91440" cy="914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39568432-4F7E-8B53-727B-74959E036423}"/>
                </a:ext>
              </a:extLst>
            </p:cNvPr>
            <p:cNvSpPr/>
            <p:nvPr/>
          </p:nvSpPr>
          <p:spPr>
            <a:xfrm>
              <a:off x="5571886" y="5444019"/>
              <a:ext cx="91440" cy="9144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4DE45E96-2D57-5CDA-CDBA-E2CF9A00134B}"/>
                </a:ext>
              </a:extLst>
            </p:cNvPr>
            <p:cNvSpPr/>
            <p:nvPr/>
          </p:nvSpPr>
          <p:spPr>
            <a:xfrm>
              <a:off x="6008481" y="5447941"/>
              <a:ext cx="91440" cy="9144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39796D85-9401-36DC-D563-D1CA20761904}"/>
              </a:ext>
            </a:extLst>
          </p:cNvPr>
          <p:cNvSpPr/>
          <p:nvPr/>
        </p:nvSpPr>
        <p:spPr>
          <a:xfrm>
            <a:off x="6940302" y="1318619"/>
            <a:ext cx="1152149" cy="1153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2C00595A-DC60-1EA2-3679-BA49B0843961}"/>
              </a:ext>
            </a:extLst>
          </p:cNvPr>
          <p:cNvSpPr/>
          <p:nvPr/>
        </p:nvSpPr>
        <p:spPr>
          <a:xfrm>
            <a:off x="6159455" y="2339787"/>
            <a:ext cx="2736712" cy="3336027"/>
          </a:xfrm>
          <a:custGeom>
            <a:avLst/>
            <a:gdLst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  <a:gd name="csX0" fmla="*/ 2015432 w 2736712"/>
              <a:gd name="csY0" fmla="*/ 195 h 3336027"/>
              <a:gd name="csX1" fmla="*/ 2077822 w 2736712"/>
              <a:gd name="csY1" fmla="*/ 3141 h 3336027"/>
              <a:gd name="csX2" fmla="*/ 2300472 w 2736712"/>
              <a:gd name="csY2" fmla="*/ 3449 h 3336027"/>
              <a:gd name="csX3" fmla="*/ 2417940 w 2736712"/>
              <a:gd name="csY3" fmla="*/ 11894 h 3336027"/>
              <a:gd name="csX4" fmla="*/ 2524120 w 2736712"/>
              <a:gd name="csY4" fmla="*/ 143718 h 3336027"/>
              <a:gd name="csX5" fmla="*/ 2736712 w 2736712"/>
              <a:gd name="csY5" fmla="*/ 463489 h 3336027"/>
              <a:gd name="csX6" fmla="*/ 2657634 w 2736712"/>
              <a:gd name="csY6" fmla="*/ 578960 h 3336027"/>
              <a:gd name="csX7" fmla="*/ 2528190 w 2736712"/>
              <a:gd name="csY7" fmla="*/ 771974 h 3336027"/>
              <a:gd name="csX8" fmla="*/ 2425847 w 2736712"/>
              <a:gd name="csY8" fmla="*/ 907791 h 3336027"/>
              <a:gd name="csX9" fmla="*/ 2269762 w 2736712"/>
              <a:gd name="csY9" fmla="*/ 920996 h 3336027"/>
              <a:gd name="csX10" fmla="*/ 1939626 w 2736712"/>
              <a:gd name="csY10" fmla="*/ 920996 h 3336027"/>
              <a:gd name="csX11" fmla="*/ 734246 w 2736712"/>
              <a:gd name="csY11" fmla="*/ 920996 h 3336027"/>
              <a:gd name="csX12" fmla="*/ 281268 w 2736712"/>
              <a:gd name="csY12" fmla="*/ 920996 h 3336027"/>
              <a:gd name="csX13" fmla="*/ 94473 w 2736712"/>
              <a:gd name="csY13" fmla="*/ 940651 h 3336027"/>
              <a:gd name="csX14" fmla="*/ 54626 w 2736712"/>
              <a:gd name="csY14" fmla="*/ 1093051 h 3336027"/>
              <a:gd name="csX15" fmla="*/ 54856 w 2736712"/>
              <a:gd name="csY15" fmla="*/ 1461575 h 3336027"/>
              <a:gd name="csX16" fmla="*/ 54856 w 2736712"/>
              <a:gd name="csY16" fmla="*/ 2866573 h 3336027"/>
              <a:gd name="csX17" fmla="*/ 54780 w 2736712"/>
              <a:gd name="csY17" fmla="*/ 3135288 h 3336027"/>
              <a:gd name="csX18" fmla="*/ 129482 w 2736712"/>
              <a:gd name="csY18" fmla="*/ 3334905 h 3336027"/>
              <a:gd name="csX19" fmla="*/ 67985 w 2736712"/>
              <a:gd name="csY19" fmla="*/ 3321700 h 3336027"/>
              <a:gd name="csX20" fmla="*/ 3340 w 2736712"/>
              <a:gd name="csY20" fmla="*/ 3050835 h 3336027"/>
              <a:gd name="csX21" fmla="*/ 3263 w 2736712"/>
              <a:gd name="csY21" fmla="*/ 2060426 h 3336027"/>
              <a:gd name="csX22" fmla="*/ 3110 w 2736712"/>
              <a:gd name="csY22" fmla="*/ 555620 h 3336027"/>
              <a:gd name="csX23" fmla="*/ 7947 w 2736712"/>
              <a:gd name="csY23" fmla="*/ 194774 h 3336027"/>
              <a:gd name="csX24" fmla="*/ 47179 w 2736712"/>
              <a:gd name="csY24" fmla="*/ 33545 h 3336027"/>
              <a:gd name="csX25" fmla="*/ 250558 w 2736712"/>
              <a:gd name="csY25" fmla="*/ 4293 h 3336027"/>
              <a:gd name="csX26" fmla="*/ 742460 w 2736712"/>
              <a:gd name="csY26" fmla="*/ 2834 h 3336027"/>
              <a:gd name="csX27" fmla="*/ 800657 w 2736712"/>
              <a:gd name="csY27" fmla="*/ 70627 h 3336027"/>
              <a:gd name="csX28" fmla="*/ 904995 w 2736712"/>
              <a:gd name="csY28" fmla="*/ 165906 h 3336027"/>
              <a:gd name="csX29" fmla="*/ 1575248 w 2736712"/>
              <a:gd name="csY29" fmla="*/ 279227 h 3336027"/>
              <a:gd name="csX30" fmla="*/ 1860777 w 2736712"/>
              <a:gd name="csY30" fmla="*/ 111779 h 3336027"/>
              <a:gd name="csX31" fmla="*/ 1956210 w 2736712"/>
              <a:gd name="csY31" fmla="*/ 6519 h 3336027"/>
              <a:gd name="csX32" fmla="*/ 2015432 w 2736712"/>
              <a:gd name="csY32" fmla="*/ 195 h 3336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736712" h="3336027">
                <a:moveTo>
                  <a:pt x="2015432" y="195"/>
                </a:moveTo>
                <a:cubicBezTo>
                  <a:pt x="2039454" y="877"/>
                  <a:pt x="2064003" y="3103"/>
                  <a:pt x="2077822" y="3141"/>
                </a:cubicBezTo>
                <a:lnTo>
                  <a:pt x="2300472" y="3449"/>
                </a:lnTo>
                <a:cubicBezTo>
                  <a:pt x="2338553" y="3372"/>
                  <a:pt x="2381931" y="-3001"/>
                  <a:pt x="2417940" y="11894"/>
                </a:cubicBezTo>
                <a:cubicBezTo>
                  <a:pt x="2468151" y="32623"/>
                  <a:pt x="2496251" y="100493"/>
                  <a:pt x="2524120" y="143718"/>
                </a:cubicBezTo>
                <a:cubicBezTo>
                  <a:pt x="2593449" y="251204"/>
                  <a:pt x="2669150" y="354928"/>
                  <a:pt x="2736712" y="463489"/>
                </a:cubicBezTo>
                <a:cubicBezTo>
                  <a:pt x="2713910" y="503797"/>
                  <a:pt x="2683890" y="540649"/>
                  <a:pt x="2657634" y="578960"/>
                </a:cubicBezTo>
                <a:cubicBezTo>
                  <a:pt x="2613871" y="642761"/>
                  <a:pt x="2556521" y="729209"/>
                  <a:pt x="2528190" y="771974"/>
                </a:cubicBezTo>
                <a:cubicBezTo>
                  <a:pt x="2499859" y="814739"/>
                  <a:pt x="2470146" y="883607"/>
                  <a:pt x="2425847" y="907791"/>
                </a:cubicBezTo>
                <a:cubicBezTo>
                  <a:pt x="2381548" y="931975"/>
                  <a:pt x="2318515" y="920996"/>
                  <a:pt x="2269762" y="920996"/>
                </a:cubicBezTo>
                <a:lnTo>
                  <a:pt x="1939626" y="920996"/>
                </a:lnTo>
                <a:lnTo>
                  <a:pt x="734246" y="920996"/>
                </a:lnTo>
                <a:lnTo>
                  <a:pt x="281268" y="920996"/>
                </a:lnTo>
                <a:cubicBezTo>
                  <a:pt x="223763" y="920996"/>
                  <a:pt x="144300" y="905718"/>
                  <a:pt x="94473" y="940651"/>
                </a:cubicBezTo>
                <a:cubicBezTo>
                  <a:pt x="44261" y="975738"/>
                  <a:pt x="54549" y="1039538"/>
                  <a:pt x="54626" y="1093051"/>
                </a:cubicBezTo>
                <a:cubicBezTo>
                  <a:pt x="54703" y="1215892"/>
                  <a:pt x="55010" y="1338734"/>
                  <a:pt x="54856" y="1461575"/>
                </a:cubicBezTo>
                <a:cubicBezTo>
                  <a:pt x="54243" y="1929908"/>
                  <a:pt x="54856" y="2398240"/>
                  <a:pt x="54856" y="2866573"/>
                </a:cubicBezTo>
                <a:cubicBezTo>
                  <a:pt x="54856" y="2956170"/>
                  <a:pt x="54856" y="3045691"/>
                  <a:pt x="54780" y="3135288"/>
                </a:cubicBezTo>
                <a:cubicBezTo>
                  <a:pt x="54626" y="3225116"/>
                  <a:pt x="39271" y="3288072"/>
                  <a:pt x="129482" y="3334905"/>
                </a:cubicBezTo>
                <a:cubicBezTo>
                  <a:pt x="106526" y="3338437"/>
                  <a:pt x="88331" y="3333523"/>
                  <a:pt x="67985" y="3321700"/>
                </a:cubicBezTo>
                <a:cubicBezTo>
                  <a:pt x="-22610" y="3269262"/>
                  <a:pt x="3570" y="3138513"/>
                  <a:pt x="3340" y="3050835"/>
                </a:cubicBezTo>
                <a:cubicBezTo>
                  <a:pt x="2419" y="2720699"/>
                  <a:pt x="2956" y="2390563"/>
                  <a:pt x="3263" y="2060426"/>
                </a:cubicBezTo>
                <a:cubicBezTo>
                  <a:pt x="3570" y="1558850"/>
                  <a:pt x="5489" y="1057197"/>
                  <a:pt x="3110" y="555620"/>
                </a:cubicBezTo>
                <a:cubicBezTo>
                  <a:pt x="2572" y="435466"/>
                  <a:pt x="8253" y="315158"/>
                  <a:pt x="7947" y="194774"/>
                </a:cubicBezTo>
                <a:cubicBezTo>
                  <a:pt x="7870" y="137576"/>
                  <a:pt x="-269" y="75157"/>
                  <a:pt x="47179" y="33545"/>
                </a:cubicBezTo>
                <a:cubicBezTo>
                  <a:pt x="99463" y="-12214"/>
                  <a:pt x="186297" y="4600"/>
                  <a:pt x="250558" y="4293"/>
                </a:cubicBezTo>
                <a:lnTo>
                  <a:pt x="742460" y="2834"/>
                </a:lnTo>
                <a:cubicBezTo>
                  <a:pt x="765033" y="22028"/>
                  <a:pt x="780925" y="48132"/>
                  <a:pt x="800657" y="70627"/>
                </a:cubicBezTo>
                <a:cubicBezTo>
                  <a:pt x="831137" y="105330"/>
                  <a:pt x="868066" y="138267"/>
                  <a:pt x="904995" y="165906"/>
                </a:cubicBezTo>
                <a:cubicBezTo>
                  <a:pt x="1095629" y="308556"/>
                  <a:pt x="1348298" y="348326"/>
                  <a:pt x="1575248" y="279227"/>
                </a:cubicBezTo>
                <a:cubicBezTo>
                  <a:pt x="1683118" y="246367"/>
                  <a:pt x="1778089" y="187710"/>
                  <a:pt x="1860777" y="111779"/>
                </a:cubicBezTo>
                <a:cubicBezTo>
                  <a:pt x="1885499" y="89130"/>
                  <a:pt x="1933945" y="18189"/>
                  <a:pt x="1956210" y="6519"/>
                </a:cubicBezTo>
                <a:cubicBezTo>
                  <a:pt x="1967918" y="377"/>
                  <a:pt x="1991411" y="-486"/>
                  <a:pt x="2015432" y="195"/>
                </a:cubicBezTo>
                <a:close/>
              </a:path>
            </a:pathLst>
          </a:cu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BA9C3E7-CE45-691A-C19E-885235D398B1}"/>
              </a:ext>
            </a:extLst>
          </p:cNvPr>
          <p:cNvSpPr txBox="1"/>
          <p:nvPr/>
        </p:nvSpPr>
        <p:spPr>
          <a:xfrm>
            <a:off x="6496828" y="4060276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64BDAFC-990B-2C8D-46A3-F7FDCBC2E58B}"/>
              </a:ext>
            </a:extLst>
          </p:cNvPr>
          <p:cNvCxnSpPr>
            <a:cxnSpLocks/>
          </p:cNvCxnSpPr>
          <p:nvPr/>
        </p:nvCxnSpPr>
        <p:spPr>
          <a:xfrm>
            <a:off x="7092126" y="3952729"/>
            <a:ext cx="871370" cy="0"/>
          </a:xfrm>
          <a:prstGeom prst="line">
            <a:avLst/>
          </a:prstGeom>
          <a:ln w="38100" cap="rnd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Graphic 101" descr="Users with solid fill">
            <a:extLst>
              <a:ext uri="{FF2B5EF4-FFF2-40B4-BE49-F238E27FC236}">
                <a16:creationId xmlns:a16="http://schemas.microsoft.com/office/drawing/2014/main" id="{5286509F-990E-A923-6429-61672ED2D6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04896" y="1483996"/>
            <a:ext cx="822960" cy="822960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11205DC6-00A5-A8D1-EC89-B6D17ED4C2E0}"/>
              </a:ext>
            </a:extLst>
          </p:cNvPr>
          <p:cNvSpPr txBox="1"/>
          <p:nvPr/>
        </p:nvSpPr>
        <p:spPr>
          <a:xfrm>
            <a:off x="1448548" y="259344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599BFD9-6D19-33FF-C88B-1C1621969F8E}"/>
              </a:ext>
            </a:extLst>
          </p:cNvPr>
          <p:cNvSpPr txBox="1"/>
          <p:nvPr/>
        </p:nvSpPr>
        <p:spPr>
          <a:xfrm>
            <a:off x="4312170" y="259344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3EF4B01-5D96-8CD8-44DF-566F861A27A2}"/>
              </a:ext>
            </a:extLst>
          </p:cNvPr>
          <p:cNvSpPr txBox="1"/>
          <p:nvPr/>
        </p:nvSpPr>
        <p:spPr>
          <a:xfrm>
            <a:off x="7175792" y="259344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924FC49-C99A-1780-7E89-F5BCBB36C8B6}"/>
              </a:ext>
            </a:extLst>
          </p:cNvPr>
          <p:cNvSpPr txBox="1"/>
          <p:nvPr/>
        </p:nvSpPr>
        <p:spPr>
          <a:xfrm>
            <a:off x="10039414" y="259344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57319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9500</TotalTime>
  <Words>264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Process Cards – Slide Template</vt:lpstr>
      <vt:lpstr>Four-Step Process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Process Cards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2026-07-16T19:48:47Z</dcterms:modified>
  <cp:category>Charts &amp; Diagrams;Text &amp; Tables</cp:category>
</cp:coreProperties>
</file>