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0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2033"/>
    <a:srgbClr val="D0BA94"/>
    <a:srgbClr val="F595A6"/>
    <a:srgbClr val="CEBA8B"/>
    <a:srgbClr val="941651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 varScale="1">
        <p:scale>
          <a:sx n="81" d="100"/>
          <a:sy n="81" d="100"/>
        </p:scale>
        <p:origin x="60" y="685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7/16/2026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B013A6-AD66-8468-1B50-10E58B6919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3F1CD1-2318-09C6-E82F-0A98843C695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F9FEFEA-C403-347A-A04E-E4A2287E34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71E121-FEEF-11AC-4E81-4B5326D45A6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81733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9D53E0-C477-47F1-ADD8-5D0B193C461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633D67-9D7A-D663-2AEB-DF122782A76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F13C6E9-7BA2-1ABE-DA91-E6DB757103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BDE53A-3BFA-7F0D-0DD4-1063C6B822A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87200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svg"/><Relationship Id="rId4" Type="http://schemas.openxmlformats.org/officeDocument/2006/relationships/image" Target="../media/image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8C5B36-5C76-C8B3-EFD9-7491911091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050554-DC4C-1756-1D76-46DDA5E8A7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Four-Step Success Cycle 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5D6CA40-6A21-9CF9-3A99-6622776B0F20}"/>
              </a:ext>
            </a:extLst>
          </p:cNvPr>
          <p:cNvSpPr/>
          <p:nvPr/>
        </p:nvSpPr>
        <p:spPr>
          <a:xfrm>
            <a:off x="5057260" y="2333101"/>
            <a:ext cx="2075377" cy="207990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146693D9-B66E-7989-2BF4-E00254A51E5D}"/>
              </a:ext>
            </a:extLst>
          </p:cNvPr>
          <p:cNvSpPr/>
          <p:nvPr/>
        </p:nvSpPr>
        <p:spPr>
          <a:xfrm>
            <a:off x="6151505" y="3424690"/>
            <a:ext cx="4790814" cy="2480152"/>
          </a:xfrm>
          <a:custGeom>
            <a:avLst/>
            <a:gdLst>
              <a:gd name="csX0" fmla="*/ 1291926 w 4645152"/>
              <a:gd name="csY0" fmla="*/ 233 h 2480152"/>
              <a:gd name="csX1" fmla="*/ 1415211 w 4645152"/>
              <a:gd name="csY1" fmla="*/ 3282 h 2480152"/>
              <a:gd name="csX2" fmla="*/ 1530277 w 4645152"/>
              <a:gd name="csY2" fmla="*/ 10723 h 2480152"/>
              <a:gd name="csX3" fmla="*/ 1525598 w 4645152"/>
              <a:gd name="csY3" fmla="*/ 191455 h 2480152"/>
              <a:gd name="csX4" fmla="*/ 1783424 w 4645152"/>
              <a:gd name="csY4" fmla="*/ 193296 h 2480152"/>
              <a:gd name="csX5" fmla="*/ 2274376 w 4645152"/>
              <a:gd name="csY5" fmla="*/ 193449 h 2480152"/>
              <a:gd name="csX6" fmla="*/ 3708875 w 4645152"/>
              <a:gd name="csY6" fmla="*/ 193833 h 2480152"/>
              <a:gd name="csX7" fmla="*/ 4069418 w 4645152"/>
              <a:gd name="csY7" fmla="*/ 193756 h 2480152"/>
              <a:gd name="csX8" fmla="*/ 4548172 w 4645152"/>
              <a:gd name="csY8" fmla="*/ 353546 h 2480152"/>
              <a:gd name="csX9" fmla="*/ 4643831 w 4645152"/>
              <a:gd name="csY9" fmla="*/ 805146 h 2480152"/>
              <a:gd name="csX10" fmla="*/ 4643831 w 4645152"/>
              <a:gd name="csY10" fmla="*/ 1449522 h 2480152"/>
              <a:gd name="csX11" fmla="*/ 4643907 w 4645152"/>
              <a:gd name="csY11" fmla="*/ 1909790 h 2480152"/>
              <a:gd name="csX12" fmla="*/ 4615371 w 4645152"/>
              <a:gd name="csY12" fmla="*/ 2206740 h 2480152"/>
              <a:gd name="csX13" fmla="*/ 4306915 w 4645152"/>
              <a:gd name="csY13" fmla="*/ 2471932 h 2480152"/>
              <a:gd name="csX14" fmla="*/ 4034667 w 4645152"/>
              <a:gd name="csY14" fmla="*/ 2477455 h 2480152"/>
              <a:gd name="csX15" fmla="*/ 3386688 w 4645152"/>
              <a:gd name="csY15" fmla="*/ 2477455 h 2480152"/>
              <a:gd name="csX16" fmla="*/ 2343416 w 4645152"/>
              <a:gd name="csY16" fmla="*/ 2477608 h 2480152"/>
              <a:gd name="csX17" fmla="*/ 2051913 w 4645152"/>
              <a:gd name="csY17" fmla="*/ 2477608 h 2480152"/>
              <a:gd name="csX18" fmla="*/ 1839806 w 4645152"/>
              <a:gd name="csY18" fmla="*/ 2455132 h 2480152"/>
              <a:gd name="csX19" fmla="*/ 1549455 w 4645152"/>
              <a:gd name="csY19" fmla="*/ 2163015 h 2480152"/>
              <a:gd name="csX20" fmla="*/ 1230413 w 4645152"/>
              <a:gd name="csY20" fmla="*/ 1715020 h 2480152"/>
              <a:gd name="csX21" fmla="*/ 1115270 w 4645152"/>
              <a:gd name="csY21" fmla="*/ 1554080 h 2480152"/>
              <a:gd name="csX22" fmla="*/ 1031731 w 4645152"/>
              <a:gd name="csY22" fmla="*/ 1430344 h 2480152"/>
              <a:gd name="csX23" fmla="*/ 1017367 w 4645152"/>
              <a:gd name="csY23" fmla="*/ 1367594 h 2480152"/>
              <a:gd name="csX24" fmla="*/ 1013371 w 4645152"/>
              <a:gd name="csY24" fmla="*/ 1338647 h 2480152"/>
              <a:gd name="csX25" fmla="*/ 1030559 w 4645152"/>
              <a:gd name="csY25" fmla="*/ 1336915 h 2480152"/>
              <a:gd name="csX26" fmla="*/ 1029450 w 4645152"/>
              <a:gd name="csY26" fmla="*/ 1369129 h 2480152"/>
              <a:gd name="csX27" fmla="*/ 1115577 w 4645152"/>
              <a:gd name="csY27" fmla="*/ 1530683 h 2480152"/>
              <a:gd name="csX28" fmla="*/ 1341875 w 4645152"/>
              <a:gd name="csY28" fmla="*/ 1849188 h 2480152"/>
              <a:gd name="csX29" fmla="*/ 1597629 w 4645152"/>
              <a:gd name="csY29" fmla="*/ 2206970 h 2480152"/>
              <a:gd name="csX30" fmla="*/ 1787796 w 4645152"/>
              <a:gd name="csY30" fmla="*/ 2415472 h 2480152"/>
              <a:gd name="csX31" fmla="*/ 2067256 w 4645152"/>
              <a:gd name="csY31" fmla="*/ 2464261 h 2480152"/>
              <a:gd name="csX32" fmla="*/ 2343416 w 4645152"/>
              <a:gd name="csY32" fmla="*/ 2464491 h 2480152"/>
              <a:gd name="csX33" fmla="*/ 3578466 w 4645152"/>
              <a:gd name="csY33" fmla="*/ 2464261 h 2480152"/>
              <a:gd name="csX34" fmla="*/ 4054075 w 4645152"/>
              <a:gd name="csY34" fmla="*/ 2464567 h 2480152"/>
              <a:gd name="csX35" fmla="*/ 4321030 w 4645152"/>
              <a:gd name="csY35" fmla="*/ 2455669 h 2480152"/>
              <a:gd name="csX36" fmla="*/ 4594122 w 4645152"/>
              <a:gd name="csY36" fmla="*/ 2223693 h 2480152"/>
              <a:gd name="csX37" fmla="*/ 4631787 w 4645152"/>
              <a:gd name="csY37" fmla="*/ 1917461 h 2480152"/>
              <a:gd name="csX38" fmla="*/ 4631557 w 4645152"/>
              <a:gd name="csY38" fmla="*/ 1487878 h 2480152"/>
              <a:gd name="csX39" fmla="*/ 4631710 w 4645152"/>
              <a:gd name="csY39" fmla="*/ 797475 h 2480152"/>
              <a:gd name="csX40" fmla="*/ 4528150 w 4645152"/>
              <a:gd name="csY40" fmla="*/ 350247 h 2480152"/>
              <a:gd name="csX41" fmla="*/ 4092431 w 4645152"/>
              <a:gd name="csY41" fmla="*/ 205110 h 2480152"/>
              <a:gd name="csX42" fmla="*/ 3754902 w 4645152"/>
              <a:gd name="csY42" fmla="*/ 205033 h 2480152"/>
              <a:gd name="csX43" fmla="*/ 2266704 w 4645152"/>
              <a:gd name="csY43" fmla="*/ 205186 h 2480152"/>
              <a:gd name="csX44" fmla="*/ 1775753 w 4645152"/>
              <a:gd name="csY44" fmla="*/ 205186 h 2480152"/>
              <a:gd name="csX45" fmla="*/ 1522606 w 4645152"/>
              <a:gd name="csY45" fmla="*/ 207411 h 2480152"/>
              <a:gd name="csX46" fmla="*/ 1500513 w 4645152"/>
              <a:gd name="csY46" fmla="*/ 312352 h 2480152"/>
              <a:gd name="csX47" fmla="*/ 1457094 w 4645152"/>
              <a:gd name="csY47" fmla="*/ 467462 h 2480152"/>
              <a:gd name="csX48" fmla="*/ 1260859 w 4645152"/>
              <a:gd name="csY48" fmla="*/ 881348 h 2480152"/>
              <a:gd name="csX49" fmla="*/ 1172043 w 4645152"/>
              <a:gd name="csY49" fmla="*/ 1000501 h 2480152"/>
              <a:gd name="csX50" fmla="*/ 1160501 w 4645152"/>
              <a:gd name="csY50" fmla="*/ 983381 h 2480152"/>
              <a:gd name="csX51" fmla="*/ 1013343 w 4645152"/>
              <a:gd name="csY51" fmla="*/ 922426 h 2480152"/>
              <a:gd name="csX52" fmla="*/ 805231 w 4645152"/>
              <a:gd name="csY52" fmla="*/ 1130538 h 2480152"/>
              <a:gd name="csX53" fmla="*/ 866186 w 4645152"/>
              <a:gd name="csY53" fmla="*/ 1277696 h 2480152"/>
              <a:gd name="csX54" fmla="*/ 885002 w 4645152"/>
              <a:gd name="csY54" fmla="*/ 1290382 h 2480152"/>
              <a:gd name="csX55" fmla="*/ 742581 w 4645152"/>
              <a:gd name="csY55" fmla="*/ 1389094 h 2480152"/>
              <a:gd name="csX56" fmla="*/ 256948 w 4645152"/>
              <a:gd name="csY56" fmla="*/ 1584381 h 2480152"/>
              <a:gd name="csX57" fmla="*/ 11396 w 4645152"/>
              <a:gd name="csY57" fmla="*/ 1608391 h 2480152"/>
              <a:gd name="csX58" fmla="*/ 2498 w 4645152"/>
              <a:gd name="csY58" fmla="*/ 1487878 h 2480152"/>
              <a:gd name="csX59" fmla="*/ 4339 w 4645152"/>
              <a:gd name="csY59" fmla="*/ 1211716 h 2480152"/>
              <a:gd name="csX60" fmla="*/ 154308 w 4645152"/>
              <a:gd name="csY60" fmla="*/ 1189010 h 2480152"/>
              <a:gd name="csX61" fmla="*/ 449186 w 4645152"/>
              <a:gd name="csY61" fmla="*/ 1093504 h 2480152"/>
              <a:gd name="csX62" fmla="*/ 1109824 w 4645152"/>
              <a:gd name="csY62" fmla="*/ 319946 h 2480152"/>
              <a:gd name="csX63" fmla="*/ 1156770 w 4645152"/>
              <a:gd name="csY63" fmla="*/ 99324 h 2480152"/>
              <a:gd name="csX64" fmla="*/ 1169734 w 4645152"/>
              <a:gd name="csY64" fmla="*/ 6964 h 2480152"/>
              <a:gd name="csX65" fmla="*/ 1291926 w 4645152"/>
              <a:gd name="csY65" fmla="*/ 233 h 24801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4645152" h="2480152">
                <a:moveTo>
                  <a:pt x="1291926" y="233"/>
                </a:moveTo>
                <a:cubicBezTo>
                  <a:pt x="1333494" y="1000"/>
                  <a:pt x="1375244" y="3397"/>
                  <a:pt x="1415211" y="3282"/>
                </a:cubicBezTo>
                <a:cubicBezTo>
                  <a:pt x="1451955" y="3128"/>
                  <a:pt x="1496831" y="-3853"/>
                  <a:pt x="1530277" y="10723"/>
                </a:cubicBezTo>
                <a:cubicBezTo>
                  <a:pt x="1548688" y="72015"/>
                  <a:pt x="1514704" y="140978"/>
                  <a:pt x="1525598" y="191455"/>
                </a:cubicBezTo>
                <a:cubicBezTo>
                  <a:pt x="1609443" y="201504"/>
                  <a:pt x="1698735" y="193296"/>
                  <a:pt x="1783424" y="193296"/>
                </a:cubicBezTo>
                <a:cubicBezTo>
                  <a:pt x="1947049" y="193296"/>
                  <a:pt x="2110751" y="193603"/>
                  <a:pt x="2274376" y="193449"/>
                </a:cubicBezTo>
                <a:cubicBezTo>
                  <a:pt x="2752517" y="192912"/>
                  <a:pt x="3230734" y="193986"/>
                  <a:pt x="3708875" y="193833"/>
                </a:cubicBezTo>
                <a:cubicBezTo>
                  <a:pt x="3829081" y="193756"/>
                  <a:pt x="3949211" y="194139"/>
                  <a:pt x="4069418" y="193756"/>
                </a:cubicBezTo>
                <a:cubicBezTo>
                  <a:pt x="4264494" y="193142"/>
                  <a:pt x="4416536" y="183323"/>
                  <a:pt x="4548172" y="353546"/>
                </a:cubicBezTo>
                <a:cubicBezTo>
                  <a:pt x="4656565" y="493774"/>
                  <a:pt x="4643600" y="637378"/>
                  <a:pt x="4643831" y="805146"/>
                </a:cubicBezTo>
                <a:cubicBezTo>
                  <a:pt x="4644137" y="1019938"/>
                  <a:pt x="4643907" y="1234730"/>
                  <a:pt x="4643831" y="1449522"/>
                </a:cubicBezTo>
                <a:cubicBezTo>
                  <a:pt x="4643831" y="1602945"/>
                  <a:pt x="4643600" y="1756367"/>
                  <a:pt x="4643907" y="1909790"/>
                </a:cubicBezTo>
                <a:cubicBezTo>
                  <a:pt x="4644137" y="2009438"/>
                  <a:pt x="4653803" y="2112309"/>
                  <a:pt x="4615371" y="2206740"/>
                </a:cubicBezTo>
                <a:cubicBezTo>
                  <a:pt x="4561673" y="2338531"/>
                  <a:pt x="4451056" y="2447461"/>
                  <a:pt x="4306915" y="2471932"/>
                </a:cubicBezTo>
                <a:cubicBezTo>
                  <a:pt x="4218544" y="2486967"/>
                  <a:pt x="4124036" y="2476611"/>
                  <a:pt x="4034667" y="2477455"/>
                </a:cubicBezTo>
                <a:cubicBezTo>
                  <a:pt x="3818725" y="2479526"/>
                  <a:pt x="3602630" y="2477685"/>
                  <a:pt x="3386688" y="2477455"/>
                </a:cubicBezTo>
                <a:cubicBezTo>
                  <a:pt x="3038956" y="2477148"/>
                  <a:pt x="2691148" y="2477992"/>
                  <a:pt x="2343416" y="2477608"/>
                </a:cubicBezTo>
                <a:cubicBezTo>
                  <a:pt x="2246222" y="2477532"/>
                  <a:pt x="2149106" y="2478069"/>
                  <a:pt x="2051913" y="2477608"/>
                </a:cubicBezTo>
                <a:cubicBezTo>
                  <a:pt x="1979881" y="2477301"/>
                  <a:pt x="1908693" y="2479756"/>
                  <a:pt x="1839806" y="2455132"/>
                </a:cubicBezTo>
                <a:cubicBezTo>
                  <a:pt x="1699502" y="2404809"/>
                  <a:pt x="1630999" y="2277622"/>
                  <a:pt x="1549455" y="2163015"/>
                </a:cubicBezTo>
                <a:cubicBezTo>
                  <a:pt x="1443287" y="2013581"/>
                  <a:pt x="1336198" y="1864838"/>
                  <a:pt x="1230413" y="1715020"/>
                </a:cubicBezTo>
                <a:cubicBezTo>
                  <a:pt x="1192441" y="1661245"/>
                  <a:pt x="1154699" y="1606780"/>
                  <a:pt x="1115270" y="1554080"/>
                </a:cubicBezTo>
                <a:cubicBezTo>
                  <a:pt x="1086733" y="1515877"/>
                  <a:pt x="1049758" y="1474836"/>
                  <a:pt x="1031731" y="1430344"/>
                </a:cubicBezTo>
                <a:cubicBezTo>
                  <a:pt x="1023255" y="1409364"/>
                  <a:pt x="1019841" y="1388517"/>
                  <a:pt x="1017367" y="1367594"/>
                </a:cubicBezTo>
                <a:lnTo>
                  <a:pt x="1013371" y="1338647"/>
                </a:lnTo>
                <a:lnTo>
                  <a:pt x="1030559" y="1336915"/>
                </a:lnTo>
                <a:lnTo>
                  <a:pt x="1029450" y="1369129"/>
                </a:lnTo>
                <a:cubicBezTo>
                  <a:pt x="1038569" y="1429064"/>
                  <a:pt x="1078065" y="1478212"/>
                  <a:pt x="1115577" y="1530683"/>
                </a:cubicBezTo>
                <a:cubicBezTo>
                  <a:pt x="1191213" y="1636698"/>
                  <a:pt x="1267848" y="1742099"/>
                  <a:pt x="1341875" y="1849188"/>
                </a:cubicBezTo>
                <a:cubicBezTo>
                  <a:pt x="1425107" y="1969702"/>
                  <a:pt x="1511559" y="2088528"/>
                  <a:pt x="1597629" y="2206970"/>
                </a:cubicBezTo>
                <a:cubicBezTo>
                  <a:pt x="1653936" y="2284525"/>
                  <a:pt x="1701727" y="2366837"/>
                  <a:pt x="1787796" y="2415472"/>
                </a:cubicBezTo>
                <a:cubicBezTo>
                  <a:pt x="1876705" y="2465794"/>
                  <a:pt x="1967991" y="2464337"/>
                  <a:pt x="2067256" y="2464261"/>
                </a:cubicBezTo>
                <a:cubicBezTo>
                  <a:pt x="2159308" y="2464184"/>
                  <a:pt x="2251362" y="2464414"/>
                  <a:pt x="2343416" y="2464491"/>
                </a:cubicBezTo>
                <a:cubicBezTo>
                  <a:pt x="2755125" y="2465028"/>
                  <a:pt x="3166757" y="2464414"/>
                  <a:pt x="3578466" y="2464261"/>
                </a:cubicBezTo>
                <a:cubicBezTo>
                  <a:pt x="3737028" y="2464184"/>
                  <a:pt x="3895513" y="2464951"/>
                  <a:pt x="4054075" y="2464567"/>
                </a:cubicBezTo>
                <a:cubicBezTo>
                  <a:pt x="4141756" y="2464337"/>
                  <a:pt x="4234806" y="2473926"/>
                  <a:pt x="4321030" y="2455669"/>
                </a:cubicBezTo>
                <a:cubicBezTo>
                  <a:pt x="4443308" y="2429740"/>
                  <a:pt x="4544413" y="2336229"/>
                  <a:pt x="4594122" y="2223693"/>
                </a:cubicBezTo>
                <a:cubicBezTo>
                  <a:pt x="4637617" y="2125043"/>
                  <a:pt x="4631634" y="2022940"/>
                  <a:pt x="4631787" y="1917461"/>
                </a:cubicBezTo>
                <a:cubicBezTo>
                  <a:pt x="4632017" y="1774241"/>
                  <a:pt x="4631173" y="1631098"/>
                  <a:pt x="4631557" y="1487878"/>
                </a:cubicBezTo>
                <a:cubicBezTo>
                  <a:pt x="4632170" y="1257743"/>
                  <a:pt x="4631634" y="1027609"/>
                  <a:pt x="4631710" y="797475"/>
                </a:cubicBezTo>
                <a:cubicBezTo>
                  <a:pt x="4631787" y="632468"/>
                  <a:pt x="4642220" y="484109"/>
                  <a:pt x="4528150" y="350247"/>
                </a:cubicBezTo>
                <a:cubicBezTo>
                  <a:pt x="4403265" y="203805"/>
                  <a:pt x="4270400" y="205416"/>
                  <a:pt x="4092431" y="205110"/>
                </a:cubicBezTo>
                <a:cubicBezTo>
                  <a:pt x="3979895" y="204879"/>
                  <a:pt x="3867436" y="205800"/>
                  <a:pt x="3754902" y="205033"/>
                </a:cubicBezTo>
                <a:cubicBezTo>
                  <a:pt x="3258887" y="201657"/>
                  <a:pt x="2762719" y="205416"/>
                  <a:pt x="2266704" y="205186"/>
                </a:cubicBezTo>
                <a:cubicBezTo>
                  <a:pt x="2103080" y="205110"/>
                  <a:pt x="1939378" y="205110"/>
                  <a:pt x="1775753" y="205186"/>
                </a:cubicBezTo>
                <a:cubicBezTo>
                  <a:pt x="1700499" y="205263"/>
                  <a:pt x="1593947" y="195060"/>
                  <a:pt x="1522606" y="207411"/>
                </a:cubicBezTo>
                <a:cubicBezTo>
                  <a:pt x="1511943" y="241471"/>
                  <a:pt x="1508184" y="277295"/>
                  <a:pt x="1500513" y="312352"/>
                </a:cubicBezTo>
                <a:cubicBezTo>
                  <a:pt x="1489160" y="364592"/>
                  <a:pt x="1473587" y="416602"/>
                  <a:pt x="1457094" y="467462"/>
                </a:cubicBezTo>
                <a:cubicBezTo>
                  <a:pt x="1410378" y="611585"/>
                  <a:pt x="1345408" y="753764"/>
                  <a:pt x="1260859" y="881348"/>
                </a:cubicBezTo>
                <a:lnTo>
                  <a:pt x="1172043" y="1000501"/>
                </a:lnTo>
                <a:lnTo>
                  <a:pt x="1160501" y="983381"/>
                </a:lnTo>
                <a:cubicBezTo>
                  <a:pt x="1122840" y="945720"/>
                  <a:pt x="1070812" y="922426"/>
                  <a:pt x="1013343" y="922426"/>
                </a:cubicBezTo>
                <a:cubicBezTo>
                  <a:pt x="898406" y="922426"/>
                  <a:pt x="805231" y="1015601"/>
                  <a:pt x="805231" y="1130538"/>
                </a:cubicBezTo>
                <a:cubicBezTo>
                  <a:pt x="805231" y="1188007"/>
                  <a:pt x="828525" y="1240035"/>
                  <a:pt x="866186" y="1277696"/>
                </a:cubicBezTo>
                <a:lnTo>
                  <a:pt x="885002" y="1290382"/>
                </a:lnTo>
                <a:lnTo>
                  <a:pt x="742581" y="1389094"/>
                </a:lnTo>
                <a:cubicBezTo>
                  <a:pt x="593260" y="1480921"/>
                  <a:pt x="431620" y="1546178"/>
                  <a:pt x="256948" y="1584381"/>
                </a:cubicBezTo>
                <a:cubicBezTo>
                  <a:pt x="195656" y="1597728"/>
                  <a:pt x="69696" y="1622889"/>
                  <a:pt x="11396" y="1608391"/>
                </a:cubicBezTo>
                <a:cubicBezTo>
                  <a:pt x="-6785" y="1575175"/>
                  <a:pt x="2498" y="1525543"/>
                  <a:pt x="2498" y="1487878"/>
                </a:cubicBezTo>
                <a:cubicBezTo>
                  <a:pt x="2344" y="1396744"/>
                  <a:pt x="-4100" y="1302313"/>
                  <a:pt x="4339" y="1211716"/>
                </a:cubicBezTo>
                <a:cubicBezTo>
                  <a:pt x="45762" y="1190467"/>
                  <a:pt x="107514" y="1197371"/>
                  <a:pt x="154308" y="1189010"/>
                </a:cubicBezTo>
                <a:cubicBezTo>
                  <a:pt x="256104" y="1170906"/>
                  <a:pt x="355906" y="1137843"/>
                  <a:pt x="449186" y="1093504"/>
                </a:cubicBezTo>
                <a:cubicBezTo>
                  <a:pt x="777204" y="937780"/>
                  <a:pt x="994833" y="659241"/>
                  <a:pt x="1109824" y="319946"/>
                </a:cubicBezTo>
                <a:cubicBezTo>
                  <a:pt x="1133910" y="248911"/>
                  <a:pt x="1146644" y="173504"/>
                  <a:pt x="1156770" y="99324"/>
                </a:cubicBezTo>
                <a:cubicBezTo>
                  <a:pt x="1160912" y="68793"/>
                  <a:pt x="1160606" y="36191"/>
                  <a:pt x="1169734" y="6964"/>
                </a:cubicBezTo>
                <a:cubicBezTo>
                  <a:pt x="1208972" y="329"/>
                  <a:pt x="1250358" y="-535"/>
                  <a:pt x="1291926" y="233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6507FC5E-FE27-0249-9C4E-2DA7129668F4}"/>
              </a:ext>
            </a:extLst>
          </p:cNvPr>
          <p:cNvSpPr/>
          <p:nvPr/>
        </p:nvSpPr>
        <p:spPr>
          <a:xfrm>
            <a:off x="9874425" y="3895085"/>
            <a:ext cx="879325" cy="88569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6DA1C777-16EC-DB33-7A09-DD41F93899CA}"/>
              </a:ext>
            </a:extLst>
          </p:cNvPr>
          <p:cNvSpPr/>
          <p:nvPr/>
        </p:nvSpPr>
        <p:spPr>
          <a:xfrm>
            <a:off x="6151493" y="1141844"/>
            <a:ext cx="4790827" cy="2179576"/>
          </a:xfrm>
          <a:custGeom>
            <a:avLst/>
            <a:gdLst>
              <a:gd name="csX0" fmla="*/ 4158431 w 4645165"/>
              <a:gd name="csY0" fmla="*/ 109 h 2179576"/>
              <a:gd name="csX1" fmla="*/ 4307275 w 4645165"/>
              <a:gd name="csY1" fmla="*/ 9947 h 2179576"/>
              <a:gd name="csX2" fmla="*/ 4624057 w 4645165"/>
              <a:gd name="csY2" fmla="*/ 297078 h 2179576"/>
              <a:gd name="csX3" fmla="*/ 4644377 w 4645165"/>
              <a:gd name="csY3" fmla="*/ 556516 h 2179576"/>
              <a:gd name="csX4" fmla="*/ 4644991 w 4645165"/>
              <a:gd name="csY4" fmla="*/ 963086 h 2179576"/>
              <a:gd name="csX5" fmla="*/ 4644837 w 4645165"/>
              <a:gd name="csY5" fmla="*/ 1538422 h 2179576"/>
              <a:gd name="csX6" fmla="*/ 4547832 w 4645165"/>
              <a:gd name="csY6" fmla="*/ 1974066 h 2179576"/>
              <a:gd name="csX7" fmla="*/ 4085351 w 4645165"/>
              <a:gd name="csY7" fmla="*/ 2125034 h 2179576"/>
              <a:gd name="csX8" fmla="*/ 3709600 w 4645165"/>
              <a:gd name="csY8" fmla="*/ 2125034 h 2179576"/>
              <a:gd name="csX9" fmla="*/ 2252604 w 4645165"/>
              <a:gd name="csY9" fmla="*/ 2125034 h 2179576"/>
              <a:gd name="csX10" fmla="*/ 1777163 w 4645165"/>
              <a:gd name="csY10" fmla="*/ 2124804 h 2179576"/>
              <a:gd name="csX11" fmla="*/ 1537296 w 4645165"/>
              <a:gd name="csY11" fmla="*/ 2128026 h 2179576"/>
              <a:gd name="csX12" fmla="*/ 1537296 w 4645165"/>
              <a:gd name="csY12" fmla="*/ 2179576 h 2179576"/>
              <a:gd name="csX13" fmla="*/ 1171590 w 4645165"/>
              <a:gd name="csY13" fmla="*/ 2179576 h 2179576"/>
              <a:gd name="csX14" fmla="*/ 1158323 w 4645165"/>
              <a:gd name="csY14" fmla="*/ 2060136 h 2179576"/>
              <a:gd name="csX15" fmla="*/ 1118142 w 4645165"/>
              <a:gd name="csY15" fmla="*/ 1855854 h 2179576"/>
              <a:gd name="csX16" fmla="*/ 426451 w 4645165"/>
              <a:gd name="csY16" fmla="*/ 1044861 h 2179576"/>
              <a:gd name="csX17" fmla="*/ 151157 w 4645165"/>
              <a:gd name="csY17" fmla="*/ 960862 h 2179576"/>
              <a:gd name="csX18" fmla="*/ 8294 w 4645165"/>
              <a:gd name="csY18" fmla="*/ 940073 h 2179576"/>
              <a:gd name="csX19" fmla="*/ 4153 w 4645165"/>
              <a:gd name="csY19" fmla="*/ 656241 h 2179576"/>
              <a:gd name="csX20" fmla="*/ 13432 w 4645165"/>
              <a:gd name="csY20" fmla="*/ 541787 h 2179576"/>
              <a:gd name="csX21" fmla="*/ 252073 w 4645165"/>
              <a:gd name="csY21" fmla="*/ 565721 h 2179576"/>
              <a:gd name="csX22" fmla="*/ 746160 w 4645165"/>
              <a:gd name="csY22" fmla="*/ 755776 h 2179576"/>
              <a:gd name="csX23" fmla="*/ 870723 w 4645165"/>
              <a:gd name="csY23" fmla="*/ 848578 h 2179576"/>
              <a:gd name="csX24" fmla="*/ 866198 w 4645165"/>
              <a:gd name="csY24" fmla="*/ 851629 h 2179576"/>
              <a:gd name="csX25" fmla="*/ 805243 w 4645165"/>
              <a:gd name="csY25" fmla="*/ 998786 h 2179576"/>
              <a:gd name="csX26" fmla="*/ 1013355 w 4645165"/>
              <a:gd name="csY26" fmla="*/ 1206898 h 2179576"/>
              <a:gd name="csX27" fmla="*/ 1160513 w 4645165"/>
              <a:gd name="csY27" fmla="*/ 1145943 h 2179576"/>
              <a:gd name="csX28" fmla="*/ 1166225 w 4645165"/>
              <a:gd name="csY28" fmla="*/ 1137471 h 2179576"/>
              <a:gd name="csX29" fmla="*/ 1271150 w 4645165"/>
              <a:gd name="csY29" fmla="*/ 1284460 h 2179576"/>
              <a:gd name="csX30" fmla="*/ 1487988 w 4645165"/>
              <a:gd name="csY30" fmla="*/ 1792413 h 2179576"/>
              <a:gd name="csX31" fmla="*/ 1526867 w 4645165"/>
              <a:gd name="csY31" fmla="*/ 1998690 h 2179576"/>
              <a:gd name="csX32" fmla="*/ 1539443 w 4645165"/>
              <a:gd name="csY32" fmla="*/ 2110229 h 2179576"/>
              <a:gd name="csX33" fmla="*/ 2175920 w 4645165"/>
              <a:gd name="csY33" fmla="*/ 2111072 h 2179576"/>
              <a:gd name="csX34" fmla="*/ 3632916 w 4645165"/>
              <a:gd name="csY34" fmla="*/ 2111149 h 2179576"/>
              <a:gd name="csX35" fmla="*/ 4100688 w 4645165"/>
              <a:gd name="csY35" fmla="*/ 2111149 h 2179576"/>
              <a:gd name="csX36" fmla="*/ 4459799 w 4645165"/>
              <a:gd name="csY36" fmla="*/ 2039884 h 2179576"/>
              <a:gd name="csX37" fmla="*/ 4631648 w 4645165"/>
              <a:gd name="csY37" fmla="*/ 1530751 h 2179576"/>
              <a:gd name="csX38" fmla="*/ 4631725 w 4645165"/>
              <a:gd name="csY38" fmla="*/ 740623 h 2179576"/>
              <a:gd name="csX39" fmla="*/ 4615161 w 4645165"/>
              <a:gd name="csY39" fmla="*/ 313647 h 2179576"/>
              <a:gd name="csX40" fmla="*/ 4313793 w 4645165"/>
              <a:gd name="csY40" fmla="*/ 26133 h 2179576"/>
              <a:gd name="csX41" fmla="*/ 4047009 w 4645165"/>
              <a:gd name="csY41" fmla="*/ 17388 h 2179576"/>
              <a:gd name="csX42" fmla="*/ 3556232 w 4645165"/>
              <a:gd name="csY42" fmla="*/ 17541 h 2179576"/>
              <a:gd name="csX43" fmla="*/ 2421309 w 4645165"/>
              <a:gd name="csY43" fmla="*/ 17541 h 2179576"/>
              <a:gd name="csX44" fmla="*/ 2129910 w 4645165"/>
              <a:gd name="csY44" fmla="*/ 17618 h 2179576"/>
              <a:gd name="csX45" fmla="*/ 1891039 w 4645165"/>
              <a:gd name="csY45" fmla="*/ 52752 h 2179576"/>
              <a:gd name="csX46" fmla="*/ 1711369 w 4645165"/>
              <a:gd name="csY46" fmla="*/ 218065 h 2179576"/>
              <a:gd name="csX47" fmla="*/ 1523109 w 4645165"/>
              <a:gd name="csY47" fmla="*/ 428791 h 2179576"/>
              <a:gd name="csX48" fmla="*/ 1427945 w 4645165"/>
              <a:gd name="csY48" fmla="*/ 533272 h 2179576"/>
              <a:gd name="csX49" fmla="*/ 1235084 w 4645165"/>
              <a:gd name="csY49" fmla="*/ 594028 h 2179576"/>
              <a:gd name="csX50" fmla="*/ 1081784 w 4645165"/>
              <a:gd name="csY50" fmla="*/ 746294 h 2179576"/>
              <a:gd name="csX51" fmla="*/ 1062328 w 4645165"/>
              <a:gd name="csY51" fmla="*/ 797085 h 2179576"/>
              <a:gd name="csX52" fmla="*/ 1055297 w 4645165"/>
              <a:gd name="csY52" fmla="*/ 794902 h 2179576"/>
              <a:gd name="csX53" fmla="*/ 1049415 w 4645165"/>
              <a:gd name="csY53" fmla="*/ 794309 h 2179576"/>
              <a:gd name="csX54" fmla="*/ 1068642 w 4645165"/>
              <a:gd name="csY54" fmla="*/ 741890 h 2179576"/>
              <a:gd name="csX55" fmla="*/ 1225652 w 4645165"/>
              <a:gd name="csY55" fmla="*/ 584208 h 2179576"/>
              <a:gd name="csX56" fmla="*/ 1426487 w 4645165"/>
              <a:gd name="csY56" fmla="*/ 516319 h 2179576"/>
              <a:gd name="csX57" fmla="*/ 1513140 w 4645165"/>
              <a:gd name="csY57" fmla="*/ 419049 h 2179576"/>
              <a:gd name="csX58" fmla="*/ 1719498 w 4645165"/>
              <a:gd name="csY58" fmla="*/ 188071 h 2179576"/>
              <a:gd name="csX59" fmla="*/ 1896944 w 4645165"/>
              <a:gd name="csY59" fmla="*/ 35568 h 2179576"/>
              <a:gd name="csX60" fmla="*/ 2137578 w 4645165"/>
              <a:gd name="csY60" fmla="*/ 3426 h 2179576"/>
              <a:gd name="csX61" fmla="*/ 2421309 w 4645165"/>
              <a:gd name="csY61" fmla="*/ 3273 h 2179576"/>
              <a:gd name="csX62" fmla="*/ 3556232 w 4645165"/>
              <a:gd name="csY62" fmla="*/ 3426 h 2179576"/>
              <a:gd name="csX63" fmla="*/ 4008668 w 4645165"/>
              <a:gd name="csY63" fmla="*/ 3733 h 2179576"/>
              <a:gd name="csX64" fmla="*/ 4158431 w 4645165"/>
              <a:gd name="csY64" fmla="*/ 109 h 2179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4645165" h="2179576">
                <a:moveTo>
                  <a:pt x="4158431" y="109"/>
                </a:moveTo>
                <a:cubicBezTo>
                  <a:pt x="4208870" y="-486"/>
                  <a:pt x="4259155" y="1164"/>
                  <a:pt x="4307275" y="9947"/>
                </a:cubicBezTo>
                <a:cubicBezTo>
                  <a:pt x="4455198" y="36949"/>
                  <a:pt x="4578199" y="156082"/>
                  <a:pt x="4624057" y="297078"/>
                </a:cubicBezTo>
                <a:cubicBezTo>
                  <a:pt x="4651279" y="380847"/>
                  <a:pt x="4644224" y="469755"/>
                  <a:pt x="4644377" y="556516"/>
                </a:cubicBezTo>
                <a:cubicBezTo>
                  <a:pt x="4644684" y="692065"/>
                  <a:pt x="4644837" y="827537"/>
                  <a:pt x="4644991" y="963086"/>
                </a:cubicBezTo>
                <a:cubicBezTo>
                  <a:pt x="4645221" y="1154865"/>
                  <a:pt x="4644684" y="1346643"/>
                  <a:pt x="4644837" y="1538422"/>
                </a:cubicBezTo>
                <a:cubicBezTo>
                  <a:pt x="4644914" y="1701817"/>
                  <a:pt x="4655650" y="1839437"/>
                  <a:pt x="4547832" y="1974066"/>
                </a:cubicBezTo>
                <a:cubicBezTo>
                  <a:pt x="4420460" y="2133242"/>
                  <a:pt x="4271157" y="2124957"/>
                  <a:pt x="4085351" y="2125034"/>
                </a:cubicBezTo>
                <a:lnTo>
                  <a:pt x="3709600" y="2125034"/>
                </a:lnTo>
                <a:lnTo>
                  <a:pt x="2252604" y="2125034"/>
                </a:lnTo>
                <a:lnTo>
                  <a:pt x="1777163" y="2124804"/>
                </a:lnTo>
                <a:cubicBezTo>
                  <a:pt x="1697719" y="2125034"/>
                  <a:pt x="1616204" y="2119664"/>
                  <a:pt x="1537296" y="2128026"/>
                </a:cubicBezTo>
                <a:lnTo>
                  <a:pt x="1537296" y="2179576"/>
                </a:lnTo>
                <a:lnTo>
                  <a:pt x="1171590" y="2179576"/>
                </a:lnTo>
                <a:cubicBezTo>
                  <a:pt x="1161928" y="2140990"/>
                  <a:pt x="1163078" y="2099643"/>
                  <a:pt x="1158323" y="2060136"/>
                </a:cubicBezTo>
                <a:cubicBezTo>
                  <a:pt x="1150041" y="1991556"/>
                  <a:pt x="1137236" y="1922209"/>
                  <a:pt x="1118142" y="1855854"/>
                </a:cubicBezTo>
                <a:cubicBezTo>
                  <a:pt x="1015155" y="1497305"/>
                  <a:pt x="766699" y="1199051"/>
                  <a:pt x="426451" y="1044861"/>
                </a:cubicBezTo>
                <a:cubicBezTo>
                  <a:pt x="339108" y="1005277"/>
                  <a:pt x="245631" y="977124"/>
                  <a:pt x="151157" y="960862"/>
                </a:cubicBezTo>
                <a:cubicBezTo>
                  <a:pt x="104302" y="952884"/>
                  <a:pt x="52848" y="954341"/>
                  <a:pt x="8294" y="940073"/>
                </a:cubicBezTo>
                <a:cubicBezTo>
                  <a:pt x="-7580" y="878857"/>
                  <a:pt x="4229" y="727352"/>
                  <a:pt x="4153" y="656241"/>
                </a:cubicBezTo>
                <a:cubicBezTo>
                  <a:pt x="4153" y="619496"/>
                  <a:pt x="-4129" y="574236"/>
                  <a:pt x="13432" y="541787"/>
                </a:cubicBezTo>
                <a:cubicBezTo>
                  <a:pt x="75163" y="528439"/>
                  <a:pt x="188271" y="553140"/>
                  <a:pt x="252073" y="565721"/>
                </a:cubicBezTo>
                <a:cubicBezTo>
                  <a:pt x="403160" y="595524"/>
                  <a:pt x="595440" y="663600"/>
                  <a:pt x="746160" y="755776"/>
                </a:cubicBezTo>
                <a:lnTo>
                  <a:pt x="870723" y="848578"/>
                </a:lnTo>
                <a:lnTo>
                  <a:pt x="866198" y="851629"/>
                </a:lnTo>
                <a:cubicBezTo>
                  <a:pt x="828537" y="889290"/>
                  <a:pt x="805243" y="941318"/>
                  <a:pt x="805243" y="998786"/>
                </a:cubicBezTo>
                <a:cubicBezTo>
                  <a:pt x="805243" y="1113723"/>
                  <a:pt x="898418" y="1206898"/>
                  <a:pt x="1013355" y="1206898"/>
                </a:cubicBezTo>
                <a:cubicBezTo>
                  <a:pt x="1070824" y="1206898"/>
                  <a:pt x="1122852" y="1183604"/>
                  <a:pt x="1160513" y="1145943"/>
                </a:cubicBezTo>
                <a:lnTo>
                  <a:pt x="1166225" y="1137471"/>
                </a:lnTo>
                <a:lnTo>
                  <a:pt x="1271150" y="1284460"/>
                </a:lnTo>
                <a:cubicBezTo>
                  <a:pt x="1369699" y="1440725"/>
                  <a:pt x="1441633" y="1613139"/>
                  <a:pt x="1487988" y="1792413"/>
                </a:cubicBezTo>
                <a:cubicBezTo>
                  <a:pt x="1505395" y="1859843"/>
                  <a:pt x="1518509" y="1929573"/>
                  <a:pt x="1526867" y="1998690"/>
                </a:cubicBezTo>
                <a:cubicBezTo>
                  <a:pt x="1531391" y="2035665"/>
                  <a:pt x="1532542" y="2073944"/>
                  <a:pt x="1539443" y="2110229"/>
                </a:cubicBezTo>
                <a:cubicBezTo>
                  <a:pt x="1751244" y="2116673"/>
                  <a:pt x="1963965" y="2110766"/>
                  <a:pt x="2175920" y="2111072"/>
                </a:cubicBezTo>
                <a:lnTo>
                  <a:pt x="3632916" y="2111149"/>
                </a:lnTo>
                <a:lnTo>
                  <a:pt x="4100688" y="2111149"/>
                </a:lnTo>
                <a:cubicBezTo>
                  <a:pt x="4229134" y="2111303"/>
                  <a:pt x="4350371" y="2118130"/>
                  <a:pt x="4459799" y="2039884"/>
                </a:cubicBezTo>
                <a:cubicBezTo>
                  <a:pt x="4646065" y="1906713"/>
                  <a:pt x="4631418" y="1734803"/>
                  <a:pt x="4631648" y="1530751"/>
                </a:cubicBezTo>
                <a:cubicBezTo>
                  <a:pt x="4632032" y="1267401"/>
                  <a:pt x="4631725" y="1003973"/>
                  <a:pt x="4631725" y="740623"/>
                </a:cubicBezTo>
                <a:cubicBezTo>
                  <a:pt x="4631725" y="619573"/>
                  <a:pt x="4648672" y="424879"/>
                  <a:pt x="4615161" y="313647"/>
                </a:cubicBezTo>
                <a:cubicBezTo>
                  <a:pt x="4573292" y="174876"/>
                  <a:pt x="4458956" y="54670"/>
                  <a:pt x="4313793" y="26133"/>
                </a:cubicBezTo>
                <a:cubicBezTo>
                  <a:pt x="4227064" y="9103"/>
                  <a:pt x="4134966" y="17695"/>
                  <a:pt x="4047009" y="17388"/>
                </a:cubicBezTo>
                <a:lnTo>
                  <a:pt x="3556232" y="17541"/>
                </a:lnTo>
                <a:lnTo>
                  <a:pt x="2421309" y="17541"/>
                </a:lnTo>
                <a:lnTo>
                  <a:pt x="2129910" y="17618"/>
                </a:lnTo>
                <a:cubicBezTo>
                  <a:pt x="2046862" y="17925"/>
                  <a:pt x="1968030" y="16851"/>
                  <a:pt x="1891039" y="52752"/>
                </a:cubicBezTo>
                <a:cubicBezTo>
                  <a:pt x="1814893" y="88269"/>
                  <a:pt x="1764970" y="156236"/>
                  <a:pt x="1711369" y="218065"/>
                </a:cubicBezTo>
                <a:cubicBezTo>
                  <a:pt x="1649638" y="289176"/>
                  <a:pt x="1586604" y="359367"/>
                  <a:pt x="1523109" y="428791"/>
                </a:cubicBezTo>
                <a:cubicBezTo>
                  <a:pt x="1491669" y="463235"/>
                  <a:pt x="1463142" y="502588"/>
                  <a:pt x="1427945" y="533272"/>
                </a:cubicBezTo>
                <a:cubicBezTo>
                  <a:pt x="1374342" y="579989"/>
                  <a:pt x="1298732" y="571321"/>
                  <a:pt x="1235084" y="594028"/>
                </a:cubicBezTo>
                <a:cubicBezTo>
                  <a:pt x="1156637" y="621989"/>
                  <a:pt x="1112611" y="678430"/>
                  <a:pt x="1081784" y="746294"/>
                </a:cubicBezTo>
                <a:lnTo>
                  <a:pt x="1062328" y="797085"/>
                </a:lnTo>
                <a:lnTo>
                  <a:pt x="1055297" y="794902"/>
                </a:lnTo>
                <a:lnTo>
                  <a:pt x="1049415" y="794309"/>
                </a:lnTo>
                <a:lnTo>
                  <a:pt x="1068642" y="741890"/>
                </a:lnTo>
                <a:cubicBezTo>
                  <a:pt x="1099239" y="671660"/>
                  <a:pt x="1141913" y="617405"/>
                  <a:pt x="1225652" y="584208"/>
                </a:cubicBezTo>
                <a:cubicBezTo>
                  <a:pt x="1292750" y="557590"/>
                  <a:pt x="1369742" y="568253"/>
                  <a:pt x="1426487" y="516319"/>
                </a:cubicBezTo>
                <a:cubicBezTo>
                  <a:pt x="1458158" y="487399"/>
                  <a:pt x="1484461" y="450961"/>
                  <a:pt x="1513140" y="419049"/>
                </a:cubicBezTo>
                <a:cubicBezTo>
                  <a:pt x="1582080" y="342184"/>
                  <a:pt x="1650328" y="264706"/>
                  <a:pt x="1719498" y="188071"/>
                </a:cubicBezTo>
                <a:cubicBezTo>
                  <a:pt x="1773942" y="127699"/>
                  <a:pt x="1821180" y="70319"/>
                  <a:pt x="1896944" y="35568"/>
                </a:cubicBezTo>
                <a:cubicBezTo>
                  <a:pt x="1973091" y="742"/>
                  <a:pt x="2055756" y="3273"/>
                  <a:pt x="2137578" y="3426"/>
                </a:cubicBezTo>
                <a:lnTo>
                  <a:pt x="2421309" y="3273"/>
                </a:lnTo>
                <a:lnTo>
                  <a:pt x="3556232" y="3426"/>
                </a:lnTo>
                <a:lnTo>
                  <a:pt x="4008668" y="3733"/>
                </a:lnTo>
                <a:cubicBezTo>
                  <a:pt x="4057401" y="3542"/>
                  <a:pt x="4107993" y="703"/>
                  <a:pt x="4158431" y="109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8FDF67F-C41E-CE7E-D019-BCCB2E810D0D}"/>
              </a:ext>
            </a:extLst>
          </p:cNvPr>
          <p:cNvSpPr/>
          <p:nvPr/>
        </p:nvSpPr>
        <p:spPr>
          <a:xfrm>
            <a:off x="9874425" y="1378941"/>
            <a:ext cx="883801" cy="8857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BC6CDF19-0279-B7C3-90B6-508C05F6F0C4}"/>
              </a:ext>
            </a:extLst>
          </p:cNvPr>
          <p:cNvSpPr/>
          <p:nvPr/>
        </p:nvSpPr>
        <p:spPr>
          <a:xfrm>
            <a:off x="1250071" y="1141844"/>
            <a:ext cx="4792541" cy="2179576"/>
          </a:xfrm>
          <a:custGeom>
            <a:avLst/>
            <a:gdLst>
              <a:gd name="csX0" fmla="*/ 486909 w 4646827"/>
              <a:gd name="csY0" fmla="*/ 109 h 2179576"/>
              <a:gd name="csX1" fmla="*/ 636726 w 4646827"/>
              <a:gd name="csY1" fmla="*/ 3733 h 2179576"/>
              <a:gd name="csX2" fmla="*/ 1089324 w 4646827"/>
              <a:gd name="csY2" fmla="*/ 3426 h 2179576"/>
              <a:gd name="csX3" fmla="*/ 2224653 w 4646827"/>
              <a:gd name="csY3" fmla="*/ 3273 h 2179576"/>
              <a:gd name="csX4" fmla="*/ 2508485 w 4646827"/>
              <a:gd name="csY4" fmla="*/ 3426 h 2179576"/>
              <a:gd name="csX5" fmla="*/ 2749205 w 4646827"/>
              <a:gd name="csY5" fmla="*/ 35568 h 2179576"/>
              <a:gd name="csX6" fmla="*/ 2926715 w 4646827"/>
              <a:gd name="csY6" fmla="*/ 188071 h 2179576"/>
              <a:gd name="csX7" fmla="*/ 3133146 w 4646827"/>
              <a:gd name="csY7" fmla="*/ 419049 h 2179576"/>
              <a:gd name="csX8" fmla="*/ 3219830 w 4646827"/>
              <a:gd name="csY8" fmla="*/ 516319 h 2179576"/>
              <a:gd name="csX9" fmla="*/ 3420737 w 4646827"/>
              <a:gd name="csY9" fmla="*/ 584208 h 2179576"/>
              <a:gd name="csX10" fmla="*/ 3577804 w 4646827"/>
              <a:gd name="csY10" fmla="*/ 741890 h 2179576"/>
              <a:gd name="csX11" fmla="*/ 3597053 w 4646827"/>
              <a:gd name="csY11" fmla="*/ 794350 h 2179576"/>
              <a:gd name="csX12" fmla="*/ 3591579 w 4646827"/>
              <a:gd name="csY12" fmla="*/ 794902 h 2179576"/>
              <a:gd name="csX13" fmla="*/ 3584166 w 4646827"/>
              <a:gd name="csY13" fmla="*/ 797204 h 2179576"/>
              <a:gd name="csX14" fmla="*/ 3564657 w 4646827"/>
              <a:gd name="csY14" fmla="*/ 746294 h 2179576"/>
              <a:gd name="csX15" fmla="*/ 3411302 w 4646827"/>
              <a:gd name="csY15" fmla="*/ 594028 h 2179576"/>
              <a:gd name="csX16" fmla="*/ 3218372 w 4646827"/>
              <a:gd name="csY16" fmla="*/ 533272 h 2179576"/>
              <a:gd name="csX17" fmla="*/ 3123174 w 4646827"/>
              <a:gd name="csY17" fmla="*/ 428791 h 2179576"/>
              <a:gd name="csX18" fmla="*/ 2934847 w 4646827"/>
              <a:gd name="csY18" fmla="*/ 218065 h 2179576"/>
              <a:gd name="csX19" fmla="*/ 2755112 w 4646827"/>
              <a:gd name="csY19" fmla="*/ 52752 h 2179576"/>
              <a:gd name="csX20" fmla="*/ 2516156 w 4646827"/>
              <a:gd name="csY20" fmla="*/ 17618 h 2179576"/>
              <a:gd name="csX21" fmla="*/ 2224653 w 4646827"/>
              <a:gd name="csY21" fmla="*/ 17541 h 2179576"/>
              <a:gd name="csX22" fmla="*/ 1089324 w 4646827"/>
              <a:gd name="csY22" fmla="*/ 17541 h 2179576"/>
              <a:gd name="csX23" fmla="*/ 598371 w 4646827"/>
              <a:gd name="csY23" fmla="*/ 17388 h 2179576"/>
              <a:gd name="csX24" fmla="*/ 331492 w 4646827"/>
              <a:gd name="csY24" fmla="*/ 26133 h 2179576"/>
              <a:gd name="csX25" fmla="*/ 30016 w 4646827"/>
              <a:gd name="csY25" fmla="*/ 313647 h 2179576"/>
              <a:gd name="csX26" fmla="*/ 13446 w 4646827"/>
              <a:gd name="csY26" fmla="*/ 740623 h 2179576"/>
              <a:gd name="csX27" fmla="*/ 13523 w 4646827"/>
              <a:gd name="csY27" fmla="*/ 1530751 h 2179576"/>
              <a:gd name="csX28" fmla="*/ 185433 w 4646827"/>
              <a:gd name="csY28" fmla="*/ 2039884 h 2179576"/>
              <a:gd name="csX29" fmla="*/ 544673 w 4646827"/>
              <a:gd name="csY29" fmla="*/ 2111149 h 2179576"/>
              <a:gd name="csX30" fmla="*/ 1012612 w 4646827"/>
              <a:gd name="csY30" fmla="*/ 2111149 h 2179576"/>
              <a:gd name="csX31" fmla="*/ 2470129 w 4646827"/>
              <a:gd name="csY31" fmla="*/ 2111072 h 2179576"/>
              <a:gd name="csX32" fmla="*/ 3106834 w 4646827"/>
              <a:gd name="csY32" fmla="*/ 2110229 h 2179576"/>
              <a:gd name="csX33" fmla="*/ 3119415 w 4646827"/>
              <a:gd name="csY33" fmla="*/ 1998690 h 2179576"/>
              <a:gd name="csX34" fmla="*/ 3158307 w 4646827"/>
              <a:gd name="csY34" fmla="*/ 1792413 h 2179576"/>
              <a:gd name="csX35" fmla="*/ 3375224 w 4646827"/>
              <a:gd name="csY35" fmla="*/ 1284460 h 2179576"/>
              <a:gd name="csX36" fmla="*/ 3480426 w 4646827"/>
              <a:gd name="csY36" fmla="*/ 1137136 h 2179576"/>
              <a:gd name="csX37" fmla="*/ 3486364 w 4646827"/>
              <a:gd name="csY37" fmla="*/ 1145943 h 2179576"/>
              <a:gd name="csX38" fmla="*/ 3633521 w 4646827"/>
              <a:gd name="csY38" fmla="*/ 1206898 h 2179576"/>
              <a:gd name="csX39" fmla="*/ 3841633 w 4646827"/>
              <a:gd name="csY39" fmla="*/ 998786 h 2179576"/>
              <a:gd name="csX40" fmla="*/ 3780679 w 4646827"/>
              <a:gd name="csY40" fmla="*/ 851629 h 2179576"/>
              <a:gd name="csX41" fmla="*/ 3775964 w 4646827"/>
              <a:gd name="csY41" fmla="*/ 848450 h 2179576"/>
              <a:gd name="csX42" fmla="*/ 3900402 w 4646827"/>
              <a:gd name="csY42" fmla="*/ 755776 h 2179576"/>
              <a:gd name="csX43" fmla="*/ 4394665 w 4646827"/>
              <a:gd name="csY43" fmla="*/ 565721 h 2179576"/>
              <a:gd name="csX44" fmla="*/ 4633391 w 4646827"/>
              <a:gd name="csY44" fmla="*/ 541787 h 2179576"/>
              <a:gd name="csX45" fmla="*/ 4642673 w 4646827"/>
              <a:gd name="csY45" fmla="*/ 656241 h 2179576"/>
              <a:gd name="csX46" fmla="*/ 4638531 w 4646827"/>
              <a:gd name="csY46" fmla="*/ 940073 h 2179576"/>
              <a:gd name="csX47" fmla="*/ 4495617 w 4646827"/>
              <a:gd name="csY47" fmla="*/ 960862 h 2179576"/>
              <a:gd name="csX48" fmla="*/ 4220224 w 4646827"/>
              <a:gd name="csY48" fmla="*/ 1044861 h 2179576"/>
              <a:gd name="csX49" fmla="*/ 3528286 w 4646827"/>
              <a:gd name="csY49" fmla="*/ 1855854 h 2179576"/>
              <a:gd name="csX50" fmla="*/ 3488090 w 4646827"/>
              <a:gd name="csY50" fmla="*/ 2060136 h 2179576"/>
              <a:gd name="csX51" fmla="*/ 3474819 w 4646827"/>
              <a:gd name="csY51" fmla="*/ 2179576 h 2179576"/>
              <a:gd name="csX52" fmla="*/ 3108982 w 4646827"/>
              <a:gd name="csY52" fmla="*/ 2179576 h 2179576"/>
              <a:gd name="csX53" fmla="*/ 3108982 w 4646827"/>
              <a:gd name="csY53" fmla="*/ 2128026 h 2179576"/>
              <a:gd name="csX54" fmla="*/ 2869029 w 4646827"/>
              <a:gd name="csY54" fmla="*/ 2124804 h 2179576"/>
              <a:gd name="csX55" fmla="*/ 2393418 w 4646827"/>
              <a:gd name="csY55" fmla="*/ 2125034 h 2179576"/>
              <a:gd name="csX56" fmla="*/ 935901 w 4646827"/>
              <a:gd name="csY56" fmla="*/ 2125034 h 2179576"/>
              <a:gd name="csX57" fmla="*/ 560015 w 4646827"/>
              <a:gd name="csY57" fmla="*/ 2125034 h 2179576"/>
              <a:gd name="csX58" fmla="*/ 97369 w 4646827"/>
              <a:gd name="csY58" fmla="*/ 1974066 h 2179576"/>
              <a:gd name="csX59" fmla="*/ 329 w 4646827"/>
              <a:gd name="csY59" fmla="*/ 1538422 h 2179576"/>
              <a:gd name="csX60" fmla="*/ 175 w 4646827"/>
              <a:gd name="csY60" fmla="*/ 963086 h 2179576"/>
              <a:gd name="csX61" fmla="*/ 789 w 4646827"/>
              <a:gd name="csY61" fmla="*/ 556516 h 2179576"/>
              <a:gd name="csX62" fmla="*/ 21117 w 4646827"/>
              <a:gd name="csY62" fmla="*/ 297078 h 2179576"/>
              <a:gd name="csX63" fmla="*/ 338012 w 4646827"/>
              <a:gd name="csY63" fmla="*/ 9947 h 2179576"/>
              <a:gd name="csX64" fmla="*/ 486909 w 4646827"/>
              <a:gd name="csY64" fmla="*/ 109 h 2179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4646827" h="2179576">
                <a:moveTo>
                  <a:pt x="486909" y="109"/>
                </a:moveTo>
                <a:cubicBezTo>
                  <a:pt x="537366" y="703"/>
                  <a:pt x="587976" y="3542"/>
                  <a:pt x="636726" y="3733"/>
                </a:cubicBezTo>
                <a:lnTo>
                  <a:pt x="1089324" y="3426"/>
                </a:lnTo>
                <a:lnTo>
                  <a:pt x="2224653" y="3273"/>
                </a:lnTo>
                <a:lnTo>
                  <a:pt x="2508485" y="3426"/>
                </a:lnTo>
                <a:cubicBezTo>
                  <a:pt x="2590336" y="3273"/>
                  <a:pt x="2673031" y="742"/>
                  <a:pt x="2749205" y="35568"/>
                </a:cubicBezTo>
                <a:cubicBezTo>
                  <a:pt x="2824996" y="70319"/>
                  <a:pt x="2872251" y="127699"/>
                  <a:pt x="2926715" y="188071"/>
                </a:cubicBezTo>
                <a:cubicBezTo>
                  <a:pt x="2995909" y="264706"/>
                  <a:pt x="3064182" y="342184"/>
                  <a:pt x="3133146" y="419049"/>
                </a:cubicBezTo>
                <a:cubicBezTo>
                  <a:pt x="3161836" y="450961"/>
                  <a:pt x="3188148" y="487399"/>
                  <a:pt x="3219830" y="516319"/>
                </a:cubicBezTo>
                <a:cubicBezTo>
                  <a:pt x="3276596" y="568253"/>
                  <a:pt x="3353615" y="557590"/>
                  <a:pt x="3420737" y="584208"/>
                </a:cubicBezTo>
                <a:cubicBezTo>
                  <a:pt x="3504506" y="617405"/>
                  <a:pt x="3547196" y="671660"/>
                  <a:pt x="3577804" y="741890"/>
                </a:cubicBezTo>
                <a:lnTo>
                  <a:pt x="3597053" y="794350"/>
                </a:lnTo>
                <a:lnTo>
                  <a:pt x="3591579" y="794902"/>
                </a:lnTo>
                <a:lnTo>
                  <a:pt x="3584166" y="797204"/>
                </a:lnTo>
                <a:lnTo>
                  <a:pt x="3564657" y="746294"/>
                </a:lnTo>
                <a:cubicBezTo>
                  <a:pt x="3533819" y="678430"/>
                  <a:pt x="3489778" y="621989"/>
                  <a:pt x="3411302" y="594028"/>
                </a:cubicBezTo>
                <a:cubicBezTo>
                  <a:pt x="3347631" y="571321"/>
                  <a:pt x="3271994" y="579989"/>
                  <a:pt x="3218372" y="533272"/>
                </a:cubicBezTo>
                <a:cubicBezTo>
                  <a:pt x="3183162" y="502588"/>
                  <a:pt x="3154625" y="463235"/>
                  <a:pt x="3123174" y="428791"/>
                </a:cubicBezTo>
                <a:cubicBezTo>
                  <a:pt x="3059656" y="359367"/>
                  <a:pt x="2996600" y="289176"/>
                  <a:pt x="2934847" y="218065"/>
                </a:cubicBezTo>
                <a:cubicBezTo>
                  <a:pt x="2881226" y="156236"/>
                  <a:pt x="2831286" y="88269"/>
                  <a:pt x="2755112" y="52752"/>
                </a:cubicBezTo>
                <a:cubicBezTo>
                  <a:pt x="2678094" y="16851"/>
                  <a:pt x="2599234" y="17925"/>
                  <a:pt x="2516156" y="17618"/>
                </a:cubicBezTo>
                <a:lnTo>
                  <a:pt x="2224653" y="17541"/>
                </a:lnTo>
                <a:lnTo>
                  <a:pt x="1089324" y="17541"/>
                </a:lnTo>
                <a:lnTo>
                  <a:pt x="598371" y="17388"/>
                </a:lnTo>
                <a:cubicBezTo>
                  <a:pt x="510383" y="17695"/>
                  <a:pt x="418252" y="9103"/>
                  <a:pt x="331492" y="26133"/>
                </a:cubicBezTo>
                <a:cubicBezTo>
                  <a:pt x="186277" y="54670"/>
                  <a:pt x="71900" y="174876"/>
                  <a:pt x="30016" y="313647"/>
                </a:cubicBezTo>
                <a:cubicBezTo>
                  <a:pt x="-3507" y="424879"/>
                  <a:pt x="13446" y="619573"/>
                  <a:pt x="13446" y="740623"/>
                </a:cubicBezTo>
                <a:cubicBezTo>
                  <a:pt x="13446" y="1003973"/>
                  <a:pt x="13139" y="1267401"/>
                  <a:pt x="13523" y="1530751"/>
                </a:cubicBezTo>
                <a:cubicBezTo>
                  <a:pt x="13753" y="1734803"/>
                  <a:pt x="-899" y="1906713"/>
                  <a:pt x="185433" y="2039884"/>
                </a:cubicBezTo>
                <a:cubicBezTo>
                  <a:pt x="294900" y="2118130"/>
                  <a:pt x="416181" y="2111303"/>
                  <a:pt x="544673" y="2111149"/>
                </a:cubicBezTo>
                <a:lnTo>
                  <a:pt x="1012612" y="2111149"/>
                </a:lnTo>
                <a:lnTo>
                  <a:pt x="2470129" y="2111072"/>
                </a:lnTo>
                <a:cubicBezTo>
                  <a:pt x="2682160" y="2110766"/>
                  <a:pt x="2894957" y="2116673"/>
                  <a:pt x="3106834" y="2110229"/>
                </a:cubicBezTo>
                <a:cubicBezTo>
                  <a:pt x="3113738" y="2073944"/>
                  <a:pt x="3114889" y="2035665"/>
                  <a:pt x="3119415" y="1998690"/>
                </a:cubicBezTo>
                <a:cubicBezTo>
                  <a:pt x="3127776" y="1929573"/>
                  <a:pt x="3140894" y="1859843"/>
                  <a:pt x="3158307" y="1792413"/>
                </a:cubicBezTo>
                <a:cubicBezTo>
                  <a:pt x="3204680" y="1613139"/>
                  <a:pt x="3276640" y="1440725"/>
                  <a:pt x="3375224" y="1284460"/>
                </a:cubicBezTo>
                <a:lnTo>
                  <a:pt x="3480426" y="1137136"/>
                </a:lnTo>
                <a:lnTo>
                  <a:pt x="3486364" y="1145943"/>
                </a:lnTo>
                <a:cubicBezTo>
                  <a:pt x="3524025" y="1183604"/>
                  <a:pt x="3576053" y="1206898"/>
                  <a:pt x="3633521" y="1206898"/>
                </a:cubicBezTo>
                <a:cubicBezTo>
                  <a:pt x="3748458" y="1206898"/>
                  <a:pt x="3841633" y="1113723"/>
                  <a:pt x="3841633" y="998786"/>
                </a:cubicBezTo>
                <a:cubicBezTo>
                  <a:pt x="3841633" y="941318"/>
                  <a:pt x="3818339" y="889290"/>
                  <a:pt x="3780679" y="851629"/>
                </a:cubicBezTo>
                <a:lnTo>
                  <a:pt x="3775964" y="848450"/>
                </a:lnTo>
                <a:lnTo>
                  <a:pt x="3900402" y="755776"/>
                </a:lnTo>
                <a:cubicBezTo>
                  <a:pt x="4051176" y="663600"/>
                  <a:pt x="4243525" y="595524"/>
                  <a:pt x="4394665" y="565721"/>
                </a:cubicBezTo>
                <a:cubicBezTo>
                  <a:pt x="4458489" y="553140"/>
                  <a:pt x="4571638" y="528439"/>
                  <a:pt x="4633391" y="541787"/>
                </a:cubicBezTo>
                <a:cubicBezTo>
                  <a:pt x="4650958" y="574236"/>
                  <a:pt x="4642673" y="619496"/>
                  <a:pt x="4642673" y="656241"/>
                </a:cubicBezTo>
                <a:cubicBezTo>
                  <a:pt x="4642597" y="727352"/>
                  <a:pt x="4654410" y="878857"/>
                  <a:pt x="4638531" y="940073"/>
                </a:cubicBezTo>
                <a:cubicBezTo>
                  <a:pt x="4593961" y="954341"/>
                  <a:pt x="4542488" y="952884"/>
                  <a:pt x="4495617" y="960862"/>
                </a:cubicBezTo>
                <a:cubicBezTo>
                  <a:pt x="4401109" y="977124"/>
                  <a:pt x="4307598" y="1005277"/>
                  <a:pt x="4220224" y="1044861"/>
                </a:cubicBezTo>
                <a:cubicBezTo>
                  <a:pt x="3879855" y="1199051"/>
                  <a:pt x="3631310" y="1497305"/>
                  <a:pt x="3528286" y="1855854"/>
                </a:cubicBezTo>
                <a:cubicBezTo>
                  <a:pt x="3509185" y="1922209"/>
                  <a:pt x="3496375" y="1991556"/>
                  <a:pt x="3488090" y="2060136"/>
                </a:cubicBezTo>
                <a:cubicBezTo>
                  <a:pt x="3483334" y="2099643"/>
                  <a:pt x="3484484" y="2140990"/>
                  <a:pt x="3474819" y="2179576"/>
                </a:cubicBezTo>
                <a:lnTo>
                  <a:pt x="3108982" y="2179576"/>
                </a:lnTo>
                <a:lnTo>
                  <a:pt x="3108982" y="2128026"/>
                </a:lnTo>
                <a:cubicBezTo>
                  <a:pt x="3030046" y="2119664"/>
                  <a:pt x="2948501" y="2125034"/>
                  <a:pt x="2869029" y="2124804"/>
                </a:cubicBezTo>
                <a:lnTo>
                  <a:pt x="2393418" y="2125034"/>
                </a:lnTo>
                <a:lnTo>
                  <a:pt x="935901" y="2125034"/>
                </a:lnTo>
                <a:lnTo>
                  <a:pt x="560015" y="2125034"/>
                </a:lnTo>
                <a:cubicBezTo>
                  <a:pt x="374143" y="2124957"/>
                  <a:pt x="224786" y="2133242"/>
                  <a:pt x="97369" y="1974066"/>
                </a:cubicBezTo>
                <a:cubicBezTo>
                  <a:pt x="-10488" y="1839437"/>
                  <a:pt x="252" y="1701817"/>
                  <a:pt x="329" y="1538422"/>
                </a:cubicBezTo>
                <a:cubicBezTo>
                  <a:pt x="482" y="1346643"/>
                  <a:pt x="-55" y="1154865"/>
                  <a:pt x="175" y="963086"/>
                </a:cubicBezTo>
                <a:cubicBezTo>
                  <a:pt x="329" y="827537"/>
                  <a:pt x="482" y="692065"/>
                  <a:pt x="789" y="556516"/>
                </a:cubicBezTo>
                <a:cubicBezTo>
                  <a:pt x="942" y="469755"/>
                  <a:pt x="-6115" y="380847"/>
                  <a:pt x="21117" y="297078"/>
                </a:cubicBezTo>
                <a:cubicBezTo>
                  <a:pt x="66991" y="156082"/>
                  <a:pt x="190036" y="36949"/>
                  <a:pt x="338012" y="9947"/>
                </a:cubicBezTo>
                <a:cubicBezTo>
                  <a:pt x="386149" y="1164"/>
                  <a:pt x="436452" y="-486"/>
                  <a:pt x="486909" y="109"/>
                </a:cubicBezTo>
                <a:close/>
              </a:path>
            </a:pathLst>
          </a:custGeom>
          <a:solidFill>
            <a:schemeClr val="accent6"/>
          </a:solidFill>
          <a:ln w="1916" cap="flat">
            <a:solidFill>
              <a:schemeClr val="accent6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BD1CFC6-2FA0-5D0C-F1CD-2B83ECB03DAD}"/>
              </a:ext>
            </a:extLst>
          </p:cNvPr>
          <p:cNvSpPr/>
          <p:nvPr/>
        </p:nvSpPr>
        <p:spPr>
          <a:xfrm>
            <a:off x="1433859" y="1378941"/>
            <a:ext cx="884118" cy="885731"/>
          </a:xfrm>
          <a:prstGeom prst="ellipse">
            <a:avLst/>
          </a:prstGeom>
          <a:solidFill>
            <a:schemeClr val="accent6"/>
          </a:solidFill>
          <a:ln w="1916" cap="flat">
            <a:solidFill>
              <a:schemeClr val="accent6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AD6332ED-C11F-04B2-3102-101F0DC81C50}"/>
              </a:ext>
            </a:extLst>
          </p:cNvPr>
          <p:cNvSpPr/>
          <p:nvPr/>
        </p:nvSpPr>
        <p:spPr>
          <a:xfrm>
            <a:off x="1249680" y="3424690"/>
            <a:ext cx="4790828" cy="2480152"/>
          </a:xfrm>
          <a:custGeom>
            <a:avLst/>
            <a:gdLst>
              <a:gd name="csX0" fmla="*/ 3353237 w 4645166"/>
              <a:gd name="csY0" fmla="*/ 233 h 2480152"/>
              <a:gd name="csX1" fmla="*/ 3475429 w 4645166"/>
              <a:gd name="csY1" fmla="*/ 6964 h 2480152"/>
              <a:gd name="csX2" fmla="*/ 3488393 w 4645166"/>
              <a:gd name="csY2" fmla="*/ 99324 h 2480152"/>
              <a:gd name="csX3" fmla="*/ 3535340 w 4645166"/>
              <a:gd name="csY3" fmla="*/ 319946 h 2480152"/>
              <a:gd name="csX4" fmla="*/ 4195979 w 4645166"/>
              <a:gd name="csY4" fmla="*/ 1093504 h 2480152"/>
              <a:gd name="csX5" fmla="*/ 4490858 w 4645166"/>
              <a:gd name="csY5" fmla="*/ 1189010 h 2480152"/>
              <a:gd name="csX6" fmla="*/ 4640828 w 4645166"/>
              <a:gd name="csY6" fmla="*/ 1211716 h 2480152"/>
              <a:gd name="csX7" fmla="*/ 4642669 w 4645166"/>
              <a:gd name="csY7" fmla="*/ 1487878 h 2480152"/>
              <a:gd name="csX8" fmla="*/ 4633771 w 4645166"/>
              <a:gd name="csY8" fmla="*/ 1608391 h 2480152"/>
              <a:gd name="csX9" fmla="*/ 4388218 w 4645166"/>
              <a:gd name="csY9" fmla="*/ 1584381 h 2480152"/>
              <a:gd name="csX10" fmla="*/ 3902584 w 4645166"/>
              <a:gd name="csY10" fmla="*/ 1389094 h 2480152"/>
              <a:gd name="csX11" fmla="*/ 3761187 w 4645166"/>
              <a:gd name="csY11" fmla="*/ 1291093 h 2480152"/>
              <a:gd name="csX12" fmla="*/ 3781058 w 4645166"/>
              <a:gd name="csY12" fmla="*/ 1277696 h 2480152"/>
              <a:gd name="csX13" fmla="*/ 3842012 w 4645166"/>
              <a:gd name="csY13" fmla="*/ 1130538 h 2480152"/>
              <a:gd name="csX14" fmla="*/ 3633900 w 4645166"/>
              <a:gd name="csY14" fmla="*/ 922426 h 2480152"/>
              <a:gd name="csX15" fmla="*/ 3486743 w 4645166"/>
              <a:gd name="csY15" fmla="*/ 983381 h 2480152"/>
              <a:gd name="csX16" fmla="*/ 3474212 w 4645166"/>
              <a:gd name="csY16" fmla="*/ 1001966 h 2480152"/>
              <a:gd name="csX17" fmla="*/ 3384304 w 4645166"/>
              <a:gd name="csY17" fmla="*/ 881348 h 2480152"/>
              <a:gd name="csX18" fmla="*/ 3188068 w 4645166"/>
              <a:gd name="csY18" fmla="*/ 467462 h 2480152"/>
              <a:gd name="csX19" fmla="*/ 3144649 w 4645166"/>
              <a:gd name="csY19" fmla="*/ 312352 h 2480152"/>
              <a:gd name="csX20" fmla="*/ 3122556 w 4645166"/>
              <a:gd name="csY20" fmla="*/ 207411 h 2480152"/>
              <a:gd name="csX21" fmla="*/ 2869409 w 4645166"/>
              <a:gd name="csY21" fmla="*/ 205186 h 2480152"/>
              <a:gd name="csX22" fmla="*/ 2378456 w 4645166"/>
              <a:gd name="csY22" fmla="*/ 205186 h 2480152"/>
              <a:gd name="csX23" fmla="*/ 890254 w 4645166"/>
              <a:gd name="csY23" fmla="*/ 205033 h 2480152"/>
              <a:gd name="csX24" fmla="*/ 552724 w 4645166"/>
              <a:gd name="csY24" fmla="*/ 205110 h 2480152"/>
              <a:gd name="csX25" fmla="*/ 117003 w 4645166"/>
              <a:gd name="csY25" fmla="*/ 350247 h 2480152"/>
              <a:gd name="csX26" fmla="*/ 13443 w 4645166"/>
              <a:gd name="csY26" fmla="*/ 797475 h 2480152"/>
              <a:gd name="csX27" fmla="*/ 13596 w 4645166"/>
              <a:gd name="csY27" fmla="*/ 1487878 h 2480152"/>
              <a:gd name="csX28" fmla="*/ 13366 w 4645166"/>
              <a:gd name="csY28" fmla="*/ 1917461 h 2480152"/>
              <a:gd name="csX29" fmla="*/ 51031 w 4645166"/>
              <a:gd name="csY29" fmla="*/ 2223693 h 2480152"/>
              <a:gd name="csX30" fmla="*/ 324124 w 4645166"/>
              <a:gd name="csY30" fmla="*/ 2455669 h 2480152"/>
              <a:gd name="csX31" fmla="*/ 591080 w 4645166"/>
              <a:gd name="csY31" fmla="*/ 2464567 h 2480152"/>
              <a:gd name="csX32" fmla="*/ 1066690 w 4645166"/>
              <a:gd name="csY32" fmla="*/ 2464261 h 2480152"/>
              <a:gd name="csX33" fmla="*/ 2301744 w 4645166"/>
              <a:gd name="csY33" fmla="*/ 2464491 h 2480152"/>
              <a:gd name="csX34" fmla="*/ 2577905 w 4645166"/>
              <a:gd name="csY34" fmla="*/ 2464261 h 2480152"/>
              <a:gd name="csX35" fmla="*/ 2857365 w 4645166"/>
              <a:gd name="csY35" fmla="*/ 2415472 h 2480152"/>
              <a:gd name="csX36" fmla="*/ 3047533 w 4645166"/>
              <a:gd name="csY36" fmla="*/ 2206970 h 2480152"/>
              <a:gd name="csX37" fmla="*/ 3303288 w 4645166"/>
              <a:gd name="csY37" fmla="*/ 1849188 h 2480152"/>
              <a:gd name="csX38" fmla="*/ 3529587 w 4645166"/>
              <a:gd name="csY38" fmla="*/ 1530683 h 2480152"/>
              <a:gd name="csX39" fmla="*/ 3615715 w 4645166"/>
              <a:gd name="csY39" fmla="*/ 1369129 h 2480152"/>
              <a:gd name="csX40" fmla="*/ 3614598 w 4645166"/>
              <a:gd name="csY40" fmla="*/ 1336704 h 2480152"/>
              <a:gd name="csX41" fmla="*/ 3631822 w 4645166"/>
              <a:gd name="csY41" fmla="*/ 1338441 h 2480152"/>
              <a:gd name="csX42" fmla="*/ 3627797 w 4645166"/>
              <a:gd name="csY42" fmla="*/ 1367594 h 2480152"/>
              <a:gd name="csX43" fmla="*/ 3613433 w 4645166"/>
              <a:gd name="csY43" fmla="*/ 1430344 h 2480152"/>
              <a:gd name="csX44" fmla="*/ 3529894 w 4645166"/>
              <a:gd name="csY44" fmla="*/ 1554080 h 2480152"/>
              <a:gd name="csX45" fmla="*/ 3414750 w 4645166"/>
              <a:gd name="csY45" fmla="*/ 1715020 h 2480152"/>
              <a:gd name="csX46" fmla="*/ 3095707 w 4645166"/>
              <a:gd name="csY46" fmla="*/ 2163015 h 2480152"/>
              <a:gd name="csX47" fmla="*/ 2805355 w 4645166"/>
              <a:gd name="csY47" fmla="*/ 2455132 h 2480152"/>
              <a:gd name="csX48" fmla="*/ 2593248 w 4645166"/>
              <a:gd name="csY48" fmla="*/ 2477608 h 2480152"/>
              <a:gd name="csX49" fmla="*/ 2301744 w 4645166"/>
              <a:gd name="csY49" fmla="*/ 2477608 h 2480152"/>
              <a:gd name="csX50" fmla="*/ 1258469 w 4645166"/>
              <a:gd name="csY50" fmla="*/ 2477455 h 2480152"/>
              <a:gd name="csX51" fmla="*/ 610488 w 4645166"/>
              <a:gd name="csY51" fmla="*/ 2477455 h 2480152"/>
              <a:gd name="csX52" fmla="*/ 338239 w 4645166"/>
              <a:gd name="csY52" fmla="*/ 2471932 h 2480152"/>
              <a:gd name="csX53" fmla="*/ 29782 w 4645166"/>
              <a:gd name="csY53" fmla="*/ 2206740 h 2480152"/>
              <a:gd name="csX54" fmla="*/ 1246 w 4645166"/>
              <a:gd name="csY54" fmla="*/ 1909790 h 2480152"/>
              <a:gd name="csX55" fmla="*/ 1322 w 4645166"/>
              <a:gd name="csY55" fmla="*/ 1449522 h 2480152"/>
              <a:gd name="csX56" fmla="*/ 1322 w 4645166"/>
              <a:gd name="csY56" fmla="*/ 805146 h 2480152"/>
              <a:gd name="csX57" fmla="*/ 96981 w 4645166"/>
              <a:gd name="csY57" fmla="*/ 353546 h 2480152"/>
              <a:gd name="csX58" fmla="*/ 575737 w 4645166"/>
              <a:gd name="csY58" fmla="*/ 193756 h 2480152"/>
              <a:gd name="csX59" fmla="*/ 936281 w 4645166"/>
              <a:gd name="csY59" fmla="*/ 193833 h 2480152"/>
              <a:gd name="csX60" fmla="*/ 2370784 w 4645166"/>
              <a:gd name="csY60" fmla="*/ 193449 h 2480152"/>
              <a:gd name="csX61" fmla="*/ 2861737 w 4645166"/>
              <a:gd name="csY61" fmla="*/ 193296 h 2480152"/>
              <a:gd name="csX62" fmla="*/ 3119564 w 4645166"/>
              <a:gd name="csY62" fmla="*/ 191455 h 2480152"/>
              <a:gd name="csX63" fmla="*/ 3114885 w 4645166"/>
              <a:gd name="csY63" fmla="*/ 10723 h 2480152"/>
              <a:gd name="csX64" fmla="*/ 3229952 w 4645166"/>
              <a:gd name="csY64" fmla="*/ 3282 h 2480152"/>
              <a:gd name="csX65" fmla="*/ 3353237 w 4645166"/>
              <a:gd name="csY65" fmla="*/ 233 h 24801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4645166" h="2480152">
                <a:moveTo>
                  <a:pt x="3353237" y="233"/>
                </a:moveTo>
                <a:cubicBezTo>
                  <a:pt x="3394805" y="-535"/>
                  <a:pt x="3436191" y="329"/>
                  <a:pt x="3475429" y="6964"/>
                </a:cubicBezTo>
                <a:cubicBezTo>
                  <a:pt x="3484557" y="36191"/>
                  <a:pt x="3484251" y="68793"/>
                  <a:pt x="3488393" y="99324"/>
                </a:cubicBezTo>
                <a:cubicBezTo>
                  <a:pt x="3498519" y="173504"/>
                  <a:pt x="3511253" y="248911"/>
                  <a:pt x="3535340" y="319946"/>
                </a:cubicBezTo>
                <a:cubicBezTo>
                  <a:pt x="3650331" y="659241"/>
                  <a:pt x="3867961" y="937780"/>
                  <a:pt x="4195979" y="1093504"/>
                </a:cubicBezTo>
                <a:cubicBezTo>
                  <a:pt x="4289260" y="1137843"/>
                  <a:pt x="4389062" y="1170906"/>
                  <a:pt x="4490858" y="1189010"/>
                </a:cubicBezTo>
                <a:cubicBezTo>
                  <a:pt x="4537652" y="1197371"/>
                  <a:pt x="4599405" y="1190467"/>
                  <a:pt x="4640828" y="1211716"/>
                </a:cubicBezTo>
                <a:cubicBezTo>
                  <a:pt x="4649267" y="1302313"/>
                  <a:pt x="4642823" y="1396744"/>
                  <a:pt x="4642669" y="1487878"/>
                </a:cubicBezTo>
                <a:cubicBezTo>
                  <a:pt x="4642669" y="1525543"/>
                  <a:pt x="4651952" y="1575175"/>
                  <a:pt x="4633771" y="1608391"/>
                </a:cubicBezTo>
                <a:cubicBezTo>
                  <a:pt x="4575471" y="1622889"/>
                  <a:pt x="4449510" y="1597728"/>
                  <a:pt x="4388218" y="1584381"/>
                </a:cubicBezTo>
                <a:cubicBezTo>
                  <a:pt x="4213546" y="1546178"/>
                  <a:pt x="4051906" y="1480921"/>
                  <a:pt x="3902584" y="1389094"/>
                </a:cubicBezTo>
                <a:lnTo>
                  <a:pt x="3761187" y="1291093"/>
                </a:lnTo>
                <a:lnTo>
                  <a:pt x="3781058" y="1277696"/>
                </a:lnTo>
                <a:cubicBezTo>
                  <a:pt x="3818718" y="1240035"/>
                  <a:pt x="3842012" y="1188007"/>
                  <a:pt x="3842012" y="1130538"/>
                </a:cubicBezTo>
                <a:cubicBezTo>
                  <a:pt x="3842012" y="1015601"/>
                  <a:pt x="3748837" y="922426"/>
                  <a:pt x="3633900" y="922426"/>
                </a:cubicBezTo>
                <a:cubicBezTo>
                  <a:pt x="3576432" y="922426"/>
                  <a:pt x="3524404" y="945720"/>
                  <a:pt x="3486743" y="983381"/>
                </a:cubicBezTo>
                <a:lnTo>
                  <a:pt x="3474212" y="1001966"/>
                </a:lnTo>
                <a:lnTo>
                  <a:pt x="3384304" y="881348"/>
                </a:lnTo>
                <a:cubicBezTo>
                  <a:pt x="3299755" y="753764"/>
                  <a:pt x="3234786" y="611585"/>
                  <a:pt x="3188068" y="467462"/>
                </a:cubicBezTo>
                <a:cubicBezTo>
                  <a:pt x="3171575" y="416602"/>
                  <a:pt x="3156002" y="364592"/>
                  <a:pt x="3144649" y="312352"/>
                </a:cubicBezTo>
                <a:cubicBezTo>
                  <a:pt x="3136978" y="277295"/>
                  <a:pt x="3133219" y="241471"/>
                  <a:pt x="3122556" y="207411"/>
                </a:cubicBezTo>
                <a:cubicBezTo>
                  <a:pt x="3051215" y="195060"/>
                  <a:pt x="2944663" y="205263"/>
                  <a:pt x="2869409" y="205186"/>
                </a:cubicBezTo>
                <a:cubicBezTo>
                  <a:pt x="2705783" y="205110"/>
                  <a:pt x="2542081" y="205110"/>
                  <a:pt x="2378456" y="205186"/>
                </a:cubicBezTo>
                <a:cubicBezTo>
                  <a:pt x="1882440" y="205416"/>
                  <a:pt x="1386270" y="201657"/>
                  <a:pt x="890254" y="205033"/>
                </a:cubicBezTo>
                <a:cubicBezTo>
                  <a:pt x="777719" y="205800"/>
                  <a:pt x="665260" y="204879"/>
                  <a:pt x="552724" y="205110"/>
                </a:cubicBezTo>
                <a:cubicBezTo>
                  <a:pt x="374754" y="205416"/>
                  <a:pt x="241889" y="203805"/>
                  <a:pt x="117003" y="350247"/>
                </a:cubicBezTo>
                <a:cubicBezTo>
                  <a:pt x="2933" y="484109"/>
                  <a:pt x="13366" y="632468"/>
                  <a:pt x="13443" y="797475"/>
                </a:cubicBezTo>
                <a:cubicBezTo>
                  <a:pt x="13519" y="1027609"/>
                  <a:pt x="12983" y="1257743"/>
                  <a:pt x="13596" y="1487878"/>
                </a:cubicBezTo>
                <a:cubicBezTo>
                  <a:pt x="13980" y="1631098"/>
                  <a:pt x="13136" y="1774241"/>
                  <a:pt x="13366" y="1917461"/>
                </a:cubicBezTo>
                <a:cubicBezTo>
                  <a:pt x="13519" y="2022940"/>
                  <a:pt x="7536" y="2125043"/>
                  <a:pt x="51031" y="2223693"/>
                </a:cubicBezTo>
                <a:cubicBezTo>
                  <a:pt x="100740" y="2336229"/>
                  <a:pt x="201846" y="2429740"/>
                  <a:pt x="324124" y="2455669"/>
                </a:cubicBezTo>
                <a:cubicBezTo>
                  <a:pt x="410348" y="2473926"/>
                  <a:pt x="503399" y="2464337"/>
                  <a:pt x="591080" y="2464567"/>
                </a:cubicBezTo>
                <a:cubicBezTo>
                  <a:pt x="749642" y="2464951"/>
                  <a:pt x="908128" y="2464184"/>
                  <a:pt x="1066690" y="2464261"/>
                </a:cubicBezTo>
                <a:cubicBezTo>
                  <a:pt x="1478401" y="2464414"/>
                  <a:pt x="1890034" y="2465028"/>
                  <a:pt x="2301744" y="2464491"/>
                </a:cubicBezTo>
                <a:cubicBezTo>
                  <a:pt x="2393798" y="2464414"/>
                  <a:pt x="2485852" y="2464184"/>
                  <a:pt x="2577905" y="2464261"/>
                </a:cubicBezTo>
                <a:cubicBezTo>
                  <a:pt x="2677170" y="2464337"/>
                  <a:pt x="2768456" y="2465794"/>
                  <a:pt x="2857365" y="2415472"/>
                </a:cubicBezTo>
                <a:cubicBezTo>
                  <a:pt x="2943435" y="2366837"/>
                  <a:pt x="2991226" y="2284525"/>
                  <a:pt x="3047533" y="2206970"/>
                </a:cubicBezTo>
                <a:cubicBezTo>
                  <a:pt x="3133603" y="2088528"/>
                  <a:pt x="3220056" y="1969702"/>
                  <a:pt x="3303288" y="1849188"/>
                </a:cubicBezTo>
                <a:cubicBezTo>
                  <a:pt x="3377315" y="1742099"/>
                  <a:pt x="3453950" y="1636698"/>
                  <a:pt x="3529587" y="1530683"/>
                </a:cubicBezTo>
                <a:cubicBezTo>
                  <a:pt x="3567099" y="1478212"/>
                  <a:pt x="3606596" y="1429064"/>
                  <a:pt x="3615715" y="1369129"/>
                </a:cubicBezTo>
                <a:lnTo>
                  <a:pt x="3614598" y="1336704"/>
                </a:lnTo>
                <a:lnTo>
                  <a:pt x="3631822" y="1338441"/>
                </a:lnTo>
                <a:lnTo>
                  <a:pt x="3627797" y="1367594"/>
                </a:lnTo>
                <a:cubicBezTo>
                  <a:pt x="3625323" y="1388517"/>
                  <a:pt x="3621910" y="1409364"/>
                  <a:pt x="3613433" y="1430344"/>
                </a:cubicBezTo>
                <a:cubicBezTo>
                  <a:pt x="3595406" y="1474836"/>
                  <a:pt x="3558431" y="1515877"/>
                  <a:pt x="3529894" y="1554080"/>
                </a:cubicBezTo>
                <a:cubicBezTo>
                  <a:pt x="3490464" y="1606780"/>
                  <a:pt x="3452722" y="1661245"/>
                  <a:pt x="3414750" y="1715020"/>
                </a:cubicBezTo>
                <a:cubicBezTo>
                  <a:pt x="3308965" y="1864838"/>
                  <a:pt x="3201876" y="2013581"/>
                  <a:pt x="3095707" y="2163015"/>
                </a:cubicBezTo>
                <a:cubicBezTo>
                  <a:pt x="3014163" y="2277622"/>
                  <a:pt x="2945660" y="2404809"/>
                  <a:pt x="2805355" y="2455132"/>
                </a:cubicBezTo>
                <a:cubicBezTo>
                  <a:pt x="2736468" y="2479756"/>
                  <a:pt x="2665280" y="2477301"/>
                  <a:pt x="2593248" y="2477608"/>
                </a:cubicBezTo>
                <a:cubicBezTo>
                  <a:pt x="2496054" y="2478069"/>
                  <a:pt x="2398938" y="2477532"/>
                  <a:pt x="2301744" y="2477608"/>
                </a:cubicBezTo>
                <a:cubicBezTo>
                  <a:pt x="1954011" y="2477992"/>
                  <a:pt x="1606202" y="2477148"/>
                  <a:pt x="1258469" y="2477455"/>
                </a:cubicBezTo>
                <a:cubicBezTo>
                  <a:pt x="1042526" y="2477685"/>
                  <a:pt x="826430" y="2479526"/>
                  <a:pt x="610488" y="2477455"/>
                </a:cubicBezTo>
                <a:cubicBezTo>
                  <a:pt x="521119" y="2476611"/>
                  <a:pt x="426610" y="2486967"/>
                  <a:pt x="338239" y="2471932"/>
                </a:cubicBezTo>
                <a:cubicBezTo>
                  <a:pt x="194098" y="2447461"/>
                  <a:pt x="83480" y="2338531"/>
                  <a:pt x="29782" y="2206740"/>
                </a:cubicBezTo>
                <a:cubicBezTo>
                  <a:pt x="-8650" y="2112309"/>
                  <a:pt x="1016" y="2009438"/>
                  <a:pt x="1246" y="1909790"/>
                </a:cubicBezTo>
                <a:cubicBezTo>
                  <a:pt x="1553" y="1756367"/>
                  <a:pt x="1322" y="1602945"/>
                  <a:pt x="1322" y="1449522"/>
                </a:cubicBezTo>
                <a:cubicBezTo>
                  <a:pt x="1246" y="1234730"/>
                  <a:pt x="1016" y="1019938"/>
                  <a:pt x="1322" y="805146"/>
                </a:cubicBezTo>
                <a:cubicBezTo>
                  <a:pt x="1553" y="637378"/>
                  <a:pt x="-11412" y="493774"/>
                  <a:pt x="96981" y="353546"/>
                </a:cubicBezTo>
                <a:cubicBezTo>
                  <a:pt x="228618" y="183323"/>
                  <a:pt x="380660" y="193142"/>
                  <a:pt x="575737" y="193756"/>
                </a:cubicBezTo>
                <a:cubicBezTo>
                  <a:pt x="695944" y="194139"/>
                  <a:pt x="816074" y="193756"/>
                  <a:pt x="936281" y="193833"/>
                </a:cubicBezTo>
                <a:cubicBezTo>
                  <a:pt x="1414423" y="193986"/>
                  <a:pt x="1892642" y="192912"/>
                  <a:pt x="2370784" y="193449"/>
                </a:cubicBezTo>
                <a:cubicBezTo>
                  <a:pt x="2534410" y="193603"/>
                  <a:pt x="2698112" y="193296"/>
                  <a:pt x="2861737" y="193296"/>
                </a:cubicBezTo>
                <a:cubicBezTo>
                  <a:pt x="2946427" y="193296"/>
                  <a:pt x="3035719" y="201504"/>
                  <a:pt x="3119564" y="191455"/>
                </a:cubicBezTo>
                <a:cubicBezTo>
                  <a:pt x="3130458" y="140978"/>
                  <a:pt x="3096474" y="72015"/>
                  <a:pt x="3114885" y="10723"/>
                </a:cubicBezTo>
                <a:cubicBezTo>
                  <a:pt x="3148331" y="-3853"/>
                  <a:pt x="3193207" y="3128"/>
                  <a:pt x="3229952" y="3282"/>
                </a:cubicBezTo>
                <a:cubicBezTo>
                  <a:pt x="3269919" y="3397"/>
                  <a:pt x="3311669" y="1000"/>
                  <a:pt x="3353237" y="233"/>
                </a:cubicBezTo>
                <a:close/>
              </a:path>
            </a:pathLst>
          </a:custGeom>
          <a:solidFill>
            <a:schemeClr val="accent1"/>
          </a:solidFill>
          <a:ln w="1916" cap="flat">
            <a:solidFill>
              <a:schemeClr val="accent1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1EC00E83-F77C-5147-6372-C5A9F504273E}"/>
              </a:ext>
            </a:extLst>
          </p:cNvPr>
          <p:cNvSpPr/>
          <p:nvPr/>
        </p:nvSpPr>
        <p:spPr>
          <a:xfrm>
            <a:off x="1433859" y="3895085"/>
            <a:ext cx="879328" cy="885693"/>
          </a:xfrm>
          <a:prstGeom prst="ellipse">
            <a:avLst/>
          </a:prstGeom>
          <a:solidFill>
            <a:schemeClr val="accent1"/>
          </a:solidFill>
          <a:ln w="1916" cap="flat">
            <a:solidFill>
              <a:schemeClr val="accent1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5770BAC-0456-A2C7-3693-C7E821581EAF}"/>
              </a:ext>
            </a:extLst>
          </p:cNvPr>
          <p:cNvSpPr/>
          <p:nvPr/>
        </p:nvSpPr>
        <p:spPr>
          <a:xfrm>
            <a:off x="5439680" y="2835097"/>
            <a:ext cx="1310536" cy="1075916"/>
          </a:xfrm>
          <a:custGeom>
            <a:avLst/>
            <a:gdLst>
              <a:gd name="csX0" fmla="*/ 130419 w 980221"/>
              <a:gd name="csY0" fmla="*/ 671392 h 829971"/>
              <a:gd name="csX1" fmla="*/ 41587 w 980221"/>
              <a:gd name="csY1" fmla="*/ 799654 h 829971"/>
              <a:gd name="csX2" fmla="*/ 146682 w 980221"/>
              <a:gd name="csY2" fmla="*/ 799654 h 829971"/>
              <a:gd name="csX3" fmla="*/ 219098 w 980221"/>
              <a:gd name="csY3" fmla="*/ 683436 h 829971"/>
              <a:gd name="csX4" fmla="*/ 168775 w 980221"/>
              <a:gd name="csY4" fmla="*/ 695326 h 829971"/>
              <a:gd name="csX5" fmla="*/ 130419 w 980221"/>
              <a:gd name="csY5" fmla="*/ 671392 h 829971"/>
              <a:gd name="csX6" fmla="*/ 238812 w 980221"/>
              <a:gd name="csY6" fmla="*/ 652752 h 829971"/>
              <a:gd name="csX7" fmla="*/ 222473 w 980221"/>
              <a:gd name="csY7" fmla="*/ 680598 h 829971"/>
              <a:gd name="csX8" fmla="*/ 238812 w 980221"/>
              <a:gd name="csY8" fmla="*/ 652752 h 829971"/>
              <a:gd name="csX9" fmla="*/ 797808 w 980221"/>
              <a:gd name="csY9" fmla="*/ 588237 h 829971"/>
              <a:gd name="csX10" fmla="*/ 759453 w 980221"/>
              <a:gd name="csY10" fmla="*/ 635798 h 829971"/>
              <a:gd name="csX11" fmla="*/ 787683 w 980221"/>
              <a:gd name="csY11" fmla="*/ 644237 h 829971"/>
              <a:gd name="csX12" fmla="*/ 838236 w 980221"/>
              <a:gd name="csY12" fmla="*/ 645080 h 829971"/>
              <a:gd name="csX13" fmla="*/ 797808 w 980221"/>
              <a:gd name="csY13" fmla="*/ 588237 h 829971"/>
              <a:gd name="csX14" fmla="*/ 191712 w 980221"/>
              <a:gd name="csY14" fmla="*/ 583711 h 829971"/>
              <a:gd name="csX15" fmla="*/ 153433 w 980221"/>
              <a:gd name="csY15" fmla="*/ 648763 h 829971"/>
              <a:gd name="csX16" fmla="*/ 224391 w 980221"/>
              <a:gd name="csY16" fmla="*/ 629738 h 829971"/>
              <a:gd name="csX17" fmla="*/ 191712 w 980221"/>
              <a:gd name="csY17" fmla="*/ 583711 h 829971"/>
              <a:gd name="csX18" fmla="*/ 490963 w 980221"/>
              <a:gd name="csY18" fmla="*/ 526561 h 829971"/>
              <a:gd name="csX19" fmla="*/ 421923 w 980221"/>
              <a:gd name="csY19" fmla="*/ 589234 h 829971"/>
              <a:gd name="csX20" fmla="*/ 360553 w 980221"/>
              <a:gd name="csY20" fmla="*/ 540830 h 829971"/>
              <a:gd name="csX21" fmla="*/ 187569 w 980221"/>
              <a:gd name="csY21" fmla="*/ 799347 h 829971"/>
              <a:gd name="csX22" fmla="*/ 337540 w 980221"/>
              <a:gd name="csY22" fmla="*/ 799347 h 829971"/>
              <a:gd name="csX23" fmla="*/ 384564 w 980221"/>
              <a:gd name="csY23" fmla="*/ 760147 h 829971"/>
              <a:gd name="csX24" fmla="*/ 384564 w 980221"/>
              <a:gd name="csY24" fmla="*/ 798503 h 829971"/>
              <a:gd name="csX25" fmla="*/ 616463 w 980221"/>
              <a:gd name="csY25" fmla="*/ 790832 h 829971"/>
              <a:gd name="csX26" fmla="*/ 613241 w 980221"/>
              <a:gd name="csY26" fmla="*/ 760147 h 829971"/>
              <a:gd name="csX27" fmla="*/ 652057 w 980221"/>
              <a:gd name="csY27" fmla="*/ 797429 h 829971"/>
              <a:gd name="csX28" fmla="*/ 795200 w 980221"/>
              <a:gd name="csY28" fmla="*/ 790832 h 829971"/>
              <a:gd name="csX29" fmla="*/ 629043 w 980221"/>
              <a:gd name="csY29" fmla="*/ 540676 h 829971"/>
              <a:gd name="csX30" fmla="*/ 575345 w 980221"/>
              <a:gd name="csY30" fmla="*/ 588467 h 829971"/>
              <a:gd name="csX31" fmla="*/ 490963 w 980221"/>
              <a:gd name="csY31" fmla="*/ 526561 h 829971"/>
              <a:gd name="csX32" fmla="*/ 498634 w 980221"/>
              <a:gd name="csY32" fmla="*/ 334246 h 829971"/>
              <a:gd name="csX33" fmla="*/ 452070 w 980221"/>
              <a:gd name="csY33" fmla="*/ 395001 h 829971"/>
              <a:gd name="csX34" fmla="*/ 378351 w 980221"/>
              <a:gd name="csY34" fmla="*/ 514671 h 829971"/>
              <a:gd name="csX35" fmla="*/ 421923 w 980221"/>
              <a:gd name="csY35" fmla="*/ 554868 h 829971"/>
              <a:gd name="csX36" fmla="*/ 490963 w 980221"/>
              <a:gd name="csY36" fmla="*/ 494649 h 829971"/>
              <a:gd name="csX37" fmla="*/ 567674 w 980221"/>
              <a:gd name="csY37" fmla="*/ 556019 h 829971"/>
              <a:gd name="csX38" fmla="*/ 614622 w 980221"/>
              <a:gd name="csY38" fmla="*/ 514671 h 829971"/>
              <a:gd name="csX39" fmla="*/ 498634 w 980221"/>
              <a:gd name="csY39" fmla="*/ 334246 h 829971"/>
              <a:gd name="csX40" fmla="*/ 509757 w 980221"/>
              <a:gd name="csY40" fmla="*/ 29932 h 829971"/>
              <a:gd name="csX41" fmla="*/ 509757 w 980221"/>
              <a:gd name="csY41" fmla="*/ 185195 h 829971"/>
              <a:gd name="csX42" fmla="*/ 760220 w 980221"/>
              <a:gd name="csY42" fmla="*/ 185195 h 829971"/>
              <a:gd name="csX43" fmla="*/ 706138 w 980221"/>
              <a:gd name="csY43" fmla="*/ 108100 h 829971"/>
              <a:gd name="csX44" fmla="*/ 764746 w 980221"/>
              <a:gd name="csY44" fmla="*/ 29932 h 829971"/>
              <a:gd name="csX45" fmla="*/ 509757 w 980221"/>
              <a:gd name="csY45" fmla="*/ 29932 h 829971"/>
              <a:gd name="csX46" fmla="*/ 489199 w 980221"/>
              <a:gd name="csY46" fmla="*/ 705 h 829971"/>
              <a:gd name="csX47" fmla="*/ 728768 w 980221"/>
              <a:gd name="csY47" fmla="*/ 2315 h 829971"/>
              <a:gd name="csX48" fmla="*/ 815299 w 980221"/>
              <a:gd name="csY48" fmla="*/ 16047 h 829971"/>
              <a:gd name="csX49" fmla="*/ 740735 w 980221"/>
              <a:gd name="csY49" fmla="*/ 108100 h 829971"/>
              <a:gd name="csX50" fmla="*/ 815145 w 980221"/>
              <a:gd name="csY50" fmla="*/ 200154 h 829971"/>
              <a:gd name="csX51" fmla="*/ 728768 w 980221"/>
              <a:gd name="csY51" fmla="*/ 212044 h 829971"/>
              <a:gd name="csX52" fmla="*/ 509374 w 980221"/>
              <a:gd name="csY52" fmla="*/ 215496 h 829971"/>
              <a:gd name="csX53" fmla="*/ 510908 w 980221"/>
              <a:gd name="csY53" fmla="*/ 299419 h 829971"/>
              <a:gd name="csX54" fmla="*/ 546502 w 980221"/>
              <a:gd name="csY54" fmla="*/ 355418 h 829971"/>
              <a:gd name="csX55" fmla="*/ 641164 w 980221"/>
              <a:gd name="csY55" fmla="*/ 498562 h 829971"/>
              <a:gd name="csX56" fmla="*/ 728768 w 980221"/>
              <a:gd name="csY56" fmla="*/ 624598 h 829971"/>
              <a:gd name="csX57" fmla="*/ 797808 w 980221"/>
              <a:gd name="csY57" fmla="*/ 550112 h 829971"/>
              <a:gd name="csX58" fmla="*/ 944020 w 980221"/>
              <a:gd name="csY58" fmla="*/ 748257 h 829971"/>
              <a:gd name="csX59" fmla="*/ 979768 w 980221"/>
              <a:gd name="csY59" fmla="*/ 821517 h 829971"/>
              <a:gd name="csX60" fmla="*/ 932360 w 980221"/>
              <a:gd name="csY60" fmla="*/ 782624 h 829971"/>
              <a:gd name="csX61" fmla="*/ 851506 w 980221"/>
              <a:gd name="csY61" fmla="*/ 670242 h 829971"/>
              <a:gd name="csX62" fmla="*/ 813151 w 980221"/>
              <a:gd name="csY62" fmla="*/ 695940 h 829971"/>
              <a:gd name="csX63" fmla="*/ 759453 w 980221"/>
              <a:gd name="csY63" fmla="*/ 673617 h 829971"/>
              <a:gd name="csX64" fmla="*/ 836164 w 980221"/>
              <a:gd name="csY64" fmla="*/ 816684 h 829971"/>
              <a:gd name="csX65" fmla="*/ 621372 w 980221"/>
              <a:gd name="csY65" fmla="*/ 825659 h 829971"/>
              <a:gd name="csX66" fmla="*/ 199459 w 980221"/>
              <a:gd name="csY66" fmla="*/ 826196 h 829971"/>
              <a:gd name="csX67" fmla="*/ 10 w 980221"/>
              <a:gd name="csY67" fmla="*/ 821286 h 829971"/>
              <a:gd name="csX68" fmla="*/ 40820 w 980221"/>
              <a:gd name="csY68" fmla="*/ 743348 h 829971"/>
              <a:gd name="csX69" fmla="*/ 191788 w 980221"/>
              <a:gd name="csY69" fmla="*/ 548271 h 829971"/>
              <a:gd name="csX70" fmla="*/ 260829 w 980221"/>
              <a:gd name="csY70" fmla="*/ 621223 h 829971"/>
              <a:gd name="csX71" fmla="*/ 317288 w 980221"/>
              <a:gd name="csY71" fmla="*/ 544128 h 829971"/>
              <a:gd name="csX72" fmla="*/ 424224 w 980221"/>
              <a:gd name="csY72" fmla="*/ 382804 h 829971"/>
              <a:gd name="csX73" fmla="*/ 480223 w 980221"/>
              <a:gd name="csY73" fmla="*/ 292208 h 829971"/>
              <a:gd name="csX74" fmla="*/ 481067 w 980221"/>
              <a:gd name="csY74" fmla="*/ 85087 h 829971"/>
              <a:gd name="csX75" fmla="*/ 489199 w 980221"/>
              <a:gd name="csY75" fmla="*/ 705 h 829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980221" h="829971">
                <a:moveTo>
                  <a:pt x="130419" y="671392"/>
                </a:moveTo>
                <a:cubicBezTo>
                  <a:pt x="100809" y="714121"/>
                  <a:pt x="71198" y="756849"/>
                  <a:pt x="41587" y="799654"/>
                </a:cubicBezTo>
                <a:cubicBezTo>
                  <a:pt x="76644" y="799654"/>
                  <a:pt x="111625" y="799654"/>
                  <a:pt x="146682" y="799654"/>
                </a:cubicBezTo>
                <a:cubicBezTo>
                  <a:pt x="170846" y="760915"/>
                  <a:pt x="195010" y="722175"/>
                  <a:pt x="219098" y="683436"/>
                </a:cubicBezTo>
                <a:cubicBezTo>
                  <a:pt x="192019" y="671929"/>
                  <a:pt x="190331" y="678910"/>
                  <a:pt x="168775" y="695326"/>
                </a:cubicBezTo>
                <a:cubicBezTo>
                  <a:pt x="155964" y="687348"/>
                  <a:pt x="143230" y="679370"/>
                  <a:pt x="130419" y="671392"/>
                </a:cubicBezTo>
                <a:close/>
                <a:moveTo>
                  <a:pt x="238812" y="652752"/>
                </a:moveTo>
                <a:cubicBezTo>
                  <a:pt x="225005" y="659272"/>
                  <a:pt x="223700" y="666023"/>
                  <a:pt x="222473" y="680598"/>
                </a:cubicBezTo>
                <a:cubicBezTo>
                  <a:pt x="235207" y="670088"/>
                  <a:pt x="235744" y="668554"/>
                  <a:pt x="238812" y="652752"/>
                </a:cubicBezTo>
                <a:close/>
                <a:moveTo>
                  <a:pt x="797808" y="588237"/>
                </a:moveTo>
                <a:cubicBezTo>
                  <a:pt x="784998" y="604117"/>
                  <a:pt x="772263" y="619919"/>
                  <a:pt x="759453" y="635798"/>
                </a:cubicBezTo>
                <a:cubicBezTo>
                  <a:pt x="767047" y="639710"/>
                  <a:pt x="778400" y="640478"/>
                  <a:pt x="787683" y="644237"/>
                </a:cubicBezTo>
                <a:cubicBezTo>
                  <a:pt x="818060" y="656664"/>
                  <a:pt x="805326" y="668938"/>
                  <a:pt x="838236" y="645080"/>
                </a:cubicBezTo>
                <a:cubicBezTo>
                  <a:pt x="824734" y="626133"/>
                  <a:pt x="811310" y="607185"/>
                  <a:pt x="797808" y="588237"/>
                </a:cubicBezTo>
                <a:close/>
                <a:moveTo>
                  <a:pt x="191712" y="583711"/>
                </a:moveTo>
                <a:cubicBezTo>
                  <a:pt x="173761" y="602352"/>
                  <a:pt x="153816" y="623141"/>
                  <a:pt x="153433" y="648763"/>
                </a:cubicBezTo>
                <a:cubicBezTo>
                  <a:pt x="178133" y="662110"/>
                  <a:pt x="205136" y="649453"/>
                  <a:pt x="224391" y="629738"/>
                </a:cubicBezTo>
                <a:cubicBezTo>
                  <a:pt x="213498" y="614396"/>
                  <a:pt x="202604" y="599054"/>
                  <a:pt x="191712" y="583711"/>
                </a:cubicBezTo>
                <a:close/>
                <a:moveTo>
                  <a:pt x="490963" y="526561"/>
                </a:moveTo>
                <a:cubicBezTo>
                  <a:pt x="467949" y="547427"/>
                  <a:pt x="444936" y="568292"/>
                  <a:pt x="421923" y="589234"/>
                </a:cubicBezTo>
                <a:cubicBezTo>
                  <a:pt x="401441" y="573048"/>
                  <a:pt x="381035" y="556939"/>
                  <a:pt x="360553" y="540830"/>
                </a:cubicBezTo>
                <a:cubicBezTo>
                  <a:pt x="302866" y="626977"/>
                  <a:pt x="245256" y="713123"/>
                  <a:pt x="187569" y="799347"/>
                </a:cubicBezTo>
                <a:cubicBezTo>
                  <a:pt x="237585" y="799347"/>
                  <a:pt x="287524" y="799347"/>
                  <a:pt x="337540" y="799347"/>
                </a:cubicBezTo>
                <a:cubicBezTo>
                  <a:pt x="354340" y="781933"/>
                  <a:pt x="358712" y="758843"/>
                  <a:pt x="384564" y="760147"/>
                </a:cubicBezTo>
                <a:cubicBezTo>
                  <a:pt x="384564" y="772958"/>
                  <a:pt x="384564" y="785692"/>
                  <a:pt x="384564" y="798503"/>
                </a:cubicBezTo>
                <a:cubicBezTo>
                  <a:pt x="444169" y="800191"/>
                  <a:pt x="564376" y="810317"/>
                  <a:pt x="616463" y="790832"/>
                </a:cubicBezTo>
                <a:cubicBezTo>
                  <a:pt x="607948" y="775873"/>
                  <a:pt x="604803" y="774032"/>
                  <a:pt x="613241" y="760147"/>
                </a:cubicBezTo>
                <a:cubicBezTo>
                  <a:pt x="634413" y="762679"/>
                  <a:pt x="640090" y="782164"/>
                  <a:pt x="652057" y="797429"/>
                </a:cubicBezTo>
                <a:cubicBezTo>
                  <a:pt x="695169" y="800498"/>
                  <a:pt x="756154" y="808476"/>
                  <a:pt x="795200" y="790832"/>
                </a:cubicBezTo>
                <a:cubicBezTo>
                  <a:pt x="739815" y="707447"/>
                  <a:pt x="684429" y="624062"/>
                  <a:pt x="629043" y="540676"/>
                </a:cubicBezTo>
                <a:cubicBezTo>
                  <a:pt x="611169" y="556632"/>
                  <a:pt x="593219" y="572511"/>
                  <a:pt x="575345" y="588467"/>
                </a:cubicBezTo>
                <a:cubicBezTo>
                  <a:pt x="547192" y="567832"/>
                  <a:pt x="519116" y="547197"/>
                  <a:pt x="490963" y="526561"/>
                </a:cubicBezTo>
                <a:close/>
                <a:moveTo>
                  <a:pt x="498634" y="334246"/>
                </a:moveTo>
                <a:cubicBezTo>
                  <a:pt x="477615" y="348744"/>
                  <a:pt x="466645" y="373215"/>
                  <a:pt x="452070" y="395001"/>
                </a:cubicBezTo>
                <a:cubicBezTo>
                  <a:pt x="426449" y="433203"/>
                  <a:pt x="392542" y="470869"/>
                  <a:pt x="378351" y="514671"/>
                </a:cubicBezTo>
                <a:cubicBezTo>
                  <a:pt x="392849" y="528095"/>
                  <a:pt x="407424" y="541443"/>
                  <a:pt x="421923" y="554868"/>
                </a:cubicBezTo>
                <a:cubicBezTo>
                  <a:pt x="444936" y="534769"/>
                  <a:pt x="467949" y="514748"/>
                  <a:pt x="490963" y="494649"/>
                </a:cubicBezTo>
                <a:cubicBezTo>
                  <a:pt x="516508" y="515131"/>
                  <a:pt x="542129" y="535613"/>
                  <a:pt x="567674" y="556019"/>
                </a:cubicBezTo>
                <a:cubicBezTo>
                  <a:pt x="583323" y="542287"/>
                  <a:pt x="598973" y="528479"/>
                  <a:pt x="614622" y="514671"/>
                </a:cubicBezTo>
                <a:cubicBezTo>
                  <a:pt x="575959" y="454529"/>
                  <a:pt x="537296" y="394388"/>
                  <a:pt x="498634" y="334246"/>
                </a:cubicBezTo>
                <a:close/>
                <a:moveTo>
                  <a:pt x="509757" y="29932"/>
                </a:moveTo>
                <a:cubicBezTo>
                  <a:pt x="509757" y="81712"/>
                  <a:pt x="509757" y="133492"/>
                  <a:pt x="509757" y="185195"/>
                </a:cubicBezTo>
                <a:cubicBezTo>
                  <a:pt x="593219" y="185195"/>
                  <a:pt x="676681" y="185195"/>
                  <a:pt x="760220" y="185195"/>
                </a:cubicBezTo>
                <a:cubicBezTo>
                  <a:pt x="742193" y="159497"/>
                  <a:pt x="724166" y="133799"/>
                  <a:pt x="706138" y="108100"/>
                </a:cubicBezTo>
                <a:cubicBezTo>
                  <a:pt x="725700" y="82019"/>
                  <a:pt x="745185" y="56013"/>
                  <a:pt x="764746" y="29932"/>
                </a:cubicBezTo>
                <a:cubicBezTo>
                  <a:pt x="679750" y="29932"/>
                  <a:pt x="594754" y="29932"/>
                  <a:pt x="509757" y="29932"/>
                </a:cubicBezTo>
                <a:close/>
                <a:moveTo>
                  <a:pt x="489199" y="705"/>
                </a:moveTo>
                <a:cubicBezTo>
                  <a:pt x="567905" y="-1674"/>
                  <a:pt x="649295" y="2776"/>
                  <a:pt x="728768" y="2315"/>
                </a:cubicBezTo>
                <a:cubicBezTo>
                  <a:pt x="757612" y="2162"/>
                  <a:pt x="794970" y="-5509"/>
                  <a:pt x="815299" y="16047"/>
                </a:cubicBezTo>
                <a:cubicBezTo>
                  <a:pt x="790444" y="46731"/>
                  <a:pt x="765590" y="77416"/>
                  <a:pt x="740735" y="108100"/>
                </a:cubicBezTo>
                <a:cubicBezTo>
                  <a:pt x="765513" y="138785"/>
                  <a:pt x="790368" y="169470"/>
                  <a:pt x="815145" y="200154"/>
                </a:cubicBezTo>
                <a:cubicBezTo>
                  <a:pt x="794050" y="219946"/>
                  <a:pt x="756998" y="212121"/>
                  <a:pt x="728768" y="212044"/>
                </a:cubicBezTo>
                <a:cubicBezTo>
                  <a:pt x="657887" y="211738"/>
                  <a:pt x="578567" y="202455"/>
                  <a:pt x="509374" y="215496"/>
                </a:cubicBezTo>
                <a:cubicBezTo>
                  <a:pt x="509143" y="241808"/>
                  <a:pt x="504387" y="273797"/>
                  <a:pt x="510908" y="299419"/>
                </a:cubicBezTo>
                <a:cubicBezTo>
                  <a:pt x="515664" y="318443"/>
                  <a:pt x="535609" y="339002"/>
                  <a:pt x="546502" y="355418"/>
                </a:cubicBezTo>
                <a:cubicBezTo>
                  <a:pt x="578107" y="403056"/>
                  <a:pt x="610403" y="450387"/>
                  <a:pt x="641164" y="498562"/>
                </a:cubicBezTo>
                <a:cubicBezTo>
                  <a:pt x="666939" y="538989"/>
                  <a:pt x="692637" y="593377"/>
                  <a:pt x="728768" y="624598"/>
                </a:cubicBezTo>
                <a:cubicBezTo>
                  <a:pt x="751782" y="599821"/>
                  <a:pt x="774795" y="574966"/>
                  <a:pt x="797808" y="550112"/>
                </a:cubicBezTo>
                <a:cubicBezTo>
                  <a:pt x="839693" y="572511"/>
                  <a:pt x="913873" y="702844"/>
                  <a:pt x="944020" y="748257"/>
                </a:cubicBezTo>
                <a:cubicBezTo>
                  <a:pt x="957752" y="768969"/>
                  <a:pt x="983987" y="797046"/>
                  <a:pt x="979768" y="821517"/>
                </a:cubicBezTo>
                <a:cubicBezTo>
                  <a:pt x="948316" y="823895"/>
                  <a:pt x="949467" y="806404"/>
                  <a:pt x="932360" y="782624"/>
                </a:cubicBezTo>
                <a:cubicBezTo>
                  <a:pt x="905665" y="745649"/>
                  <a:pt x="884569" y="701617"/>
                  <a:pt x="851506" y="670242"/>
                </a:cubicBezTo>
                <a:cubicBezTo>
                  <a:pt x="838696" y="678833"/>
                  <a:pt x="825961" y="687425"/>
                  <a:pt x="813151" y="695940"/>
                </a:cubicBezTo>
                <a:cubicBezTo>
                  <a:pt x="793743" y="682516"/>
                  <a:pt x="782926" y="663798"/>
                  <a:pt x="759453" y="673617"/>
                </a:cubicBezTo>
                <a:cubicBezTo>
                  <a:pt x="768888" y="725320"/>
                  <a:pt x="834170" y="763753"/>
                  <a:pt x="836164" y="816684"/>
                </a:cubicBezTo>
                <a:cubicBezTo>
                  <a:pt x="801337" y="836936"/>
                  <a:pt x="669240" y="825582"/>
                  <a:pt x="621372" y="825659"/>
                </a:cubicBezTo>
                <a:cubicBezTo>
                  <a:pt x="480760" y="825812"/>
                  <a:pt x="340072" y="826426"/>
                  <a:pt x="199459" y="826196"/>
                </a:cubicBezTo>
                <a:cubicBezTo>
                  <a:pt x="140699" y="826043"/>
                  <a:pt x="54782" y="837472"/>
                  <a:pt x="10" y="821286"/>
                </a:cubicBezTo>
                <a:cubicBezTo>
                  <a:pt x="-527" y="790909"/>
                  <a:pt x="22946" y="768586"/>
                  <a:pt x="40820" y="743348"/>
                </a:cubicBezTo>
                <a:cubicBezTo>
                  <a:pt x="73653" y="696861"/>
                  <a:pt x="146528" y="570057"/>
                  <a:pt x="191788" y="548271"/>
                </a:cubicBezTo>
                <a:cubicBezTo>
                  <a:pt x="214802" y="572588"/>
                  <a:pt x="237815" y="596906"/>
                  <a:pt x="260829" y="621223"/>
                </a:cubicBezTo>
                <a:cubicBezTo>
                  <a:pt x="285146" y="600511"/>
                  <a:pt x="299568" y="570900"/>
                  <a:pt x="317288" y="544128"/>
                </a:cubicBezTo>
                <a:cubicBezTo>
                  <a:pt x="352959" y="490430"/>
                  <a:pt x="388323" y="436349"/>
                  <a:pt x="424224" y="382804"/>
                </a:cubicBezTo>
                <a:cubicBezTo>
                  <a:pt x="442021" y="356108"/>
                  <a:pt x="475007" y="324427"/>
                  <a:pt x="480223" y="292208"/>
                </a:cubicBezTo>
                <a:cubicBezTo>
                  <a:pt x="490732" y="226466"/>
                  <a:pt x="480837" y="151673"/>
                  <a:pt x="481067" y="85087"/>
                </a:cubicBezTo>
                <a:cubicBezTo>
                  <a:pt x="481144" y="56397"/>
                  <a:pt x="476311" y="25636"/>
                  <a:pt x="489199" y="70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1346A8D1-9E34-AE7B-BA5B-C4C65191C192}"/>
              </a:ext>
            </a:extLst>
          </p:cNvPr>
          <p:cNvSpPr/>
          <p:nvPr/>
        </p:nvSpPr>
        <p:spPr>
          <a:xfrm>
            <a:off x="4856070" y="2003470"/>
            <a:ext cx="282922" cy="274320"/>
          </a:xfrm>
          <a:prstGeom prst="ellipse">
            <a:avLst/>
          </a:prstGeom>
          <a:solidFill>
            <a:schemeClr val="bg1">
              <a:alpha val="38039"/>
            </a:schemeClr>
          </a:solidFill>
          <a:ln w="57150">
            <a:solidFill>
              <a:schemeClr val="accent6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DECB547-5DF7-EE21-948D-6CF4C63AA49B}"/>
              </a:ext>
            </a:extLst>
          </p:cNvPr>
          <p:cNvSpPr/>
          <p:nvPr/>
        </p:nvSpPr>
        <p:spPr>
          <a:xfrm>
            <a:off x="7055163" y="2003470"/>
            <a:ext cx="282922" cy="274320"/>
          </a:xfrm>
          <a:prstGeom prst="ellipse">
            <a:avLst/>
          </a:prstGeom>
          <a:solidFill>
            <a:schemeClr val="bg1">
              <a:alpha val="38039"/>
            </a:scheme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FF948918-C35F-C34B-B0BB-9B4A7C3ABFB0}"/>
              </a:ext>
            </a:extLst>
          </p:cNvPr>
          <p:cNvSpPr/>
          <p:nvPr/>
        </p:nvSpPr>
        <p:spPr>
          <a:xfrm>
            <a:off x="4856070" y="4418068"/>
            <a:ext cx="282922" cy="274320"/>
          </a:xfrm>
          <a:prstGeom prst="ellipse">
            <a:avLst/>
          </a:prstGeom>
          <a:solidFill>
            <a:schemeClr val="bg1">
              <a:alpha val="38039"/>
            </a:scheme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47CE848-AF51-CBC1-DC13-895157DA086D}"/>
              </a:ext>
            </a:extLst>
          </p:cNvPr>
          <p:cNvSpPr/>
          <p:nvPr/>
        </p:nvSpPr>
        <p:spPr>
          <a:xfrm>
            <a:off x="7055163" y="4418068"/>
            <a:ext cx="282922" cy="274320"/>
          </a:xfrm>
          <a:prstGeom prst="ellipse">
            <a:avLst/>
          </a:prstGeom>
          <a:solidFill>
            <a:schemeClr val="bg1">
              <a:alpha val="38039"/>
            </a:scheme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4EFF190-D9B9-396E-8B77-0E9B33EC8EAF}"/>
              </a:ext>
            </a:extLst>
          </p:cNvPr>
          <p:cNvGrpSpPr/>
          <p:nvPr/>
        </p:nvGrpSpPr>
        <p:grpSpPr>
          <a:xfrm>
            <a:off x="2470415" y="1212796"/>
            <a:ext cx="1819612" cy="1807067"/>
            <a:chOff x="2470415" y="1672677"/>
            <a:chExt cx="1819612" cy="18070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56C5A7A-22CC-7ED0-4BA8-7766E8688518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9F8652-CF18-EBE7-D50A-34AC3DF6089C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BEDF4193-AFAD-7F1F-80B1-AE7AAACDEE16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8DFF56CE-79BF-335E-F15A-8D94CB989EA1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6"/>
                  </a:solidFill>
                </a:rPr>
                <a:t>01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B53E8F07-0E7D-ED67-9E5B-7765E94E62ED}"/>
              </a:ext>
            </a:extLst>
          </p:cNvPr>
          <p:cNvGrpSpPr/>
          <p:nvPr/>
        </p:nvGrpSpPr>
        <p:grpSpPr>
          <a:xfrm>
            <a:off x="2470415" y="3796218"/>
            <a:ext cx="1819612" cy="1807067"/>
            <a:chOff x="2470415" y="1672677"/>
            <a:chExt cx="1819612" cy="18070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E4B7E1C2-085C-C82C-838F-5E20CA2633ED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23F871A9-F544-CA1F-36D8-22417C4CD37A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31F5B3CD-CBD6-8BB3-8F97-033588BAA8CA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9EA9C46C-85E2-412D-8154-CA60C7AFB47E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1">
                      <a:lumMod val="75000"/>
                    </a:schemeClr>
                  </a:solidFill>
                </a:rPr>
                <a:t>03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D45A74FB-ABAE-8049-4F4A-0A1D059CA310}"/>
              </a:ext>
            </a:extLst>
          </p:cNvPr>
          <p:cNvGrpSpPr/>
          <p:nvPr/>
        </p:nvGrpSpPr>
        <p:grpSpPr>
          <a:xfrm>
            <a:off x="8054813" y="1212796"/>
            <a:ext cx="1819612" cy="1807067"/>
            <a:chOff x="2470415" y="1672677"/>
            <a:chExt cx="1819612" cy="180706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8FB8C1F0-25B0-CDD2-6F6E-8269172E9D20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AAF19E5-2070-460E-47E2-0CE5048EF6D4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C74D772-D3BB-96FF-E8D8-A49E14359A9F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86A591CA-8D9A-D080-6A87-250F6F40BDAC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5">
                      <a:lumMod val="75000"/>
                    </a:schemeClr>
                  </a:solidFill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20C1BAF6-73CD-4066-12BC-DA5E90E46509}"/>
              </a:ext>
            </a:extLst>
          </p:cNvPr>
          <p:cNvGrpSpPr/>
          <p:nvPr/>
        </p:nvGrpSpPr>
        <p:grpSpPr>
          <a:xfrm>
            <a:off x="8054813" y="3796218"/>
            <a:ext cx="1819612" cy="1807067"/>
            <a:chOff x="2470415" y="1672677"/>
            <a:chExt cx="1819612" cy="18070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3DDEC27A-BA3E-2B76-6AC5-6BCB7C07FCD3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accent6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40FBA44-8AE6-495A-9606-E652843E53DB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5C307E6-6084-8B12-BB07-DE338667A802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3EB3EA22-13A2-5B2A-15C1-4599DB66BFE6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4">
                      <a:lumMod val="75000"/>
                    </a:schemeClr>
                  </a:solidFill>
                </a:rPr>
                <a:t>04</a:t>
              </a:r>
            </a:p>
          </p:txBody>
        </p:sp>
      </p:grpSp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03B49721-0446-9A4D-6111-9DAE7CBACEC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6285" y="1501766"/>
            <a:ext cx="640080" cy="640080"/>
          </a:xfrm>
          <a:prstGeom prst="rect">
            <a:avLst/>
          </a:prstGeom>
        </p:spPr>
      </p:pic>
      <p:pic>
        <p:nvPicPr>
          <p:cNvPr id="65" name="Graphic 64" descr="Bar graph with upward trend with solid fill">
            <a:extLst>
              <a:ext uri="{FF2B5EF4-FFF2-40B4-BE49-F238E27FC236}">
                <a16:creationId xmlns:a16="http://schemas.microsoft.com/office/drawing/2014/main" id="{C349E18C-BDF4-3035-4FBE-E22A72441C5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94047" y="4017891"/>
            <a:ext cx="640080" cy="640080"/>
          </a:xfrm>
          <a:prstGeom prst="rect">
            <a:avLst/>
          </a:prstGeom>
        </p:spPr>
      </p:pic>
      <p:pic>
        <p:nvPicPr>
          <p:cNvPr id="66" name="Graphic 65" descr="Users with solid fill">
            <a:extLst>
              <a:ext uri="{FF2B5EF4-FFF2-40B4-BE49-F238E27FC236}">
                <a16:creationId xmlns:a16="http://schemas.microsoft.com/office/drawing/2014/main" id="{C08CDFA6-2A8E-ED8B-F4D4-0DCE69E8C7A6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53483" y="4017891"/>
            <a:ext cx="640080" cy="640080"/>
          </a:xfrm>
          <a:prstGeom prst="rect">
            <a:avLst/>
          </a:prstGeom>
        </p:spPr>
      </p:pic>
      <p:pic>
        <p:nvPicPr>
          <p:cNvPr id="67" name="Graphic 66" descr="Bullseye with solid fill">
            <a:extLst>
              <a:ext uri="{FF2B5EF4-FFF2-40B4-BE49-F238E27FC236}">
                <a16:creationId xmlns:a16="http://schemas.microsoft.com/office/drawing/2014/main" id="{92A38630-BC07-5523-8182-EDD34CB404A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55878" y="150176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1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098B8F-E20B-01E3-B94D-0EA88E5CFC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725297-1BB9-0D78-2198-97CD89A66D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Four-Step Success Cycle </a:t>
            </a:r>
            <a:r>
              <a:rPr lang="en-US" dirty="0"/>
              <a:t>– Slide Template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BA88ECD2-CC84-B84A-B5C6-556741E3F1CE}"/>
              </a:ext>
            </a:extLst>
          </p:cNvPr>
          <p:cNvSpPr/>
          <p:nvPr/>
        </p:nvSpPr>
        <p:spPr>
          <a:xfrm>
            <a:off x="5057260" y="2333101"/>
            <a:ext cx="2075377" cy="2079909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2145D357-B572-75D4-4249-5F2C587193FF}"/>
              </a:ext>
            </a:extLst>
          </p:cNvPr>
          <p:cNvSpPr/>
          <p:nvPr/>
        </p:nvSpPr>
        <p:spPr>
          <a:xfrm>
            <a:off x="6151505" y="3424690"/>
            <a:ext cx="4790814" cy="2480152"/>
          </a:xfrm>
          <a:custGeom>
            <a:avLst/>
            <a:gdLst>
              <a:gd name="csX0" fmla="*/ 1291926 w 4645152"/>
              <a:gd name="csY0" fmla="*/ 233 h 2480152"/>
              <a:gd name="csX1" fmla="*/ 1415211 w 4645152"/>
              <a:gd name="csY1" fmla="*/ 3282 h 2480152"/>
              <a:gd name="csX2" fmla="*/ 1530277 w 4645152"/>
              <a:gd name="csY2" fmla="*/ 10723 h 2480152"/>
              <a:gd name="csX3" fmla="*/ 1525598 w 4645152"/>
              <a:gd name="csY3" fmla="*/ 191455 h 2480152"/>
              <a:gd name="csX4" fmla="*/ 1783424 w 4645152"/>
              <a:gd name="csY4" fmla="*/ 193296 h 2480152"/>
              <a:gd name="csX5" fmla="*/ 2274376 w 4645152"/>
              <a:gd name="csY5" fmla="*/ 193449 h 2480152"/>
              <a:gd name="csX6" fmla="*/ 3708875 w 4645152"/>
              <a:gd name="csY6" fmla="*/ 193833 h 2480152"/>
              <a:gd name="csX7" fmla="*/ 4069418 w 4645152"/>
              <a:gd name="csY7" fmla="*/ 193756 h 2480152"/>
              <a:gd name="csX8" fmla="*/ 4548172 w 4645152"/>
              <a:gd name="csY8" fmla="*/ 353546 h 2480152"/>
              <a:gd name="csX9" fmla="*/ 4643831 w 4645152"/>
              <a:gd name="csY9" fmla="*/ 805146 h 2480152"/>
              <a:gd name="csX10" fmla="*/ 4643831 w 4645152"/>
              <a:gd name="csY10" fmla="*/ 1449522 h 2480152"/>
              <a:gd name="csX11" fmla="*/ 4643907 w 4645152"/>
              <a:gd name="csY11" fmla="*/ 1909790 h 2480152"/>
              <a:gd name="csX12" fmla="*/ 4615371 w 4645152"/>
              <a:gd name="csY12" fmla="*/ 2206740 h 2480152"/>
              <a:gd name="csX13" fmla="*/ 4306915 w 4645152"/>
              <a:gd name="csY13" fmla="*/ 2471932 h 2480152"/>
              <a:gd name="csX14" fmla="*/ 4034667 w 4645152"/>
              <a:gd name="csY14" fmla="*/ 2477455 h 2480152"/>
              <a:gd name="csX15" fmla="*/ 3386688 w 4645152"/>
              <a:gd name="csY15" fmla="*/ 2477455 h 2480152"/>
              <a:gd name="csX16" fmla="*/ 2343416 w 4645152"/>
              <a:gd name="csY16" fmla="*/ 2477608 h 2480152"/>
              <a:gd name="csX17" fmla="*/ 2051913 w 4645152"/>
              <a:gd name="csY17" fmla="*/ 2477608 h 2480152"/>
              <a:gd name="csX18" fmla="*/ 1839806 w 4645152"/>
              <a:gd name="csY18" fmla="*/ 2455132 h 2480152"/>
              <a:gd name="csX19" fmla="*/ 1549455 w 4645152"/>
              <a:gd name="csY19" fmla="*/ 2163015 h 2480152"/>
              <a:gd name="csX20" fmla="*/ 1230413 w 4645152"/>
              <a:gd name="csY20" fmla="*/ 1715020 h 2480152"/>
              <a:gd name="csX21" fmla="*/ 1115270 w 4645152"/>
              <a:gd name="csY21" fmla="*/ 1554080 h 2480152"/>
              <a:gd name="csX22" fmla="*/ 1031731 w 4645152"/>
              <a:gd name="csY22" fmla="*/ 1430344 h 2480152"/>
              <a:gd name="csX23" fmla="*/ 1017367 w 4645152"/>
              <a:gd name="csY23" fmla="*/ 1367594 h 2480152"/>
              <a:gd name="csX24" fmla="*/ 1013371 w 4645152"/>
              <a:gd name="csY24" fmla="*/ 1338647 h 2480152"/>
              <a:gd name="csX25" fmla="*/ 1030559 w 4645152"/>
              <a:gd name="csY25" fmla="*/ 1336915 h 2480152"/>
              <a:gd name="csX26" fmla="*/ 1029450 w 4645152"/>
              <a:gd name="csY26" fmla="*/ 1369129 h 2480152"/>
              <a:gd name="csX27" fmla="*/ 1115577 w 4645152"/>
              <a:gd name="csY27" fmla="*/ 1530683 h 2480152"/>
              <a:gd name="csX28" fmla="*/ 1341875 w 4645152"/>
              <a:gd name="csY28" fmla="*/ 1849188 h 2480152"/>
              <a:gd name="csX29" fmla="*/ 1597629 w 4645152"/>
              <a:gd name="csY29" fmla="*/ 2206970 h 2480152"/>
              <a:gd name="csX30" fmla="*/ 1787796 w 4645152"/>
              <a:gd name="csY30" fmla="*/ 2415472 h 2480152"/>
              <a:gd name="csX31" fmla="*/ 2067256 w 4645152"/>
              <a:gd name="csY31" fmla="*/ 2464261 h 2480152"/>
              <a:gd name="csX32" fmla="*/ 2343416 w 4645152"/>
              <a:gd name="csY32" fmla="*/ 2464491 h 2480152"/>
              <a:gd name="csX33" fmla="*/ 3578466 w 4645152"/>
              <a:gd name="csY33" fmla="*/ 2464261 h 2480152"/>
              <a:gd name="csX34" fmla="*/ 4054075 w 4645152"/>
              <a:gd name="csY34" fmla="*/ 2464567 h 2480152"/>
              <a:gd name="csX35" fmla="*/ 4321030 w 4645152"/>
              <a:gd name="csY35" fmla="*/ 2455669 h 2480152"/>
              <a:gd name="csX36" fmla="*/ 4594122 w 4645152"/>
              <a:gd name="csY36" fmla="*/ 2223693 h 2480152"/>
              <a:gd name="csX37" fmla="*/ 4631787 w 4645152"/>
              <a:gd name="csY37" fmla="*/ 1917461 h 2480152"/>
              <a:gd name="csX38" fmla="*/ 4631557 w 4645152"/>
              <a:gd name="csY38" fmla="*/ 1487878 h 2480152"/>
              <a:gd name="csX39" fmla="*/ 4631710 w 4645152"/>
              <a:gd name="csY39" fmla="*/ 797475 h 2480152"/>
              <a:gd name="csX40" fmla="*/ 4528150 w 4645152"/>
              <a:gd name="csY40" fmla="*/ 350247 h 2480152"/>
              <a:gd name="csX41" fmla="*/ 4092431 w 4645152"/>
              <a:gd name="csY41" fmla="*/ 205110 h 2480152"/>
              <a:gd name="csX42" fmla="*/ 3754902 w 4645152"/>
              <a:gd name="csY42" fmla="*/ 205033 h 2480152"/>
              <a:gd name="csX43" fmla="*/ 2266704 w 4645152"/>
              <a:gd name="csY43" fmla="*/ 205186 h 2480152"/>
              <a:gd name="csX44" fmla="*/ 1775753 w 4645152"/>
              <a:gd name="csY44" fmla="*/ 205186 h 2480152"/>
              <a:gd name="csX45" fmla="*/ 1522606 w 4645152"/>
              <a:gd name="csY45" fmla="*/ 207411 h 2480152"/>
              <a:gd name="csX46" fmla="*/ 1500513 w 4645152"/>
              <a:gd name="csY46" fmla="*/ 312352 h 2480152"/>
              <a:gd name="csX47" fmla="*/ 1457094 w 4645152"/>
              <a:gd name="csY47" fmla="*/ 467462 h 2480152"/>
              <a:gd name="csX48" fmla="*/ 1260859 w 4645152"/>
              <a:gd name="csY48" fmla="*/ 881348 h 2480152"/>
              <a:gd name="csX49" fmla="*/ 1172043 w 4645152"/>
              <a:gd name="csY49" fmla="*/ 1000501 h 2480152"/>
              <a:gd name="csX50" fmla="*/ 1160501 w 4645152"/>
              <a:gd name="csY50" fmla="*/ 983381 h 2480152"/>
              <a:gd name="csX51" fmla="*/ 1013343 w 4645152"/>
              <a:gd name="csY51" fmla="*/ 922426 h 2480152"/>
              <a:gd name="csX52" fmla="*/ 805231 w 4645152"/>
              <a:gd name="csY52" fmla="*/ 1130538 h 2480152"/>
              <a:gd name="csX53" fmla="*/ 866186 w 4645152"/>
              <a:gd name="csY53" fmla="*/ 1277696 h 2480152"/>
              <a:gd name="csX54" fmla="*/ 885002 w 4645152"/>
              <a:gd name="csY54" fmla="*/ 1290382 h 2480152"/>
              <a:gd name="csX55" fmla="*/ 742581 w 4645152"/>
              <a:gd name="csY55" fmla="*/ 1389094 h 2480152"/>
              <a:gd name="csX56" fmla="*/ 256948 w 4645152"/>
              <a:gd name="csY56" fmla="*/ 1584381 h 2480152"/>
              <a:gd name="csX57" fmla="*/ 11396 w 4645152"/>
              <a:gd name="csY57" fmla="*/ 1608391 h 2480152"/>
              <a:gd name="csX58" fmla="*/ 2498 w 4645152"/>
              <a:gd name="csY58" fmla="*/ 1487878 h 2480152"/>
              <a:gd name="csX59" fmla="*/ 4339 w 4645152"/>
              <a:gd name="csY59" fmla="*/ 1211716 h 2480152"/>
              <a:gd name="csX60" fmla="*/ 154308 w 4645152"/>
              <a:gd name="csY60" fmla="*/ 1189010 h 2480152"/>
              <a:gd name="csX61" fmla="*/ 449186 w 4645152"/>
              <a:gd name="csY61" fmla="*/ 1093504 h 2480152"/>
              <a:gd name="csX62" fmla="*/ 1109824 w 4645152"/>
              <a:gd name="csY62" fmla="*/ 319946 h 2480152"/>
              <a:gd name="csX63" fmla="*/ 1156770 w 4645152"/>
              <a:gd name="csY63" fmla="*/ 99324 h 2480152"/>
              <a:gd name="csX64" fmla="*/ 1169734 w 4645152"/>
              <a:gd name="csY64" fmla="*/ 6964 h 2480152"/>
              <a:gd name="csX65" fmla="*/ 1291926 w 4645152"/>
              <a:gd name="csY65" fmla="*/ 233 h 24801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4645152" h="2480152">
                <a:moveTo>
                  <a:pt x="1291926" y="233"/>
                </a:moveTo>
                <a:cubicBezTo>
                  <a:pt x="1333494" y="1000"/>
                  <a:pt x="1375244" y="3397"/>
                  <a:pt x="1415211" y="3282"/>
                </a:cubicBezTo>
                <a:cubicBezTo>
                  <a:pt x="1451955" y="3128"/>
                  <a:pt x="1496831" y="-3853"/>
                  <a:pt x="1530277" y="10723"/>
                </a:cubicBezTo>
                <a:cubicBezTo>
                  <a:pt x="1548688" y="72015"/>
                  <a:pt x="1514704" y="140978"/>
                  <a:pt x="1525598" y="191455"/>
                </a:cubicBezTo>
                <a:cubicBezTo>
                  <a:pt x="1609443" y="201504"/>
                  <a:pt x="1698735" y="193296"/>
                  <a:pt x="1783424" y="193296"/>
                </a:cubicBezTo>
                <a:cubicBezTo>
                  <a:pt x="1947049" y="193296"/>
                  <a:pt x="2110751" y="193603"/>
                  <a:pt x="2274376" y="193449"/>
                </a:cubicBezTo>
                <a:cubicBezTo>
                  <a:pt x="2752517" y="192912"/>
                  <a:pt x="3230734" y="193986"/>
                  <a:pt x="3708875" y="193833"/>
                </a:cubicBezTo>
                <a:cubicBezTo>
                  <a:pt x="3829081" y="193756"/>
                  <a:pt x="3949211" y="194139"/>
                  <a:pt x="4069418" y="193756"/>
                </a:cubicBezTo>
                <a:cubicBezTo>
                  <a:pt x="4264494" y="193142"/>
                  <a:pt x="4416536" y="183323"/>
                  <a:pt x="4548172" y="353546"/>
                </a:cubicBezTo>
                <a:cubicBezTo>
                  <a:pt x="4656565" y="493774"/>
                  <a:pt x="4643600" y="637378"/>
                  <a:pt x="4643831" y="805146"/>
                </a:cubicBezTo>
                <a:cubicBezTo>
                  <a:pt x="4644137" y="1019938"/>
                  <a:pt x="4643907" y="1234730"/>
                  <a:pt x="4643831" y="1449522"/>
                </a:cubicBezTo>
                <a:cubicBezTo>
                  <a:pt x="4643831" y="1602945"/>
                  <a:pt x="4643600" y="1756367"/>
                  <a:pt x="4643907" y="1909790"/>
                </a:cubicBezTo>
                <a:cubicBezTo>
                  <a:pt x="4644137" y="2009438"/>
                  <a:pt x="4653803" y="2112309"/>
                  <a:pt x="4615371" y="2206740"/>
                </a:cubicBezTo>
                <a:cubicBezTo>
                  <a:pt x="4561673" y="2338531"/>
                  <a:pt x="4451056" y="2447461"/>
                  <a:pt x="4306915" y="2471932"/>
                </a:cubicBezTo>
                <a:cubicBezTo>
                  <a:pt x="4218544" y="2486967"/>
                  <a:pt x="4124036" y="2476611"/>
                  <a:pt x="4034667" y="2477455"/>
                </a:cubicBezTo>
                <a:cubicBezTo>
                  <a:pt x="3818725" y="2479526"/>
                  <a:pt x="3602630" y="2477685"/>
                  <a:pt x="3386688" y="2477455"/>
                </a:cubicBezTo>
                <a:cubicBezTo>
                  <a:pt x="3038956" y="2477148"/>
                  <a:pt x="2691148" y="2477992"/>
                  <a:pt x="2343416" y="2477608"/>
                </a:cubicBezTo>
                <a:cubicBezTo>
                  <a:pt x="2246222" y="2477532"/>
                  <a:pt x="2149106" y="2478069"/>
                  <a:pt x="2051913" y="2477608"/>
                </a:cubicBezTo>
                <a:cubicBezTo>
                  <a:pt x="1979881" y="2477301"/>
                  <a:pt x="1908693" y="2479756"/>
                  <a:pt x="1839806" y="2455132"/>
                </a:cubicBezTo>
                <a:cubicBezTo>
                  <a:pt x="1699502" y="2404809"/>
                  <a:pt x="1630999" y="2277622"/>
                  <a:pt x="1549455" y="2163015"/>
                </a:cubicBezTo>
                <a:cubicBezTo>
                  <a:pt x="1443287" y="2013581"/>
                  <a:pt x="1336198" y="1864838"/>
                  <a:pt x="1230413" y="1715020"/>
                </a:cubicBezTo>
                <a:cubicBezTo>
                  <a:pt x="1192441" y="1661245"/>
                  <a:pt x="1154699" y="1606780"/>
                  <a:pt x="1115270" y="1554080"/>
                </a:cubicBezTo>
                <a:cubicBezTo>
                  <a:pt x="1086733" y="1515877"/>
                  <a:pt x="1049758" y="1474836"/>
                  <a:pt x="1031731" y="1430344"/>
                </a:cubicBezTo>
                <a:cubicBezTo>
                  <a:pt x="1023255" y="1409364"/>
                  <a:pt x="1019841" y="1388517"/>
                  <a:pt x="1017367" y="1367594"/>
                </a:cubicBezTo>
                <a:lnTo>
                  <a:pt x="1013371" y="1338647"/>
                </a:lnTo>
                <a:lnTo>
                  <a:pt x="1030559" y="1336915"/>
                </a:lnTo>
                <a:lnTo>
                  <a:pt x="1029450" y="1369129"/>
                </a:lnTo>
                <a:cubicBezTo>
                  <a:pt x="1038569" y="1429064"/>
                  <a:pt x="1078065" y="1478212"/>
                  <a:pt x="1115577" y="1530683"/>
                </a:cubicBezTo>
                <a:cubicBezTo>
                  <a:pt x="1191213" y="1636698"/>
                  <a:pt x="1267848" y="1742099"/>
                  <a:pt x="1341875" y="1849188"/>
                </a:cubicBezTo>
                <a:cubicBezTo>
                  <a:pt x="1425107" y="1969702"/>
                  <a:pt x="1511559" y="2088528"/>
                  <a:pt x="1597629" y="2206970"/>
                </a:cubicBezTo>
                <a:cubicBezTo>
                  <a:pt x="1653936" y="2284525"/>
                  <a:pt x="1701727" y="2366837"/>
                  <a:pt x="1787796" y="2415472"/>
                </a:cubicBezTo>
                <a:cubicBezTo>
                  <a:pt x="1876705" y="2465794"/>
                  <a:pt x="1967991" y="2464337"/>
                  <a:pt x="2067256" y="2464261"/>
                </a:cubicBezTo>
                <a:cubicBezTo>
                  <a:pt x="2159308" y="2464184"/>
                  <a:pt x="2251362" y="2464414"/>
                  <a:pt x="2343416" y="2464491"/>
                </a:cubicBezTo>
                <a:cubicBezTo>
                  <a:pt x="2755125" y="2465028"/>
                  <a:pt x="3166757" y="2464414"/>
                  <a:pt x="3578466" y="2464261"/>
                </a:cubicBezTo>
                <a:cubicBezTo>
                  <a:pt x="3737028" y="2464184"/>
                  <a:pt x="3895513" y="2464951"/>
                  <a:pt x="4054075" y="2464567"/>
                </a:cubicBezTo>
                <a:cubicBezTo>
                  <a:pt x="4141756" y="2464337"/>
                  <a:pt x="4234806" y="2473926"/>
                  <a:pt x="4321030" y="2455669"/>
                </a:cubicBezTo>
                <a:cubicBezTo>
                  <a:pt x="4443308" y="2429740"/>
                  <a:pt x="4544413" y="2336229"/>
                  <a:pt x="4594122" y="2223693"/>
                </a:cubicBezTo>
                <a:cubicBezTo>
                  <a:pt x="4637617" y="2125043"/>
                  <a:pt x="4631634" y="2022940"/>
                  <a:pt x="4631787" y="1917461"/>
                </a:cubicBezTo>
                <a:cubicBezTo>
                  <a:pt x="4632017" y="1774241"/>
                  <a:pt x="4631173" y="1631098"/>
                  <a:pt x="4631557" y="1487878"/>
                </a:cubicBezTo>
                <a:cubicBezTo>
                  <a:pt x="4632170" y="1257743"/>
                  <a:pt x="4631634" y="1027609"/>
                  <a:pt x="4631710" y="797475"/>
                </a:cubicBezTo>
                <a:cubicBezTo>
                  <a:pt x="4631787" y="632468"/>
                  <a:pt x="4642220" y="484109"/>
                  <a:pt x="4528150" y="350247"/>
                </a:cubicBezTo>
                <a:cubicBezTo>
                  <a:pt x="4403265" y="203805"/>
                  <a:pt x="4270400" y="205416"/>
                  <a:pt x="4092431" y="205110"/>
                </a:cubicBezTo>
                <a:cubicBezTo>
                  <a:pt x="3979895" y="204879"/>
                  <a:pt x="3867436" y="205800"/>
                  <a:pt x="3754902" y="205033"/>
                </a:cubicBezTo>
                <a:cubicBezTo>
                  <a:pt x="3258887" y="201657"/>
                  <a:pt x="2762719" y="205416"/>
                  <a:pt x="2266704" y="205186"/>
                </a:cubicBezTo>
                <a:cubicBezTo>
                  <a:pt x="2103080" y="205110"/>
                  <a:pt x="1939378" y="205110"/>
                  <a:pt x="1775753" y="205186"/>
                </a:cubicBezTo>
                <a:cubicBezTo>
                  <a:pt x="1700499" y="205263"/>
                  <a:pt x="1593947" y="195060"/>
                  <a:pt x="1522606" y="207411"/>
                </a:cubicBezTo>
                <a:cubicBezTo>
                  <a:pt x="1511943" y="241471"/>
                  <a:pt x="1508184" y="277295"/>
                  <a:pt x="1500513" y="312352"/>
                </a:cubicBezTo>
                <a:cubicBezTo>
                  <a:pt x="1489160" y="364592"/>
                  <a:pt x="1473587" y="416602"/>
                  <a:pt x="1457094" y="467462"/>
                </a:cubicBezTo>
                <a:cubicBezTo>
                  <a:pt x="1410378" y="611585"/>
                  <a:pt x="1345408" y="753764"/>
                  <a:pt x="1260859" y="881348"/>
                </a:cubicBezTo>
                <a:lnTo>
                  <a:pt x="1172043" y="1000501"/>
                </a:lnTo>
                <a:lnTo>
                  <a:pt x="1160501" y="983381"/>
                </a:lnTo>
                <a:cubicBezTo>
                  <a:pt x="1122840" y="945720"/>
                  <a:pt x="1070812" y="922426"/>
                  <a:pt x="1013343" y="922426"/>
                </a:cubicBezTo>
                <a:cubicBezTo>
                  <a:pt x="898406" y="922426"/>
                  <a:pt x="805231" y="1015601"/>
                  <a:pt x="805231" y="1130538"/>
                </a:cubicBezTo>
                <a:cubicBezTo>
                  <a:pt x="805231" y="1188007"/>
                  <a:pt x="828525" y="1240035"/>
                  <a:pt x="866186" y="1277696"/>
                </a:cubicBezTo>
                <a:lnTo>
                  <a:pt x="885002" y="1290382"/>
                </a:lnTo>
                <a:lnTo>
                  <a:pt x="742581" y="1389094"/>
                </a:lnTo>
                <a:cubicBezTo>
                  <a:pt x="593260" y="1480921"/>
                  <a:pt x="431620" y="1546178"/>
                  <a:pt x="256948" y="1584381"/>
                </a:cubicBezTo>
                <a:cubicBezTo>
                  <a:pt x="195656" y="1597728"/>
                  <a:pt x="69696" y="1622889"/>
                  <a:pt x="11396" y="1608391"/>
                </a:cubicBezTo>
                <a:cubicBezTo>
                  <a:pt x="-6785" y="1575175"/>
                  <a:pt x="2498" y="1525543"/>
                  <a:pt x="2498" y="1487878"/>
                </a:cubicBezTo>
                <a:cubicBezTo>
                  <a:pt x="2344" y="1396744"/>
                  <a:pt x="-4100" y="1302313"/>
                  <a:pt x="4339" y="1211716"/>
                </a:cubicBezTo>
                <a:cubicBezTo>
                  <a:pt x="45762" y="1190467"/>
                  <a:pt x="107514" y="1197371"/>
                  <a:pt x="154308" y="1189010"/>
                </a:cubicBezTo>
                <a:cubicBezTo>
                  <a:pt x="256104" y="1170906"/>
                  <a:pt x="355906" y="1137843"/>
                  <a:pt x="449186" y="1093504"/>
                </a:cubicBezTo>
                <a:cubicBezTo>
                  <a:pt x="777204" y="937780"/>
                  <a:pt x="994833" y="659241"/>
                  <a:pt x="1109824" y="319946"/>
                </a:cubicBezTo>
                <a:cubicBezTo>
                  <a:pt x="1133910" y="248911"/>
                  <a:pt x="1146644" y="173504"/>
                  <a:pt x="1156770" y="99324"/>
                </a:cubicBezTo>
                <a:cubicBezTo>
                  <a:pt x="1160912" y="68793"/>
                  <a:pt x="1160606" y="36191"/>
                  <a:pt x="1169734" y="6964"/>
                </a:cubicBezTo>
                <a:cubicBezTo>
                  <a:pt x="1208972" y="329"/>
                  <a:pt x="1250358" y="-535"/>
                  <a:pt x="1291926" y="233"/>
                </a:cubicBezTo>
                <a:close/>
              </a:path>
            </a:pathLst>
          </a:cu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4253B564-6FFC-5DD2-637F-EC3AC8763FE2}"/>
              </a:ext>
            </a:extLst>
          </p:cNvPr>
          <p:cNvSpPr/>
          <p:nvPr/>
        </p:nvSpPr>
        <p:spPr>
          <a:xfrm>
            <a:off x="9874425" y="3895085"/>
            <a:ext cx="879325" cy="885693"/>
          </a:xfrm>
          <a:prstGeom prst="ellipse">
            <a:avLst/>
          </a:prstGeom>
          <a:solidFill>
            <a:schemeClr val="accent4"/>
          </a:solidFill>
          <a:ln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321B0C0D-9A03-E1E3-9AB2-672E60CA431C}"/>
              </a:ext>
            </a:extLst>
          </p:cNvPr>
          <p:cNvSpPr/>
          <p:nvPr/>
        </p:nvSpPr>
        <p:spPr>
          <a:xfrm>
            <a:off x="6151493" y="1141844"/>
            <a:ext cx="4790827" cy="2179576"/>
          </a:xfrm>
          <a:custGeom>
            <a:avLst/>
            <a:gdLst>
              <a:gd name="csX0" fmla="*/ 4158431 w 4645165"/>
              <a:gd name="csY0" fmla="*/ 109 h 2179576"/>
              <a:gd name="csX1" fmla="*/ 4307275 w 4645165"/>
              <a:gd name="csY1" fmla="*/ 9947 h 2179576"/>
              <a:gd name="csX2" fmla="*/ 4624057 w 4645165"/>
              <a:gd name="csY2" fmla="*/ 297078 h 2179576"/>
              <a:gd name="csX3" fmla="*/ 4644377 w 4645165"/>
              <a:gd name="csY3" fmla="*/ 556516 h 2179576"/>
              <a:gd name="csX4" fmla="*/ 4644991 w 4645165"/>
              <a:gd name="csY4" fmla="*/ 963086 h 2179576"/>
              <a:gd name="csX5" fmla="*/ 4644837 w 4645165"/>
              <a:gd name="csY5" fmla="*/ 1538422 h 2179576"/>
              <a:gd name="csX6" fmla="*/ 4547832 w 4645165"/>
              <a:gd name="csY6" fmla="*/ 1974066 h 2179576"/>
              <a:gd name="csX7" fmla="*/ 4085351 w 4645165"/>
              <a:gd name="csY7" fmla="*/ 2125034 h 2179576"/>
              <a:gd name="csX8" fmla="*/ 3709600 w 4645165"/>
              <a:gd name="csY8" fmla="*/ 2125034 h 2179576"/>
              <a:gd name="csX9" fmla="*/ 2252604 w 4645165"/>
              <a:gd name="csY9" fmla="*/ 2125034 h 2179576"/>
              <a:gd name="csX10" fmla="*/ 1777163 w 4645165"/>
              <a:gd name="csY10" fmla="*/ 2124804 h 2179576"/>
              <a:gd name="csX11" fmla="*/ 1537296 w 4645165"/>
              <a:gd name="csY11" fmla="*/ 2128026 h 2179576"/>
              <a:gd name="csX12" fmla="*/ 1537296 w 4645165"/>
              <a:gd name="csY12" fmla="*/ 2179576 h 2179576"/>
              <a:gd name="csX13" fmla="*/ 1171590 w 4645165"/>
              <a:gd name="csY13" fmla="*/ 2179576 h 2179576"/>
              <a:gd name="csX14" fmla="*/ 1158323 w 4645165"/>
              <a:gd name="csY14" fmla="*/ 2060136 h 2179576"/>
              <a:gd name="csX15" fmla="*/ 1118142 w 4645165"/>
              <a:gd name="csY15" fmla="*/ 1855854 h 2179576"/>
              <a:gd name="csX16" fmla="*/ 426451 w 4645165"/>
              <a:gd name="csY16" fmla="*/ 1044861 h 2179576"/>
              <a:gd name="csX17" fmla="*/ 151157 w 4645165"/>
              <a:gd name="csY17" fmla="*/ 960862 h 2179576"/>
              <a:gd name="csX18" fmla="*/ 8294 w 4645165"/>
              <a:gd name="csY18" fmla="*/ 940073 h 2179576"/>
              <a:gd name="csX19" fmla="*/ 4153 w 4645165"/>
              <a:gd name="csY19" fmla="*/ 656241 h 2179576"/>
              <a:gd name="csX20" fmla="*/ 13432 w 4645165"/>
              <a:gd name="csY20" fmla="*/ 541787 h 2179576"/>
              <a:gd name="csX21" fmla="*/ 252073 w 4645165"/>
              <a:gd name="csY21" fmla="*/ 565721 h 2179576"/>
              <a:gd name="csX22" fmla="*/ 746160 w 4645165"/>
              <a:gd name="csY22" fmla="*/ 755776 h 2179576"/>
              <a:gd name="csX23" fmla="*/ 870723 w 4645165"/>
              <a:gd name="csY23" fmla="*/ 848578 h 2179576"/>
              <a:gd name="csX24" fmla="*/ 866198 w 4645165"/>
              <a:gd name="csY24" fmla="*/ 851629 h 2179576"/>
              <a:gd name="csX25" fmla="*/ 805243 w 4645165"/>
              <a:gd name="csY25" fmla="*/ 998786 h 2179576"/>
              <a:gd name="csX26" fmla="*/ 1013355 w 4645165"/>
              <a:gd name="csY26" fmla="*/ 1206898 h 2179576"/>
              <a:gd name="csX27" fmla="*/ 1160513 w 4645165"/>
              <a:gd name="csY27" fmla="*/ 1145943 h 2179576"/>
              <a:gd name="csX28" fmla="*/ 1166225 w 4645165"/>
              <a:gd name="csY28" fmla="*/ 1137471 h 2179576"/>
              <a:gd name="csX29" fmla="*/ 1271150 w 4645165"/>
              <a:gd name="csY29" fmla="*/ 1284460 h 2179576"/>
              <a:gd name="csX30" fmla="*/ 1487988 w 4645165"/>
              <a:gd name="csY30" fmla="*/ 1792413 h 2179576"/>
              <a:gd name="csX31" fmla="*/ 1526867 w 4645165"/>
              <a:gd name="csY31" fmla="*/ 1998690 h 2179576"/>
              <a:gd name="csX32" fmla="*/ 1539443 w 4645165"/>
              <a:gd name="csY32" fmla="*/ 2110229 h 2179576"/>
              <a:gd name="csX33" fmla="*/ 2175920 w 4645165"/>
              <a:gd name="csY33" fmla="*/ 2111072 h 2179576"/>
              <a:gd name="csX34" fmla="*/ 3632916 w 4645165"/>
              <a:gd name="csY34" fmla="*/ 2111149 h 2179576"/>
              <a:gd name="csX35" fmla="*/ 4100688 w 4645165"/>
              <a:gd name="csY35" fmla="*/ 2111149 h 2179576"/>
              <a:gd name="csX36" fmla="*/ 4459799 w 4645165"/>
              <a:gd name="csY36" fmla="*/ 2039884 h 2179576"/>
              <a:gd name="csX37" fmla="*/ 4631648 w 4645165"/>
              <a:gd name="csY37" fmla="*/ 1530751 h 2179576"/>
              <a:gd name="csX38" fmla="*/ 4631725 w 4645165"/>
              <a:gd name="csY38" fmla="*/ 740623 h 2179576"/>
              <a:gd name="csX39" fmla="*/ 4615161 w 4645165"/>
              <a:gd name="csY39" fmla="*/ 313647 h 2179576"/>
              <a:gd name="csX40" fmla="*/ 4313793 w 4645165"/>
              <a:gd name="csY40" fmla="*/ 26133 h 2179576"/>
              <a:gd name="csX41" fmla="*/ 4047009 w 4645165"/>
              <a:gd name="csY41" fmla="*/ 17388 h 2179576"/>
              <a:gd name="csX42" fmla="*/ 3556232 w 4645165"/>
              <a:gd name="csY42" fmla="*/ 17541 h 2179576"/>
              <a:gd name="csX43" fmla="*/ 2421309 w 4645165"/>
              <a:gd name="csY43" fmla="*/ 17541 h 2179576"/>
              <a:gd name="csX44" fmla="*/ 2129910 w 4645165"/>
              <a:gd name="csY44" fmla="*/ 17618 h 2179576"/>
              <a:gd name="csX45" fmla="*/ 1891039 w 4645165"/>
              <a:gd name="csY45" fmla="*/ 52752 h 2179576"/>
              <a:gd name="csX46" fmla="*/ 1711369 w 4645165"/>
              <a:gd name="csY46" fmla="*/ 218065 h 2179576"/>
              <a:gd name="csX47" fmla="*/ 1523109 w 4645165"/>
              <a:gd name="csY47" fmla="*/ 428791 h 2179576"/>
              <a:gd name="csX48" fmla="*/ 1427945 w 4645165"/>
              <a:gd name="csY48" fmla="*/ 533272 h 2179576"/>
              <a:gd name="csX49" fmla="*/ 1235084 w 4645165"/>
              <a:gd name="csY49" fmla="*/ 594028 h 2179576"/>
              <a:gd name="csX50" fmla="*/ 1081784 w 4645165"/>
              <a:gd name="csY50" fmla="*/ 746294 h 2179576"/>
              <a:gd name="csX51" fmla="*/ 1062328 w 4645165"/>
              <a:gd name="csY51" fmla="*/ 797085 h 2179576"/>
              <a:gd name="csX52" fmla="*/ 1055297 w 4645165"/>
              <a:gd name="csY52" fmla="*/ 794902 h 2179576"/>
              <a:gd name="csX53" fmla="*/ 1049415 w 4645165"/>
              <a:gd name="csY53" fmla="*/ 794309 h 2179576"/>
              <a:gd name="csX54" fmla="*/ 1068642 w 4645165"/>
              <a:gd name="csY54" fmla="*/ 741890 h 2179576"/>
              <a:gd name="csX55" fmla="*/ 1225652 w 4645165"/>
              <a:gd name="csY55" fmla="*/ 584208 h 2179576"/>
              <a:gd name="csX56" fmla="*/ 1426487 w 4645165"/>
              <a:gd name="csY56" fmla="*/ 516319 h 2179576"/>
              <a:gd name="csX57" fmla="*/ 1513140 w 4645165"/>
              <a:gd name="csY57" fmla="*/ 419049 h 2179576"/>
              <a:gd name="csX58" fmla="*/ 1719498 w 4645165"/>
              <a:gd name="csY58" fmla="*/ 188071 h 2179576"/>
              <a:gd name="csX59" fmla="*/ 1896944 w 4645165"/>
              <a:gd name="csY59" fmla="*/ 35568 h 2179576"/>
              <a:gd name="csX60" fmla="*/ 2137578 w 4645165"/>
              <a:gd name="csY60" fmla="*/ 3426 h 2179576"/>
              <a:gd name="csX61" fmla="*/ 2421309 w 4645165"/>
              <a:gd name="csY61" fmla="*/ 3273 h 2179576"/>
              <a:gd name="csX62" fmla="*/ 3556232 w 4645165"/>
              <a:gd name="csY62" fmla="*/ 3426 h 2179576"/>
              <a:gd name="csX63" fmla="*/ 4008668 w 4645165"/>
              <a:gd name="csY63" fmla="*/ 3733 h 2179576"/>
              <a:gd name="csX64" fmla="*/ 4158431 w 4645165"/>
              <a:gd name="csY64" fmla="*/ 109 h 2179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4645165" h="2179576">
                <a:moveTo>
                  <a:pt x="4158431" y="109"/>
                </a:moveTo>
                <a:cubicBezTo>
                  <a:pt x="4208870" y="-486"/>
                  <a:pt x="4259155" y="1164"/>
                  <a:pt x="4307275" y="9947"/>
                </a:cubicBezTo>
                <a:cubicBezTo>
                  <a:pt x="4455198" y="36949"/>
                  <a:pt x="4578199" y="156082"/>
                  <a:pt x="4624057" y="297078"/>
                </a:cubicBezTo>
                <a:cubicBezTo>
                  <a:pt x="4651279" y="380847"/>
                  <a:pt x="4644224" y="469755"/>
                  <a:pt x="4644377" y="556516"/>
                </a:cubicBezTo>
                <a:cubicBezTo>
                  <a:pt x="4644684" y="692065"/>
                  <a:pt x="4644837" y="827537"/>
                  <a:pt x="4644991" y="963086"/>
                </a:cubicBezTo>
                <a:cubicBezTo>
                  <a:pt x="4645221" y="1154865"/>
                  <a:pt x="4644684" y="1346643"/>
                  <a:pt x="4644837" y="1538422"/>
                </a:cubicBezTo>
                <a:cubicBezTo>
                  <a:pt x="4644914" y="1701817"/>
                  <a:pt x="4655650" y="1839437"/>
                  <a:pt x="4547832" y="1974066"/>
                </a:cubicBezTo>
                <a:cubicBezTo>
                  <a:pt x="4420460" y="2133242"/>
                  <a:pt x="4271157" y="2124957"/>
                  <a:pt x="4085351" y="2125034"/>
                </a:cubicBezTo>
                <a:lnTo>
                  <a:pt x="3709600" y="2125034"/>
                </a:lnTo>
                <a:lnTo>
                  <a:pt x="2252604" y="2125034"/>
                </a:lnTo>
                <a:lnTo>
                  <a:pt x="1777163" y="2124804"/>
                </a:lnTo>
                <a:cubicBezTo>
                  <a:pt x="1697719" y="2125034"/>
                  <a:pt x="1616204" y="2119664"/>
                  <a:pt x="1537296" y="2128026"/>
                </a:cubicBezTo>
                <a:lnTo>
                  <a:pt x="1537296" y="2179576"/>
                </a:lnTo>
                <a:lnTo>
                  <a:pt x="1171590" y="2179576"/>
                </a:lnTo>
                <a:cubicBezTo>
                  <a:pt x="1161928" y="2140990"/>
                  <a:pt x="1163078" y="2099643"/>
                  <a:pt x="1158323" y="2060136"/>
                </a:cubicBezTo>
                <a:cubicBezTo>
                  <a:pt x="1150041" y="1991556"/>
                  <a:pt x="1137236" y="1922209"/>
                  <a:pt x="1118142" y="1855854"/>
                </a:cubicBezTo>
                <a:cubicBezTo>
                  <a:pt x="1015155" y="1497305"/>
                  <a:pt x="766699" y="1199051"/>
                  <a:pt x="426451" y="1044861"/>
                </a:cubicBezTo>
                <a:cubicBezTo>
                  <a:pt x="339108" y="1005277"/>
                  <a:pt x="245631" y="977124"/>
                  <a:pt x="151157" y="960862"/>
                </a:cubicBezTo>
                <a:cubicBezTo>
                  <a:pt x="104302" y="952884"/>
                  <a:pt x="52848" y="954341"/>
                  <a:pt x="8294" y="940073"/>
                </a:cubicBezTo>
                <a:cubicBezTo>
                  <a:pt x="-7580" y="878857"/>
                  <a:pt x="4229" y="727352"/>
                  <a:pt x="4153" y="656241"/>
                </a:cubicBezTo>
                <a:cubicBezTo>
                  <a:pt x="4153" y="619496"/>
                  <a:pt x="-4129" y="574236"/>
                  <a:pt x="13432" y="541787"/>
                </a:cubicBezTo>
                <a:cubicBezTo>
                  <a:pt x="75163" y="528439"/>
                  <a:pt x="188271" y="553140"/>
                  <a:pt x="252073" y="565721"/>
                </a:cubicBezTo>
                <a:cubicBezTo>
                  <a:pt x="403160" y="595524"/>
                  <a:pt x="595440" y="663600"/>
                  <a:pt x="746160" y="755776"/>
                </a:cubicBezTo>
                <a:lnTo>
                  <a:pt x="870723" y="848578"/>
                </a:lnTo>
                <a:lnTo>
                  <a:pt x="866198" y="851629"/>
                </a:lnTo>
                <a:cubicBezTo>
                  <a:pt x="828537" y="889290"/>
                  <a:pt x="805243" y="941318"/>
                  <a:pt x="805243" y="998786"/>
                </a:cubicBezTo>
                <a:cubicBezTo>
                  <a:pt x="805243" y="1113723"/>
                  <a:pt x="898418" y="1206898"/>
                  <a:pt x="1013355" y="1206898"/>
                </a:cubicBezTo>
                <a:cubicBezTo>
                  <a:pt x="1070824" y="1206898"/>
                  <a:pt x="1122852" y="1183604"/>
                  <a:pt x="1160513" y="1145943"/>
                </a:cubicBezTo>
                <a:lnTo>
                  <a:pt x="1166225" y="1137471"/>
                </a:lnTo>
                <a:lnTo>
                  <a:pt x="1271150" y="1284460"/>
                </a:lnTo>
                <a:cubicBezTo>
                  <a:pt x="1369699" y="1440725"/>
                  <a:pt x="1441633" y="1613139"/>
                  <a:pt x="1487988" y="1792413"/>
                </a:cubicBezTo>
                <a:cubicBezTo>
                  <a:pt x="1505395" y="1859843"/>
                  <a:pt x="1518509" y="1929573"/>
                  <a:pt x="1526867" y="1998690"/>
                </a:cubicBezTo>
                <a:cubicBezTo>
                  <a:pt x="1531391" y="2035665"/>
                  <a:pt x="1532542" y="2073944"/>
                  <a:pt x="1539443" y="2110229"/>
                </a:cubicBezTo>
                <a:cubicBezTo>
                  <a:pt x="1751244" y="2116673"/>
                  <a:pt x="1963965" y="2110766"/>
                  <a:pt x="2175920" y="2111072"/>
                </a:cubicBezTo>
                <a:lnTo>
                  <a:pt x="3632916" y="2111149"/>
                </a:lnTo>
                <a:lnTo>
                  <a:pt x="4100688" y="2111149"/>
                </a:lnTo>
                <a:cubicBezTo>
                  <a:pt x="4229134" y="2111303"/>
                  <a:pt x="4350371" y="2118130"/>
                  <a:pt x="4459799" y="2039884"/>
                </a:cubicBezTo>
                <a:cubicBezTo>
                  <a:pt x="4646065" y="1906713"/>
                  <a:pt x="4631418" y="1734803"/>
                  <a:pt x="4631648" y="1530751"/>
                </a:cubicBezTo>
                <a:cubicBezTo>
                  <a:pt x="4632032" y="1267401"/>
                  <a:pt x="4631725" y="1003973"/>
                  <a:pt x="4631725" y="740623"/>
                </a:cubicBezTo>
                <a:cubicBezTo>
                  <a:pt x="4631725" y="619573"/>
                  <a:pt x="4648672" y="424879"/>
                  <a:pt x="4615161" y="313647"/>
                </a:cubicBezTo>
                <a:cubicBezTo>
                  <a:pt x="4573292" y="174876"/>
                  <a:pt x="4458956" y="54670"/>
                  <a:pt x="4313793" y="26133"/>
                </a:cubicBezTo>
                <a:cubicBezTo>
                  <a:pt x="4227064" y="9103"/>
                  <a:pt x="4134966" y="17695"/>
                  <a:pt x="4047009" y="17388"/>
                </a:cubicBezTo>
                <a:lnTo>
                  <a:pt x="3556232" y="17541"/>
                </a:lnTo>
                <a:lnTo>
                  <a:pt x="2421309" y="17541"/>
                </a:lnTo>
                <a:lnTo>
                  <a:pt x="2129910" y="17618"/>
                </a:lnTo>
                <a:cubicBezTo>
                  <a:pt x="2046862" y="17925"/>
                  <a:pt x="1968030" y="16851"/>
                  <a:pt x="1891039" y="52752"/>
                </a:cubicBezTo>
                <a:cubicBezTo>
                  <a:pt x="1814893" y="88269"/>
                  <a:pt x="1764970" y="156236"/>
                  <a:pt x="1711369" y="218065"/>
                </a:cubicBezTo>
                <a:cubicBezTo>
                  <a:pt x="1649638" y="289176"/>
                  <a:pt x="1586604" y="359367"/>
                  <a:pt x="1523109" y="428791"/>
                </a:cubicBezTo>
                <a:cubicBezTo>
                  <a:pt x="1491669" y="463235"/>
                  <a:pt x="1463142" y="502588"/>
                  <a:pt x="1427945" y="533272"/>
                </a:cubicBezTo>
                <a:cubicBezTo>
                  <a:pt x="1374342" y="579989"/>
                  <a:pt x="1298732" y="571321"/>
                  <a:pt x="1235084" y="594028"/>
                </a:cubicBezTo>
                <a:cubicBezTo>
                  <a:pt x="1156637" y="621989"/>
                  <a:pt x="1112611" y="678430"/>
                  <a:pt x="1081784" y="746294"/>
                </a:cubicBezTo>
                <a:lnTo>
                  <a:pt x="1062328" y="797085"/>
                </a:lnTo>
                <a:lnTo>
                  <a:pt x="1055297" y="794902"/>
                </a:lnTo>
                <a:lnTo>
                  <a:pt x="1049415" y="794309"/>
                </a:lnTo>
                <a:lnTo>
                  <a:pt x="1068642" y="741890"/>
                </a:lnTo>
                <a:cubicBezTo>
                  <a:pt x="1099239" y="671660"/>
                  <a:pt x="1141913" y="617405"/>
                  <a:pt x="1225652" y="584208"/>
                </a:cubicBezTo>
                <a:cubicBezTo>
                  <a:pt x="1292750" y="557590"/>
                  <a:pt x="1369742" y="568253"/>
                  <a:pt x="1426487" y="516319"/>
                </a:cubicBezTo>
                <a:cubicBezTo>
                  <a:pt x="1458158" y="487399"/>
                  <a:pt x="1484461" y="450961"/>
                  <a:pt x="1513140" y="419049"/>
                </a:cubicBezTo>
                <a:cubicBezTo>
                  <a:pt x="1582080" y="342184"/>
                  <a:pt x="1650328" y="264706"/>
                  <a:pt x="1719498" y="188071"/>
                </a:cubicBezTo>
                <a:cubicBezTo>
                  <a:pt x="1773942" y="127699"/>
                  <a:pt x="1821180" y="70319"/>
                  <a:pt x="1896944" y="35568"/>
                </a:cubicBezTo>
                <a:cubicBezTo>
                  <a:pt x="1973091" y="742"/>
                  <a:pt x="2055756" y="3273"/>
                  <a:pt x="2137578" y="3426"/>
                </a:cubicBezTo>
                <a:lnTo>
                  <a:pt x="2421309" y="3273"/>
                </a:lnTo>
                <a:lnTo>
                  <a:pt x="3556232" y="3426"/>
                </a:lnTo>
                <a:lnTo>
                  <a:pt x="4008668" y="3733"/>
                </a:lnTo>
                <a:cubicBezTo>
                  <a:pt x="4057401" y="3542"/>
                  <a:pt x="4107993" y="703"/>
                  <a:pt x="4158431" y="109"/>
                </a:cubicBezTo>
                <a:close/>
              </a:path>
            </a:pathLst>
          </a:cu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24FB823E-6A83-FCF1-85B7-B46F83410D5F}"/>
              </a:ext>
            </a:extLst>
          </p:cNvPr>
          <p:cNvSpPr/>
          <p:nvPr/>
        </p:nvSpPr>
        <p:spPr>
          <a:xfrm>
            <a:off x="9874425" y="1378941"/>
            <a:ext cx="883801" cy="885731"/>
          </a:xfrm>
          <a:prstGeom prst="ellipse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E4EA735C-6007-0311-3DE7-7EA1B5D87DC8}"/>
              </a:ext>
            </a:extLst>
          </p:cNvPr>
          <p:cNvSpPr/>
          <p:nvPr/>
        </p:nvSpPr>
        <p:spPr>
          <a:xfrm>
            <a:off x="1250071" y="1141844"/>
            <a:ext cx="4792541" cy="2179576"/>
          </a:xfrm>
          <a:custGeom>
            <a:avLst/>
            <a:gdLst>
              <a:gd name="csX0" fmla="*/ 486909 w 4646827"/>
              <a:gd name="csY0" fmla="*/ 109 h 2179576"/>
              <a:gd name="csX1" fmla="*/ 636726 w 4646827"/>
              <a:gd name="csY1" fmla="*/ 3733 h 2179576"/>
              <a:gd name="csX2" fmla="*/ 1089324 w 4646827"/>
              <a:gd name="csY2" fmla="*/ 3426 h 2179576"/>
              <a:gd name="csX3" fmla="*/ 2224653 w 4646827"/>
              <a:gd name="csY3" fmla="*/ 3273 h 2179576"/>
              <a:gd name="csX4" fmla="*/ 2508485 w 4646827"/>
              <a:gd name="csY4" fmla="*/ 3426 h 2179576"/>
              <a:gd name="csX5" fmla="*/ 2749205 w 4646827"/>
              <a:gd name="csY5" fmla="*/ 35568 h 2179576"/>
              <a:gd name="csX6" fmla="*/ 2926715 w 4646827"/>
              <a:gd name="csY6" fmla="*/ 188071 h 2179576"/>
              <a:gd name="csX7" fmla="*/ 3133146 w 4646827"/>
              <a:gd name="csY7" fmla="*/ 419049 h 2179576"/>
              <a:gd name="csX8" fmla="*/ 3219830 w 4646827"/>
              <a:gd name="csY8" fmla="*/ 516319 h 2179576"/>
              <a:gd name="csX9" fmla="*/ 3420737 w 4646827"/>
              <a:gd name="csY9" fmla="*/ 584208 h 2179576"/>
              <a:gd name="csX10" fmla="*/ 3577804 w 4646827"/>
              <a:gd name="csY10" fmla="*/ 741890 h 2179576"/>
              <a:gd name="csX11" fmla="*/ 3597053 w 4646827"/>
              <a:gd name="csY11" fmla="*/ 794350 h 2179576"/>
              <a:gd name="csX12" fmla="*/ 3591579 w 4646827"/>
              <a:gd name="csY12" fmla="*/ 794902 h 2179576"/>
              <a:gd name="csX13" fmla="*/ 3584166 w 4646827"/>
              <a:gd name="csY13" fmla="*/ 797204 h 2179576"/>
              <a:gd name="csX14" fmla="*/ 3564657 w 4646827"/>
              <a:gd name="csY14" fmla="*/ 746294 h 2179576"/>
              <a:gd name="csX15" fmla="*/ 3411302 w 4646827"/>
              <a:gd name="csY15" fmla="*/ 594028 h 2179576"/>
              <a:gd name="csX16" fmla="*/ 3218372 w 4646827"/>
              <a:gd name="csY16" fmla="*/ 533272 h 2179576"/>
              <a:gd name="csX17" fmla="*/ 3123174 w 4646827"/>
              <a:gd name="csY17" fmla="*/ 428791 h 2179576"/>
              <a:gd name="csX18" fmla="*/ 2934847 w 4646827"/>
              <a:gd name="csY18" fmla="*/ 218065 h 2179576"/>
              <a:gd name="csX19" fmla="*/ 2755112 w 4646827"/>
              <a:gd name="csY19" fmla="*/ 52752 h 2179576"/>
              <a:gd name="csX20" fmla="*/ 2516156 w 4646827"/>
              <a:gd name="csY20" fmla="*/ 17618 h 2179576"/>
              <a:gd name="csX21" fmla="*/ 2224653 w 4646827"/>
              <a:gd name="csY21" fmla="*/ 17541 h 2179576"/>
              <a:gd name="csX22" fmla="*/ 1089324 w 4646827"/>
              <a:gd name="csY22" fmla="*/ 17541 h 2179576"/>
              <a:gd name="csX23" fmla="*/ 598371 w 4646827"/>
              <a:gd name="csY23" fmla="*/ 17388 h 2179576"/>
              <a:gd name="csX24" fmla="*/ 331492 w 4646827"/>
              <a:gd name="csY24" fmla="*/ 26133 h 2179576"/>
              <a:gd name="csX25" fmla="*/ 30016 w 4646827"/>
              <a:gd name="csY25" fmla="*/ 313647 h 2179576"/>
              <a:gd name="csX26" fmla="*/ 13446 w 4646827"/>
              <a:gd name="csY26" fmla="*/ 740623 h 2179576"/>
              <a:gd name="csX27" fmla="*/ 13523 w 4646827"/>
              <a:gd name="csY27" fmla="*/ 1530751 h 2179576"/>
              <a:gd name="csX28" fmla="*/ 185433 w 4646827"/>
              <a:gd name="csY28" fmla="*/ 2039884 h 2179576"/>
              <a:gd name="csX29" fmla="*/ 544673 w 4646827"/>
              <a:gd name="csY29" fmla="*/ 2111149 h 2179576"/>
              <a:gd name="csX30" fmla="*/ 1012612 w 4646827"/>
              <a:gd name="csY30" fmla="*/ 2111149 h 2179576"/>
              <a:gd name="csX31" fmla="*/ 2470129 w 4646827"/>
              <a:gd name="csY31" fmla="*/ 2111072 h 2179576"/>
              <a:gd name="csX32" fmla="*/ 3106834 w 4646827"/>
              <a:gd name="csY32" fmla="*/ 2110229 h 2179576"/>
              <a:gd name="csX33" fmla="*/ 3119415 w 4646827"/>
              <a:gd name="csY33" fmla="*/ 1998690 h 2179576"/>
              <a:gd name="csX34" fmla="*/ 3158307 w 4646827"/>
              <a:gd name="csY34" fmla="*/ 1792413 h 2179576"/>
              <a:gd name="csX35" fmla="*/ 3375224 w 4646827"/>
              <a:gd name="csY35" fmla="*/ 1284460 h 2179576"/>
              <a:gd name="csX36" fmla="*/ 3480426 w 4646827"/>
              <a:gd name="csY36" fmla="*/ 1137136 h 2179576"/>
              <a:gd name="csX37" fmla="*/ 3486364 w 4646827"/>
              <a:gd name="csY37" fmla="*/ 1145943 h 2179576"/>
              <a:gd name="csX38" fmla="*/ 3633521 w 4646827"/>
              <a:gd name="csY38" fmla="*/ 1206898 h 2179576"/>
              <a:gd name="csX39" fmla="*/ 3841633 w 4646827"/>
              <a:gd name="csY39" fmla="*/ 998786 h 2179576"/>
              <a:gd name="csX40" fmla="*/ 3780679 w 4646827"/>
              <a:gd name="csY40" fmla="*/ 851629 h 2179576"/>
              <a:gd name="csX41" fmla="*/ 3775964 w 4646827"/>
              <a:gd name="csY41" fmla="*/ 848450 h 2179576"/>
              <a:gd name="csX42" fmla="*/ 3900402 w 4646827"/>
              <a:gd name="csY42" fmla="*/ 755776 h 2179576"/>
              <a:gd name="csX43" fmla="*/ 4394665 w 4646827"/>
              <a:gd name="csY43" fmla="*/ 565721 h 2179576"/>
              <a:gd name="csX44" fmla="*/ 4633391 w 4646827"/>
              <a:gd name="csY44" fmla="*/ 541787 h 2179576"/>
              <a:gd name="csX45" fmla="*/ 4642673 w 4646827"/>
              <a:gd name="csY45" fmla="*/ 656241 h 2179576"/>
              <a:gd name="csX46" fmla="*/ 4638531 w 4646827"/>
              <a:gd name="csY46" fmla="*/ 940073 h 2179576"/>
              <a:gd name="csX47" fmla="*/ 4495617 w 4646827"/>
              <a:gd name="csY47" fmla="*/ 960862 h 2179576"/>
              <a:gd name="csX48" fmla="*/ 4220224 w 4646827"/>
              <a:gd name="csY48" fmla="*/ 1044861 h 2179576"/>
              <a:gd name="csX49" fmla="*/ 3528286 w 4646827"/>
              <a:gd name="csY49" fmla="*/ 1855854 h 2179576"/>
              <a:gd name="csX50" fmla="*/ 3488090 w 4646827"/>
              <a:gd name="csY50" fmla="*/ 2060136 h 2179576"/>
              <a:gd name="csX51" fmla="*/ 3474819 w 4646827"/>
              <a:gd name="csY51" fmla="*/ 2179576 h 2179576"/>
              <a:gd name="csX52" fmla="*/ 3108982 w 4646827"/>
              <a:gd name="csY52" fmla="*/ 2179576 h 2179576"/>
              <a:gd name="csX53" fmla="*/ 3108982 w 4646827"/>
              <a:gd name="csY53" fmla="*/ 2128026 h 2179576"/>
              <a:gd name="csX54" fmla="*/ 2869029 w 4646827"/>
              <a:gd name="csY54" fmla="*/ 2124804 h 2179576"/>
              <a:gd name="csX55" fmla="*/ 2393418 w 4646827"/>
              <a:gd name="csY55" fmla="*/ 2125034 h 2179576"/>
              <a:gd name="csX56" fmla="*/ 935901 w 4646827"/>
              <a:gd name="csY56" fmla="*/ 2125034 h 2179576"/>
              <a:gd name="csX57" fmla="*/ 560015 w 4646827"/>
              <a:gd name="csY57" fmla="*/ 2125034 h 2179576"/>
              <a:gd name="csX58" fmla="*/ 97369 w 4646827"/>
              <a:gd name="csY58" fmla="*/ 1974066 h 2179576"/>
              <a:gd name="csX59" fmla="*/ 329 w 4646827"/>
              <a:gd name="csY59" fmla="*/ 1538422 h 2179576"/>
              <a:gd name="csX60" fmla="*/ 175 w 4646827"/>
              <a:gd name="csY60" fmla="*/ 963086 h 2179576"/>
              <a:gd name="csX61" fmla="*/ 789 w 4646827"/>
              <a:gd name="csY61" fmla="*/ 556516 h 2179576"/>
              <a:gd name="csX62" fmla="*/ 21117 w 4646827"/>
              <a:gd name="csY62" fmla="*/ 297078 h 2179576"/>
              <a:gd name="csX63" fmla="*/ 338012 w 4646827"/>
              <a:gd name="csY63" fmla="*/ 9947 h 2179576"/>
              <a:gd name="csX64" fmla="*/ 486909 w 4646827"/>
              <a:gd name="csY64" fmla="*/ 109 h 2179576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</a:cxnLst>
            <a:rect l="l" t="t" r="r" b="b"/>
            <a:pathLst>
              <a:path w="4646827" h="2179576">
                <a:moveTo>
                  <a:pt x="486909" y="109"/>
                </a:moveTo>
                <a:cubicBezTo>
                  <a:pt x="537366" y="703"/>
                  <a:pt x="587976" y="3542"/>
                  <a:pt x="636726" y="3733"/>
                </a:cubicBezTo>
                <a:lnTo>
                  <a:pt x="1089324" y="3426"/>
                </a:lnTo>
                <a:lnTo>
                  <a:pt x="2224653" y="3273"/>
                </a:lnTo>
                <a:lnTo>
                  <a:pt x="2508485" y="3426"/>
                </a:lnTo>
                <a:cubicBezTo>
                  <a:pt x="2590336" y="3273"/>
                  <a:pt x="2673031" y="742"/>
                  <a:pt x="2749205" y="35568"/>
                </a:cubicBezTo>
                <a:cubicBezTo>
                  <a:pt x="2824996" y="70319"/>
                  <a:pt x="2872251" y="127699"/>
                  <a:pt x="2926715" y="188071"/>
                </a:cubicBezTo>
                <a:cubicBezTo>
                  <a:pt x="2995909" y="264706"/>
                  <a:pt x="3064182" y="342184"/>
                  <a:pt x="3133146" y="419049"/>
                </a:cubicBezTo>
                <a:cubicBezTo>
                  <a:pt x="3161836" y="450961"/>
                  <a:pt x="3188148" y="487399"/>
                  <a:pt x="3219830" y="516319"/>
                </a:cubicBezTo>
                <a:cubicBezTo>
                  <a:pt x="3276596" y="568253"/>
                  <a:pt x="3353615" y="557590"/>
                  <a:pt x="3420737" y="584208"/>
                </a:cubicBezTo>
                <a:cubicBezTo>
                  <a:pt x="3504506" y="617405"/>
                  <a:pt x="3547196" y="671660"/>
                  <a:pt x="3577804" y="741890"/>
                </a:cubicBezTo>
                <a:lnTo>
                  <a:pt x="3597053" y="794350"/>
                </a:lnTo>
                <a:lnTo>
                  <a:pt x="3591579" y="794902"/>
                </a:lnTo>
                <a:lnTo>
                  <a:pt x="3584166" y="797204"/>
                </a:lnTo>
                <a:lnTo>
                  <a:pt x="3564657" y="746294"/>
                </a:lnTo>
                <a:cubicBezTo>
                  <a:pt x="3533819" y="678430"/>
                  <a:pt x="3489778" y="621989"/>
                  <a:pt x="3411302" y="594028"/>
                </a:cubicBezTo>
                <a:cubicBezTo>
                  <a:pt x="3347631" y="571321"/>
                  <a:pt x="3271994" y="579989"/>
                  <a:pt x="3218372" y="533272"/>
                </a:cubicBezTo>
                <a:cubicBezTo>
                  <a:pt x="3183162" y="502588"/>
                  <a:pt x="3154625" y="463235"/>
                  <a:pt x="3123174" y="428791"/>
                </a:cubicBezTo>
                <a:cubicBezTo>
                  <a:pt x="3059656" y="359367"/>
                  <a:pt x="2996600" y="289176"/>
                  <a:pt x="2934847" y="218065"/>
                </a:cubicBezTo>
                <a:cubicBezTo>
                  <a:pt x="2881226" y="156236"/>
                  <a:pt x="2831286" y="88269"/>
                  <a:pt x="2755112" y="52752"/>
                </a:cubicBezTo>
                <a:cubicBezTo>
                  <a:pt x="2678094" y="16851"/>
                  <a:pt x="2599234" y="17925"/>
                  <a:pt x="2516156" y="17618"/>
                </a:cubicBezTo>
                <a:lnTo>
                  <a:pt x="2224653" y="17541"/>
                </a:lnTo>
                <a:lnTo>
                  <a:pt x="1089324" y="17541"/>
                </a:lnTo>
                <a:lnTo>
                  <a:pt x="598371" y="17388"/>
                </a:lnTo>
                <a:cubicBezTo>
                  <a:pt x="510383" y="17695"/>
                  <a:pt x="418252" y="9103"/>
                  <a:pt x="331492" y="26133"/>
                </a:cubicBezTo>
                <a:cubicBezTo>
                  <a:pt x="186277" y="54670"/>
                  <a:pt x="71900" y="174876"/>
                  <a:pt x="30016" y="313647"/>
                </a:cubicBezTo>
                <a:cubicBezTo>
                  <a:pt x="-3507" y="424879"/>
                  <a:pt x="13446" y="619573"/>
                  <a:pt x="13446" y="740623"/>
                </a:cubicBezTo>
                <a:cubicBezTo>
                  <a:pt x="13446" y="1003973"/>
                  <a:pt x="13139" y="1267401"/>
                  <a:pt x="13523" y="1530751"/>
                </a:cubicBezTo>
                <a:cubicBezTo>
                  <a:pt x="13753" y="1734803"/>
                  <a:pt x="-899" y="1906713"/>
                  <a:pt x="185433" y="2039884"/>
                </a:cubicBezTo>
                <a:cubicBezTo>
                  <a:pt x="294900" y="2118130"/>
                  <a:pt x="416181" y="2111303"/>
                  <a:pt x="544673" y="2111149"/>
                </a:cubicBezTo>
                <a:lnTo>
                  <a:pt x="1012612" y="2111149"/>
                </a:lnTo>
                <a:lnTo>
                  <a:pt x="2470129" y="2111072"/>
                </a:lnTo>
                <a:cubicBezTo>
                  <a:pt x="2682160" y="2110766"/>
                  <a:pt x="2894957" y="2116673"/>
                  <a:pt x="3106834" y="2110229"/>
                </a:cubicBezTo>
                <a:cubicBezTo>
                  <a:pt x="3113738" y="2073944"/>
                  <a:pt x="3114889" y="2035665"/>
                  <a:pt x="3119415" y="1998690"/>
                </a:cubicBezTo>
                <a:cubicBezTo>
                  <a:pt x="3127776" y="1929573"/>
                  <a:pt x="3140894" y="1859843"/>
                  <a:pt x="3158307" y="1792413"/>
                </a:cubicBezTo>
                <a:cubicBezTo>
                  <a:pt x="3204680" y="1613139"/>
                  <a:pt x="3276640" y="1440725"/>
                  <a:pt x="3375224" y="1284460"/>
                </a:cubicBezTo>
                <a:lnTo>
                  <a:pt x="3480426" y="1137136"/>
                </a:lnTo>
                <a:lnTo>
                  <a:pt x="3486364" y="1145943"/>
                </a:lnTo>
                <a:cubicBezTo>
                  <a:pt x="3524025" y="1183604"/>
                  <a:pt x="3576053" y="1206898"/>
                  <a:pt x="3633521" y="1206898"/>
                </a:cubicBezTo>
                <a:cubicBezTo>
                  <a:pt x="3748458" y="1206898"/>
                  <a:pt x="3841633" y="1113723"/>
                  <a:pt x="3841633" y="998786"/>
                </a:cubicBezTo>
                <a:cubicBezTo>
                  <a:pt x="3841633" y="941318"/>
                  <a:pt x="3818339" y="889290"/>
                  <a:pt x="3780679" y="851629"/>
                </a:cubicBezTo>
                <a:lnTo>
                  <a:pt x="3775964" y="848450"/>
                </a:lnTo>
                <a:lnTo>
                  <a:pt x="3900402" y="755776"/>
                </a:lnTo>
                <a:cubicBezTo>
                  <a:pt x="4051176" y="663600"/>
                  <a:pt x="4243525" y="595524"/>
                  <a:pt x="4394665" y="565721"/>
                </a:cubicBezTo>
                <a:cubicBezTo>
                  <a:pt x="4458489" y="553140"/>
                  <a:pt x="4571638" y="528439"/>
                  <a:pt x="4633391" y="541787"/>
                </a:cubicBezTo>
                <a:cubicBezTo>
                  <a:pt x="4650958" y="574236"/>
                  <a:pt x="4642673" y="619496"/>
                  <a:pt x="4642673" y="656241"/>
                </a:cubicBezTo>
                <a:cubicBezTo>
                  <a:pt x="4642597" y="727352"/>
                  <a:pt x="4654410" y="878857"/>
                  <a:pt x="4638531" y="940073"/>
                </a:cubicBezTo>
                <a:cubicBezTo>
                  <a:pt x="4593961" y="954341"/>
                  <a:pt x="4542488" y="952884"/>
                  <a:pt x="4495617" y="960862"/>
                </a:cubicBezTo>
                <a:cubicBezTo>
                  <a:pt x="4401109" y="977124"/>
                  <a:pt x="4307598" y="1005277"/>
                  <a:pt x="4220224" y="1044861"/>
                </a:cubicBezTo>
                <a:cubicBezTo>
                  <a:pt x="3879855" y="1199051"/>
                  <a:pt x="3631310" y="1497305"/>
                  <a:pt x="3528286" y="1855854"/>
                </a:cubicBezTo>
                <a:cubicBezTo>
                  <a:pt x="3509185" y="1922209"/>
                  <a:pt x="3496375" y="1991556"/>
                  <a:pt x="3488090" y="2060136"/>
                </a:cubicBezTo>
                <a:cubicBezTo>
                  <a:pt x="3483334" y="2099643"/>
                  <a:pt x="3484484" y="2140990"/>
                  <a:pt x="3474819" y="2179576"/>
                </a:cubicBezTo>
                <a:lnTo>
                  <a:pt x="3108982" y="2179576"/>
                </a:lnTo>
                <a:lnTo>
                  <a:pt x="3108982" y="2128026"/>
                </a:lnTo>
                <a:cubicBezTo>
                  <a:pt x="3030046" y="2119664"/>
                  <a:pt x="2948501" y="2125034"/>
                  <a:pt x="2869029" y="2124804"/>
                </a:cubicBezTo>
                <a:lnTo>
                  <a:pt x="2393418" y="2125034"/>
                </a:lnTo>
                <a:lnTo>
                  <a:pt x="935901" y="2125034"/>
                </a:lnTo>
                <a:lnTo>
                  <a:pt x="560015" y="2125034"/>
                </a:lnTo>
                <a:cubicBezTo>
                  <a:pt x="374143" y="2124957"/>
                  <a:pt x="224786" y="2133242"/>
                  <a:pt x="97369" y="1974066"/>
                </a:cubicBezTo>
                <a:cubicBezTo>
                  <a:pt x="-10488" y="1839437"/>
                  <a:pt x="252" y="1701817"/>
                  <a:pt x="329" y="1538422"/>
                </a:cubicBezTo>
                <a:cubicBezTo>
                  <a:pt x="482" y="1346643"/>
                  <a:pt x="-55" y="1154865"/>
                  <a:pt x="175" y="963086"/>
                </a:cubicBezTo>
                <a:cubicBezTo>
                  <a:pt x="329" y="827537"/>
                  <a:pt x="482" y="692065"/>
                  <a:pt x="789" y="556516"/>
                </a:cubicBezTo>
                <a:cubicBezTo>
                  <a:pt x="942" y="469755"/>
                  <a:pt x="-6115" y="380847"/>
                  <a:pt x="21117" y="297078"/>
                </a:cubicBezTo>
                <a:cubicBezTo>
                  <a:pt x="66991" y="156082"/>
                  <a:pt x="190036" y="36949"/>
                  <a:pt x="338012" y="9947"/>
                </a:cubicBezTo>
                <a:cubicBezTo>
                  <a:pt x="386149" y="1164"/>
                  <a:pt x="436452" y="-486"/>
                  <a:pt x="486909" y="109"/>
                </a:cubicBezTo>
                <a:close/>
              </a:path>
            </a:pathLst>
          </a:custGeom>
          <a:solidFill>
            <a:schemeClr val="accent2"/>
          </a:solidFill>
          <a:ln w="1916" cap="flat">
            <a:solidFill>
              <a:schemeClr val="accent2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CEFFDD6C-93FE-C0C6-3C44-B3C0523C2366}"/>
              </a:ext>
            </a:extLst>
          </p:cNvPr>
          <p:cNvSpPr/>
          <p:nvPr/>
        </p:nvSpPr>
        <p:spPr>
          <a:xfrm>
            <a:off x="1433859" y="1378941"/>
            <a:ext cx="884118" cy="885731"/>
          </a:xfrm>
          <a:prstGeom prst="ellipse">
            <a:avLst/>
          </a:prstGeom>
          <a:solidFill>
            <a:schemeClr val="accent2"/>
          </a:solidFill>
          <a:ln w="1916" cap="flat">
            <a:solidFill>
              <a:schemeClr val="accent2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C309CCCC-14AC-A140-C617-73D576E8FEF4}"/>
              </a:ext>
            </a:extLst>
          </p:cNvPr>
          <p:cNvSpPr/>
          <p:nvPr/>
        </p:nvSpPr>
        <p:spPr>
          <a:xfrm>
            <a:off x="1249680" y="3424690"/>
            <a:ext cx="4790828" cy="2480152"/>
          </a:xfrm>
          <a:custGeom>
            <a:avLst/>
            <a:gdLst>
              <a:gd name="csX0" fmla="*/ 3353237 w 4645166"/>
              <a:gd name="csY0" fmla="*/ 233 h 2480152"/>
              <a:gd name="csX1" fmla="*/ 3475429 w 4645166"/>
              <a:gd name="csY1" fmla="*/ 6964 h 2480152"/>
              <a:gd name="csX2" fmla="*/ 3488393 w 4645166"/>
              <a:gd name="csY2" fmla="*/ 99324 h 2480152"/>
              <a:gd name="csX3" fmla="*/ 3535340 w 4645166"/>
              <a:gd name="csY3" fmla="*/ 319946 h 2480152"/>
              <a:gd name="csX4" fmla="*/ 4195979 w 4645166"/>
              <a:gd name="csY4" fmla="*/ 1093504 h 2480152"/>
              <a:gd name="csX5" fmla="*/ 4490858 w 4645166"/>
              <a:gd name="csY5" fmla="*/ 1189010 h 2480152"/>
              <a:gd name="csX6" fmla="*/ 4640828 w 4645166"/>
              <a:gd name="csY6" fmla="*/ 1211716 h 2480152"/>
              <a:gd name="csX7" fmla="*/ 4642669 w 4645166"/>
              <a:gd name="csY7" fmla="*/ 1487878 h 2480152"/>
              <a:gd name="csX8" fmla="*/ 4633771 w 4645166"/>
              <a:gd name="csY8" fmla="*/ 1608391 h 2480152"/>
              <a:gd name="csX9" fmla="*/ 4388218 w 4645166"/>
              <a:gd name="csY9" fmla="*/ 1584381 h 2480152"/>
              <a:gd name="csX10" fmla="*/ 3902584 w 4645166"/>
              <a:gd name="csY10" fmla="*/ 1389094 h 2480152"/>
              <a:gd name="csX11" fmla="*/ 3761187 w 4645166"/>
              <a:gd name="csY11" fmla="*/ 1291093 h 2480152"/>
              <a:gd name="csX12" fmla="*/ 3781058 w 4645166"/>
              <a:gd name="csY12" fmla="*/ 1277696 h 2480152"/>
              <a:gd name="csX13" fmla="*/ 3842012 w 4645166"/>
              <a:gd name="csY13" fmla="*/ 1130538 h 2480152"/>
              <a:gd name="csX14" fmla="*/ 3633900 w 4645166"/>
              <a:gd name="csY14" fmla="*/ 922426 h 2480152"/>
              <a:gd name="csX15" fmla="*/ 3486743 w 4645166"/>
              <a:gd name="csY15" fmla="*/ 983381 h 2480152"/>
              <a:gd name="csX16" fmla="*/ 3474212 w 4645166"/>
              <a:gd name="csY16" fmla="*/ 1001966 h 2480152"/>
              <a:gd name="csX17" fmla="*/ 3384304 w 4645166"/>
              <a:gd name="csY17" fmla="*/ 881348 h 2480152"/>
              <a:gd name="csX18" fmla="*/ 3188068 w 4645166"/>
              <a:gd name="csY18" fmla="*/ 467462 h 2480152"/>
              <a:gd name="csX19" fmla="*/ 3144649 w 4645166"/>
              <a:gd name="csY19" fmla="*/ 312352 h 2480152"/>
              <a:gd name="csX20" fmla="*/ 3122556 w 4645166"/>
              <a:gd name="csY20" fmla="*/ 207411 h 2480152"/>
              <a:gd name="csX21" fmla="*/ 2869409 w 4645166"/>
              <a:gd name="csY21" fmla="*/ 205186 h 2480152"/>
              <a:gd name="csX22" fmla="*/ 2378456 w 4645166"/>
              <a:gd name="csY22" fmla="*/ 205186 h 2480152"/>
              <a:gd name="csX23" fmla="*/ 890254 w 4645166"/>
              <a:gd name="csY23" fmla="*/ 205033 h 2480152"/>
              <a:gd name="csX24" fmla="*/ 552724 w 4645166"/>
              <a:gd name="csY24" fmla="*/ 205110 h 2480152"/>
              <a:gd name="csX25" fmla="*/ 117003 w 4645166"/>
              <a:gd name="csY25" fmla="*/ 350247 h 2480152"/>
              <a:gd name="csX26" fmla="*/ 13443 w 4645166"/>
              <a:gd name="csY26" fmla="*/ 797475 h 2480152"/>
              <a:gd name="csX27" fmla="*/ 13596 w 4645166"/>
              <a:gd name="csY27" fmla="*/ 1487878 h 2480152"/>
              <a:gd name="csX28" fmla="*/ 13366 w 4645166"/>
              <a:gd name="csY28" fmla="*/ 1917461 h 2480152"/>
              <a:gd name="csX29" fmla="*/ 51031 w 4645166"/>
              <a:gd name="csY29" fmla="*/ 2223693 h 2480152"/>
              <a:gd name="csX30" fmla="*/ 324124 w 4645166"/>
              <a:gd name="csY30" fmla="*/ 2455669 h 2480152"/>
              <a:gd name="csX31" fmla="*/ 591080 w 4645166"/>
              <a:gd name="csY31" fmla="*/ 2464567 h 2480152"/>
              <a:gd name="csX32" fmla="*/ 1066690 w 4645166"/>
              <a:gd name="csY32" fmla="*/ 2464261 h 2480152"/>
              <a:gd name="csX33" fmla="*/ 2301744 w 4645166"/>
              <a:gd name="csY33" fmla="*/ 2464491 h 2480152"/>
              <a:gd name="csX34" fmla="*/ 2577905 w 4645166"/>
              <a:gd name="csY34" fmla="*/ 2464261 h 2480152"/>
              <a:gd name="csX35" fmla="*/ 2857365 w 4645166"/>
              <a:gd name="csY35" fmla="*/ 2415472 h 2480152"/>
              <a:gd name="csX36" fmla="*/ 3047533 w 4645166"/>
              <a:gd name="csY36" fmla="*/ 2206970 h 2480152"/>
              <a:gd name="csX37" fmla="*/ 3303288 w 4645166"/>
              <a:gd name="csY37" fmla="*/ 1849188 h 2480152"/>
              <a:gd name="csX38" fmla="*/ 3529587 w 4645166"/>
              <a:gd name="csY38" fmla="*/ 1530683 h 2480152"/>
              <a:gd name="csX39" fmla="*/ 3615715 w 4645166"/>
              <a:gd name="csY39" fmla="*/ 1369129 h 2480152"/>
              <a:gd name="csX40" fmla="*/ 3614598 w 4645166"/>
              <a:gd name="csY40" fmla="*/ 1336704 h 2480152"/>
              <a:gd name="csX41" fmla="*/ 3631822 w 4645166"/>
              <a:gd name="csY41" fmla="*/ 1338441 h 2480152"/>
              <a:gd name="csX42" fmla="*/ 3627797 w 4645166"/>
              <a:gd name="csY42" fmla="*/ 1367594 h 2480152"/>
              <a:gd name="csX43" fmla="*/ 3613433 w 4645166"/>
              <a:gd name="csY43" fmla="*/ 1430344 h 2480152"/>
              <a:gd name="csX44" fmla="*/ 3529894 w 4645166"/>
              <a:gd name="csY44" fmla="*/ 1554080 h 2480152"/>
              <a:gd name="csX45" fmla="*/ 3414750 w 4645166"/>
              <a:gd name="csY45" fmla="*/ 1715020 h 2480152"/>
              <a:gd name="csX46" fmla="*/ 3095707 w 4645166"/>
              <a:gd name="csY46" fmla="*/ 2163015 h 2480152"/>
              <a:gd name="csX47" fmla="*/ 2805355 w 4645166"/>
              <a:gd name="csY47" fmla="*/ 2455132 h 2480152"/>
              <a:gd name="csX48" fmla="*/ 2593248 w 4645166"/>
              <a:gd name="csY48" fmla="*/ 2477608 h 2480152"/>
              <a:gd name="csX49" fmla="*/ 2301744 w 4645166"/>
              <a:gd name="csY49" fmla="*/ 2477608 h 2480152"/>
              <a:gd name="csX50" fmla="*/ 1258469 w 4645166"/>
              <a:gd name="csY50" fmla="*/ 2477455 h 2480152"/>
              <a:gd name="csX51" fmla="*/ 610488 w 4645166"/>
              <a:gd name="csY51" fmla="*/ 2477455 h 2480152"/>
              <a:gd name="csX52" fmla="*/ 338239 w 4645166"/>
              <a:gd name="csY52" fmla="*/ 2471932 h 2480152"/>
              <a:gd name="csX53" fmla="*/ 29782 w 4645166"/>
              <a:gd name="csY53" fmla="*/ 2206740 h 2480152"/>
              <a:gd name="csX54" fmla="*/ 1246 w 4645166"/>
              <a:gd name="csY54" fmla="*/ 1909790 h 2480152"/>
              <a:gd name="csX55" fmla="*/ 1322 w 4645166"/>
              <a:gd name="csY55" fmla="*/ 1449522 h 2480152"/>
              <a:gd name="csX56" fmla="*/ 1322 w 4645166"/>
              <a:gd name="csY56" fmla="*/ 805146 h 2480152"/>
              <a:gd name="csX57" fmla="*/ 96981 w 4645166"/>
              <a:gd name="csY57" fmla="*/ 353546 h 2480152"/>
              <a:gd name="csX58" fmla="*/ 575737 w 4645166"/>
              <a:gd name="csY58" fmla="*/ 193756 h 2480152"/>
              <a:gd name="csX59" fmla="*/ 936281 w 4645166"/>
              <a:gd name="csY59" fmla="*/ 193833 h 2480152"/>
              <a:gd name="csX60" fmla="*/ 2370784 w 4645166"/>
              <a:gd name="csY60" fmla="*/ 193449 h 2480152"/>
              <a:gd name="csX61" fmla="*/ 2861737 w 4645166"/>
              <a:gd name="csY61" fmla="*/ 193296 h 2480152"/>
              <a:gd name="csX62" fmla="*/ 3119564 w 4645166"/>
              <a:gd name="csY62" fmla="*/ 191455 h 2480152"/>
              <a:gd name="csX63" fmla="*/ 3114885 w 4645166"/>
              <a:gd name="csY63" fmla="*/ 10723 h 2480152"/>
              <a:gd name="csX64" fmla="*/ 3229952 w 4645166"/>
              <a:gd name="csY64" fmla="*/ 3282 h 2480152"/>
              <a:gd name="csX65" fmla="*/ 3353237 w 4645166"/>
              <a:gd name="csY65" fmla="*/ 233 h 248015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</a:cxnLst>
            <a:rect l="l" t="t" r="r" b="b"/>
            <a:pathLst>
              <a:path w="4645166" h="2480152">
                <a:moveTo>
                  <a:pt x="3353237" y="233"/>
                </a:moveTo>
                <a:cubicBezTo>
                  <a:pt x="3394805" y="-535"/>
                  <a:pt x="3436191" y="329"/>
                  <a:pt x="3475429" y="6964"/>
                </a:cubicBezTo>
                <a:cubicBezTo>
                  <a:pt x="3484557" y="36191"/>
                  <a:pt x="3484251" y="68793"/>
                  <a:pt x="3488393" y="99324"/>
                </a:cubicBezTo>
                <a:cubicBezTo>
                  <a:pt x="3498519" y="173504"/>
                  <a:pt x="3511253" y="248911"/>
                  <a:pt x="3535340" y="319946"/>
                </a:cubicBezTo>
                <a:cubicBezTo>
                  <a:pt x="3650331" y="659241"/>
                  <a:pt x="3867961" y="937780"/>
                  <a:pt x="4195979" y="1093504"/>
                </a:cubicBezTo>
                <a:cubicBezTo>
                  <a:pt x="4289260" y="1137843"/>
                  <a:pt x="4389062" y="1170906"/>
                  <a:pt x="4490858" y="1189010"/>
                </a:cubicBezTo>
                <a:cubicBezTo>
                  <a:pt x="4537652" y="1197371"/>
                  <a:pt x="4599405" y="1190467"/>
                  <a:pt x="4640828" y="1211716"/>
                </a:cubicBezTo>
                <a:cubicBezTo>
                  <a:pt x="4649267" y="1302313"/>
                  <a:pt x="4642823" y="1396744"/>
                  <a:pt x="4642669" y="1487878"/>
                </a:cubicBezTo>
                <a:cubicBezTo>
                  <a:pt x="4642669" y="1525543"/>
                  <a:pt x="4651952" y="1575175"/>
                  <a:pt x="4633771" y="1608391"/>
                </a:cubicBezTo>
                <a:cubicBezTo>
                  <a:pt x="4575471" y="1622889"/>
                  <a:pt x="4449510" y="1597728"/>
                  <a:pt x="4388218" y="1584381"/>
                </a:cubicBezTo>
                <a:cubicBezTo>
                  <a:pt x="4213546" y="1546178"/>
                  <a:pt x="4051906" y="1480921"/>
                  <a:pt x="3902584" y="1389094"/>
                </a:cubicBezTo>
                <a:lnTo>
                  <a:pt x="3761187" y="1291093"/>
                </a:lnTo>
                <a:lnTo>
                  <a:pt x="3781058" y="1277696"/>
                </a:lnTo>
                <a:cubicBezTo>
                  <a:pt x="3818718" y="1240035"/>
                  <a:pt x="3842012" y="1188007"/>
                  <a:pt x="3842012" y="1130538"/>
                </a:cubicBezTo>
                <a:cubicBezTo>
                  <a:pt x="3842012" y="1015601"/>
                  <a:pt x="3748837" y="922426"/>
                  <a:pt x="3633900" y="922426"/>
                </a:cubicBezTo>
                <a:cubicBezTo>
                  <a:pt x="3576432" y="922426"/>
                  <a:pt x="3524404" y="945720"/>
                  <a:pt x="3486743" y="983381"/>
                </a:cubicBezTo>
                <a:lnTo>
                  <a:pt x="3474212" y="1001966"/>
                </a:lnTo>
                <a:lnTo>
                  <a:pt x="3384304" y="881348"/>
                </a:lnTo>
                <a:cubicBezTo>
                  <a:pt x="3299755" y="753764"/>
                  <a:pt x="3234786" y="611585"/>
                  <a:pt x="3188068" y="467462"/>
                </a:cubicBezTo>
                <a:cubicBezTo>
                  <a:pt x="3171575" y="416602"/>
                  <a:pt x="3156002" y="364592"/>
                  <a:pt x="3144649" y="312352"/>
                </a:cubicBezTo>
                <a:cubicBezTo>
                  <a:pt x="3136978" y="277295"/>
                  <a:pt x="3133219" y="241471"/>
                  <a:pt x="3122556" y="207411"/>
                </a:cubicBezTo>
                <a:cubicBezTo>
                  <a:pt x="3051215" y="195060"/>
                  <a:pt x="2944663" y="205263"/>
                  <a:pt x="2869409" y="205186"/>
                </a:cubicBezTo>
                <a:cubicBezTo>
                  <a:pt x="2705783" y="205110"/>
                  <a:pt x="2542081" y="205110"/>
                  <a:pt x="2378456" y="205186"/>
                </a:cubicBezTo>
                <a:cubicBezTo>
                  <a:pt x="1882440" y="205416"/>
                  <a:pt x="1386270" y="201657"/>
                  <a:pt x="890254" y="205033"/>
                </a:cubicBezTo>
                <a:cubicBezTo>
                  <a:pt x="777719" y="205800"/>
                  <a:pt x="665260" y="204879"/>
                  <a:pt x="552724" y="205110"/>
                </a:cubicBezTo>
                <a:cubicBezTo>
                  <a:pt x="374754" y="205416"/>
                  <a:pt x="241889" y="203805"/>
                  <a:pt x="117003" y="350247"/>
                </a:cubicBezTo>
                <a:cubicBezTo>
                  <a:pt x="2933" y="484109"/>
                  <a:pt x="13366" y="632468"/>
                  <a:pt x="13443" y="797475"/>
                </a:cubicBezTo>
                <a:cubicBezTo>
                  <a:pt x="13519" y="1027609"/>
                  <a:pt x="12983" y="1257743"/>
                  <a:pt x="13596" y="1487878"/>
                </a:cubicBezTo>
                <a:cubicBezTo>
                  <a:pt x="13980" y="1631098"/>
                  <a:pt x="13136" y="1774241"/>
                  <a:pt x="13366" y="1917461"/>
                </a:cubicBezTo>
                <a:cubicBezTo>
                  <a:pt x="13519" y="2022940"/>
                  <a:pt x="7536" y="2125043"/>
                  <a:pt x="51031" y="2223693"/>
                </a:cubicBezTo>
                <a:cubicBezTo>
                  <a:pt x="100740" y="2336229"/>
                  <a:pt x="201846" y="2429740"/>
                  <a:pt x="324124" y="2455669"/>
                </a:cubicBezTo>
                <a:cubicBezTo>
                  <a:pt x="410348" y="2473926"/>
                  <a:pt x="503399" y="2464337"/>
                  <a:pt x="591080" y="2464567"/>
                </a:cubicBezTo>
                <a:cubicBezTo>
                  <a:pt x="749642" y="2464951"/>
                  <a:pt x="908128" y="2464184"/>
                  <a:pt x="1066690" y="2464261"/>
                </a:cubicBezTo>
                <a:cubicBezTo>
                  <a:pt x="1478401" y="2464414"/>
                  <a:pt x="1890034" y="2465028"/>
                  <a:pt x="2301744" y="2464491"/>
                </a:cubicBezTo>
                <a:cubicBezTo>
                  <a:pt x="2393798" y="2464414"/>
                  <a:pt x="2485852" y="2464184"/>
                  <a:pt x="2577905" y="2464261"/>
                </a:cubicBezTo>
                <a:cubicBezTo>
                  <a:pt x="2677170" y="2464337"/>
                  <a:pt x="2768456" y="2465794"/>
                  <a:pt x="2857365" y="2415472"/>
                </a:cubicBezTo>
                <a:cubicBezTo>
                  <a:pt x="2943435" y="2366837"/>
                  <a:pt x="2991226" y="2284525"/>
                  <a:pt x="3047533" y="2206970"/>
                </a:cubicBezTo>
                <a:cubicBezTo>
                  <a:pt x="3133603" y="2088528"/>
                  <a:pt x="3220056" y="1969702"/>
                  <a:pt x="3303288" y="1849188"/>
                </a:cubicBezTo>
                <a:cubicBezTo>
                  <a:pt x="3377315" y="1742099"/>
                  <a:pt x="3453950" y="1636698"/>
                  <a:pt x="3529587" y="1530683"/>
                </a:cubicBezTo>
                <a:cubicBezTo>
                  <a:pt x="3567099" y="1478212"/>
                  <a:pt x="3606596" y="1429064"/>
                  <a:pt x="3615715" y="1369129"/>
                </a:cubicBezTo>
                <a:lnTo>
                  <a:pt x="3614598" y="1336704"/>
                </a:lnTo>
                <a:lnTo>
                  <a:pt x="3631822" y="1338441"/>
                </a:lnTo>
                <a:lnTo>
                  <a:pt x="3627797" y="1367594"/>
                </a:lnTo>
                <a:cubicBezTo>
                  <a:pt x="3625323" y="1388517"/>
                  <a:pt x="3621910" y="1409364"/>
                  <a:pt x="3613433" y="1430344"/>
                </a:cubicBezTo>
                <a:cubicBezTo>
                  <a:pt x="3595406" y="1474836"/>
                  <a:pt x="3558431" y="1515877"/>
                  <a:pt x="3529894" y="1554080"/>
                </a:cubicBezTo>
                <a:cubicBezTo>
                  <a:pt x="3490464" y="1606780"/>
                  <a:pt x="3452722" y="1661245"/>
                  <a:pt x="3414750" y="1715020"/>
                </a:cubicBezTo>
                <a:cubicBezTo>
                  <a:pt x="3308965" y="1864838"/>
                  <a:pt x="3201876" y="2013581"/>
                  <a:pt x="3095707" y="2163015"/>
                </a:cubicBezTo>
                <a:cubicBezTo>
                  <a:pt x="3014163" y="2277622"/>
                  <a:pt x="2945660" y="2404809"/>
                  <a:pt x="2805355" y="2455132"/>
                </a:cubicBezTo>
                <a:cubicBezTo>
                  <a:pt x="2736468" y="2479756"/>
                  <a:pt x="2665280" y="2477301"/>
                  <a:pt x="2593248" y="2477608"/>
                </a:cubicBezTo>
                <a:cubicBezTo>
                  <a:pt x="2496054" y="2478069"/>
                  <a:pt x="2398938" y="2477532"/>
                  <a:pt x="2301744" y="2477608"/>
                </a:cubicBezTo>
                <a:cubicBezTo>
                  <a:pt x="1954011" y="2477992"/>
                  <a:pt x="1606202" y="2477148"/>
                  <a:pt x="1258469" y="2477455"/>
                </a:cubicBezTo>
                <a:cubicBezTo>
                  <a:pt x="1042526" y="2477685"/>
                  <a:pt x="826430" y="2479526"/>
                  <a:pt x="610488" y="2477455"/>
                </a:cubicBezTo>
                <a:cubicBezTo>
                  <a:pt x="521119" y="2476611"/>
                  <a:pt x="426610" y="2486967"/>
                  <a:pt x="338239" y="2471932"/>
                </a:cubicBezTo>
                <a:cubicBezTo>
                  <a:pt x="194098" y="2447461"/>
                  <a:pt x="83480" y="2338531"/>
                  <a:pt x="29782" y="2206740"/>
                </a:cubicBezTo>
                <a:cubicBezTo>
                  <a:pt x="-8650" y="2112309"/>
                  <a:pt x="1016" y="2009438"/>
                  <a:pt x="1246" y="1909790"/>
                </a:cubicBezTo>
                <a:cubicBezTo>
                  <a:pt x="1553" y="1756367"/>
                  <a:pt x="1322" y="1602945"/>
                  <a:pt x="1322" y="1449522"/>
                </a:cubicBezTo>
                <a:cubicBezTo>
                  <a:pt x="1246" y="1234730"/>
                  <a:pt x="1016" y="1019938"/>
                  <a:pt x="1322" y="805146"/>
                </a:cubicBezTo>
                <a:cubicBezTo>
                  <a:pt x="1553" y="637378"/>
                  <a:pt x="-11412" y="493774"/>
                  <a:pt x="96981" y="353546"/>
                </a:cubicBezTo>
                <a:cubicBezTo>
                  <a:pt x="228618" y="183323"/>
                  <a:pt x="380660" y="193142"/>
                  <a:pt x="575737" y="193756"/>
                </a:cubicBezTo>
                <a:cubicBezTo>
                  <a:pt x="695944" y="194139"/>
                  <a:pt x="816074" y="193756"/>
                  <a:pt x="936281" y="193833"/>
                </a:cubicBezTo>
                <a:cubicBezTo>
                  <a:pt x="1414423" y="193986"/>
                  <a:pt x="1892642" y="192912"/>
                  <a:pt x="2370784" y="193449"/>
                </a:cubicBezTo>
                <a:cubicBezTo>
                  <a:pt x="2534410" y="193603"/>
                  <a:pt x="2698112" y="193296"/>
                  <a:pt x="2861737" y="193296"/>
                </a:cubicBezTo>
                <a:cubicBezTo>
                  <a:pt x="2946427" y="193296"/>
                  <a:pt x="3035719" y="201504"/>
                  <a:pt x="3119564" y="191455"/>
                </a:cubicBezTo>
                <a:cubicBezTo>
                  <a:pt x="3130458" y="140978"/>
                  <a:pt x="3096474" y="72015"/>
                  <a:pt x="3114885" y="10723"/>
                </a:cubicBezTo>
                <a:cubicBezTo>
                  <a:pt x="3148331" y="-3853"/>
                  <a:pt x="3193207" y="3128"/>
                  <a:pt x="3229952" y="3282"/>
                </a:cubicBezTo>
                <a:cubicBezTo>
                  <a:pt x="3269919" y="3397"/>
                  <a:pt x="3311669" y="1000"/>
                  <a:pt x="3353237" y="233"/>
                </a:cubicBezTo>
                <a:close/>
              </a:path>
            </a:pathLst>
          </a:custGeom>
          <a:solidFill>
            <a:schemeClr val="accent1"/>
          </a:solidFill>
          <a:ln w="1916" cap="flat">
            <a:solidFill>
              <a:schemeClr val="accent1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D30E2E6B-4C35-D29F-8323-B0BB6DAE2203}"/>
              </a:ext>
            </a:extLst>
          </p:cNvPr>
          <p:cNvSpPr/>
          <p:nvPr/>
        </p:nvSpPr>
        <p:spPr>
          <a:xfrm>
            <a:off x="1433859" y="3895085"/>
            <a:ext cx="879328" cy="885693"/>
          </a:xfrm>
          <a:prstGeom prst="ellipse">
            <a:avLst/>
          </a:prstGeom>
          <a:solidFill>
            <a:schemeClr val="accent1"/>
          </a:solidFill>
          <a:ln w="1916" cap="flat">
            <a:solidFill>
              <a:schemeClr val="accent1"/>
            </a:solidFill>
            <a:prstDash val="solid"/>
            <a:round/>
          </a:ln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3707BFF3-A007-6275-5E95-7F2DAAA01DBD}"/>
              </a:ext>
            </a:extLst>
          </p:cNvPr>
          <p:cNvSpPr/>
          <p:nvPr/>
        </p:nvSpPr>
        <p:spPr>
          <a:xfrm>
            <a:off x="5439680" y="2835097"/>
            <a:ext cx="1310536" cy="1075916"/>
          </a:xfrm>
          <a:custGeom>
            <a:avLst/>
            <a:gdLst>
              <a:gd name="csX0" fmla="*/ 130419 w 980221"/>
              <a:gd name="csY0" fmla="*/ 671392 h 829971"/>
              <a:gd name="csX1" fmla="*/ 41587 w 980221"/>
              <a:gd name="csY1" fmla="*/ 799654 h 829971"/>
              <a:gd name="csX2" fmla="*/ 146682 w 980221"/>
              <a:gd name="csY2" fmla="*/ 799654 h 829971"/>
              <a:gd name="csX3" fmla="*/ 219098 w 980221"/>
              <a:gd name="csY3" fmla="*/ 683436 h 829971"/>
              <a:gd name="csX4" fmla="*/ 168775 w 980221"/>
              <a:gd name="csY4" fmla="*/ 695326 h 829971"/>
              <a:gd name="csX5" fmla="*/ 130419 w 980221"/>
              <a:gd name="csY5" fmla="*/ 671392 h 829971"/>
              <a:gd name="csX6" fmla="*/ 238812 w 980221"/>
              <a:gd name="csY6" fmla="*/ 652752 h 829971"/>
              <a:gd name="csX7" fmla="*/ 222473 w 980221"/>
              <a:gd name="csY7" fmla="*/ 680598 h 829971"/>
              <a:gd name="csX8" fmla="*/ 238812 w 980221"/>
              <a:gd name="csY8" fmla="*/ 652752 h 829971"/>
              <a:gd name="csX9" fmla="*/ 797808 w 980221"/>
              <a:gd name="csY9" fmla="*/ 588237 h 829971"/>
              <a:gd name="csX10" fmla="*/ 759453 w 980221"/>
              <a:gd name="csY10" fmla="*/ 635798 h 829971"/>
              <a:gd name="csX11" fmla="*/ 787683 w 980221"/>
              <a:gd name="csY11" fmla="*/ 644237 h 829971"/>
              <a:gd name="csX12" fmla="*/ 838236 w 980221"/>
              <a:gd name="csY12" fmla="*/ 645080 h 829971"/>
              <a:gd name="csX13" fmla="*/ 797808 w 980221"/>
              <a:gd name="csY13" fmla="*/ 588237 h 829971"/>
              <a:gd name="csX14" fmla="*/ 191712 w 980221"/>
              <a:gd name="csY14" fmla="*/ 583711 h 829971"/>
              <a:gd name="csX15" fmla="*/ 153433 w 980221"/>
              <a:gd name="csY15" fmla="*/ 648763 h 829971"/>
              <a:gd name="csX16" fmla="*/ 224391 w 980221"/>
              <a:gd name="csY16" fmla="*/ 629738 h 829971"/>
              <a:gd name="csX17" fmla="*/ 191712 w 980221"/>
              <a:gd name="csY17" fmla="*/ 583711 h 829971"/>
              <a:gd name="csX18" fmla="*/ 490963 w 980221"/>
              <a:gd name="csY18" fmla="*/ 526561 h 829971"/>
              <a:gd name="csX19" fmla="*/ 421923 w 980221"/>
              <a:gd name="csY19" fmla="*/ 589234 h 829971"/>
              <a:gd name="csX20" fmla="*/ 360553 w 980221"/>
              <a:gd name="csY20" fmla="*/ 540830 h 829971"/>
              <a:gd name="csX21" fmla="*/ 187569 w 980221"/>
              <a:gd name="csY21" fmla="*/ 799347 h 829971"/>
              <a:gd name="csX22" fmla="*/ 337540 w 980221"/>
              <a:gd name="csY22" fmla="*/ 799347 h 829971"/>
              <a:gd name="csX23" fmla="*/ 384564 w 980221"/>
              <a:gd name="csY23" fmla="*/ 760147 h 829971"/>
              <a:gd name="csX24" fmla="*/ 384564 w 980221"/>
              <a:gd name="csY24" fmla="*/ 798503 h 829971"/>
              <a:gd name="csX25" fmla="*/ 616463 w 980221"/>
              <a:gd name="csY25" fmla="*/ 790832 h 829971"/>
              <a:gd name="csX26" fmla="*/ 613241 w 980221"/>
              <a:gd name="csY26" fmla="*/ 760147 h 829971"/>
              <a:gd name="csX27" fmla="*/ 652057 w 980221"/>
              <a:gd name="csY27" fmla="*/ 797429 h 829971"/>
              <a:gd name="csX28" fmla="*/ 795200 w 980221"/>
              <a:gd name="csY28" fmla="*/ 790832 h 829971"/>
              <a:gd name="csX29" fmla="*/ 629043 w 980221"/>
              <a:gd name="csY29" fmla="*/ 540676 h 829971"/>
              <a:gd name="csX30" fmla="*/ 575345 w 980221"/>
              <a:gd name="csY30" fmla="*/ 588467 h 829971"/>
              <a:gd name="csX31" fmla="*/ 490963 w 980221"/>
              <a:gd name="csY31" fmla="*/ 526561 h 829971"/>
              <a:gd name="csX32" fmla="*/ 498634 w 980221"/>
              <a:gd name="csY32" fmla="*/ 334246 h 829971"/>
              <a:gd name="csX33" fmla="*/ 452070 w 980221"/>
              <a:gd name="csY33" fmla="*/ 395001 h 829971"/>
              <a:gd name="csX34" fmla="*/ 378351 w 980221"/>
              <a:gd name="csY34" fmla="*/ 514671 h 829971"/>
              <a:gd name="csX35" fmla="*/ 421923 w 980221"/>
              <a:gd name="csY35" fmla="*/ 554868 h 829971"/>
              <a:gd name="csX36" fmla="*/ 490963 w 980221"/>
              <a:gd name="csY36" fmla="*/ 494649 h 829971"/>
              <a:gd name="csX37" fmla="*/ 567674 w 980221"/>
              <a:gd name="csY37" fmla="*/ 556019 h 829971"/>
              <a:gd name="csX38" fmla="*/ 614622 w 980221"/>
              <a:gd name="csY38" fmla="*/ 514671 h 829971"/>
              <a:gd name="csX39" fmla="*/ 498634 w 980221"/>
              <a:gd name="csY39" fmla="*/ 334246 h 829971"/>
              <a:gd name="csX40" fmla="*/ 509757 w 980221"/>
              <a:gd name="csY40" fmla="*/ 29932 h 829971"/>
              <a:gd name="csX41" fmla="*/ 509757 w 980221"/>
              <a:gd name="csY41" fmla="*/ 185195 h 829971"/>
              <a:gd name="csX42" fmla="*/ 760220 w 980221"/>
              <a:gd name="csY42" fmla="*/ 185195 h 829971"/>
              <a:gd name="csX43" fmla="*/ 706138 w 980221"/>
              <a:gd name="csY43" fmla="*/ 108100 h 829971"/>
              <a:gd name="csX44" fmla="*/ 764746 w 980221"/>
              <a:gd name="csY44" fmla="*/ 29932 h 829971"/>
              <a:gd name="csX45" fmla="*/ 509757 w 980221"/>
              <a:gd name="csY45" fmla="*/ 29932 h 829971"/>
              <a:gd name="csX46" fmla="*/ 489199 w 980221"/>
              <a:gd name="csY46" fmla="*/ 705 h 829971"/>
              <a:gd name="csX47" fmla="*/ 728768 w 980221"/>
              <a:gd name="csY47" fmla="*/ 2315 h 829971"/>
              <a:gd name="csX48" fmla="*/ 815299 w 980221"/>
              <a:gd name="csY48" fmla="*/ 16047 h 829971"/>
              <a:gd name="csX49" fmla="*/ 740735 w 980221"/>
              <a:gd name="csY49" fmla="*/ 108100 h 829971"/>
              <a:gd name="csX50" fmla="*/ 815145 w 980221"/>
              <a:gd name="csY50" fmla="*/ 200154 h 829971"/>
              <a:gd name="csX51" fmla="*/ 728768 w 980221"/>
              <a:gd name="csY51" fmla="*/ 212044 h 829971"/>
              <a:gd name="csX52" fmla="*/ 509374 w 980221"/>
              <a:gd name="csY52" fmla="*/ 215496 h 829971"/>
              <a:gd name="csX53" fmla="*/ 510908 w 980221"/>
              <a:gd name="csY53" fmla="*/ 299419 h 829971"/>
              <a:gd name="csX54" fmla="*/ 546502 w 980221"/>
              <a:gd name="csY54" fmla="*/ 355418 h 829971"/>
              <a:gd name="csX55" fmla="*/ 641164 w 980221"/>
              <a:gd name="csY55" fmla="*/ 498562 h 829971"/>
              <a:gd name="csX56" fmla="*/ 728768 w 980221"/>
              <a:gd name="csY56" fmla="*/ 624598 h 829971"/>
              <a:gd name="csX57" fmla="*/ 797808 w 980221"/>
              <a:gd name="csY57" fmla="*/ 550112 h 829971"/>
              <a:gd name="csX58" fmla="*/ 944020 w 980221"/>
              <a:gd name="csY58" fmla="*/ 748257 h 829971"/>
              <a:gd name="csX59" fmla="*/ 979768 w 980221"/>
              <a:gd name="csY59" fmla="*/ 821517 h 829971"/>
              <a:gd name="csX60" fmla="*/ 932360 w 980221"/>
              <a:gd name="csY60" fmla="*/ 782624 h 829971"/>
              <a:gd name="csX61" fmla="*/ 851506 w 980221"/>
              <a:gd name="csY61" fmla="*/ 670242 h 829971"/>
              <a:gd name="csX62" fmla="*/ 813151 w 980221"/>
              <a:gd name="csY62" fmla="*/ 695940 h 829971"/>
              <a:gd name="csX63" fmla="*/ 759453 w 980221"/>
              <a:gd name="csY63" fmla="*/ 673617 h 829971"/>
              <a:gd name="csX64" fmla="*/ 836164 w 980221"/>
              <a:gd name="csY64" fmla="*/ 816684 h 829971"/>
              <a:gd name="csX65" fmla="*/ 621372 w 980221"/>
              <a:gd name="csY65" fmla="*/ 825659 h 829971"/>
              <a:gd name="csX66" fmla="*/ 199459 w 980221"/>
              <a:gd name="csY66" fmla="*/ 826196 h 829971"/>
              <a:gd name="csX67" fmla="*/ 10 w 980221"/>
              <a:gd name="csY67" fmla="*/ 821286 h 829971"/>
              <a:gd name="csX68" fmla="*/ 40820 w 980221"/>
              <a:gd name="csY68" fmla="*/ 743348 h 829971"/>
              <a:gd name="csX69" fmla="*/ 191788 w 980221"/>
              <a:gd name="csY69" fmla="*/ 548271 h 829971"/>
              <a:gd name="csX70" fmla="*/ 260829 w 980221"/>
              <a:gd name="csY70" fmla="*/ 621223 h 829971"/>
              <a:gd name="csX71" fmla="*/ 317288 w 980221"/>
              <a:gd name="csY71" fmla="*/ 544128 h 829971"/>
              <a:gd name="csX72" fmla="*/ 424224 w 980221"/>
              <a:gd name="csY72" fmla="*/ 382804 h 829971"/>
              <a:gd name="csX73" fmla="*/ 480223 w 980221"/>
              <a:gd name="csY73" fmla="*/ 292208 h 829971"/>
              <a:gd name="csX74" fmla="*/ 481067 w 980221"/>
              <a:gd name="csY74" fmla="*/ 85087 h 829971"/>
              <a:gd name="csX75" fmla="*/ 489199 w 980221"/>
              <a:gd name="csY75" fmla="*/ 705 h 82997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  <a:cxn ang="0">
                <a:pos x="csX29" y="csY29"/>
              </a:cxn>
              <a:cxn ang="0">
                <a:pos x="csX30" y="csY30"/>
              </a:cxn>
              <a:cxn ang="0">
                <a:pos x="csX31" y="csY31"/>
              </a:cxn>
              <a:cxn ang="0">
                <a:pos x="csX32" y="csY32"/>
              </a:cxn>
              <a:cxn ang="0">
                <a:pos x="csX33" y="csY33"/>
              </a:cxn>
              <a:cxn ang="0">
                <a:pos x="csX34" y="csY34"/>
              </a:cxn>
              <a:cxn ang="0">
                <a:pos x="csX35" y="csY35"/>
              </a:cxn>
              <a:cxn ang="0">
                <a:pos x="csX36" y="csY36"/>
              </a:cxn>
              <a:cxn ang="0">
                <a:pos x="csX37" y="csY37"/>
              </a:cxn>
              <a:cxn ang="0">
                <a:pos x="csX38" y="csY38"/>
              </a:cxn>
              <a:cxn ang="0">
                <a:pos x="csX39" y="csY39"/>
              </a:cxn>
              <a:cxn ang="0">
                <a:pos x="csX40" y="csY40"/>
              </a:cxn>
              <a:cxn ang="0">
                <a:pos x="csX41" y="csY41"/>
              </a:cxn>
              <a:cxn ang="0">
                <a:pos x="csX42" y="csY42"/>
              </a:cxn>
              <a:cxn ang="0">
                <a:pos x="csX43" y="csY43"/>
              </a:cxn>
              <a:cxn ang="0">
                <a:pos x="csX44" y="csY44"/>
              </a:cxn>
              <a:cxn ang="0">
                <a:pos x="csX45" y="csY45"/>
              </a:cxn>
              <a:cxn ang="0">
                <a:pos x="csX46" y="csY46"/>
              </a:cxn>
              <a:cxn ang="0">
                <a:pos x="csX47" y="csY47"/>
              </a:cxn>
              <a:cxn ang="0">
                <a:pos x="csX48" y="csY48"/>
              </a:cxn>
              <a:cxn ang="0">
                <a:pos x="csX49" y="csY49"/>
              </a:cxn>
              <a:cxn ang="0">
                <a:pos x="csX50" y="csY50"/>
              </a:cxn>
              <a:cxn ang="0">
                <a:pos x="csX51" y="csY51"/>
              </a:cxn>
              <a:cxn ang="0">
                <a:pos x="csX52" y="csY52"/>
              </a:cxn>
              <a:cxn ang="0">
                <a:pos x="csX53" y="csY53"/>
              </a:cxn>
              <a:cxn ang="0">
                <a:pos x="csX54" y="csY54"/>
              </a:cxn>
              <a:cxn ang="0">
                <a:pos x="csX55" y="csY55"/>
              </a:cxn>
              <a:cxn ang="0">
                <a:pos x="csX56" y="csY56"/>
              </a:cxn>
              <a:cxn ang="0">
                <a:pos x="csX57" y="csY57"/>
              </a:cxn>
              <a:cxn ang="0">
                <a:pos x="csX58" y="csY58"/>
              </a:cxn>
              <a:cxn ang="0">
                <a:pos x="csX59" y="csY59"/>
              </a:cxn>
              <a:cxn ang="0">
                <a:pos x="csX60" y="csY60"/>
              </a:cxn>
              <a:cxn ang="0">
                <a:pos x="csX61" y="csY61"/>
              </a:cxn>
              <a:cxn ang="0">
                <a:pos x="csX62" y="csY62"/>
              </a:cxn>
              <a:cxn ang="0">
                <a:pos x="csX63" y="csY63"/>
              </a:cxn>
              <a:cxn ang="0">
                <a:pos x="csX64" y="csY64"/>
              </a:cxn>
              <a:cxn ang="0">
                <a:pos x="csX65" y="csY65"/>
              </a:cxn>
              <a:cxn ang="0">
                <a:pos x="csX66" y="csY66"/>
              </a:cxn>
              <a:cxn ang="0">
                <a:pos x="csX67" y="csY67"/>
              </a:cxn>
              <a:cxn ang="0">
                <a:pos x="csX68" y="csY68"/>
              </a:cxn>
              <a:cxn ang="0">
                <a:pos x="csX69" y="csY69"/>
              </a:cxn>
              <a:cxn ang="0">
                <a:pos x="csX70" y="csY70"/>
              </a:cxn>
              <a:cxn ang="0">
                <a:pos x="csX71" y="csY71"/>
              </a:cxn>
              <a:cxn ang="0">
                <a:pos x="csX72" y="csY72"/>
              </a:cxn>
              <a:cxn ang="0">
                <a:pos x="csX73" y="csY73"/>
              </a:cxn>
              <a:cxn ang="0">
                <a:pos x="csX74" y="csY74"/>
              </a:cxn>
              <a:cxn ang="0">
                <a:pos x="csX75" y="csY75"/>
              </a:cxn>
            </a:cxnLst>
            <a:rect l="l" t="t" r="r" b="b"/>
            <a:pathLst>
              <a:path w="980221" h="829971">
                <a:moveTo>
                  <a:pt x="130419" y="671392"/>
                </a:moveTo>
                <a:cubicBezTo>
                  <a:pt x="100809" y="714121"/>
                  <a:pt x="71198" y="756849"/>
                  <a:pt x="41587" y="799654"/>
                </a:cubicBezTo>
                <a:cubicBezTo>
                  <a:pt x="76644" y="799654"/>
                  <a:pt x="111625" y="799654"/>
                  <a:pt x="146682" y="799654"/>
                </a:cubicBezTo>
                <a:cubicBezTo>
                  <a:pt x="170846" y="760915"/>
                  <a:pt x="195010" y="722175"/>
                  <a:pt x="219098" y="683436"/>
                </a:cubicBezTo>
                <a:cubicBezTo>
                  <a:pt x="192019" y="671929"/>
                  <a:pt x="190331" y="678910"/>
                  <a:pt x="168775" y="695326"/>
                </a:cubicBezTo>
                <a:cubicBezTo>
                  <a:pt x="155964" y="687348"/>
                  <a:pt x="143230" y="679370"/>
                  <a:pt x="130419" y="671392"/>
                </a:cubicBezTo>
                <a:close/>
                <a:moveTo>
                  <a:pt x="238812" y="652752"/>
                </a:moveTo>
                <a:cubicBezTo>
                  <a:pt x="225005" y="659272"/>
                  <a:pt x="223700" y="666023"/>
                  <a:pt x="222473" y="680598"/>
                </a:cubicBezTo>
                <a:cubicBezTo>
                  <a:pt x="235207" y="670088"/>
                  <a:pt x="235744" y="668554"/>
                  <a:pt x="238812" y="652752"/>
                </a:cubicBezTo>
                <a:close/>
                <a:moveTo>
                  <a:pt x="797808" y="588237"/>
                </a:moveTo>
                <a:cubicBezTo>
                  <a:pt x="784998" y="604117"/>
                  <a:pt x="772263" y="619919"/>
                  <a:pt x="759453" y="635798"/>
                </a:cubicBezTo>
                <a:cubicBezTo>
                  <a:pt x="767047" y="639710"/>
                  <a:pt x="778400" y="640478"/>
                  <a:pt x="787683" y="644237"/>
                </a:cubicBezTo>
                <a:cubicBezTo>
                  <a:pt x="818060" y="656664"/>
                  <a:pt x="805326" y="668938"/>
                  <a:pt x="838236" y="645080"/>
                </a:cubicBezTo>
                <a:cubicBezTo>
                  <a:pt x="824734" y="626133"/>
                  <a:pt x="811310" y="607185"/>
                  <a:pt x="797808" y="588237"/>
                </a:cubicBezTo>
                <a:close/>
                <a:moveTo>
                  <a:pt x="191712" y="583711"/>
                </a:moveTo>
                <a:cubicBezTo>
                  <a:pt x="173761" y="602352"/>
                  <a:pt x="153816" y="623141"/>
                  <a:pt x="153433" y="648763"/>
                </a:cubicBezTo>
                <a:cubicBezTo>
                  <a:pt x="178133" y="662110"/>
                  <a:pt x="205136" y="649453"/>
                  <a:pt x="224391" y="629738"/>
                </a:cubicBezTo>
                <a:cubicBezTo>
                  <a:pt x="213498" y="614396"/>
                  <a:pt x="202604" y="599054"/>
                  <a:pt x="191712" y="583711"/>
                </a:cubicBezTo>
                <a:close/>
                <a:moveTo>
                  <a:pt x="490963" y="526561"/>
                </a:moveTo>
                <a:cubicBezTo>
                  <a:pt x="467949" y="547427"/>
                  <a:pt x="444936" y="568292"/>
                  <a:pt x="421923" y="589234"/>
                </a:cubicBezTo>
                <a:cubicBezTo>
                  <a:pt x="401441" y="573048"/>
                  <a:pt x="381035" y="556939"/>
                  <a:pt x="360553" y="540830"/>
                </a:cubicBezTo>
                <a:cubicBezTo>
                  <a:pt x="302866" y="626977"/>
                  <a:pt x="245256" y="713123"/>
                  <a:pt x="187569" y="799347"/>
                </a:cubicBezTo>
                <a:cubicBezTo>
                  <a:pt x="237585" y="799347"/>
                  <a:pt x="287524" y="799347"/>
                  <a:pt x="337540" y="799347"/>
                </a:cubicBezTo>
                <a:cubicBezTo>
                  <a:pt x="354340" y="781933"/>
                  <a:pt x="358712" y="758843"/>
                  <a:pt x="384564" y="760147"/>
                </a:cubicBezTo>
                <a:cubicBezTo>
                  <a:pt x="384564" y="772958"/>
                  <a:pt x="384564" y="785692"/>
                  <a:pt x="384564" y="798503"/>
                </a:cubicBezTo>
                <a:cubicBezTo>
                  <a:pt x="444169" y="800191"/>
                  <a:pt x="564376" y="810317"/>
                  <a:pt x="616463" y="790832"/>
                </a:cubicBezTo>
                <a:cubicBezTo>
                  <a:pt x="607948" y="775873"/>
                  <a:pt x="604803" y="774032"/>
                  <a:pt x="613241" y="760147"/>
                </a:cubicBezTo>
                <a:cubicBezTo>
                  <a:pt x="634413" y="762679"/>
                  <a:pt x="640090" y="782164"/>
                  <a:pt x="652057" y="797429"/>
                </a:cubicBezTo>
                <a:cubicBezTo>
                  <a:pt x="695169" y="800498"/>
                  <a:pt x="756154" y="808476"/>
                  <a:pt x="795200" y="790832"/>
                </a:cubicBezTo>
                <a:cubicBezTo>
                  <a:pt x="739815" y="707447"/>
                  <a:pt x="684429" y="624062"/>
                  <a:pt x="629043" y="540676"/>
                </a:cubicBezTo>
                <a:cubicBezTo>
                  <a:pt x="611169" y="556632"/>
                  <a:pt x="593219" y="572511"/>
                  <a:pt x="575345" y="588467"/>
                </a:cubicBezTo>
                <a:cubicBezTo>
                  <a:pt x="547192" y="567832"/>
                  <a:pt x="519116" y="547197"/>
                  <a:pt x="490963" y="526561"/>
                </a:cubicBezTo>
                <a:close/>
                <a:moveTo>
                  <a:pt x="498634" y="334246"/>
                </a:moveTo>
                <a:cubicBezTo>
                  <a:pt x="477615" y="348744"/>
                  <a:pt x="466645" y="373215"/>
                  <a:pt x="452070" y="395001"/>
                </a:cubicBezTo>
                <a:cubicBezTo>
                  <a:pt x="426449" y="433203"/>
                  <a:pt x="392542" y="470869"/>
                  <a:pt x="378351" y="514671"/>
                </a:cubicBezTo>
                <a:cubicBezTo>
                  <a:pt x="392849" y="528095"/>
                  <a:pt x="407424" y="541443"/>
                  <a:pt x="421923" y="554868"/>
                </a:cubicBezTo>
                <a:cubicBezTo>
                  <a:pt x="444936" y="534769"/>
                  <a:pt x="467949" y="514748"/>
                  <a:pt x="490963" y="494649"/>
                </a:cubicBezTo>
                <a:cubicBezTo>
                  <a:pt x="516508" y="515131"/>
                  <a:pt x="542129" y="535613"/>
                  <a:pt x="567674" y="556019"/>
                </a:cubicBezTo>
                <a:cubicBezTo>
                  <a:pt x="583323" y="542287"/>
                  <a:pt x="598973" y="528479"/>
                  <a:pt x="614622" y="514671"/>
                </a:cubicBezTo>
                <a:cubicBezTo>
                  <a:pt x="575959" y="454529"/>
                  <a:pt x="537296" y="394388"/>
                  <a:pt x="498634" y="334246"/>
                </a:cubicBezTo>
                <a:close/>
                <a:moveTo>
                  <a:pt x="509757" y="29932"/>
                </a:moveTo>
                <a:cubicBezTo>
                  <a:pt x="509757" y="81712"/>
                  <a:pt x="509757" y="133492"/>
                  <a:pt x="509757" y="185195"/>
                </a:cubicBezTo>
                <a:cubicBezTo>
                  <a:pt x="593219" y="185195"/>
                  <a:pt x="676681" y="185195"/>
                  <a:pt x="760220" y="185195"/>
                </a:cubicBezTo>
                <a:cubicBezTo>
                  <a:pt x="742193" y="159497"/>
                  <a:pt x="724166" y="133799"/>
                  <a:pt x="706138" y="108100"/>
                </a:cubicBezTo>
                <a:cubicBezTo>
                  <a:pt x="725700" y="82019"/>
                  <a:pt x="745185" y="56013"/>
                  <a:pt x="764746" y="29932"/>
                </a:cubicBezTo>
                <a:cubicBezTo>
                  <a:pt x="679750" y="29932"/>
                  <a:pt x="594754" y="29932"/>
                  <a:pt x="509757" y="29932"/>
                </a:cubicBezTo>
                <a:close/>
                <a:moveTo>
                  <a:pt x="489199" y="705"/>
                </a:moveTo>
                <a:cubicBezTo>
                  <a:pt x="567905" y="-1674"/>
                  <a:pt x="649295" y="2776"/>
                  <a:pt x="728768" y="2315"/>
                </a:cubicBezTo>
                <a:cubicBezTo>
                  <a:pt x="757612" y="2162"/>
                  <a:pt x="794970" y="-5509"/>
                  <a:pt x="815299" y="16047"/>
                </a:cubicBezTo>
                <a:cubicBezTo>
                  <a:pt x="790444" y="46731"/>
                  <a:pt x="765590" y="77416"/>
                  <a:pt x="740735" y="108100"/>
                </a:cubicBezTo>
                <a:cubicBezTo>
                  <a:pt x="765513" y="138785"/>
                  <a:pt x="790368" y="169470"/>
                  <a:pt x="815145" y="200154"/>
                </a:cubicBezTo>
                <a:cubicBezTo>
                  <a:pt x="794050" y="219946"/>
                  <a:pt x="756998" y="212121"/>
                  <a:pt x="728768" y="212044"/>
                </a:cubicBezTo>
                <a:cubicBezTo>
                  <a:pt x="657887" y="211738"/>
                  <a:pt x="578567" y="202455"/>
                  <a:pt x="509374" y="215496"/>
                </a:cubicBezTo>
                <a:cubicBezTo>
                  <a:pt x="509143" y="241808"/>
                  <a:pt x="504387" y="273797"/>
                  <a:pt x="510908" y="299419"/>
                </a:cubicBezTo>
                <a:cubicBezTo>
                  <a:pt x="515664" y="318443"/>
                  <a:pt x="535609" y="339002"/>
                  <a:pt x="546502" y="355418"/>
                </a:cubicBezTo>
                <a:cubicBezTo>
                  <a:pt x="578107" y="403056"/>
                  <a:pt x="610403" y="450387"/>
                  <a:pt x="641164" y="498562"/>
                </a:cubicBezTo>
                <a:cubicBezTo>
                  <a:pt x="666939" y="538989"/>
                  <a:pt x="692637" y="593377"/>
                  <a:pt x="728768" y="624598"/>
                </a:cubicBezTo>
                <a:cubicBezTo>
                  <a:pt x="751782" y="599821"/>
                  <a:pt x="774795" y="574966"/>
                  <a:pt x="797808" y="550112"/>
                </a:cubicBezTo>
                <a:cubicBezTo>
                  <a:pt x="839693" y="572511"/>
                  <a:pt x="913873" y="702844"/>
                  <a:pt x="944020" y="748257"/>
                </a:cubicBezTo>
                <a:cubicBezTo>
                  <a:pt x="957752" y="768969"/>
                  <a:pt x="983987" y="797046"/>
                  <a:pt x="979768" y="821517"/>
                </a:cubicBezTo>
                <a:cubicBezTo>
                  <a:pt x="948316" y="823895"/>
                  <a:pt x="949467" y="806404"/>
                  <a:pt x="932360" y="782624"/>
                </a:cubicBezTo>
                <a:cubicBezTo>
                  <a:pt x="905665" y="745649"/>
                  <a:pt x="884569" y="701617"/>
                  <a:pt x="851506" y="670242"/>
                </a:cubicBezTo>
                <a:cubicBezTo>
                  <a:pt x="838696" y="678833"/>
                  <a:pt x="825961" y="687425"/>
                  <a:pt x="813151" y="695940"/>
                </a:cubicBezTo>
                <a:cubicBezTo>
                  <a:pt x="793743" y="682516"/>
                  <a:pt x="782926" y="663798"/>
                  <a:pt x="759453" y="673617"/>
                </a:cubicBezTo>
                <a:cubicBezTo>
                  <a:pt x="768888" y="725320"/>
                  <a:pt x="834170" y="763753"/>
                  <a:pt x="836164" y="816684"/>
                </a:cubicBezTo>
                <a:cubicBezTo>
                  <a:pt x="801337" y="836936"/>
                  <a:pt x="669240" y="825582"/>
                  <a:pt x="621372" y="825659"/>
                </a:cubicBezTo>
                <a:cubicBezTo>
                  <a:pt x="480760" y="825812"/>
                  <a:pt x="340072" y="826426"/>
                  <a:pt x="199459" y="826196"/>
                </a:cubicBezTo>
                <a:cubicBezTo>
                  <a:pt x="140699" y="826043"/>
                  <a:pt x="54782" y="837472"/>
                  <a:pt x="10" y="821286"/>
                </a:cubicBezTo>
                <a:cubicBezTo>
                  <a:pt x="-527" y="790909"/>
                  <a:pt x="22946" y="768586"/>
                  <a:pt x="40820" y="743348"/>
                </a:cubicBezTo>
                <a:cubicBezTo>
                  <a:pt x="73653" y="696861"/>
                  <a:pt x="146528" y="570057"/>
                  <a:pt x="191788" y="548271"/>
                </a:cubicBezTo>
                <a:cubicBezTo>
                  <a:pt x="214802" y="572588"/>
                  <a:pt x="237815" y="596906"/>
                  <a:pt x="260829" y="621223"/>
                </a:cubicBezTo>
                <a:cubicBezTo>
                  <a:pt x="285146" y="600511"/>
                  <a:pt x="299568" y="570900"/>
                  <a:pt x="317288" y="544128"/>
                </a:cubicBezTo>
                <a:cubicBezTo>
                  <a:pt x="352959" y="490430"/>
                  <a:pt x="388323" y="436349"/>
                  <a:pt x="424224" y="382804"/>
                </a:cubicBezTo>
                <a:cubicBezTo>
                  <a:pt x="442021" y="356108"/>
                  <a:pt x="475007" y="324427"/>
                  <a:pt x="480223" y="292208"/>
                </a:cubicBezTo>
                <a:cubicBezTo>
                  <a:pt x="490732" y="226466"/>
                  <a:pt x="480837" y="151673"/>
                  <a:pt x="481067" y="85087"/>
                </a:cubicBezTo>
                <a:cubicBezTo>
                  <a:pt x="481144" y="56397"/>
                  <a:pt x="476311" y="25636"/>
                  <a:pt x="489199" y="705"/>
                </a:cubicBez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7FB45522-D210-AF12-F773-16F23F50F3CC}"/>
              </a:ext>
            </a:extLst>
          </p:cNvPr>
          <p:cNvSpPr/>
          <p:nvPr/>
        </p:nvSpPr>
        <p:spPr>
          <a:xfrm>
            <a:off x="4856070" y="2003470"/>
            <a:ext cx="282922" cy="274320"/>
          </a:xfrm>
          <a:prstGeom prst="ellipse">
            <a:avLst/>
          </a:prstGeom>
          <a:solidFill>
            <a:srgbClr val="002033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0526202F-1E26-873E-18C3-F3B3A7D4BED0}"/>
              </a:ext>
            </a:extLst>
          </p:cNvPr>
          <p:cNvSpPr/>
          <p:nvPr/>
        </p:nvSpPr>
        <p:spPr>
          <a:xfrm>
            <a:off x="7055163" y="2003470"/>
            <a:ext cx="282922" cy="274320"/>
          </a:xfrm>
          <a:prstGeom prst="ellipse">
            <a:avLst/>
          </a:prstGeom>
          <a:solidFill>
            <a:srgbClr val="002033">
              <a:alpha val="38039"/>
            </a:srgbClr>
          </a:solidFill>
          <a:ln w="57150">
            <a:solidFill>
              <a:schemeClr val="accent5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D0E0F270-9205-699C-C2C0-048A102287CD}"/>
              </a:ext>
            </a:extLst>
          </p:cNvPr>
          <p:cNvSpPr/>
          <p:nvPr/>
        </p:nvSpPr>
        <p:spPr>
          <a:xfrm>
            <a:off x="4856070" y="4418068"/>
            <a:ext cx="282922" cy="274320"/>
          </a:xfrm>
          <a:prstGeom prst="ellipse">
            <a:avLst/>
          </a:prstGeom>
          <a:solidFill>
            <a:srgbClr val="002033">
              <a:alpha val="38039"/>
            </a:srgbClr>
          </a:solidFill>
          <a:ln w="571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74726F2D-5FAB-0C70-5734-C3BD1EF50621}"/>
              </a:ext>
            </a:extLst>
          </p:cNvPr>
          <p:cNvSpPr/>
          <p:nvPr/>
        </p:nvSpPr>
        <p:spPr>
          <a:xfrm>
            <a:off x="7055163" y="4418068"/>
            <a:ext cx="282922" cy="274320"/>
          </a:xfrm>
          <a:prstGeom prst="ellipse">
            <a:avLst/>
          </a:prstGeom>
          <a:solidFill>
            <a:srgbClr val="002033">
              <a:alpha val="38039"/>
            </a:srgbClr>
          </a:solidFill>
          <a:ln w="57150">
            <a:solidFill>
              <a:schemeClr val="accent4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3CE2E58-3751-8970-B0F5-090BB618BAB4}"/>
              </a:ext>
            </a:extLst>
          </p:cNvPr>
          <p:cNvGrpSpPr/>
          <p:nvPr/>
        </p:nvGrpSpPr>
        <p:grpSpPr>
          <a:xfrm>
            <a:off x="2470415" y="1212796"/>
            <a:ext cx="1819612" cy="1807067"/>
            <a:chOff x="2470415" y="1672677"/>
            <a:chExt cx="1819612" cy="1807067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1E84DA0-C0DC-FF8E-80F8-05E931E02DE7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7CD69DC3-8C37-3808-CABB-667305A85E60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7C980CEB-69B3-4CA5-0209-D8B0180CE6D7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EDD3CC61-D836-656D-A03B-5DD2C0578C28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2"/>
                  </a:solidFill>
                </a:rPr>
                <a:t>01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D9057AB-E0AB-EAA9-2418-25F350225D79}"/>
              </a:ext>
            </a:extLst>
          </p:cNvPr>
          <p:cNvGrpSpPr/>
          <p:nvPr/>
        </p:nvGrpSpPr>
        <p:grpSpPr>
          <a:xfrm>
            <a:off x="2470415" y="3796218"/>
            <a:ext cx="1819612" cy="1807067"/>
            <a:chOff x="2470415" y="1672677"/>
            <a:chExt cx="1819612" cy="1807067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506C773-F4C0-AFD1-7833-6743F7F65F53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70CD7C2-039A-9CB1-40B2-7081B0C956E2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47" name="Straight Connector 46">
              <a:extLst>
                <a:ext uri="{FF2B5EF4-FFF2-40B4-BE49-F238E27FC236}">
                  <a16:creationId xmlns:a16="http://schemas.microsoft.com/office/drawing/2014/main" id="{83547255-85FB-8C33-8EC3-4277DC4FD0CD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61D6758D-6891-F521-DFCA-E8259DCC3660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1"/>
                  </a:solidFill>
                </a:rPr>
                <a:t>03</a:t>
              </a:r>
            </a:p>
          </p:txBody>
        </p: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EFB136D-EB43-8C0D-7730-88F7A70F40C7}"/>
              </a:ext>
            </a:extLst>
          </p:cNvPr>
          <p:cNvGrpSpPr/>
          <p:nvPr/>
        </p:nvGrpSpPr>
        <p:grpSpPr>
          <a:xfrm>
            <a:off x="8054813" y="1212796"/>
            <a:ext cx="1819612" cy="1807067"/>
            <a:chOff x="2470415" y="1672677"/>
            <a:chExt cx="1819612" cy="1807067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D46175E-9D1A-ADD8-2677-DB5B38D65278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9F105B3E-6F58-DE92-FA88-084CAE6A62F2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9E74386-D061-9188-0675-782033C24C05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0786407-4588-0D2B-15E9-A9AB51D2233E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5"/>
                  </a:solidFill>
                </a:rPr>
                <a:t>02</a:t>
              </a: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B0F65F8-AB98-2656-14A5-32ACA9975178}"/>
              </a:ext>
            </a:extLst>
          </p:cNvPr>
          <p:cNvGrpSpPr/>
          <p:nvPr/>
        </p:nvGrpSpPr>
        <p:grpSpPr>
          <a:xfrm>
            <a:off x="8054813" y="3796218"/>
            <a:ext cx="1819612" cy="1807067"/>
            <a:chOff x="2470415" y="1672677"/>
            <a:chExt cx="1819612" cy="1807067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762F439A-AE53-CB8B-2424-AF83A20B6A78}"/>
                </a:ext>
              </a:extLst>
            </p:cNvPr>
            <p:cNvSpPr txBox="1"/>
            <p:nvPr/>
          </p:nvSpPr>
          <p:spPr>
            <a:xfrm>
              <a:off x="2470415" y="2246426"/>
              <a:ext cx="1819612" cy="40011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cap="all" noProof="1">
                  <a:solidFill>
                    <a:schemeClr val="bg2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1EC39C5C-D01B-5459-0046-6891C09C4A40}"/>
                </a:ext>
              </a:extLst>
            </p:cNvPr>
            <p:cNvSpPr txBox="1"/>
            <p:nvPr/>
          </p:nvSpPr>
          <p:spPr>
            <a:xfrm>
              <a:off x="2470415" y="2741080"/>
              <a:ext cx="1819612" cy="73866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r>
                <a:rPr lang="en-US" sz="1400" noProof="1">
                  <a:solidFill>
                    <a:schemeClr val="bg2"/>
                  </a:solidFill>
                </a:rPr>
                <a:t>Lorem ipsum dolor sit amet, nibh est. A magna maecenas, quam magna.</a:t>
              </a:r>
            </a:p>
          </p:txBody>
        </p: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62E8742F-2DA9-557F-C00B-0FB86B5DC8AF}"/>
                </a:ext>
              </a:extLst>
            </p:cNvPr>
            <p:cNvCxnSpPr>
              <a:cxnSpLocks/>
            </p:cNvCxnSpPr>
            <p:nvPr/>
          </p:nvCxnSpPr>
          <p:spPr>
            <a:xfrm>
              <a:off x="2470415" y="2693808"/>
              <a:ext cx="796047" cy="0"/>
            </a:xfrm>
            <a:prstGeom prst="line">
              <a:avLst/>
            </a:prstGeom>
            <a:ln w="57150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A737134E-7396-CBED-D08D-21F901E2AFC5}"/>
                </a:ext>
              </a:extLst>
            </p:cNvPr>
            <p:cNvSpPr txBox="1"/>
            <p:nvPr/>
          </p:nvSpPr>
          <p:spPr>
            <a:xfrm>
              <a:off x="2470415" y="1672677"/>
              <a:ext cx="721591" cy="646331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3600" b="1" noProof="1">
                  <a:solidFill>
                    <a:schemeClr val="accent4"/>
                  </a:solidFill>
                </a:rPr>
                <a:t>04</a:t>
              </a:r>
            </a:p>
          </p:txBody>
        </p:sp>
      </p:grpSp>
      <p:pic>
        <p:nvPicPr>
          <p:cNvPr id="64" name="Graphic 63" descr="Lights On with solid fill">
            <a:extLst>
              <a:ext uri="{FF2B5EF4-FFF2-40B4-BE49-F238E27FC236}">
                <a16:creationId xmlns:a16="http://schemas.microsoft.com/office/drawing/2014/main" id="{F45D63F3-ECE0-C35D-E0EB-1218EE01FB4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/>
        </p:blipFill>
        <p:spPr>
          <a:xfrm>
            <a:off x="9996285" y="1501766"/>
            <a:ext cx="640080" cy="640080"/>
          </a:xfrm>
          <a:prstGeom prst="rect">
            <a:avLst/>
          </a:prstGeom>
        </p:spPr>
      </p:pic>
      <p:pic>
        <p:nvPicPr>
          <p:cNvPr id="65" name="Graphic 64" descr="Bar graph with upward trend with solid fill">
            <a:extLst>
              <a:ext uri="{FF2B5EF4-FFF2-40B4-BE49-F238E27FC236}">
                <a16:creationId xmlns:a16="http://schemas.microsoft.com/office/drawing/2014/main" id="{CD4E2E45-8E95-00FB-65C2-72F448CF0D3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/>
        </p:blipFill>
        <p:spPr>
          <a:xfrm>
            <a:off x="9994047" y="4017891"/>
            <a:ext cx="640080" cy="640080"/>
          </a:xfrm>
          <a:prstGeom prst="rect">
            <a:avLst/>
          </a:prstGeom>
        </p:spPr>
      </p:pic>
      <p:pic>
        <p:nvPicPr>
          <p:cNvPr id="66" name="Graphic 65" descr="Users with solid fill">
            <a:extLst>
              <a:ext uri="{FF2B5EF4-FFF2-40B4-BE49-F238E27FC236}">
                <a16:creationId xmlns:a16="http://schemas.microsoft.com/office/drawing/2014/main" id="{F8A8920B-1963-FE3B-B569-682D8C965A1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/>
        </p:blipFill>
        <p:spPr>
          <a:xfrm>
            <a:off x="1553483" y="4017891"/>
            <a:ext cx="640080" cy="640080"/>
          </a:xfrm>
          <a:prstGeom prst="rect">
            <a:avLst/>
          </a:prstGeom>
        </p:spPr>
      </p:pic>
      <p:pic>
        <p:nvPicPr>
          <p:cNvPr id="67" name="Graphic 66" descr="Bullseye with solid fill">
            <a:extLst>
              <a:ext uri="{FF2B5EF4-FFF2-40B4-BE49-F238E27FC236}">
                <a16:creationId xmlns:a16="http://schemas.microsoft.com/office/drawing/2014/main" id="{5266F087-1E79-26AB-35FF-40C2F17E97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/>
        </p:blipFill>
        <p:spPr>
          <a:xfrm>
            <a:off x="1555878" y="1501766"/>
            <a:ext cx="640080" cy="6400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0895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9496</TotalTime>
  <Words>224</Words>
  <Application>Microsoft Office PowerPoint</Application>
  <PresentationFormat>Widescreen</PresentationFormat>
  <Paragraphs>33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Four-Step Success Cycle – Slide Template</vt:lpstr>
      <vt:lpstr>Four-Step Success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Four-Step Success Cycle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2026-07-16T18:52:39Z</dcterms:modified>
  <cp:category>Charts &amp; Diagrams</cp:category>
</cp:coreProperties>
</file>