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64" d="100"/>
          <a:sy n="64" d="100"/>
        </p:scale>
        <p:origin x="49" y="10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5C975-520F-F371-955D-EFBB21094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CB5DF-58F8-1985-2C0D-EA9282811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C0D4E-DFAA-C4C4-4498-71D991F82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04400-F630-9C79-2184-C70DF59F9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68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Idea Wheel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9B4FB87-F0CE-85C7-D2C8-1D2988D40E66}"/>
              </a:ext>
            </a:extLst>
          </p:cNvPr>
          <p:cNvSpPr/>
          <p:nvPr/>
        </p:nvSpPr>
        <p:spPr>
          <a:xfrm>
            <a:off x="7139383" y="2558106"/>
            <a:ext cx="2609142" cy="1782338"/>
          </a:xfrm>
          <a:custGeom>
            <a:avLst/>
            <a:gdLst>
              <a:gd name="csX0" fmla="*/ 260032 w 3007622"/>
              <a:gd name="csY0" fmla="*/ 0 h 2155983"/>
              <a:gd name="csX1" fmla="*/ 393002 w 3007622"/>
              <a:gd name="csY1" fmla="*/ 211836 h 2155983"/>
              <a:gd name="csX2" fmla="*/ 567880 w 3007622"/>
              <a:gd name="csY2" fmla="*/ 740283 h 2155983"/>
              <a:gd name="csX3" fmla="*/ 587883 w 3007622"/>
              <a:gd name="csY3" fmla="*/ 911447 h 2155983"/>
              <a:gd name="csX4" fmla="*/ 602932 w 3007622"/>
              <a:gd name="csY4" fmla="*/ 1080706 h 2155983"/>
              <a:gd name="csX5" fmla="*/ 926782 w 3007622"/>
              <a:gd name="csY5" fmla="*/ 1080706 h 2155983"/>
              <a:gd name="csX6" fmla="*/ 977455 w 3007622"/>
              <a:gd name="csY6" fmla="*/ 1035272 h 2155983"/>
              <a:gd name="csX7" fmla="*/ 1831848 w 3007622"/>
              <a:gd name="csY7" fmla="*/ 401574 h 2155983"/>
              <a:gd name="csX8" fmla="*/ 2034921 w 3007622"/>
              <a:gd name="csY8" fmla="*/ 493586 h 2155983"/>
              <a:gd name="csX9" fmla="*/ 2319909 w 3007622"/>
              <a:gd name="csY9" fmla="*/ 884587 h 2155983"/>
              <a:gd name="csX10" fmla="*/ 2355533 w 3007622"/>
              <a:gd name="csY10" fmla="*/ 1081088 h 2155983"/>
              <a:gd name="csX11" fmla="*/ 2888933 w 3007622"/>
              <a:gd name="csY11" fmla="*/ 1081088 h 2155983"/>
              <a:gd name="csX12" fmla="*/ 3007614 w 3007622"/>
              <a:gd name="csY12" fmla="*/ 1092422 h 2155983"/>
              <a:gd name="csX13" fmla="*/ 2888933 w 3007622"/>
              <a:gd name="csY13" fmla="*/ 1103948 h 2155983"/>
              <a:gd name="csX14" fmla="*/ 2355533 w 3007622"/>
              <a:gd name="csY14" fmla="*/ 1103948 h 2155983"/>
              <a:gd name="csX15" fmla="*/ 2319433 w 3007622"/>
              <a:gd name="csY15" fmla="*/ 1299972 h 2155983"/>
              <a:gd name="csX16" fmla="*/ 2025777 w 3007622"/>
              <a:gd name="csY16" fmla="*/ 1701070 h 2155983"/>
              <a:gd name="csX17" fmla="*/ 1812512 w 3007622"/>
              <a:gd name="csY17" fmla="*/ 1792510 h 2155983"/>
              <a:gd name="csX18" fmla="*/ 1495615 w 3007622"/>
              <a:gd name="csY18" fmla="*/ 1786604 h 2155983"/>
              <a:gd name="csX19" fmla="*/ 976884 w 3007622"/>
              <a:gd name="csY19" fmla="*/ 1149572 h 2155983"/>
              <a:gd name="csX20" fmla="*/ 926782 w 3007622"/>
              <a:gd name="csY20" fmla="*/ 1103567 h 2155983"/>
              <a:gd name="csX21" fmla="*/ 602932 w 3007622"/>
              <a:gd name="csY21" fmla="*/ 1103567 h 2155983"/>
              <a:gd name="csX22" fmla="*/ 587978 w 3007622"/>
              <a:gd name="csY22" fmla="*/ 1244822 h 2155983"/>
              <a:gd name="csX23" fmla="*/ 568071 w 3007622"/>
              <a:gd name="csY23" fmla="*/ 1406557 h 2155983"/>
              <a:gd name="csX24" fmla="*/ 391096 w 3007622"/>
              <a:gd name="csY24" fmla="*/ 1942433 h 2155983"/>
              <a:gd name="csX25" fmla="*/ 260032 w 3007622"/>
              <a:gd name="csY25" fmla="*/ 2155984 h 2155983"/>
              <a:gd name="csX26" fmla="*/ 0 w 3007622"/>
              <a:gd name="csY26" fmla="*/ 1959197 h 2155983"/>
              <a:gd name="csX27" fmla="*/ 857 w 3007622"/>
              <a:gd name="csY27" fmla="*/ 197072 h 2155983"/>
              <a:gd name="csX28" fmla="*/ 260032 w 3007622"/>
              <a:gd name="csY28" fmla="*/ 0 h 2155983"/>
              <a:gd name="csX29" fmla="*/ 998125 w 3007622"/>
              <a:gd name="csY29" fmla="*/ 1149572 h 2155983"/>
              <a:gd name="csX30" fmla="*/ 1736407 w 3007622"/>
              <a:gd name="csY30" fmla="*/ 1783175 h 2155983"/>
              <a:gd name="csX31" fmla="*/ 2330577 w 3007622"/>
              <a:gd name="csY31" fmla="*/ 1101947 h 2155983"/>
              <a:gd name="csX32" fmla="*/ 1477709 w 3007622"/>
              <a:gd name="csY32" fmla="*/ 427958 h 2155983"/>
              <a:gd name="csX33" fmla="*/ 1284827 w 3007622"/>
              <a:gd name="csY33" fmla="*/ 521589 h 2155983"/>
              <a:gd name="csX34" fmla="*/ 1077182 w 3007622"/>
              <a:gd name="csY34" fmla="*/ 761619 h 2155983"/>
              <a:gd name="csX35" fmla="*/ 999649 w 3007622"/>
              <a:gd name="csY35" fmla="*/ 1035272 h 2155983"/>
              <a:gd name="csX36" fmla="*/ 998125 w 3007622"/>
              <a:gd name="csY36" fmla="*/ 1149572 h 2155983"/>
              <a:gd name="csX37" fmla="*/ 1642205 w 3007622"/>
              <a:gd name="csY37" fmla="*/ 567404 h 2155983"/>
              <a:gd name="csX38" fmla="*/ 1834134 w 3007622"/>
              <a:gd name="csY38" fmla="*/ 598837 h 2155983"/>
              <a:gd name="csX39" fmla="*/ 1904238 w 3007622"/>
              <a:gd name="csY39" fmla="*/ 1560195 h 2155983"/>
              <a:gd name="csX40" fmla="*/ 1717357 w 3007622"/>
              <a:gd name="csY40" fmla="*/ 1621155 h 2155983"/>
              <a:gd name="csX41" fmla="*/ 1495520 w 3007622"/>
              <a:gd name="csY41" fmla="*/ 1595914 h 2155983"/>
              <a:gd name="csX42" fmla="*/ 1452943 w 3007622"/>
              <a:gd name="csY42" fmla="*/ 613791 h 2155983"/>
              <a:gd name="csX43" fmla="*/ 1642205 w 3007622"/>
              <a:gd name="csY43" fmla="*/ 567404 h 2155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007622" h="2155983">
                <a:moveTo>
                  <a:pt x="260032" y="0"/>
                </a:moveTo>
                <a:cubicBezTo>
                  <a:pt x="314610" y="38481"/>
                  <a:pt x="362045" y="150781"/>
                  <a:pt x="393002" y="211836"/>
                </a:cubicBezTo>
                <a:cubicBezTo>
                  <a:pt x="475774" y="375095"/>
                  <a:pt x="540353" y="559022"/>
                  <a:pt x="567880" y="740283"/>
                </a:cubicBezTo>
                <a:cubicBezTo>
                  <a:pt x="576548" y="796766"/>
                  <a:pt x="584073" y="854393"/>
                  <a:pt x="587883" y="911447"/>
                </a:cubicBezTo>
                <a:cubicBezTo>
                  <a:pt x="591598" y="966692"/>
                  <a:pt x="586168" y="1028890"/>
                  <a:pt x="602932" y="1080706"/>
                </a:cubicBezTo>
                <a:cubicBezTo>
                  <a:pt x="710851" y="1080706"/>
                  <a:pt x="818864" y="1080706"/>
                  <a:pt x="926782" y="1080706"/>
                </a:cubicBezTo>
                <a:cubicBezTo>
                  <a:pt x="941261" y="1056989"/>
                  <a:pt x="952690" y="1047369"/>
                  <a:pt x="977455" y="1035272"/>
                </a:cubicBezTo>
                <a:cubicBezTo>
                  <a:pt x="1015746" y="614363"/>
                  <a:pt x="1403985" y="284226"/>
                  <a:pt x="1831848" y="401574"/>
                </a:cubicBezTo>
                <a:cubicBezTo>
                  <a:pt x="1903571" y="421196"/>
                  <a:pt x="1973389" y="451199"/>
                  <a:pt x="2034921" y="493586"/>
                </a:cubicBezTo>
                <a:cubicBezTo>
                  <a:pt x="2170366" y="586835"/>
                  <a:pt x="2272760" y="726853"/>
                  <a:pt x="2319909" y="884587"/>
                </a:cubicBezTo>
                <a:cubicBezTo>
                  <a:pt x="2339150" y="948880"/>
                  <a:pt x="2339626" y="1016889"/>
                  <a:pt x="2355533" y="1081088"/>
                </a:cubicBezTo>
                <a:cubicBezTo>
                  <a:pt x="2533364" y="1081088"/>
                  <a:pt x="2711101" y="1081088"/>
                  <a:pt x="2888933" y="1081088"/>
                </a:cubicBezTo>
                <a:cubicBezTo>
                  <a:pt x="2918079" y="1019651"/>
                  <a:pt x="3006566" y="1014413"/>
                  <a:pt x="3007614" y="1092422"/>
                </a:cubicBezTo>
                <a:cubicBezTo>
                  <a:pt x="3008662" y="1170242"/>
                  <a:pt x="2916745" y="1167194"/>
                  <a:pt x="2888933" y="1103948"/>
                </a:cubicBezTo>
                <a:cubicBezTo>
                  <a:pt x="2711101" y="1103948"/>
                  <a:pt x="2533364" y="1103948"/>
                  <a:pt x="2355533" y="1103948"/>
                </a:cubicBezTo>
                <a:cubicBezTo>
                  <a:pt x="2340293" y="1168241"/>
                  <a:pt x="2338864" y="1235393"/>
                  <a:pt x="2319433" y="1299972"/>
                </a:cubicBezTo>
                <a:cubicBezTo>
                  <a:pt x="2270474" y="1462469"/>
                  <a:pt x="2168461" y="1607915"/>
                  <a:pt x="2025777" y="1701070"/>
                </a:cubicBezTo>
                <a:cubicBezTo>
                  <a:pt x="1961197" y="1743170"/>
                  <a:pt x="1886998" y="1773555"/>
                  <a:pt x="1812512" y="1792510"/>
                </a:cubicBezTo>
                <a:cubicBezTo>
                  <a:pt x="1709928" y="1818513"/>
                  <a:pt x="1597343" y="1812798"/>
                  <a:pt x="1495615" y="1786604"/>
                </a:cubicBezTo>
                <a:cubicBezTo>
                  <a:pt x="1193578" y="1708785"/>
                  <a:pt x="1011364" y="1449896"/>
                  <a:pt x="976884" y="1149572"/>
                </a:cubicBezTo>
                <a:cubicBezTo>
                  <a:pt x="951929" y="1137476"/>
                  <a:pt x="940498" y="1127855"/>
                  <a:pt x="926782" y="1103567"/>
                </a:cubicBezTo>
                <a:cubicBezTo>
                  <a:pt x="818864" y="1103567"/>
                  <a:pt x="710851" y="1103567"/>
                  <a:pt x="602932" y="1103567"/>
                </a:cubicBezTo>
                <a:cubicBezTo>
                  <a:pt x="589121" y="1148144"/>
                  <a:pt x="591312" y="1197483"/>
                  <a:pt x="587978" y="1244822"/>
                </a:cubicBezTo>
                <a:cubicBezTo>
                  <a:pt x="584168" y="1298924"/>
                  <a:pt x="576643" y="1353122"/>
                  <a:pt x="568071" y="1406557"/>
                </a:cubicBezTo>
                <a:cubicBezTo>
                  <a:pt x="538353" y="1590580"/>
                  <a:pt x="475774" y="1776317"/>
                  <a:pt x="391096" y="1942433"/>
                </a:cubicBezTo>
                <a:cubicBezTo>
                  <a:pt x="359950" y="2003393"/>
                  <a:pt x="313563" y="2116741"/>
                  <a:pt x="260032" y="2155984"/>
                </a:cubicBezTo>
                <a:cubicBezTo>
                  <a:pt x="173355" y="2090356"/>
                  <a:pt x="86677" y="2024825"/>
                  <a:pt x="0" y="1959197"/>
                </a:cubicBezTo>
                <a:cubicBezTo>
                  <a:pt x="346234" y="1395031"/>
                  <a:pt x="346805" y="762476"/>
                  <a:pt x="857" y="197072"/>
                </a:cubicBezTo>
                <a:cubicBezTo>
                  <a:pt x="87249" y="131350"/>
                  <a:pt x="173641" y="65627"/>
                  <a:pt x="260032" y="0"/>
                </a:cubicBezTo>
                <a:close/>
                <a:moveTo>
                  <a:pt x="998125" y="1149572"/>
                </a:moveTo>
                <a:cubicBezTo>
                  <a:pt x="1009174" y="1519333"/>
                  <a:pt x="1369219" y="1830991"/>
                  <a:pt x="1736407" y="1783175"/>
                </a:cubicBezTo>
                <a:cubicBezTo>
                  <a:pt x="2070925" y="1739741"/>
                  <a:pt x="2327529" y="1438465"/>
                  <a:pt x="2330577" y="1101947"/>
                </a:cubicBezTo>
                <a:cubicBezTo>
                  <a:pt x="2334768" y="655987"/>
                  <a:pt x="1918430" y="298323"/>
                  <a:pt x="1477709" y="427958"/>
                </a:cubicBezTo>
                <a:cubicBezTo>
                  <a:pt x="1410367" y="447770"/>
                  <a:pt x="1341596" y="479774"/>
                  <a:pt x="1284827" y="521589"/>
                </a:cubicBezTo>
                <a:cubicBezTo>
                  <a:pt x="1198340" y="585121"/>
                  <a:pt x="1128427" y="667417"/>
                  <a:pt x="1077182" y="761619"/>
                </a:cubicBezTo>
                <a:cubicBezTo>
                  <a:pt x="1031367" y="845630"/>
                  <a:pt x="1006316" y="940403"/>
                  <a:pt x="999649" y="1035272"/>
                </a:cubicBezTo>
                <a:cubicBezTo>
                  <a:pt x="1042035" y="1077563"/>
                  <a:pt x="1043559" y="1109567"/>
                  <a:pt x="998125" y="1149572"/>
                </a:cubicBezTo>
                <a:close/>
                <a:moveTo>
                  <a:pt x="1642205" y="567404"/>
                </a:moveTo>
                <a:cubicBezTo>
                  <a:pt x="1705642" y="564261"/>
                  <a:pt x="1774603" y="577310"/>
                  <a:pt x="1834134" y="598837"/>
                </a:cubicBezTo>
                <a:cubicBezTo>
                  <a:pt x="2253615" y="750189"/>
                  <a:pt x="2284571" y="1344263"/>
                  <a:pt x="1904238" y="1560195"/>
                </a:cubicBezTo>
                <a:cubicBezTo>
                  <a:pt x="1847755" y="1592294"/>
                  <a:pt x="1782318" y="1615535"/>
                  <a:pt x="1717357" y="1621155"/>
                </a:cubicBezTo>
                <a:cubicBezTo>
                  <a:pt x="1641538" y="1627632"/>
                  <a:pt x="1567339" y="1621060"/>
                  <a:pt x="1495520" y="1595914"/>
                </a:cubicBezTo>
                <a:cubicBezTo>
                  <a:pt x="1059846" y="1443609"/>
                  <a:pt x="1034034" y="804481"/>
                  <a:pt x="1452943" y="613791"/>
                </a:cubicBezTo>
                <a:cubicBezTo>
                  <a:pt x="1511712" y="587026"/>
                  <a:pt x="1577626" y="570643"/>
                  <a:pt x="1642205" y="567404"/>
                </a:cubicBezTo>
                <a:close/>
              </a:path>
            </a:pathLst>
          </a:custGeom>
          <a:solidFill>
            <a:schemeClr val="accent5"/>
          </a:solidFill>
          <a:ln w="2381" cap="flat">
            <a:solidFill>
              <a:schemeClr val="accent5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CFAA823-C8C6-1BAF-538F-F04EBFD4F67E}"/>
              </a:ext>
            </a:extLst>
          </p:cNvPr>
          <p:cNvSpPr/>
          <p:nvPr/>
        </p:nvSpPr>
        <p:spPr>
          <a:xfrm>
            <a:off x="2443475" y="2556137"/>
            <a:ext cx="2627917" cy="1784228"/>
          </a:xfrm>
          <a:custGeom>
            <a:avLst/>
            <a:gdLst>
              <a:gd name="csX0" fmla="*/ 2767994 w 3029264"/>
              <a:gd name="csY0" fmla="*/ 0 h 2158269"/>
              <a:gd name="csX1" fmla="*/ 3029074 w 3029264"/>
              <a:gd name="csY1" fmla="*/ 199454 h 2158269"/>
              <a:gd name="csX2" fmla="*/ 2832288 w 3029264"/>
              <a:gd name="csY2" fmla="*/ 1521714 h 2158269"/>
              <a:gd name="csX3" fmla="*/ 3029265 w 3029264"/>
              <a:gd name="csY3" fmla="*/ 1961579 h 2158269"/>
              <a:gd name="csX4" fmla="*/ 2767994 w 3029264"/>
              <a:gd name="csY4" fmla="*/ 2158270 h 2158269"/>
              <a:gd name="csX5" fmla="*/ 2627691 w 3029264"/>
              <a:gd name="csY5" fmla="*/ 1915954 h 2158269"/>
              <a:gd name="csX6" fmla="*/ 2451097 w 3029264"/>
              <a:gd name="csY6" fmla="*/ 1323118 h 2158269"/>
              <a:gd name="csX7" fmla="*/ 2434619 w 3029264"/>
              <a:gd name="csY7" fmla="*/ 1106043 h 2158269"/>
              <a:gd name="csX8" fmla="*/ 2110769 w 3029264"/>
              <a:gd name="csY8" fmla="*/ 1106043 h 2158269"/>
              <a:gd name="csX9" fmla="*/ 2053619 w 3029264"/>
              <a:gd name="csY9" fmla="*/ 1154811 h 2158269"/>
              <a:gd name="csX10" fmla="*/ 1846450 w 3029264"/>
              <a:gd name="csY10" fmla="*/ 1606772 h 2158269"/>
              <a:gd name="csX11" fmla="*/ 904428 w 3029264"/>
              <a:gd name="csY11" fmla="*/ 1629442 h 2158269"/>
              <a:gd name="csX12" fmla="*/ 690496 w 3029264"/>
              <a:gd name="csY12" fmla="*/ 1244822 h 2158269"/>
              <a:gd name="csX13" fmla="*/ 672494 w 3029264"/>
              <a:gd name="csY13" fmla="*/ 1105662 h 2158269"/>
              <a:gd name="csX14" fmla="*/ 120044 w 3029264"/>
              <a:gd name="csY14" fmla="*/ 1105662 h 2158269"/>
              <a:gd name="csX15" fmla="*/ 29 w 3029264"/>
              <a:gd name="csY15" fmla="*/ 1094804 h 2158269"/>
              <a:gd name="csX16" fmla="*/ 95850 w 3029264"/>
              <a:gd name="csY16" fmla="*/ 1047464 h 2158269"/>
              <a:gd name="csX17" fmla="*/ 127283 w 3029264"/>
              <a:gd name="csY17" fmla="*/ 1084802 h 2158269"/>
              <a:gd name="csX18" fmla="*/ 672494 w 3029264"/>
              <a:gd name="csY18" fmla="*/ 1084802 h 2158269"/>
              <a:gd name="csX19" fmla="*/ 706212 w 3029264"/>
              <a:gd name="csY19" fmla="*/ 885635 h 2158269"/>
              <a:gd name="csX20" fmla="*/ 974246 w 3029264"/>
              <a:gd name="csY20" fmla="*/ 505682 h 2158269"/>
              <a:gd name="csX21" fmla="*/ 1187415 w 3029264"/>
              <a:gd name="csY21" fmla="*/ 406146 h 2158269"/>
              <a:gd name="csX22" fmla="*/ 2007994 w 3029264"/>
              <a:gd name="csY22" fmla="*/ 839914 h 2158269"/>
              <a:gd name="csX23" fmla="*/ 2050952 w 3029264"/>
              <a:gd name="csY23" fmla="*/ 1037654 h 2158269"/>
              <a:gd name="csX24" fmla="*/ 2110388 w 3029264"/>
              <a:gd name="csY24" fmla="*/ 1083659 h 2158269"/>
              <a:gd name="csX25" fmla="*/ 2434619 w 3029264"/>
              <a:gd name="csY25" fmla="*/ 1083659 h 2158269"/>
              <a:gd name="csX26" fmla="*/ 2451955 w 3029264"/>
              <a:gd name="csY26" fmla="*/ 828675 h 2158269"/>
              <a:gd name="csX27" fmla="*/ 2618261 w 3029264"/>
              <a:gd name="csY27" fmla="*/ 254603 h 2158269"/>
              <a:gd name="csX28" fmla="*/ 2767994 w 3029264"/>
              <a:gd name="csY28" fmla="*/ 0 h 2158269"/>
              <a:gd name="csX29" fmla="*/ 2030759 w 3029264"/>
              <a:gd name="csY29" fmla="*/ 1037654 h 2158269"/>
              <a:gd name="csX30" fmla="*/ 1226373 w 3029264"/>
              <a:gd name="csY30" fmla="*/ 416623 h 2158269"/>
              <a:gd name="csX31" fmla="*/ 761172 w 3029264"/>
              <a:gd name="csY31" fmla="*/ 797909 h 2158269"/>
              <a:gd name="csX32" fmla="*/ 696687 w 3029264"/>
              <a:gd name="csY32" fmla="*/ 1085279 h 2158269"/>
              <a:gd name="csX33" fmla="*/ 1171223 w 3029264"/>
              <a:gd name="csY33" fmla="*/ 1762220 h 2158269"/>
              <a:gd name="csX34" fmla="*/ 1945034 w 3029264"/>
              <a:gd name="csY34" fmla="*/ 1438847 h 2158269"/>
              <a:gd name="csX35" fmla="*/ 2029425 w 3029264"/>
              <a:gd name="csY35" fmla="*/ 1151954 h 2158269"/>
              <a:gd name="csX36" fmla="*/ 2030759 w 3029264"/>
              <a:gd name="csY36" fmla="*/ 1037654 h 2158269"/>
              <a:gd name="csX37" fmla="*/ 1274569 w 3029264"/>
              <a:gd name="csY37" fmla="*/ 579215 h 2158269"/>
              <a:gd name="csX38" fmla="*/ 1491168 w 3029264"/>
              <a:gd name="csY38" fmla="*/ 586454 h 2158269"/>
              <a:gd name="csX39" fmla="*/ 1616421 w 3029264"/>
              <a:gd name="csY39" fmla="*/ 1557433 h 2158269"/>
              <a:gd name="csX40" fmla="*/ 1443543 w 3029264"/>
              <a:gd name="csY40" fmla="*/ 1621060 h 2158269"/>
              <a:gd name="csX41" fmla="*/ 1253328 w 3029264"/>
              <a:gd name="csY41" fmla="*/ 1614583 h 2158269"/>
              <a:gd name="csX42" fmla="*/ 1109977 w 3029264"/>
              <a:gd name="csY42" fmla="*/ 642080 h 2158269"/>
              <a:gd name="csX43" fmla="*/ 1274569 w 3029264"/>
              <a:gd name="csY43" fmla="*/ 579215 h 2158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029264" h="2158269">
                <a:moveTo>
                  <a:pt x="2767994" y="0"/>
                </a:moveTo>
                <a:cubicBezTo>
                  <a:pt x="2855053" y="66484"/>
                  <a:pt x="2942016" y="132969"/>
                  <a:pt x="3029074" y="199454"/>
                </a:cubicBezTo>
                <a:cubicBezTo>
                  <a:pt x="2791521" y="597694"/>
                  <a:pt x="2702938" y="1069848"/>
                  <a:pt x="2832288" y="1521714"/>
                </a:cubicBezTo>
                <a:cubicBezTo>
                  <a:pt x="2877817" y="1680496"/>
                  <a:pt x="2954684" y="1816227"/>
                  <a:pt x="3029265" y="1961579"/>
                </a:cubicBezTo>
                <a:cubicBezTo>
                  <a:pt x="2942111" y="2027111"/>
                  <a:pt x="2855053" y="2092738"/>
                  <a:pt x="2767994" y="2158270"/>
                </a:cubicBezTo>
                <a:cubicBezTo>
                  <a:pt x="2705700" y="2095119"/>
                  <a:pt x="2665791" y="1995583"/>
                  <a:pt x="2627691" y="1915954"/>
                </a:cubicBezTo>
                <a:cubicBezTo>
                  <a:pt x="2538918" y="1730121"/>
                  <a:pt x="2476910" y="1527620"/>
                  <a:pt x="2451097" y="1323118"/>
                </a:cubicBezTo>
                <a:cubicBezTo>
                  <a:pt x="2441953" y="1251014"/>
                  <a:pt x="2443572" y="1177671"/>
                  <a:pt x="2434619" y="1106043"/>
                </a:cubicBezTo>
                <a:cubicBezTo>
                  <a:pt x="2326701" y="1106043"/>
                  <a:pt x="2218687" y="1106043"/>
                  <a:pt x="2110769" y="1106043"/>
                </a:cubicBezTo>
                <a:cubicBezTo>
                  <a:pt x="2091719" y="1122236"/>
                  <a:pt x="2072669" y="1138523"/>
                  <a:pt x="2053619" y="1154811"/>
                </a:cubicBezTo>
                <a:cubicBezTo>
                  <a:pt x="2022663" y="1331690"/>
                  <a:pt x="1975609" y="1475613"/>
                  <a:pt x="1846450" y="1606772"/>
                </a:cubicBezTo>
                <a:cubicBezTo>
                  <a:pt x="1592609" y="1864519"/>
                  <a:pt x="1169794" y="1878235"/>
                  <a:pt x="904428" y="1629442"/>
                </a:cubicBezTo>
                <a:cubicBezTo>
                  <a:pt x="797081" y="1528858"/>
                  <a:pt x="717452" y="1389888"/>
                  <a:pt x="690496" y="1244822"/>
                </a:cubicBezTo>
                <a:cubicBezTo>
                  <a:pt x="681924" y="1198626"/>
                  <a:pt x="680209" y="1151573"/>
                  <a:pt x="672494" y="1105662"/>
                </a:cubicBezTo>
                <a:cubicBezTo>
                  <a:pt x="488376" y="1105662"/>
                  <a:pt x="304162" y="1105662"/>
                  <a:pt x="120044" y="1105662"/>
                </a:cubicBezTo>
                <a:cubicBezTo>
                  <a:pt x="91088" y="1168146"/>
                  <a:pt x="-1876" y="1175004"/>
                  <a:pt x="29" y="1094804"/>
                </a:cubicBezTo>
                <a:cubicBezTo>
                  <a:pt x="1172" y="1044893"/>
                  <a:pt x="55083" y="1017651"/>
                  <a:pt x="95850" y="1047464"/>
                </a:cubicBezTo>
                <a:cubicBezTo>
                  <a:pt x="108709" y="1056799"/>
                  <a:pt x="117663" y="1073087"/>
                  <a:pt x="127283" y="1084802"/>
                </a:cubicBezTo>
                <a:cubicBezTo>
                  <a:pt x="309020" y="1084802"/>
                  <a:pt x="490757" y="1084802"/>
                  <a:pt x="672494" y="1084802"/>
                </a:cubicBezTo>
                <a:cubicBezTo>
                  <a:pt x="684019" y="1018127"/>
                  <a:pt x="686305" y="951547"/>
                  <a:pt x="706212" y="885635"/>
                </a:cubicBezTo>
                <a:cubicBezTo>
                  <a:pt x="751742" y="735139"/>
                  <a:pt x="845563" y="597313"/>
                  <a:pt x="974246" y="505682"/>
                </a:cubicBezTo>
                <a:cubicBezTo>
                  <a:pt x="1038349" y="460057"/>
                  <a:pt x="1111882" y="427292"/>
                  <a:pt x="1187415" y="406146"/>
                </a:cubicBezTo>
                <a:cubicBezTo>
                  <a:pt x="1529268" y="310325"/>
                  <a:pt x="1883979" y="514921"/>
                  <a:pt x="2007994" y="839914"/>
                </a:cubicBezTo>
                <a:cubicBezTo>
                  <a:pt x="2032378" y="903827"/>
                  <a:pt x="2041808" y="970312"/>
                  <a:pt x="2050952" y="1037654"/>
                </a:cubicBezTo>
                <a:cubicBezTo>
                  <a:pt x="2078003" y="1048988"/>
                  <a:pt x="2091147" y="1062800"/>
                  <a:pt x="2110388" y="1083659"/>
                </a:cubicBezTo>
                <a:cubicBezTo>
                  <a:pt x="2218497" y="1083659"/>
                  <a:pt x="2326510" y="1083659"/>
                  <a:pt x="2434619" y="1083659"/>
                </a:cubicBezTo>
                <a:cubicBezTo>
                  <a:pt x="2444906" y="999458"/>
                  <a:pt x="2440620" y="913447"/>
                  <a:pt x="2451955" y="828675"/>
                </a:cubicBezTo>
                <a:cubicBezTo>
                  <a:pt x="2478624" y="630174"/>
                  <a:pt x="2534250" y="436626"/>
                  <a:pt x="2618261" y="254603"/>
                </a:cubicBezTo>
                <a:cubicBezTo>
                  <a:pt x="2652741" y="179832"/>
                  <a:pt x="2704843" y="50959"/>
                  <a:pt x="2767994" y="0"/>
                </a:cubicBezTo>
                <a:close/>
                <a:moveTo>
                  <a:pt x="2030759" y="1037654"/>
                </a:moveTo>
                <a:cubicBezTo>
                  <a:pt x="2006184" y="639128"/>
                  <a:pt x="1618041" y="335947"/>
                  <a:pt x="1226373" y="416623"/>
                </a:cubicBezTo>
                <a:cubicBezTo>
                  <a:pt x="1018537" y="459391"/>
                  <a:pt x="851373" y="609886"/>
                  <a:pt x="761172" y="797909"/>
                </a:cubicBezTo>
                <a:cubicBezTo>
                  <a:pt x="718500" y="886873"/>
                  <a:pt x="696878" y="986600"/>
                  <a:pt x="696687" y="1085279"/>
                </a:cubicBezTo>
                <a:cubicBezTo>
                  <a:pt x="696306" y="1382173"/>
                  <a:pt x="877281" y="1674971"/>
                  <a:pt x="1171223" y="1762220"/>
                </a:cubicBezTo>
                <a:cubicBezTo>
                  <a:pt x="1477452" y="1853279"/>
                  <a:pt x="1789110" y="1712023"/>
                  <a:pt x="1945034" y="1438847"/>
                </a:cubicBezTo>
                <a:cubicBezTo>
                  <a:pt x="1994469" y="1352360"/>
                  <a:pt x="2027806" y="1251966"/>
                  <a:pt x="2029425" y="1151954"/>
                </a:cubicBezTo>
                <a:cubicBezTo>
                  <a:pt x="1978657" y="1116044"/>
                  <a:pt x="1989516" y="1075373"/>
                  <a:pt x="2030759" y="1037654"/>
                </a:cubicBezTo>
                <a:close/>
                <a:moveTo>
                  <a:pt x="1274569" y="579215"/>
                </a:moveTo>
                <a:cubicBezTo>
                  <a:pt x="1344387" y="567404"/>
                  <a:pt x="1422683" y="567690"/>
                  <a:pt x="1491168" y="586454"/>
                </a:cubicBezTo>
                <a:cubicBezTo>
                  <a:pt x="1937700" y="708565"/>
                  <a:pt x="2015424" y="1325309"/>
                  <a:pt x="1616421" y="1557433"/>
                </a:cubicBezTo>
                <a:cubicBezTo>
                  <a:pt x="1562986" y="1588580"/>
                  <a:pt x="1504884" y="1611249"/>
                  <a:pt x="1443543" y="1621060"/>
                </a:cubicBezTo>
                <a:cubicBezTo>
                  <a:pt x="1381440" y="1631061"/>
                  <a:pt x="1314479" y="1629347"/>
                  <a:pt x="1253328" y="1614583"/>
                </a:cubicBezTo>
                <a:cubicBezTo>
                  <a:pt x="805939" y="1505903"/>
                  <a:pt x="709356" y="874109"/>
                  <a:pt x="1109977" y="642080"/>
                </a:cubicBezTo>
                <a:cubicBezTo>
                  <a:pt x="1160555" y="612838"/>
                  <a:pt x="1216752" y="589026"/>
                  <a:pt x="1274569" y="579215"/>
                </a:cubicBezTo>
                <a:close/>
              </a:path>
            </a:pathLst>
          </a:custGeom>
          <a:solidFill>
            <a:schemeClr val="accent2"/>
          </a:solidFill>
          <a:ln w="2381" cap="flat">
            <a:solidFill>
              <a:schemeClr val="accent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B5BED69-AC92-BA60-EF14-43FD49D32ECE}"/>
              </a:ext>
            </a:extLst>
          </p:cNvPr>
          <p:cNvSpPr/>
          <p:nvPr/>
        </p:nvSpPr>
        <p:spPr>
          <a:xfrm>
            <a:off x="2651874" y="1090027"/>
            <a:ext cx="3378335" cy="1491859"/>
          </a:xfrm>
          <a:custGeom>
            <a:avLst/>
            <a:gdLst>
              <a:gd name="csX0" fmla="*/ 2332028 w 3894289"/>
              <a:gd name="csY0" fmla="*/ 991841 h 1804609"/>
              <a:gd name="csX1" fmla="*/ 2365842 w 3894289"/>
              <a:gd name="csY1" fmla="*/ 1068422 h 1804609"/>
              <a:gd name="csX2" fmla="*/ 2813517 w 3894289"/>
              <a:gd name="csY2" fmla="*/ 1404559 h 1804609"/>
              <a:gd name="csX3" fmla="*/ 3000302 w 3894289"/>
              <a:gd name="csY3" fmla="*/ 1249778 h 1804609"/>
              <a:gd name="csX4" fmla="*/ 3552752 w 3894289"/>
              <a:gd name="csY4" fmla="*/ 982792 h 1804609"/>
              <a:gd name="csX5" fmla="*/ 3880317 w 3894289"/>
              <a:gd name="csY5" fmla="*/ 936691 h 1804609"/>
              <a:gd name="csX6" fmla="*/ 3890223 w 3894289"/>
              <a:gd name="csY6" fmla="*/ 1201391 h 1804609"/>
              <a:gd name="csX7" fmla="*/ 3880317 w 3894289"/>
              <a:gd name="csY7" fmla="*/ 1296070 h 1804609"/>
              <a:gd name="csX8" fmla="*/ 3529797 w 3894289"/>
              <a:gd name="csY8" fmla="*/ 1370555 h 1804609"/>
              <a:gd name="csX9" fmla="*/ 3043450 w 3894289"/>
              <a:gd name="csY9" fmla="*/ 1664496 h 1804609"/>
              <a:gd name="csX10" fmla="*/ 2908767 w 3894289"/>
              <a:gd name="csY10" fmla="*/ 1804609 h 1804609"/>
              <a:gd name="csX11" fmla="*/ 2649972 w 3894289"/>
              <a:gd name="csY11" fmla="*/ 1591916 h 1804609"/>
              <a:gd name="csX12" fmla="*/ 2794467 w 3894289"/>
              <a:gd name="csY12" fmla="*/ 1420561 h 1804609"/>
              <a:gd name="csX13" fmla="*/ 2356317 w 3894289"/>
              <a:gd name="csY13" fmla="*/ 1092806 h 1804609"/>
              <a:gd name="csX14" fmla="*/ 2280117 w 3894289"/>
              <a:gd name="csY14" fmla="*/ 1093282 h 1804609"/>
              <a:gd name="csX15" fmla="*/ 2202202 w 3894289"/>
              <a:gd name="csY15" fmla="*/ 1204249 h 1804609"/>
              <a:gd name="csX16" fmla="*/ 1847872 w 3894289"/>
              <a:gd name="csY16" fmla="*/ 1430467 h 1804609"/>
              <a:gd name="csX17" fmla="*/ 983288 w 3894289"/>
              <a:gd name="csY17" fmla="*/ 728951 h 1804609"/>
              <a:gd name="csX18" fmla="*/ 127467 w 3894289"/>
              <a:gd name="csY18" fmla="*/ 728951 h 1804609"/>
              <a:gd name="csX19" fmla="*/ 91557 w 3894289"/>
              <a:gd name="csY19" fmla="*/ 770480 h 1804609"/>
              <a:gd name="csX20" fmla="*/ 22 w 3894289"/>
              <a:gd name="csY20" fmla="*/ 715616 h 1804609"/>
              <a:gd name="csX21" fmla="*/ 84604 w 3894289"/>
              <a:gd name="csY21" fmla="*/ 658656 h 1804609"/>
              <a:gd name="csX22" fmla="*/ 127467 w 3894289"/>
              <a:gd name="csY22" fmla="*/ 707139 h 1804609"/>
              <a:gd name="csX23" fmla="*/ 978144 w 3894289"/>
              <a:gd name="csY23" fmla="*/ 707139 h 1804609"/>
              <a:gd name="csX24" fmla="*/ 1001004 w 3894289"/>
              <a:gd name="csY24" fmla="*/ 554262 h 1804609"/>
              <a:gd name="csX25" fmla="*/ 1161120 w 3894289"/>
              <a:gd name="csY25" fmla="*/ 239556 h 1804609"/>
              <a:gd name="csX26" fmla="*/ 2279164 w 3894289"/>
              <a:gd name="csY26" fmla="*/ 350046 h 1804609"/>
              <a:gd name="csX27" fmla="*/ 2376986 w 3894289"/>
              <a:gd name="csY27" fmla="*/ 800769 h 1804609"/>
              <a:gd name="csX28" fmla="*/ 2332028 w 3894289"/>
              <a:gd name="csY28" fmla="*/ 991841 h 1804609"/>
              <a:gd name="csX29" fmla="*/ 1643275 w 3894289"/>
              <a:gd name="csY29" fmla="*/ 19624 h 1804609"/>
              <a:gd name="csX30" fmla="*/ 1383624 w 3894289"/>
              <a:gd name="csY30" fmla="*/ 90490 h 1804609"/>
              <a:gd name="csX31" fmla="*/ 1466967 w 3894289"/>
              <a:gd name="csY31" fmla="*/ 1391034 h 1804609"/>
              <a:gd name="csX32" fmla="*/ 1746717 w 3894289"/>
              <a:gd name="csY32" fmla="*/ 1426181 h 1804609"/>
              <a:gd name="csX33" fmla="*/ 2186010 w 3894289"/>
              <a:gd name="csY33" fmla="*/ 1188532 h 1804609"/>
              <a:gd name="csX34" fmla="*/ 2258019 w 3894289"/>
              <a:gd name="csY34" fmla="*/ 1088615 h 1804609"/>
              <a:gd name="csX35" fmla="*/ 2260591 w 3894289"/>
              <a:gd name="csY35" fmla="*/ 1024226 h 1804609"/>
              <a:gd name="csX36" fmla="*/ 2307263 w 3894289"/>
              <a:gd name="csY36" fmla="*/ 985840 h 1804609"/>
              <a:gd name="csX37" fmla="*/ 2330504 w 3894289"/>
              <a:gd name="csY37" fmla="*/ 924118 h 1804609"/>
              <a:gd name="csX38" fmla="*/ 1889687 w 3894289"/>
              <a:gd name="csY38" fmla="*/ 53533 h 1804609"/>
              <a:gd name="csX39" fmla="*/ 1643275 w 3894289"/>
              <a:gd name="csY39" fmla="*/ 19624 h 1804609"/>
              <a:gd name="csX40" fmla="*/ 1615653 w 3894289"/>
              <a:gd name="csY40" fmla="*/ 190788 h 1804609"/>
              <a:gd name="csX41" fmla="*/ 1813868 w 3894289"/>
              <a:gd name="csY41" fmla="*/ 204790 h 1804609"/>
              <a:gd name="csX42" fmla="*/ 2196963 w 3894289"/>
              <a:gd name="csY42" fmla="*/ 639892 h 1804609"/>
              <a:gd name="csX43" fmla="*/ 1737192 w 3894289"/>
              <a:gd name="csY43" fmla="*/ 1261399 h 1804609"/>
              <a:gd name="csX44" fmla="*/ 1524879 w 3894289"/>
              <a:gd name="csY44" fmla="*/ 1238157 h 1804609"/>
              <a:gd name="csX45" fmla="*/ 1363907 w 3894289"/>
              <a:gd name="csY45" fmla="*/ 1150623 h 1804609"/>
              <a:gd name="csX46" fmla="*/ 1615653 w 3894289"/>
              <a:gd name="csY46" fmla="*/ 190788 h 18046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894289" h="1804609">
                <a:moveTo>
                  <a:pt x="2332028" y="991841"/>
                </a:moveTo>
                <a:cubicBezTo>
                  <a:pt x="2358317" y="1014796"/>
                  <a:pt x="2373271" y="1031751"/>
                  <a:pt x="2365842" y="1068422"/>
                </a:cubicBezTo>
                <a:cubicBezTo>
                  <a:pt x="2515099" y="1180436"/>
                  <a:pt x="2664260" y="1292545"/>
                  <a:pt x="2813517" y="1404559"/>
                </a:cubicBezTo>
                <a:cubicBezTo>
                  <a:pt x="2877429" y="1355029"/>
                  <a:pt x="2934294" y="1296927"/>
                  <a:pt x="3000302" y="1249778"/>
                </a:cubicBezTo>
                <a:cubicBezTo>
                  <a:pt x="3168704" y="1129382"/>
                  <a:pt x="3353679" y="1039656"/>
                  <a:pt x="3552752" y="982792"/>
                </a:cubicBezTo>
                <a:cubicBezTo>
                  <a:pt x="3628857" y="960980"/>
                  <a:pt x="3807736" y="916879"/>
                  <a:pt x="3880317" y="936691"/>
                </a:cubicBezTo>
                <a:cubicBezTo>
                  <a:pt x="3904605" y="983269"/>
                  <a:pt x="3889746" y="1139288"/>
                  <a:pt x="3890223" y="1201391"/>
                </a:cubicBezTo>
                <a:cubicBezTo>
                  <a:pt x="3890509" y="1235300"/>
                  <a:pt x="3895938" y="1265970"/>
                  <a:pt x="3880317" y="1296070"/>
                </a:cubicBezTo>
                <a:cubicBezTo>
                  <a:pt x="3758301" y="1322168"/>
                  <a:pt x="3652288" y="1327978"/>
                  <a:pt x="3529797" y="1370555"/>
                </a:cubicBezTo>
                <a:cubicBezTo>
                  <a:pt x="3349584" y="1433134"/>
                  <a:pt x="3185182" y="1537719"/>
                  <a:pt x="3043450" y="1664496"/>
                </a:cubicBezTo>
                <a:cubicBezTo>
                  <a:pt x="2994873" y="1707930"/>
                  <a:pt x="2955725" y="1760223"/>
                  <a:pt x="2908767" y="1804609"/>
                </a:cubicBezTo>
                <a:cubicBezTo>
                  <a:pt x="2822470" y="1733743"/>
                  <a:pt x="2736269" y="1662782"/>
                  <a:pt x="2649972" y="1591916"/>
                </a:cubicBezTo>
                <a:cubicBezTo>
                  <a:pt x="2698169" y="1534766"/>
                  <a:pt x="2746270" y="1477616"/>
                  <a:pt x="2794467" y="1420561"/>
                </a:cubicBezTo>
                <a:cubicBezTo>
                  <a:pt x="2648449" y="1311309"/>
                  <a:pt x="2502335" y="1202058"/>
                  <a:pt x="2356317" y="1092806"/>
                </a:cubicBezTo>
                <a:cubicBezTo>
                  <a:pt x="2327837" y="1102045"/>
                  <a:pt x="2308692" y="1103569"/>
                  <a:pt x="2280117" y="1093282"/>
                </a:cubicBezTo>
                <a:cubicBezTo>
                  <a:pt x="2250970" y="1127667"/>
                  <a:pt x="2232206" y="1169768"/>
                  <a:pt x="2202202" y="1204249"/>
                </a:cubicBezTo>
                <a:cubicBezTo>
                  <a:pt x="2110095" y="1309881"/>
                  <a:pt x="1985127" y="1396368"/>
                  <a:pt x="1847872" y="1430467"/>
                </a:cubicBezTo>
                <a:cubicBezTo>
                  <a:pt x="1388386" y="1544767"/>
                  <a:pt x="996813" y="1177769"/>
                  <a:pt x="983288" y="728951"/>
                </a:cubicBezTo>
                <a:cubicBezTo>
                  <a:pt x="698014" y="728951"/>
                  <a:pt x="412740" y="728951"/>
                  <a:pt x="127467" y="728951"/>
                </a:cubicBezTo>
                <a:cubicBezTo>
                  <a:pt x="117180" y="743905"/>
                  <a:pt x="108321" y="761717"/>
                  <a:pt x="91557" y="770480"/>
                </a:cubicBezTo>
                <a:cubicBezTo>
                  <a:pt x="49838" y="792197"/>
                  <a:pt x="-1216" y="763336"/>
                  <a:pt x="22" y="715616"/>
                </a:cubicBezTo>
                <a:cubicBezTo>
                  <a:pt x="1165" y="673230"/>
                  <a:pt x="45552" y="644750"/>
                  <a:pt x="84604" y="658656"/>
                </a:cubicBezTo>
                <a:cubicBezTo>
                  <a:pt x="106797" y="666657"/>
                  <a:pt x="115370" y="689041"/>
                  <a:pt x="127467" y="707139"/>
                </a:cubicBezTo>
                <a:cubicBezTo>
                  <a:pt x="411026" y="707139"/>
                  <a:pt x="694585" y="707139"/>
                  <a:pt x="978144" y="707139"/>
                </a:cubicBezTo>
                <a:cubicBezTo>
                  <a:pt x="988050" y="656561"/>
                  <a:pt x="990241" y="604840"/>
                  <a:pt x="1001004" y="554262"/>
                </a:cubicBezTo>
                <a:cubicBezTo>
                  <a:pt x="1025103" y="440153"/>
                  <a:pt x="1084443" y="326996"/>
                  <a:pt x="1161120" y="239556"/>
                </a:cubicBezTo>
                <a:cubicBezTo>
                  <a:pt x="1477826" y="-121441"/>
                  <a:pt x="2038849" y="-66291"/>
                  <a:pt x="2279164" y="350046"/>
                </a:cubicBezTo>
                <a:cubicBezTo>
                  <a:pt x="2357174" y="485111"/>
                  <a:pt x="2394893" y="645036"/>
                  <a:pt x="2376986" y="800769"/>
                </a:cubicBezTo>
                <a:cubicBezTo>
                  <a:pt x="2369366" y="866587"/>
                  <a:pt x="2347554" y="927928"/>
                  <a:pt x="2332028" y="991841"/>
                </a:cubicBezTo>
                <a:close/>
                <a:moveTo>
                  <a:pt x="1643275" y="19624"/>
                </a:moveTo>
                <a:cubicBezTo>
                  <a:pt x="1553454" y="26577"/>
                  <a:pt x="1464015" y="49437"/>
                  <a:pt x="1383624" y="90490"/>
                </a:cubicBezTo>
                <a:cubicBezTo>
                  <a:pt x="842508" y="366810"/>
                  <a:pt x="896515" y="1186341"/>
                  <a:pt x="1466967" y="1391034"/>
                </a:cubicBezTo>
                <a:cubicBezTo>
                  <a:pt x="1557074" y="1423324"/>
                  <a:pt x="1651276" y="1434277"/>
                  <a:pt x="1746717" y="1426181"/>
                </a:cubicBezTo>
                <a:cubicBezTo>
                  <a:pt x="1914071" y="1411798"/>
                  <a:pt x="2080949" y="1318929"/>
                  <a:pt x="2186010" y="1188532"/>
                </a:cubicBezTo>
                <a:cubicBezTo>
                  <a:pt x="2210394" y="1158338"/>
                  <a:pt x="2243922" y="1125382"/>
                  <a:pt x="2258019" y="1088615"/>
                </a:cubicBezTo>
                <a:cubicBezTo>
                  <a:pt x="2266210" y="1067374"/>
                  <a:pt x="2251256" y="1047277"/>
                  <a:pt x="2260591" y="1024226"/>
                </a:cubicBezTo>
                <a:cubicBezTo>
                  <a:pt x="2269734" y="1001747"/>
                  <a:pt x="2293166" y="1001937"/>
                  <a:pt x="2307263" y="985840"/>
                </a:cubicBezTo>
                <a:cubicBezTo>
                  <a:pt x="2320122" y="971077"/>
                  <a:pt x="2325551" y="942692"/>
                  <a:pt x="2330504" y="924118"/>
                </a:cubicBezTo>
                <a:cubicBezTo>
                  <a:pt x="2427659" y="561311"/>
                  <a:pt x="2249922" y="180311"/>
                  <a:pt x="1889687" y="53533"/>
                </a:cubicBezTo>
                <a:cubicBezTo>
                  <a:pt x="1811296" y="26006"/>
                  <a:pt x="1726143" y="13147"/>
                  <a:pt x="1643275" y="19624"/>
                </a:cubicBezTo>
                <a:close/>
                <a:moveTo>
                  <a:pt x="1615653" y="190788"/>
                </a:moveTo>
                <a:cubicBezTo>
                  <a:pt x="1681470" y="180501"/>
                  <a:pt x="1750241" y="185550"/>
                  <a:pt x="1813868" y="204790"/>
                </a:cubicBezTo>
                <a:cubicBezTo>
                  <a:pt x="2010750" y="264036"/>
                  <a:pt x="2168198" y="432342"/>
                  <a:pt x="2196963" y="639892"/>
                </a:cubicBezTo>
                <a:cubicBezTo>
                  <a:pt x="2236968" y="929071"/>
                  <a:pt x="2035705" y="1228347"/>
                  <a:pt x="1737192" y="1261399"/>
                </a:cubicBezTo>
                <a:cubicBezTo>
                  <a:pt x="1664611" y="1269399"/>
                  <a:pt x="1593936" y="1261017"/>
                  <a:pt x="1524879" y="1238157"/>
                </a:cubicBezTo>
                <a:cubicBezTo>
                  <a:pt x="1465062" y="1218345"/>
                  <a:pt x="1413151" y="1189580"/>
                  <a:pt x="1363907" y="1150623"/>
                </a:cubicBezTo>
                <a:cubicBezTo>
                  <a:pt x="1000338" y="862396"/>
                  <a:pt x="1157310" y="262035"/>
                  <a:pt x="1615653" y="190788"/>
                </a:cubicBezTo>
                <a:close/>
              </a:path>
            </a:pathLst>
          </a:custGeom>
          <a:solidFill>
            <a:schemeClr val="accent6"/>
          </a:solidFill>
          <a:ln w="2381" cap="flat">
            <a:solidFill>
              <a:schemeClr val="accent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33BB6EA-CC67-7C65-79F3-BEE28EFB0B0B}"/>
              </a:ext>
            </a:extLst>
          </p:cNvPr>
          <p:cNvSpPr/>
          <p:nvPr/>
        </p:nvSpPr>
        <p:spPr>
          <a:xfrm>
            <a:off x="6177198" y="1089073"/>
            <a:ext cx="3349328" cy="1493286"/>
          </a:xfrm>
          <a:custGeom>
            <a:avLst/>
            <a:gdLst>
              <a:gd name="csX0" fmla="*/ 2902309 w 3860851"/>
              <a:gd name="csY0" fmla="*/ 708579 h 1806335"/>
              <a:gd name="csX1" fmla="*/ 3736699 w 3860851"/>
              <a:gd name="csY1" fmla="*/ 708579 h 1806335"/>
              <a:gd name="csX2" fmla="*/ 3764988 w 3860851"/>
              <a:gd name="csY2" fmla="*/ 669241 h 1806335"/>
              <a:gd name="csX3" fmla="*/ 3860810 w 3860851"/>
              <a:gd name="csY3" fmla="*/ 716770 h 1806335"/>
              <a:gd name="csX4" fmla="*/ 3740890 w 3860851"/>
              <a:gd name="csY4" fmla="*/ 730105 h 1806335"/>
              <a:gd name="csX5" fmla="*/ 2902690 w 3860851"/>
              <a:gd name="csY5" fmla="*/ 730105 h 1806335"/>
              <a:gd name="csX6" fmla="*/ 2885640 w 3860851"/>
              <a:gd name="csY6" fmla="*/ 868123 h 1806335"/>
              <a:gd name="csX7" fmla="*/ 2754862 w 3860851"/>
              <a:gd name="csY7" fmla="*/ 1164064 h 1806335"/>
              <a:gd name="csX8" fmla="*/ 1850273 w 3860851"/>
              <a:gd name="csY8" fmla="*/ 1354755 h 1806335"/>
              <a:gd name="csX9" fmla="*/ 1597765 w 3860851"/>
              <a:gd name="csY9" fmla="*/ 1096437 h 1806335"/>
              <a:gd name="csX10" fmla="*/ 1521565 w 3860851"/>
              <a:gd name="csY10" fmla="*/ 1093770 h 1806335"/>
              <a:gd name="csX11" fmla="*/ 1098465 w 3860851"/>
              <a:gd name="csY11" fmla="*/ 1421620 h 1806335"/>
              <a:gd name="csX12" fmla="*/ 1244006 w 3860851"/>
              <a:gd name="csY12" fmla="*/ 1593070 h 1806335"/>
              <a:gd name="csX13" fmla="*/ 1147518 w 3860851"/>
              <a:gd name="csY13" fmla="*/ 1680796 h 1806335"/>
              <a:gd name="csX14" fmla="*/ 988165 w 3860851"/>
              <a:gd name="csY14" fmla="*/ 1806335 h 1806335"/>
              <a:gd name="csX15" fmla="*/ 281981 w 3860851"/>
              <a:gd name="csY15" fmla="*/ 1342944 h 1806335"/>
              <a:gd name="csX16" fmla="*/ 16615 w 3860851"/>
              <a:gd name="csY16" fmla="*/ 1295319 h 1806335"/>
              <a:gd name="csX17" fmla="*/ 3851 w 3860851"/>
              <a:gd name="csY17" fmla="*/ 1031095 h 1806335"/>
              <a:gd name="csX18" fmla="*/ 14234 w 3860851"/>
              <a:gd name="csY18" fmla="*/ 935845 h 1806335"/>
              <a:gd name="csX19" fmla="*/ 274837 w 3860851"/>
              <a:gd name="csY19" fmla="*/ 966516 h 1806335"/>
              <a:gd name="csX20" fmla="*/ 834146 w 3860851"/>
              <a:gd name="csY20" fmla="*/ 1208546 h 1806335"/>
              <a:gd name="csX21" fmla="*/ 1073890 w 3860851"/>
              <a:gd name="csY21" fmla="*/ 1399808 h 1806335"/>
              <a:gd name="csX22" fmla="*/ 1506325 w 3860851"/>
              <a:gd name="csY22" fmla="*/ 1078720 h 1806335"/>
              <a:gd name="csX23" fmla="*/ 1550711 w 3860851"/>
              <a:gd name="csY23" fmla="*/ 992995 h 1806335"/>
              <a:gd name="csX24" fmla="*/ 1605099 w 3860851"/>
              <a:gd name="csY24" fmla="*/ 347677 h 1806335"/>
              <a:gd name="csX25" fmla="*/ 2745432 w 3860851"/>
              <a:gd name="csY25" fmla="*/ 269286 h 1806335"/>
              <a:gd name="csX26" fmla="*/ 2893165 w 3860851"/>
              <a:gd name="csY26" fmla="*/ 616663 h 1806335"/>
              <a:gd name="csX27" fmla="*/ 2902309 w 3860851"/>
              <a:gd name="csY27" fmla="*/ 708579 h 1806335"/>
              <a:gd name="csX28" fmla="*/ 2161550 w 3860851"/>
              <a:gd name="csY28" fmla="*/ 20779 h 1806335"/>
              <a:gd name="csX29" fmla="*/ 1895802 w 3860851"/>
              <a:gd name="csY29" fmla="*/ 95836 h 1806335"/>
              <a:gd name="csX30" fmla="*/ 1566428 w 3860851"/>
              <a:gd name="csY30" fmla="*/ 972707 h 1806335"/>
              <a:gd name="csX31" fmla="*/ 1615386 w 3860851"/>
              <a:gd name="csY31" fmla="*/ 1028143 h 1806335"/>
              <a:gd name="csX32" fmla="*/ 1619482 w 3860851"/>
              <a:gd name="csY32" fmla="*/ 1090341 h 1806335"/>
              <a:gd name="csX33" fmla="*/ 1682538 w 3860851"/>
              <a:gd name="csY33" fmla="*/ 1179876 h 1806335"/>
              <a:gd name="csX34" fmla="*/ 2035343 w 3860851"/>
              <a:gd name="csY34" fmla="*/ 1409238 h 1806335"/>
              <a:gd name="csX35" fmla="*/ 2264515 w 3860851"/>
              <a:gd name="csY35" fmla="*/ 1426478 h 1806335"/>
              <a:gd name="csX36" fmla="*/ 2491877 w 3860851"/>
              <a:gd name="csY36" fmla="*/ 1358374 h 1806335"/>
              <a:gd name="csX37" fmla="*/ 2428726 w 3860851"/>
              <a:gd name="csY37" fmla="*/ 61736 h 1806335"/>
              <a:gd name="csX38" fmla="*/ 2161550 w 3860851"/>
              <a:gd name="csY38" fmla="*/ 20779 h 1806335"/>
              <a:gd name="csX39" fmla="*/ 2133832 w 3860851"/>
              <a:gd name="csY39" fmla="*/ 192038 h 1806335"/>
              <a:gd name="csX40" fmla="*/ 2331666 w 3860851"/>
              <a:gd name="csY40" fmla="*/ 205564 h 1806335"/>
              <a:gd name="csX41" fmla="*/ 2715143 w 3860851"/>
              <a:gd name="csY41" fmla="*/ 631331 h 1806335"/>
              <a:gd name="csX42" fmla="*/ 2264134 w 3860851"/>
              <a:gd name="csY42" fmla="*/ 1261886 h 1806335"/>
              <a:gd name="csX43" fmla="*/ 2071824 w 3860851"/>
              <a:gd name="csY43" fmla="*/ 1248742 h 1806335"/>
              <a:gd name="csX44" fmla="*/ 1690634 w 3860851"/>
              <a:gd name="csY44" fmla="*/ 631522 h 1806335"/>
              <a:gd name="csX45" fmla="*/ 2133832 w 3860851"/>
              <a:gd name="csY45" fmla="*/ 192038 h 1806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3860851" h="1806335">
                <a:moveTo>
                  <a:pt x="2902309" y="708579"/>
                </a:moveTo>
                <a:cubicBezTo>
                  <a:pt x="3180439" y="708579"/>
                  <a:pt x="3458569" y="708579"/>
                  <a:pt x="3736699" y="708579"/>
                </a:cubicBezTo>
                <a:cubicBezTo>
                  <a:pt x="3744890" y="695053"/>
                  <a:pt x="3752034" y="679147"/>
                  <a:pt x="3764988" y="669241"/>
                </a:cubicBezTo>
                <a:cubicBezTo>
                  <a:pt x="3804422" y="639332"/>
                  <a:pt x="3859381" y="668383"/>
                  <a:pt x="3860810" y="716770"/>
                </a:cubicBezTo>
                <a:cubicBezTo>
                  <a:pt x="3863096" y="797066"/>
                  <a:pt x="3771084" y="792589"/>
                  <a:pt x="3740890" y="730105"/>
                </a:cubicBezTo>
                <a:cubicBezTo>
                  <a:pt x="3461522" y="730105"/>
                  <a:pt x="3182058" y="730105"/>
                  <a:pt x="2902690" y="730105"/>
                </a:cubicBezTo>
                <a:cubicBezTo>
                  <a:pt x="2895642" y="775635"/>
                  <a:pt x="2893641" y="822307"/>
                  <a:pt x="2885640" y="868123"/>
                </a:cubicBezTo>
                <a:cubicBezTo>
                  <a:pt x="2867162" y="973469"/>
                  <a:pt x="2817060" y="1077768"/>
                  <a:pt x="2754862" y="1164064"/>
                </a:cubicBezTo>
                <a:cubicBezTo>
                  <a:pt x="2549122" y="1449338"/>
                  <a:pt x="2153072" y="1532206"/>
                  <a:pt x="1850273" y="1354755"/>
                </a:cubicBezTo>
                <a:cubicBezTo>
                  <a:pt x="1741307" y="1290937"/>
                  <a:pt x="1670345" y="1196545"/>
                  <a:pt x="1597765" y="1096437"/>
                </a:cubicBezTo>
                <a:cubicBezTo>
                  <a:pt x="1569095" y="1103485"/>
                  <a:pt x="1549568" y="1103200"/>
                  <a:pt x="1521565" y="1093770"/>
                </a:cubicBezTo>
                <a:cubicBezTo>
                  <a:pt x="1380500" y="1203022"/>
                  <a:pt x="1239530" y="1312369"/>
                  <a:pt x="1098465" y="1421620"/>
                </a:cubicBezTo>
                <a:cubicBezTo>
                  <a:pt x="1147042" y="1478770"/>
                  <a:pt x="1195524" y="1535920"/>
                  <a:pt x="1244006" y="1593070"/>
                </a:cubicBezTo>
                <a:cubicBezTo>
                  <a:pt x="1221908" y="1629361"/>
                  <a:pt x="1180855" y="1653935"/>
                  <a:pt x="1147518" y="1680796"/>
                </a:cubicBezTo>
                <a:cubicBezTo>
                  <a:pt x="1095321" y="1722801"/>
                  <a:pt x="1044934" y="1770521"/>
                  <a:pt x="988165" y="1806335"/>
                </a:cubicBezTo>
                <a:cubicBezTo>
                  <a:pt x="782615" y="1585260"/>
                  <a:pt x="580209" y="1423906"/>
                  <a:pt x="281981" y="1342944"/>
                </a:cubicBezTo>
                <a:cubicBezTo>
                  <a:pt x="194637" y="1319227"/>
                  <a:pt x="105769" y="1308749"/>
                  <a:pt x="16615" y="1295319"/>
                </a:cubicBezTo>
                <a:cubicBezTo>
                  <a:pt x="-10913" y="1247789"/>
                  <a:pt x="4137" y="1093008"/>
                  <a:pt x="3851" y="1031095"/>
                </a:cubicBezTo>
                <a:cubicBezTo>
                  <a:pt x="3756" y="997567"/>
                  <a:pt x="-1102" y="965563"/>
                  <a:pt x="14234" y="935845"/>
                </a:cubicBezTo>
                <a:cubicBezTo>
                  <a:pt x="95958" y="922606"/>
                  <a:pt x="194351" y="949466"/>
                  <a:pt x="274837" y="966516"/>
                </a:cubicBezTo>
                <a:cubicBezTo>
                  <a:pt x="472291" y="1008331"/>
                  <a:pt x="668220" y="1093389"/>
                  <a:pt x="834146" y="1208546"/>
                </a:cubicBezTo>
                <a:cubicBezTo>
                  <a:pt x="918918" y="1267411"/>
                  <a:pt x="992641" y="1337134"/>
                  <a:pt x="1073890" y="1399808"/>
                </a:cubicBezTo>
                <a:cubicBezTo>
                  <a:pt x="1218003" y="1292747"/>
                  <a:pt x="1362212" y="1185781"/>
                  <a:pt x="1506325" y="1078720"/>
                </a:cubicBezTo>
                <a:cubicBezTo>
                  <a:pt x="1507849" y="1034524"/>
                  <a:pt x="1512326" y="1015951"/>
                  <a:pt x="1550711" y="992995"/>
                </a:cubicBezTo>
                <a:cubicBezTo>
                  <a:pt x="1485560" y="765157"/>
                  <a:pt x="1478226" y="557608"/>
                  <a:pt x="1605099" y="347677"/>
                </a:cubicBezTo>
                <a:cubicBezTo>
                  <a:pt x="1862941" y="-78948"/>
                  <a:pt x="2431583" y="-122192"/>
                  <a:pt x="2745432" y="269286"/>
                </a:cubicBezTo>
                <a:cubicBezTo>
                  <a:pt x="2823823" y="367203"/>
                  <a:pt x="2876210" y="492552"/>
                  <a:pt x="2893165" y="616663"/>
                </a:cubicBezTo>
                <a:cubicBezTo>
                  <a:pt x="2897356" y="647333"/>
                  <a:pt x="2897356" y="678099"/>
                  <a:pt x="2902309" y="708579"/>
                </a:cubicBezTo>
                <a:close/>
                <a:moveTo>
                  <a:pt x="2161550" y="20779"/>
                </a:moveTo>
                <a:cubicBezTo>
                  <a:pt x="2068490" y="28113"/>
                  <a:pt x="1978384" y="51639"/>
                  <a:pt x="1895802" y="95836"/>
                </a:cubicBezTo>
                <a:cubicBezTo>
                  <a:pt x="1594241" y="257189"/>
                  <a:pt x="1438412" y="650000"/>
                  <a:pt x="1566428" y="972707"/>
                </a:cubicBezTo>
                <a:cubicBezTo>
                  <a:pt x="1576620" y="998520"/>
                  <a:pt x="1604433" y="1003378"/>
                  <a:pt x="1615386" y="1028143"/>
                </a:cubicBezTo>
                <a:cubicBezTo>
                  <a:pt x="1625006" y="1049955"/>
                  <a:pt x="1611481" y="1069576"/>
                  <a:pt x="1619482" y="1090341"/>
                </a:cubicBezTo>
                <a:cubicBezTo>
                  <a:pt x="1631865" y="1122440"/>
                  <a:pt x="1660630" y="1153873"/>
                  <a:pt x="1682538" y="1179876"/>
                </a:cubicBezTo>
                <a:cubicBezTo>
                  <a:pt x="1774930" y="1289985"/>
                  <a:pt x="1895135" y="1373424"/>
                  <a:pt x="2035343" y="1409238"/>
                </a:cubicBezTo>
                <a:cubicBezTo>
                  <a:pt x="2109353" y="1428097"/>
                  <a:pt x="2188410" y="1433717"/>
                  <a:pt x="2264515" y="1426478"/>
                </a:cubicBezTo>
                <a:cubicBezTo>
                  <a:pt x="2344048" y="1418953"/>
                  <a:pt x="2420725" y="1393903"/>
                  <a:pt x="2491877" y="1358374"/>
                </a:cubicBezTo>
                <a:cubicBezTo>
                  <a:pt x="3032611" y="1088055"/>
                  <a:pt x="2991748" y="278906"/>
                  <a:pt x="2428726" y="61736"/>
                </a:cubicBezTo>
                <a:cubicBezTo>
                  <a:pt x="2344430" y="29256"/>
                  <a:pt x="2251847" y="13635"/>
                  <a:pt x="2161550" y="20779"/>
                </a:cubicBezTo>
                <a:close/>
                <a:moveTo>
                  <a:pt x="2133832" y="192038"/>
                </a:moveTo>
                <a:cubicBezTo>
                  <a:pt x="2199174" y="181465"/>
                  <a:pt x="2268325" y="187180"/>
                  <a:pt x="2331666" y="205564"/>
                </a:cubicBezTo>
                <a:cubicBezTo>
                  <a:pt x="2527310" y="262237"/>
                  <a:pt x="2680662" y="429115"/>
                  <a:pt x="2715143" y="631331"/>
                </a:cubicBezTo>
                <a:cubicBezTo>
                  <a:pt x="2764291" y="920034"/>
                  <a:pt x="2560266" y="1223881"/>
                  <a:pt x="2264134" y="1261886"/>
                </a:cubicBezTo>
                <a:cubicBezTo>
                  <a:pt x="2200793" y="1269982"/>
                  <a:pt x="2133451" y="1264363"/>
                  <a:pt x="2071824" y="1248742"/>
                </a:cubicBezTo>
                <a:cubicBezTo>
                  <a:pt x="1804743" y="1180828"/>
                  <a:pt x="1648247" y="895650"/>
                  <a:pt x="1690634" y="631522"/>
                </a:cubicBezTo>
                <a:cubicBezTo>
                  <a:pt x="1726543" y="407684"/>
                  <a:pt x="1911614" y="227662"/>
                  <a:pt x="2133832" y="192038"/>
                </a:cubicBezTo>
                <a:close/>
              </a:path>
            </a:pathLst>
          </a:custGeom>
          <a:solidFill>
            <a:schemeClr val="accent4"/>
          </a:solidFill>
          <a:ln w="2381" cap="flat">
            <a:solidFill>
              <a:schemeClr val="accent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C8A073-9666-C143-B5F0-F0FDE5F4E3C0}"/>
              </a:ext>
            </a:extLst>
          </p:cNvPr>
          <p:cNvSpPr/>
          <p:nvPr/>
        </p:nvSpPr>
        <p:spPr>
          <a:xfrm>
            <a:off x="6175614" y="4315562"/>
            <a:ext cx="3334398" cy="1453365"/>
          </a:xfrm>
          <a:custGeom>
            <a:avLst/>
            <a:gdLst>
              <a:gd name="csX0" fmla="*/ 989992 w 3843642"/>
              <a:gd name="csY0" fmla="*/ 0 h 1758045"/>
              <a:gd name="csX1" fmla="*/ 1248596 w 3843642"/>
              <a:gd name="csY1" fmla="*/ 214313 h 1758045"/>
              <a:gd name="csX2" fmla="*/ 1091148 w 3843642"/>
              <a:gd name="csY2" fmla="*/ 395288 h 1758045"/>
              <a:gd name="csX3" fmla="*/ 1504342 w 3843642"/>
              <a:gd name="csY3" fmla="*/ 690277 h 1758045"/>
              <a:gd name="csX4" fmla="*/ 1571113 w 3843642"/>
              <a:gd name="csY4" fmla="*/ 690277 h 1758045"/>
              <a:gd name="csX5" fmla="*/ 1819810 w 3843642"/>
              <a:gd name="csY5" fmla="*/ 419767 h 1758045"/>
              <a:gd name="csX6" fmla="*/ 2746783 w 3843642"/>
              <a:gd name="csY6" fmla="*/ 634555 h 1758045"/>
              <a:gd name="csX7" fmla="*/ 2866417 w 3843642"/>
              <a:gd name="csY7" fmla="*/ 1058894 h 1758045"/>
              <a:gd name="csX8" fmla="*/ 3723667 w 3843642"/>
              <a:gd name="csY8" fmla="*/ 1058894 h 1758045"/>
              <a:gd name="csX9" fmla="*/ 3843587 w 3843642"/>
              <a:gd name="csY9" fmla="*/ 1071563 h 1758045"/>
              <a:gd name="csX10" fmla="*/ 3723667 w 3843642"/>
              <a:gd name="csY10" fmla="*/ 1080992 h 1758045"/>
              <a:gd name="csX11" fmla="*/ 2866417 w 3843642"/>
              <a:gd name="csY11" fmla="*/ 1080992 h 1758045"/>
              <a:gd name="csX12" fmla="*/ 2565808 w 3843642"/>
              <a:gd name="csY12" fmla="*/ 1633157 h 1758045"/>
              <a:gd name="csX13" fmla="*/ 1520630 w 3843642"/>
              <a:gd name="csY13" fmla="*/ 1270349 h 1758045"/>
              <a:gd name="csX14" fmla="*/ 1526345 w 3843642"/>
              <a:gd name="csY14" fmla="*/ 795338 h 1758045"/>
              <a:gd name="csX15" fmla="*/ 1490150 w 3843642"/>
              <a:gd name="csY15" fmla="*/ 719138 h 1758045"/>
              <a:gd name="csX16" fmla="*/ 1075717 w 3843642"/>
              <a:gd name="csY16" fmla="*/ 411956 h 1758045"/>
              <a:gd name="csX17" fmla="*/ 997994 w 3843642"/>
              <a:gd name="csY17" fmla="*/ 475107 h 1758045"/>
              <a:gd name="csX18" fmla="*/ 846355 w 3843642"/>
              <a:gd name="csY18" fmla="*/ 590264 h 1758045"/>
              <a:gd name="csX19" fmla="*/ 287333 w 3843642"/>
              <a:gd name="csY19" fmla="*/ 832009 h 1758045"/>
              <a:gd name="csX20" fmla="*/ 12537 w 3843642"/>
              <a:gd name="csY20" fmla="*/ 862013 h 1758045"/>
              <a:gd name="csX21" fmla="*/ 5298 w 3843642"/>
              <a:gd name="csY21" fmla="*/ 614363 h 1758045"/>
              <a:gd name="csX22" fmla="*/ 13204 w 3843642"/>
              <a:gd name="csY22" fmla="*/ 509588 h 1758045"/>
              <a:gd name="csX23" fmla="*/ 122646 w 3843642"/>
              <a:gd name="csY23" fmla="*/ 492728 h 1758045"/>
              <a:gd name="csX24" fmla="*/ 359247 w 3843642"/>
              <a:gd name="csY24" fmla="*/ 435483 h 1758045"/>
              <a:gd name="csX25" fmla="*/ 816923 w 3843642"/>
              <a:gd name="csY25" fmla="*/ 170116 h 1758045"/>
              <a:gd name="csX26" fmla="*/ 989992 w 3843642"/>
              <a:gd name="csY26" fmla="*/ 0 h 1758045"/>
              <a:gd name="csX27" fmla="*/ 2154424 w 3843642"/>
              <a:gd name="csY27" fmla="*/ 338042 h 1758045"/>
              <a:gd name="csX28" fmla="*/ 1678745 w 3843642"/>
              <a:gd name="csY28" fmla="*/ 574167 h 1758045"/>
              <a:gd name="csX29" fmla="*/ 1597878 w 3843642"/>
              <a:gd name="csY29" fmla="*/ 693325 h 1758045"/>
              <a:gd name="csX30" fmla="*/ 1594925 w 3843642"/>
              <a:gd name="csY30" fmla="*/ 756666 h 1758045"/>
              <a:gd name="csX31" fmla="*/ 1551491 w 3843642"/>
              <a:gd name="csY31" fmla="*/ 799338 h 1758045"/>
              <a:gd name="csX32" fmla="*/ 1511581 w 3843642"/>
              <a:gd name="csY32" fmla="*/ 957453 h 1758045"/>
              <a:gd name="csX33" fmla="*/ 1951637 w 3843642"/>
              <a:gd name="csY33" fmla="*/ 1696402 h 1758045"/>
              <a:gd name="csX34" fmla="*/ 2228242 w 3843642"/>
              <a:gd name="csY34" fmla="*/ 1734312 h 1758045"/>
              <a:gd name="csX35" fmla="*/ 2840890 w 3843642"/>
              <a:gd name="csY35" fmla="*/ 957263 h 1758045"/>
              <a:gd name="csX36" fmla="*/ 2420552 w 3843642"/>
              <a:gd name="csY36" fmla="*/ 388430 h 1758045"/>
              <a:gd name="csX37" fmla="*/ 2154424 w 3843642"/>
              <a:gd name="csY37" fmla="*/ 338042 h 1758045"/>
              <a:gd name="csX38" fmla="*/ 2124706 w 3843642"/>
              <a:gd name="csY38" fmla="*/ 508349 h 1758045"/>
              <a:gd name="csX39" fmla="*/ 2324921 w 3843642"/>
              <a:gd name="csY39" fmla="*/ 531209 h 1758045"/>
              <a:gd name="csX40" fmla="*/ 2408551 w 3843642"/>
              <a:gd name="csY40" fmla="*/ 1513999 h 1758045"/>
              <a:gd name="csX41" fmla="*/ 2237577 w 3843642"/>
              <a:gd name="csY41" fmla="*/ 1569815 h 1758045"/>
              <a:gd name="csX42" fmla="*/ 2037552 w 3843642"/>
              <a:gd name="csY42" fmla="*/ 1552956 h 1758045"/>
              <a:gd name="csX43" fmla="*/ 1932110 w 3843642"/>
              <a:gd name="csY43" fmla="*/ 570833 h 1758045"/>
              <a:gd name="csX44" fmla="*/ 2124706 w 3843642"/>
              <a:gd name="csY44" fmla="*/ 508349 h 17580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3843642" h="1758045">
                <a:moveTo>
                  <a:pt x="989992" y="0"/>
                </a:moveTo>
                <a:cubicBezTo>
                  <a:pt x="1076193" y="71438"/>
                  <a:pt x="1162395" y="142875"/>
                  <a:pt x="1248596" y="214313"/>
                </a:cubicBezTo>
                <a:cubicBezTo>
                  <a:pt x="1196113" y="274606"/>
                  <a:pt x="1143631" y="334994"/>
                  <a:pt x="1091148" y="395288"/>
                </a:cubicBezTo>
                <a:cubicBezTo>
                  <a:pt x="1228880" y="493586"/>
                  <a:pt x="1366611" y="591884"/>
                  <a:pt x="1504342" y="690277"/>
                </a:cubicBezTo>
                <a:cubicBezTo>
                  <a:pt x="1526631" y="690277"/>
                  <a:pt x="1548824" y="690277"/>
                  <a:pt x="1571113" y="690277"/>
                </a:cubicBezTo>
                <a:cubicBezTo>
                  <a:pt x="1641883" y="584454"/>
                  <a:pt x="1710177" y="489395"/>
                  <a:pt x="1819810" y="419767"/>
                </a:cubicBezTo>
                <a:cubicBezTo>
                  <a:pt x="2134516" y="219837"/>
                  <a:pt x="2545806" y="328422"/>
                  <a:pt x="2746783" y="634555"/>
                </a:cubicBezTo>
                <a:cubicBezTo>
                  <a:pt x="2842796" y="780955"/>
                  <a:pt x="2851178" y="890588"/>
                  <a:pt x="2866417" y="1058894"/>
                </a:cubicBezTo>
                <a:cubicBezTo>
                  <a:pt x="3152167" y="1058894"/>
                  <a:pt x="3437917" y="1058894"/>
                  <a:pt x="3723667" y="1058894"/>
                </a:cubicBezTo>
                <a:cubicBezTo>
                  <a:pt x="3751099" y="989933"/>
                  <a:pt x="3846254" y="990981"/>
                  <a:pt x="3843587" y="1071563"/>
                </a:cubicBezTo>
                <a:cubicBezTo>
                  <a:pt x="3841015" y="1151096"/>
                  <a:pt x="3751480" y="1144143"/>
                  <a:pt x="3723667" y="1080992"/>
                </a:cubicBezTo>
                <a:cubicBezTo>
                  <a:pt x="3437917" y="1080992"/>
                  <a:pt x="3152167" y="1080992"/>
                  <a:pt x="2866417" y="1080992"/>
                </a:cubicBezTo>
                <a:cubicBezTo>
                  <a:pt x="2832794" y="1304925"/>
                  <a:pt x="2756118" y="1496663"/>
                  <a:pt x="2565808" y="1633157"/>
                </a:cubicBezTo>
                <a:cubicBezTo>
                  <a:pt x="2184522" y="1906429"/>
                  <a:pt x="1659886" y="1706976"/>
                  <a:pt x="1520630" y="1270349"/>
                </a:cubicBezTo>
                <a:cubicBezTo>
                  <a:pt x="1463480" y="1091375"/>
                  <a:pt x="1488912" y="970883"/>
                  <a:pt x="1526345" y="795338"/>
                </a:cubicBezTo>
                <a:cubicBezTo>
                  <a:pt x="1493008" y="775716"/>
                  <a:pt x="1489674" y="756857"/>
                  <a:pt x="1490150" y="719138"/>
                </a:cubicBezTo>
                <a:cubicBezTo>
                  <a:pt x="1352038" y="616744"/>
                  <a:pt x="1213830" y="514350"/>
                  <a:pt x="1075717" y="411956"/>
                </a:cubicBezTo>
                <a:cubicBezTo>
                  <a:pt x="1046190" y="427196"/>
                  <a:pt x="1023901" y="453771"/>
                  <a:pt x="997994" y="475107"/>
                </a:cubicBezTo>
                <a:cubicBezTo>
                  <a:pt x="949130" y="515493"/>
                  <a:pt x="898933" y="554831"/>
                  <a:pt x="846355" y="590264"/>
                </a:cubicBezTo>
                <a:cubicBezTo>
                  <a:pt x="677001" y="704469"/>
                  <a:pt x="486691" y="787908"/>
                  <a:pt x="287333" y="832009"/>
                </a:cubicBezTo>
                <a:cubicBezTo>
                  <a:pt x="204275" y="850392"/>
                  <a:pt x="95595" y="883253"/>
                  <a:pt x="12537" y="862013"/>
                </a:cubicBezTo>
                <a:cubicBezTo>
                  <a:pt x="-10323" y="800576"/>
                  <a:pt x="5012" y="683133"/>
                  <a:pt x="5298" y="614363"/>
                </a:cubicBezTo>
                <a:cubicBezTo>
                  <a:pt x="5393" y="579025"/>
                  <a:pt x="345" y="542354"/>
                  <a:pt x="13204" y="509588"/>
                </a:cubicBezTo>
                <a:cubicBezTo>
                  <a:pt x="48922" y="498824"/>
                  <a:pt x="85498" y="498062"/>
                  <a:pt x="122646" y="492728"/>
                </a:cubicBezTo>
                <a:cubicBezTo>
                  <a:pt x="201989" y="481203"/>
                  <a:pt x="283619" y="462058"/>
                  <a:pt x="359247" y="435483"/>
                </a:cubicBezTo>
                <a:cubicBezTo>
                  <a:pt x="527078" y="376714"/>
                  <a:pt x="681954" y="285369"/>
                  <a:pt x="816923" y="170116"/>
                </a:cubicBezTo>
                <a:cubicBezTo>
                  <a:pt x="878645" y="117443"/>
                  <a:pt x="929318" y="53149"/>
                  <a:pt x="989992" y="0"/>
                </a:cubicBezTo>
                <a:close/>
                <a:moveTo>
                  <a:pt x="2154424" y="338042"/>
                </a:moveTo>
                <a:cubicBezTo>
                  <a:pt x="1972306" y="342710"/>
                  <a:pt x="1793712" y="433578"/>
                  <a:pt x="1678745" y="574167"/>
                </a:cubicBezTo>
                <a:cubicBezTo>
                  <a:pt x="1651408" y="607600"/>
                  <a:pt x="1609308" y="650653"/>
                  <a:pt x="1597878" y="693325"/>
                </a:cubicBezTo>
                <a:cubicBezTo>
                  <a:pt x="1592068" y="714851"/>
                  <a:pt x="1601211" y="734949"/>
                  <a:pt x="1594925" y="756666"/>
                </a:cubicBezTo>
                <a:cubicBezTo>
                  <a:pt x="1588067" y="780764"/>
                  <a:pt x="1564636" y="782098"/>
                  <a:pt x="1551491" y="799338"/>
                </a:cubicBezTo>
                <a:cubicBezTo>
                  <a:pt x="1528917" y="828961"/>
                  <a:pt x="1516153" y="919829"/>
                  <a:pt x="1511581" y="957453"/>
                </a:cubicBezTo>
                <a:cubicBezTo>
                  <a:pt x="1473481" y="1271778"/>
                  <a:pt x="1653885" y="1584960"/>
                  <a:pt x="1951637" y="1696402"/>
                </a:cubicBezTo>
                <a:cubicBezTo>
                  <a:pt x="2039457" y="1729264"/>
                  <a:pt x="2134993" y="1740027"/>
                  <a:pt x="2228242" y="1734312"/>
                </a:cubicBezTo>
                <a:cubicBezTo>
                  <a:pt x="2612195" y="1710881"/>
                  <a:pt x="2881657" y="1325023"/>
                  <a:pt x="2840890" y="957263"/>
                </a:cubicBezTo>
                <a:cubicBezTo>
                  <a:pt x="2813172" y="707898"/>
                  <a:pt x="2649152" y="488823"/>
                  <a:pt x="2420552" y="388430"/>
                </a:cubicBezTo>
                <a:cubicBezTo>
                  <a:pt x="2337113" y="351758"/>
                  <a:pt x="2245483" y="335661"/>
                  <a:pt x="2154424" y="338042"/>
                </a:cubicBezTo>
                <a:close/>
                <a:moveTo>
                  <a:pt x="2124706" y="508349"/>
                </a:moveTo>
                <a:cubicBezTo>
                  <a:pt x="2191666" y="500348"/>
                  <a:pt x="2261104" y="510254"/>
                  <a:pt x="2324921" y="531209"/>
                </a:cubicBezTo>
                <a:cubicBezTo>
                  <a:pt x="2761928" y="674941"/>
                  <a:pt x="2818697" y="1299782"/>
                  <a:pt x="2408551" y="1513999"/>
                </a:cubicBezTo>
                <a:cubicBezTo>
                  <a:pt x="2355496" y="1541812"/>
                  <a:pt x="2297299" y="1562291"/>
                  <a:pt x="2237577" y="1569815"/>
                </a:cubicBezTo>
                <a:cubicBezTo>
                  <a:pt x="2170806" y="1578197"/>
                  <a:pt x="2101750" y="1573530"/>
                  <a:pt x="2037552" y="1552956"/>
                </a:cubicBezTo>
                <a:cubicBezTo>
                  <a:pt x="1591782" y="1410367"/>
                  <a:pt x="1529107" y="806958"/>
                  <a:pt x="1932110" y="570833"/>
                </a:cubicBezTo>
                <a:cubicBezTo>
                  <a:pt x="1990213" y="536829"/>
                  <a:pt x="2057935" y="516350"/>
                  <a:pt x="2124706" y="508349"/>
                </a:cubicBezTo>
                <a:close/>
              </a:path>
            </a:pathLst>
          </a:custGeom>
          <a:solidFill>
            <a:srgbClr val="941651"/>
          </a:solidFill>
          <a:ln w="2381" cap="flat">
            <a:solidFill>
              <a:srgbClr val="9416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6826E59-B7A6-05CA-D430-DBF6F70F0355}"/>
              </a:ext>
            </a:extLst>
          </p:cNvPr>
          <p:cNvSpPr/>
          <p:nvPr/>
        </p:nvSpPr>
        <p:spPr>
          <a:xfrm>
            <a:off x="2654825" y="4319105"/>
            <a:ext cx="3375112" cy="1448102"/>
          </a:xfrm>
          <a:custGeom>
            <a:avLst/>
            <a:gdLst>
              <a:gd name="csX0" fmla="*/ 2905366 w 3890574"/>
              <a:gd name="csY0" fmla="*/ 0 h 1751679"/>
              <a:gd name="csX1" fmla="*/ 3033573 w 3890574"/>
              <a:gd name="csY1" fmla="*/ 124682 h 1751679"/>
              <a:gd name="csX2" fmla="*/ 3259601 w 3890574"/>
              <a:gd name="csY2" fmla="*/ 298704 h 1751679"/>
              <a:gd name="csX3" fmla="*/ 3677844 w 3890574"/>
              <a:gd name="csY3" fmla="*/ 469487 h 1751679"/>
              <a:gd name="csX4" fmla="*/ 3881012 w 3890574"/>
              <a:gd name="csY4" fmla="*/ 505301 h 1751679"/>
              <a:gd name="csX5" fmla="*/ 3886537 w 3890574"/>
              <a:gd name="csY5" fmla="*/ 733901 h 1751679"/>
              <a:gd name="csX6" fmla="*/ 3880917 w 3890574"/>
              <a:gd name="csY6" fmla="*/ 857726 h 1751679"/>
              <a:gd name="csX7" fmla="*/ 3569545 w 3890574"/>
              <a:gd name="csY7" fmla="*/ 818388 h 1751679"/>
              <a:gd name="csX8" fmla="*/ 3016142 w 3890574"/>
              <a:gd name="csY8" fmla="*/ 561499 h 1751679"/>
              <a:gd name="csX9" fmla="*/ 2810116 w 3890574"/>
              <a:gd name="csY9" fmla="*/ 395859 h 1751679"/>
              <a:gd name="csX10" fmla="*/ 2374919 w 3890574"/>
              <a:gd name="csY10" fmla="*/ 714851 h 1751679"/>
              <a:gd name="csX11" fmla="*/ 2339963 w 3890574"/>
              <a:gd name="csY11" fmla="*/ 791051 h 1751679"/>
              <a:gd name="csX12" fmla="*/ 2246522 w 3890574"/>
              <a:gd name="csY12" fmla="*/ 1460754 h 1751679"/>
              <a:gd name="csX13" fmla="*/ 1163053 w 3890574"/>
              <a:gd name="csY13" fmla="*/ 1509141 h 1751679"/>
              <a:gd name="csX14" fmla="*/ 1008844 w 3890574"/>
              <a:gd name="csY14" fmla="*/ 1197959 h 1751679"/>
              <a:gd name="csX15" fmla="*/ 990841 w 3890574"/>
              <a:gd name="csY15" fmla="*/ 1075849 h 1751679"/>
              <a:gd name="csX16" fmla="*/ 124066 w 3890574"/>
              <a:gd name="csY16" fmla="*/ 1075849 h 1751679"/>
              <a:gd name="csX17" fmla="*/ 51 w 3890574"/>
              <a:gd name="csY17" fmla="*/ 1065657 h 1751679"/>
              <a:gd name="csX18" fmla="*/ 89872 w 3890574"/>
              <a:gd name="csY18" fmla="*/ 1010888 h 1751679"/>
              <a:gd name="csX19" fmla="*/ 124066 w 3890574"/>
              <a:gd name="csY19" fmla="*/ 1055084 h 1751679"/>
              <a:gd name="csX20" fmla="*/ 990841 w 3890574"/>
              <a:gd name="csY20" fmla="*/ 1055084 h 1751679"/>
              <a:gd name="csX21" fmla="*/ 1310405 w 3890574"/>
              <a:gd name="csY21" fmla="*/ 429482 h 1751679"/>
              <a:gd name="csX22" fmla="*/ 2170513 w 3890574"/>
              <a:gd name="csY22" fmla="*/ 521113 h 1751679"/>
              <a:gd name="csX23" fmla="*/ 2286241 w 3890574"/>
              <a:gd name="csY23" fmla="*/ 686562 h 1751679"/>
              <a:gd name="csX24" fmla="*/ 2362441 w 3890574"/>
              <a:gd name="csY24" fmla="*/ 686562 h 1751679"/>
              <a:gd name="csX25" fmla="*/ 2792972 w 3890574"/>
              <a:gd name="csY25" fmla="*/ 381476 h 1751679"/>
              <a:gd name="csX26" fmla="*/ 2645143 w 3890574"/>
              <a:gd name="csY26" fmla="*/ 210026 h 1751679"/>
              <a:gd name="csX27" fmla="*/ 2905366 w 3890574"/>
              <a:gd name="csY27" fmla="*/ 0 h 1751679"/>
              <a:gd name="csX28" fmla="*/ 2265286 w 3890574"/>
              <a:gd name="csY28" fmla="*/ 752951 h 1751679"/>
              <a:gd name="csX29" fmla="*/ 2270525 w 3890574"/>
              <a:gd name="csY29" fmla="*/ 696944 h 1751679"/>
              <a:gd name="csX30" fmla="*/ 2146891 w 3890574"/>
              <a:gd name="csY30" fmla="*/ 525589 h 1751679"/>
              <a:gd name="csX31" fmla="*/ 1619491 w 3890574"/>
              <a:gd name="csY31" fmla="*/ 336518 h 1751679"/>
              <a:gd name="csX32" fmla="*/ 1081805 w 3890574"/>
              <a:gd name="csY32" fmla="*/ 1342930 h 1751679"/>
              <a:gd name="csX33" fmla="*/ 1866475 w 3890574"/>
              <a:gd name="csY33" fmla="*/ 1708690 h 1751679"/>
              <a:gd name="csX34" fmla="*/ 2359013 w 3890574"/>
              <a:gd name="csY34" fmla="*/ 1048226 h 1751679"/>
              <a:gd name="csX35" fmla="*/ 2318722 w 3890574"/>
              <a:gd name="csY35" fmla="*/ 801624 h 1751679"/>
              <a:gd name="csX36" fmla="*/ 2265286 w 3890574"/>
              <a:gd name="csY36" fmla="*/ 752951 h 1751679"/>
              <a:gd name="csX37" fmla="*/ 1640065 w 3890574"/>
              <a:gd name="csY37" fmla="*/ 504444 h 1751679"/>
              <a:gd name="csX38" fmla="*/ 1832566 w 3890574"/>
              <a:gd name="csY38" fmla="*/ 524923 h 1751679"/>
              <a:gd name="csX39" fmla="*/ 2001634 w 3890574"/>
              <a:gd name="csY39" fmla="*/ 614077 h 1751679"/>
              <a:gd name="csX40" fmla="*/ 1743126 w 3890574"/>
              <a:gd name="csY40" fmla="*/ 1565148 h 1751679"/>
              <a:gd name="csX41" fmla="*/ 1531004 w 3890574"/>
              <a:gd name="csY41" fmla="*/ 1542097 h 1751679"/>
              <a:gd name="csX42" fmla="*/ 1451851 w 3890574"/>
              <a:gd name="csY42" fmla="*/ 561594 h 1751679"/>
              <a:gd name="csX43" fmla="*/ 1640065 w 3890574"/>
              <a:gd name="csY43" fmla="*/ 504444 h 1751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890574" h="1751679">
                <a:moveTo>
                  <a:pt x="2905366" y="0"/>
                </a:moveTo>
                <a:cubicBezTo>
                  <a:pt x="2953753" y="26860"/>
                  <a:pt x="2993187" y="85915"/>
                  <a:pt x="3033573" y="124682"/>
                </a:cubicBezTo>
                <a:cubicBezTo>
                  <a:pt x="3101772" y="190309"/>
                  <a:pt x="3179401" y="248602"/>
                  <a:pt x="3259601" y="298704"/>
                </a:cubicBezTo>
                <a:cubicBezTo>
                  <a:pt x="3387046" y="378333"/>
                  <a:pt x="3531254" y="436912"/>
                  <a:pt x="3677844" y="469487"/>
                </a:cubicBezTo>
                <a:cubicBezTo>
                  <a:pt x="3744519" y="484346"/>
                  <a:pt x="3816338" y="485680"/>
                  <a:pt x="3881012" y="505301"/>
                </a:cubicBezTo>
                <a:cubicBezTo>
                  <a:pt x="3899015" y="576072"/>
                  <a:pt x="3885965" y="660845"/>
                  <a:pt x="3886537" y="733901"/>
                </a:cubicBezTo>
                <a:cubicBezTo>
                  <a:pt x="3886918" y="774287"/>
                  <a:pt x="3894728" y="820198"/>
                  <a:pt x="3880917" y="857726"/>
                </a:cubicBezTo>
                <a:cubicBezTo>
                  <a:pt x="3806432" y="878205"/>
                  <a:pt x="3647459" y="838581"/>
                  <a:pt x="3569545" y="818388"/>
                </a:cubicBezTo>
                <a:cubicBezTo>
                  <a:pt x="3372377" y="767429"/>
                  <a:pt x="3182163" y="679799"/>
                  <a:pt x="3016142" y="561499"/>
                </a:cubicBezTo>
                <a:cubicBezTo>
                  <a:pt x="2944228" y="510254"/>
                  <a:pt x="2881459" y="447104"/>
                  <a:pt x="2810116" y="395859"/>
                </a:cubicBezTo>
                <a:cubicBezTo>
                  <a:pt x="2665051" y="502158"/>
                  <a:pt x="2519985" y="608552"/>
                  <a:pt x="2374919" y="714851"/>
                </a:cubicBezTo>
                <a:cubicBezTo>
                  <a:pt x="2374538" y="751999"/>
                  <a:pt x="2368061" y="767239"/>
                  <a:pt x="2339963" y="791051"/>
                </a:cubicBezTo>
                <a:cubicBezTo>
                  <a:pt x="2402351" y="1038415"/>
                  <a:pt x="2397017" y="1245012"/>
                  <a:pt x="2246522" y="1460754"/>
                </a:cubicBezTo>
                <a:cubicBezTo>
                  <a:pt x="1991538" y="1826514"/>
                  <a:pt x="1449375" y="1852708"/>
                  <a:pt x="1163053" y="1509141"/>
                </a:cubicBezTo>
                <a:cubicBezTo>
                  <a:pt x="1089616" y="1421035"/>
                  <a:pt x="1033418" y="1310259"/>
                  <a:pt x="1008844" y="1197959"/>
                </a:cubicBezTo>
                <a:cubicBezTo>
                  <a:pt x="1000081" y="1157573"/>
                  <a:pt x="998366" y="1116139"/>
                  <a:pt x="990841" y="1075849"/>
                </a:cubicBezTo>
                <a:cubicBezTo>
                  <a:pt x="701948" y="1075849"/>
                  <a:pt x="412960" y="1075849"/>
                  <a:pt x="124066" y="1075849"/>
                </a:cubicBezTo>
                <a:cubicBezTo>
                  <a:pt x="90253" y="1139094"/>
                  <a:pt x="3575" y="1148810"/>
                  <a:pt x="51" y="1065657"/>
                </a:cubicBezTo>
                <a:cubicBezTo>
                  <a:pt x="-1854" y="1019365"/>
                  <a:pt x="50152" y="990314"/>
                  <a:pt x="89872" y="1010888"/>
                </a:cubicBezTo>
                <a:cubicBezTo>
                  <a:pt x="106350" y="1019460"/>
                  <a:pt x="115303" y="1039844"/>
                  <a:pt x="124066" y="1055084"/>
                </a:cubicBezTo>
                <a:cubicBezTo>
                  <a:pt x="412960" y="1055084"/>
                  <a:pt x="701948" y="1055084"/>
                  <a:pt x="990841" y="1055084"/>
                </a:cubicBezTo>
                <a:cubicBezTo>
                  <a:pt x="1004653" y="797623"/>
                  <a:pt x="1089711" y="579215"/>
                  <a:pt x="1310405" y="429482"/>
                </a:cubicBezTo>
                <a:cubicBezTo>
                  <a:pt x="1579582" y="246888"/>
                  <a:pt x="1946008" y="285179"/>
                  <a:pt x="2170513" y="521113"/>
                </a:cubicBezTo>
                <a:cubicBezTo>
                  <a:pt x="2216804" y="569785"/>
                  <a:pt x="2260810" y="624078"/>
                  <a:pt x="2286241" y="686562"/>
                </a:cubicBezTo>
                <a:cubicBezTo>
                  <a:pt x="2311673" y="686562"/>
                  <a:pt x="2337010" y="686562"/>
                  <a:pt x="2362441" y="686562"/>
                </a:cubicBezTo>
                <a:cubicBezTo>
                  <a:pt x="2505983" y="584930"/>
                  <a:pt x="2649430" y="483203"/>
                  <a:pt x="2792972" y="381476"/>
                </a:cubicBezTo>
                <a:cubicBezTo>
                  <a:pt x="2743727" y="324326"/>
                  <a:pt x="2694388" y="267176"/>
                  <a:pt x="2645143" y="210026"/>
                </a:cubicBezTo>
                <a:cubicBezTo>
                  <a:pt x="2731916" y="140017"/>
                  <a:pt x="2818594" y="70009"/>
                  <a:pt x="2905366" y="0"/>
                </a:cubicBezTo>
                <a:close/>
                <a:moveTo>
                  <a:pt x="2265286" y="752951"/>
                </a:moveTo>
                <a:cubicBezTo>
                  <a:pt x="2265382" y="734568"/>
                  <a:pt x="2272907" y="714565"/>
                  <a:pt x="2270525" y="696944"/>
                </a:cubicBezTo>
                <a:cubicBezTo>
                  <a:pt x="2264524" y="653605"/>
                  <a:pt x="2178895" y="557213"/>
                  <a:pt x="2146891" y="525589"/>
                </a:cubicBezTo>
                <a:cubicBezTo>
                  <a:pt x="2006778" y="387001"/>
                  <a:pt x="1815325" y="319754"/>
                  <a:pt x="1619491" y="336518"/>
                </a:cubicBezTo>
                <a:cubicBezTo>
                  <a:pt x="1154481" y="376333"/>
                  <a:pt x="877494" y="937260"/>
                  <a:pt x="1081805" y="1342930"/>
                </a:cubicBezTo>
                <a:cubicBezTo>
                  <a:pt x="1229728" y="1636586"/>
                  <a:pt x="1539958" y="1798987"/>
                  <a:pt x="1866475" y="1708690"/>
                </a:cubicBezTo>
                <a:cubicBezTo>
                  <a:pt x="2154511" y="1629061"/>
                  <a:pt x="2356822" y="1342549"/>
                  <a:pt x="2359013" y="1048226"/>
                </a:cubicBezTo>
                <a:cubicBezTo>
                  <a:pt x="2359489" y="991362"/>
                  <a:pt x="2351107" y="848963"/>
                  <a:pt x="2318722" y="801624"/>
                </a:cubicBezTo>
                <a:cubicBezTo>
                  <a:pt x="2304625" y="781050"/>
                  <a:pt x="2279860" y="776478"/>
                  <a:pt x="2265286" y="752951"/>
                </a:cubicBezTo>
                <a:close/>
                <a:moveTo>
                  <a:pt x="1640065" y="504444"/>
                </a:moveTo>
                <a:cubicBezTo>
                  <a:pt x="1705883" y="497300"/>
                  <a:pt x="1769415" y="506730"/>
                  <a:pt x="1832566" y="524923"/>
                </a:cubicBezTo>
                <a:cubicBezTo>
                  <a:pt x="1894192" y="542734"/>
                  <a:pt x="1951723" y="573881"/>
                  <a:pt x="2001634" y="614077"/>
                </a:cubicBezTo>
                <a:cubicBezTo>
                  <a:pt x="2359489" y="901732"/>
                  <a:pt x="2209946" y="1510475"/>
                  <a:pt x="1743126" y="1565148"/>
                </a:cubicBezTo>
                <a:cubicBezTo>
                  <a:pt x="1670164" y="1573720"/>
                  <a:pt x="1600251" y="1565624"/>
                  <a:pt x="1531004" y="1542097"/>
                </a:cubicBezTo>
                <a:cubicBezTo>
                  <a:pt x="1094283" y="1393412"/>
                  <a:pt x="1048944" y="781717"/>
                  <a:pt x="1451851" y="561594"/>
                </a:cubicBezTo>
                <a:cubicBezTo>
                  <a:pt x="1510335" y="529685"/>
                  <a:pt x="1573962" y="511588"/>
                  <a:pt x="1640065" y="504444"/>
                </a:cubicBezTo>
                <a:close/>
              </a:path>
            </a:pathLst>
          </a:custGeom>
          <a:solidFill>
            <a:schemeClr val="accent1"/>
          </a:solidFill>
          <a:ln w="2381" cap="flat">
            <a:solidFill>
              <a:schemeClr val="accent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1531F0A-AE62-069F-28DE-5D809004DBAF}"/>
              </a:ext>
            </a:extLst>
          </p:cNvPr>
          <p:cNvSpPr/>
          <p:nvPr/>
        </p:nvSpPr>
        <p:spPr>
          <a:xfrm>
            <a:off x="5432190" y="2723405"/>
            <a:ext cx="1327621" cy="1411190"/>
          </a:xfrm>
          <a:custGeom>
            <a:avLst/>
            <a:gdLst>
              <a:gd name="csX0" fmla="*/ 608003 w 1224460"/>
              <a:gd name="csY0" fmla="*/ 0 h 1365797"/>
              <a:gd name="csX1" fmla="*/ 629624 w 1224460"/>
              <a:gd name="csY1" fmla="*/ 11144 h 1365797"/>
              <a:gd name="csX2" fmla="*/ 630768 w 1224460"/>
              <a:gd name="csY2" fmla="*/ 140589 h 1365797"/>
              <a:gd name="csX3" fmla="*/ 617528 w 1224460"/>
              <a:gd name="csY3" fmla="*/ 155067 h 1365797"/>
              <a:gd name="csX4" fmla="*/ 592286 w 1224460"/>
              <a:gd name="csY4" fmla="*/ 143637 h 1365797"/>
              <a:gd name="csX5" fmla="*/ 589715 w 1224460"/>
              <a:gd name="csY5" fmla="*/ 14383 h 1365797"/>
              <a:gd name="csX6" fmla="*/ 608003 w 1224460"/>
              <a:gd name="csY6" fmla="*/ 0 h 1365797"/>
              <a:gd name="csX7" fmla="*/ 188903 w 1224460"/>
              <a:gd name="csY7" fmla="*/ 166783 h 1365797"/>
              <a:gd name="csX8" fmla="*/ 213572 w 1224460"/>
              <a:gd name="csY8" fmla="*/ 170117 h 1365797"/>
              <a:gd name="csX9" fmla="*/ 293678 w 1224460"/>
              <a:gd name="csY9" fmla="*/ 269558 h 1365797"/>
              <a:gd name="csX10" fmla="*/ 267579 w 1224460"/>
              <a:gd name="csY10" fmla="*/ 284893 h 1365797"/>
              <a:gd name="csX11" fmla="*/ 178235 w 1224460"/>
              <a:gd name="csY11" fmla="*/ 196596 h 1365797"/>
              <a:gd name="csX12" fmla="*/ 188903 w 1224460"/>
              <a:gd name="csY12" fmla="*/ 166783 h 1365797"/>
              <a:gd name="csX13" fmla="*/ 1046153 w 1224460"/>
              <a:gd name="csY13" fmla="*/ 180118 h 1365797"/>
              <a:gd name="csX14" fmla="*/ 957666 w 1224460"/>
              <a:gd name="csY14" fmla="*/ 285750 h 1365797"/>
              <a:gd name="csX15" fmla="*/ 931186 w 1224460"/>
              <a:gd name="csY15" fmla="*/ 275463 h 1365797"/>
              <a:gd name="csX16" fmla="*/ 932139 w 1224460"/>
              <a:gd name="csY16" fmla="*/ 251936 h 1365797"/>
              <a:gd name="csX17" fmla="*/ 1026912 w 1224460"/>
              <a:gd name="csY17" fmla="*/ 166402 h 1365797"/>
              <a:gd name="csX18" fmla="*/ 1046153 w 1224460"/>
              <a:gd name="csY18" fmla="*/ 180118 h 1365797"/>
              <a:gd name="csX19" fmla="*/ 795550 w 1224460"/>
              <a:gd name="csY19" fmla="*/ 1104138 h 1365797"/>
              <a:gd name="csX20" fmla="*/ 693728 w 1224460"/>
              <a:gd name="csY20" fmla="*/ 1113853 h 1365797"/>
              <a:gd name="csX21" fmla="*/ 424456 w 1224460"/>
              <a:gd name="csY21" fmla="*/ 1104138 h 1365797"/>
              <a:gd name="csX22" fmla="*/ 382832 w 1224460"/>
              <a:gd name="csY22" fmla="*/ 943642 h 1365797"/>
              <a:gd name="csX23" fmla="*/ 235385 w 1224460"/>
              <a:gd name="csY23" fmla="*/ 682752 h 1365797"/>
              <a:gd name="csX24" fmla="*/ 608003 w 1224460"/>
              <a:gd name="csY24" fmla="*/ 223933 h 1365797"/>
              <a:gd name="csX25" fmla="*/ 991860 w 1224460"/>
              <a:gd name="csY25" fmla="*/ 646748 h 1365797"/>
              <a:gd name="csX26" fmla="*/ 901849 w 1224460"/>
              <a:gd name="csY26" fmla="*/ 859536 h 1365797"/>
              <a:gd name="csX27" fmla="*/ 836507 w 1224460"/>
              <a:gd name="csY27" fmla="*/ 946785 h 1365797"/>
              <a:gd name="csX28" fmla="*/ 795550 w 1224460"/>
              <a:gd name="csY28" fmla="*/ 1104138 h 1365797"/>
              <a:gd name="csX29" fmla="*/ 753735 w 1224460"/>
              <a:gd name="csY29" fmla="*/ 1066895 h 1365797"/>
              <a:gd name="csX30" fmla="*/ 804027 w 1224460"/>
              <a:gd name="csY30" fmla="*/ 905256 h 1365797"/>
              <a:gd name="csX31" fmla="*/ 936234 w 1224460"/>
              <a:gd name="csY31" fmla="*/ 684848 h 1365797"/>
              <a:gd name="csX32" fmla="*/ 608003 w 1224460"/>
              <a:gd name="csY32" fmla="*/ 273367 h 1365797"/>
              <a:gd name="csX33" fmla="*/ 291868 w 1224460"/>
              <a:gd name="csY33" fmla="*/ 711327 h 1365797"/>
              <a:gd name="csX34" fmla="*/ 410835 w 1224460"/>
              <a:gd name="csY34" fmla="*/ 896493 h 1365797"/>
              <a:gd name="csX35" fmla="*/ 465128 w 1224460"/>
              <a:gd name="csY35" fmla="*/ 1065562 h 1365797"/>
              <a:gd name="csX36" fmla="*/ 541328 w 1224460"/>
              <a:gd name="csY36" fmla="*/ 1065562 h 1365797"/>
              <a:gd name="csX37" fmla="*/ 517610 w 1224460"/>
              <a:gd name="csY37" fmla="*/ 866394 h 1365797"/>
              <a:gd name="csX38" fmla="*/ 492083 w 1224460"/>
              <a:gd name="csY38" fmla="*/ 815911 h 1365797"/>
              <a:gd name="csX39" fmla="*/ 512753 w 1224460"/>
              <a:gd name="csY39" fmla="*/ 779907 h 1365797"/>
              <a:gd name="csX40" fmla="*/ 560378 w 1224460"/>
              <a:gd name="csY40" fmla="*/ 827532 h 1365797"/>
              <a:gd name="csX41" fmla="*/ 665153 w 1224460"/>
              <a:gd name="csY41" fmla="*/ 827627 h 1365797"/>
              <a:gd name="csX42" fmla="*/ 722303 w 1224460"/>
              <a:gd name="csY42" fmla="*/ 789242 h 1365797"/>
              <a:gd name="csX43" fmla="*/ 699062 w 1224460"/>
              <a:gd name="csY43" fmla="*/ 875919 h 1365797"/>
              <a:gd name="csX44" fmla="*/ 684203 w 1224460"/>
              <a:gd name="csY44" fmla="*/ 1066895 h 1365797"/>
              <a:gd name="csX45" fmla="*/ 753735 w 1224460"/>
              <a:gd name="csY45" fmla="*/ 1066895 h 1365797"/>
              <a:gd name="csX46" fmla="*/ 156327 w 1224460"/>
              <a:gd name="csY46" fmla="*/ 618363 h 1365797"/>
              <a:gd name="csX47" fmla="*/ 138992 w 1224460"/>
              <a:gd name="csY47" fmla="*/ 639318 h 1365797"/>
              <a:gd name="csX48" fmla="*/ 12023 w 1224460"/>
              <a:gd name="csY48" fmla="*/ 637699 h 1365797"/>
              <a:gd name="csX49" fmla="*/ 117 w 1224460"/>
              <a:gd name="csY49" fmla="*/ 608838 h 1365797"/>
              <a:gd name="csX50" fmla="*/ 17929 w 1224460"/>
              <a:gd name="csY50" fmla="*/ 594360 h 1365797"/>
              <a:gd name="csX51" fmla="*/ 146231 w 1224460"/>
              <a:gd name="csY51" fmla="*/ 599218 h 1365797"/>
              <a:gd name="csX52" fmla="*/ 156327 w 1224460"/>
              <a:gd name="csY52" fmla="*/ 618363 h 1365797"/>
              <a:gd name="csX53" fmla="*/ 1224460 w 1224460"/>
              <a:gd name="csY53" fmla="*/ 618363 h 1365797"/>
              <a:gd name="csX54" fmla="*/ 1213031 w 1224460"/>
              <a:gd name="csY54" fmla="*/ 637413 h 1365797"/>
              <a:gd name="csX55" fmla="*/ 1077680 w 1224460"/>
              <a:gd name="csY55" fmla="*/ 638461 h 1365797"/>
              <a:gd name="csX56" fmla="*/ 1065203 w 1224460"/>
              <a:gd name="csY56" fmla="*/ 607409 h 1365797"/>
              <a:gd name="csX57" fmla="*/ 1084633 w 1224460"/>
              <a:gd name="csY57" fmla="*/ 594074 h 1365797"/>
              <a:gd name="csX58" fmla="*/ 1214078 w 1224460"/>
              <a:gd name="csY58" fmla="*/ 598170 h 1365797"/>
              <a:gd name="csX59" fmla="*/ 1224460 w 1224460"/>
              <a:gd name="csY59" fmla="*/ 618363 h 1365797"/>
              <a:gd name="csX60" fmla="*/ 648198 w 1224460"/>
              <a:gd name="csY60" fmla="*/ 864679 h 1365797"/>
              <a:gd name="csX61" fmla="*/ 569903 w 1224460"/>
              <a:gd name="csY61" fmla="*/ 864679 h 1365797"/>
              <a:gd name="csX62" fmla="*/ 586667 w 1224460"/>
              <a:gd name="csY62" fmla="*/ 999363 h 1365797"/>
              <a:gd name="csX63" fmla="*/ 590667 w 1224460"/>
              <a:gd name="csY63" fmla="*/ 1059752 h 1365797"/>
              <a:gd name="csX64" fmla="*/ 627053 w 1224460"/>
              <a:gd name="csY64" fmla="*/ 1067848 h 1365797"/>
              <a:gd name="csX65" fmla="*/ 648198 w 1224460"/>
              <a:gd name="csY65" fmla="*/ 864679 h 1365797"/>
              <a:gd name="csX66" fmla="*/ 786978 w 1224460"/>
              <a:gd name="csY66" fmla="*/ 1147001 h 1365797"/>
              <a:gd name="csX67" fmla="*/ 782786 w 1224460"/>
              <a:gd name="csY67" fmla="*/ 1256538 h 1365797"/>
              <a:gd name="csX68" fmla="*/ 522278 w 1224460"/>
              <a:gd name="csY68" fmla="*/ 1278922 h 1365797"/>
              <a:gd name="csX69" fmla="*/ 436553 w 1224460"/>
              <a:gd name="csY69" fmla="*/ 1256157 h 1365797"/>
              <a:gd name="csX70" fmla="*/ 432171 w 1224460"/>
              <a:gd name="csY70" fmla="*/ 1147001 h 1365797"/>
              <a:gd name="csX71" fmla="*/ 786978 w 1224460"/>
              <a:gd name="csY71" fmla="*/ 1147001 h 1365797"/>
              <a:gd name="csX72" fmla="*/ 748211 w 1224460"/>
              <a:gd name="csY72" fmla="*/ 1208913 h 1365797"/>
              <a:gd name="csX73" fmla="*/ 739638 w 1224460"/>
              <a:gd name="csY73" fmla="*/ 1196626 h 1365797"/>
              <a:gd name="csX74" fmla="*/ 684203 w 1224460"/>
              <a:gd name="csY74" fmla="*/ 1193959 h 1365797"/>
              <a:gd name="csX75" fmla="*/ 531803 w 1224460"/>
              <a:gd name="csY75" fmla="*/ 1193578 h 1365797"/>
              <a:gd name="csX76" fmla="*/ 470843 w 1224460"/>
              <a:gd name="csY76" fmla="*/ 1218438 h 1365797"/>
              <a:gd name="csX77" fmla="*/ 477701 w 1224460"/>
              <a:gd name="csY77" fmla="*/ 1229487 h 1365797"/>
              <a:gd name="csX78" fmla="*/ 541328 w 1224460"/>
              <a:gd name="csY78" fmla="*/ 1233202 h 1365797"/>
              <a:gd name="csX79" fmla="*/ 684203 w 1224460"/>
              <a:gd name="csY79" fmla="*/ 1232440 h 1365797"/>
              <a:gd name="csX80" fmla="*/ 748211 w 1224460"/>
              <a:gd name="csY80" fmla="*/ 1208913 h 1365797"/>
              <a:gd name="csX81" fmla="*/ 710396 w 1224460"/>
              <a:gd name="csY81" fmla="*/ 1313688 h 1365797"/>
              <a:gd name="csX82" fmla="*/ 688203 w 1224460"/>
              <a:gd name="csY82" fmla="*/ 1351217 h 1365797"/>
              <a:gd name="csX83" fmla="*/ 512753 w 1224460"/>
              <a:gd name="csY83" fmla="*/ 1311497 h 1365797"/>
              <a:gd name="csX84" fmla="*/ 579904 w 1224460"/>
              <a:gd name="csY84" fmla="*/ 1315022 h 1365797"/>
              <a:gd name="csX85" fmla="*/ 650389 w 1224460"/>
              <a:gd name="csY85" fmla="*/ 1313402 h 1365797"/>
              <a:gd name="csX86" fmla="*/ 693156 w 1224460"/>
              <a:gd name="csY86" fmla="*/ 1301115 h 1365797"/>
              <a:gd name="csX87" fmla="*/ 710396 w 1224460"/>
              <a:gd name="csY87" fmla="*/ 1313688 h 1365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1224460" h="1365797">
                <a:moveTo>
                  <a:pt x="608003" y="0"/>
                </a:moveTo>
                <a:cubicBezTo>
                  <a:pt x="616194" y="4286"/>
                  <a:pt x="623719" y="2476"/>
                  <a:pt x="629624" y="11144"/>
                </a:cubicBezTo>
                <a:cubicBezTo>
                  <a:pt x="637435" y="22479"/>
                  <a:pt x="636387" y="126301"/>
                  <a:pt x="630768" y="140589"/>
                </a:cubicBezTo>
                <a:cubicBezTo>
                  <a:pt x="628005" y="147828"/>
                  <a:pt x="622290" y="149828"/>
                  <a:pt x="617528" y="155067"/>
                </a:cubicBezTo>
                <a:cubicBezTo>
                  <a:pt x="606764" y="151733"/>
                  <a:pt x="599716" y="153924"/>
                  <a:pt x="592286" y="143637"/>
                </a:cubicBezTo>
                <a:cubicBezTo>
                  <a:pt x="583714" y="131540"/>
                  <a:pt x="582285" y="27527"/>
                  <a:pt x="589715" y="14383"/>
                </a:cubicBezTo>
                <a:cubicBezTo>
                  <a:pt x="594477" y="6001"/>
                  <a:pt x="601049" y="5525"/>
                  <a:pt x="608003" y="0"/>
                </a:cubicBezTo>
                <a:close/>
                <a:moveTo>
                  <a:pt x="188903" y="166783"/>
                </a:moveTo>
                <a:cubicBezTo>
                  <a:pt x="198428" y="168021"/>
                  <a:pt x="204333" y="166021"/>
                  <a:pt x="213572" y="170117"/>
                </a:cubicBezTo>
                <a:cubicBezTo>
                  <a:pt x="234623" y="179356"/>
                  <a:pt x="291963" y="248984"/>
                  <a:pt x="293678" y="269558"/>
                </a:cubicBezTo>
                <a:cubicBezTo>
                  <a:pt x="285677" y="276606"/>
                  <a:pt x="280057" y="286988"/>
                  <a:pt x="267579" y="284893"/>
                </a:cubicBezTo>
                <a:cubicBezTo>
                  <a:pt x="255768" y="282988"/>
                  <a:pt x="181378" y="208693"/>
                  <a:pt x="178235" y="196596"/>
                </a:cubicBezTo>
                <a:cubicBezTo>
                  <a:pt x="174615" y="182594"/>
                  <a:pt x="181759" y="177070"/>
                  <a:pt x="188903" y="166783"/>
                </a:cubicBezTo>
                <a:close/>
                <a:moveTo>
                  <a:pt x="1046153" y="180118"/>
                </a:moveTo>
                <a:cubicBezTo>
                  <a:pt x="1045486" y="202883"/>
                  <a:pt x="981097" y="280225"/>
                  <a:pt x="957666" y="285750"/>
                </a:cubicBezTo>
                <a:cubicBezTo>
                  <a:pt x="945569" y="288608"/>
                  <a:pt x="939949" y="281940"/>
                  <a:pt x="931186" y="275463"/>
                </a:cubicBezTo>
                <a:cubicBezTo>
                  <a:pt x="931567" y="265557"/>
                  <a:pt x="928424" y="261747"/>
                  <a:pt x="932139" y="251936"/>
                </a:cubicBezTo>
                <a:cubicBezTo>
                  <a:pt x="937091" y="238696"/>
                  <a:pt x="1015101" y="164687"/>
                  <a:pt x="1026912" y="166402"/>
                </a:cubicBezTo>
                <a:cubicBezTo>
                  <a:pt x="1038342" y="168116"/>
                  <a:pt x="1037961" y="174308"/>
                  <a:pt x="1046153" y="180118"/>
                </a:cubicBezTo>
                <a:close/>
                <a:moveTo>
                  <a:pt x="795550" y="1104138"/>
                </a:moveTo>
                <a:cubicBezTo>
                  <a:pt x="762117" y="1118902"/>
                  <a:pt x="729828" y="1113758"/>
                  <a:pt x="693728" y="1113853"/>
                </a:cubicBezTo>
                <a:cubicBezTo>
                  <a:pt x="625148" y="1113949"/>
                  <a:pt x="480177" y="1129570"/>
                  <a:pt x="424456" y="1104138"/>
                </a:cubicBezTo>
                <a:cubicBezTo>
                  <a:pt x="403310" y="1051846"/>
                  <a:pt x="411978" y="995458"/>
                  <a:pt x="382832" y="943642"/>
                </a:cubicBezTo>
                <a:cubicBezTo>
                  <a:pt x="327396" y="845344"/>
                  <a:pt x="258816" y="806006"/>
                  <a:pt x="235385" y="682752"/>
                </a:cubicBezTo>
                <a:cubicBezTo>
                  <a:pt x="191284" y="450533"/>
                  <a:pt x="372640" y="228695"/>
                  <a:pt x="608003" y="223933"/>
                </a:cubicBezTo>
                <a:cubicBezTo>
                  <a:pt x="828983" y="219551"/>
                  <a:pt x="1011958" y="430340"/>
                  <a:pt x="991860" y="646748"/>
                </a:cubicBezTo>
                <a:cubicBezTo>
                  <a:pt x="984526" y="725234"/>
                  <a:pt x="950522" y="798576"/>
                  <a:pt x="901849" y="859536"/>
                </a:cubicBezTo>
                <a:cubicBezTo>
                  <a:pt x="878989" y="888111"/>
                  <a:pt x="853176" y="913638"/>
                  <a:pt x="836507" y="946785"/>
                </a:cubicBezTo>
                <a:cubicBezTo>
                  <a:pt x="811361" y="996886"/>
                  <a:pt x="819934" y="1056608"/>
                  <a:pt x="795550" y="1104138"/>
                </a:cubicBezTo>
                <a:close/>
                <a:moveTo>
                  <a:pt x="753735" y="1066895"/>
                </a:moveTo>
                <a:cubicBezTo>
                  <a:pt x="774595" y="1013555"/>
                  <a:pt x="773261" y="957167"/>
                  <a:pt x="804027" y="905256"/>
                </a:cubicBezTo>
                <a:cubicBezTo>
                  <a:pt x="848890" y="829532"/>
                  <a:pt x="917851" y="775907"/>
                  <a:pt x="936234" y="684848"/>
                </a:cubicBezTo>
                <a:cubicBezTo>
                  <a:pt x="977001" y="482536"/>
                  <a:pt x="821648" y="270224"/>
                  <a:pt x="608003" y="273367"/>
                </a:cubicBezTo>
                <a:cubicBezTo>
                  <a:pt x="386832" y="276701"/>
                  <a:pt x="228146" y="501491"/>
                  <a:pt x="291868" y="711327"/>
                </a:cubicBezTo>
                <a:cubicBezTo>
                  <a:pt x="314442" y="785908"/>
                  <a:pt x="370163" y="833533"/>
                  <a:pt x="410835" y="896493"/>
                </a:cubicBezTo>
                <a:cubicBezTo>
                  <a:pt x="444839" y="949166"/>
                  <a:pt x="452650" y="1005935"/>
                  <a:pt x="465128" y="1065562"/>
                </a:cubicBezTo>
                <a:cubicBezTo>
                  <a:pt x="490560" y="1065562"/>
                  <a:pt x="515896" y="1065562"/>
                  <a:pt x="541328" y="1065562"/>
                </a:cubicBezTo>
                <a:cubicBezTo>
                  <a:pt x="544566" y="999553"/>
                  <a:pt x="538470" y="929640"/>
                  <a:pt x="517610" y="866394"/>
                </a:cubicBezTo>
                <a:cubicBezTo>
                  <a:pt x="511991" y="849154"/>
                  <a:pt x="495512" y="833533"/>
                  <a:pt x="492083" y="815911"/>
                </a:cubicBezTo>
                <a:cubicBezTo>
                  <a:pt x="488464" y="796671"/>
                  <a:pt x="498465" y="789718"/>
                  <a:pt x="512753" y="779907"/>
                </a:cubicBezTo>
                <a:cubicBezTo>
                  <a:pt x="537994" y="788670"/>
                  <a:pt x="544280" y="807434"/>
                  <a:pt x="560378" y="827532"/>
                </a:cubicBezTo>
                <a:cubicBezTo>
                  <a:pt x="599525" y="815435"/>
                  <a:pt x="625910" y="817340"/>
                  <a:pt x="665153" y="827627"/>
                </a:cubicBezTo>
                <a:cubicBezTo>
                  <a:pt x="684774" y="793147"/>
                  <a:pt x="680964" y="783050"/>
                  <a:pt x="722303" y="789242"/>
                </a:cubicBezTo>
                <a:cubicBezTo>
                  <a:pt x="731256" y="824293"/>
                  <a:pt x="708777" y="843248"/>
                  <a:pt x="699062" y="875919"/>
                </a:cubicBezTo>
                <a:cubicBezTo>
                  <a:pt x="680774" y="937355"/>
                  <a:pt x="674487" y="1003840"/>
                  <a:pt x="684203" y="1066895"/>
                </a:cubicBezTo>
                <a:cubicBezTo>
                  <a:pt x="707348" y="1066895"/>
                  <a:pt x="730494" y="1066895"/>
                  <a:pt x="753735" y="1066895"/>
                </a:cubicBezTo>
                <a:close/>
                <a:moveTo>
                  <a:pt x="156327" y="618363"/>
                </a:moveTo>
                <a:cubicBezTo>
                  <a:pt x="150803" y="626840"/>
                  <a:pt x="149469" y="635127"/>
                  <a:pt x="138992" y="639318"/>
                </a:cubicBezTo>
                <a:cubicBezTo>
                  <a:pt x="122323" y="646081"/>
                  <a:pt x="27454" y="645985"/>
                  <a:pt x="12023" y="637699"/>
                </a:cubicBezTo>
                <a:cubicBezTo>
                  <a:pt x="-454" y="630936"/>
                  <a:pt x="-264" y="620173"/>
                  <a:pt x="117" y="608838"/>
                </a:cubicBezTo>
                <a:cubicBezTo>
                  <a:pt x="7832" y="602551"/>
                  <a:pt x="7547" y="597979"/>
                  <a:pt x="17929" y="594360"/>
                </a:cubicBezTo>
                <a:cubicBezTo>
                  <a:pt x="34788" y="588454"/>
                  <a:pt x="132991" y="589312"/>
                  <a:pt x="146231" y="599218"/>
                </a:cubicBezTo>
                <a:cubicBezTo>
                  <a:pt x="153374" y="604552"/>
                  <a:pt x="152612" y="611219"/>
                  <a:pt x="156327" y="618363"/>
                </a:cubicBezTo>
                <a:close/>
                <a:moveTo>
                  <a:pt x="1224460" y="618363"/>
                </a:moveTo>
                <a:cubicBezTo>
                  <a:pt x="1220270" y="625411"/>
                  <a:pt x="1220555" y="632365"/>
                  <a:pt x="1213031" y="637413"/>
                </a:cubicBezTo>
                <a:cubicBezTo>
                  <a:pt x="1199600" y="646557"/>
                  <a:pt x="1092920" y="645985"/>
                  <a:pt x="1077680" y="638461"/>
                </a:cubicBezTo>
                <a:cubicBezTo>
                  <a:pt x="1064345" y="631889"/>
                  <a:pt x="1065393" y="619220"/>
                  <a:pt x="1065203" y="607409"/>
                </a:cubicBezTo>
                <a:cubicBezTo>
                  <a:pt x="1073394" y="601790"/>
                  <a:pt x="1074156" y="597218"/>
                  <a:pt x="1084633" y="594074"/>
                </a:cubicBezTo>
                <a:cubicBezTo>
                  <a:pt x="1101684" y="588835"/>
                  <a:pt x="1201029" y="588550"/>
                  <a:pt x="1214078" y="598170"/>
                </a:cubicBezTo>
                <a:cubicBezTo>
                  <a:pt x="1221603" y="603694"/>
                  <a:pt x="1220651" y="610838"/>
                  <a:pt x="1224460" y="618363"/>
                </a:cubicBezTo>
                <a:close/>
                <a:moveTo>
                  <a:pt x="648198" y="864679"/>
                </a:moveTo>
                <a:cubicBezTo>
                  <a:pt x="622100" y="864679"/>
                  <a:pt x="596001" y="864679"/>
                  <a:pt x="569903" y="864679"/>
                </a:cubicBezTo>
                <a:cubicBezTo>
                  <a:pt x="569807" y="909733"/>
                  <a:pt x="583428" y="954024"/>
                  <a:pt x="586667" y="999363"/>
                </a:cubicBezTo>
                <a:cubicBezTo>
                  <a:pt x="587714" y="1014793"/>
                  <a:pt x="581809" y="1046512"/>
                  <a:pt x="590667" y="1059752"/>
                </a:cubicBezTo>
                <a:cubicBezTo>
                  <a:pt x="598478" y="1071467"/>
                  <a:pt x="615146" y="1067467"/>
                  <a:pt x="627053" y="1067848"/>
                </a:cubicBezTo>
                <a:cubicBezTo>
                  <a:pt x="634101" y="1000125"/>
                  <a:pt x="641150" y="932402"/>
                  <a:pt x="648198" y="864679"/>
                </a:cubicBezTo>
                <a:close/>
                <a:moveTo>
                  <a:pt x="786978" y="1147001"/>
                </a:moveTo>
                <a:cubicBezTo>
                  <a:pt x="795836" y="1183386"/>
                  <a:pt x="797836" y="1221867"/>
                  <a:pt x="782786" y="1256538"/>
                </a:cubicBezTo>
                <a:cubicBezTo>
                  <a:pt x="734304" y="1294924"/>
                  <a:pt x="586000" y="1279493"/>
                  <a:pt x="522278" y="1278922"/>
                </a:cubicBezTo>
                <a:cubicBezTo>
                  <a:pt x="489035" y="1278541"/>
                  <a:pt x="461508" y="1279874"/>
                  <a:pt x="436553" y="1256157"/>
                </a:cubicBezTo>
                <a:cubicBezTo>
                  <a:pt x="425980" y="1219676"/>
                  <a:pt x="422551" y="1184053"/>
                  <a:pt x="432171" y="1147001"/>
                </a:cubicBezTo>
                <a:cubicBezTo>
                  <a:pt x="550472" y="1147001"/>
                  <a:pt x="668677" y="1147001"/>
                  <a:pt x="786978" y="1147001"/>
                </a:cubicBezTo>
                <a:close/>
                <a:moveTo>
                  <a:pt x="748211" y="1208913"/>
                </a:moveTo>
                <a:cubicBezTo>
                  <a:pt x="731256" y="1194435"/>
                  <a:pt x="758974" y="1207579"/>
                  <a:pt x="739638" y="1196626"/>
                </a:cubicBezTo>
                <a:cubicBezTo>
                  <a:pt x="726303" y="1189101"/>
                  <a:pt x="699157" y="1194054"/>
                  <a:pt x="684203" y="1193959"/>
                </a:cubicBezTo>
                <a:cubicBezTo>
                  <a:pt x="633435" y="1193864"/>
                  <a:pt x="582571" y="1193673"/>
                  <a:pt x="531803" y="1193578"/>
                </a:cubicBezTo>
                <a:cubicBezTo>
                  <a:pt x="496465" y="1193483"/>
                  <a:pt x="481320" y="1182719"/>
                  <a:pt x="470843" y="1218438"/>
                </a:cubicBezTo>
                <a:cubicBezTo>
                  <a:pt x="481606" y="1228820"/>
                  <a:pt x="465413" y="1221677"/>
                  <a:pt x="477701" y="1229487"/>
                </a:cubicBezTo>
                <a:cubicBezTo>
                  <a:pt x="492941" y="1239107"/>
                  <a:pt x="524087" y="1233297"/>
                  <a:pt x="541328" y="1233202"/>
                </a:cubicBezTo>
                <a:cubicBezTo>
                  <a:pt x="588953" y="1232726"/>
                  <a:pt x="636578" y="1232440"/>
                  <a:pt x="684203" y="1232440"/>
                </a:cubicBezTo>
                <a:cubicBezTo>
                  <a:pt x="716207" y="1232535"/>
                  <a:pt x="734495" y="1238060"/>
                  <a:pt x="748211" y="1208913"/>
                </a:cubicBezTo>
                <a:close/>
                <a:moveTo>
                  <a:pt x="710396" y="1313688"/>
                </a:moveTo>
                <a:cubicBezTo>
                  <a:pt x="705539" y="1329309"/>
                  <a:pt x="704015" y="1342073"/>
                  <a:pt x="688203" y="1351217"/>
                </a:cubicBezTo>
                <a:cubicBezTo>
                  <a:pt x="647722" y="1374458"/>
                  <a:pt x="514944" y="1375696"/>
                  <a:pt x="512753" y="1311497"/>
                </a:cubicBezTo>
                <a:cubicBezTo>
                  <a:pt x="547519" y="1289114"/>
                  <a:pt x="544947" y="1311497"/>
                  <a:pt x="579904" y="1315022"/>
                </a:cubicBezTo>
                <a:cubicBezTo>
                  <a:pt x="601240" y="1317117"/>
                  <a:pt x="629339" y="1317784"/>
                  <a:pt x="650389" y="1313402"/>
                </a:cubicBezTo>
                <a:cubicBezTo>
                  <a:pt x="664677" y="1310354"/>
                  <a:pt x="677916" y="1297877"/>
                  <a:pt x="693156" y="1301115"/>
                </a:cubicBezTo>
                <a:cubicBezTo>
                  <a:pt x="703157" y="1303210"/>
                  <a:pt x="703062" y="1308259"/>
                  <a:pt x="710396" y="1313688"/>
                </a:cubicBezTo>
                <a:close/>
              </a:path>
            </a:pathLst>
          </a:custGeom>
          <a:solidFill>
            <a:schemeClr val="tx2"/>
          </a:solidFill>
          <a:ln w="2381" cap="flat">
            <a:solidFill>
              <a:schemeClr val="tx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18" name="Graphic 17" descr="Shield Tick with solid fill">
            <a:extLst>
              <a:ext uri="{FF2B5EF4-FFF2-40B4-BE49-F238E27FC236}">
                <a16:creationId xmlns:a16="http://schemas.microsoft.com/office/drawing/2014/main" id="{070961A6-BB9C-AF9A-1B9E-BAB352549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68370" y="1369350"/>
            <a:ext cx="640080" cy="640080"/>
          </a:xfrm>
          <a:prstGeom prst="rect">
            <a:avLst/>
          </a:prstGeom>
        </p:spPr>
      </p:pic>
      <p:pic>
        <p:nvPicPr>
          <p:cNvPr id="19" name="Graphic 18" descr="Users with solid fill">
            <a:extLst>
              <a:ext uri="{FF2B5EF4-FFF2-40B4-BE49-F238E27FC236}">
                <a16:creationId xmlns:a16="http://schemas.microsoft.com/office/drawing/2014/main" id="{A2A7EF85-FB07-63BA-E8DE-1225FDB1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60955" y="3143472"/>
            <a:ext cx="640080" cy="640080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5414469E-2C5C-8106-8663-195B6F326D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742418" y="4855014"/>
            <a:ext cx="640080" cy="640080"/>
          </a:xfrm>
          <a:prstGeom prst="rect">
            <a:avLst/>
          </a:prstGeom>
        </p:spPr>
      </p:pic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B0355449-C95B-6A86-8302-288F7F8DC1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98734" y="4854910"/>
            <a:ext cx="640080" cy="64008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192A181A-D029-0057-A7BA-BD8C2495DA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308780" y="3144864"/>
            <a:ext cx="640080" cy="640080"/>
          </a:xfrm>
          <a:prstGeom prst="rect">
            <a:avLst/>
          </a:prstGeom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50BA0223-DBC8-EB4C-781C-7C09F12505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91392" y="1369310"/>
            <a:ext cx="640080" cy="6400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C1E6339-0A3C-6FCE-3D76-7580DD838474}"/>
              </a:ext>
            </a:extLst>
          </p:cNvPr>
          <p:cNvGrpSpPr/>
          <p:nvPr/>
        </p:nvGrpSpPr>
        <p:grpSpPr>
          <a:xfrm>
            <a:off x="258689" y="2843091"/>
            <a:ext cx="2124507" cy="1197820"/>
            <a:chOff x="332936" y="2627766"/>
            <a:chExt cx="2926080" cy="11978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276425-49A1-502A-1E6E-199D31FB9E3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C93B2B-36A4-2A96-3EA9-4568FF9E84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B5C3FD1-1C96-CDBD-3DC4-0BB38BDFC533}"/>
              </a:ext>
            </a:extLst>
          </p:cNvPr>
          <p:cNvGrpSpPr/>
          <p:nvPr/>
        </p:nvGrpSpPr>
        <p:grpSpPr>
          <a:xfrm>
            <a:off x="407572" y="1067975"/>
            <a:ext cx="2124507" cy="1197820"/>
            <a:chOff x="332936" y="2627766"/>
            <a:chExt cx="2926080" cy="11978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77B149-766D-3149-76DE-73D3EC6881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01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078D73-4F96-E099-7CC7-44C6CFFD5D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8BA942E-3C9F-3A6B-C336-B3064299CAFB}"/>
              </a:ext>
            </a:extLst>
          </p:cNvPr>
          <p:cNvGrpSpPr/>
          <p:nvPr/>
        </p:nvGrpSpPr>
        <p:grpSpPr>
          <a:xfrm>
            <a:off x="407572" y="4587615"/>
            <a:ext cx="2124507" cy="1197820"/>
            <a:chOff x="332936" y="2627766"/>
            <a:chExt cx="2926080" cy="119782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EB37DA9-7106-4DFC-C4A5-FB9CE89065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03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F5E7AE-7927-1D4C-1C4E-D076A970BD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2E7A32-58FB-6EDC-8E99-B7435CAABEAA}"/>
              </a:ext>
            </a:extLst>
          </p:cNvPr>
          <p:cNvGrpSpPr/>
          <p:nvPr/>
        </p:nvGrpSpPr>
        <p:grpSpPr>
          <a:xfrm>
            <a:off x="9808804" y="2864602"/>
            <a:ext cx="2124507" cy="1197820"/>
            <a:chOff x="332936" y="2627766"/>
            <a:chExt cx="2926080" cy="119782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0AF396A-73E8-8FBF-D9F5-8C92D8D9C7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05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EB81CC-75C3-0586-3BE9-B4FF502B74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4421301-34ED-F430-DCBD-8E9F51D20B68}"/>
              </a:ext>
            </a:extLst>
          </p:cNvPr>
          <p:cNvGrpSpPr/>
          <p:nvPr/>
        </p:nvGrpSpPr>
        <p:grpSpPr>
          <a:xfrm>
            <a:off x="9659921" y="4587615"/>
            <a:ext cx="2124507" cy="1197820"/>
            <a:chOff x="332936" y="2627766"/>
            <a:chExt cx="2926080" cy="11978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33DEC8-B5A7-DC9F-0295-B58E75F755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06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ED6563-A42A-A3CF-AF2C-9F9C10B97D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84A97C4-FF5C-1C93-4265-7BE5657D3534}"/>
              </a:ext>
            </a:extLst>
          </p:cNvPr>
          <p:cNvGrpSpPr/>
          <p:nvPr/>
        </p:nvGrpSpPr>
        <p:grpSpPr>
          <a:xfrm>
            <a:off x="9659921" y="1067975"/>
            <a:ext cx="2124507" cy="1197820"/>
            <a:chOff x="332936" y="2627766"/>
            <a:chExt cx="2926080" cy="11978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DCED2AF-D5D6-94CB-9811-5F75964F8B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3F6C85C-86BB-F4A5-DDA9-65F1C3822A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C8100-E9D1-C3BE-E5C7-2D920B4AD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B980-A33D-3387-8919-F33684C3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Six-Step Idea Wheel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BCFC59A-EBD5-AB8B-60E5-F6B96216A0D6}"/>
              </a:ext>
            </a:extLst>
          </p:cNvPr>
          <p:cNvSpPr/>
          <p:nvPr/>
        </p:nvSpPr>
        <p:spPr>
          <a:xfrm>
            <a:off x="7139383" y="2558106"/>
            <a:ext cx="2609142" cy="1782338"/>
          </a:xfrm>
          <a:custGeom>
            <a:avLst/>
            <a:gdLst>
              <a:gd name="csX0" fmla="*/ 260032 w 3007622"/>
              <a:gd name="csY0" fmla="*/ 0 h 2155983"/>
              <a:gd name="csX1" fmla="*/ 393002 w 3007622"/>
              <a:gd name="csY1" fmla="*/ 211836 h 2155983"/>
              <a:gd name="csX2" fmla="*/ 567880 w 3007622"/>
              <a:gd name="csY2" fmla="*/ 740283 h 2155983"/>
              <a:gd name="csX3" fmla="*/ 587883 w 3007622"/>
              <a:gd name="csY3" fmla="*/ 911447 h 2155983"/>
              <a:gd name="csX4" fmla="*/ 602932 w 3007622"/>
              <a:gd name="csY4" fmla="*/ 1080706 h 2155983"/>
              <a:gd name="csX5" fmla="*/ 926782 w 3007622"/>
              <a:gd name="csY5" fmla="*/ 1080706 h 2155983"/>
              <a:gd name="csX6" fmla="*/ 977455 w 3007622"/>
              <a:gd name="csY6" fmla="*/ 1035272 h 2155983"/>
              <a:gd name="csX7" fmla="*/ 1831848 w 3007622"/>
              <a:gd name="csY7" fmla="*/ 401574 h 2155983"/>
              <a:gd name="csX8" fmla="*/ 2034921 w 3007622"/>
              <a:gd name="csY8" fmla="*/ 493586 h 2155983"/>
              <a:gd name="csX9" fmla="*/ 2319909 w 3007622"/>
              <a:gd name="csY9" fmla="*/ 884587 h 2155983"/>
              <a:gd name="csX10" fmla="*/ 2355533 w 3007622"/>
              <a:gd name="csY10" fmla="*/ 1081088 h 2155983"/>
              <a:gd name="csX11" fmla="*/ 2888933 w 3007622"/>
              <a:gd name="csY11" fmla="*/ 1081088 h 2155983"/>
              <a:gd name="csX12" fmla="*/ 3007614 w 3007622"/>
              <a:gd name="csY12" fmla="*/ 1092422 h 2155983"/>
              <a:gd name="csX13" fmla="*/ 2888933 w 3007622"/>
              <a:gd name="csY13" fmla="*/ 1103948 h 2155983"/>
              <a:gd name="csX14" fmla="*/ 2355533 w 3007622"/>
              <a:gd name="csY14" fmla="*/ 1103948 h 2155983"/>
              <a:gd name="csX15" fmla="*/ 2319433 w 3007622"/>
              <a:gd name="csY15" fmla="*/ 1299972 h 2155983"/>
              <a:gd name="csX16" fmla="*/ 2025777 w 3007622"/>
              <a:gd name="csY16" fmla="*/ 1701070 h 2155983"/>
              <a:gd name="csX17" fmla="*/ 1812512 w 3007622"/>
              <a:gd name="csY17" fmla="*/ 1792510 h 2155983"/>
              <a:gd name="csX18" fmla="*/ 1495615 w 3007622"/>
              <a:gd name="csY18" fmla="*/ 1786604 h 2155983"/>
              <a:gd name="csX19" fmla="*/ 976884 w 3007622"/>
              <a:gd name="csY19" fmla="*/ 1149572 h 2155983"/>
              <a:gd name="csX20" fmla="*/ 926782 w 3007622"/>
              <a:gd name="csY20" fmla="*/ 1103567 h 2155983"/>
              <a:gd name="csX21" fmla="*/ 602932 w 3007622"/>
              <a:gd name="csY21" fmla="*/ 1103567 h 2155983"/>
              <a:gd name="csX22" fmla="*/ 587978 w 3007622"/>
              <a:gd name="csY22" fmla="*/ 1244822 h 2155983"/>
              <a:gd name="csX23" fmla="*/ 568071 w 3007622"/>
              <a:gd name="csY23" fmla="*/ 1406557 h 2155983"/>
              <a:gd name="csX24" fmla="*/ 391096 w 3007622"/>
              <a:gd name="csY24" fmla="*/ 1942433 h 2155983"/>
              <a:gd name="csX25" fmla="*/ 260032 w 3007622"/>
              <a:gd name="csY25" fmla="*/ 2155984 h 2155983"/>
              <a:gd name="csX26" fmla="*/ 0 w 3007622"/>
              <a:gd name="csY26" fmla="*/ 1959197 h 2155983"/>
              <a:gd name="csX27" fmla="*/ 857 w 3007622"/>
              <a:gd name="csY27" fmla="*/ 197072 h 2155983"/>
              <a:gd name="csX28" fmla="*/ 260032 w 3007622"/>
              <a:gd name="csY28" fmla="*/ 0 h 2155983"/>
              <a:gd name="csX29" fmla="*/ 998125 w 3007622"/>
              <a:gd name="csY29" fmla="*/ 1149572 h 2155983"/>
              <a:gd name="csX30" fmla="*/ 1736407 w 3007622"/>
              <a:gd name="csY30" fmla="*/ 1783175 h 2155983"/>
              <a:gd name="csX31" fmla="*/ 2330577 w 3007622"/>
              <a:gd name="csY31" fmla="*/ 1101947 h 2155983"/>
              <a:gd name="csX32" fmla="*/ 1477709 w 3007622"/>
              <a:gd name="csY32" fmla="*/ 427958 h 2155983"/>
              <a:gd name="csX33" fmla="*/ 1284827 w 3007622"/>
              <a:gd name="csY33" fmla="*/ 521589 h 2155983"/>
              <a:gd name="csX34" fmla="*/ 1077182 w 3007622"/>
              <a:gd name="csY34" fmla="*/ 761619 h 2155983"/>
              <a:gd name="csX35" fmla="*/ 999649 w 3007622"/>
              <a:gd name="csY35" fmla="*/ 1035272 h 2155983"/>
              <a:gd name="csX36" fmla="*/ 998125 w 3007622"/>
              <a:gd name="csY36" fmla="*/ 1149572 h 2155983"/>
              <a:gd name="csX37" fmla="*/ 1642205 w 3007622"/>
              <a:gd name="csY37" fmla="*/ 567404 h 2155983"/>
              <a:gd name="csX38" fmla="*/ 1834134 w 3007622"/>
              <a:gd name="csY38" fmla="*/ 598837 h 2155983"/>
              <a:gd name="csX39" fmla="*/ 1904238 w 3007622"/>
              <a:gd name="csY39" fmla="*/ 1560195 h 2155983"/>
              <a:gd name="csX40" fmla="*/ 1717357 w 3007622"/>
              <a:gd name="csY40" fmla="*/ 1621155 h 2155983"/>
              <a:gd name="csX41" fmla="*/ 1495520 w 3007622"/>
              <a:gd name="csY41" fmla="*/ 1595914 h 2155983"/>
              <a:gd name="csX42" fmla="*/ 1452943 w 3007622"/>
              <a:gd name="csY42" fmla="*/ 613791 h 2155983"/>
              <a:gd name="csX43" fmla="*/ 1642205 w 3007622"/>
              <a:gd name="csY43" fmla="*/ 567404 h 21559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007622" h="2155983">
                <a:moveTo>
                  <a:pt x="260032" y="0"/>
                </a:moveTo>
                <a:cubicBezTo>
                  <a:pt x="314610" y="38481"/>
                  <a:pt x="362045" y="150781"/>
                  <a:pt x="393002" y="211836"/>
                </a:cubicBezTo>
                <a:cubicBezTo>
                  <a:pt x="475774" y="375095"/>
                  <a:pt x="540353" y="559022"/>
                  <a:pt x="567880" y="740283"/>
                </a:cubicBezTo>
                <a:cubicBezTo>
                  <a:pt x="576548" y="796766"/>
                  <a:pt x="584073" y="854393"/>
                  <a:pt x="587883" y="911447"/>
                </a:cubicBezTo>
                <a:cubicBezTo>
                  <a:pt x="591598" y="966692"/>
                  <a:pt x="586168" y="1028890"/>
                  <a:pt x="602932" y="1080706"/>
                </a:cubicBezTo>
                <a:cubicBezTo>
                  <a:pt x="710851" y="1080706"/>
                  <a:pt x="818864" y="1080706"/>
                  <a:pt x="926782" y="1080706"/>
                </a:cubicBezTo>
                <a:cubicBezTo>
                  <a:pt x="941261" y="1056989"/>
                  <a:pt x="952690" y="1047369"/>
                  <a:pt x="977455" y="1035272"/>
                </a:cubicBezTo>
                <a:cubicBezTo>
                  <a:pt x="1015746" y="614363"/>
                  <a:pt x="1403985" y="284226"/>
                  <a:pt x="1831848" y="401574"/>
                </a:cubicBezTo>
                <a:cubicBezTo>
                  <a:pt x="1903571" y="421196"/>
                  <a:pt x="1973389" y="451199"/>
                  <a:pt x="2034921" y="493586"/>
                </a:cubicBezTo>
                <a:cubicBezTo>
                  <a:pt x="2170366" y="586835"/>
                  <a:pt x="2272760" y="726853"/>
                  <a:pt x="2319909" y="884587"/>
                </a:cubicBezTo>
                <a:cubicBezTo>
                  <a:pt x="2339150" y="948880"/>
                  <a:pt x="2339626" y="1016889"/>
                  <a:pt x="2355533" y="1081088"/>
                </a:cubicBezTo>
                <a:cubicBezTo>
                  <a:pt x="2533364" y="1081088"/>
                  <a:pt x="2711101" y="1081088"/>
                  <a:pt x="2888933" y="1081088"/>
                </a:cubicBezTo>
                <a:cubicBezTo>
                  <a:pt x="2918079" y="1019651"/>
                  <a:pt x="3006566" y="1014413"/>
                  <a:pt x="3007614" y="1092422"/>
                </a:cubicBezTo>
                <a:cubicBezTo>
                  <a:pt x="3008662" y="1170242"/>
                  <a:pt x="2916745" y="1167194"/>
                  <a:pt x="2888933" y="1103948"/>
                </a:cubicBezTo>
                <a:cubicBezTo>
                  <a:pt x="2711101" y="1103948"/>
                  <a:pt x="2533364" y="1103948"/>
                  <a:pt x="2355533" y="1103948"/>
                </a:cubicBezTo>
                <a:cubicBezTo>
                  <a:pt x="2340293" y="1168241"/>
                  <a:pt x="2338864" y="1235393"/>
                  <a:pt x="2319433" y="1299972"/>
                </a:cubicBezTo>
                <a:cubicBezTo>
                  <a:pt x="2270474" y="1462469"/>
                  <a:pt x="2168461" y="1607915"/>
                  <a:pt x="2025777" y="1701070"/>
                </a:cubicBezTo>
                <a:cubicBezTo>
                  <a:pt x="1961197" y="1743170"/>
                  <a:pt x="1886998" y="1773555"/>
                  <a:pt x="1812512" y="1792510"/>
                </a:cubicBezTo>
                <a:cubicBezTo>
                  <a:pt x="1709928" y="1818513"/>
                  <a:pt x="1597343" y="1812798"/>
                  <a:pt x="1495615" y="1786604"/>
                </a:cubicBezTo>
                <a:cubicBezTo>
                  <a:pt x="1193578" y="1708785"/>
                  <a:pt x="1011364" y="1449896"/>
                  <a:pt x="976884" y="1149572"/>
                </a:cubicBezTo>
                <a:cubicBezTo>
                  <a:pt x="951929" y="1137476"/>
                  <a:pt x="940498" y="1127855"/>
                  <a:pt x="926782" y="1103567"/>
                </a:cubicBezTo>
                <a:cubicBezTo>
                  <a:pt x="818864" y="1103567"/>
                  <a:pt x="710851" y="1103567"/>
                  <a:pt x="602932" y="1103567"/>
                </a:cubicBezTo>
                <a:cubicBezTo>
                  <a:pt x="589121" y="1148144"/>
                  <a:pt x="591312" y="1197483"/>
                  <a:pt x="587978" y="1244822"/>
                </a:cubicBezTo>
                <a:cubicBezTo>
                  <a:pt x="584168" y="1298924"/>
                  <a:pt x="576643" y="1353122"/>
                  <a:pt x="568071" y="1406557"/>
                </a:cubicBezTo>
                <a:cubicBezTo>
                  <a:pt x="538353" y="1590580"/>
                  <a:pt x="475774" y="1776317"/>
                  <a:pt x="391096" y="1942433"/>
                </a:cubicBezTo>
                <a:cubicBezTo>
                  <a:pt x="359950" y="2003393"/>
                  <a:pt x="313563" y="2116741"/>
                  <a:pt x="260032" y="2155984"/>
                </a:cubicBezTo>
                <a:cubicBezTo>
                  <a:pt x="173355" y="2090356"/>
                  <a:pt x="86677" y="2024825"/>
                  <a:pt x="0" y="1959197"/>
                </a:cubicBezTo>
                <a:cubicBezTo>
                  <a:pt x="346234" y="1395031"/>
                  <a:pt x="346805" y="762476"/>
                  <a:pt x="857" y="197072"/>
                </a:cubicBezTo>
                <a:cubicBezTo>
                  <a:pt x="87249" y="131350"/>
                  <a:pt x="173641" y="65627"/>
                  <a:pt x="260032" y="0"/>
                </a:cubicBezTo>
                <a:close/>
                <a:moveTo>
                  <a:pt x="998125" y="1149572"/>
                </a:moveTo>
                <a:cubicBezTo>
                  <a:pt x="1009174" y="1519333"/>
                  <a:pt x="1369219" y="1830991"/>
                  <a:pt x="1736407" y="1783175"/>
                </a:cubicBezTo>
                <a:cubicBezTo>
                  <a:pt x="2070925" y="1739741"/>
                  <a:pt x="2327529" y="1438465"/>
                  <a:pt x="2330577" y="1101947"/>
                </a:cubicBezTo>
                <a:cubicBezTo>
                  <a:pt x="2334768" y="655987"/>
                  <a:pt x="1918430" y="298323"/>
                  <a:pt x="1477709" y="427958"/>
                </a:cubicBezTo>
                <a:cubicBezTo>
                  <a:pt x="1410367" y="447770"/>
                  <a:pt x="1341596" y="479774"/>
                  <a:pt x="1284827" y="521589"/>
                </a:cubicBezTo>
                <a:cubicBezTo>
                  <a:pt x="1198340" y="585121"/>
                  <a:pt x="1128427" y="667417"/>
                  <a:pt x="1077182" y="761619"/>
                </a:cubicBezTo>
                <a:cubicBezTo>
                  <a:pt x="1031367" y="845630"/>
                  <a:pt x="1006316" y="940403"/>
                  <a:pt x="999649" y="1035272"/>
                </a:cubicBezTo>
                <a:cubicBezTo>
                  <a:pt x="1042035" y="1077563"/>
                  <a:pt x="1043559" y="1109567"/>
                  <a:pt x="998125" y="1149572"/>
                </a:cubicBezTo>
                <a:close/>
                <a:moveTo>
                  <a:pt x="1642205" y="567404"/>
                </a:moveTo>
                <a:cubicBezTo>
                  <a:pt x="1705642" y="564261"/>
                  <a:pt x="1774603" y="577310"/>
                  <a:pt x="1834134" y="598837"/>
                </a:cubicBezTo>
                <a:cubicBezTo>
                  <a:pt x="2253615" y="750189"/>
                  <a:pt x="2284571" y="1344263"/>
                  <a:pt x="1904238" y="1560195"/>
                </a:cubicBezTo>
                <a:cubicBezTo>
                  <a:pt x="1847755" y="1592294"/>
                  <a:pt x="1782318" y="1615535"/>
                  <a:pt x="1717357" y="1621155"/>
                </a:cubicBezTo>
                <a:cubicBezTo>
                  <a:pt x="1641538" y="1627632"/>
                  <a:pt x="1567339" y="1621060"/>
                  <a:pt x="1495520" y="1595914"/>
                </a:cubicBezTo>
                <a:cubicBezTo>
                  <a:pt x="1059846" y="1443609"/>
                  <a:pt x="1034034" y="804481"/>
                  <a:pt x="1452943" y="613791"/>
                </a:cubicBezTo>
                <a:cubicBezTo>
                  <a:pt x="1511712" y="587026"/>
                  <a:pt x="1577626" y="570643"/>
                  <a:pt x="1642205" y="567404"/>
                </a:cubicBezTo>
                <a:close/>
              </a:path>
            </a:pathLst>
          </a:custGeom>
          <a:solidFill>
            <a:schemeClr val="accent5"/>
          </a:solidFill>
          <a:ln w="2381" cap="flat">
            <a:solidFill>
              <a:schemeClr val="accent5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C419D8-4C11-B670-6431-C2917A4CCBF7}"/>
              </a:ext>
            </a:extLst>
          </p:cNvPr>
          <p:cNvSpPr/>
          <p:nvPr/>
        </p:nvSpPr>
        <p:spPr>
          <a:xfrm>
            <a:off x="2443475" y="2556137"/>
            <a:ext cx="2627917" cy="1784228"/>
          </a:xfrm>
          <a:custGeom>
            <a:avLst/>
            <a:gdLst>
              <a:gd name="csX0" fmla="*/ 2767994 w 3029264"/>
              <a:gd name="csY0" fmla="*/ 0 h 2158269"/>
              <a:gd name="csX1" fmla="*/ 3029074 w 3029264"/>
              <a:gd name="csY1" fmla="*/ 199454 h 2158269"/>
              <a:gd name="csX2" fmla="*/ 2832288 w 3029264"/>
              <a:gd name="csY2" fmla="*/ 1521714 h 2158269"/>
              <a:gd name="csX3" fmla="*/ 3029265 w 3029264"/>
              <a:gd name="csY3" fmla="*/ 1961579 h 2158269"/>
              <a:gd name="csX4" fmla="*/ 2767994 w 3029264"/>
              <a:gd name="csY4" fmla="*/ 2158270 h 2158269"/>
              <a:gd name="csX5" fmla="*/ 2627691 w 3029264"/>
              <a:gd name="csY5" fmla="*/ 1915954 h 2158269"/>
              <a:gd name="csX6" fmla="*/ 2451097 w 3029264"/>
              <a:gd name="csY6" fmla="*/ 1323118 h 2158269"/>
              <a:gd name="csX7" fmla="*/ 2434619 w 3029264"/>
              <a:gd name="csY7" fmla="*/ 1106043 h 2158269"/>
              <a:gd name="csX8" fmla="*/ 2110769 w 3029264"/>
              <a:gd name="csY8" fmla="*/ 1106043 h 2158269"/>
              <a:gd name="csX9" fmla="*/ 2053619 w 3029264"/>
              <a:gd name="csY9" fmla="*/ 1154811 h 2158269"/>
              <a:gd name="csX10" fmla="*/ 1846450 w 3029264"/>
              <a:gd name="csY10" fmla="*/ 1606772 h 2158269"/>
              <a:gd name="csX11" fmla="*/ 904428 w 3029264"/>
              <a:gd name="csY11" fmla="*/ 1629442 h 2158269"/>
              <a:gd name="csX12" fmla="*/ 690496 w 3029264"/>
              <a:gd name="csY12" fmla="*/ 1244822 h 2158269"/>
              <a:gd name="csX13" fmla="*/ 672494 w 3029264"/>
              <a:gd name="csY13" fmla="*/ 1105662 h 2158269"/>
              <a:gd name="csX14" fmla="*/ 120044 w 3029264"/>
              <a:gd name="csY14" fmla="*/ 1105662 h 2158269"/>
              <a:gd name="csX15" fmla="*/ 29 w 3029264"/>
              <a:gd name="csY15" fmla="*/ 1094804 h 2158269"/>
              <a:gd name="csX16" fmla="*/ 95850 w 3029264"/>
              <a:gd name="csY16" fmla="*/ 1047464 h 2158269"/>
              <a:gd name="csX17" fmla="*/ 127283 w 3029264"/>
              <a:gd name="csY17" fmla="*/ 1084802 h 2158269"/>
              <a:gd name="csX18" fmla="*/ 672494 w 3029264"/>
              <a:gd name="csY18" fmla="*/ 1084802 h 2158269"/>
              <a:gd name="csX19" fmla="*/ 706212 w 3029264"/>
              <a:gd name="csY19" fmla="*/ 885635 h 2158269"/>
              <a:gd name="csX20" fmla="*/ 974246 w 3029264"/>
              <a:gd name="csY20" fmla="*/ 505682 h 2158269"/>
              <a:gd name="csX21" fmla="*/ 1187415 w 3029264"/>
              <a:gd name="csY21" fmla="*/ 406146 h 2158269"/>
              <a:gd name="csX22" fmla="*/ 2007994 w 3029264"/>
              <a:gd name="csY22" fmla="*/ 839914 h 2158269"/>
              <a:gd name="csX23" fmla="*/ 2050952 w 3029264"/>
              <a:gd name="csY23" fmla="*/ 1037654 h 2158269"/>
              <a:gd name="csX24" fmla="*/ 2110388 w 3029264"/>
              <a:gd name="csY24" fmla="*/ 1083659 h 2158269"/>
              <a:gd name="csX25" fmla="*/ 2434619 w 3029264"/>
              <a:gd name="csY25" fmla="*/ 1083659 h 2158269"/>
              <a:gd name="csX26" fmla="*/ 2451955 w 3029264"/>
              <a:gd name="csY26" fmla="*/ 828675 h 2158269"/>
              <a:gd name="csX27" fmla="*/ 2618261 w 3029264"/>
              <a:gd name="csY27" fmla="*/ 254603 h 2158269"/>
              <a:gd name="csX28" fmla="*/ 2767994 w 3029264"/>
              <a:gd name="csY28" fmla="*/ 0 h 2158269"/>
              <a:gd name="csX29" fmla="*/ 2030759 w 3029264"/>
              <a:gd name="csY29" fmla="*/ 1037654 h 2158269"/>
              <a:gd name="csX30" fmla="*/ 1226373 w 3029264"/>
              <a:gd name="csY30" fmla="*/ 416623 h 2158269"/>
              <a:gd name="csX31" fmla="*/ 761172 w 3029264"/>
              <a:gd name="csY31" fmla="*/ 797909 h 2158269"/>
              <a:gd name="csX32" fmla="*/ 696687 w 3029264"/>
              <a:gd name="csY32" fmla="*/ 1085279 h 2158269"/>
              <a:gd name="csX33" fmla="*/ 1171223 w 3029264"/>
              <a:gd name="csY33" fmla="*/ 1762220 h 2158269"/>
              <a:gd name="csX34" fmla="*/ 1945034 w 3029264"/>
              <a:gd name="csY34" fmla="*/ 1438847 h 2158269"/>
              <a:gd name="csX35" fmla="*/ 2029425 w 3029264"/>
              <a:gd name="csY35" fmla="*/ 1151954 h 2158269"/>
              <a:gd name="csX36" fmla="*/ 2030759 w 3029264"/>
              <a:gd name="csY36" fmla="*/ 1037654 h 2158269"/>
              <a:gd name="csX37" fmla="*/ 1274569 w 3029264"/>
              <a:gd name="csY37" fmla="*/ 579215 h 2158269"/>
              <a:gd name="csX38" fmla="*/ 1491168 w 3029264"/>
              <a:gd name="csY38" fmla="*/ 586454 h 2158269"/>
              <a:gd name="csX39" fmla="*/ 1616421 w 3029264"/>
              <a:gd name="csY39" fmla="*/ 1557433 h 2158269"/>
              <a:gd name="csX40" fmla="*/ 1443543 w 3029264"/>
              <a:gd name="csY40" fmla="*/ 1621060 h 2158269"/>
              <a:gd name="csX41" fmla="*/ 1253328 w 3029264"/>
              <a:gd name="csY41" fmla="*/ 1614583 h 2158269"/>
              <a:gd name="csX42" fmla="*/ 1109977 w 3029264"/>
              <a:gd name="csY42" fmla="*/ 642080 h 2158269"/>
              <a:gd name="csX43" fmla="*/ 1274569 w 3029264"/>
              <a:gd name="csY43" fmla="*/ 579215 h 2158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029264" h="2158269">
                <a:moveTo>
                  <a:pt x="2767994" y="0"/>
                </a:moveTo>
                <a:cubicBezTo>
                  <a:pt x="2855053" y="66484"/>
                  <a:pt x="2942016" y="132969"/>
                  <a:pt x="3029074" y="199454"/>
                </a:cubicBezTo>
                <a:cubicBezTo>
                  <a:pt x="2791521" y="597694"/>
                  <a:pt x="2702938" y="1069848"/>
                  <a:pt x="2832288" y="1521714"/>
                </a:cubicBezTo>
                <a:cubicBezTo>
                  <a:pt x="2877817" y="1680496"/>
                  <a:pt x="2954684" y="1816227"/>
                  <a:pt x="3029265" y="1961579"/>
                </a:cubicBezTo>
                <a:cubicBezTo>
                  <a:pt x="2942111" y="2027111"/>
                  <a:pt x="2855053" y="2092738"/>
                  <a:pt x="2767994" y="2158270"/>
                </a:cubicBezTo>
                <a:cubicBezTo>
                  <a:pt x="2705700" y="2095119"/>
                  <a:pt x="2665791" y="1995583"/>
                  <a:pt x="2627691" y="1915954"/>
                </a:cubicBezTo>
                <a:cubicBezTo>
                  <a:pt x="2538918" y="1730121"/>
                  <a:pt x="2476910" y="1527620"/>
                  <a:pt x="2451097" y="1323118"/>
                </a:cubicBezTo>
                <a:cubicBezTo>
                  <a:pt x="2441953" y="1251014"/>
                  <a:pt x="2443572" y="1177671"/>
                  <a:pt x="2434619" y="1106043"/>
                </a:cubicBezTo>
                <a:cubicBezTo>
                  <a:pt x="2326701" y="1106043"/>
                  <a:pt x="2218687" y="1106043"/>
                  <a:pt x="2110769" y="1106043"/>
                </a:cubicBezTo>
                <a:cubicBezTo>
                  <a:pt x="2091719" y="1122236"/>
                  <a:pt x="2072669" y="1138523"/>
                  <a:pt x="2053619" y="1154811"/>
                </a:cubicBezTo>
                <a:cubicBezTo>
                  <a:pt x="2022663" y="1331690"/>
                  <a:pt x="1975609" y="1475613"/>
                  <a:pt x="1846450" y="1606772"/>
                </a:cubicBezTo>
                <a:cubicBezTo>
                  <a:pt x="1592609" y="1864519"/>
                  <a:pt x="1169794" y="1878235"/>
                  <a:pt x="904428" y="1629442"/>
                </a:cubicBezTo>
                <a:cubicBezTo>
                  <a:pt x="797081" y="1528858"/>
                  <a:pt x="717452" y="1389888"/>
                  <a:pt x="690496" y="1244822"/>
                </a:cubicBezTo>
                <a:cubicBezTo>
                  <a:pt x="681924" y="1198626"/>
                  <a:pt x="680209" y="1151573"/>
                  <a:pt x="672494" y="1105662"/>
                </a:cubicBezTo>
                <a:cubicBezTo>
                  <a:pt x="488376" y="1105662"/>
                  <a:pt x="304162" y="1105662"/>
                  <a:pt x="120044" y="1105662"/>
                </a:cubicBezTo>
                <a:cubicBezTo>
                  <a:pt x="91088" y="1168146"/>
                  <a:pt x="-1876" y="1175004"/>
                  <a:pt x="29" y="1094804"/>
                </a:cubicBezTo>
                <a:cubicBezTo>
                  <a:pt x="1172" y="1044893"/>
                  <a:pt x="55083" y="1017651"/>
                  <a:pt x="95850" y="1047464"/>
                </a:cubicBezTo>
                <a:cubicBezTo>
                  <a:pt x="108709" y="1056799"/>
                  <a:pt x="117663" y="1073087"/>
                  <a:pt x="127283" y="1084802"/>
                </a:cubicBezTo>
                <a:cubicBezTo>
                  <a:pt x="309020" y="1084802"/>
                  <a:pt x="490757" y="1084802"/>
                  <a:pt x="672494" y="1084802"/>
                </a:cubicBezTo>
                <a:cubicBezTo>
                  <a:pt x="684019" y="1018127"/>
                  <a:pt x="686305" y="951547"/>
                  <a:pt x="706212" y="885635"/>
                </a:cubicBezTo>
                <a:cubicBezTo>
                  <a:pt x="751742" y="735139"/>
                  <a:pt x="845563" y="597313"/>
                  <a:pt x="974246" y="505682"/>
                </a:cubicBezTo>
                <a:cubicBezTo>
                  <a:pt x="1038349" y="460057"/>
                  <a:pt x="1111882" y="427292"/>
                  <a:pt x="1187415" y="406146"/>
                </a:cubicBezTo>
                <a:cubicBezTo>
                  <a:pt x="1529268" y="310325"/>
                  <a:pt x="1883979" y="514921"/>
                  <a:pt x="2007994" y="839914"/>
                </a:cubicBezTo>
                <a:cubicBezTo>
                  <a:pt x="2032378" y="903827"/>
                  <a:pt x="2041808" y="970312"/>
                  <a:pt x="2050952" y="1037654"/>
                </a:cubicBezTo>
                <a:cubicBezTo>
                  <a:pt x="2078003" y="1048988"/>
                  <a:pt x="2091147" y="1062800"/>
                  <a:pt x="2110388" y="1083659"/>
                </a:cubicBezTo>
                <a:cubicBezTo>
                  <a:pt x="2218497" y="1083659"/>
                  <a:pt x="2326510" y="1083659"/>
                  <a:pt x="2434619" y="1083659"/>
                </a:cubicBezTo>
                <a:cubicBezTo>
                  <a:pt x="2444906" y="999458"/>
                  <a:pt x="2440620" y="913447"/>
                  <a:pt x="2451955" y="828675"/>
                </a:cubicBezTo>
                <a:cubicBezTo>
                  <a:pt x="2478624" y="630174"/>
                  <a:pt x="2534250" y="436626"/>
                  <a:pt x="2618261" y="254603"/>
                </a:cubicBezTo>
                <a:cubicBezTo>
                  <a:pt x="2652741" y="179832"/>
                  <a:pt x="2704843" y="50959"/>
                  <a:pt x="2767994" y="0"/>
                </a:cubicBezTo>
                <a:close/>
                <a:moveTo>
                  <a:pt x="2030759" y="1037654"/>
                </a:moveTo>
                <a:cubicBezTo>
                  <a:pt x="2006184" y="639128"/>
                  <a:pt x="1618041" y="335947"/>
                  <a:pt x="1226373" y="416623"/>
                </a:cubicBezTo>
                <a:cubicBezTo>
                  <a:pt x="1018537" y="459391"/>
                  <a:pt x="851373" y="609886"/>
                  <a:pt x="761172" y="797909"/>
                </a:cubicBezTo>
                <a:cubicBezTo>
                  <a:pt x="718500" y="886873"/>
                  <a:pt x="696878" y="986600"/>
                  <a:pt x="696687" y="1085279"/>
                </a:cubicBezTo>
                <a:cubicBezTo>
                  <a:pt x="696306" y="1382173"/>
                  <a:pt x="877281" y="1674971"/>
                  <a:pt x="1171223" y="1762220"/>
                </a:cubicBezTo>
                <a:cubicBezTo>
                  <a:pt x="1477452" y="1853279"/>
                  <a:pt x="1789110" y="1712023"/>
                  <a:pt x="1945034" y="1438847"/>
                </a:cubicBezTo>
                <a:cubicBezTo>
                  <a:pt x="1994469" y="1352360"/>
                  <a:pt x="2027806" y="1251966"/>
                  <a:pt x="2029425" y="1151954"/>
                </a:cubicBezTo>
                <a:cubicBezTo>
                  <a:pt x="1978657" y="1116044"/>
                  <a:pt x="1989516" y="1075373"/>
                  <a:pt x="2030759" y="1037654"/>
                </a:cubicBezTo>
                <a:close/>
                <a:moveTo>
                  <a:pt x="1274569" y="579215"/>
                </a:moveTo>
                <a:cubicBezTo>
                  <a:pt x="1344387" y="567404"/>
                  <a:pt x="1422683" y="567690"/>
                  <a:pt x="1491168" y="586454"/>
                </a:cubicBezTo>
                <a:cubicBezTo>
                  <a:pt x="1937700" y="708565"/>
                  <a:pt x="2015424" y="1325309"/>
                  <a:pt x="1616421" y="1557433"/>
                </a:cubicBezTo>
                <a:cubicBezTo>
                  <a:pt x="1562986" y="1588580"/>
                  <a:pt x="1504884" y="1611249"/>
                  <a:pt x="1443543" y="1621060"/>
                </a:cubicBezTo>
                <a:cubicBezTo>
                  <a:pt x="1381440" y="1631061"/>
                  <a:pt x="1314479" y="1629347"/>
                  <a:pt x="1253328" y="1614583"/>
                </a:cubicBezTo>
                <a:cubicBezTo>
                  <a:pt x="805939" y="1505903"/>
                  <a:pt x="709356" y="874109"/>
                  <a:pt x="1109977" y="642080"/>
                </a:cubicBezTo>
                <a:cubicBezTo>
                  <a:pt x="1160555" y="612838"/>
                  <a:pt x="1216752" y="589026"/>
                  <a:pt x="1274569" y="579215"/>
                </a:cubicBezTo>
                <a:close/>
              </a:path>
            </a:pathLst>
          </a:custGeom>
          <a:solidFill>
            <a:schemeClr val="accent2"/>
          </a:solidFill>
          <a:ln w="2381" cap="flat">
            <a:solidFill>
              <a:schemeClr val="accent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3427246-AE68-166C-E604-DE665732AEF0}"/>
              </a:ext>
            </a:extLst>
          </p:cNvPr>
          <p:cNvSpPr/>
          <p:nvPr/>
        </p:nvSpPr>
        <p:spPr>
          <a:xfrm>
            <a:off x="2651874" y="1090027"/>
            <a:ext cx="3378335" cy="1491859"/>
          </a:xfrm>
          <a:custGeom>
            <a:avLst/>
            <a:gdLst>
              <a:gd name="csX0" fmla="*/ 2332028 w 3894289"/>
              <a:gd name="csY0" fmla="*/ 991841 h 1804609"/>
              <a:gd name="csX1" fmla="*/ 2365842 w 3894289"/>
              <a:gd name="csY1" fmla="*/ 1068422 h 1804609"/>
              <a:gd name="csX2" fmla="*/ 2813517 w 3894289"/>
              <a:gd name="csY2" fmla="*/ 1404559 h 1804609"/>
              <a:gd name="csX3" fmla="*/ 3000302 w 3894289"/>
              <a:gd name="csY3" fmla="*/ 1249778 h 1804609"/>
              <a:gd name="csX4" fmla="*/ 3552752 w 3894289"/>
              <a:gd name="csY4" fmla="*/ 982792 h 1804609"/>
              <a:gd name="csX5" fmla="*/ 3880317 w 3894289"/>
              <a:gd name="csY5" fmla="*/ 936691 h 1804609"/>
              <a:gd name="csX6" fmla="*/ 3890223 w 3894289"/>
              <a:gd name="csY6" fmla="*/ 1201391 h 1804609"/>
              <a:gd name="csX7" fmla="*/ 3880317 w 3894289"/>
              <a:gd name="csY7" fmla="*/ 1296070 h 1804609"/>
              <a:gd name="csX8" fmla="*/ 3529797 w 3894289"/>
              <a:gd name="csY8" fmla="*/ 1370555 h 1804609"/>
              <a:gd name="csX9" fmla="*/ 3043450 w 3894289"/>
              <a:gd name="csY9" fmla="*/ 1664496 h 1804609"/>
              <a:gd name="csX10" fmla="*/ 2908767 w 3894289"/>
              <a:gd name="csY10" fmla="*/ 1804609 h 1804609"/>
              <a:gd name="csX11" fmla="*/ 2649972 w 3894289"/>
              <a:gd name="csY11" fmla="*/ 1591916 h 1804609"/>
              <a:gd name="csX12" fmla="*/ 2794467 w 3894289"/>
              <a:gd name="csY12" fmla="*/ 1420561 h 1804609"/>
              <a:gd name="csX13" fmla="*/ 2356317 w 3894289"/>
              <a:gd name="csY13" fmla="*/ 1092806 h 1804609"/>
              <a:gd name="csX14" fmla="*/ 2280117 w 3894289"/>
              <a:gd name="csY14" fmla="*/ 1093282 h 1804609"/>
              <a:gd name="csX15" fmla="*/ 2202202 w 3894289"/>
              <a:gd name="csY15" fmla="*/ 1204249 h 1804609"/>
              <a:gd name="csX16" fmla="*/ 1847872 w 3894289"/>
              <a:gd name="csY16" fmla="*/ 1430467 h 1804609"/>
              <a:gd name="csX17" fmla="*/ 983288 w 3894289"/>
              <a:gd name="csY17" fmla="*/ 728951 h 1804609"/>
              <a:gd name="csX18" fmla="*/ 127467 w 3894289"/>
              <a:gd name="csY18" fmla="*/ 728951 h 1804609"/>
              <a:gd name="csX19" fmla="*/ 91557 w 3894289"/>
              <a:gd name="csY19" fmla="*/ 770480 h 1804609"/>
              <a:gd name="csX20" fmla="*/ 22 w 3894289"/>
              <a:gd name="csY20" fmla="*/ 715616 h 1804609"/>
              <a:gd name="csX21" fmla="*/ 84604 w 3894289"/>
              <a:gd name="csY21" fmla="*/ 658656 h 1804609"/>
              <a:gd name="csX22" fmla="*/ 127467 w 3894289"/>
              <a:gd name="csY22" fmla="*/ 707139 h 1804609"/>
              <a:gd name="csX23" fmla="*/ 978144 w 3894289"/>
              <a:gd name="csY23" fmla="*/ 707139 h 1804609"/>
              <a:gd name="csX24" fmla="*/ 1001004 w 3894289"/>
              <a:gd name="csY24" fmla="*/ 554262 h 1804609"/>
              <a:gd name="csX25" fmla="*/ 1161120 w 3894289"/>
              <a:gd name="csY25" fmla="*/ 239556 h 1804609"/>
              <a:gd name="csX26" fmla="*/ 2279164 w 3894289"/>
              <a:gd name="csY26" fmla="*/ 350046 h 1804609"/>
              <a:gd name="csX27" fmla="*/ 2376986 w 3894289"/>
              <a:gd name="csY27" fmla="*/ 800769 h 1804609"/>
              <a:gd name="csX28" fmla="*/ 2332028 w 3894289"/>
              <a:gd name="csY28" fmla="*/ 991841 h 1804609"/>
              <a:gd name="csX29" fmla="*/ 1643275 w 3894289"/>
              <a:gd name="csY29" fmla="*/ 19624 h 1804609"/>
              <a:gd name="csX30" fmla="*/ 1383624 w 3894289"/>
              <a:gd name="csY30" fmla="*/ 90490 h 1804609"/>
              <a:gd name="csX31" fmla="*/ 1466967 w 3894289"/>
              <a:gd name="csY31" fmla="*/ 1391034 h 1804609"/>
              <a:gd name="csX32" fmla="*/ 1746717 w 3894289"/>
              <a:gd name="csY32" fmla="*/ 1426181 h 1804609"/>
              <a:gd name="csX33" fmla="*/ 2186010 w 3894289"/>
              <a:gd name="csY33" fmla="*/ 1188532 h 1804609"/>
              <a:gd name="csX34" fmla="*/ 2258019 w 3894289"/>
              <a:gd name="csY34" fmla="*/ 1088615 h 1804609"/>
              <a:gd name="csX35" fmla="*/ 2260591 w 3894289"/>
              <a:gd name="csY35" fmla="*/ 1024226 h 1804609"/>
              <a:gd name="csX36" fmla="*/ 2307263 w 3894289"/>
              <a:gd name="csY36" fmla="*/ 985840 h 1804609"/>
              <a:gd name="csX37" fmla="*/ 2330504 w 3894289"/>
              <a:gd name="csY37" fmla="*/ 924118 h 1804609"/>
              <a:gd name="csX38" fmla="*/ 1889687 w 3894289"/>
              <a:gd name="csY38" fmla="*/ 53533 h 1804609"/>
              <a:gd name="csX39" fmla="*/ 1643275 w 3894289"/>
              <a:gd name="csY39" fmla="*/ 19624 h 1804609"/>
              <a:gd name="csX40" fmla="*/ 1615653 w 3894289"/>
              <a:gd name="csY40" fmla="*/ 190788 h 1804609"/>
              <a:gd name="csX41" fmla="*/ 1813868 w 3894289"/>
              <a:gd name="csY41" fmla="*/ 204790 h 1804609"/>
              <a:gd name="csX42" fmla="*/ 2196963 w 3894289"/>
              <a:gd name="csY42" fmla="*/ 639892 h 1804609"/>
              <a:gd name="csX43" fmla="*/ 1737192 w 3894289"/>
              <a:gd name="csY43" fmla="*/ 1261399 h 1804609"/>
              <a:gd name="csX44" fmla="*/ 1524879 w 3894289"/>
              <a:gd name="csY44" fmla="*/ 1238157 h 1804609"/>
              <a:gd name="csX45" fmla="*/ 1363907 w 3894289"/>
              <a:gd name="csY45" fmla="*/ 1150623 h 1804609"/>
              <a:gd name="csX46" fmla="*/ 1615653 w 3894289"/>
              <a:gd name="csY46" fmla="*/ 190788 h 18046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894289" h="1804609">
                <a:moveTo>
                  <a:pt x="2332028" y="991841"/>
                </a:moveTo>
                <a:cubicBezTo>
                  <a:pt x="2358317" y="1014796"/>
                  <a:pt x="2373271" y="1031751"/>
                  <a:pt x="2365842" y="1068422"/>
                </a:cubicBezTo>
                <a:cubicBezTo>
                  <a:pt x="2515099" y="1180436"/>
                  <a:pt x="2664260" y="1292545"/>
                  <a:pt x="2813517" y="1404559"/>
                </a:cubicBezTo>
                <a:cubicBezTo>
                  <a:pt x="2877429" y="1355029"/>
                  <a:pt x="2934294" y="1296927"/>
                  <a:pt x="3000302" y="1249778"/>
                </a:cubicBezTo>
                <a:cubicBezTo>
                  <a:pt x="3168704" y="1129382"/>
                  <a:pt x="3353679" y="1039656"/>
                  <a:pt x="3552752" y="982792"/>
                </a:cubicBezTo>
                <a:cubicBezTo>
                  <a:pt x="3628857" y="960980"/>
                  <a:pt x="3807736" y="916879"/>
                  <a:pt x="3880317" y="936691"/>
                </a:cubicBezTo>
                <a:cubicBezTo>
                  <a:pt x="3904605" y="983269"/>
                  <a:pt x="3889746" y="1139288"/>
                  <a:pt x="3890223" y="1201391"/>
                </a:cubicBezTo>
                <a:cubicBezTo>
                  <a:pt x="3890509" y="1235300"/>
                  <a:pt x="3895938" y="1265970"/>
                  <a:pt x="3880317" y="1296070"/>
                </a:cubicBezTo>
                <a:cubicBezTo>
                  <a:pt x="3758301" y="1322168"/>
                  <a:pt x="3652288" y="1327978"/>
                  <a:pt x="3529797" y="1370555"/>
                </a:cubicBezTo>
                <a:cubicBezTo>
                  <a:pt x="3349584" y="1433134"/>
                  <a:pt x="3185182" y="1537719"/>
                  <a:pt x="3043450" y="1664496"/>
                </a:cubicBezTo>
                <a:cubicBezTo>
                  <a:pt x="2994873" y="1707930"/>
                  <a:pt x="2955725" y="1760223"/>
                  <a:pt x="2908767" y="1804609"/>
                </a:cubicBezTo>
                <a:cubicBezTo>
                  <a:pt x="2822470" y="1733743"/>
                  <a:pt x="2736269" y="1662782"/>
                  <a:pt x="2649972" y="1591916"/>
                </a:cubicBezTo>
                <a:cubicBezTo>
                  <a:pt x="2698169" y="1534766"/>
                  <a:pt x="2746270" y="1477616"/>
                  <a:pt x="2794467" y="1420561"/>
                </a:cubicBezTo>
                <a:cubicBezTo>
                  <a:pt x="2648449" y="1311309"/>
                  <a:pt x="2502335" y="1202058"/>
                  <a:pt x="2356317" y="1092806"/>
                </a:cubicBezTo>
                <a:cubicBezTo>
                  <a:pt x="2327837" y="1102045"/>
                  <a:pt x="2308692" y="1103569"/>
                  <a:pt x="2280117" y="1093282"/>
                </a:cubicBezTo>
                <a:cubicBezTo>
                  <a:pt x="2250970" y="1127667"/>
                  <a:pt x="2232206" y="1169768"/>
                  <a:pt x="2202202" y="1204249"/>
                </a:cubicBezTo>
                <a:cubicBezTo>
                  <a:pt x="2110095" y="1309881"/>
                  <a:pt x="1985127" y="1396368"/>
                  <a:pt x="1847872" y="1430467"/>
                </a:cubicBezTo>
                <a:cubicBezTo>
                  <a:pt x="1388386" y="1544767"/>
                  <a:pt x="996813" y="1177769"/>
                  <a:pt x="983288" y="728951"/>
                </a:cubicBezTo>
                <a:cubicBezTo>
                  <a:pt x="698014" y="728951"/>
                  <a:pt x="412740" y="728951"/>
                  <a:pt x="127467" y="728951"/>
                </a:cubicBezTo>
                <a:cubicBezTo>
                  <a:pt x="117180" y="743905"/>
                  <a:pt x="108321" y="761717"/>
                  <a:pt x="91557" y="770480"/>
                </a:cubicBezTo>
                <a:cubicBezTo>
                  <a:pt x="49838" y="792197"/>
                  <a:pt x="-1216" y="763336"/>
                  <a:pt x="22" y="715616"/>
                </a:cubicBezTo>
                <a:cubicBezTo>
                  <a:pt x="1165" y="673230"/>
                  <a:pt x="45552" y="644750"/>
                  <a:pt x="84604" y="658656"/>
                </a:cubicBezTo>
                <a:cubicBezTo>
                  <a:pt x="106797" y="666657"/>
                  <a:pt x="115370" y="689041"/>
                  <a:pt x="127467" y="707139"/>
                </a:cubicBezTo>
                <a:cubicBezTo>
                  <a:pt x="411026" y="707139"/>
                  <a:pt x="694585" y="707139"/>
                  <a:pt x="978144" y="707139"/>
                </a:cubicBezTo>
                <a:cubicBezTo>
                  <a:pt x="988050" y="656561"/>
                  <a:pt x="990241" y="604840"/>
                  <a:pt x="1001004" y="554262"/>
                </a:cubicBezTo>
                <a:cubicBezTo>
                  <a:pt x="1025103" y="440153"/>
                  <a:pt x="1084443" y="326996"/>
                  <a:pt x="1161120" y="239556"/>
                </a:cubicBezTo>
                <a:cubicBezTo>
                  <a:pt x="1477826" y="-121441"/>
                  <a:pt x="2038849" y="-66291"/>
                  <a:pt x="2279164" y="350046"/>
                </a:cubicBezTo>
                <a:cubicBezTo>
                  <a:pt x="2357174" y="485111"/>
                  <a:pt x="2394893" y="645036"/>
                  <a:pt x="2376986" y="800769"/>
                </a:cubicBezTo>
                <a:cubicBezTo>
                  <a:pt x="2369366" y="866587"/>
                  <a:pt x="2347554" y="927928"/>
                  <a:pt x="2332028" y="991841"/>
                </a:cubicBezTo>
                <a:close/>
                <a:moveTo>
                  <a:pt x="1643275" y="19624"/>
                </a:moveTo>
                <a:cubicBezTo>
                  <a:pt x="1553454" y="26577"/>
                  <a:pt x="1464015" y="49437"/>
                  <a:pt x="1383624" y="90490"/>
                </a:cubicBezTo>
                <a:cubicBezTo>
                  <a:pt x="842508" y="366810"/>
                  <a:pt x="896515" y="1186341"/>
                  <a:pt x="1466967" y="1391034"/>
                </a:cubicBezTo>
                <a:cubicBezTo>
                  <a:pt x="1557074" y="1423324"/>
                  <a:pt x="1651276" y="1434277"/>
                  <a:pt x="1746717" y="1426181"/>
                </a:cubicBezTo>
                <a:cubicBezTo>
                  <a:pt x="1914071" y="1411798"/>
                  <a:pt x="2080949" y="1318929"/>
                  <a:pt x="2186010" y="1188532"/>
                </a:cubicBezTo>
                <a:cubicBezTo>
                  <a:pt x="2210394" y="1158338"/>
                  <a:pt x="2243922" y="1125382"/>
                  <a:pt x="2258019" y="1088615"/>
                </a:cubicBezTo>
                <a:cubicBezTo>
                  <a:pt x="2266210" y="1067374"/>
                  <a:pt x="2251256" y="1047277"/>
                  <a:pt x="2260591" y="1024226"/>
                </a:cubicBezTo>
                <a:cubicBezTo>
                  <a:pt x="2269734" y="1001747"/>
                  <a:pt x="2293166" y="1001937"/>
                  <a:pt x="2307263" y="985840"/>
                </a:cubicBezTo>
                <a:cubicBezTo>
                  <a:pt x="2320122" y="971077"/>
                  <a:pt x="2325551" y="942692"/>
                  <a:pt x="2330504" y="924118"/>
                </a:cubicBezTo>
                <a:cubicBezTo>
                  <a:pt x="2427659" y="561311"/>
                  <a:pt x="2249922" y="180311"/>
                  <a:pt x="1889687" y="53533"/>
                </a:cubicBezTo>
                <a:cubicBezTo>
                  <a:pt x="1811296" y="26006"/>
                  <a:pt x="1726143" y="13147"/>
                  <a:pt x="1643275" y="19624"/>
                </a:cubicBezTo>
                <a:close/>
                <a:moveTo>
                  <a:pt x="1615653" y="190788"/>
                </a:moveTo>
                <a:cubicBezTo>
                  <a:pt x="1681470" y="180501"/>
                  <a:pt x="1750241" y="185550"/>
                  <a:pt x="1813868" y="204790"/>
                </a:cubicBezTo>
                <a:cubicBezTo>
                  <a:pt x="2010750" y="264036"/>
                  <a:pt x="2168198" y="432342"/>
                  <a:pt x="2196963" y="639892"/>
                </a:cubicBezTo>
                <a:cubicBezTo>
                  <a:pt x="2236968" y="929071"/>
                  <a:pt x="2035705" y="1228347"/>
                  <a:pt x="1737192" y="1261399"/>
                </a:cubicBezTo>
                <a:cubicBezTo>
                  <a:pt x="1664611" y="1269399"/>
                  <a:pt x="1593936" y="1261017"/>
                  <a:pt x="1524879" y="1238157"/>
                </a:cubicBezTo>
                <a:cubicBezTo>
                  <a:pt x="1465062" y="1218345"/>
                  <a:pt x="1413151" y="1189580"/>
                  <a:pt x="1363907" y="1150623"/>
                </a:cubicBezTo>
                <a:cubicBezTo>
                  <a:pt x="1000338" y="862396"/>
                  <a:pt x="1157310" y="262035"/>
                  <a:pt x="1615653" y="190788"/>
                </a:cubicBezTo>
                <a:close/>
              </a:path>
            </a:pathLst>
          </a:custGeom>
          <a:solidFill>
            <a:schemeClr val="accent3"/>
          </a:solidFill>
          <a:ln w="2381" cap="flat">
            <a:solidFill>
              <a:schemeClr val="accent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E8DBF9-5566-F781-4228-7280F4FC09B7}"/>
              </a:ext>
            </a:extLst>
          </p:cNvPr>
          <p:cNvSpPr/>
          <p:nvPr/>
        </p:nvSpPr>
        <p:spPr>
          <a:xfrm>
            <a:off x="6177198" y="1089073"/>
            <a:ext cx="3349328" cy="1493286"/>
          </a:xfrm>
          <a:custGeom>
            <a:avLst/>
            <a:gdLst>
              <a:gd name="csX0" fmla="*/ 2902309 w 3860851"/>
              <a:gd name="csY0" fmla="*/ 708579 h 1806335"/>
              <a:gd name="csX1" fmla="*/ 3736699 w 3860851"/>
              <a:gd name="csY1" fmla="*/ 708579 h 1806335"/>
              <a:gd name="csX2" fmla="*/ 3764988 w 3860851"/>
              <a:gd name="csY2" fmla="*/ 669241 h 1806335"/>
              <a:gd name="csX3" fmla="*/ 3860810 w 3860851"/>
              <a:gd name="csY3" fmla="*/ 716770 h 1806335"/>
              <a:gd name="csX4" fmla="*/ 3740890 w 3860851"/>
              <a:gd name="csY4" fmla="*/ 730105 h 1806335"/>
              <a:gd name="csX5" fmla="*/ 2902690 w 3860851"/>
              <a:gd name="csY5" fmla="*/ 730105 h 1806335"/>
              <a:gd name="csX6" fmla="*/ 2885640 w 3860851"/>
              <a:gd name="csY6" fmla="*/ 868123 h 1806335"/>
              <a:gd name="csX7" fmla="*/ 2754862 w 3860851"/>
              <a:gd name="csY7" fmla="*/ 1164064 h 1806335"/>
              <a:gd name="csX8" fmla="*/ 1850273 w 3860851"/>
              <a:gd name="csY8" fmla="*/ 1354755 h 1806335"/>
              <a:gd name="csX9" fmla="*/ 1597765 w 3860851"/>
              <a:gd name="csY9" fmla="*/ 1096437 h 1806335"/>
              <a:gd name="csX10" fmla="*/ 1521565 w 3860851"/>
              <a:gd name="csY10" fmla="*/ 1093770 h 1806335"/>
              <a:gd name="csX11" fmla="*/ 1098465 w 3860851"/>
              <a:gd name="csY11" fmla="*/ 1421620 h 1806335"/>
              <a:gd name="csX12" fmla="*/ 1244006 w 3860851"/>
              <a:gd name="csY12" fmla="*/ 1593070 h 1806335"/>
              <a:gd name="csX13" fmla="*/ 1147518 w 3860851"/>
              <a:gd name="csY13" fmla="*/ 1680796 h 1806335"/>
              <a:gd name="csX14" fmla="*/ 988165 w 3860851"/>
              <a:gd name="csY14" fmla="*/ 1806335 h 1806335"/>
              <a:gd name="csX15" fmla="*/ 281981 w 3860851"/>
              <a:gd name="csY15" fmla="*/ 1342944 h 1806335"/>
              <a:gd name="csX16" fmla="*/ 16615 w 3860851"/>
              <a:gd name="csY16" fmla="*/ 1295319 h 1806335"/>
              <a:gd name="csX17" fmla="*/ 3851 w 3860851"/>
              <a:gd name="csY17" fmla="*/ 1031095 h 1806335"/>
              <a:gd name="csX18" fmla="*/ 14234 w 3860851"/>
              <a:gd name="csY18" fmla="*/ 935845 h 1806335"/>
              <a:gd name="csX19" fmla="*/ 274837 w 3860851"/>
              <a:gd name="csY19" fmla="*/ 966516 h 1806335"/>
              <a:gd name="csX20" fmla="*/ 834146 w 3860851"/>
              <a:gd name="csY20" fmla="*/ 1208546 h 1806335"/>
              <a:gd name="csX21" fmla="*/ 1073890 w 3860851"/>
              <a:gd name="csY21" fmla="*/ 1399808 h 1806335"/>
              <a:gd name="csX22" fmla="*/ 1506325 w 3860851"/>
              <a:gd name="csY22" fmla="*/ 1078720 h 1806335"/>
              <a:gd name="csX23" fmla="*/ 1550711 w 3860851"/>
              <a:gd name="csY23" fmla="*/ 992995 h 1806335"/>
              <a:gd name="csX24" fmla="*/ 1605099 w 3860851"/>
              <a:gd name="csY24" fmla="*/ 347677 h 1806335"/>
              <a:gd name="csX25" fmla="*/ 2745432 w 3860851"/>
              <a:gd name="csY25" fmla="*/ 269286 h 1806335"/>
              <a:gd name="csX26" fmla="*/ 2893165 w 3860851"/>
              <a:gd name="csY26" fmla="*/ 616663 h 1806335"/>
              <a:gd name="csX27" fmla="*/ 2902309 w 3860851"/>
              <a:gd name="csY27" fmla="*/ 708579 h 1806335"/>
              <a:gd name="csX28" fmla="*/ 2161550 w 3860851"/>
              <a:gd name="csY28" fmla="*/ 20779 h 1806335"/>
              <a:gd name="csX29" fmla="*/ 1895802 w 3860851"/>
              <a:gd name="csY29" fmla="*/ 95836 h 1806335"/>
              <a:gd name="csX30" fmla="*/ 1566428 w 3860851"/>
              <a:gd name="csY30" fmla="*/ 972707 h 1806335"/>
              <a:gd name="csX31" fmla="*/ 1615386 w 3860851"/>
              <a:gd name="csY31" fmla="*/ 1028143 h 1806335"/>
              <a:gd name="csX32" fmla="*/ 1619482 w 3860851"/>
              <a:gd name="csY32" fmla="*/ 1090341 h 1806335"/>
              <a:gd name="csX33" fmla="*/ 1682538 w 3860851"/>
              <a:gd name="csY33" fmla="*/ 1179876 h 1806335"/>
              <a:gd name="csX34" fmla="*/ 2035343 w 3860851"/>
              <a:gd name="csY34" fmla="*/ 1409238 h 1806335"/>
              <a:gd name="csX35" fmla="*/ 2264515 w 3860851"/>
              <a:gd name="csY35" fmla="*/ 1426478 h 1806335"/>
              <a:gd name="csX36" fmla="*/ 2491877 w 3860851"/>
              <a:gd name="csY36" fmla="*/ 1358374 h 1806335"/>
              <a:gd name="csX37" fmla="*/ 2428726 w 3860851"/>
              <a:gd name="csY37" fmla="*/ 61736 h 1806335"/>
              <a:gd name="csX38" fmla="*/ 2161550 w 3860851"/>
              <a:gd name="csY38" fmla="*/ 20779 h 1806335"/>
              <a:gd name="csX39" fmla="*/ 2133832 w 3860851"/>
              <a:gd name="csY39" fmla="*/ 192038 h 1806335"/>
              <a:gd name="csX40" fmla="*/ 2331666 w 3860851"/>
              <a:gd name="csY40" fmla="*/ 205564 h 1806335"/>
              <a:gd name="csX41" fmla="*/ 2715143 w 3860851"/>
              <a:gd name="csY41" fmla="*/ 631331 h 1806335"/>
              <a:gd name="csX42" fmla="*/ 2264134 w 3860851"/>
              <a:gd name="csY42" fmla="*/ 1261886 h 1806335"/>
              <a:gd name="csX43" fmla="*/ 2071824 w 3860851"/>
              <a:gd name="csY43" fmla="*/ 1248742 h 1806335"/>
              <a:gd name="csX44" fmla="*/ 1690634 w 3860851"/>
              <a:gd name="csY44" fmla="*/ 631522 h 1806335"/>
              <a:gd name="csX45" fmla="*/ 2133832 w 3860851"/>
              <a:gd name="csY45" fmla="*/ 192038 h 1806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3860851" h="1806335">
                <a:moveTo>
                  <a:pt x="2902309" y="708579"/>
                </a:moveTo>
                <a:cubicBezTo>
                  <a:pt x="3180439" y="708579"/>
                  <a:pt x="3458569" y="708579"/>
                  <a:pt x="3736699" y="708579"/>
                </a:cubicBezTo>
                <a:cubicBezTo>
                  <a:pt x="3744890" y="695053"/>
                  <a:pt x="3752034" y="679147"/>
                  <a:pt x="3764988" y="669241"/>
                </a:cubicBezTo>
                <a:cubicBezTo>
                  <a:pt x="3804422" y="639332"/>
                  <a:pt x="3859381" y="668383"/>
                  <a:pt x="3860810" y="716770"/>
                </a:cubicBezTo>
                <a:cubicBezTo>
                  <a:pt x="3863096" y="797066"/>
                  <a:pt x="3771084" y="792589"/>
                  <a:pt x="3740890" y="730105"/>
                </a:cubicBezTo>
                <a:cubicBezTo>
                  <a:pt x="3461522" y="730105"/>
                  <a:pt x="3182058" y="730105"/>
                  <a:pt x="2902690" y="730105"/>
                </a:cubicBezTo>
                <a:cubicBezTo>
                  <a:pt x="2895642" y="775635"/>
                  <a:pt x="2893641" y="822307"/>
                  <a:pt x="2885640" y="868123"/>
                </a:cubicBezTo>
                <a:cubicBezTo>
                  <a:pt x="2867162" y="973469"/>
                  <a:pt x="2817060" y="1077768"/>
                  <a:pt x="2754862" y="1164064"/>
                </a:cubicBezTo>
                <a:cubicBezTo>
                  <a:pt x="2549122" y="1449338"/>
                  <a:pt x="2153072" y="1532206"/>
                  <a:pt x="1850273" y="1354755"/>
                </a:cubicBezTo>
                <a:cubicBezTo>
                  <a:pt x="1741307" y="1290937"/>
                  <a:pt x="1670345" y="1196545"/>
                  <a:pt x="1597765" y="1096437"/>
                </a:cubicBezTo>
                <a:cubicBezTo>
                  <a:pt x="1569095" y="1103485"/>
                  <a:pt x="1549568" y="1103200"/>
                  <a:pt x="1521565" y="1093770"/>
                </a:cubicBezTo>
                <a:cubicBezTo>
                  <a:pt x="1380500" y="1203022"/>
                  <a:pt x="1239530" y="1312369"/>
                  <a:pt x="1098465" y="1421620"/>
                </a:cubicBezTo>
                <a:cubicBezTo>
                  <a:pt x="1147042" y="1478770"/>
                  <a:pt x="1195524" y="1535920"/>
                  <a:pt x="1244006" y="1593070"/>
                </a:cubicBezTo>
                <a:cubicBezTo>
                  <a:pt x="1221908" y="1629361"/>
                  <a:pt x="1180855" y="1653935"/>
                  <a:pt x="1147518" y="1680796"/>
                </a:cubicBezTo>
                <a:cubicBezTo>
                  <a:pt x="1095321" y="1722801"/>
                  <a:pt x="1044934" y="1770521"/>
                  <a:pt x="988165" y="1806335"/>
                </a:cubicBezTo>
                <a:cubicBezTo>
                  <a:pt x="782615" y="1585260"/>
                  <a:pt x="580209" y="1423906"/>
                  <a:pt x="281981" y="1342944"/>
                </a:cubicBezTo>
                <a:cubicBezTo>
                  <a:pt x="194637" y="1319227"/>
                  <a:pt x="105769" y="1308749"/>
                  <a:pt x="16615" y="1295319"/>
                </a:cubicBezTo>
                <a:cubicBezTo>
                  <a:pt x="-10913" y="1247789"/>
                  <a:pt x="4137" y="1093008"/>
                  <a:pt x="3851" y="1031095"/>
                </a:cubicBezTo>
                <a:cubicBezTo>
                  <a:pt x="3756" y="997567"/>
                  <a:pt x="-1102" y="965563"/>
                  <a:pt x="14234" y="935845"/>
                </a:cubicBezTo>
                <a:cubicBezTo>
                  <a:pt x="95958" y="922606"/>
                  <a:pt x="194351" y="949466"/>
                  <a:pt x="274837" y="966516"/>
                </a:cubicBezTo>
                <a:cubicBezTo>
                  <a:pt x="472291" y="1008331"/>
                  <a:pt x="668220" y="1093389"/>
                  <a:pt x="834146" y="1208546"/>
                </a:cubicBezTo>
                <a:cubicBezTo>
                  <a:pt x="918918" y="1267411"/>
                  <a:pt x="992641" y="1337134"/>
                  <a:pt x="1073890" y="1399808"/>
                </a:cubicBezTo>
                <a:cubicBezTo>
                  <a:pt x="1218003" y="1292747"/>
                  <a:pt x="1362212" y="1185781"/>
                  <a:pt x="1506325" y="1078720"/>
                </a:cubicBezTo>
                <a:cubicBezTo>
                  <a:pt x="1507849" y="1034524"/>
                  <a:pt x="1512326" y="1015951"/>
                  <a:pt x="1550711" y="992995"/>
                </a:cubicBezTo>
                <a:cubicBezTo>
                  <a:pt x="1485560" y="765157"/>
                  <a:pt x="1478226" y="557608"/>
                  <a:pt x="1605099" y="347677"/>
                </a:cubicBezTo>
                <a:cubicBezTo>
                  <a:pt x="1862941" y="-78948"/>
                  <a:pt x="2431583" y="-122192"/>
                  <a:pt x="2745432" y="269286"/>
                </a:cubicBezTo>
                <a:cubicBezTo>
                  <a:pt x="2823823" y="367203"/>
                  <a:pt x="2876210" y="492552"/>
                  <a:pt x="2893165" y="616663"/>
                </a:cubicBezTo>
                <a:cubicBezTo>
                  <a:pt x="2897356" y="647333"/>
                  <a:pt x="2897356" y="678099"/>
                  <a:pt x="2902309" y="708579"/>
                </a:cubicBezTo>
                <a:close/>
                <a:moveTo>
                  <a:pt x="2161550" y="20779"/>
                </a:moveTo>
                <a:cubicBezTo>
                  <a:pt x="2068490" y="28113"/>
                  <a:pt x="1978384" y="51639"/>
                  <a:pt x="1895802" y="95836"/>
                </a:cubicBezTo>
                <a:cubicBezTo>
                  <a:pt x="1594241" y="257189"/>
                  <a:pt x="1438412" y="650000"/>
                  <a:pt x="1566428" y="972707"/>
                </a:cubicBezTo>
                <a:cubicBezTo>
                  <a:pt x="1576620" y="998520"/>
                  <a:pt x="1604433" y="1003378"/>
                  <a:pt x="1615386" y="1028143"/>
                </a:cubicBezTo>
                <a:cubicBezTo>
                  <a:pt x="1625006" y="1049955"/>
                  <a:pt x="1611481" y="1069576"/>
                  <a:pt x="1619482" y="1090341"/>
                </a:cubicBezTo>
                <a:cubicBezTo>
                  <a:pt x="1631865" y="1122440"/>
                  <a:pt x="1660630" y="1153873"/>
                  <a:pt x="1682538" y="1179876"/>
                </a:cubicBezTo>
                <a:cubicBezTo>
                  <a:pt x="1774930" y="1289985"/>
                  <a:pt x="1895135" y="1373424"/>
                  <a:pt x="2035343" y="1409238"/>
                </a:cubicBezTo>
                <a:cubicBezTo>
                  <a:pt x="2109353" y="1428097"/>
                  <a:pt x="2188410" y="1433717"/>
                  <a:pt x="2264515" y="1426478"/>
                </a:cubicBezTo>
                <a:cubicBezTo>
                  <a:pt x="2344048" y="1418953"/>
                  <a:pt x="2420725" y="1393903"/>
                  <a:pt x="2491877" y="1358374"/>
                </a:cubicBezTo>
                <a:cubicBezTo>
                  <a:pt x="3032611" y="1088055"/>
                  <a:pt x="2991748" y="278906"/>
                  <a:pt x="2428726" y="61736"/>
                </a:cubicBezTo>
                <a:cubicBezTo>
                  <a:pt x="2344430" y="29256"/>
                  <a:pt x="2251847" y="13635"/>
                  <a:pt x="2161550" y="20779"/>
                </a:cubicBezTo>
                <a:close/>
                <a:moveTo>
                  <a:pt x="2133832" y="192038"/>
                </a:moveTo>
                <a:cubicBezTo>
                  <a:pt x="2199174" y="181465"/>
                  <a:pt x="2268325" y="187180"/>
                  <a:pt x="2331666" y="205564"/>
                </a:cubicBezTo>
                <a:cubicBezTo>
                  <a:pt x="2527310" y="262237"/>
                  <a:pt x="2680662" y="429115"/>
                  <a:pt x="2715143" y="631331"/>
                </a:cubicBezTo>
                <a:cubicBezTo>
                  <a:pt x="2764291" y="920034"/>
                  <a:pt x="2560266" y="1223881"/>
                  <a:pt x="2264134" y="1261886"/>
                </a:cubicBezTo>
                <a:cubicBezTo>
                  <a:pt x="2200793" y="1269982"/>
                  <a:pt x="2133451" y="1264363"/>
                  <a:pt x="2071824" y="1248742"/>
                </a:cubicBezTo>
                <a:cubicBezTo>
                  <a:pt x="1804743" y="1180828"/>
                  <a:pt x="1648247" y="895650"/>
                  <a:pt x="1690634" y="631522"/>
                </a:cubicBezTo>
                <a:cubicBezTo>
                  <a:pt x="1726543" y="407684"/>
                  <a:pt x="1911614" y="227662"/>
                  <a:pt x="2133832" y="192038"/>
                </a:cubicBezTo>
                <a:close/>
              </a:path>
            </a:pathLst>
          </a:custGeom>
          <a:solidFill>
            <a:schemeClr val="accent4"/>
          </a:solidFill>
          <a:ln w="2381" cap="flat">
            <a:solidFill>
              <a:schemeClr val="accent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083E35D-5129-7C96-E9BC-7D9A24F21F0B}"/>
              </a:ext>
            </a:extLst>
          </p:cNvPr>
          <p:cNvSpPr/>
          <p:nvPr/>
        </p:nvSpPr>
        <p:spPr>
          <a:xfrm>
            <a:off x="6175614" y="4315562"/>
            <a:ext cx="3334398" cy="1453365"/>
          </a:xfrm>
          <a:custGeom>
            <a:avLst/>
            <a:gdLst>
              <a:gd name="csX0" fmla="*/ 989992 w 3843642"/>
              <a:gd name="csY0" fmla="*/ 0 h 1758045"/>
              <a:gd name="csX1" fmla="*/ 1248596 w 3843642"/>
              <a:gd name="csY1" fmla="*/ 214313 h 1758045"/>
              <a:gd name="csX2" fmla="*/ 1091148 w 3843642"/>
              <a:gd name="csY2" fmla="*/ 395288 h 1758045"/>
              <a:gd name="csX3" fmla="*/ 1504342 w 3843642"/>
              <a:gd name="csY3" fmla="*/ 690277 h 1758045"/>
              <a:gd name="csX4" fmla="*/ 1571113 w 3843642"/>
              <a:gd name="csY4" fmla="*/ 690277 h 1758045"/>
              <a:gd name="csX5" fmla="*/ 1819810 w 3843642"/>
              <a:gd name="csY5" fmla="*/ 419767 h 1758045"/>
              <a:gd name="csX6" fmla="*/ 2746783 w 3843642"/>
              <a:gd name="csY6" fmla="*/ 634555 h 1758045"/>
              <a:gd name="csX7" fmla="*/ 2866417 w 3843642"/>
              <a:gd name="csY7" fmla="*/ 1058894 h 1758045"/>
              <a:gd name="csX8" fmla="*/ 3723667 w 3843642"/>
              <a:gd name="csY8" fmla="*/ 1058894 h 1758045"/>
              <a:gd name="csX9" fmla="*/ 3843587 w 3843642"/>
              <a:gd name="csY9" fmla="*/ 1071563 h 1758045"/>
              <a:gd name="csX10" fmla="*/ 3723667 w 3843642"/>
              <a:gd name="csY10" fmla="*/ 1080992 h 1758045"/>
              <a:gd name="csX11" fmla="*/ 2866417 w 3843642"/>
              <a:gd name="csY11" fmla="*/ 1080992 h 1758045"/>
              <a:gd name="csX12" fmla="*/ 2565808 w 3843642"/>
              <a:gd name="csY12" fmla="*/ 1633157 h 1758045"/>
              <a:gd name="csX13" fmla="*/ 1520630 w 3843642"/>
              <a:gd name="csY13" fmla="*/ 1270349 h 1758045"/>
              <a:gd name="csX14" fmla="*/ 1526345 w 3843642"/>
              <a:gd name="csY14" fmla="*/ 795338 h 1758045"/>
              <a:gd name="csX15" fmla="*/ 1490150 w 3843642"/>
              <a:gd name="csY15" fmla="*/ 719138 h 1758045"/>
              <a:gd name="csX16" fmla="*/ 1075717 w 3843642"/>
              <a:gd name="csY16" fmla="*/ 411956 h 1758045"/>
              <a:gd name="csX17" fmla="*/ 997994 w 3843642"/>
              <a:gd name="csY17" fmla="*/ 475107 h 1758045"/>
              <a:gd name="csX18" fmla="*/ 846355 w 3843642"/>
              <a:gd name="csY18" fmla="*/ 590264 h 1758045"/>
              <a:gd name="csX19" fmla="*/ 287333 w 3843642"/>
              <a:gd name="csY19" fmla="*/ 832009 h 1758045"/>
              <a:gd name="csX20" fmla="*/ 12537 w 3843642"/>
              <a:gd name="csY20" fmla="*/ 862013 h 1758045"/>
              <a:gd name="csX21" fmla="*/ 5298 w 3843642"/>
              <a:gd name="csY21" fmla="*/ 614363 h 1758045"/>
              <a:gd name="csX22" fmla="*/ 13204 w 3843642"/>
              <a:gd name="csY22" fmla="*/ 509588 h 1758045"/>
              <a:gd name="csX23" fmla="*/ 122646 w 3843642"/>
              <a:gd name="csY23" fmla="*/ 492728 h 1758045"/>
              <a:gd name="csX24" fmla="*/ 359247 w 3843642"/>
              <a:gd name="csY24" fmla="*/ 435483 h 1758045"/>
              <a:gd name="csX25" fmla="*/ 816923 w 3843642"/>
              <a:gd name="csY25" fmla="*/ 170116 h 1758045"/>
              <a:gd name="csX26" fmla="*/ 989992 w 3843642"/>
              <a:gd name="csY26" fmla="*/ 0 h 1758045"/>
              <a:gd name="csX27" fmla="*/ 2154424 w 3843642"/>
              <a:gd name="csY27" fmla="*/ 338042 h 1758045"/>
              <a:gd name="csX28" fmla="*/ 1678745 w 3843642"/>
              <a:gd name="csY28" fmla="*/ 574167 h 1758045"/>
              <a:gd name="csX29" fmla="*/ 1597878 w 3843642"/>
              <a:gd name="csY29" fmla="*/ 693325 h 1758045"/>
              <a:gd name="csX30" fmla="*/ 1594925 w 3843642"/>
              <a:gd name="csY30" fmla="*/ 756666 h 1758045"/>
              <a:gd name="csX31" fmla="*/ 1551491 w 3843642"/>
              <a:gd name="csY31" fmla="*/ 799338 h 1758045"/>
              <a:gd name="csX32" fmla="*/ 1511581 w 3843642"/>
              <a:gd name="csY32" fmla="*/ 957453 h 1758045"/>
              <a:gd name="csX33" fmla="*/ 1951637 w 3843642"/>
              <a:gd name="csY33" fmla="*/ 1696402 h 1758045"/>
              <a:gd name="csX34" fmla="*/ 2228242 w 3843642"/>
              <a:gd name="csY34" fmla="*/ 1734312 h 1758045"/>
              <a:gd name="csX35" fmla="*/ 2840890 w 3843642"/>
              <a:gd name="csY35" fmla="*/ 957263 h 1758045"/>
              <a:gd name="csX36" fmla="*/ 2420552 w 3843642"/>
              <a:gd name="csY36" fmla="*/ 388430 h 1758045"/>
              <a:gd name="csX37" fmla="*/ 2154424 w 3843642"/>
              <a:gd name="csY37" fmla="*/ 338042 h 1758045"/>
              <a:gd name="csX38" fmla="*/ 2124706 w 3843642"/>
              <a:gd name="csY38" fmla="*/ 508349 h 1758045"/>
              <a:gd name="csX39" fmla="*/ 2324921 w 3843642"/>
              <a:gd name="csY39" fmla="*/ 531209 h 1758045"/>
              <a:gd name="csX40" fmla="*/ 2408551 w 3843642"/>
              <a:gd name="csY40" fmla="*/ 1513999 h 1758045"/>
              <a:gd name="csX41" fmla="*/ 2237577 w 3843642"/>
              <a:gd name="csY41" fmla="*/ 1569815 h 1758045"/>
              <a:gd name="csX42" fmla="*/ 2037552 w 3843642"/>
              <a:gd name="csY42" fmla="*/ 1552956 h 1758045"/>
              <a:gd name="csX43" fmla="*/ 1932110 w 3843642"/>
              <a:gd name="csY43" fmla="*/ 570833 h 1758045"/>
              <a:gd name="csX44" fmla="*/ 2124706 w 3843642"/>
              <a:gd name="csY44" fmla="*/ 508349 h 17580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3843642" h="1758045">
                <a:moveTo>
                  <a:pt x="989992" y="0"/>
                </a:moveTo>
                <a:cubicBezTo>
                  <a:pt x="1076193" y="71438"/>
                  <a:pt x="1162395" y="142875"/>
                  <a:pt x="1248596" y="214313"/>
                </a:cubicBezTo>
                <a:cubicBezTo>
                  <a:pt x="1196113" y="274606"/>
                  <a:pt x="1143631" y="334994"/>
                  <a:pt x="1091148" y="395288"/>
                </a:cubicBezTo>
                <a:cubicBezTo>
                  <a:pt x="1228880" y="493586"/>
                  <a:pt x="1366611" y="591884"/>
                  <a:pt x="1504342" y="690277"/>
                </a:cubicBezTo>
                <a:cubicBezTo>
                  <a:pt x="1526631" y="690277"/>
                  <a:pt x="1548824" y="690277"/>
                  <a:pt x="1571113" y="690277"/>
                </a:cubicBezTo>
                <a:cubicBezTo>
                  <a:pt x="1641883" y="584454"/>
                  <a:pt x="1710177" y="489395"/>
                  <a:pt x="1819810" y="419767"/>
                </a:cubicBezTo>
                <a:cubicBezTo>
                  <a:pt x="2134516" y="219837"/>
                  <a:pt x="2545806" y="328422"/>
                  <a:pt x="2746783" y="634555"/>
                </a:cubicBezTo>
                <a:cubicBezTo>
                  <a:pt x="2842796" y="780955"/>
                  <a:pt x="2851178" y="890588"/>
                  <a:pt x="2866417" y="1058894"/>
                </a:cubicBezTo>
                <a:cubicBezTo>
                  <a:pt x="3152167" y="1058894"/>
                  <a:pt x="3437917" y="1058894"/>
                  <a:pt x="3723667" y="1058894"/>
                </a:cubicBezTo>
                <a:cubicBezTo>
                  <a:pt x="3751099" y="989933"/>
                  <a:pt x="3846254" y="990981"/>
                  <a:pt x="3843587" y="1071563"/>
                </a:cubicBezTo>
                <a:cubicBezTo>
                  <a:pt x="3841015" y="1151096"/>
                  <a:pt x="3751480" y="1144143"/>
                  <a:pt x="3723667" y="1080992"/>
                </a:cubicBezTo>
                <a:cubicBezTo>
                  <a:pt x="3437917" y="1080992"/>
                  <a:pt x="3152167" y="1080992"/>
                  <a:pt x="2866417" y="1080992"/>
                </a:cubicBezTo>
                <a:cubicBezTo>
                  <a:pt x="2832794" y="1304925"/>
                  <a:pt x="2756118" y="1496663"/>
                  <a:pt x="2565808" y="1633157"/>
                </a:cubicBezTo>
                <a:cubicBezTo>
                  <a:pt x="2184522" y="1906429"/>
                  <a:pt x="1659886" y="1706976"/>
                  <a:pt x="1520630" y="1270349"/>
                </a:cubicBezTo>
                <a:cubicBezTo>
                  <a:pt x="1463480" y="1091375"/>
                  <a:pt x="1488912" y="970883"/>
                  <a:pt x="1526345" y="795338"/>
                </a:cubicBezTo>
                <a:cubicBezTo>
                  <a:pt x="1493008" y="775716"/>
                  <a:pt x="1489674" y="756857"/>
                  <a:pt x="1490150" y="719138"/>
                </a:cubicBezTo>
                <a:cubicBezTo>
                  <a:pt x="1352038" y="616744"/>
                  <a:pt x="1213830" y="514350"/>
                  <a:pt x="1075717" y="411956"/>
                </a:cubicBezTo>
                <a:cubicBezTo>
                  <a:pt x="1046190" y="427196"/>
                  <a:pt x="1023901" y="453771"/>
                  <a:pt x="997994" y="475107"/>
                </a:cubicBezTo>
                <a:cubicBezTo>
                  <a:pt x="949130" y="515493"/>
                  <a:pt x="898933" y="554831"/>
                  <a:pt x="846355" y="590264"/>
                </a:cubicBezTo>
                <a:cubicBezTo>
                  <a:pt x="677001" y="704469"/>
                  <a:pt x="486691" y="787908"/>
                  <a:pt x="287333" y="832009"/>
                </a:cubicBezTo>
                <a:cubicBezTo>
                  <a:pt x="204275" y="850392"/>
                  <a:pt x="95595" y="883253"/>
                  <a:pt x="12537" y="862013"/>
                </a:cubicBezTo>
                <a:cubicBezTo>
                  <a:pt x="-10323" y="800576"/>
                  <a:pt x="5012" y="683133"/>
                  <a:pt x="5298" y="614363"/>
                </a:cubicBezTo>
                <a:cubicBezTo>
                  <a:pt x="5393" y="579025"/>
                  <a:pt x="345" y="542354"/>
                  <a:pt x="13204" y="509588"/>
                </a:cubicBezTo>
                <a:cubicBezTo>
                  <a:pt x="48922" y="498824"/>
                  <a:pt x="85498" y="498062"/>
                  <a:pt x="122646" y="492728"/>
                </a:cubicBezTo>
                <a:cubicBezTo>
                  <a:pt x="201989" y="481203"/>
                  <a:pt x="283619" y="462058"/>
                  <a:pt x="359247" y="435483"/>
                </a:cubicBezTo>
                <a:cubicBezTo>
                  <a:pt x="527078" y="376714"/>
                  <a:pt x="681954" y="285369"/>
                  <a:pt x="816923" y="170116"/>
                </a:cubicBezTo>
                <a:cubicBezTo>
                  <a:pt x="878645" y="117443"/>
                  <a:pt x="929318" y="53149"/>
                  <a:pt x="989992" y="0"/>
                </a:cubicBezTo>
                <a:close/>
                <a:moveTo>
                  <a:pt x="2154424" y="338042"/>
                </a:moveTo>
                <a:cubicBezTo>
                  <a:pt x="1972306" y="342710"/>
                  <a:pt x="1793712" y="433578"/>
                  <a:pt x="1678745" y="574167"/>
                </a:cubicBezTo>
                <a:cubicBezTo>
                  <a:pt x="1651408" y="607600"/>
                  <a:pt x="1609308" y="650653"/>
                  <a:pt x="1597878" y="693325"/>
                </a:cubicBezTo>
                <a:cubicBezTo>
                  <a:pt x="1592068" y="714851"/>
                  <a:pt x="1601211" y="734949"/>
                  <a:pt x="1594925" y="756666"/>
                </a:cubicBezTo>
                <a:cubicBezTo>
                  <a:pt x="1588067" y="780764"/>
                  <a:pt x="1564636" y="782098"/>
                  <a:pt x="1551491" y="799338"/>
                </a:cubicBezTo>
                <a:cubicBezTo>
                  <a:pt x="1528917" y="828961"/>
                  <a:pt x="1516153" y="919829"/>
                  <a:pt x="1511581" y="957453"/>
                </a:cubicBezTo>
                <a:cubicBezTo>
                  <a:pt x="1473481" y="1271778"/>
                  <a:pt x="1653885" y="1584960"/>
                  <a:pt x="1951637" y="1696402"/>
                </a:cubicBezTo>
                <a:cubicBezTo>
                  <a:pt x="2039457" y="1729264"/>
                  <a:pt x="2134993" y="1740027"/>
                  <a:pt x="2228242" y="1734312"/>
                </a:cubicBezTo>
                <a:cubicBezTo>
                  <a:pt x="2612195" y="1710881"/>
                  <a:pt x="2881657" y="1325023"/>
                  <a:pt x="2840890" y="957263"/>
                </a:cubicBezTo>
                <a:cubicBezTo>
                  <a:pt x="2813172" y="707898"/>
                  <a:pt x="2649152" y="488823"/>
                  <a:pt x="2420552" y="388430"/>
                </a:cubicBezTo>
                <a:cubicBezTo>
                  <a:pt x="2337113" y="351758"/>
                  <a:pt x="2245483" y="335661"/>
                  <a:pt x="2154424" y="338042"/>
                </a:cubicBezTo>
                <a:close/>
                <a:moveTo>
                  <a:pt x="2124706" y="508349"/>
                </a:moveTo>
                <a:cubicBezTo>
                  <a:pt x="2191666" y="500348"/>
                  <a:pt x="2261104" y="510254"/>
                  <a:pt x="2324921" y="531209"/>
                </a:cubicBezTo>
                <a:cubicBezTo>
                  <a:pt x="2761928" y="674941"/>
                  <a:pt x="2818697" y="1299782"/>
                  <a:pt x="2408551" y="1513999"/>
                </a:cubicBezTo>
                <a:cubicBezTo>
                  <a:pt x="2355496" y="1541812"/>
                  <a:pt x="2297299" y="1562291"/>
                  <a:pt x="2237577" y="1569815"/>
                </a:cubicBezTo>
                <a:cubicBezTo>
                  <a:pt x="2170806" y="1578197"/>
                  <a:pt x="2101750" y="1573530"/>
                  <a:pt x="2037552" y="1552956"/>
                </a:cubicBezTo>
                <a:cubicBezTo>
                  <a:pt x="1591782" y="1410367"/>
                  <a:pt x="1529107" y="806958"/>
                  <a:pt x="1932110" y="570833"/>
                </a:cubicBezTo>
                <a:cubicBezTo>
                  <a:pt x="1990213" y="536829"/>
                  <a:pt x="2057935" y="516350"/>
                  <a:pt x="2124706" y="508349"/>
                </a:cubicBezTo>
                <a:close/>
              </a:path>
            </a:pathLst>
          </a:custGeom>
          <a:solidFill>
            <a:srgbClr val="F595A6"/>
          </a:solidFill>
          <a:ln w="2381" cap="flat">
            <a:solidFill>
              <a:srgbClr val="F595A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651712A-4523-9431-D511-9A85A2B8EC60}"/>
              </a:ext>
            </a:extLst>
          </p:cNvPr>
          <p:cNvSpPr/>
          <p:nvPr/>
        </p:nvSpPr>
        <p:spPr>
          <a:xfrm>
            <a:off x="2654825" y="4319105"/>
            <a:ext cx="3375112" cy="1448102"/>
          </a:xfrm>
          <a:custGeom>
            <a:avLst/>
            <a:gdLst>
              <a:gd name="csX0" fmla="*/ 2905366 w 3890574"/>
              <a:gd name="csY0" fmla="*/ 0 h 1751679"/>
              <a:gd name="csX1" fmla="*/ 3033573 w 3890574"/>
              <a:gd name="csY1" fmla="*/ 124682 h 1751679"/>
              <a:gd name="csX2" fmla="*/ 3259601 w 3890574"/>
              <a:gd name="csY2" fmla="*/ 298704 h 1751679"/>
              <a:gd name="csX3" fmla="*/ 3677844 w 3890574"/>
              <a:gd name="csY3" fmla="*/ 469487 h 1751679"/>
              <a:gd name="csX4" fmla="*/ 3881012 w 3890574"/>
              <a:gd name="csY4" fmla="*/ 505301 h 1751679"/>
              <a:gd name="csX5" fmla="*/ 3886537 w 3890574"/>
              <a:gd name="csY5" fmla="*/ 733901 h 1751679"/>
              <a:gd name="csX6" fmla="*/ 3880917 w 3890574"/>
              <a:gd name="csY6" fmla="*/ 857726 h 1751679"/>
              <a:gd name="csX7" fmla="*/ 3569545 w 3890574"/>
              <a:gd name="csY7" fmla="*/ 818388 h 1751679"/>
              <a:gd name="csX8" fmla="*/ 3016142 w 3890574"/>
              <a:gd name="csY8" fmla="*/ 561499 h 1751679"/>
              <a:gd name="csX9" fmla="*/ 2810116 w 3890574"/>
              <a:gd name="csY9" fmla="*/ 395859 h 1751679"/>
              <a:gd name="csX10" fmla="*/ 2374919 w 3890574"/>
              <a:gd name="csY10" fmla="*/ 714851 h 1751679"/>
              <a:gd name="csX11" fmla="*/ 2339963 w 3890574"/>
              <a:gd name="csY11" fmla="*/ 791051 h 1751679"/>
              <a:gd name="csX12" fmla="*/ 2246522 w 3890574"/>
              <a:gd name="csY12" fmla="*/ 1460754 h 1751679"/>
              <a:gd name="csX13" fmla="*/ 1163053 w 3890574"/>
              <a:gd name="csY13" fmla="*/ 1509141 h 1751679"/>
              <a:gd name="csX14" fmla="*/ 1008844 w 3890574"/>
              <a:gd name="csY14" fmla="*/ 1197959 h 1751679"/>
              <a:gd name="csX15" fmla="*/ 990841 w 3890574"/>
              <a:gd name="csY15" fmla="*/ 1075849 h 1751679"/>
              <a:gd name="csX16" fmla="*/ 124066 w 3890574"/>
              <a:gd name="csY16" fmla="*/ 1075849 h 1751679"/>
              <a:gd name="csX17" fmla="*/ 51 w 3890574"/>
              <a:gd name="csY17" fmla="*/ 1065657 h 1751679"/>
              <a:gd name="csX18" fmla="*/ 89872 w 3890574"/>
              <a:gd name="csY18" fmla="*/ 1010888 h 1751679"/>
              <a:gd name="csX19" fmla="*/ 124066 w 3890574"/>
              <a:gd name="csY19" fmla="*/ 1055084 h 1751679"/>
              <a:gd name="csX20" fmla="*/ 990841 w 3890574"/>
              <a:gd name="csY20" fmla="*/ 1055084 h 1751679"/>
              <a:gd name="csX21" fmla="*/ 1310405 w 3890574"/>
              <a:gd name="csY21" fmla="*/ 429482 h 1751679"/>
              <a:gd name="csX22" fmla="*/ 2170513 w 3890574"/>
              <a:gd name="csY22" fmla="*/ 521113 h 1751679"/>
              <a:gd name="csX23" fmla="*/ 2286241 w 3890574"/>
              <a:gd name="csY23" fmla="*/ 686562 h 1751679"/>
              <a:gd name="csX24" fmla="*/ 2362441 w 3890574"/>
              <a:gd name="csY24" fmla="*/ 686562 h 1751679"/>
              <a:gd name="csX25" fmla="*/ 2792972 w 3890574"/>
              <a:gd name="csY25" fmla="*/ 381476 h 1751679"/>
              <a:gd name="csX26" fmla="*/ 2645143 w 3890574"/>
              <a:gd name="csY26" fmla="*/ 210026 h 1751679"/>
              <a:gd name="csX27" fmla="*/ 2905366 w 3890574"/>
              <a:gd name="csY27" fmla="*/ 0 h 1751679"/>
              <a:gd name="csX28" fmla="*/ 2265286 w 3890574"/>
              <a:gd name="csY28" fmla="*/ 752951 h 1751679"/>
              <a:gd name="csX29" fmla="*/ 2270525 w 3890574"/>
              <a:gd name="csY29" fmla="*/ 696944 h 1751679"/>
              <a:gd name="csX30" fmla="*/ 2146891 w 3890574"/>
              <a:gd name="csY30" fmla="*/ 525589 h 1751679"/>
              <a:gd name="csX31" fmla="*/ 1619491 w 3890574"/>
              <a:gd name="csY31" fmla="*/ 336518 h 1751679"/>
              <a:gd name="csX32" fmla="*/ 1081805 w 3890574"/>
              <a:gd name="csY32" fmla="*/ 1342930 h 1751679"/>
              <a:gd name="csX33" fmla="*/ 1866475 w 3890574"/>
              <a:gd name="csY33" fmla="*/ 1708690 h 1751679"/>
              <a:gd name="csX34" fmla="*/ 2359013 w 3890574"/>
              <a:gd name="csY34" fmla="*/ 1048226 h 1751679"/>
              <a:gd name="csX35" fmla="*/ 2318722 w 3890574"/>
              <a:gd name="csY35" fmla="*/ 801624 h 1751679"/>
              <a:gd name="csX36" fmla="*/ 2265286 w 3890574"/>
              <a:gd name="csY36" fmla="*/ 752951 h 1751679"/>
              <a:gd name="csX37" fmla="*/ 1640065 w 3890574"/>
              <a:gd name="csY37" fmla="*/ 504444 h 1751679"/>
              <a:gd name="csX38" fmla="*/ 1832566 w 3890574"/>
              <a:gd name="csY38" fmla="*/ 524923 h 1751679"/>
              <a:gd name="csX39" fmla="*/ 2001634 w 3890574"/>
              <a:gd name="csY39" fmla="*/ 614077 h 1751679"/>
              <a:gd name="csX40" fmla="*/ 1743126 w 3890574"/>
              <a:gd name="csY40" fmla="*/ 1565148 h 1751679"/>
              <a:gd name="csX41" fmla="*/ 1531004 w 3890574"/>
              <a:gd name="csY41" fmla="*/ 1542097 h 1751679"/>
              <a:gd name="csX42" fmla="*/ 1451851 w 3890574"/>
              <a:gd name="csY42" fmla="*/ 561594 h 1751679"/>
              <a:gd name="csX43" fmla="*/ 1640065 w 3890574"/>
              <a:gd name="csY43" fmla="*/ 504444 h 1751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3890574" h="1751679">
                <a:moveTo>
                  <a:pt x="2905366" y="0"/>
                </a:moveTo>
                <a:cubicBezTo>
                  <a:pt x="2953753" y="26860"/>
                  <a:pt x="2993187" y="85915"/>
                  <a:pt x="3033573" y="124682"/>
                </a:cubicBezTo>
                <a:cubicBezTo>
                  <a:pt x="3101772" y="190309"/>
                  <a:pt x="3179401" y="248602"/>
                  <a:pt x="3259601" y="298704"/>
                </a:cubicBezTo>
                <a:cubicBezTo>
                  <a:pt x="3387046" y="378333"/>
                  <a:pt x="3531254" y="436912"/>
                  <a:pt x="3677844" y="469487"/>
                </a:cubicBezTo>
                <a:cubicBezTo>
                  <a:pt x="3744519" y="484346"/>
                  <a:pt x="3816338" y="485680"/>
                  <a:pt x="3881012" y="505301"/>
                </a:cubicBezTo>
                <a:cubicBezTo>
                  <a:pt x="3899015" y="576072"/>
                  <a:pt x="3885965" y="660845"/>
                  <a:pt x="3886537" y="733901"/>
                </a:cubicBezTo>
                <a:cubicBezTo>
                  <a:pt x="3886918" y="774287"/>
                  <a:pt x="3894728" y="820198"/>
                  <a:pt x="3880917" y="857726"/>
                </a:cubicBezTo>
                <a:cubicBezTo>
                  <a:pt x="3806432" y="878205"/>
                  <a:pt x="3647459" y="838581"/>
                  <a:pt x="3569545" y="818388"/>
                </a:cubicBezTo>
                <a:cubicBezTo>
                  <a:pt x="3372377" y="767429"/>
                  <a:pt x="3182163" y="679799"/>
                  <a:pt x="3016142" y="561499"/>
                </a:cubicBezTo>
                <a:cubicBezTo>
                  <a:pt x="2944228" y="510254"/>
                  <a:pt x="2881459" y="447104"/>
                  <a:pt x="2810116" y="395859"/>
                </a:cubicBezTo>
                <a:cubicBezTo>
                  <a:pt x="2665051" y="502158"/>
                  <a:pt x="2519985" y="608552"/>
                  <a:pt x="2374919" y="714851"/>
                </a:cubicBezTo>
                <a:cubicBezTo>
                  <a:pt x="2374538" y="751999"/>
                  <a:pt x="2368061" y="767239"/>
                  <a:pt x="2339963" y="791051"/>
                </a:cubicBezTo>
                <a:cubicBezTo>
                  <a:pt x="2402351" y="1038415"/>
                  <a:pt x="2397017" y="1245012"/>
                  <a:pt x="2246522" y="1460754"/>
                </a:cubicBezTo>
                <a:cubicBezTo>
                  <a:pt x="1991538" y="1826514"/>
                  <a:pt x="1449375" y="1852708"/>
                  <a:pt x="1163053" y="1509141"/>
                </a:cubicBezTo>
                <a:cubicBezTo>
                  <a:pt x="1089616" y="1421035"/>
                  <a:pt x="1033418" y="1310259"/>
                  <a:pt x="1008844" y="1197959"/>
                </a:cubicBezTo>
                <a:cubicBezTo>
                  <a:pt x="1000081" y="1157573"/>
                  <a:pt x="998366" y="1116139"/>
                  <a:pt x="990841" y="1075849"/>
                </a:cubicBezTo>
                <a:cubicBezTo>
                  <a:pt x="701948" y="1075849"/>
                  <a:pt x="412960" y="1075849"/>
                  <a:pt x="124066" y="1075849"/>
                </a:cubicBezTo>
                <a:cubicBezTo>
                  <a:pt x="90253" y="1139094"/>
                  <a:pt x="3575" y="1148810"/>
                  <a:pt x="51" y="1065657"/>
                </a:cubicBezTo>
                <a:cubicBezTo>
                  <a:pt x="-1854" y="1019365"/>
                  <a:pt x="50152" y="990314"/>
                  <a:pt x="89872" y="1010888"/>
                </a:cubicBezTo>
                <a:cubicBezTo>
                  <a:pt x="106350" y="1019460"/>
                  <a:pt x="115303" y="1039844"/>
                  <a:pt x="124066" y="1055084"/>
                </a:cubicBezTo>
                <a:cubicBezTo>
                  <a:pt x="412960" y="1055084"/>
                  <a:pt x="701948" y="1055084"/>
                  <a:pt x="990841" y="1055084"/>
                </a:cubicBezTo>
                <a:cubicBezTo>
                  <a:pt x="1004653" y="797623"/>
                  <a:pt x="1089711" y="579215"/>
                  <a:pt x="1310405" y="429482"/>
                </a:cubicBezTo>
                <a:cubicBezTo>
                  <a:pt x="1579582" y="246888"/>
                  <a:pt x="1946008" y="285179"/>
                  <a:pt x="2170513" y="521113"/>
                </a:cubicBezTo>
                <a:cubicBezTo>
                  <a:pt x="2216804" y="569785"/>
                  <a:pt x="2260810" y="624078"/>
                  <a:pt x="2286241" y="686562"/>
                </a:cubicBezTo>
                <a:cubicBezTo>
                  <a:pt x="2311673" y="686562"/>
                  <a:pt x="2337010" y="686562"/>
                  <a:pt x="2362441" y="686562"/>
                </a:cubicBezTo>
                <a:cubicBezTo>
                  <a:pt x="2505983" y="584930"/>
                  <a:pt x="2649430" y="483203"/>
                  <a:pt x="2792972" y="381476"/>
                </a:cubicBezTo>
                <a:cubicBezTo>
                  <a:pt x="2743727" y="324326"/>
                  <a:pt x="2694388" y="267176"/>
                  <a:pt x="2645143" y="210026"/>
                </a:cubicBezTo>
                <a:cubicBezTo>
                  <a:pt x="2731916" y="140017"/>
                  <a:pt x="2818594" y="70009"/>
                  <a:pt x="2905366" y="0"/>
                </a:cubicBezTo>
                <a:close/>
                <a:moveTo>
                  <a:pt x="2265286" y="752951"/>
                </a:moveTo>
                <a:cubicBezTo>
                  <a:pt x="2265382" y="734568"/>
                  <a:pt x="2272907" y="714565"/>
                  <a:pt x="2270525" y="696944"/>
                </a:cubicBezTo>
                <a:cubicBezTo>
                  <a:pt x="2264524" y="653605"/>
                  <a:pt x="2178895" y="557213"/>
                  <a:pt x="2146891" y="525589"/>
                </a:cubicBezTo>
                <a:cubicBezTo>
                  <a:pt x="2006778" y="387001"/>
                  <a:pt x="1815325" y="319754"/>
                  <a:pt x="1619491" y="336518"/>
                </a:cubicBezTo>
                <a:cubicBezTo>
                  <a:pt x="1154481" y="376333"/>
                  <a:pt x="877494" y="937260"/>
                  <a:pt x="1081805" y="1342930"/>
                </a:cubicBezTo>
                <a:cubicBezTo>
                  <a:pt x="1229728" y="1636586"/>
                  <a:pt x="1539958" y="1798987"/>
                  <a:pt x="1866475" y="1708690"/>
                </a:cubicBezTo>
                <a:cubicBezTo>
                  <a:pt x="2154511" y="1629061"/>
                  <a:pt x="2356822" y="1342549"/>
                  <a:pt x="2359013" y="1048226"/>
                </a:cubicBezTo>
                <a:cubicBezTo>
                  <a:pt x="2359489" y="991362"/>
                  <a:pt x="2351107" y="848963"/>
                  <a:pt x="2318722" y="801624"/>
                </a:cubicBezTo>
                <a:cubicBezTo>
                  <a:pt x="2304625" y="781050"/>
                  <a:pt x="2279860" y="776478"/>
                  <a:pt x="2265286" y="752951"/>
                </a:cubicBezTo>
                <a:close/>
                <a:moveTo>
                  <a:pt x="1640065" y="504444"/>
                </a:moveTo>
                <a:cubicBezTo>
                  <a:pt x="1705883" y="497300"/>
                  <a:pt x="1769415" y="506730"/>
                  <a:pt x="1832566" y="524923"/>
                </a:cubicBezTo>
                <a:cubicBezTo>
                  <a:pt x="1894192" y="542734"/>
                  <a:pt x="1951723" y="573881"/>
                  <a:pt x="2001634" y="614077"/>
                </a:cubicBezTo>
                <a:cubicBezTo>
                  <a:pt x="2359489" y="901732"/>
                  <a:pt x="2209946" y="1510475"/>
                  <a:pt x="1743126" y="1565148"/>
                </a:cubicBezTo>
                <a:cubicBezTo>
                  <a:pt x="1670164" y="1573720"/>
                  <a:pt x="1600251" y="1565624"/>
                  <a:pt x="1531004" y="1542097"/>
                </a:cubicBezTo>
                <a:cubicBezTo>
                  <a:pt x="1094283" y="1393412"/>
                  <a:pt x="1048944" y="781717"/>
                  <a:pt x="1451851" y="561594"/>
                </a:cubicBezTo>
                <a:cubicBezTo>
                  <a:pt x="1510335" y="529685"/>
                  <a:pt x="1573962" y="511588"/>
                  <a:pt x="1640065" y="504444"/>
                </a:cubicBezTo>
                <a:close/>
              </a:path>
            </a:pathLst>
          </a:custGeom>
          <a:solidFill>
            <a:schemeClr val="accent1"/>
          </a:solidFill>
          <a:ln w="2381" cap="flat">
            <a:solidFill>
              <a:schemeClr val="accent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FEB3E32-F7A5-D608-443F-10FDEA6186C9}"/>
              </a:ext>
            </a:extLst>
          </p:cNvPr>
          <p:cNvSpPr/>
          <p:nvPr/>
        </p:nvSpPr>
        <p:spPr>
          <a:xfrm>
            <a:off x="5432190" y="2723405"/>
            <a:ext cx="1327621" cy="1411190"/>
          </a:xfrm>
          <a:custGeom>
            <a:avLst/>
            <a:gdLst>
              <a:gd name="csX0" fmla="*/ 608003 w 1224460"/>
              <a:gd name="csY0" fmla="*/ 0 h 1365797"/>
              <a:gd name="csX1" fmla="*/ 629624 w 1224460"/>
              <a:gd name="csY1" fmla="*/ 11144 h 1365797"/>
              <a:gd name="csX2" fmla="*/ 630768 w 1224460"/>
              <a:gd name="csY2" fmla="*/ 140589 h 1365797"/>
              <a:gd name="csX3" fmla="*/ 617528 w 1224460"/>
              <a:gd name="csY3" fmla="*/ 155067 h 1365797"/>
              <a:gd name="csX4" fmla="*/ 592286 w 1224460"/>
              <a:gd name="csY4" fmla="*/ 143637 h 1365797"/>
              <a:gd name="csX5" fmla="*/ 589715 w 1224460"/>
              <a:gd name="csY5" fmla="*/ 14383 h 1365797"/>
              <a:gd name="csX6" fmla="*/ 608003 w 1224460"/>
              <a:gd name="csY6" fmla="*/ 0 h 1365797"/>
              <a:gd name="csX7" fmla="*/ 188903 w 1224460"/>
              <a:gd name="csY7" fmla="*/ 166783 h 1365797"/>
              <a:gd name="csX8" fmla="*/ 213572 w 1224460"/>
              <a:gd name="csY8" fmla="*/ 170117 h 1365797"/>
              <a:gd name="csX9" fmla="*/ 293678 w 1224460"/>
              <a:gd name="csY9" fmla="*/ 269558 h 1365797"/>
              <a:gd name="csX10" fmla="*/ 267579 w 1224460"/>
              <a:gd name="csY10" fmla="*/ 284893 h 1365797"/>
              <a:gd name="csX11" fmla="*/ 178235 w 1224460"/>
              <a:gd name="csY11" fmla="*/ 196596 h 1365797"/>
              <a:gd name="csX12" fmla="*/ 188903 w 1224460"/>
              <a:gd name="csY12" fmla="*/ 166783 h 1365797"/>
              <a:gd name="csX13" fmla="*/ 1046153 w 1224460"/>
              <a:gd name="csY13" fmla="*/ 180118 h 1365797"/>
              <a:gd name="csX14" fmla="*/ 957666 w 1224460"/>
              <a:gd name="csY14" fmla="*/ 285750 h 1365797"/>
              <a:gd name="csX15" fmla="*/ 931186 w 1224460"/>
              <a:gd name="csY15" fmla="*/ 275463 h 1365797"/>
              <a:gd name="csX16" fmla="*/ 932139 w 1224460"/>
              <a:gd name="csY16" fmla="*/ 251936 h 1365797"/>
              <a:gd name="csX17" fmla="*/ 1026912 w 1224460"/>
              <a:gd name="csY17" fmla="*/ 166402 h 1365797"/>
              <a:gd name="csX18" fmla="*/ 1046153 w 1224460"/>
              <a:gd name="csY18" fmla="*/ 180118 h 1365797"/>
              <a:gd name="csX19" fmla="*/ 795550 w 1224460"/>
              <a:gd name="csY19" fmla="*/ 1104138 h 1365797"/>
              <a:gd name="csX20" fmla="*/ 693728 w 1224460"/>
              <a:gd name="csY20" fmla="*/ 1113853 h 1365797"/>
              <a:gd name="csX21" fmla="*/ 424456 w 1224460"/>
              <a:gd name="csY21" fmla="*/ 1104138 h 1365797"/>
              <a:gd name="csX22" fmla="*/ 382832 w 1224460"/>
              <a:gd name="csY22" fmla="*/ 943642 h 1365797"/>
              <a:gd name="csX23" fmla="*/ 235385 w 1224460"/>
              <a:gd name="csY23" fmla="*/ 682752 h 1365797"/>
              <a:gd name="csX24" fmla="*/ 608003 w 1224460"/>
              <a:gd name="csY24" fmla="*/ 223933 h 1365797"/>
              <a:gd name="csX25" fmla="*/ 991860 w 1224460"/>
              <a:gd name="csY25" fmla="*/ 646748 h 1365797"/>
              <a:gd name="csX26" fmla="*/ 901849 w 1224460"/>
              <a:gd name="csY26" fmla="*/ 859536 h 1365797"/>
              <a:gd name="csX27" fmla="*/ 836507 w 1224460"/>
              <a:gd name="csY27" fmla="*/ 946785 h 1365797"/>
              <a:gd name="csX28" fmla="*/ 795550 w 1224460"/>
              <a:gd name="csY28" fmla="*/ 1104138 h 1365797"/>
              <a:gd name="csX29" fmla="*/ 753735 w 1224460"/>
              <a:gd name="csY29" fmla="*/ 1066895 h 1365797"/>
              <a:gd name="csX30" fmla="*/ 804027 w 1224460"/>
              <a:gd name="csY30" fmla="*/ 905256 h 1365797"/>
              <a:gd name="csX31" fmla="*/ 936234 w 1224460"/>
              <a:gd name="csY31" fmla="*/ 684848 h 1365797"/>
              <a:gd name="csX32" fmla="*/ 608003 w 1224460"/>
              <a:gd name="csY32" fmla="*/ 273367 h 1365797"/>
              <a:gd name="csX33" fmla="*/ 291868 w 1224460"/>
              <a:gd name="csY33" fmla="*/ 711327 h 1365797"/>
              <a:gd name="csX34" fmla="*/ 410835 w 1224460"/>
              <a:gd name="csY34" fmla="*/ 896493 h 1365797"/>
              <a:gd name="csX35" fmla="*/ 465128 w 1224460"/>
              <a:gd name="csY35" fmla="*/ 1065562 h 1365797"/>
              <a:gd name="csX36" fmla="*/ 541328 w 1224460"/>
              <a:gd name="csY36" fmla="*/ 1065562 h 1365797"/>
              <a:gd name="csX37" fmla="*/ 517610 w 1224460"/>
              <a:gd name="csY37" fmla="*/ 866394 h 1365797"/>
              <a:gd name="csX38" fmla="*/ 492083 w 1224460"/>
              <a:gd name="csY38" fmla="*/ 815911 h 1365797"/>
              <a:gd name="csX39" fmla="*/ 512753 w 1224460"/>
              <a:gd name="csY39" fmla="*/ 779907 h 1365797"/>
              <a:gd name="csX40" fmla="*/ 560378 w 1224460"/>
              <a:gd name="csY40" fmla="*/ 827532 h 1365797"/>
              <a:gd name="csX41" fmla="*/ 665153 w 1224460"/>
              <a:gd name="csY41" fmla="*/ 827627 h 1365797"/>
              <a:gd name="csX42" fmla="*/ 722303 w 1224460"/>
              <a:gd name="csY42" fmla="*/ 789242 h 1365797"/>
              <a:gd name="csX43" fmla="*/ 699062 w 1224460"/>
              <a:gd name="csY43" fmla="*/ 875919 h 1365797"/>
              <a:gd name="csX44" fmla="*/ 684203 w 1224460"/>
              <a:gd name="csY44" fmla="*/ 1066895 h 1365797"/>
              <a:gd name="csX45" fmla="*/ 753735 w 1224460"/>
              <a:gd name="csY45" fmla="*/ 1066895 h 1365797"/>
              <a:gd name="csX46" fmla="*/ 156327 w 1224460"/>
              <a:gd name="csY46" fmla="*/ 618363 h 1365797"/>
              <a:gd name="csX47" fmla="*/ 138992 w 1224460"/>
              <a:gd name="csY47" fmla="*/ 639318 h 1365797"/>
              <a:gd name="csX48" fmla="*/ 12023 w 1224460"/>
              <a:gd name="csY48" fmla="*/ 637699 h 1365797"/>
              <a:gd name="csX49" fmla="*/ 117 w 1224460"/>
              <a:gd name="csY49" fmla="*/ 608838 h 1365797"/>
              <a:gd name="csX50" fmla="*/ 17929 w 1224460"/>
              <a:gd name="csY50" fmla="*/ 594360 h 1365797"/>
              <a:gd name="csX51" fmla="*/ 146231 w 1224460"/>
              <a:gd name="csY51" fmla="*/ 599218 h 1365797"/>
              <a:gd name="csX52" fmla="*/ 156327 w 1224460"/>
              <a:gd name="csY52" fmla="*/ 618363 h 1365797"/>
              <a:gd name="csX53" fmla="*/ 1224460 w 1224460"/>
              <a:gd name="csY53" fmla="*/ 618363 h 1365797"/>
              <a:gd name="csX54" fmla="*/ 1213031 w 1224460"/>
              <a:gd name="csY54" fmla="*/ 637413 h 1365797"/>
              <a:gd name="csX55" fmla="*/ 1077680 w 1224460"/>
              <a:gd name="csY55" fmla="*/ 638461 h 1365797"/>
              <a:gd name="csX56" fmla="*/ 1065203 w 1224460"/>
              <a:gd name="csY56" fmla="*/ 607409 h 1365797"/>
              <a:gd name="csX57" fmla="*/ 1084633 w 1224460"/>
              <a:gd name="csY57" fmla="*/ 594074 h 1365797"/>
              <a:gd name="csX58" fmla="*/ 1214078 w 1224460"/>
              <a:gd name="csY58" fmla="*/ 598170 h 1365797"/>
              <a:gd name="csX59" fmla="*/ 1224460 w 1224460"/>
              <a:gd name="csY59" fmla="*/ 618363 h 1365797"/>
              <a:gd name="csX60" fmla="*/ 648198 w 1224460"/>
              <a:gd name="csY60" fmla="*/ 864679 h 1365797"/>
              <a:gd name="csX61" fmla="*/ 569903 w 1224460"/>
              <a:gd name="csY61" fmla="*/ 864679 h 1365797"/>
              <a:gd name="csX62" fmla="*/ 586667 w 1224460"/>
              <a:gd name="csY62" fmla="*/ 999363 h 1365797"/>
              <a:gd name="csX63" fmla="*/ 590667 w 1224460"/>
              <a:gd name="csY63" fmla="*/ 1059752 h 1365797"/>
              <a:gd name="csX64" fmla="*/ 627053 w 1224460"/>
              <a:gd name="csY64" fmla="*/ 1067848 h 1365797"/>
              <a:gd name="csX65" fmla="*/ 648198 w 1224460"/>
              <a:gd name="csY65" fmla="*/ 864679 h 1365797"/>
              <a:gd name="csX66" fmla="*/ 786978 w 1224460"/>
              <a:gd name="csY66" fmla="*/ 1147001 h 1365797"/>
              <a:gd name="csX67" fmla="*/ 782786 w 1224460"/>
              <a:gd name="csY67" fmla="*/ 1256538 h 1365797"/>
              <a:gd name="csX68" fmla="*/ 522278 w 1224460"/>
              <a:gd name="csY68" fmla="*/ 1278922 h 1365797"/>
              <a:gd name="csX69" fmla="*/ 436553 w 1224460"/>
              <a:gd name="csY69" fmla="*/ 1256157 h 1365797"/>
              <a:gd name="csX70" fmla="*/ 432171 w 1224460"/>
              <a:gd name="csY70" fmla="*/ 1147001 h 1365797"/>
              <a:gd name="csX71" fmla="*/ 786978 w 1224460"/>
              <a:gd name="csY71" fmla="*/ 1147001 h 1365797"/>
              <a:gd name="csX72" fmla="*/ 748211 w 1224460"/>
              <a:gd name="csY72" fmla="*/ 1208913 h 1365797"/>
              <a:gd name="csX73" fmla="*/ 739638 w 1224460"/>
              <a:gd name="csY73" fmla="*/ 1196626 h 1365797"/>
              <a:gd name="csX74" fmla="*/ 684203 w 1224460"/>
              <a:gd name="csY74" fmla="*/ 1193959 h 1365797"/>
              <a:gd name="csX75" fmla="*/ 531803 w 1224460"/>
              <a:gd name="csY75" fmla="*/ 1193578 h 1365797"/>
              <a:gd name="csX76" fmla="*/ 470843 w 1224460"/>
              <a:gd name="csY76" fmla="*/ 1218438 h 1365797"/>
              <a:gd name="csX77" fmla="*/ 477701 w 1224460"/>
              <a:gd name="csY77" fmla="*/ 1229487 h 1365797"/>
              <a:gd name="csX78" fmla="*/ 541328 w 1224460"/>
              <a:gd name="csY78" fmla="*/ 1233202 h 1365797"/>
              <a:gd name="csX79" fmla="*/ 684203 w 1224460"/>
              <a:gd name="csY79" fmla="*/ 1232440 h 1365797"/>
              <a:gd name="csX80" fmla="*/ 748211 w 1224460"/>
              <a:gd name="csY80" fmla="*/ 1208913 h 1365797"/>
              <a:gd name="csX81" fmla="*/ 710396 w 1224460"/>
              <a:gd name="csY81" fmla="*/ 1313688 h 1365797"/>
              <a:gd name="csX82" fmla="*/ 688203 w 1224460"/>
              <a:gd name="csY82" fmla="*/ 1351217 h 1365797"/>
              <a:gd name="csX83" fmla="*/ 512753 w 1224460"/>
              <a:gd name="csY83" fmla="*/ 1311497 h 1365797"/>
              <a:gd name="csX84" fmla="*/ 579904 w 1224460"/>
              <a:gd name="csY84" fmla="*/ 1315022 h 1365797"/>
              <a:gd name="csX85" fmla="*/ 650389 w 1224460"/>
              <a:gd name="csY85" fmla="*/ 1313402 h 1365797"/>
              <a:gd name="csX86" fmla="*/ 693156 w 1224460"/>
              <a:gd name="csY86" fmla="*/ 1301115 h 1365797"/>
              <a:gd name="csX87" fmla="*/ 710396 w 1224460"/>
              <a:gd name="csY87" fmla="*/ 1313688 h 1365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1224460" h="1365797">
                <a:moveTo>
                  <a:pt x="608003" y="0"/>
                </a:moveTo>
                <a:cubicBezTo>
                  <a:pt x="616194" y="4286"/>
                  <a:pt x="623719" y="2476"/>
                  <a:pt x="629624" y="11144"/>
                </a:cubicBezTo>
                <a:cubicBezTo>
                  <a:pt x="637435" y="22479"/>
                  <a:pt x="636387" y="126301"/>
                  <a:pt x="630768" y="140589"/>
                </a:cubicBezTo>
                <a:cubicBezTo>
                  <a:pt x="628005" y="147828"/>
                  <a:pt x="622290" y="149828"/>
                  <a:pt x="617528" y="155067"/>
                </a:cubicBezTo>
                <a:cubicBezTo>
                  <a:pt x="606764" y="151733"/>
                  <a:pt x="599716" y="153924"/>
                  <a:pt x="592286" y="143637"/>
                </a:cubicBezTo>
                <a:cubicBezTo>
                  <a:pt x="583714" y="131540"/>
                  <a:pt x="582285" y="27527"/>
                  <a:pt x="589715" y="14383"/>
                </a:cubicBezTo>
                <a:cubicBezTo>
                  <a:pt x="594477" y="6001"/>
                  <a:pt x="601049" y="5525"/>
                  <a:pt x="608003" y="0"/>
                </a:cubicBezTo>
                <a:close/>
                <a:moveTo>
                  <a:pt x="188903" y="166783"/>
                </a:moveTo>
                <a:cubicBezTo>
                  <a:pt x="198428" y="168021"/>
                  <a:pt x="204333" y="166021"/>
                  <a:pt x="213572" y="170117"/>
                </a:cubicBezTo>
                <a:cubicBezTo>
                  <a:pt x="234623" y="179356"/>
                  <a:pt x="291963" y="248984"/>
                  <a:pt x="293678" y="269558"/>
                </a:cubicBezTo>
                <a:cubicBezTo>
                  <a:pt x="285677" y="276606"/>
                  <a:pt x="280057" y="286988"/>
                  <a:pt x="267579" y="284893"/>
                </a:cubicBezTo>
                <a:cubicBezTo>
                  <a:pt x="255768" y="282988"/>
                  <a:pt x="181378" y="208693"/>
                  <a:pt x="178235" y="196596"/>
                </a:cubicBezTo>
                <a:cubicBezTo>
                  <a:pt x="174615" y="182594"/>
                  <a:pt x="181759" y="177070"/>
                  <a:pt x="188903" y="166783"/>
                </a:cubicBezTo>
                <a:close/>
                <a:moveTo>
                  <a:pt x="1046153" y="180118"/>
                </a:moveTo>
                <a:cubicBezTo>
                  <a:pt x="1045486" y="202883"/>
                  <a:pt x="981097" y="280225"/>
                  <a:pt x="957666" y="285750"/>
                </a:cubicBezTo>
                <a:cubicBezTo>
                  <a:pt x="945569" y="288608"/>
                  <a:pt x="939949" y="281940"/>
                  <a:pt x="931186" y="275463"/>
                </a:cubicBezTo>
                <a:cubicBezTo>
                  <a:pt x="931567" y="265557"/>
                  <a:pt x="928424" y="261747"/>
                  <a:pt x="932139" y="251936"/>
                </a:cubicBezTo>
                <a:cubicBezTo>
                  <a:pt x="937091" y="238696"/>
                  <a:pt x="1015101" y="164687"/>
                  <a:pt x="1026912" y="166402"/>
                </a:cubicBezTo>
                <a:cubicBezTo>
                  <a:pt x="1038342" y="168116"/>
                  <a:pt x="1037961" y="174308"/>
                  <a:pt x="1046153" y="180118"/>
                </a:cubicBezTo>
                <a:close/>
                <a:moveTo>
                  <a:pt x="795550" y="1104138"/>
                </a:moveTo>
                <a:cubicBezTo>
                  <a:pt x="762117" y="1118902"/>
                  <a:pt x="729828" y="1113758"/>
                  <a:pt x="693728" y="1113853"/>
                </a:cubicBezTo>
                <a:cubicBezTo>
                  <a:pt x="625148" y="1113949"/>
                  <a:pt x="480177" y="1129570"/>
                  <a:pt x="424456" y="1104138"/>
                </a:cubicBezTo>
                <a:cubicBezTo>
                  <a:pt x="403310" y="1051846"/>
                  <a:pt x="411978" y="995458"/>
                  <a:pt x="382832" y="943642"/>
                </a:cubicBezTo>
                <a:cubicBezTo>
                  <a:pt x="327396" y="845344"/>
                  <a:pt x="258816" y="806006"/>
                  <a:pt x="235385" y="682752"/>
                </a:cubicBezTo>
                <a:cubicBezTo>
                  <a:pt x="191284" y="450533"/>
                  <a:pt x="372640" y="228695"/>
                  <a:pt x="608003" y="223933"/>
                </a:cubicBezTo>
                <a:cubicBezTo>
                  <a:pt x="828983" y="219551"/>
                  <a:pt x="1011958" y="430340"/>
                  <a:pt x="991860" y="646748"/>
                </a:cubicBezTo>
                <a:cubicBezTo>
                  <a:pt x="984526" y="725234"/>
                  <a:pt x="950522" y="798576"/>
                  <a:pt x="901849" y="859536"/>
                </a:cubicBezTo>
                <a:cubicBezTo>
                  <a:pt x="878989" y="888111"/>
                  <a:pt x="853176" y="913638"/>
                  <a:pt x="836507" y="946785"/>
                </a:cubicBezTo>
                <a:cubicBezTo>
                  <a:pt x="811361" y="996886"/>
                  <a:pt x="819934" y="1056608"/>
                  <a:pt x="795550" y="1104138"/>
                </a:cubicBezTo>
                <a:close/>
                <a:moveTo>
                  <a:pt x="753735" y="1066895"/>
                </a:moveTo>
                <a:cubicBezTo>
                  <a:pt x="774595" y="1013555"/>
                  <a:pt x="773261" y="957167"/>
                  <a:pt x="804027" y="905256"/>
                </a:cubicBezTo>
                <a:cubicBezTo>
                  <a:pt x="848890" y="829532"/>
                  <a:pt x="917851" y="775907"/>
                  <a:pt x="936234" y="684848"/>
                </a:cubicBezTo>
                <a:cubicBezTo>
                  <a:pt x="977001" y="482536"/>
                  <a:pt x="821648" y="270224"/>
                  <a:pt x="608003" y="273367"/>
                </a:cubicBezTo>
                <a:cubicBezTo>
                  <a:pt x="386832" y="276701"/>
                  <a:pt x="228146" y="501491"/>
                  <a:pt x="291868" y="711327"/>
                </a:cubicBezTo>
                <a:cubicBezTo>
                  <a:pt x="314442" y="785908"/>
                  <a:pt x="370163" y="833533"/>
                  <a:pt x="410835" y="896493"/>
                </a:cubicBezTo>
                <a:cubicBezTo>
                  <a:pt x="444839" y="949166"/>
                  <a:pt x="452650" y="1005935"/>
                  <a:pt x="465128" y="1065562"/>
                </a:cubicBezTo>
                <a:cubicBezTo>
                  <a:pt x="490560" y="1065562"/>
                  <a:pt x="515896" y="1065562"/>
                  <a:pt x="541328" y="1065562"/>
                </a:cubicBezTo>
                <a:cubicBezTo>
                  <a:pt x="544566" y="999553"/>
                  <a:pt x="538470" y="929640"/>
                  <a:pt x="517610" y="866394"/>
                </a:cubicBezTo>
                <a:cubicBezTo>
                  <a:pt x="511991" y="849154"/>
                  <a:pt x="495512" y="833533"/>
                  <a:pt x="492083" y="815911"/>
                </a:cubicBezTo>
                <a:cubicBezTo>
                  <a:pt x="488464" y="796671"/>
                  <a:pt x="498465" y="789718"/>
                  <a:pt x="512753" y="779907"/>
                </a:cubicBezTo>
                <a:cubicBezTo>
                  <a:pt x="537994" y="788670"/>
                  <a:pt x="544280" y="807434"/>
                  <a:pt x="560378" y="827532"/>
                </a:cubicBezTo>
                <a:cubicBezTo>
                  <a:pt x="599525" y="815435"/>
                  <a:pt x="625910" y="817340"/>
                  <a:pt x="665153" y="827627"/>
                </a:cubicBezTo>
                <a:cubicBezTo>
                  <a:pt x="684774" y="793147"/>
                  <a:pt x="680964" y="783050"/>
                  <a:pt x="722303" y="789242"/>
                </a:cubicBezTo>
                <a:cubicBezTo>
                  <a:pt x="731256" y="824293"/>
                  <a:pt x="708777" y="843248"/>
                  <a:pt x="699062" y="875919"/>
                </a:cubicBezTo>
                <a:cubicBezTo>
                  <a:pt x="680774" y="937355"/>
                  <a:pt x="674487" y="1003840"/>
                  <a:pt x="684203" y="1066895"/>
                </a:cubicBezTo>
                <a:cubicBezTo>
                  <a:pt x="707348" y="1066895"/>
                  <a:pt x="730494" y="1066895"/>
                  <a:pt x="753735" y="1066895"/>
                </a:cubicBezTo>
                <a:close/>
                <a:moveTo>
                  <a:pt x="156327" y="618363"/>
                </a:moveTo>
                <a:cubicBezTo>
                  <a:pt x="150803" y="626840"/>
                  <a:pt x="149469" y="635127"/>
                  <a:pt x="138992" y="639318"/>
                </a:cubicBezTo>
                <a:cubicBezTo>
                  <a:pt x="122323" y="646081"/>
                  <a:pt x="27454" y="645985"/>
                  <a:pt x="12023" y="637699"/>
                </a:cubicBezTo>
                <a:cubicBezTo>
                  <a:pt x="-454" y="630936"/>
                  <a:pt x="-264" y="620173"/>
                  <a:pt x="117" y="608838"/>
                </a:cubicBezTo>
                <a:cubicBezTo>
                  <a:pt x="7832" y="602551"/>
                  <a:pt x="7547" y="597979"/>
                  <a:pt x="17929" y="594360"/>
                </a:cubicBezTo>
                <a:cubicBezTo>
                  <a:pt x="34788" y="588454"/>
                  <a:pt x="132991" y="589312"/>
                  <a:pt x="146231" y="599218"/>
                </a:cubicBezTo>
                <a:cubicBezTo>
                  <a:pt x="153374" y="604552"/>
                  <a:pt x="152612" y="611219"/>
                  <a:pt x="156327" y="618363"/>
                </a:cubicBezTo>
                <a:close/>
                <a:moveTo>
                  <a:pt x="1224460" y="618363"/>
                </a:moveTo>
                <a:cubicBezTo>
                  <a:pt x="1220270" y="625411"/>
                  <a:pt x="1220555" y="632365"/>
                  <a:pt x="1213031" y="637413"/>
                </a:cubicBezTo>
                <a:cubicBezTo>
                  <a:pt x="1199600" y="646557"/>
                  <a:pt x="1092920" y="645985"/>
                  <a:pt x="1077680" y="638461"/>
                </a:cubicBezTo>
                <a:cubicBezTo>
                  <a:pt x="1064345" y="631889"/>
                  <a:pt x="1065393" y="619220"/>
                  <a:pt x="1065203" y="607409"/>
                </a:cubicBezTo>
                <a:cubicBezTo>
                  <a:pt x="1073394" y="601790"/>
                  <a:pt x="1074156" y="597218"/>
                  <a:pt x="1084633" y="594074"/>
                </a:cubicBezTo>
                <a:cubicBezTo>
                  <a:pt x="1101684" y="588835"/>
                  <a:pt x="1201029" y="588550"/>
                  <a:pt x="1214078" y="598170"/>
                </a:cubicBezTo>
                <a:cubicBezTo>
                  <a:pt x="1221603" y="603694"/>
                  <a:pt x="1220651" y="610838"/>
                  <a:pt x="1224460" y="618363"/>
                </a:cubicBezTo>
                <a:close/>
                <a:moveTo>
                  <a:pt x="648198" y="864679"/>
                </a:moveTo>
                <a:cubicBezTo>
                  <a:pt x="622100" y="864679"/>
                  <a:pt x="596001" y="864679"/>
                  <a:pt x="569903" y="864679"/>
                </a:cubicBezTo>
                <a:cubicBezTo>
                  <a:pt x="569807" y="909733"/>
                  <a:pt x="583428" y="954024"/>
                  <a:pt x="586667" y="999363"/>
                </a:cubicBezTo>
                <a:cubicBezTo>
                  <a:pt x="587714" y="1014793"/>
                  <a:pt x="581809" y="1046512"/>
                  <a:pt x="590667" y="1059752"/>
                </a:cubicBezTo>
                <a:cubicBezTo>
                  <a:pt x="598478" y="1071467"/>
                  <a:pt x="615146" y="1067467"/>
                  <a:pt x="627053" y="1067848"/>
                </a:cubicBezTo>
                <a:cubicBezTo>
                  <a:pt x="634101" y="1000125"/>
                  <a:pt x="641150" y="932402"/>
                  <a:pt x="648198" y="864679"/>
                </a:cubicBezTo>
                <a:close/>
                <a:moveTo>
                  <a:pt x="786978" y="1147001"/>
                </a:moveTo>
                <a:cubicBezTo>
                  <a:pt x="795836" y="1183386"/>
                  <a:pt x="797836" y="1221867"/>
                  <a:pt x="782786" y="1256538"/>
                </a:cubicBezTo>
                <a:cubicBezTo>
                  <a:pt x="734304" y="1294924"/>
                  <a:pt x="586000" y="1279493"/>
                  <a:pt x="522278" y="1278922"/>
                </a:cubicBezTo>
                <a:cubicBezTo>
                  <a:pt x="489035" y="1278541"/>
                  <a:pt x="461508" y="1279874"/>
                  <a:pt x="436553" y="1256157"/>
                </a:cubicBezTo>
                <a:cubicBezTo>
                  <a:pt x="425980" y="1219676"/>
                  <a:pt x="422551" y="1184053"/>
                  <a:pt x="432171" y="1147001"/>
                </a:cubicBezTo>
                <a:cubicBezTo>
                  <a:pt x="550472" y="1147001"/>
                  <a:pt x="668677" y="1147001"/>
                  <a:pt x="786978" y="1147001"/>
                </a:cubicBezTo>
                <a:close/>
                <a:moveTo>
                  <a:pt x="748211" y="1208913"/>
                </a:moveTo>
                <a:cubicBezTo>
                  <a:pt x="731256" y="1194435"/>
                  <a:pt x="758974" y="1207579"/>
                  <a:pt x="739638" y="1196626"/>
                </a:cubicBezTo>
                <a:cubicBezTo>
                  <a:pt x="726303" y="1189101"/>
                  <a:pt x="699157" y="1194054"/>
                  <a:pt x="684203" y="1193959"/>
                </a:cubicBezTo>
                <a:cubicBezTo>
                  <a:pt x="633435" y="1193864"/>
                  <a:pt x="582571" y="1193673"/>
                  <a:pt x="531803" y="1193578"/>
                </a:cubicBezTo>
                <a:cubicBezTo>
                  <a:pt x="496465" y="1193483"/>
                  <a:pt x="481320" y="1182719"/>
                  <a:pt x="470843" y="1218438"/>
                </a:cubicBezTo>
                <a:cubicBezTo>
                  <a:pt x="481606" y="1228820"/>
                  <a:pt x="465413" y="1221677"/>
                  <a:pt x="477701" y="1229487"/>
                </a:cubicBezTo>
                <a:cubicBezTo>
                  <a:pt x="492941" y="1239107"/>
                  <a:pt x="524087" y="1233297"/>
                  <a:pt x="541328" y="1233202"/>
                </a:cubicBezTo>
                <a:cubicBezTo>
                  <a:pt x="588953" y="1232726"/>
                  <a:pt x="636578" y="1232440"/>
                  <a:pt x="684203" y="1232440"/>
                </a:cubicBezTo>
                <a:cubicBezTo>
                  <a:pt x="716207" y="1232535"/>
                  <a:pt x="734495" y="1238060"/>
                  <a:pt x="748211" y="1208913"/>
                </a:cubicBezTo>
                <a:close/>
                <a:moveTo>
                  <a:pt x="710396" y="1313688"/>
                </a:moveTo>
                <a:cubicBezTo>
                  <a:pt x="705539" y="1329309"/>
                  <a:pt x="704015" y="1342073"/>
                  <a:pt x="688203" y="1351217"/>
                </a:cubicBezTo>
                <a:cubicBezTo>
                  <a:pt x="647722" y="1374458"/>
                  <a:pt x="514944" y="1375696"/>
                  <a:pt x="512753" y="1311497"/>
                </a:cubicBezTo>
                <a:cubicBezTo>
                  <a:pt x="547519" y="1289114"/>
                  <a:pt x="544947" y="1311497"/>
                  <a:pt x="579904" y="1315022"/>
                </a:cubicBezTo>
                <a:cubicBezTo>
                  <a:pt x="601240" y="1317117"/>
                  <a:pt x="629339" y="1317784"/>
                  <a:pt x="650389" y="1313402"/>
                </a:cubicBezTo>
                <a:cubicBezTo>
                  <a:pt x="664677" y="1310354"/>
                  <a:pt x="677916" y="1297877"/>
                  <a:pt x="693156" y="1301115"/>
                </a:cubicBezTo>
                <a:cubicBezTo>
                  <a:pt x="703157" y="1303210"/>
                  <a:pt x="703062" y="1308259"/>
                  <a:pt x="710396" y="131368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381" cap="flat">
            <a:solidFill>
              <a:schemeClr val="bg1">
                <a:lumMod val="85000"/>
              </a:schemeClr>
            </a:solidFill>
            <a:prstDash val="solid"/>
            <a:round/>
          </a:ln>
        </p:spPr>
        <p:txBody>
          <a:bodyPr/>
          <a:lstStyle/>
          <a:p>
            <a:endParaRPr lang="en-US">
              <a:solidFill>
                <a:schemeClr val="bg2"/>
              </a:solidFill>
            </a:endParaRPr>
          </a:p>
        </p:txBody>
      </p:sp>
      <p:pic>
        <p:nvPicPr>
          <p:cNvPr id="18" name="Graphic 17" descr="Shield Tick with solid fill">
            <a:extLst>
              <a:ext uri="{FF2B5EF4-FFF2-40B4-BE49-F238E27FC236}">
                <a16:creationId xmlns:a16="http://schemas.microsoft.com/office/drawing/2014/main" id="{43A7A475-57F2-7684-02CA-4FE17DFEDB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68370" y="1369350"/>
            <a:ext cx="640080" cy="640080"/>
          </a:xfrm>
          <a:prstGeom prst="rect">
            <a:avLst/>
          </a:prstGeom>
        </p:spPr>
      </p:pic>
      <p:pic>
        <p:nvPicPr>
          <p:cNvPr id="19" name="Graphic 18" descr="Users with solid fill">
            <a:extLst>
              <a:ext uri="{FF2B5EF4-FFF2-40B4-BE49-F238E27FC236}">
                <a16:creationId xmlns:a16="http://schemas.microsoft.com/office/drawing/2014/main" id="{9C43A759-2295-7A11-4E76-BC32764633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60955" y="3143472"/>
            <a:ext cx="640080" cy="640080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B32BDB59-32C3-966B-7EF4-B5515E8F6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742418" y="4855014"/>
            <a:ext cx="640080" cy="640080"/>
          </a:xfrm>
          <a:prstGeom prst="rect">
            <a:avLst/>
          </a:prstGeom>
        </p:spPr>
      </p:pic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BD8ADF6B-6A5B-35E4-032E-0204E4EB1C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98734" y="4854910"/>
            <a:ext cx="640080" cy="64008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5BF1F3F-9654-54B7-DD2C-EF5161E1D3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308780" y="3144864"/>
            <a:ext cx="640080" cy="640080"/>
          </a:xfrm>
          <a:prstGeom prst="rect">
            <a:avLst/>
          </a:prstGeom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DDC30614-7073-AD28-7106-7FFA9083AB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91392" y="1369310"/>
            <a:ext cx="640080" cy="6400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184A97D-E53B-C20C-8D22-79F26FCB35F6}"/>
              </a:ext>
            </a:extLst>
          </p:cNvPr>
          <p:cNvGrpSpPr/>
          <p:nvPr/>
        </p:nvGrpSpPr>
        <p:grpSpPr>
          <a:xfrm>
            <a:off x="258689" y="2843091"/>
            <a:ext cx="2124507" cy="1197820"/>
            <a:chOff x="332936" y="2627766"/>
            <a:chExt cx="2926080" cy="11978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6F7F70-CCC4-3006-28B9-5DE9B7371B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4DB3FB-997E-4DA5-CBE1-1CB2F0D67E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102D37-91E8-BEB9-02FE-13D39EB5901F}"/>
              </a:ext>
            </a:extLst>
          </p:cNvPr>
          <p:cNvGrpSpPr/>
          <p:nvPr/>
        </p:nvGrpSpPr>
        <p:grpSpPr>
          <a:xfrm>
            <a:off x="407572" y="1067975"/>
            <a:ext cx="2124507" cy="1197820"/>
            <a:chOff x="332936" y="2627766"/>
            <a:chExt cx="2926080" cy="11978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D5332AA-B836-91B9-684B-5E9A01A73D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01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A1F5CB-D2A4-2FDD-5308-0861E0430E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30AD3B-7000-7D38-F895-3D7F3CFBC3C7}"/>
              </a:ext>
            </a:extLst>
          </p:cNvPr>
          <p:cNvGrpSpPr/>
          <p:nvPr/>
        </p:nvGrpSpPr>
        <p:grpSpPr>
          <a:xfrm>
            <a:off x="407572" y="4587615"/>
            <a:ext cx="2124507" cy="1197820"/>
            <a:chOff x="332936" y="2627766"/>
            <a:chExt cx="2926080" cy="119782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50052BB-4E96-6B2F-C288-A7F282AF76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03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96AA66B-E1FA-05FF-127F-A0AD013C44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9DEF53D-7E12-B00A-724F-BC1AC20D7050}"/>
              </a:ext>
            </a:extLst>
          </p:cNvPr>
          <p:cNvGrpSpPr/>
          <p:nvPr/>
        </p:nvGrpSpPr>
        <p:grpSpPr>
          <a:xfrm>
            <a:off x="9808804" y="2864602"/>
            <a:ext cx="2124507" cy="1197820"/>
            <a:chOff x="332936" y="2627766"/>
            <a:chExt cx="2926080" cy="119782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12FF0E7-EEF1-11CE-35F9-380D9A74B1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05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D5F153A-742D-BDAB-FEB7-439CD75D77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CCEB66-9271-172D-7A5A-FE6E662D650E}"/>
              </a:ext>
            </a:extLst>
          </p:cNvPr>
          <p:cNvGrpSpPr/>
          <p:nvPr/>
        </p:nvGrpSpPr>
        <p:grpSpPr>
          <a:xfrm>
            <a:off x="9659921" y="4587615"/>
            <a:ext cx="2124507" cy="1197820"/>
            <a:chOff x="332936" y="2627766"/>
            <a:chExt cx="2926080" cy="11978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A37746E-6F9A-3926-5D7B-EDA393DA88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06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FD5B2E-7BE4-8C2E-CBEF-FD86E4EB60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F9986FB-B12C-32D2-9CCE-C4FAE120D9A7}"/>
              </a:ext>
            </a:extLst>
          </p:cNvPr>
          <p:cNvGrpSpPr/>
          <p:nvPr/>
        </p:nvGrpSpPr>
        <p:grpSpPr>
          <a:xfrm>
            <a:off x="9659921" y="1067975"/>
            <a:ext cx="2124507" cy="1197820"/>
            <a:chOff x="332936" y="2627766"/>
            <a:chExt cx="2926080" cy="11978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50C7DC2-B156-9976-59DF-11128E4B90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AFD314D-9605-52F7-AB23-E5ECB0E21F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46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336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Six-Step Idea Wheel – Slide Template</vt:lpstr>
      <vt:lpstr>Six-Step Idea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Idea Wheel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2026-07-16T17:14:23Z</dcterms:modified>
  <cp:category>Charts &amp; Diagrams</cp:category>
</cp:coreProperties>
</file>