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5"/>
  </p:notesMasterIdLst>
  <p:sldIdLst>
    <p:sldId id="361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857"/>
    <a:srgbClr val="646867"/>
    <a:srgbClr val="26373A"/>
    <a:srgbClr val="CFCAC6"/>
    <a:srgbClr val="F3EDE6"/>
    <a:srgbClr val="FFFDF9"/>
    <a:srgbClr val="EEF6F1"/>
    <a:srgbClr val="0B4E46"/>
    <a:srgbClr val="E9E9EA"/>
    <a:srgbClr val="5B4B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120" y="7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3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1E0D28-649C-7F75-BD27-A51B80521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2909" y="1958197"/>
            <a:ext cx="5248201" cy="3348094"/>
          </a:xfrm>
        </p:spPr>
        <p:txBody>
          <a:bodyPr anchor="ctr">
            <a:normAutofit/>
          </a:bodyPr>
          <a:lstStyle>
            <a:lvl1pPr algn="ctr">
              <a:buNone/>
              <a:defRPr sz="4000" b="1">
                <a:solidFill>
                  <a:srgbClr val="2637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buNone/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0" name="Online Image Placeholder 129">
            <a:extLst>
              <a:ext uri="{FF2B5EF4-FFF2-40B4-BE49-F238E27FC236}">
                <a16:creationId xmlns:a16="http://schemas.microsoft.com/office/drawing/2014/main" id="{54F3965D-B6ED-7572-5FD6-2518E04B9FAE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0" y="1"/>
            <a:ext cx="4666423" cy="6857999"/>
          </a:xfrm>
          <a:custGeom>
            <a:avLst/>
            <a:gdLst>
              <a:gd name="csX0" fmla="*/ 0 w 4666423"/>
              <a:gd name="csY0" fmla="*/ 0 h 6857999"/>
              <a:gd name="csX1" fmla="*/ 2910049 w 4666423"/>
              <a:gd name="csY1" fmla="*/ 0 h 6857999"/>
              <a:gd name="csX2" fmla="*/ 3122517 w 4666423"/>
              <a:gd name="csY2" fmla="*/ 126151 h 6857999"/>
              <a:gd name="csX3" fmla="*/ 4666423 w 4666423"/>
              <a:gd name="csY3" fmla="*/ 3266662 h 6857999"/>
              <a:gd name="csX4" fmla="*/ 3476153 w 4666423"/>
              <a:gd name="csY4" fmla="*/ 6756114 h 6857999"/>
              <a:gd name="csX5" fmla="*/ 3395971 w 4666423"/>
              <a:gd name="csY5" fmla="*/ 6857999 h 6857999"/>
              <a:gd name="csX6" fmla="*/ 0 w 4666423"/>
              <a:gd name="csY6" fmla="*/ 6857999 h 6857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666423" h="6857999">
                <a:moveTo>
                  <a:pt x="0" y="0"/>
                </a:moveTo>
                <a:lnTo>
                  <a:pt x="2910049" y="0"/>
                </a:lnTo>
                <a:lnTo>
                  <a:pt x="3122517" y="126151"/>
                </a:lnTo>
                <a:cubicBezTo>
                  <a:pt x="4077746" y="762620"/>
                  <a:pt x="4666423" y="1872626"/>
                  <a:pt x="4666423" y="3266662"/>
                </a:cubicBezTo>
                <a:cubicBezTo>
                  <a:pt x="4666423" y="4451593"/>
                  <a:pt x="4214924" y="5775403"/>
                  <a:pt x="3476153" y="6756114"/>
                </a:cubicBezTo>
                <a:lnTo>
                  <a:pt x="3395971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CFCAC6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6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B95BA-8A26-514F-7136-50982EA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A9538-76F8-BC49-6073-105A4D07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5E7-3EFB-EF06-86F9-AB6186B9D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0331-084D-44DD-9440-D4AC7DC25B73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57CF-380B-A059-3289-1C45499CB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B576-306F-0363-82C5-BE7421B91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9403A-3F4D-4177-983B-416BF0C18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D528E6D0-0808-C447-B121-4EC45A0D9574}"/>
              </a:ext>
            </a:extLst>
          </p:cNvPr>
          <p:cNvSpPr/>
          <p:nvPr/>
        </p:nvSpPr>
        <p:spPr>
          <a:xfrm>
            <a:off x="-1" y="0"/>
            <a:ext cx="4785692" cy="6857999"/>
          </a:xfrm>
          <a:custGeom>
            <a:avLst/>
            <a:gdLst>
              <a:gd name="csX0" fmla="*/ 0 w 4785692"/>
              <a:gd name="csY0" fmla="*/ 0 h 6857999"/>
              <a:gd name="csX1" fmla="*/ 3250006 w 4785692"/>
              <a:gd name="csY1" fmla="*/ 0 h 6857999"/>
              <a:gd name="csX2" fmla="*/ 3471823 w 4785692"/>
              <a:gd name="csY2" fmla="*/ 165515 h 6857999"/>
              <a:gd name="csX3" fmla="*/ 4785692 w 4785692"/>
              <a:gd name="csY3" fmla="*/ 3078646 h 6857999"/>
              <a:gd name="csX4" fmla="*/ 3597433 w 4785692"/>
              <a:gd name="csY4" fmla="*/ 6709418 h 6857999"/>
              <a:gd name="csX5" fmla="*/ 3491093 w 4785692"/>
              <a:gd name="csY5" fmla="*/ 6857999 h 6857999"/>
              <a:gd name="csX6" fmla="*/ 0 w 4785692"/>
              <a:gd name="csY6" fmla="*/ 6857999 h 6857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785692" h="6857999">
                <a:moveTo>
                  <a:pt x="0" y="0"/>
                </a:moveTo>
                <a:lnTo>
                  <a:pt x="3250006" y="0"/>
                </a:lnTo>
                <a:lnTo>
                  <a:pt x="3471823" y="165515"/>
                </a:lnTo>
                <a:cubicBezTo>
                  <a:pt x="4286695" y="839941"/>
                  <a:pt x="4785692" y="1874189"/>
                  <a:pt x="4785692" y="3078646"/>
                </a:cubicBezTo>
                <a:cubicBezTo>
                  <a:pt x="4785692" y="4216189"/>
                  <a:pt x="4336859" y="5632023"/>
                  <a:pt x="3597433" y="6709418"/>
                </a:cubicBezTo>
                <a:lnTo>
                  <a:pt x="3491093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DF9"/>
          </a:solidFill>
          <a:ln w="1371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4F17EC-4BB6-2510-6CA2-720F8CB783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1"/>
              <a:t>Lorem ipsum dolor sit amet, consectetuer adipiscing elit. Maecenas porttitor congue massa.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D313FEEB-E11D-BDBF-56DA-0C3BF025641F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0B91845-760C-ABD0-8F37-8255033D9EF2}"/>
              </a:ext>
            </a:extLst>
          </p:cNvPr>
          <p:cNvSpPr/>
          <p:nvPr/>
        </p:nvSpPr>
        <p:spPr>
          <a:xfrm>
            <a:off x="0" y="5271178"/>
            <a:ext cx="2743200" cy="1586821"/>
          </a:xfrm>
          <a:custGeom>
            <a:avLst/>
            <a:gdLst>
              <a:gd name="csX0" fmla="*/ 0 w 2743200"/>
              <a:gd name="csY0" fmla="*/ 139021 h 1586821"/>
              <a:gd name="csX1" fmla="*/ 1943100 w 2743200"/>
              <a:gd name="csY1" fmla="*/ 428581 h 1586821"/>
              <a:gd name="csX2" fmla="*/ 2743200 w 2743200"/>
              <a:gd name="csY2" fmla="*/ 1586821 h 1586821"/>
              <a:gd name="csX3" fmla="*/ 0 w 2743200"/>
              <a:gd name="csY3" fmla="*/ 1586821 h 15868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0" h="1586821">
                <a:moveTo>
                  <a:pt x="0" y="139021"/>
                </a:moveTo>
                <a:cubicBezTo>
                  <a:pt x="723900" y="-120059"/>
                  <a:pt x="1409700" y="-13379"/>
                  <a:pt x="1943100" y="428581"/>
                </a:cubicBezTo>
                <a:cubicBezTo>
                  <a:pt x="2331720" y="748621"/>
                  <a:pt x="2598420" y="1122001"/>
                  <a:pt x="2743200" y="1586821"/>
                </a:cubicBezTo>
                <a:lnTo>
                  <a:pt x="0" y="1586821"/>
                </a:lnTo>
                <a:close/>
              </a:path>
            </a:pathLst>
          </a:custGeom>
          <a:solidFill>
            <a:srgbClr val="C99A83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B7BCEED-5B1A-A77A-E94B-CB95D109B033}"/>
              </a:ext>
            </a:extLst>
          </p:cNvPr>
          <p:cNvSpPr/>
          <p:nvPr/>
        </p:nvSpPr>
        <p:spPr>
          <a:xfrm>
            <a:off x="3740803" y="5880971"/>
            <a:ext cx="3030682" cy="358163"/>
          </a:xfrm>
          <a:custGeom>
            <a:avLst/>
            <a:gdLst>
              <a:gd name="csX0" fmla="*/ 0 w 2857500"/>
              <a:gd name="csY0" fmla="*/ 180034 h 358163"/>
              <a:gd name="csX1" fmla="*/ 1005840 w 2857500"/>
              <a:gd name="csY1" fmla="*/ 180034 h 358163"/>
              <a:gd name="csX2" fmla="*/ 1950720 w 2857500"/>
              <a:gd name="csY2" fmla="*/ 187654 h 358163"/>
              <a:gd name="csX3" fmla="*/ 2857500 w 2857500"/>
              <a:gd name="csY3" fmla="*/ 195274 h 358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857500" h="358163">
                <a:moveTo>
                  <a:pt x="0" y="180034"/>
                </a:moveTo>
                <a:cubicBezTo>
                  <a:pt x="342900" y="-63806"/>
                  <a:pt x="685800" y="-56186"/>
                  <a:pt x="1005840" y="180034"/>
                </a:cubicBezTo>
                <a:cubicBezTo>
                  <a:pt x="1325880" y="416254"/>
                  <a:pt x="1645920" y="416254"/>
                  <a:pt x="1950720" y="187654"/>
                </a:cubicBezTo>
                <a:cubicBezTo>
                  <a:pt x="2240280" y="-25706"/>
                  <a:pt x="2545080" y="-18086"/>
                  <a:pt x="2857500" y="195274"/>
                </a:cubicBezTo>
              </a:path>
            </a:pathLst>
          </a:custGeom>
          <a:noFill/>
          <a:ln w="45720" cap="rnd">
            <a:solidFill>
              <a:srgbClr val="E7D7C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31CA408-B5BD-C2B8-DEEC-5CEFD73CEA49}"/>
              </a:ext>
            </a:extLst>
          </p:cNvPr>
          <p:cNvSpPr/>
          <p:nvPr/>
        </p:nvSpPr>
        <p:spPr>
          <a:xfrm>
            <a:off x="3740803" y="6124811"/>
            <a:ext cx="3030682" cy="358163"/>
          </a:xfrm>
          <a:custGeom>
            <a:avLst/>
            <a:gdLst>
              <a:gd name="csX0" fmla="*/ 0 w 2857500"/>
              <a:gd name="csY0" fmla="*/ 180034 h 358163"/>
              <a:gd name="csX1" fmla="*/ 1005840 w 2857500"/>
              <a:gd name="csY1" fmla="*/ 180034 h 358163"/>
              <a:gd name="csX2" fmla="*/ 1950720 w 2857500"/>
              <a:gd name="csY2" fmla="*/ 187654 h 358163"/>
              <a:gd name="csX3" fmla="*/ 2857500 w 2857500"/>
              <a:gd name="csY3" fmla="*/ 195274 h 358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857500" h="358163">
                <a:moveTo>
                  <a:pt x="0" y="180034"/>
                </a:moveTo>
                <a:cubicBezTo>
                  <a:pt x="342900" y="-63806"/>
                  <a:pt x="685800" y="-56186"/>
                  <a:pt x="1005840" y="180034"/>
                </a:cubicBezTo>
                <a:cubicBezTo>
                  <a:pt x="1325880" y="416254"/>
                  <a:pt x="1645920" y="416254"/>
                  <a:pt x="1950720" y="187654"/>
                </a:cubicBezTo>
                <a:cubicBezTo>
                  <a:pt x="2240280" y="-25706"/>
                  <a:pt x="2545080" y="-18086"/>
                  <a:pt x="2857500" y="195274"/>
                </a:cubicBezTo>
              </a:path>
            </a:pathLst>
          </a:custGeom>
          <a:noFill/>
          <a:ln w="45720" cap="rnd">
            <a:solidFill>
              <a:srgbClr val="E7D7C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38F4545-D3DC-1DD9-F592-3AF7323FD231}"/>
              </a:ext>
            </a:extLst>
          </p:cNvPr>
          <p:cNvSpPr/>
          <p:nvPr/>
        </p:nvSpPr>
        <p:spPr>
          <a:xfrm>
            <a:off x="3740803" y="6368651"/>
            <a:ext cx="3030682" cy="358163"/>
          </a:xfrm>
          <a:custGeom>
            <a:avLst/>
            <a:gdLst>
              <a:gd name="csX0" fmla="*/ 0 w 2857500"/>
              <a:gd name="csY0" fmla="*/ 180034 h 358163"/>
              <a:gd name="csX1" fmla="*/ 1005840 w 2857500"/>
              <a:gd name="csY1" fmla="*/ 180034 h 358163"/>
              <a:gd name="csX2" fmla="*/ 1950720 w 2857500"/>
              <a:gd name="csY2" fmla="*/ 187654 h 358163"/>
              <a:gd name="csX3" fmla="*/ 2857500 w 2857500"/>
              <a:gd name="csY3" fmla="*/ 195274 h 358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857500" h="358163">
                <a:moveTo>
                  <a:pt x="0" y="180034"/>
                </a:moveTo>
                <a:cubicBezTo>
                  <a:pt x="342900" y="-63806"/>
                  <a:pt x="685800" y="-56186"/>
                  <a:pt x="1005840" y="180034"/>
                </a:cubicBezTo>
                <a:cubicBezTo>
                  <a:pt x="1325880" y="416254"/>
                  <a:pt x="1645920" y="416254"/>
                  <a:pt x="1950720" y="187654"/>
                </a:cubicBezTo>
                <a:cubicBezTo>
                  <a:pt x="2240280" y="-25706"/>
                  <a:pt x="2545080" y="-18086"/>
                  <a:pt x="2857500" y="195274"/>
                </a:cubicBezTo>
              </a:path>
            </a:pathLst>
          </a:custGeom>
          <a:noFill/>
          <a:ln w="45720" cap="rnd">
            <a:solidFill>
              <a:srgbClr val="E7D7C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D2D323CE-09B5-59E1-42A2-6777B2955C03}"/>
              </a:ext>
            </a:extLst>
          </p:cNvPr>
          <p:cNvSpPr/>
          <p:nvPr/>
        </p:nvSpPr>
        <p:spPr>
          <a:xfrm>
            <a:off x="9541566" y="0"/>
            <a:ext cx="2650433" cy="2915479"/>
          </a:xfrm>
          <a:custGeom>
            <a:avLst/>
            <a:gdLst>
              <a:gd name="csX0" fmla="*/ 45324 w 2650433"/>
              <a:gd name="csY0" fmla="*/ 0 h 2915479"/>
              <a:gd name="csX1" fmla="*/ 2650433 w 2650433"/>
              <a:gd name="csY1" fmla="*/ 0 h 2915479"/>
              <a:gd name="csX2" fmla="*/ 2650433 w 2650433"/>
              <a:gd name="csY2" fmla="*/ 2905399 h 2915479"/>
              <a:gd name="csX3" fmla="*/ 2450824 w 2650433"/>
              <a:gd name="csY3" fmla="*/ 2915479 h 2915479"/>
              <a:gd name="csX4" fmla="*/ 0 w 2650433"/>
              <a:gd name="csY4" fmla="*/ 464654 h 2915479"/>
              <a:gd name="csX5" fmla="*/ 12653 w 2650433"/>
              <a:gd name="csY5" fmla="*/ 214072 h 29154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650433" h="2915479">
                <a:moveTo>
                  <a:pt x="45324" y="0"/>
                </a:moveTo>
                <a:lnTo>
                  <a:pt x="2650433" y="0"/>
                </a:lnTo>
                <a:lnTo>
                  <a:pt x="2650433" y="2905399"/>
                </a:lnTo>
                <a:lnTo>
                  <a:pt x="2450824" y="2915479"/>
                </a:lnTo>
                <a:cubicBezTo>
                  <a:pt x="1097271" y="2915479"/>
                  <a:pt x="0" y="1818207"/>
                  <a:pt x="0" y="464654"/>
                </a:cubicBezTo>
                <a:cubicBezTo>
                  <a:pt x="0" y="380057"/>
                  <a:pt x="4286" y="296461"/>
                  <a:pt x="12653" y="214072"/>
                </a:cubicBezTo>
                <a:close/>
              </a:path>
            </a:pathLst>
          </a:custGeom>
          <a:solidFill>
            <a:srgbClr val="E7D7C6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67D1A0B-258C-6143-A845-32013ABD110C}"/>
              </a:ext>
            </a:extLst>
          </p:cNvPr>
          <p:cNvSpPr/>
          <p:nvPr/>
        </p:nvSpPr>
        <p:spPr>
          <a:xfrm>
            <a:off x="5256144" y="1673086"/>
            <a:ext cx="5676900" cy="3886200"/>
          </a:xfrm>
          <a:custGeom>
            <a:avLst/>
            <a:gdLst>
              <a:gd name="csX0" fmla="*/ 1295400 w 5676900"/>
              <a:gd name="csY0" fmla="*/ 0 h 3886200"/>
              <a:gd name="csX1" fmla="*/ 5143500 w 5676900"/>
              <a:gd name="csY1" fmla="*/ 0 h 3886200"/>
              <a:gd name="csX2" fmla="*/ 5676900 w 5676900"/>
              <a:gd name="csY2" fmla="*/ 533400 h 3886200"/>
              <a:gd name="csX3" fmla="*/ 5676900 w 5676900"/>
              <a:gd name="csY3" fmla="*/ 3238500 h 3886200"/>
              <a:gd name="csX4" fmla="*/ 0 w 5676900"/>
              <a:gd name="csY4" fmla="*/ 609600 h 3886200"/>
              <a:gd name="csX5" fmla="*/ 0 w 5676900"/>
              <a:gd name="csY5" fmla="*/ 3505200 h 3886200"/>
              <a:gd name="csX6" fmla="*/ 381000 w 5676900"/>
              <a:gd name="csY6" fmla="*/ 3886200 h 3886200"/>
              <a:gd name="csX7" fmla="*/ 4229100 w 5676900"/>
              <a:gd name="csY7" fmla="*/ 3886200 h 388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676900" h="3886200">
                <a:moveTo>
                  <a:pt x="1295400" y="0"/>
                </a:moveTo>
                <a:lnTo>
                  <a:pt x="5143500" y="0"/>
                </a:lnTo>
                <a:cubicBezTo>
                  <a:pt x="5499100" y="0"/>
                  <a:pt x="5676900" y="177800"/>
                  <a:pt x="5676900" y="533400"/>
                </a:cubicBezTo>
                <a:lnTo>
                  <a:pt x="5676900" y="3238500"/>
                </a:lnTo>
                <a:moveTo>
                  <a:pt x="0" y="609600"/>
                </a:moveTo>
                <a:lnTo>
                  <a:pt x="0" y="3505200"/>
                </a:lnTo>
                <a:cubicBezTo>
                  <a:pt x="0" y="3759200"/>
                  <a:pt x="127000" y="3886200"/>
                  <a:pt x="381000" y="3886200"/>
                </a:cubicBezTo>
                <a:lnTo>
                  <a:pt x="4229100" y="3886200"/>
                </a:lnTo>
              </a:path>
            </a:pathLst>
          </a:custGeom>
          <a:noFill/>
          <a:ln w="45720" cap="rnd">
            <a:solidFill>
              <a:srgbClr val="354447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FF40DBE-7D31-6290-0223-45BDF091BED1}"/>
              </a:ext>
            </a:extLst>
          </p:cNvPr>
          <p:cNvSpPr txBox="1"/>
          <p:nvPr/>
        </p:nvSpPr>
        <p:spPr>
          <a:xfrm>
            <a:off x="4898004" y="963406"/>
            <a:ext cx="795921" cy="1433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25" b="1" spc="0" baseline="0">
                <a:ln/>
                <a:solidFill>
                  <a:srgbClr val="C87E5C"/>
                </a:solidFill>
                <a:latin typeface="Georgia"/>
                <a:sym typeface="Georgia"/>
                <a:rtl val="0"/>
              </a:rPr>
              <a:t>“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85B1613-59FD-26E7-1014-E0F265028661}"/>
              </a:ext>
            </a:extLst>
          </p:cNvPr>
          <p:cNvSpPr txBox="1"/>
          <p:nvPr/>
        </p:nvSpPr>
        <p:spPr>
          <a:xfrm>
            <a:off x="9508104" y="4659106"/>
            <a:ext cx="795921" cy="1433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625" b="1" spc="0" baseline="0">
                <a:ln/>
                <a:solidFill>
                  <a:srgbClr val="C87E5C"/>
                </a:solidFill>
                <a:latin typeface="Georgia"/>
                <a:sym typeface="Georgia"/>
                <a:rtl val="0"/>
              </a:rPr>
              <a:t>”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709B67A-4CE4-EC58-A9A1-090A8CC62E8D}"/>
              </a:ext>
            </a:extLst>
          </p:cNvPr>
          <p:cNvSpPr/>
          <p:nvPr/>
        </p:nvSpPr>
        <p:spPr>
          <a:xfrm>
            <a:off x="441960" y="5306290"/>
            <a:ext cx="754380" cy="1551709"/>
          </a:xfrm>
          <a:custGeom>
            <a:avLst/>
            <a:gdLst>
              <a:gd name="csX0" fmla="*/ 0 w 754380"/>
              <a:gd name="csY0" fmla="*/ 2506980 h 2506980"/>
              <a:gd name="csX1" fmla="*/ 449580 w 754380"/>
              <a:gd name="csY1" fmla="*/ 792480 h 2506980"/>
              <a:gd name="csX2" fmla="*/ 754380 w 754380"/>
              <a:gd name="csY2" fmla="*/ 0 h 2506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54380" h="2506980">
                <a:moveTo>
                  <a:pt x="0" y="2506980"/>
                </a:moveTo>
                <a:cubicBezTo>
                  <a:pt x="228600" y="1897380"/>
                  <a:pt x="358140" y="1363980"/>
                  <a:pt x="449580" y="792480"/>
                </a:cubicBezTo>
                <a:cubicBezTo>
                  <a:pt x="495300" y="510540"/>
                  <a:pt x="571500" y="266700"/>
                  <a:pt x="754380" y="0"/>
                </a:cubicBezTo>
              </a:path>
            </a:pathLst>
          </a:custGeom>
          <a:noFill/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84A5C91-77F4-5B77-EFBF-77EDF5FDC984}"/>
              </a:ext>
            </a:extLst>
          </p:cNvPr>
          <p:cNvSpPr/>
          <p:nvPr/>
        </p:nvSpPr>
        <p:spPr>
          <a:xfrm>
            <a:off x="1071201" y="4215849"/>
            <a:ext cx="187755" cy="962889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C5BE0D07-2831-2EF7-95E6-EE7CD781A6E7}"/>
              </a:ext>
            </a:extLst>
          </p:cNvPr>
          <p:cNvSpPr/>
          <p:nvPr/>
        </p:nvSpPr>
        <p:spPr>
          <a:xfrm rot="20590028">
            <a:off x="579086" y="4761070"/>
            <a:ext cx="187755" cy="962889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DC71589-1976-37E1-7B4D-D12DD3E7F8EB}"/>
              </a:ext>
            </a:extLst>
          </p:cNvPr>
          <p:cNvSpPr/>
          <p:nvPr/>
        </p:nvSpPr>
        <p:spPr>
          <a:xfrm rot="20568607">
            <a:off x="317692" y="5508366"/>
            <a:ext cx="188744" cy="785172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5780C96-9BF7-DF4D-49EF-ECF3B917E7F6}"/>
              </a:ext>
            </a:extLst>
          </p:cNvPr>
          <p:cNvSpPr/>
          <p:nvPr/>
        </p:nvSpPr>
        <p:spPr>
          <a:xfrm rot="5400000">
            <a:off x="1605631" y="5002486"/>
            <a:ext cx="149063" cy="458545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C533ACDB-9131-C625-3AE1-C9CFB92E7182}"/>
              </a:ext>
            </a:extLst>
          </p:cNvPr>
          <p:cNvSpPr/>
          <p:nvPr/>
        </p:nvSpPr>
        <p:spPr>
          <a:xfrm rot="3666617">
            <a:off x="1285282" y="5397327"/>
            <a:ext cx="203014" cy="667045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9778C80-83C5-C014-3C4C-89648A6ED92F}"/>
              </a:ext>
            </a:extLst>
          </p:cNvPr>
          <p:cNvSpPr/>
          <p:nvPr/>
        </p:nvSpPr>
        <p:spPr>
          <a:xfrm rot="4211130">
            <a:off x="1001199" y="6030440"/>
            <a:ext cx="203014" cy="667045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FE286ED-C89F-5D0B-39B4-99715E51A5BD}"/>
              </a:ext>
            </a:extLst>
          </p:cNvPr>
          <p:cNvSpPr/>
          <p:nvPr/>
        </p:nvSpPr>
        <p:spPr>
          <a:xfrm rot="5586458">
            <a:off x="1525101" y="5726693"/>
            <a:ext cx="136255" cy="533845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26373A"/>
          </a:solidFill>
          <a:ln w="38100" cap="rnd">
            <a:solidFill>
              <a:srgbClr val="26373A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3B7F1FF-2D6D-CEF9-E246-888C468E7DAF}"/>
              </a:ext>
            </a:extLst>
          </p:cNvPr>
          <p:cNvSpPr/>
          <p:nvPr/>
        </p:nvSpPr>
        <p:spPr>
          <a:xfrm rot="3657875">
            <a:off x="1694892" y="4620548"/>
            <a:ext cx="136255" cy="533845"/>
          </a:xfrm>
          <a:custGeom>
            <a:avLst/>
            <a:gdLst>
              <a:gd name="csX0" fmla="*/ 130586 w 210276"/>
              <a:gd name="csY0" fmla="*/ 0 h 617220"/>
              <a:gd name="csX1" fmla="*/ 54386 w 210276"/>
              <a:gd name="csY1" fmla="*/ 617220 h 617220"/>
              <a:gd name="csX2" fmla="*/ 130586 w 210276"/>
              <a:gd name="csY2" fmla="*/ 0 h 61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276" h="617220">
                <a:moveTo>
                  <a:pt x="130586" y="0"/>
                </a:moveTo>
                <a:cubicBezTo>
                  <a:pt x="260126" y="190500"/>
                  <a:pt x="229646" y="419100"/>
                  <a:pt x="54386" y="617220"/>
                </a:cubicBezTo>
                <a:cubicBezTo>
                  <a:pt x="-37054" y="388620"/>
                  <a:pt x="-14194" y="167640"/>
                  <a:pt x="130586" y="0"/>
                </a:cubicBezTo>
                <a:close/>
              </a:path>
            </a:pathLst>
          </a:custGeom>
          <a:solidFill>
            <a:srgbClr val="646867"/>
          </a:solidFill>
          <a:ln w="38100" cap="rnd">
            <a:solidFill>
              <a:srgbClr val="646867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92A4B534-6647-E06B-6B02-D9A461D6FA00}"/>
              </a:ext>
            </a:extLst>
          </p:cNvPr>
          <p:cNvSpPr/>
          <p:nvPr/>
        </p:nvSpPr>
        <p:spPr>
          <a:xfrm>
            <a:off x="7924800" y="4968240"/>
            <a:ext cx="4267200" cy="1889760"/>
          </a:xfrm>
          <a:custGeom>
            <a:avLst/>
            <a:gdLst>
              <a:gd name="csX0" fmla="*/ 0 w 4267200"/>
              <a:gd name="csY0" fmla="*/ 1889760 h 1889760"/>
              <a:gd name="csX1" fmla="*/ 1981200 w 4267200"/>
              <a:gd name="csY1" fmla="*/ 1546860 h 1889760"/>
              <a:gd name="csX2" fmla="*/ 3581400 w 4267200"/>
              <a:gd name="csY2" fmla="*/ 716280 h 1889760"/>
              <a:gd name="csX3" fmla="*/ 4267200 w 4267200"/>
              <a:gd name="csY3" fmla="*/ 0 h 1889760"/>
              <a:gd name="csX4" fmla="*/ 4267200 w 4267200"/>
              <a:gd name="csY4" fmla="*/ 1889760 h 1889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67200" h="1889760">
                <a:moveTo>
                  <a:pt x="0" y="1889760"/>
                </a:moveTo>
                <a:cubicBezTo>
                  <a:pt x="647700" y="1447800"/>
                  <a:pt x="1333500" y="1402080"/>
                  <a:pt x="1981200" y="1546860"/>
                </a:cubicBezTo>
                <a:cubicBezTo>
                  <a:pt x="2743200" y="1714500"/>
                  <a:pt x="3291840" y="1280160"/>
                  <a:pt x="3581400" y="716280"/>
                </a:cubicBezTo>
                <a:cubicBezTo>
                  <a:pt x="3817620" y="259080"/>
                  <a:pt x="4038600" y="60960"/>
                  <a:pt x="4267200" y="0"/>
                </a:cubicBezTo>
                <a:lnTo>
                  <a:pt x="4267200" y="1889760"/>
                </a:lnTo>
                <a:close/>
              </a:path>
            </a:pathLst>
          </a:custGeom>
          <a:solidFill>
            <a:srgbClr val="26373A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E6EC939-AC8C-284A-634E-825D4FFEC8BD}"/>
              </a:ext>
            </a:extLst>
          </p:cNvPr>
          <p:cNvSpPr/>
          <p:nvPr/>
        </p:nvSpPr>
        <p:spPr>
          <a:xfrm>
            <a:off x="10606708" y="758356"/>
            <a:ext cx="990600" cy="762000"/>
          </a:xfrm>
          <a:custGeom>
            <a:avLst/>
            <a:gdLst>
              <a:gd name="csX0" fmla="*/ 952500 w 990600"/>
              <a:gd name="csY0" fmla="*/ 685800 h 762000"/>
              <a:gd name="csX1" fmla="*/ 990600 w 990600"/>
              <a:gd name="csY1" fmla="*/ 723900 h 762000"/>
              <a:gd name="csX2" fmla="*/ 952500 w 990600"/>
              <a:gd name="csY2" fmla="*/ 762000 h 762000"/>
              <a:gd name="csX3" fmla="*/ 914400 w 990600"/>
              <a:gd name="csY3" fmla="*/ 723900 h 762000"/>
              <a:gd name="csX4" fmla="*/ 952500 w 990600"/>
              <a:gd name="csY4" fmla="*/ 685800 h 762000"/>
              <a:gd name="csX5" fmla="*/ 723900 w 990600"/>
              <a:gd name="csY5" fmla="*/ 685800 h 762000"/>
              <a:gd name="csX6" fmla="*/ 762000 w 990600"/>
              <a:gd name="csY6" fmla="*/ 723900 h 762000"/>
              <a:gd name="csX7" fmla="*/ 723900 w 990600"/>
              <a:gd name="csY7" fmla="*/ 762000 h 762000"/>
              <a:gd name="csX8" fmla="*/ 685800 w 990600"/>
              <a:gd name="csY8" fmla="*/ 723900 h 762000"/>
              <a:gd name="csX9" fmla="*/ 723900 w 990600"/>
              <a:gd name="csY9" fmla="*/ 685800 h 762000"/>
              <a:gd name="csX10" fmla="*/ 495300 w 990600"/>
              <a:gd name="csY10" fmla="*/ 685800 h 762000"/>
              <a:gd name="csX11" fmla="*/ 533400 w 990600"/>
              <a:gd name="csY11" fmla="*/ 723900 h 762000"/>
              <a:gd name="csX12" fmla="*/ 495300 w 990600"/>
              <a:gd name="csY12" fmla="*/ 762000 h 762000"/>
              <a:gd name="csX13" fmla="*/ 457200 w 990600"/>
              <a:gd name="csY13" fmla="*/ 723900 h 762000"/>
              <a:gd name="csX14" fmla="*/ 495300 w 990600"/>
              <a:gd name="csY14" fmla="*/ 685800 h 762000"/>
              <a:gd name="csX15" fmla="*/ 266700 w 990600"/>
              <a:gd name="csY15" fmla="*/ 685800 h 762000"/>
              <a:gd name="csX16" fmla="*/ 304800 w 990600"/>
              <a:gd name="csY16" fmla="*/ 723900 h 762000"/>
              <a:gd name="csX17" fmla="*/ 266700 w 990600"/>
              <a:gd name="csY17" fmla="*/ 762000 h 762000"/>
              <a:gd name="csX18" fmla="*/ 228600 w 990600"/>
              <a:gd name="csY18" fmla="*/ 723900 h 762000"/>
              <a:gd name="csX19" fmla="*/ 266700 w 990600"/>
              <a:gd name="csY19" fmla="*/ 685800 h 762000"/>
              <a:gd name="csX20" fmla="*/ 38100 w 990600"/>
              <a:gd name="csY20" fmla="*/ 685800 h 762000"/>
              <a:gd name="csX21" fmla="*/ 76200 w 990600"/>
              <a:gd name="csY21" fmla="*/ 723900 h 762000"/>
              <a:gd name="csX22" fmla="*/ 38100 w 990600"/>
              <a:gd name="csY22" fmla="*/ 762000 h 762000"/>
              <a:gd name="csX23" fmla="*/ 0 w 990600"/>
              <a:gd name="csY23" fmla="*/ 723900 h 762000"/>
              <a:gd name="csX24" fmla="*/ 38100 w 990600"/>
              <a:gd name="csY24" fmla="*/ 685800 h 762000"/>
              <a:gd name="csX25" fmla="*/ 952500 w 990600"/>
              <a:gd name="csY25" fmla="*/ 457200 h 762000"/>
              <a:gd name="csX26" fmla="*/ 990600 w 990600"/>
              <a:gd name="csY26" fmla="*/ 495300 h 762000"/>
              <a:gd name="csX27" fmla="*/ 952500 w 990600"/>
              <a:gd name="csY27" fmla="*/ 533400 h 762000"/>
              <a:gd name="csX28" fmla="*/ 914400 w 990600"/>
              <a:gd name="csY28" fmla="*/ 495300 h 762000"/>
              <a:gd name="csX29" fmla="*/ 952500 w 990600"/>
              <a:gd name="csY29" fmla="*/ 457200 h 762000"/>
              <a:gd name="csX30" fmla="*/ 723900 w 990600"/>
              <a:gd name="csY30" fmla="*/ 457200 h 762000"/>
              <a:gd name="csX31" fmla="*/ 762000 w 990600"/>
              <a:gd name="csY31" fmla="*/ 495300 h 762000"/>
              <a:gd name="csX32" fmla="*/ 723900 w 990600"/>
              <a:gd name="csY32" fmla="*/ 533400 h 762000"/>
              <a:gd name="csX33" fmla="*/ 685800 w 990600"/>
              <a:gd name="csY33" fmla="*/ 495300 h 762000"/>
              <a:gd name="csX34" fmla="*/ 723900 w 990600"/>
              <a:gd name="csY34" fmla="*/ 457200 h 762000"/>
              <a:gd name="csX35" fmla="*/ 495300 w 990600"/>
              <a:gd name="csY35" fmla="*/ 457200 h 762000"/>
              <a:gd name="csX36" fmla="*/ 533400 w 990600"/>
              <a:gd name="csY36" fmla="*/ 495300 h 762000"/>
              <a:gd name="csX37" fmla="*/ 495300 w 990600"/>
              <a:gd name="csY37" fmla="*/ 533400 h 762000"/>
              <a:gd name="csX38" fmla="*/ 457200 w 990600"/>
              <a:gd name="csY38" fmla="*/ 495300 h 762000"/>
              <a:gd name="csX39" fmla="*/ 495300 w 990600"/>
              <a:gd name="csY39" fmla="*/ 457200 h 762000"/>
              <a:gd name="csX40" fmla="*/ 266700 w 990600"/>
              <a:gd name="csY40" fmla="*/ 457200 h 762000"/>
              <a:gd name="csX41" fmla="*/ 304800 w 990600"/>
              <a:gd name="csY41" fmla="*/ 495300 h 762000"/>
              <a:gd name="csX42" fmla="*/ 266700 w 990600"/>
              <a:gd name="csY42" fmla="*/ 533400 h 762000"/>
              <a:gd name="csX43" fmla="*/ 228600 w 990600"/>
              <a:gd name="csY43" fmla="*/ 495300 h 762000"/>
              <a:gd name="csX44" fmla="*/ 266700 w 990600"/>
              <a:gd name="csY44" fmla="*/ 457200 h 762000"/>
              <a:gd name="csX45" fmla="*/ 38100 w 990600"/>
              <a:gd name="csY45" fmla="*/ 457200 h 762000"/>
              <a:gd name="csX46" fmla="*/ 76200 w 990600"/>
              <a:gd name="csY46" fmla="*/ 495300 h 762000"/>
              <a:gd name="csX47" fmla="*/ 38100 w 990600"/>
              <a:gd name="csY47" fmla="*/ 533400 h 762000"/>
              <a:gd name="csX48" fmla="*/ 0 w 990600"/>
              <a:gd name="csY48" fmla="*/ 495300 h 762000"/>
              <a:gd name="csX49" fmla="*/ 38100 w 990600"/>
              <a:gd name="csY49" fmla="*/ 457200 h 762000"/>
              <a:gd name="csX50" fmla="*/ 952500 w 990600"/>
              <a:gd name="csY50" fmla="*/ 228600 h 762000"/>
              <a:gd name="csX51" fmla="*/ 990600 w 990600"/>
              <a:gd name="csY51" fmla="*/ 266700 h 762000"/>
              <a:gd name="csX52" fmla="*/ 952500 w 990600"/>
              <a:gd name="csY52" fmla="*/ 304800 h 762000"/>
              <a:gd name="csX53" fmla="*/ 914400 w 990600"/>
              <a:gd name="csY53" fmla="*/ 266700 h 762000"/>
              <a:gd name="csX54" fmla="*/ 952500 w 990600"/>
              <a:gd name="csY54" fmla="*/ 228600 h 762000"/>
              <a:gd name="csX55" fmla="*/ 723900 w 990600"/>
              <a:gd name="csY55" fmla="*/ 228600 h 762000"/>
              <a:gd name="csX56" fmla="*/ 762000 w 990600"/>
              <a:gd name="csY56" fmla="*/ 266700 h 762000"/>
              <a:gd name="csX57" fmla="*/ 723900 w 990600"/>
              <a:gd name="csY57" fmla="*/ 304800 h 762000"/>
              <a:gd name="csX58" fmla="*/ 685800 w 990600"/>
              <a:gd name="csY58" fmla="*/ 266700 h 762000"/>
              <a:gd name="csX59" fmla="*/ 723900 w 990600"/>
              <a:gd name="csY59" fmla="*/ 228600 h 762000"/>
              <a:gd name="csX60" fmla="*/ 495300 w 990600"/>
              <a:gd name="csY60" fmla="*/ 228600 h 762000"/>
              <a:gd name="csX61" fmla="*/ 533400 w 990600"/>
              <a:gd name="csY61" fmla="*/ 266700 h 762000"/>
              <a:gd name="csX62" fmla="*/ 495300 w 990600"/>
              <a:gd name="csY62" fmla="*/ 304800 h 762000"/>
              <a:gd name="csX63" fmla="*/ 457200 w 990600"/>
              <a:gd name="csY63" fmla="*/ 266700 h 762000"/>
              <a:gd name="csX64" fmla="*/ 495300 w 990600"/>
              <a:gd name="csY64" fmla="*/ 228600 h 762000"/>
              <a:gd name="csX65" fmla="*/ 266700 w 990600"/>
              <a:gd name="csY65" fmla="*/ 228600 h 762000"/>
              <a:gd name="csX66" fmla="*/ 304800 w 990600"/>
              <a:gd name="csY66" fmla="*/ 266700 h 762000"/>
              <a:gd name="csX67" fmla="*/ 266700 w 990600"/>
              <a:gd name="csY67" fmla="*/ 304800 h 762000"/>
              <a:gd name="csX68" fmla="*/ 228600 w 990600"/>
              <a:gd name="csY68" fmla="*/ 266700 h 762000"/>
              <a:gd name="csX69" fmla="*/ 266700 w 990600"/>
              <a:gd name="csY69" fmla="*/ 228600 h 762000"/>
              <a:gd name="csX70" fmla="*/ 38100 w 990600"/>
              <a:gd name="csY70" fmla="*/ 228600 h 762000"/>
              <a:gd name="csX71" fmla="*/ 76200 w 990600"/>
              <a:gd name="csY71" fmla="*/ 266700 h 762000"/>
              <a:gd name="csX72" fmla="*/ 38100 w 990600"/>
              <a:gd name="csY72" fmla="*/ 304800 h 762000"/>
              <a:gd name="csX73" fmla="*/ 0 w 990600"/>
              <a:gd name="csY73" fmla="*/ 266700 h 762000"/>
              <a:gd name="csX74" fmla="*/ 38100 w 990600"/>
              <a:gd name="csY74" fmla="*/ 228600 h 762000"/>
              <a:gd name="csX75" fmla="*/ 952500 w 990600"/>
              <a:gd name="csY75" fmla="*/ 0 h 762000"/>
              <a:gd name="csX76" fmla="*/ 990600 w 990600"/>
              <a:gd name="csY76" fmla="*/ 38100 h 762000"/>
              <a:gd name="csX77" fmla="*/ 952500 w 990600"/>
              <a:gd name="csY77" fmla="*/ 76200 h 762000"/>
              <a:gd name="csX78" fmla="*/ 914400 w 990600"/>
              <a:gd name="csY78" fmla="*/ 38100 h 762000"/>
              <a:gd name="csX79" fmla="*/ 952500 w 990600"/>
              <a:gd name="csY79" fmla="*/ 0 h 762000"/>
              <a:gd name="csX80" fmla="*/ 723900 w 990600"/>
              <a:gd name="csY80" fmla="*/ 0 h 762000"/>
              <a:gd name="csX81" fmla="*/ 762000 w 990600"/>
              <a:gd name="csY81" fmla="*/ 38100 h 762000"/>
              <a:gd name="csX82" fmla="*/ 723900 w 990600"/>
              <a:gd name="csY82" fmla="*/ 76200 h 762000"/>
              <a:gd name="csX83" fmla="*/ 685800 w 990600"/>
              <a:gd name="csY83" fmla="*/ 38100 h 762000"/>
              <a:gd name="csX84" fmla="*/ 723900 w 990600"/>
              <a:gd name="csY84" fmla="*/ 0 h 762000"/>
              <a:gd name="csX85" fmla="*/ 495300 w 990600"/>
              <a:gd name="csY85" fmla="*/ 0 h 762000"/>
              <a:gd name="csX86" fmla="*/ 533400 w 990600"/>
              <a:gd name="csY86" fmla="*/ 38100 h 762000"/>
              <a:gd name="csX87" fmla="*/ 495300 w 990600"/>
              <a:gd name="csY87" fmla="*/ 76200 h 762000"/>
              <a:gd name="csX88" fmla="*/ 457200 w 990600"/>
              <a:gd name="csY88" fmla="*/ 38100 h 762000"/>
              <a:gd name="csX89" fmla="*/ 495300 w 990600"/>
              <a:gd name="csY89" fmla="*/ 0 h 762000"/>
              <a:gd name="csX90" fmla="*/ 266700 w 990600"/>
              <a:gd name="csY90" fmla="*/ 0 h 762000"/>
              <a:gd name="csX91" fmla="*/ 304800 w 990600"/>
              <a:gd name="csY91" fmla="*/ 38100 h 762000"/>
              <a:gd name="csX92" fmla="*/ 266700 w 990600"/>
              <a:gd name="csY92" fmla="*/ 76200 h 762000"/>
              <a:gd name="csX93" fmla="*/ 228600 w 990600"/>
              <a:gd name="csY93" fmla="*/ 38100 h 762000"/>
              <a:gd name="csX94" fmla="*/ 266700 w 990600"/>
              <a:gd name="csY94" fmla="*/ 0 h 762000"/>
              <a:gd name="csX95" fmla="*/ 38100 w 990600"/>
              <a:gd name="csY95" fmla="*/ 0 h 762000"/>
              <a:gd name="csX96" fmla="*/ 76200 w 990600"/>
              <a:gd name="csY96" fmla="*/ 38100 h 762000"/>
              <a:gd name="csX97" fmla="*/ 38100 w 990600"/>
              <a:gd name="csY97" fmla="*/ 76200 h 762000"/>
              <a:gd name="csX98" fmla="*/ 0 w 990600"/>
              <a:gd name="csY98" fmla="*/ 38100 h 762000"/>
              <a:gd name="csX99" fmla="*/ 38100 w 990600"/>
              <a:gd name="csY99" fmla="*/ 0 h 7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</a:cxnLst>
            <a:rect l="l" t="t" r="r" b="b"/>
            <a:pathLst>
              <a:path w="990600" h="762000">
                <a:moveTo>
                  <a:pt x="952500" y="685800"/>
                </a:moveTo>
                <a:cubicBezTo>
                  <a:pt x="973542" y="685800"/>
                  <a:pt x="990600" y="702858"/>
                  <a:pt x="990600" y="723900"/>
                </a:cubicBezTo>
                <a:cubicBezTo>
                  <a:pt x="990600" y="744942"/>
                  <a:pt x="973542" y="762000"/>
                  <a:pt x="952500" y="762000"/>
                </a:cubicBezTo>
                <a:cubicBezTo>
                  <a:pt x="931458" y="762000"/>
                  <a:pt x="914400" y="744942"/>
                  <a:pt x="914400" y="723900"/>
                </a:cubicBezTo>
                <a:cubicBezTo>
                  <a:pt x="914400" y="702858"/>
                  <a:pt x="931458" y="685800"/>
                  <a:pt x="952500" y="685800"/>
                </a:cubicBezTo>
                <a:close/>
                <a:moveTo>
                  <a:pt x="723900" y="685800"/>
                </a:moveTo>
                <a:cubicBezTo>
                  <a:pt x="744942" y="685800"/>
                  <a:pt x="762000" y="702858"/>
                  <a:pt x="762000" y="723900"/>
                </a:cubicBezTo>
                <a:cubicBezTo>
                  <a:pt x="762000" y="744942"/>
                  <a:pt x="744942" y="762000"/>
                  <a:pt x="723900" y="762000"/>
                </a:cubicBezTo>
                <a:cubicBezTo>
                  <a:pt x="702858" y="762000"/>
                  <a:pt x="685800" y="744942"/>
                  <a:pt x="685800" y="723900"/>
                </a:cubicBezTo>
                <a:cubicBezTo>
                  <a:pt x="685800" y="702858"/>
                  <a:pt x="702858" y="685800"/>
                  <a:pt x="723900" y="685800"/>
                </a:cubicBezTo>
                <a:close/>
                <a:moveTo>
                  <a:pt x="495300" y="685800"/>
                </a:moveTo>
                <a:cubicBezTo>
                  <a:pt x="516342" y="685800"/>
                  <a:pt x="533400" y="702858"/>
                  <a:pt x="533400" y="723900"/>
                </a:cubicBezTo>
                <a:cubicBezTo>
                  <a:pt x="533400" y="744942"/>
                  <a:pt x="516342" y="762000"/>
                  <a:pt x="495300" y="762000"/>
                </a:cubicBezTo>
                <a:cubicBezTo>
                  <a:pt x="474258" y="762000"/>
                  <a:pt x="457200" y="744942"/>
                  <a:pt x="457200" y="723900"/>
                </a:cubicBezTo>
                <a:cubicBezTo>
                  <a:pt x="457200" y="702858"/>
                  <a:pt x="474258" y="685800"/>
                  <a:pt x="495300" y="685800"/>
                </a:cubicBezTo>
                <a:close/>
                <a:moveTo>
                  <a:pt x="266700" y="685800"/>
                </a:moveTo>
                <a:cubicBezTo>
                  <a:pt x="287742" y="685800"/>
                  <a:pt x="304800" y="702858"/>
                  <a:pt x="304800" y="723900"/>
                </a:cubicBezTo>
                <a:cubicBezTo>
                  <a:pt x="304800" y="744942"/>
                  <a:pt x="287742" y="762000"/>
                  <a:pt x="266700" y="762000"/>
                </a:cubicBezTo>
                <a:cubicBezTo>
                  <a:pt x="245658" y="762000"/>
                  <a:pt x="228600" y="744942"/>
                  <a:pt x="228600" y="723900"/>
                </a:cubicBezTo>
                <a:cubicBezTo>
                  <a:pt x="228600" y="702858"/>
                  <a:pt x="245658" y="685800"/>
                  <a:pt x="266700" y="685800"/>
                </a:cubicBezTo>
                <a:close/>
                <a:moveTo>
                  <a:pt x="38100" y="685800"/>
                </a:moveTo>
                <a:cubicBezTo>
                  <a:pt x="59142" y="685800"/>
                  <a:pt x="76200" y="702858"/>
                  <a:pt x="76200" y="723900"/>
                </a:cubicBezTo>
                <a:cubicBezTo>
                  <a:pt x="76200" y="744942"/>
                  <a:pt x="59142" y="762000"/>
                  <a:pt x="38100" y="762000"/>
                </a:cubicBezTo>
                <a:cubicBezTo>
                  <a:pt x="17058" y="762000"/>
                  <a:pt x="0" y="744942"/>
                  <a:pt x="0" y="723900"/>
                </a:cubicBezTo>
                <a:cubicBezTo>
                  <a:pt x="0" y="702858"/>
                  <a:pt x="17058" y="685800"/>
                  <a:pt x="38100" y="685800"/>
                </a:cubicBezTo>
                <a:close/>
                <a:moveTo>
                  <a:pt x="952500" y="457200"/>
                </a:moveTo>
                <a:cubicBezTo>
                  <a:pt x="973542" y="457200"/>
                  <a:pt x="990600" y="474258"/>
                  <a:pt x="990600" y="495300"/>
                </a:cubicBezTo>
                <a:cubicBezTo>
                  <a:pt x="990600" y="516342"/>
                  <a:pt x="973542" y="533400"/>
                  <a:pt x="952500" y="533400"/>
                </a:cubicBezTo>
                <a:cubicBezTo>
                  <a:pt x="931458" y="533400"/>
                  <a:pt x="914400" y="516342"/>
                  <a:pt x="914400" y="495300"/>
                </a:cubicBezTo>
                <a:cubicBezTo>
                  <a:pt x="914400" y="474258"/>
                  <a:pt x="931458" y="457200"/>
                  <a:pt x="952500" y="457200"/>
                </a:cubicBezTo>
                <a:close/>
                <a:moveTo>
                  <a:pt x="723900" y="457200"/>
                </a:moveTo>
                <a:cubicBezTo>
                  <a:pt x="744942" y="457200"/>
                  <a:pt x="762000" y="474258"/>
                  <a:pt x="762000" y="495300"/>
                </a:cubicBezTo>
                <a:cubicBezTo>
                  <a:pt x="762000" y="516342"/>
                  <a:pt x="744942" y="533400"/>
                  <a:pt x="723900" y="533400"/>
                </a:cubicBezTo>
                <a:cubicBezTo>
                  <a:pt x="702858" y="533400"/>
                  <a:pt x="685800" y="516342"/>
                  <a:pt x="685800" y="495300"/>
                </a:cubicBezTo>
                <a:cubicBezTo>
                  <a:pt x="685800" y="474258"/>
                  <a:pt x="702858" y="457200"/>
                  <a:pt x="723900" y="457200"/>
                </a:cubicBezTo>
                <a:close/>
                <a:moveTo>
                  <a:pt x="495300" y="457200"/>
                </a:moveTo>
                <a:cubicBezTo>
                  <a:pt x="516342" y="457200"/>
                  <a:pt x="533400" y="474258"/>
                  <a:pt x="533400" y="495300"/>
                </a:cubicBezTo>
                <a:cubicBezTo>
                  <a:pt x="533400" y="516342"/>
                  <a:pt x="516342" y="533400"/>
                  <a:pt x="495300" y="533400"/>
                </a:cubicBezTo>
                <a:cubicBezTo>
                  <a:pt x="474258" y="533400"/>
                  <a:pt x="457200" y="516342"/>
                  <a:pt x="457200" y="495300"/>
                </a:cubicBezTo>
                <a:cubicBezTo>
                  <a:pt x="457200" y="474258"/>
                  <a:pt x="474258" y="457200"/>
                  <a:pt x="495300" y="457200"/>
                </a:cubicBezTo>
                <a:close/>
                <a:moveTo>
                  <a:pt x="266700" y="457200"/>
                </a:moveTo>
                <a:cubicBezTo>
                  <a:pt x="287742" y="457200"/>
                  <a:pt x="304800" y="474258"/>
                  <a:pt x="304800" y="495300"/>
                </a:cubicBezTo>
                <a:cubicBezTo>
                  <a:pt x="304800" y="516342"/>
                  <a:pt x="287742" y="533400"/>
                  <a:pt x="266700" y="533400"/>
                </a:cubicBezTo>
                <a:cubicBezTo>
                  <a:pt x="245658" y="533400"/>
                  <a:pt x="228600" y="516342"/>
                  <a:pt x="228600" y="495300"/>
                </a:cubicBezTo>
                <a:cubicBezTo>
                  <a:pt x="228600" y="474258"/>
                  <a:pt x="245658" y="457200"/>
                  <a:pt x="266700" y="457200"/>
                </a:cubicBezTo>
                <a:close/>
                <a:moveTo>
                  <a:pt x="38100" y="457200"/>
                </a:moveTo>
                <a:cubicBezTo>
                  <a:pt x="59142" y="457200"/>
                  <a:pt x="76200" y="474258"/>
                  <a:pt x="76200" y="495300"/>
                </a:cubicBezTo>
                <a:cubicBezTo>
                  <a:pt x="76200" y="516342"/>
                  <a:pt x="59142" y="533400"/>
                  <a:pt x="38100" y="533400"/>
                </a:cubicBezTo>
                <a:cubicBezTo>
                  <a:pt x="17058" y="533400"/>
                  <a:pt x="0" y="516342"/>
                  <a:pt x="0" y="495300"/>
                </a:cubicBezTo>
                <a:cubicBezTo>
                  <a:pt x="0" y="474258"/>
                  <a:pt x="17058" y="457200"/>
                  <a:pt x="38100" y="457200"/>
                </a:cubicBezTo>
                <a:close/>
                <a:moveTo>
                  <a:pt x="952500" y="228600"/>
                </a:moveTo>
                <a:cubicBezTo>
                  <a:pt x="973542" y="228600"/>
                  <a:pt x="990600" y="245658"/>
                  <a:pt x="990600" y="266700"/>
                </a:cubicBezTo>
                <a:cubicBezTo>
                  <a:pt x="990600" y="287742"/>
                  <a:pt x="973542" y="304800"/>
                  <a:pt x="952500" y="304800"/>
                </a:cubicBezTo>
                <a:cubicBezTo>
                  <a:pt x="931458" y="304800"/>
                  <a:pt x="914400" y="287742"/>
                  <a:pt x="914400" y="266700"/>
                </a:cubicBezTo>
                <a:cubicBezTo>
                  <a:pt x="914400" y="245658"/>
                  <a:pt x="931458" y="228600"/>
                  <a:pt x="952500" y="228600"/>
                </a:cubicBezTo>
                <a:close/>
                <a:moveTo>
                  <a:pt x="723900" y="228600"/>
                </a:moveTo>
                <a:cubicBezTo>
                  <a:pt x="744942" y="228600"/>
                  <a:pt x="762000" y="245658"/>
                  <a:pt x="762000" y="266700"/>
                </a:cubicBezTo>
                <a:cubicBezTo>
                  <a:pt x="762000" y="287742"/>
                  <a:pt x="744942" y="304800"/>
                  <a:pt x="723900" y="304800"/>
                </a:cubicBezTo>
                <a:cubicBezTo>
                  <a:pt x="702858" y="304800"/>
                  <a:pt x="685800" y="287742"/>
                  <a:pt x="685800" y="266700"/>
                </a:cubicBezTo>
                <a:cubicBezTo>
                  <a:pt x="685800" y="245658"/>
                  <a:pt x="702858" y="228600"/>
                  <a:pt x="723900" y="228600"/>
                </a:cubicBezTo>
                <a:close/>
                <a:moveTo>
                  <a:pt x="495300" y="228600"/>
                </a:moveTo>
                <a:cubicBezTo>
                  <a:pt x="516342" y="228600"/>
                  <a:pt x="533400" y="245658"/>
                  <a:pt x="533400" y="266700"/>
                </a:cubicBezTo>
                <a:cubicBezTo>
                  <a:pt x="533400" y="287742"/>
                  <a:pt x="516342" y="304800"/>
                  <a:pt x="495300" y="304800"/>
                </a:cubicBezTo>
                <a:cubicBezTo>
                  <a:pt x="474258" y="304800"/>
                  <a:pt x="457200" y="287742"/>
                  <a:pt x="457200" y="266700"/>
                </a:cubicBezTo>
                <a:cubicBezTo>
                  <a:pt x="457200" y="245658"/>
                  <a:pt x="474258" y="228600"/>
                  <a:pt x="495300" y="228600"/>
                </a:cubicBezTo>
                <a:close/>
                <a:moveTo>
                  <a:pt x="266700" y="228600"/>
                </a:moveTo>
                <a:cubicBezTo>
                  <a:pt x="287742" y="228600"/>
                  <a:pt x="304800" y="245658"/>
                  <a:pt x="304800" y="266700"/>
                </a:cubicBezTo>
                <a:cubicBezTo>
                  <a:pt x="304800" y="287742"/>
                  <a:pt x="287742" y="304800"/>
                  <a:pt x="266700" y="304800"/>
                </a:cubicBezTo>
                <a:cubicBezTo>
                  <a:pt x="245658" y="304800"/>
                  <a:pt x="228600" y="287742"/>
                  <a:pt x="228600" y="266700"/>
                </a:cubicBezTo>
                <a:cubicBezTo>
                  <a:pt x="228600" y="245658"/>
                  <a:pt x="245658" y="228600"/>
                  <a:pt x="266700" y="228600"/>
                </a:cubicBezTo>
                <a:close/>
                <a:moveTo>
                  <a:pt x="38100" y="228600"/>
                </a:moveTo>
                <a:cubicBezTo>
                  <a:pt x="59142" y="228600"/>
                  <a:pt x="76200" y="245658"/>
                  <a:pt x="76200" y="266700"/>
                </a:cubicBezTo>
                <a:cubicBezTo>
                  <a:pt x="76200" y="287742"/>
                  <a:pt x="59142" y="304800"/>
                  <a:pt x="38100" y="304800"/>
                </a:cubicBezTo>
                <a:cubicBezTo>
                  <a:pt x="17058" y="304800"/>
                  <a:pt x="0" y="287742"/>
                  <a:pt x="0" y="266700"/>
                </a:cubicBezTo>
                <a:cubicBezTo>
                  <a:pt x="0" y="245658"/>
                  <a:pt x="17058" y="228600"/>
                  <a:pt x="38100" y="228600"/>
                </a:cubicBezTo>
                <a:close/>
                <a:moveTo>
                  <a:pt x="952500" y="0"/>
                </a:moveTo>
                <a:cubicBezTo>
                  <a:pt x="973542" y="0"/>
                  <a:pt x="990600" y="17058"/>
                  <a:pt x="990600" y="38100"/>
                </a:cubicBezTo>
                <a:cubicBezTo>
                  <a:pt x="990600" y="59142"/>
                  <a:pt x="973542" y="76200"/>
                  <a:pt x="952500" y="76200"/>
                </a:cubicBezTo>
                <a:cubicBezTo>
                  <a:pt x="931458" y="76200"/>
                  <a:pt x="914400" y="59142"/>
                  <a:pt x="914400" y="38100"/>
                </a:cubicBezTo>
                <a:cubicBezTo>
                  <a:pt x="914400" y="17058"/>
                  <a:pt x="931458" y="0"/>
                  <a:pt x="952500" y="0"/>
                </a:cubicBezTo>
                <a:close/>
                <a:moveTo>
                  <a:pt x="723900" y="0"/>
                </a:moveTo>
                <a:cubicBezTo>
                  <a:pt x="744942" y="0"/>
                  <a:pt x="762000" y="17058"/>
                  <a:pt x="762000" y="38100"/>
                </a:cubicBezTo>
                <a:cubicBezTo>
                  <a:pt x="762000" y="59142"/>
                  <a:pt x="744942" y="76200"/>
                  <a:pt x="723900" y="76200"/>
                </a:cubicBezTo>
                <a:cubicBezTo>
                  <a:pt x="702858" y="76200"/>
                  <a:pt x="685800" y="59142"/>
                  <a:pt x="685800" y="38100"/>
                </a:cubicBezTo>
                <a:cubicBezTo>
                  <a:pt x="685800" y="17058"/>
                  <a:pt x="702858" y="0"/>
                  <a:pt x="723900" y="0"/>
                </a:cubicBezTo>
                <a:close/>
                <a:moveTo>
                  <a:pt x="495300" y="0"/>
                </a:moveTo>
                <a:cubicBezTo>
                  <a:pt x="516342" y="0"/>
                  <a:pt x="533400" y="17058"/>
                  <a:pt x="533400" y="38100"/>
                </a:cubicBezTo>
                <a:cubicBezTo>
                  <a:pt x="533400" y="59142"/>
                  <a:pt x="516342" y="76200"/>
                  <a:pt x="495300" y="76200"/>
                </a:cubicBezTo>
                <a:cubicBezTo>
                  <a:pt x="474258" y="76200"/>
                  <a:pt x="457200" y="59142"/>
                  <a:pt x="457200" y="38100"/>
                </a:cubicBezTo>
                <a:cubicBezTo>
                  <a:pt x="457200" y="17058"/>
                  <a:pt x="474258" y="0"/>
                  <a:pt x="495300" y="0"/>
                </a:cubicBezTo>
                <a:close/>
                <a:moveTo>
                  <a:pt x="266700" y="0"/>
                </a:moveTo>
                <a:cubicBezTo>
                  <a:pt x="287742" y="0"/>
                  <a:pt x="304800" y="17058"/>
                  <a:pt x="304800" y="38100"/>
                </a:cubicBezTo>
                <a:cubicBezTo>
                  <a:pt x="304800" y="59142"/>
                  <a:pt x="287742" y="76200"/>
                  <a:pt x="266700" y="76200"/>
                </a:cubicBezTo>
                <a:cubicBezTo>
                  <a:pt x="245658" y="76200"/>
                  <a:pt x="228600" y="59142"/>
                  <a:pt x="228600" y="38100"/>
                </a:cubicBezTo>
                <a:cubicBezTo>
                  <a:pt x="228600" y="17058"/>
                  <a:pt x="245658" y="0"/>
                  <a:pt x="266700" y="0"/>
                </a:cubicBezTo>
                <a:close/>
                <a:moveTo>
                  <a:pt x="38100" y="0"/>
                </a:moveTo>
                <a:cubicBezTo>
                  <a:pt x="59142" y="0"/>
                  <a:pt x="76200" y="17058"/>
                  <a:pt x="76200" y="38100"/>
                </a:cubicBezTo>
                <a:cubicBezTo>
                  <a:pt x="76200" y="59142"/>
                  <a:pt x="59142" y="76200"/>
                  <a:pt x="38100" y="76200"/>
                </a:cubicBezTo>
                <a:cubicBezTo>
                  <a:pt x="17058" y="76200"/>
                  <a:pt x="0" y="59142"/>
                  <a:pt x="0" y="38100"/>
                </a:cubicBez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354447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7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9536</TotalTime>
  <Words>61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Calibri Light</vt:lpstr>
      <vt:lpstr>Georgia</vt:lpstr>
      <vt:lpstr>Template PresentationGO</vt:lpstr>
      <vt:lpstr>Designed by PresentationGO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Botanical Quote &amp; Photo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2026-07-13T22:38:31Z</dcterms:modified>
  <cp:category>Text &amp; Tables</cp:category>
</cp:coreProperties>
</file>