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  <p:sldMasterId id="2147483705" r:id="rId2"/>
  </p:sldMasterIdLst>
  <p:notesMasterIdLst>
    <p:notesMasterId r:id="rId5"/>
  </p:notesMasterIdLst>
  <p:sldIdLst>
    <p:sldId id="361" r:id="rId3"/>
    <p:sldId id="30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F6F1"/>
    <a:srgbClr val="0B4E46"/>
    <a:srgbClr val="E9E9EA"/>
    <a:srgbClr val="5B4BB2"/>
    <a:srgbClr val="F8F4EE"/>
    <a:srgbClr val="123B68"/>
    <a:srgbClr val="F7F2EA"/>
    <a:srgbClr val="0F5967"/>
    <a:srgbClr val="D0BA94"/>
    <a:srgbClr val="F59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62" d="100"/>
          <a:sy n="62" d="100"/>
        </p:scale>
        <p:origin x="87" y="114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174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61E0D28-649C-7F75-BD27-A51B805218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55733" y="2143631"/>
            <a:ext cx="5509262" cy="3043177"/>
          </a:xfrm>
        </p:spPr>
        <p:txBody>
          <a:bodyPr anchor="ctr">
            <a:normAutofit/>
          </a:bodyPr>
          <a:lstStyle>
            <a:lvl1pPr algn="ctr">
              <a:buNone/>
              <a:defRPr sz="4000" b="1">
                <a:solidFill>
                  <a:srgbClr val="0B4E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buNone/>
              <a:defRPr sz="3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algn="ctr">
              <a:buNone/>
              <a:defRPr sz="3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algn="ctr">
              <a:buNone/>
              <a:defRPr sz="2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algn="ctr">
              <a:buNone/>
              <a:defRPr sz="2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8569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2B95BA-8A26-514F-7136-50982EA89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3A9538-76F8-BC49-6073-105A4D07F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C25E7-3EFB-EF06-86F9-AB6186B9D2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E70331-084D-44DD-9440-D4AC7DC25B73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957CF-380B-A059-3289-1C45499CB5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CDB576-306F-0363-82C5-BE7421B91E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79403A-3F4D-4177-983B-416BF0C18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503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A4F17EC-4BB6-2510-6CA2-720F8CB783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noProof="1"/>
              <a:t>Lorem ipsum dolor sit amet, consectetuer adipiscing elit. Maecenas porttitor congue massa.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DCD27E0-1383-34AF-33DA-5B1E788721F0}"/>
              </a:ext>
            </a:extLst>
          </p:cNvPr>
          <p:cNvSpPr/>
          <p:nvPr/>
        </p:nvSpPr>
        <p:spPr>
          <a:xfrm>
            <a:off x="0" y="0"/>
            <a:ext cx="4305300" cy="2446020"/>
          </a:xfrm>
          <a:custGeom>
            <a:avLst/>
            <a:gdLst>
              <a:gd name="csX0" fmla="*/ 0 w 4305300"/>
              <a:gd name="csY0" fmla="*/ 0 h 2446020"/>
              <a:gd name="csX1" fmla="*/ 4305300 w 4305300"/>
              <a:gd name="csY1" fmla="*/ 0 h 2446020"/>
              <a:gd name="csX2" fmla="*/ 2918460 w 4305300"/>
              <a:gd name="csY2" fmla="*/ 640080 h 2446020"/>
              <a:gd name="csX3" fmla="*/ 1554480 w 4305300"/>
              <a:gd name="csY3" fmla="*/ 982980 h 2446020"/>
              <a:gd name="csX4" fmla="*/ 701040 w 4305300"/>
              <a:gd name="csY4" fmla="*/ 2057400 h 2446020"/>
              <a:gd name="csX5" fmla="*/ 0 w 4305300"/>
              <a:gd name="csY5" fmla="*/ 2446020 h 24460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4305300" h="2446020">
                <a:moveTo>
                  <a:pt x="0" y="0"/>
                </a:moveTo>
                <a:lnTo>
                  <a:pt x="4305300" y="0"/>
                </a:lnTo>
                <a:cubicBezTo>
                  <a:pt x="4000500" y="548640"/>
                  <a:pt x="3489960" y="723900"/>
                  <a:pt x="2918460" y="640080"/>
                </a:cubicBezTo>
                <a:cubicBezTo>
                  <a:pt x="2225040" y="541020"/>
                  <a:pt x="1844040" y="632460"/>
                  <a:pt x="1554480" y="982980"/>
                </a:cubicBezTo>
                <a:cubicBezTo>
                  <a:pt x="1234440" y="1371600"/>
                  <a:pt x="1188720" y="1844040"/>
                  <a:pt x="701040" y="2057400"/>
                </a:cubicBezTo>
                <a:cubicBezTo>
                  <a:pt x="480060" y="2156460"/>
                  <a:pt x="236220" y="2247900"/>
                  <a:pt x="0" y="2446020"/>
                </a:cubicBezTo>
                <a:close/>
              </a:path>
            </a:pathLst>
          </a:custGeom>
          <a:solidFill>
            <a:srgbClr val="0B4E46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522A6B3-20ED-A150-E2A3-176FB02175C5}"/>
              </a:ext>
            </a:extLst>
          </p:cNvPr>
          <p:cNvSpPr/>
          <p:nvPr/>
        </p:nvSpPr>
        <p:spPr>
          <a:xfrm>
            <a:off x="0" y="0"/>
            <a:ext cx="4023360" cy="1592816"/>
          </a:xfrm>
          <a:custGeom>
            <a:avLst/>
            <a:gdLst>
              <a:gd name="csX0" fmla="*/ 0 w 4023360"/>
              <a:gd name="csY0" fmla="*/ 1539240 h 1592816"/>
              <a:gd name="csX1" fmla="*/ 1203960 w 4023360"/>
              <a:gd name="csY1" fmla="*/ 1059180 h 1592816"/>
              <a:gd name="csX2" fmla="*/ 2628900 w 4023360"/>
              <a:gd name="csY2" fmla="*/ 297180 h 1592816"/>
              <a:gd name="csX3" fmla="*/ 4023360 w 4023360"/>
              <a:gd name="csY3" fmla="*/ 0 h 15928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023360" h="1592816">
                <a:moveTo>
                  <a:pt x="0" y="1539240"/>
                </a:moveTo>
                <a:cubicBezTo>
                  <a:pt x="586740" y="1706880"/>
                  <a:pt x="960120" y="1463040"/>
                  <a:pt x="1203960" y="1059180"/>
                </a:cubicBezTo>
                <a:cubicBezTo>
                  <a:pt x="1508760" y="548640"/>
                  <a:pt x="1981200" y="236220"/>
                  <a:pt x="2628900" y="297180"/>
                </a:cubicBezTo>
                <a:cubicBezTo>
                  <a:pt x="3261360" y="358140"/>
                  <a:pt x="3733800" y="304800"/>
                  <a:pt x="4023360" y="0"/>
                </a:cubicBezTo>
              </a:path>
            </a:pathLst>
          </a:custGeom>
          <a:noFill/>
          <a:ln w="22860" cap="flat">
            <a:solidFill>
              <a:srgbClr val="C9953F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DE7ED7D-3122-3AEE-76F2-86C0FAFD5A0A}"/>
              </a:ext>
            </a:extLst>
          </p:cNvPr>
          <p:cNvSpPr/>
          <p:nvPr/>
        </p:nvSpPr>
        <p:spPr>
          <a:xfrm>
            <a:off x="7086600" y="3832860"/>
            <a:ext cx="5105400" cy="3025140"/>
          </a:xfrm>
          <a:custGeom>
            <a:avLst/>
            <a:gdLst>
              <a:gd name="csX0" fmla="*/ 0 w 5105400"/>
              <a:gd name="csY0" fmla="*/ 3025140 h 3025140"/>
              <a:gd name="csX1" fmla="*/ 2247900 w 5105400"/>
              <a:gd name="csY1" fmla="*/ 2232660 h 3025140"/>
              <a:gd name="csX2" fmla="*/ 4450080 w 5105400"/>
              <a:gd name="csY2" fmla="*/ 1158240 h 3025140"/>
              <a:gd name="csX3" fmla="*/ 5105400 w 5105400"/>
              <a:gd name="csY3" fmla="*/ 0 h 3025140"/>
              <a:gd name="csX4" fmla="*/ 5105400 w 5105400"/>
              <a:gd name="csY4" fmla="*/ 3025140 h 30251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105400" h="3025140">
                <a:moveTo>
                  <a:pt x="0" y="3025140"/>
                </a:moveTo>
                <a:cubicBezTo>
                  <a:pt x="647700" y="2423160"/>
                  <a:pt x="1424940" y="2308860"/>
                  <a:pt x="2247900" y="2232660"/>
                </a:cubicBezTo>
                <a:cubicBezTo>
                  <a:pt x="3375660" y="2133600"/>
                  <a:pt x="4099560" y="1836420"/>
                  <a:pt x="4450080" y="1158240"/>
                </a:cubicBezTo>
                <a:cubicBezTo>
                  <a:pt x="4686300" y="701040"/>
                  <a:pt x="4876800" y="297180"/>
                  <a:pt x="5105400" y="0"/>
                </a:cubicBezTo>
                <a:lnTo>
                  <a:pt x="5105400" y="3025140"/>
                </a:lnTo>
                <a:close/>
              </a:path>
            </a:pathLst>
          </a:custGeom>
          <a:solidFill>
            <a:srgbClr val="C8943D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AC022DC-FBE6-A82E-FCE1-05E5D680863E}"/>
              </a:ext>
            </a:extLst>
          </p:cNvPr>
          <p:cNvSpPr/>
          <p:nvPr/>
        </p:nvSpPr>
        <p:spPr>
          <a:xfrm>
            <a:off x="9220200" y="5379720"/>
            <a:ext cx="2971800" cy="1478280"/>
          </a:xfrm>
          <a:custGeom>
            <a:avLst/>
            <a:gdLst>
              <a:gd name="csX0" fmla="*/ 0 w 2971800"/>
              <a:gd name="csY0" fmla="*/ 1478280 h 1478280"/>
              <a:gd name="csX1" fmla="*/ 1828800 w 2971800"/>
              <a:gd name="csY1" fmla="*/ 960120 h 1478280"/>
              <a:gd name="csX2" fmla="*/ 2971800 w 2971800"/>
              <a:gd name="csY2" fmla="*/ 0 h 14782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971800" h="1478280">
                <a:moveTo>
                  <a:pt x="0" y="1478280"/>
                </a:moveTo>
                <a:cubicBezTo>
                  <a:pt x="533400" y="1158240"/>
                  <a:pt x="1280160" y="1295400"/>
                  <a:pt x="1828800" y="960120"/>
                </a:cubicBezTo>
                <a:cubicBezTo>
                  <a:pt x="2232660" y="708660"/>
                  <a:pt x="2567940" y="213360"/>
                  <a:pt x="2971800" y="0"/>
                </a:cubicBezTo>
              </a:path>
            </a:pathLst>
          </a:custGeom>
          <a:noFill/>
          <a:ln w="22860" cap="flat">
            <a:solidFill>
              <a:srgbClr val="FFFFFF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A473245-EEA1-301C-6413-C9D06023E8FD}"/>
              </a:ext>
            </a:extLst>
          </p:cNvPr>
          <p:cNvSpPr/>
          <p:nvPr/>
        </p:nvSpPr>
        <p:spPr>
          <a:xfrm>
            <a:off x="0" y="4120726"/>
            <a:ext cx="3025140" cy="2737274"/>
          </a:xfrm>
          <a:custGeom>
            <a:avLst/>
            <a:gdLst>
              <a:gd name="csX0" fmla="*/ 0 w 3025140"/>
              <a:gd name="csY0" fmla="*/ 649395 h 2737274"/>
              <a:gd name="csX1" fmla="*/ 1455420 w 3025140"/>
              <a:gd name="csY1" fmla="*/ 62655 h 2737274"/>
              <a:gd name="csX2" fmla="*/ 2667000 w 3025140"/>
              <a:gd name="csY2" fmla="*/ 634155 h 2737274"/>
              <a:gd name="csX3" fmla="*/ 2484120 w 3025140"/>
              <a:gd name="csY3" fmla="*/ 1914315 h 2737274"/>
              <a:gd name="csX4" fmla="*/ 3025140 w 3025140"/>
              <a:gd name="csY4" fmla="*/ 2737275 h 2737274"/>
              <a:gd name="csX5" fmla="*/ 0 w 3025140"/>
              <a:gd name="csY5" fmla="*/ 2737275 h 27372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3025140" h="2737274">
                <a:moveTo>
                  <a:pt x="0" y="649395"/>
                </a:moveTo>
                <a:cubicBezTo>
                  <a:pt x="640080" y="481755"/>
                  <a:pt x="952500" y="222675"/>
                  <a:pt x="1455420" y="62655"/>
                </a:cubicBezTo>
                <a:cubicBezTo>
                  <a:pt x="2049780" y="-127845"/>
                  <a:pt x="2545080" y="131235"/>
                  <a:pt x="2667000" y="634155"/>
                </a:cubicBezTo>
                <a:cubicBezTo>
                  <a:pt x="2788920" y="1144695"/>
                  <a:pt x="2423160" y="1548555"/>
                  <a:pt x="2484120" y="1914315"/>
                </a:cubicBezTo>
                <a:cubicBezTo>
                  <a:pt x="2522220" y="2158155"/>
                  <a:pt x="2819400" y="2341035"/>
                  <a:pt x="3025140" y="2737275"/>
                </a:cubicBezTo>
                <a:lnTo>
                  <a:pt x="0" y="2737275"/>
                </a:lnTo>
                <a:close/>
              </a:path>
            </a:pathLst>
          </a:custGeom>
          <a:solidFill>
            <a:srgbClr val="D7E0D6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6767C71-24BA-B3F4-90D1-A08B9C5A6BBD}"/>
              </a:ext>
            </a:extLst>
          </p:cNvPr>
          <p:cNvGrpSpPr/>
          <p:nvPr/>
        </p:nvGrpSpPr>
        <p:grpSpPr>
          <a:xfrm>
            <a:off x="10134601" y="1226820"/>
            <a:ext cx="2057399" cy="2438400"/>
            <a:chOff x="10134601" y="1226820"/>
            <a:chExt cx="2057399" cy="2438400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5ACF66C-8140-DA5D-D4F9-4FCDC6F04511}"/>
                </a:ext>
              </a:extLst>
            </p:cNvPr>
            <p:cNvSpPr/>
            <p:nvPr/>
          </p:nvSpPr>
          <p:spPr>
            <a:xfrm>
              <a:off x="10187941" y="1280160"/>
              <a:ext cx="2004059" cy="2286000"/>
            </a:xfrm>
            <a:custGeom>
              <a:avLst/>
              <a:gdLst>
                <a:gd name="csX0" fmla="*/ 1143000 w 2004059"/>
                <a:gd name="csY0" fmla="*/ 0 h 2286000"/>
                <a:gd name="csX1" fmla="*/ 1951223 w 2004059"/>
                <a:gd name="csY1" fmla="*/ 334777 h 2286000"/>
                <a:gd name="csX2" fmla="*/ 2004059 w 2004059"/>
                <a:gd name="csY2" fmla="*/ 392912 h 2286000"/>
                <a:gd name="csX3" fmla="*/ 2004059 w 2004059"/>
                <a:gd name="csY3" fmla="*/ 1893089 h 2286000"/>
                <a:gd name="csX4" fmla="*/ 1951223 w 2004059"/>
                <a:gd name="csY4" fmla="*/ 1951223 h 2286000"/>
                <a:gd name="csX5" fmla="*/ 1143000 w 2004059"/>
                <a:gd name="csY5" fmla="*/ 2286000 h 2286000"/>
                <a:gd name="csX6" fmla="*/ 0 w 2004059"/>
                <a:gd name="csY6" fmla="*/ 1143000 h 2286000"/>
                <a:gd name="csX7" fmla="*/ 1143000 w 2004059"/>
                <a:gd name="csY7" fmla="*/ 0 h 2286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004059" h="2286000">
                  <a:moveTo>
                    <a:pt x="1143000" y="0"/>
                  </a:moveTo>
                  <a:cubicBezTo>
                    <a:pt x="1458631" y="0"/>
                    <a:pt x="1744381" y="127935"/>
                    <a:pt x="1951223" y="334777"/>
                  </a:cubicBezTo>
                  <a:lnTo>
                    <a:pt x="2004059" y="392912"/>
                  </a:lnTo>
                  <a:lnTo>
                    <a:pt x="2004059" y="1893089"/>
                  </a:lnTo>
                  <a:lnTo>
                    <a:pt x="1951223" y="1951223"/>
                  </a:lnTo>
                  <a:cubicBezTo>
                    <a:pt x="1744381" y="2158065"/>
                    <a:pt x="1458631" y="2286000"/>
                    <a:pt x="1143000" y="2286000"/>
                  </a:cubicBezTo>
                  <a:cubicBezTo>
                    <a:pt x="511739" y="2286000"/>
                    <a:pt x="0" y="1774261"/>
                    <a:pt x="0" y="1143000"/>
                  </a:cubicBezTo>
                  <a:cubicBezTo>
                    <a:pt x="0" y="511739"/>
                    <a:pt x="511739" y="0"/>
                    <a:pt x="1143000" y="0"/>
                  </a:cubicBezTo>
                  <a:close/>
                </a:path>
              </a:pathLst>
            </a:custGeom>
            <a:solidFill>
              <a:srgbClr val="E8DFC6"/>
            </a:solidFill>
            <a:ln w="7620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BD16674-0071-D55F-B76A-B049677FD91F}"/>
                </a:ext>
              </a:extLst>
            </p:cNvPr>
            <p:cNvSpPr/>
            <p:nvPr/>
          </p:nvSpPr>
          <p:spPr>
            <a:xfrm>
              <a:off x="10134601" y="1226820"/>
              <a:ext cx="2057399" cy="2392680"/>
            </a:xfrm>
            <a:custGeom>
              <a:avLst/>
              <a:gdLst>
                <a:gd name="csX0" fmla="*/ 1196340 w 2057399"/>
                <a:gd name="csY0" fmla="*/ 0 h 2392680"/>
                <a:gd name="csX1" fmla="*/ 2042280 w 2057399"/>
                <a:gd name="csY1" fmla="*/ 350400 h 2392680"/>
                <a:gd name="csX2" fmla="*/ 2057399 w 2057399"/>
                <a:gd name="csY2" fmla="*/ 367035 h 2392680"/>
                <a:gd name="csX3" fmla="*/ 2057399 w 2057399"/>
                <a:gd name="csY3" fmla="*/ 2025645 h 2392680"/>
                <a:gd name="csX4" fmla="*/ 2042280 w 2057399"/>
                <a:gd name="csY4" fmla="*/ 2042280 h 2392680"/>
                <a:gd name="csX5" fmla="*/ 1196340 w 2057399"/>
                <a:gd name="csY5" fmla="*/ 2392680 h 2392680"/>
                <a:gd name="csX6" fmla="*/ 0 w 2057399"/>
                <a:gd name="csY6" fmla="*/ 1196340 h 2392680"/>
                <a:gd name="csX7" fmla="*/ 1196340 w 2057399"/>
                <a:gd name="csY7" fmla="*/ 0 h 23926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057399" h="2392680">
                  <a:moveTo>
                    <a:pt x="1196340" y="0"/>
                  </a:moveTo>
                  <a:cubicBezTo>
                    <a:pt x="1526700" y="0"/>
                    <a:pt x="1825785" y="133905"/>
                    <a:pt x="2042280" y="350400"/>
                  </a:cubicBezTo>
                  <a:lnTo>
                    <a:pt x="2057399" y="367035"/>
                  </a:lnTo>
                  <a:lnTo>
                    <a:pt x="2057399" y="2025645"/>
                  </a:lnTo>
                  <a:lnTo>
                    <a:pt x="2042280" y="2042280"/>
                  </a:lnTo>
                  <a:cubicBezTo>
                    <a:pt x="1825785" y="2258775"/>
                    <a:pt x="1526700" y="2392680"/>
                    <a:pt x="1196340" y="2392680"/>
                  </a:cubicBezTo>
                  <a:cubicBezTo>
                    <a:pt x="535620" y="2392680"/>
                    <a:pt x="0" y="1857060"/>
                    <a:pt x="0" y="1196340"/>
                  </a:cubicBezTo>
                  <a:cubicBezTo>
                    <a:pt x="0" y="535620"/>
                    <a:pt x="535620" y="0"/>
                    <a:pt x="1196340" y="0"/>
                  </a:cubicBezTo>
                  <a:close/>
                </a:path>
              </a:pathLst>
            </a:custGeom>
            <a:noFill/>
            <a:ln w="68580" cap="flat">
              <a:solidFill>
                <a:srgbClr val="F5F1E7"/>
              </a:solidFill>
              <a:custDash>
                <a:ds d="750000" sp="750000"/>
              </a:custDash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4C4F66C-C2A4-96FC-00E1-AF030F48BE72}"/>
                </a:ext>
              </a:extLst>
            </p:cNvPr>
            <p:cNvSpPr/>
            <p:nvPr/>
          </p:nvSpPr>
          <p:spPr>
            <a:xfrm>
              <a:off x="10934700" y="2415540"/>
              <a:ext cx="990600" cy="1249680"/>
            </a:xfrm>
            <a:custGeom>
              <a:avLst/>
              <a:gdLst>
                <a:gd name="csX0" fmla="*/ 358140 w 990600"/>
                <a:gd name="csY0" fmla="*/ 1173480 h 1249680"/>
                <a:gd name="csX1" fmla="*/ 396240 w 990600"/>
                <a:gd name="csY1" fmla="*/ 1211580 h 1249680"/>
                <a:gd name="csX2" fmla="*/ 358140 w 990600"/>
                <a:gd name="csY2" fmla="*/ 1249680 h 1249680"/>
                <a:gd name="csX3" fmla="*/ 320040 w 990600"/>
                <a:gd name="csY3" fmla="*/ 1211580 h 1249680"/>
                <a:gd name="csX4" fmla="*/ 358140 w 990600"/>
                <a:gd name="csY4" fmla="*/ 1173480 h 1249680"/>
                <a:gd name="csX5" fmla="*/ 38100 w 990600"/>
                <a:gd name="csY5" fmla="*/ 868680 h 1249680"/>
                <a:gd name="csX6" fmla="*/ 76200 w 990600"/>
                <a:gd name="csY6" fmla="*/ 906780 h 1249680"/>
                <a:gd name="csX7" fmla="*/ 38100 w 990600"/>
                <a:gd name="csY7" fmla="*/ 944880 h 1249680"/>
                <a:gd name="csX8" fmla="*/ 0 w 990600"/>
                <a:gd name="csY8" fmla="*/ 906780 h 1249680"/>
                <a:gd name="csX9" fmla="*/ 38100 w 990600"/>
                <a:gd name="csY9" fmla="*/ 868680 h 1249680"/>
                <a:gd name="csX10" fmla="*/ 342900 w 990600"/>
                <a:gd name="csY10" fmla="*/ 838200 h 1249680"/>
                <a:gd name="csX11" fmla="*/ 381000 w 990600"/>
                <a:gd name="csY11" fmla="*/ 876300 h 1249680"/>
                <a:gd name="csX12" fmla="*/ 342900 w 990600"/>
                <a:gd name="csY12" fmla="*/ 914400 h 1249680"/>
                <a:gd name="csX13" fmla="*/ 304800 w 990600"/>
                <a:gd name="csY13" fmla="*/ 876300 h 1249680"/>
                <a:gd name="csX14" fmla="*/ 342900 w 990600"/>
                <a:gd name="csY14" fmla="*/ 838200 h 1249680"/>
                <a:gd name="csX15" fmla="*/ 655320 w 990600"/>
                <a:gd name="csY15" fmla="*/ 716280 h 1249680"/>
                <a:gd name="csX16" fmla="*/ 693420 w 990600"/>
                <a:gd name="csY16" fmla="*/ 754380 h 1249680"/>
                <a:gd name="csX17" fmla="*/ 655320 w 990600"/>
                <a:gd name="csY17" fmla="*/ 792480 h 1249680"/>
                <a:gd name="csX18" fmla="*/ 617220 w 990600"/>
                <a:gd name="csY18" fmla="*/ 754380 h 1249680"/>
                <a:gd name="csX19" fmla="*/ 655320 w 990600"/>
                <a:gd name="csY19" fmla="*/ 716280 h 1249680"/>
                <a:gd name="csX20" fmla="*/ 952500 w 990600"/>
                <a:gd name="csY20" fmla="*/ 670560 h 1249680"/>
                <a:gd name="csX21" fmla="*/ 990600 w 990600"/>
                <a:gd name="csY21" fmla="*/ 708660 h 1249680"/>
                <a:gd name="csX22" fmla="*/ 952500 w 990600"/>
                <a:gd name="csY22" fmla="*/ 746760 h 1249680"/>
                <a:gd name="csX23" fmla="*/ 914400 w 990600"/>
                <a:gd name="csY23" fmla="*/ 708660 h 1249680"/>
                <a:gd name="csX24" fmla="*/ 952500 w 990600"/>
                <a:gd name="csY24" fmla="*/ 670560 h 1249680"/>
                <a:gd name="csX25" fmla="*/ 312420 w 990600"/>
                <a:gd name="csY25" fmla="*/ 480060 h 1249680"/>
                <a:gd name="csX26" fmla="*/ 350520 w 990600"/>
                <a:gd name="csY26" fmla="*/ 518160 h 1249680"/>
                <a:gd name="csX27" fmla="*/ 312420 w 990600"/>
                <a:gd name="csY27" fmla="*/ 556260 h 1249680"/>
                <a:gd name="csX28" fmla="*/ 274320 w 990600"/>
                <a:gd name="csY28" fmla="*/ 518160 h 1249680"/>
                <a:gd name="csX29" fmla="*/ 312420 w 990600"/>
                <a:gd name="csY29" fmla="*/ 480060 h 1249680"/>
                <a:gd name="csX30" fmla="*/ 632460 w 990600"/>
                <a:gd name="csY30" fmla="*/ 365760 h 1249680"/>
                <a:gd name="csX31" fmla="*/ 670560 w 990600"/>
                <a:gd name="csY31" fmla="*/ 403860 h 1249680"/>
                <a:gd name="csX32" fmla="*/ 632460 w 990600"/>
                <a:gd name="csY32" fmla="*/ 441960 h 1249680"/>
                <a:gd name="csX33" fmla="*/ 594360 w 990600"/>
                <a:gd name="csY33" fmla="*/ 403860 h 1249680"/>
                <a:gd name="csX34" fmla="*/ 632460 w 990600"/>
                <a:gd name="csY34" fmla="*/ 365760 h 1249680"/>
                <a:gd name="csX35" fmla="*/ 914400 w 990600"/>
                <a:gd name="csY35" fmla="*/ 327660 h 1249680"/>
                <a:gd name="csX36" fmla="*/ 952500 w 990600"/>
                <a:gd name="csY36" fmla="*/ 365760 h 1249680"/>
                <a:gd name="csX37" fmla="*/ 914400 w 990600"/>
                <a:gd name="csY37" fmla="*/ 403860 h 1249680"/>
                <a:gd name="csX38" fmla="*/ 876300 w 990600"/>
                <a:gd name="csY38" fmla="*/ 365760 h 1249680"/>
                <a:gd name="csX39" fmla="*/ 914400 w 990600"/>
                <a:gd name="csY39" fmla="*/ 327660 h 1249680"/>
                <a:gd name="csX40" fmla="*/ 457200 w 990600"/>
                <a:gd name="csY40" fmla="*/ 91440 h 1249680"/>
                <a:gd name="csX41" fmla="*/ 495300 w 990600"/>
                <a:gd name="csY41" fmla="*/ 129540 h 1249680"/>
                <a:gd name="csX42" fmla="*/ 457200 w 990600"/>
                <a:gd name="csY42" fmla="*/ 167640 h 1249680"/>
                <a:gd name="csX43" fmla="*/ 419100 w 990600"/>
                <a:gd name="csY43" fmla="*/ 129540 h 1249680"/>
                <a:gd name="csX44" fmla="*/ 457200 w 990600"/>
                <a:gd name="csY44" fmla="*/ 91440 h 1249680"/>
                <a:gd name="csX45" fmla="*/ 800100 w 990600"/>
                <a:gd name="csY45" fmla="*/ 0 h 1249680"/>
                <a:gd name="csX46" fmla="*/ 838200 w 990600"/>
                <a:gd name="csY46" fmla="*/ 38100 h 1249680"/>
                <a:gd name="csX47" fmla="*/ 800100 w 990600"/>
                <a:gd name="csY47" fmla="*/ 76200 h 1249680"/>
                <a:gd name="csX48" fmla="*/ 762000 w 990600"/>
                <a:gd name="csY48" fmla="*/ 38100 h 1249680"/>
                <a:gd name="csX49" fmla="*/ 800100 w 990600"/>
                <a:gd name="csY49" fmla="*/ 0 h 12496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</a:cxnLst>
              <a:rect l="l" t="t" r="r" b="b"/>
              <a:pathLst>
                <a:path w="990600" h="1249680">
                  <a:moveTo>
                    <a:pt x="358140" y="1173480"/>
                  </a:moveTo>
                  <a:cubicBezTo>
                    <a:pt x="379182" y="1173480"/>
                    <a:pt x="396240" y="1190538"/>
                    <a:pt x="396240" y="1211580"/>
                  </a:cubicBezTo>
                  <a:cubicBezTo>
                    <a:pt x="396240" y="1232622"/>
                    <a:pt x="379182" y="1249680"/>
                    <a:pt x="358140" y="1249680"/>
                  </a:cubicBezTo>
                  <a:cubicBezTo>
                    <a:pt x="337098" y="1249680"/>
                    <a:pt x="320040" y="1232622"/>
                    <a:pt x="320040" y="1211580"/>
                  </a:cubicBezTo>
                  <a:cubicBezTo>
                    <a:pt x="320040" y="1190538"/>
                    <a:pt x="337098" y="1173480"/>
                    <a:pt x="358140" y="1173480"/>
                  </a:cubicBezTo>
                  <a:close/>
                  <a:moveTo>
                    <a:pt x="38100" y="868680"/>
                  </a:moveTo>
                  <a:cubicBezTo>
                    <a:pt x="59142" y="868680"/>
                    <a:pt x="76200" y="885738"/>
                    <a:pt x="76200" y="906780"/>
                  </a:cubicBezTo>
                  <a:cubicBezTo>
                    <a:pt x="76200" y="927822"/>
                    <a:pt x="59142" y="944880"/>
                    <a:pt x="38100" y="944880"/>
                  </a:cubicBezTo>
                  <a:cubicBezTo>
                    <a:pt x="17058" y="944880"/>
                    <a:pt x="0" y="927822"/>
                    <a:pt x="0" y="906780"/>
                  </a:cubicBezTo>
                  <a:cubicBezTo>
                    <a:pt x="0" y="885738"/>
                    <a:pt x="17058" y="868680"/>
                    <a:pt x="38100" y="868680"/>
                  </a:cubicBezTo>
                  <a:close/>
                  <a:moveTo>
                    <a:pt x="342900" y="838200"/>
                  </a:moveTo>
                  <a:cubicBezTo>
                    <a:pt x="363942" y="838200"/>
                    <a:pt x="381000" y="855258"/>
                    <a:pt x="381000" y="876300"/>
                  </a:cubicBezTo>
                  <a:cubicBezTo>
                    <a:pt x="381000" y="897342"/>
                    <a:pt x="363942" y="914400"/>
                    <a:pt x="342900" y="914400"/>
                  </a:cubicBezTo>
                  <a:cubicBezTo>
                    <a:pt x="321858" y="914400"/>
                    <a:pt x="304800" y="897342"/>
                    <a:pt x="304800" y="876300"/>
                  </a:cubicBezTo>
                  <a:cubicBezTo>
                    <a:pt x="304800" y="855258"/>
                    <a:pt x="321858" y="838200"/>
                    <a:pt x="342900" y="838200"/>
                  </a:cubicBezTo>
                  <a:close/>
                  <a:moveTo>
                    <a:pt x="655320" y="716280"/>
                  </a:moveTo>
                  <a:cubicBezTo>
                    <a:pt x="676362" y="716280"/>
                    <a:pt x="693420" y="733338"/>
                    <a:pt x="693420" y="754380"/>
                  </a:cubicBezTo>
                  <a:cubicBezTo>
                    <a:pt x="693420" y="775422"/>
                    <a:pt x="676362" y="792480"/>
                    <a:pt x="655320" y="792480"/>
                  </a:cubicBezTo>
                  <a:cubicBezTo>
                    <a:pt x="634278" y="792480"/>
                    <a:pt x="617220" y="775422"/>
                    <a:pt x="617220" y="754380"/>
                  </a:cubicBezTo>
                  <a:cubicBezTo>
                    <a:pt x="617220" y="733338"/>
                    <a:pt x="634278" y="716280"/>
                    <a:pt x="655320" y="716280"/>
                  </a:cubicBezTo>
                  <a:close/>
                  <a:moveTo>
                    <a:pt x="952500" y="670560"/>
                  </a:moveTo>
                  <a:cubicBezTo>
                    <a:pt x="973542" y="670560"/>
                    <a:pt x="990600" y="687618"/>
                    <a:pt x="990600" y="708660"/>
                  </a:cubicBezTo>
                  <a:cubicBezTo>
                    <a:pt x="990600" y="729702"/>
                    <a:pt x="973542" y="746760"/>
                    <a:pt x="952500" y="746760"/>
                  </a:cubicBezTo>
                  <a:cubicBezTo>
                    <a:pt x="931458" y="746760"/>
                    <a:pt x="914400" y="729702"/>
                    <a:pt x="914400" y="708660"/>
                  </a:cubicBezTo>
                  <a:cubicBezTo>
                    <a:pt x="914400" y="687618"/>
                    <a:pt x="931458" y="670560"/>
                    <a:pt x="952500" y="670560"/>
                  </a:cubicBezTo>
                  <a:close/>
                  <a:moveTo>
                    <a:pt x="312420" y="480060"/>
                  </a:moveTo>
                  <a:cubicBezTo>
                    <a:pt x="333462" y="480060"/>
                    <a:pt x="350520" y="497118"/>
                    <a:pt x="350520" y="518160"/>
                  </a:cubicBezTo>
                  <a:cubicBezTo>
                    <a:pt x="350520" y="539202"/>
                    <a:pt x="333462" y="556260"/>
                    <a:pt x="312420" y="556260"/>
                  </a:cubicBezTo>
                  <a:cubicBezTo>
                    <a:pt x="291378" y="556260"/>
                    <a:pt x="274320" y="539202"/>
                    <a:pt x="274320" y="518160"/>
                  </a:cubicBezTo>
                  <a:cubicBezTo>
                    <a:pt x="274320" y="497118"/>
                    <a:pt x="291378" y="480060"/>
                    <a:pt x="312420" y="480060"/>
                  </a:cubicBezTo>
                  <a:close/>
                  <a:moveTo>
                    <a:pt x="632460" y="365760"/>
                  </a:moveTo>
                  <a:cubicBezTo>
                    <a:pt x="653502" y="365760"/>
                    <a:pt x="670560" y="382818"/>
                    <a:pt x="670560" y="403860"/>
                  </a:cubicBezTo>
                  <a:cubicBezTo>
                    <a:pt x="670560" y="424902"/>
                    <a:pt x="653502" y="441960"/>
                    <a:pt x="632460" y="441960"/>
                  </a:cubicBezTo>
                  <a:cubicBezTo>
                    <a:pt x="611418" y="441960"/>
                    <a:pt x="594360" y="424902"/>
                    <a:pt x="594360" y="403860"/>
                  </a:cubicBezTo>
                  <a:cubicBezTo>
                    <a:pt x="594360" y="382818"/>
                    <a:pt x="611418" y="365760"/>
                    <a:pt x="632460" y="365760"/>
                  </a:cubicBezTo>
                  <a:close/>
                  <a:moveTo>
                    <a:pt x="914400" y="327660"/>
                  </a:moveTo>
                  <a:cubicBezTo>
                    <a:pt x="935442" y="327660"/>
                    <a:pt x="952500" y="344718"/>
                    <a:pt x="952500" y="365760"/>
                  </a:cubicBezTo>
                  <a:cubicBezTo>
                    <a:pt x="952500" y="386802"/>
                    <a:pt x="935442" y="403860"/>
                    <a:pt x="914400" y="403860"/>
                  </a:cubicBezTo>
                  <a:cubicBezTo>
                    <a:pt x="893358" y="403860"/>
                    <a:pt x="876300" y="386802"/>
                    <a:pt x="876300" y="365760"/>
                  </a:cubicBezTo>
                  <a:cubicBezTo>
                    <a:pt x="876300" y="344718"/>
                    <a:pt x="893358" y="327660"/>
                    <a:pt x="914400" y="327660"/>
                  </a:cubicBezTo>
                  <a:close/>
                  <a:moveTo>
                    <a:pt x="457200" y="91440"/>
                  </a:moveTo>
                  <a:cubicBezTo>
                    <a:pt x="478242" y="91440"/>
                    <a:pt x="495300" y="108498"/>
                    <a:pt x="495300" y="129540"/>
                  </a:cubicBezTo>
                  <a:cubicBezTo>
                    <a:pt x="495300" y="150582"/>
                    <a:pt x="478242" y="167640"/>
                    <a:pt x="457200" y="167640"/>
                  </a:cubicBezTo>
                  <a:cubicBezTo>
                    <a:pt x="436158" y="167640"/>
                    <a:pt x="419100" y="150582"/>
                    <a:pt x="419100" y="129540"/>
                  </a:cubicBezTo>
                  <a:cubicBezTo>
                    <a:pt x="419100" y="108498"/>
                    <a:pt x="436158" y="91440"/>
                    <a:pt x="457200" y="91440"/>
                  </a:cubicBezTo>
                  <a:close/>
                  <a:moveTo>
                    <a:pt x="800100" y="0"/>
                  </a:moveTo>
                  <a:cubicBezTo>
                    <a:pt x="821142" y="0"/>
                    <a:pt x="838200" y="17058"/>
                    <a:pt x="838200" y="38100"/>
                  </a:cubicBezTo>
                  <a:cubicBezTo>
                    <a:pt x="838200" y="59142"/>
                    <a:pt x="821142" y="76200"/>
                    <a:pt x="800100" y="76200"/>
                  </a:cubicBezTo>
                  <a:cubicBezTo>
                    <a:pt x="779058" y="76200"/>
                    <a:pt x="762000" y="59142"/>
                    <a:pt x="762000" y="38100"/>
                  </a:cubicBezTo>
                  <a:cubicBezTo>
                    <a:pt x="762000" y="17058"/>
                    <a:pt x="779058" y="0"/>
                    <a:pt x="800100" y="0"/>
                  </a:cubicBezTo>
                  <a:close/>
                </a:path>
              </a:pathLst>
            </a:custGeom>
            <a:solidFill>
              <a:srgbClr val="0B4E46"/>
            </a:solidFill>
            <a:ln w="7620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B57BC56-7F34-9D0A-61C0-747989995F76}"/>
              </a:ext>
            </a:extLst>
          </p:cNvPr>
          <p:cNvSpPr/>
          <p:nvPr/>
        </p:nvSpPr>
        <p:spPr>
          <a:xfrm>
            <a:off x="381000" y="502920"/>
            <a:ext cx="1135380" cy="800100"/>
          </a:xfrm>
          <a:custGeom>
            <a:avLst/>
            <a:gdLst>
              <a:gd name="csX0" fmla="*/ 152400 w 1135380"/>
              <a:gd name="csY0" fmla="*/ 723900 h 800100"/>
              <a:gd name="csX1" fmla="*/ 190500 w 1135380"/>
              <a:gd name="csY1" fmla="*/ 762000 h 800100"/>
              <a:gd name="csX2" fmla="*/ 152400 w 1135380"/>
              <a:gd name="csY2" fmla="*/ 800100 h 800100"/>
              <a:gd name="csX3" fmla="*/ 114300 w 1135380"/>
              <a:gd name="csY3" fmla="*/ 762000 h 800100"/>
              <a:gd name="csX4" fmla="*/ 152400 w 1135380"/>
              <a:gd name="csY4" fmla="*/ 723900 h 800100"/>
              <a:gd name="csX5" fmla="*/ 457200 w 1135380"/>
              <a:gd name="csY5" fmla="*/ 563880 h 800100"/>
              <a:gd name="csX6" fmla="*/ 495300 w 1135380"/>
              <a:gd name="csY6" fmla="*/ 601980 h 800100"/>
              <a:gd name="csX7" fmla="*/ 457200 w 1135380"/>
              <a:gd name="csY7" fmla="*/ 640080 h 800100"/>
              <a:gd name="csX8" fmla="*/ 419100 w 1135380"/>
              <a:gd name="csY8" fmla="*/ 601980 h 800100"/>
              <a:gd name="csX9" fmla="*/ 457200 w 1135380"/>
              <a:gd name="csY9" fmla="*/ 563880 h 800100"/>
              <a:gd name="csX10" fmla="*/ 723900 w 1135380"/>
              <a:gd name="csY10" fmla="*/ 556260 h 800100"/>
              <a:gd name="csX11" fmla="*/ 762000 w 1135380"/>
              <a:gd name="csY11" fmla="*/ 594360 h 800100"/>
              <a:gd name="csX12" fmla="*/ 723900 w 1135380"/>
              <a:gd name="csY12" fmla="*/ 632460 h 800100"/>
              <a:gd name="csX13" fmla="*/ 685800 w 1135380"/>
              <a:gd name="csY13" fmla="*/ 594360 h 800100"/>
              <a:gd name="csX14" fmla="*/ 723900 w 1135380"/>
              <a:gd name="csY14" fmla="*/ 556260 h 800100"/>
              <a:gd name="csX15" fmla="*/ 990600 w 1135380"/>
              <a:gd name="csY15" fmla="*/ 518160 h 800100"/>
              <a:gd name="csX16" fmla="*/ 1028700 w 1135380"/>
              <a:gd name="csY16" fmla="*/ 556260 h 800100"/>
              <a:gd name="csX17" fmla="*/ 990600 w 1135380"/>
              <a:gd name="csY17" fmla="*/ 594360 h 800100"/>
              <a:gd name="csX18" fmla="*/ 952500 w 1135380"/>
              <a:gd name="csY18" fmla="*/ 556260 h 800100"/>
              <a:gd name="csX19" fmla="*/ 990600 w 1135380"/>
              <a:gd name="csY19" fmla="*/ 518160 h 800100"/>
              <a:gd name="csX20" fmla="*/ 38100 w 1135380"/>
              <a:gd name="csY20" fmla="*/ 403860 h 800100"/>
              <a:gd name="csX21" fmla="*/ 76200 w 1135380"/>
              <a:gd name="csY21" fmla="*/ 441960 h 800100"/>
              <a:gd name="csX22" fmla="*/ 38100 w 1135380"/>
              <a:gd name="csY22" fmla="*/ 480060 h 800100"/>
              <a:gd name="csX23" fmla="*/ 0 w 1135380"/>
              <a:gd name="csY23" fmla="*/ 441960 h 800100"/>
              <a:gd name="csX24" fmla="*/ 38100 w 1135380"/>
              <a:gd name="csY24" fmla="*/ 403860 h 800100"/>
              <a:gd name="csX25" fmla="*/ 624840 w 1135380"/>
              <a:gd name="csY25" fmla="*/ 342900 h 800100"/>
              <a:gd name="csX26" fmla="*/ 662940 w 1135380"/>
              <a:gd name="csY26" fmla="*/ 381000 h 800100"/>
              <a:gd name="csX27" fmla="*/ 624840 w 1135380"/>
              <a:gd name="csY27" fmla="*/ 419100 h 800100"/>
              <a:gd name="csX28" fmla="*/ 586740 w 1135380"/>
              <a:gd name="csY28" fmla="*/ 381000 h 800100"/>
              <a:gd name="csX29" fmla="*/ 624840 w 1135380"/>
              <a:gd name="csY29" fmla="*/ 342900 h 800100"/>
              <a:gd name="csX30" fmla="*/ 350520 w 1135380"/>
              <a:gd name="csY30" fmla="*/ 213360 h 800100"/>
              <a:gd name="csX31" fmla="*/ 388620 w 1135380"/>
              <a:gd name="csY31" fmla="*/ 251460 h 800100"/>
              <a:gd name="csX32" fmla="*/ 350520 w 1135380"/>
              <a:gd name="csY32" fmla="*/ 289560 h 800100"/>
              <a:gd name="csX33" fmla="*/ 312420 w 1135380"/>
              <a:gd name="csY33" fmla="*/ 251460 h 800100"/>
              <a:gd name="csX34" fmla="*/ 350520 w 1135380"/>
              <a:gd name="csY34" fmla="*/ 213360 h 800100"/>
              <a:gd name="csX35" fmla="*/ 838200 w 1135380"/>
              <a:gd name="csY35" fmla="*/ 205740 h 800100"/>
              <a:gd name="csX36" fmla="*/ 876300 w 1135380"/>
              <a:gd name="csY36" fmla="*/ 243840 h 800100"/>
              <a:gd name="csX37" fmla="*/ 838200 w 1135380"/>
              <a:gd name="csY37" fmla="*/ 281940 h 800100"/>
              <a:gd name="csX38" fmla="*/ 800100 w 1135380"/>
              <a:gd name="csY38" fmla="*/ 243840 h 800100"/>
              <a:gd name="csX39" fmla="*/ 838200 w 1135380"/>
              <a:gd name="csY39" fmla="*/ 205740 h 800100"/>
              <a:gd name="csX40" fmla="*/ 1097280 w 1135380"/>
              <a:gd name="csY40" fmla="*/ 0 h 800100"/>
              <a:gd name="csX41" fmla="*/ 1135380 w 1135380"/>
              <a:gd name="csY41" fmla="*/ 38100 h 800100"/>
              <a:gd name="csX42" fmla="*/ 1097280 w 1135380"/>
              <a:gd name="csY42" fmla="*/ 76200 h 800100"/>
              <a:gd name="csX43" fmla="*/ 1059180 w 1135380"/>
              <a:gd name="csY43" fmla="*/ 38100 h 800100"/>
              <a:gd name="csX44" fmla="*/ 1097280 w 1135380"/>
              <a:gd name="csY44" fmla="*/ 0 h 8001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1135380" h="800100">
                <a:moveTo>
                  <a:pt x="152400" y="723900"/>
                </a:moveTo>
                <a:cubicBezTo>
                  <a:pt x="173442" y="723900"/>
                  <a:pt x="190500" y="740958"/>
                  <a:pt x="190500" y="762000"/>
                </a:cubicBezTo>
                <a:cubicBezTo>
                  <a:pt x="190500" y="783042"/>
                  <a:pt x="173442" y="800100"/>
                  <a:pt x="152400" y="800100"/>
                </a:cubicBezTo>
                <a:cubicBezTo>
                  <a:pt x="131358" y="800100"/>
                  <a:pt x="114300" y="783042"/>
                  <a:pt x="114300" y="762000"/>
                </a:cubicBezTo>
                <a:cubicBezTo>
                  <a:pt x="114300" y="740958"/>
                  <a:pt x="131358" y="723900"/>
                  <a:pt x="152400" y="723900"/>
                </a:cubicBezTo>
                <a:close/>
                <a:moveTo>
                  <a:pt x="457200" y="563880"/>
                </a:moveTo>
                <a:cubicBezTo>
                  <a:pt x="478242" y="563880"/>
                  <a:pt x="495300" y="580938"/>
                  <a:pt x="495300" y="601980"/>
                </a:cubicBezTo>
                <a:cubicBezTo>
                  <a:pt x="495300" y="623022"/>
                  <a:pt x="478242" y="640080"/>
                  <a:pt x="457200" y="640080"/>
                </a:cubicBezTo>
                <a:cubicBezTo>
                  <a:pt x="436158" y="640080"/>
                  <a:pt x="419100" y="623022"/>
                  <a:pt x="419100" y="601980"/>
                </a:cubicBezTo>
                <a:cubicBezTo>
                  <a:pt x="419100" y="580938"/>
                  <a:pt x="436158" y="563880"/>
                  <a:pt x="457200" y="563880"/>
                </a:cubicBezTo>
                <a:close/>
                <a:moveTo>
                  <a:pt x="723900" y="556260"/>
                </a:moveTo>
                <a:cubicBezTo>
                  <a:pt x="744942" y="556260"/>
                  <a:pt x="762000" y="573318"/>
                  <a:pt x="762000" y="594360"/>
                </a:cubicBezTo>
                <a:cubicBezTo>
                  <a:pt x="762000" y="615402"/>
                  <a:pt x="744942" y="632460"/>
                  <a:pt x="723900" y="632460"/>
                </a:cubicBezTo>
                <a:cubicBezTo>
                  <a:pt x="702858" y="632460"/>
                  <a:pt x="685800" y="615402"/>
                  <a:pt x="685800" y="594360"/>
                </a:cubicBezTo>
                <a:cubicBezTo>
                  <a:pt x="685800" y="573318"/>
                  <a:pt x="702858" y="556260"/>
                  <a:pt x="723900" y="556260"/>
                </a:cubicBezTo>
                <a:close/>
                <a:moveTo>
                  <a:pt x="990600" y="518160"/>
                </a:moveTo>
                <a:cubicBezTo>
                  <a:pt x="1011642" y="518160"/>
                  <a:pt x="1028700" y="535218"/>
                  <a:pt x="1028700" y="556260"/>
                </a:cubicBezTo>
                <a:cubicBezTo>
                  <a:pt x="1028700" y="577302"/>
                  <a:pt x="1011642" y="594360"/>
                  <a:pt x="990600" y="594360"/>
                </a:cubicBezTo>
                <a:cubicBezTo>
                  <a:pt x="969558" y="594360"/>
                  <a:pt x="952500" y="577302"/>
                  <a:pt x="952500" y="556260"/>
                </a:cubicBezTo>
                <a:cubicBezTo>
                  <a:pt x="952500" y="535218"/>
                  <a:pt x="969558" y="518160"/>
                  <a:pt x="990600" y="518160"/>
                </a:cubicBezTo>
                <a:close/>
                <a:moveTo>
                  <a:pt x="38100" y="403860"/>
                </a:moveTo>
                <a:cubicBezTo>
                  <a:pt x="59142" y="403860"/>
                  <a:pt x="76200" y="420918"/>
                  <a:pt x="76200" y="441960"/>
                </a:cubicBezTo>
                <a:cubicBezTo>
                  <a:pt x="76200" y="463002"/>
                  <a:pt x="59142" y="480060"/>
                  <a:pt x="38100" y="480060"/>
                </a:cubicBezTo>
                <a:cubicBezTo>
                  <a:pt x="17058" y="480060"/>
                  <a:pt x="0" y="463002"/>
                  <a:pt x="0" y="441960"/>
                </a:cubicBezTo>
                <a:cubicBezTo>
                  <a:pt x="0" y="420918"/>
                  <a:pt x="17058" y="403860"/>
                  <a:pt x="38100" y="403860"/>
                </a:cubicBezTo>
                <a:close/>
                <a:moveTo>
                  <a:pt x="624840" y="342900"/>
                </a:moveTo>
                <a:cubicBezTo>
                  <a:pt x="645882" y="342900"/>
                  <a:pt x="662940" y="359958"/>
                  <a:pt x="662940" y="381000"/>
                </a:cubicBezTo>
                <a:cubicBezTo>
                  <a:pt x="662940" y="402042"/>
                  <a:pt x="645882" y="419100"/>
                  <a:pt x="624840" y="419100"/>
                </a:cubicBezTo>
                <a:cubicBezTo>
                  <a:pt x="603798" y="419100"/>
                  <a:pt x="586740" y="402042"/>
                  <a:pt x="586740" y="381000"/>
                </a:cubicBezTo>
                <a:cubicBezTo>
                  <a:pt x="586740" y="359958"/>
                  <a:pt x="603798" y="342900"/>
                  <a:pt x="624840" y="342900"/>
                </a:cubicBezTo>
                <a:close/>
                <a:moveTo>
                  <a:pt x="350520" y="213360"/>
                </a:moveTo>
                <a:cubicBezTo>
                  <a:pt x="371562" y="213360"/>
                  <a:pt x="388620" y="230418"/>
                  <a:pt x="388620" y="251460"/>
                </a:cubicBezTo>
                <a:cubicBezTo>
                  <a:pt x="388620" y="272502"/>
                  <a:pt x="371562" y="289560"/>
                  <a:pt x="350520" y="289560"/>
                </a:cubicBezTo>
                <a:cubicBezTo>
                  <a:pt x="329478" y="289560"/>
                  <a:pt x="312420" y="272502"/>
                  <a:pt x="312420" y="251460"/>
                </a:cubicBezTo>
                <a:cubicBezTo>
                  <a:pt x="312420" y="230418"/>
                  <a:pt x="329478" y="213360"/>
                  <a:pt x="350520" y="213360"/>
                </a:cubicBezTo>
                <a:close/>
                <a:moveTo>
                  <a:pt x="838200" y="205740"/>
                </a:moveTo>
                <a:cubicBezTo>
                  <a:pt x="859242" y="205740"/>
                  <a:pt x="876300" y="222798"/>
                  <a:pt x="876300" y="243840"/>
                </a:cubicBezTo>
                <a:cubicBezTo>
                  <a:pt x="876300" y="264882"/>
                  <a:pt x="859242" y="281940"/>
                  <a:pt x="838200" y="281940"/>
                </a:cubicBezTo>
                <a:cubicBezTo>
                  <a:pt x="817158" y="281940"/>
                  <a:pt x="800100" y="264882"/>
                  <a:pt x="800100" y="243840"/>
                </a:cubicBezTo>
                <a:cubicBezTo>
                  <a:pt x="800100" y="222798"/>
                  <a:pt x="817158" y="205740"/>
                  <a:pt x="838200" y="205740"/>
                </a:cubicBezTo>
                <a:close/>
                <a:moveTo>
                  <a:pt x="1097280" y="0"/>
                </a:moveTo>
                <a:cubicBezTo>
                  <a:pt x="1118322" y="0"/>
                  <a:pt x="1135380" y="17058"/>
                  <a:pt x="1135380" y="38100"/>
                </a:cubicBezTo>
                <a:cubicBezTo>
                  <a:pt x="1135380" y="59142"/>
                  <a:pt x="1118322" y="76200"/>
                  <a:pt x="1097280" y="76200"/>
                </a:cubicBezTo>
                <a:cubicBezTo>
                  <a:pt x="1076238" y="76200"/>
                  <a:pt x="1059180" y="59142"/>
                  <a:pt x="1059180" y="38100"/>
                </a:cubicBezTo>
                <a:cubicBezTo>
                  <a:pt x="1059180" y="17058"/>
                  <a:pt x="1076238" y="0"/>
                  <a:pt x="1097280" y="0"/>
                </a:cubicBezTo>
                <a:close/>
              </a:path>
            </a:pathLst>
          </a:custGeom>
          <a:solidFill>
            <a:srgbClr val="C9953F"/>
          </a:solidFill>
          <a:ln w="762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2DAEBBC-6170-AD9B-AA52-E45A6E11D427}"/>
              </a:ext>
            </a:extLst>
          </p:cNvPr>
          <p:cNvSpPr/>
          <p:nvPr/>
        </p:nvSpPr>
        <p:spPr>
          <a:xfrm>
            <a:off x="10820400" y="6225540"/>
            <a:ext cx="1104900" cy="541020"/>
          </a:xfrm>
          <a:custGeom>
            <a:avLst/>
            <a:gdLst>
              <a:gd name="csX0" fmla="*/ 320040 w 1104900"/>
              <a:gd name="csY0" fmla="*/ 464820 h 541020"/>
              <a:gd name="csX1" fmla="*/ 358140 w 1104900"/>
              <a:gd name="csY1" fmla="*/ 502920 h 541020"/>
              <a:gd name="csX2" fmla="*/ 320040 w 1104900"/>
              <a:gd name="csY2" fmla="*/ 541020 h 541020"/>
              <a:gd name="csX3" fmla="*/ 281940 w 1104900"/>
              <a:gd name="csY3" fmla="*/ 502920 h 541020"/>
              <a:gd name="csX4" fmla="*/ 320040 w 1104900"/>
              <a:gd name="csY4" fmla="*/ 464820 h 541020"/>
              <a:gd name="csX5" fmla="*/ 838200 w 1104900"/>
              <a:gd name="csY5" fmla="*/ 449580 h 541020"/>
              <a:gd name="csX6" fmla="*/ 876300 w 1104900"/>
              <a:gd name="csY6" fmla="*/ 487680 h 541020"/>
              <a:gd name="csX7" fmla="*/ 838200 w 1104900"/>
              <a:gd name="csY7" fmla="*/ 525780 h 541020"/>
              <a:gd name="csX8" fmla="*/ 800100 w 1104900"/>
              <a:gd name="csY8" fmla="*/ 487680 h 541020"/>
              <a:gd name="csX9" fmla="*/ 838200 w 1104900"/>
              <a:gd name="csY9" fmla="*/ 449580 h 541020"/>
              <a:gd name="csX10" fmla="*/ 38100 w 1104900"/>
              <a:gd name="csY10" fmla="*/ 396240 h 541020"/>
              <a:gd name="csX11" fmla="*/ 76200 w 1104900"/>
              <a:gd name="csY11" fmla="*/ 434340 h 541020"/>
              <a:gd name="csX12" fmla="*/ 38100 w 1104900"/>
              <a:gd name="csY12" fmla="*/ 472440 h 541020"/>
              <a:gd name="csX13" fmla="*/ 0 w 1104900"/>
              <a:gd name="csY13" fmla="*/ 434340 h 541020"/>
              <a:gd name="csX14" fmla="*/ 38100 w 1104900"/>
              <a:gd name="csY14" fmla="*/ 396240 h 541020"/>
              <a:gd name="csX15" fmla="*/ 594360 w 1104900"/>
              <a:gd name="csY15" fmla="*/ 335280 h 541020"/>
              <a:gd name="csX16" fmla="*/ 632460 w 1104900"/>
              <a:gd name="csY16" fmla="*/ 373380 h 541020"/>
              <a:gd name="csX17" fmla="*/ 594360 w 1104900"/>
              <a:gd name="csY17" fmla="*/ 411480 h 541020"/>
              <a:gd name="csX18" fmla="*/ 556260 w 1104900"/>
              <a:gd name="csY18" fmla="*/ 373380 h 541020"/>
              <a:gd name="csX19" fmla="*/ 594360 w 1104900"/>
              <a:gd name="csY19" fmla="*/ 335280 h 541020"/>
              <a:gd name="csX20" fmla="*/ 259080 w 1104900"/>
              <a:gd name="csY20" fmla="*/ 213360 h 541020"/>
              <a:gd name="csX21" fmla="*/ 297180 w 1104900"/>
              <a:gd name="csY21" fmla="*/ 251460 h 541020"/>
              <a:gd name="csX22" fmla="*/ 259080 w 1104900"/>
              <a:gd name="csY22" fmla="*/ 289560 h 541020"/>
              <a:gd name="csX23" fmla="*/ 220980 w 1104900"/>
              <a:gd name="csY23" fmla="*/ 251460 h 541020"/>
              <a:gd name="csX24" fmla="*/ 259080 w 1104900"/>
              <a:gd name="csY24" fmla="*/ 213360 h 541020"/>
              <a:gd name="csX25" fmla="*/ 662940 w 1104900"/>
              <a:gd name="csY25" fmla="*/ 182880 h 541020"/>
              <a:gd name="csX26" fmla="*/ 701040 w 1104900"/>
              <a:gd name="csY26" fmla="*/ 220980 h 541020"/>
              <a:gd name="csX27" fmla="*/ 662940 w 1104900"/>
              <a:gd name="csY27" fmla="*/ 259080 h 541020"/>
              <a:gd name="csX28" fmla="*/ 624840 w 1104900"/>
              <a:gd name="csY28" fmla="*/ 220980 h 541020"/>
              <a:gd name="csX29" fmla="*/ 662940 w 1104900"/>
              <a:gd name="csY29" fmla="*/ 182880 h 541020"/>
              <a:gd name="csX30" fmla="*/ 1066800 w 1104900"/>
              <a:gd name="csY30" fmla="*/ 137160 h 541020"/>
              <a:gd name="csX31" fmla="*/ 1104900 w 1104900"/>
              <a:gd name="csY31" fmla="*/ 175260 h 541020"/>
              <a:gd name="csX32" fmla="*/ 1066800 w 1104900"/>
              <a:gd name="csY32" fmla="*/ 213360 h 541020"/>
              <a:gd name="csX33" fmla="*/ 1028700 w 1104900"/>
              <a:gd name="csY33" fmla="*/ 175260 h 541020"/>
              <a:gd name="csX34" fmla="*/ 1066800 w 1104900"/>
              <a:gd name="csY34" fmla="*/ 137160 h 541020"/>
              <a:gd name="csX35" fmla="*/ 457200 w 1104900"/>
              <a:gd name="csY35" fmla="*/ 38100 h 541020"/>
              <a:gd name="csX36" fmla="*/ 495300 w 1104900"/>
              <a:gd name="csY36" fmla="*/ 76200 h 541020"/>
              <a:gd name="csX37" fmla="*/ 457200 w 1104900"/>
              <a:gd name="csY37" fmla="*/ 114300 h 541020"/>
              <a:gd name="csX38" fmla="*/ 419100 w 1104900"/>
              <a:gd name="csY38" fmla="*/ 76200 h 541020"/>
              <a:gd name="csX39" fmla="*/ 457200 w 1104900"/>
              <a:gd name="csY39" fmla="*/ 38100 h 541020"/>
              <a:gd name="csX40" fmla="*/ 868680 w 1104900"/>
              <a:gd name="csY40" fmla="*/ 0 h 541020"/>
              <a:gd name="csX41" fmla="*/ 906780 w 1104900"/>
              <a:gd name="csY41" fmla="*/ 38100 h 541020"/>
              <a:gd name="csX42" fmla="*/ 868680 w 1104900"/>
              <a:gd name="csY42" fmla="*/ 76200 h 541020"/>
              <a:gd name="csX43" fmla="*/ 830580 w 1104900"/>
              <a:gd name="csY43" fmla="*/ 38100 h 541020"/>
              <a:gd name="csX44" fmla="*/ 868680 w 1104900"/>
              <a:gd name="csY44" fmla="*/ 0 h 5410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1104900" h="541020">
                <a:moveTo>
                  <a:pt x="320040" y="464820"/>
                </a:moveTo>
                <a:cubicBezTo>
                  <a:pt x="341082" y="464820"/>
                  <a:pt x="358140" y="481878"/>
                  <a:pt x="358140" y="502920"/>
                </a:cubicBezTo>
                <a:cubicBezTo>
                  <a:pt x="358140" y="523962"/>
                  <a:pt x="341082" y="541020"/>
                  <a:pt x="320040" y="541020"/>
                </a:cubicBezTo>
                <a:cubicBezTo>
                  <a:pt x="298998" y="541020"/>
                  <a:pt x="281940" y="523962"/>
                  <a:pt x="281940" y="502920"/>
                </a:cubicBezTo>
                <a:cubicBezTo>
                  <a:pt x="281940" y="481878"/>
                  <a:pt x="298998" y="464820"/>
                  <a:pt x="320040" y="464820"/>
                </a:cubicBezTo>
                <a:close/>
                <a:moveTo>
                  <a:pt x="838200" y="449580"/>
                </a:moveTo>
                <a:cubicBezTo>
                  <a:pt x="859242" y="449580"/>
                  <a:pt x="876300" y="466638"/>
                  <a:pt x="876300" y="487680"/>
                </a:cubicBezTo>
                <a:cubicBezTo>
                  <a:pt x="876300" y="508722"/>
                  <a:pt x="859242" y="525780"/>
                  <a:pt x="838200" y="525780"/>
                </a:cubicBezTo>
                <a:cubicBezTo>
                  <a:pt x="817158" y="525780"/>
                  <a:pt x="800100" y="508722"/>
                  <a:pt x="800100" y="487680"/>
                </a:cubicBezTo>
                <a:cubicBezTo>
                  <a:pt x="800100" y="466638"/>
                  <a:pt x="817158" y="449580"/>
                  <a:pt x="838200" y="449580"/>
                </a:cubicBezTo>
                <a:close/>
                <a:moveTo>
                  <a:pt x="38100" y="396240"/>
                </a:moveTo>
                <a:cubicBezTo>
                  <a:pt x="59142" y="396240"/>
                  <a:pt x="76200" y="413298"/>
                  <a:pt x="76200" y="434340"/>
                </a:cubicBezTo>
                <a:cubicBezTo>
                  <a:pt x="76200" y="455382"/>
                  <a:pt x="59142" y="472440"/>
                  <a:pt x="38100" y="472440"/>
                </a:cubicBezTo>
                <a:cubicBezTo>
                  <a:pt x="17058" y="472440"/>
                  <a:pt x="0" y="455382"/>
                  <a:pt x="0" y="434340"/>
                </a:cubicBezTo>
                <a:cubicBezTo>
                  <a:pt x="0" y="413298"/>
                  <a:pt x="17058" y="396240"/>
                  <a:pt x="38100" y="396240"/>
                </a:cubicBezTo>
                <a:close/>
                <a:moveTo>
                  <a:pt x="594360" y="335280"/>
                </a:moveTo>
                <a:cubicBezTo>
                  <a:pt x="615402" y="335280"/>
                  <a:pt x="632460" y="352338"/>
                  <a:pt x="632460" y="373380"/>
                </a:cubicBezTo>
                <a:cubicBezTo>
                  <a:pt x="632460" y="394422"/>
                  <a:pt x="615402" y="411480"/>
                  <a:pt x="594360" y="411480"/>
                </a:cubicBezTo>
                <a:cubicBezTo>
                  <a:pt x="573318" y="411480"/>
                  <a:pt x="556260" y="394422"/>
                  <a:pt x="556260" y="373380"/>
                </a:cubicBezTo>
                <a:cubicBezTo>
                  <a:pt x="556260" y="352338"/>
                  <a:pt x="573318" y="335280"/>
                  <a:pt x="594360" y="335280"/>
                </a:cubicBezTo>
                <a:close/>
                <a:moveTo>
                  <a:pt x="259080" y="213360"/>
                </a:moveTo>
                <a:cubicBezTo>
                  <a:pt x="280122" y="213360"/>
                  <a:pt x="297180" y="230418"/>
                  <a:pt x="297180" y="251460"/>
                </a:cubicBezTo>
                <a:cubicBezTo>
                  <a:pt x="297180" y="272502"/>
                  <a:pt x="280122" y="289560"/>
                  <a:pt x="259080" y="289560"/>
                </a:cubicBezTo>
                <a:cubicBezTo>
                  <a:pt x="238038" y="289560"/>
                  <a:pt x="220980" y="272502"/>
                  <a:pt x="220980" y="251460"/>
                </a:cubicBezTo>
                <a:cubicBezTo>
                  <a:pt x="220980" y="230418"/>
                  <a:pt x="238038" y="213360"/>
                  <a:pt x="259080" y="213360"/>
                </a:cubicBezTo>
                <a:close/>
                <a:moveTo>
                  <a:pt x="662940" y="182880"/>
                </a:moveTo>
                <a:cubicBezTo>
                  <a:pt x="683982" y="182880"/>
                  <a:pt x="701040" y="199938"/>
                  <a:pt x="701040" y="220980"/>
                </a:cubicBezTo>
                <a:cubicBezTo>
                  <a:pt x="701040" y="242022"/>
                  <a:pt x="683982" y="259080"/>
                  <a:pt x="662940" y="259080"/>
                </a:cubicBezTo>
                <a:cubicBezTo>
                  <a:pt x="641898" y="259080"/>
                  <a:pt x="624840" y="242022"/>
                  <a:pt x="624840" y="220980"/>
                </a:cubicBezTo>
                <a:cubicBezTo>
                  <a:pt x="624840" y="199938"/>
                  <a:pt x="641898" y="182880"/>
                  <a:pt x="662940" y="182880"/>
                </a:cubicBezTo>
                <a:close/>
                <a:moveTo>
                  <a:pt x="1066800" y="137160"/>
                </a:moveTo>
                <a:cubicBezTo>
                  <a:pt x="1087842" y="137160"/>
                  <a:pt x="1104900" y="154218"/>
                  <a:pt x="1104900" y="175260"/>
                </a:cubicBezTo>
                <a:cubicBezTo>
                  <a:pt x="1104900" y="196302"/>
                  <a:pt x="1087842" y="213360"/>
                  <a:pt x="1066800" y="213360"/>
                </a:cubicBezTo>
                <a:cubicBezTo>
                  <a:pt x="1045758" y="213360"/>
                  <a:pt x="1028700" y="196302"/>
                  <a:pt x="1028700" y="175260"/>
                </a:cubicBezTo>
                <a:cubicBezTo>
                  <a:pt x="1028700" y="154218"/>
                  <a:pt x="1045758" y="137160"/>
                  <a:pt x="1066800" y="137160"/>
                </a:cubicBezTo>
                <a:close/>
                <a:moveTo>
                  <a:pt x="457200" y="38100"/>
                </a:moveTo>
                <a:cubicBezTo>
                  <a:pt x="478242" y="38100"/>
                  <a:pt x="495300" y="55158"/>
                  <a:pt x="495300" y="76200"/>
                </a:cubicBezTo>
                <a:cubicBezTo>
                  <a:pt x="495300" y="97242"/>
                  <a:pt x="478242" y="114300"/>
                  <a:pt x="457200" y="114300"/>
                </a:cubicBezTo>
                <a:cubicBezTo>
                  <a:pt x="436158" y="114300"/>
                  <a:pt x="419100" y="97242"/>
                  <a:pt x="419100" y="76200"/>
                </a:cubicBezTo>
                <a:cubicBezTo>
                  <a:pt x="419100" y="55158"/>
                  <a:pt x="436158" y="38100"/>
                  <a:pt x="457200" y="38100"/>
                </a:cubicBezTo>
                <a:close/>
                <a:moveTo>
                  <a:pt x="868680" y="0"/>
                </a:moveTo>
                <a:cubicBezTo>
                  <a:pt x="889722" y="0"/>
                  <a:pt x="906780" y="17058"/>
                  <a:pt x="906780" y="38100"/>
                </a:cubicBezTo>
                <a:cubicBezTo>
                  <a:pt x="906780" y="59142"/>
                  <a:pt x="889722" y="76200"/>
                  <a:pt x="868680" y="76200"/>
                </a:cubicBezTo>
                <a:cubicBezTo>
                  <a:pt x="847638" y="76200"/>
                  <a:pt x="830580" y="59142"/>
                  <a:pt x="830580" y="38100"/>
                </a:cubicBezTo>
                <a:cubicBezTo>
                  <a:pt x="830580" y="17058"/>
                  <a:pt x="847638" y="0"/>
                  <a:pt x="868680" y="0"/>
                </a:cubicBezTo>
                <a:close/>
              </a:path>
            </a:pathLst>
          </a:custGeom>
          <a:solidFill>
            <a:srgbClr val="0B4E46"/>
          </a:solidFill>
          <a:ln w="762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BF8B959-DFE3-CBAB-9EA8-ABBF8BC6783B}"/>
              </a:ext>
            </a:extLst>
          </p:cNvPr>
          <p:cNvSpPr/>
          <p:nvPr/>
        </p:nvSpPr>
        <p:spPr>
          <a:xfrm>
            <a:off x="259080" y="2857500"/>
            <a:ext cx="1082040" cy="4000500"/>
          </a:xfrm>
          <a:custGeom>
            <a:avLst/>
            <a:gdLst>
              <a:gd name="csX0" fmla="*/ 0 w 1082040"/>
              <a:gd name="csY0" fmla="*/ 4000500 h 4000500"/>
              <a:gd name="csX1" fmla="*/ 701040 w 1082040"/>
              <a:gd name="csY1" fmla="*/ 2019300 h 4000500"/>
              <a:gd name="csX2" fmla="*/ 1082040 w 1082040"/>
              <a:gd name="csY2" fmla="*/ 0 h 4000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082040" h="4000500">
                <a:moveTo>
                  <a:pt x="0" y="4000500"/>
                </a:moveTo>
                <a:cubicBezTo>
                  <a:pt x="381000" y="3284220"/>
                  <a:pt x="586740" y="2712720"/>
                  <a:pt x="701040" y="2019300"/>
                </a:cubicBezTo>
                <a:cubicBezTo>
                  <a:pt x="792480" y="1485900"/>
                  <a:pt x="853440" y="876300"/>
                  <a:pt x="1082040" y="0"/>
                </a:cubicBezTo>
              </a:path>
            </a:pathLst>
          </a:custGeom>
          <a:noFill/>
          <a:ln w="45720" cap="rnd">
            <a:solidFill>
              <a:srgbClr val="0B4E46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6613702-9481-CE4F-A7D4-605C50C98171}"/>
              </a:ext>
            </a:extLst>
          </p:cNvPr>
          <p:cNvSpPr/>
          <p:nvPr/>
        </p:nvSpPr>
        <p:spPr>
          <a:xfrm>
            <a:off x="701040" y="5212080"/>
            <a:ext cx="754380" cy="685800"/>
          </a:xfrm>
          <a:custGeom>
            <a:avLst/>
            <a:gdLst>
              <a:gd name="csX0" fmla="*/ 0 w 754380"/>
              <a:gd name="csY0" fmla="*/ 685800 h 685800"/>
              <a:gd name="csX1" fmla="*/ 754380 w 754380"/>
              <a:gd name="csY1" fmla="*/ 0 h 685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754380" h="685800">
                <a:moveTo>
                  <a:pt x="0" y="685800"/>
                </a:moveTo>
                <a:cubicBezTo>
                  <a:pt x="259080" y="541020"/>
                  <a:pt x="495300" y="327660"/>
                  <a:pt x="754380" y="0"/>
                </a:cubicBezTo>
              </a:path>
            </a:pathLst>
          </a:custGeom>
          <a:noFill/>
          <a:ln w="45720" cap="rnd">
            <a:solidFill>
              <a:srgbClr val="0B4E46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338A8A98-6A8C-A4CC-F7AB-69A4B25B25D5}"/>
              </a:ext>
            </a:extLst>
          </p:cNvPr>
          <p:cNvSpPr/>
          <p:nvPr/>
        </p:nvSpPr>
        <p:spPr>
          <a:xfrm>
            <a:off x="403860" y="4411980"/>
            <a:ext cx="441960" cy="815340"/>
          </a:xfrm>
          <a:custGeom>
            <a:avLst/>
            <a:gdLst>
              <a:gd name="csX0" fmla="*/ 441960 w 441960"/>
              <a:gd name="csY0" fmla="*/ 815340 h 815340"/>
              <a:gd name="csX1" fmla="*/ 0 w 441960"/>
              <a:gd name="csY1" fmla="*/ 0 h 81534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441960" h="815340">
                <a:moveTo>
                  <a:pt x="441960" y="815340"/>
                </a:moveTo>
                <a:cubicBezTo>
                  <a:pt x="236220" y="609600"/>
                  <a:pt x="91440" y="327660"/>
                  <a:pt x="0" y="0"/>
                </a:cubicBezTo>
              </a:path>
            </a:pathLst>
          </a:custGeom>
          <a:noFill/>
          <a:ln w="45720" cap="rnd">
            <a:solidFill>
              <a:srgbClr val="0B4E46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8CEC5E29-A43D-223E-A97C-88AE0FDAD85A}"/>
              </a:ext>
            </a:extLst>
          </p:cNvPr>
          <p:cNvSpPr/>
          <p:nvPr/>
        </p:nvSpPr>
        <p:spPr>
          <a:xfrm>
            <a:off x="967740" y="4023360"/>
            <a:ext cx="678180" cy="731520"/>
          </a:xfrm>
          <a:custGeom>
            <a:avLst/>
            <a:gdLst>
              <a:gd name="csX0" fmla="*/ 0 w 678180"/>
              <a:gd name="csY0" fmla="*/ 731520 h 731520"/>
              <a:gd name="csX1" fmla="*/ 678180 w 678180"/>
              <a:gd name="csY1" fmla="*/ 0 h 73152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678180" h="731520">
                <a:moveTo>
                  <a:pt x="0" y="731520"/>
                </a:moveTo>
                <a:cubicBezTo>
                  <a:pt x="251460" y="548640"/>
                  <a:pt x="457200" y="327660"/>
                  <a:pt x="678180" y="0"/>
                </a:cubicBezTo>
              </a:path>
            </a:pathLst>
          </a:custGeom>
          <a:noFill/>
          <a:ln w="45720" cap="rnd">
            <a:solidFill>
              <a:srgbClr val="0B4E46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4068C39-EBFC-A605-5831-0075EDEE963C}"/>
              </a:ext>
            </a:extLst>
          </p:cNvPr>
          <p:cNvSpPr/>
          <p:nvPr/>
        </p:nvSpPr>
        <p:spPr>
          <a:xfrm>
            <a:off x="533400" y="3512820"/>
            <a:ext cx="571500" cy="662940"/>
          </a:xfrm>
          <a:custGeom>
            <a:avLst/>
            <a:gdLst>
              <a:gd name="csX0" fmla="*/ 571500 w 571500"/>
              <a:gd name="csY0" fmla="*/ 662940 h 662940"/>
              <a:gd name="csX1" fmla="*/ 0 w 571500"/>
              <a:gd name="csY1" fmla="*/ 0 h 66294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71500" h="662940">
                <a:moveTo>
                  <a:pt x="571500" y="662940"/>
                </a:moveTo>
                <a:cubicBezTo>
                  <a:pt x="381000" y="457200"/>
                  <a:pt x="205740" y="205740"/>
                  <a:pt x="0" y="0"/>
                </a:cubicBezTo>
              </a:path>
            </a:pathLst>
          </a:custGeom>
          <a:noFill/>
          <a:ln w="45720" cap="rnd">
            <a:solidFill>
              <a:srgbClr val="0B4E46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BC9D5CBD-DB06-E1CA-A634-9A8480B8CC8D}"/>
              </a:ext>
            </a:extLst>
          </p:cNvPr>
          <p:cNvSpPr/>
          <p:nvPr/>
        </p:nvSpPr>
        <p:spPr>
          <a:xfrm>
            <a:off x="1196340" y="3009900"/>
            <a:ext cx="563880" cy="723900"/>
          </a:xfrm>
          <a:custGeom>
            <a:avLst/>
            <a:gdLst>
              <a:gd name="csX0" fmla="*/ 0 w 563880"/>
              <a:gd name="csY0" fmla="*/ 723900 h 723900"/>
              <a:gd name="csX1" fmla="*/ 563880 w 563880"/>
              <a:gd name="csY1" fmla="*/ 0 h 72390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63880" h="723900">
                <a:moveTo>
                  <a:pt x="0" y="723900"/>
                </a:moveTo>
                <a:cubicBezTo>
                  <a:pt x="251460" y="548640"/>
                  <a:pt x="426720" y="312420"/>
                  <a:pt x="563880" y="0"/>
                </a:cubicBezTo>
              </a:path>
            </a:pathLst>
          </a:custGeom>
          <a:noFill/>
          <a:ln w="45720" cap="rnd">
            <a:solidFill>
              <a:srgbClr val="0B4E46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B46F176-51F4-AFF3-5E33-ABDD0CB6C7C2}"/>
              </a:ext>
            </a:extLst>
          </p:cNvPr>
          <p:cNvSpPr/>
          <p:nvPr/>
        </p:nvSpPr>
        <p:spPr>
          <a:xfrm>
            <a:off x="1154573" y="2725881"/>
            <a:ext cx="268495" cy="746760"/>
          </a:xfrm>
          <a:custGeom>
            <a:avLst/>
            <a:gdLst>
              <a:gd name="csX0" fmla="*/ 187993 w 268495"/>
              <a:gd name="csY0" fmla="*/ 0 h 746760"/>
              <a:gd name="csX1" fmla="*/ 50833 w 268495"/>
              <a:gd name="csY1" fmla="*/ 746760 h 746760"/>
              <a:gd name="csX2" fmla="*/ 187993 w 268495"/>
              <a:gd name="csY2" fmla="*/ 0 h 7467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68495" h="746760">
                <a:moveTo>
                  <a:pt x="187993" y="0"/>
                </a:moveTo>
                <a:cubicBezTo>
                  <a:pt x="332773" y="190500"/>
                  <a:pt x="279433" y="502920"/>
                  <a:pt x="50833" y="746760"/>
                </a:cubicBezTo>
                <a:cubicBezTo>
                  <a:pt x="-48227" y="464820"/>
                  <a:pt x="-2507" y="190500"/>
                  <a:pt x="187993" y="0"/>
                </a:cubicBezTo>
                <a:close/>
              </a:path>
            </a:pathLst>
          </a:custGeom>
          <a:solidFill>
            <a:srgbClr val="0B4E46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7DD674C2-B665-5FB3-F6AE-90D888219729}"/>
              </a:ext>
            </a:extLst>
          </p:cNvPr>
          <p:cNvSpPr/>
          <p:nvPr/>
        </p:nvSpPr>
        <p:spPr>
          <a:xfrm>
            <a:off x="372968" y="3412065"/>
            <a:ext cx="525780" cy="502920"/>
          </a:xfrm>
          <a:custGeom>
            <a:avLst/>
            <a:gdLst>
              <a:gd name="csX0" fmla="*/ 0 w 525780"/>
              <a:gd name="csY0" fmla="*/ 0 h 502920"/>
              <a:gd name="csX1" fmla="*/ 525780 w 525780"/>
              <a:gd name="csY1" fmla="*/ 502920 h 502920"/>
              <a:gd name="csX2" fmla="*/ 0 w 525780"/>
              <a:gd name="csY2" fmla="*/ 0 h 502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525780" h="502920">
                <a:moveTo>
                  <a:pt x="0" y="0"/>
                </a:moveTo>
                <a:cubicBezTo>
                  <a:pt x="281940" y="60960"/>
                  <a:pt x="457200" y="228600"/>
                  <a:pt x="525780" y="502920"/>
                </a:cubicBezTo>
                <a:cubicBezTo>
                  <a:pt x="236220" y="419100"/>
                  <a:pt x="53340" y="251460"/>
                  <a:pt x="0" y="0"/>
                </a:cubicBezTo>
                <a:close/>
              </a:path>
            </a:pathLst>
          </a:custGeom>
          <a:solidFill>
            <a:srgbClr val="0B4E46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408EADDA-1EA3-419D-7DF0-8E329A8505C0}"/>
              </a:ext>
            </a:extLst>
          </p:cNvPr>
          <p:cNvSpPr/>
          <p:nvPr/>
        </p:nvSpPr>
        <p:spPr>
          <a:xfrm rot="1096290">
            <a:off x="1555920" y="2803122"/>
            <a:ext cx="304230" cy="723900"/>
          </a:xfrm>
          <a:custGeom>
            <a:avLst/>
            <a:gdLst>
              <a:gd name="csX0" fmla="*/ 247039 w 304230"/>
              <a:gd name="csY0" fmla="*/ 0 h 723900"/>
              <a:gd name="csX1" fmla="*/ 48919 w 304230"/>
              <a:gd name="csY1" fmla="*/ 723900 h 723900"/>
              <a:gd name="csX2" fmla="*/ 247039 w 304230"/>
              <a:gd name="csY2" fmla="*/ 0 h 7239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04230" h="723900">
                <a:moveTo>
                  <a:pt x="247039" y="0"/>
                </a:moveTo>
                <a:cubicBezTo>
                  <a:pt x="368959" y="259080"/>
                  <a:pt x="292759" y="510540"/>
                  <a:pt x="48919" y="723900"/>
                </a:cubicBezTo>
                <a:cubicBezTo>
                  <a:pt x="-57761" y="449580"/>
                  <a:pt x="10819" y="205740"/>
                  <a:pt x="247039" y="0"/>
                </a:cubicBezTo>
                <a:close/>
              </a:path>
            </a:pathLst>
          </a:custGeom>
          <a:solidFill>
            <a:srgbClr val="0B4E46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3FF4A658-DC62-B7FD-9FDD-95C6EC7C1C7B}"/>
              </a:ext>
            </a:extLst>
          </p:cNvPr>
          <p:cNvSpPr/>
          <p:nvPr/>
        </p:nvSpPr>
        <p:spPr>
          <a:xfrm rot="1192607">
            <a:off x="113373" y="4141469"/>
            <a:ext cx="487680" cy="480060"/>
          </a:xfrm>
          <a:custGeom>
            <a:avLst/>
            <a:gdLst>
              <a:gd name="csX0" fmla="*/ 0 w 487680"/>
              <a:gd name="csY0" fmla="*/ 0 h 480060"/>
              <a:gd name="csX1" fmla="*/ 487680 w 487680"/>
              <a:gd name="csY1" fmla="*/ 480060 h 480060"/>
              <a:gd name="csX2" fmla="*/ 0 w 487680"/>
              <a:gd name="csY2" fmla="*/ 0 h 4800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87680" h="480060">
                <a:moveTo>
                  <a:pt x="0" y="0"/>
                </a:moveTo>
                <a:cubicBezTo>
                  <a:pt x="251460" y="45720"/>
                  <a:pt x="426720" y="220980"/>
                  <a:pt x="487680" y="480060"/>
                </a:cubicBezTo>
                <a:cubicBezTo>
                  <a:pt x="236220" y="419100"/>
                  <a:pt x="53340" y="243840"/>
                  <a:pt x="0" y="0"/>
                </a:cubicBezTo>
                <a:close/>
              </a:path>
            </a:pathLst>
          </a:custGeom>
          <a:solidFill>
            <a:srgbClr val="0B4E46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66EF09DF-F142-5C7F-4067-41DDA0838580}"/>
              </a:ext>
            </a:extLst>
          </p:cNvPr>
          <p:cNvSpPr/>
          <p:nvPr/>
        </p:nvSpPr>
        <p:spPr>
          <a:xfrm rot="1068516">
            <a:off x="1385131" y="3859530"/>
            <a:ext cx="287602" cy="647700"/>
          </a:xfrm>
          <a:custGeom>
            <a:avLst/>
            <a:gdLst>
              <a:gd name="csX0" fmla="*/ 246568 w 287602"/>
              <a:gd name="csY0" fmla="*/ 0 h 647700"/>
              <a:gd name="csX1" fmla="*/ 33208 w 287602"/>
              <a:gd name="csY1" fmla="*/ 647700 h 647700"/>
              <a:gd name="csX2" fmla="*/ 246568 w 287602"/>
              <a:gd name="csY2" fmla="*/ 0 h 6477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87602" h="647700">
                <a:moveTo>
                  <a:pt x="246568" y="0"/>
                </a:moveTo>
                <a:cubicBezTo>
                  <a:pt x="345628" y="251460"/>
                  <a:pt x="261808" y="472440"/>
                  <a:pt x="33208" y="647700"/>
                </a:cubicBezTo>
                <a:cubicBezTo>
                  <a:pt x="-50612" y="411480"/>
                  <a:pt x="25588" y="182880"/>
                  <a:pt x="246568" y="0"/>
                </a:cubicBezTo>
                <a:close/>
              </a:path>
            </a:pathLst>
          </a:custGeom>
          <a:solidFill>
            <a:srgbClr val="0B4E46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2B22F94-0FF9-92E4-B930-13710E4E23A9}"/>
              </a:ext>
            </a:extLst>
          </p:cNvPr>
          <p:cNvSpPr/>
          <p:nvPr/>
        </p:nvSpPr>
        <p:spPr>
          <a:xfrm>
            <a:off x="701040" y="5897880"/>
            <a:ext cx="502920" cy="403860"/>
          </a:xfrm>
          <a:custGeom>
            <a:avLst/>
            <a:gdLst>
              <a:gd name="csX0" fmla="*/ 0 w 502920"/>
              <a:gd name="csY0" fmla="*/ 0 h 403860"/>
              <a:gd name="csX1" fmla="*/ 502920 w 502920"/>
              <a:gd name="csY1" fmla="*/ 403860 h 403860"/>
              <a:gd name="csX2" fmla="*/ 0 w 502920"/>
              <a:gd name="csY2" fmla="*/ 0 h 4038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502920" h="403860">
                <a:moveTo>
                  <a:pt x="0" y="0"/>
                </a:moveTo>
                <a:cubicBezTo>
                  <a:pt x="251460" y="22860"/>
                  <a:pt x="426720" y="167640"/>
                  <a:pt x="502920" y="403860"/>
                </a:cubicBezTo>
                <a:cubicBezTo>
                  <a:pt x="243840" y="365760"/>
                  <a:pt x="68580" y="228600"/>
                  <a:pt x="0" y="0"/>
                </a:cubicBezTo>
                <a:close/>
              </a:path>
            </a:pathLst>
          </a:custGeom>
          <a:solidFill>
            <a:srgbClr val="0B4E46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583BD4A-9705-D7F1-B5E0-18ED08459F24}"/>
              </a:ext>
            </a:extLst>
          </p:cNvPr>
          <p:cNvSpPr/>
          <p:nvPr/>
        </p:nvSpPr>
        <p:spPr>
          <a:xfrm rot="1299261">
            <a:off x="1289948" y="4920811"/>
            <a:ext cx="271077" cy="632460"/>
          </a:xfrm>
          <a:custGeom>
            <a:avLst/>
            <a:gdLst>
              <a:gd name="csX0" fmla="*/ 221481 w 271077"/>
              <a:gd name="csY0" fmla="*/ 0 h 632460"/>
              <a:gd name="csX1" fmla="*/ 46221 w 271077"/>
              <a:gd name="csY1" fmla="*/ 632460 h 632460"/>
              <a:gd name="csX2" fmla="*/ 221481 w 271077"/>
              <a:gd name="csY2" fmla="*/ 0 h 6324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71077" h="632460">
                <a:moveTo>
                  <a:pt x="221481" y="0"/>
                </a:moveTo>
                <a:cubicBezTo>
                  <a:pt x="328161" y="236220"/>
                  <a:pt x="259581" y="449580"/>
                  <a:pt x="46221" y="632460"/>
                </a:cubicBezTo>
                <a:cubicBezTo>
                  <a:pt x="-52839" y="396240"/>
                  <a:pt x="8121" y="175260"/>
                  <a:pt x="221481" y="0"/>
                </a:cubicBezTo>
                <a:close/>
              </a:path>
            </a:pathLst>
          </a:custGeom>
          <a:solidFill>
            <a:srgbClr val="0B4E46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DB8360B5-E2D7-6024-9199-E44697E09F05}"/>
              </a:ext>
            </a:extLst>
          </p:cNvPr>
          <p:cNvSpPr/>
          <p:nvPr/>
        </p:nvSpPr>
        <p:spPr>
          <a:xfrm>
            <a:off x="3009900" y="1752600"/>
            <a:ext cx="6438900" cy="3680460"/>
          </a:xfrm>
          <a:custGeom>
            <a:avLst/>
            <a:gdLst>
              <a:gd name="csX0" fmla="*/ 952500 w 6438900"/>
              <a:gd name="csY0" fmla="*/ 0 h 3680460"/>
              <a:gd name="csX1" fmla="*/ 6438900 w 6438900"/>
              <a:gd name="csY1" fmla="*/ 0 h 3680460"/>
              <a:gd name="csX2" fmla="*/ 6438900 w 6438900"/>
              <a:gd name="csY2" fmla="*/ 2910840 h 3680460"/>
              <a:gd name="csX3" fmla="*/ 0 w 6438900"/>
              <a:gd name="csY3" fmla="*/ 777240 h 3680460"/>
              <a:gd name="csX4" fmla="*/ 0 w 6438900"/>
              <a:gd name="csY4" fmla="*/ 3680460 h 3680460"/>
              <a:gd name="csX5" fmla="*/ 5486400 w 6438900"/>
              <a:gd name="csY5" fmla="*/ 3680460 h 36804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6438900" h="3680460">
                <a:moveTo>
                  <a:pt x="952500" y="0"/>
                </a:moveTo>
                <a:lnTo>
                  <a:pt x="6438900" y="0"/>
                </a:lnTo>
                <a:lnTo>
                  <a:pt x="6438900" y="2910840"/>
                </a:lnTo>
                <a:moveTo>
                  <a:pt x="0" y="777240"/>
                </a:moveTo>
                <a:lnTo>
                  <a:pt x="0" y="3680460"/>
                </a:lnTo>
                <a:lnTo>
                  <a:pt x="5486400" y="3680460"/>
                </a:lnTo>
              </a:path>
            </a:pathLst>
          </a:custGeom>
          <a:noFill/>
          <a:ln w="53340" cap="rnd">
            <a:solidFill>
              <a:srgbClr val="0B4E46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48DCAFF-81BA-8747-E64E-22A9BE3B748B}"/>
              </a:ext>
            </a:extLst>
          </p:cNvPr>
          <p:cNvSpPr txBox="1"/>
          <p:nvPr/>
        </p:nvSpPr>
        <p:spPr>
          <a:xfrm>
            <a:off x="2484120" y="1077857"/>
            <a:ext cx="776146" cy="13901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250" b="1" spc="0" baseline="0" dirty="0">
                <a:ln/>
                <a:solidFill>
                  <a:srgbClr val="0B4E46"/>
                </a:solidFill>
                <a:latin typeface="Georgia"/>
                <a:sym typeface="Georgia"/>
                <a:rtl val="0"/>
              </a:rPr>
              <a:t>“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DD07366-8710-9C4C-C2AE-B9638AC99250}"/>
              </a:ext>
            </a:extLst>
          </p:cNvPr>
          <p:cNvSpPr txBox="1"/>
          <p:nvPr/>
        </p:nvSpPr>
        <p:spPr>
          <a:xfrm>
            <a:off x="8503920" y="4544957"/>
            <a:ext cx="776146" cy="13901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250" b="1" spc="0" baseline="0">
                <a:ln/>
                <a:solidFill>
                  <a:srgbClr val="0B4E46"/>
                </a:solidFill>
                <a:latin typeface="Georgia"/>
                <a:sym typeface="Georgia"/>
                <a:rtl val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08570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9515</TotalTime>
  <Words>61</Words>
  <Application>Microsoft Office PowerPoint</Application>
  <PresentationFormat>Widescreen</PresentationFormat>
  <Paragraphs>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Calibri Light</vt:lpstr>
      <vt:lpstr>Georgia</vt:lpstr>
      <vt:lpstr>Template PresentationGO</vt:lpstr>
      <vt:lpstr>Designed by PresentationGO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Organic Quote Frame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2026-07-13T21:09:06Z</dcterms:modified>
  <cp:category>Text &amp; Tables</cp:category>
</cp:coreProperties>
</file>