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  <p:sldMasterId id="2147483705" r:id="rId2"/>
  </p:sldMasterIdLst>
  <p:notesMasterIdLst>
    <p:notesMasterId r:id="rId5"/>
  </p:notesMasterIdLst>
  <p:sldIdLst>
    <p:sldId id="361" r:id="rId3"/>
    <p:sldId id="30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4BB2"/>
    <a:srgbClr val="F8F4EE"/>
    <a:srgbClr val="123B68"/>
    <a:srgbClr val="F7F2EA"/>
    <a:srgbClr val="0F5967"/>
    <a:srgbClr val="D0BA94"/>
    <a:srgbClr val="F595A6"/>
    <a:srgbClr val="CEBA8B"/>
    <a:srgbClr val="941651"/>
    <a:srgbClr val="A26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337" y="8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74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1E0D28-649C-7F75-BD27-A51B805218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29000" y="1909823"/>
            <a:ext cx="5509262" cy="3043177"/>
          </a:xfrm>
        </p:spPr>
        <p:txBody>
          <a:bodyPr anchor="ctr">
            <a:normAutofit/>
          </a:bodyPr>
          <a:lstStyle>
            <a:lvl1pPr algn="ctr">
              <a:buNone/>
              <a:defRPr sz="4000" b="1">
                <a:solidFill>
                  <a:srgbClr val="5B4BB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algn="ctr">
              <a:buNone/>
              <a:defRPr sz="3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algn="ctr">
              <a:buNone/>
              <a:defRPr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algn="ctr"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algn="ctr"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856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2B95BA-8A26-514F-7136-50982EA89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A9538-76F8-BC49-6073-105A4D07F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C25E7-3EFB-EF06-86F9-AB6186B9D2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70331-084D-44DD-9440-D4AC7DC25B73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957CF-380B-A059-3289-1C45499CB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DB576-306F-0363-82C5-BE7421B91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79403A-3F4D-4177-983B-416BF0C18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03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D1979C88-8726-8354-1087-56AD4447BCB8}"/>
              </a:ext>
            </a:extLst>
          </p:cNvPr>
          <p:cNvSpPr/>
          <p:nvPr/>
        </p:nvSpPr>
        <p:spPr>
          <a:xfrm>
            <a:off x="0" y="0"/>
            <a:ext cx="1981200" cy="6096000"/>
          </a:xfrm>
          <a:custGeom>
            <a:avLst/>
            <a:gdLst>
              <a:gd name="csX0" fmla="*/ 0 w 1981200"/>
              <a:gd name="csY0" fmla="*/ 0 h 6096000"/>
              <a:gd name="csX1" fmla="*/ 1981200 w 1981200"/>
              <a:gd name="csY1" fmla="*/ 0 h 6096000"/>
              <a:gd name="csX2" fmla="*/ 1981200 w 1981200"/>
              <a:gd name="csY2" fmla="*/ 4267200 h 6096000"/>
              <a:gd name="csX3" fmla="*/ 914400 w 1981200"/>
              <a:gd name="csY3" fmla="*/ 5600700 h 6096000"/>
              <a:gd name="csX4" fmla="*/ 0 w 1981200"/>
              <a:gd name="csY4" fmla="*/ 6096000 h 6096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981200" h="6096000">
                <a:moveTo>
                  <a:pt x="0" y="0"/>
                </a:moveTo>
                <a:lnTo>
                  <a:pt x="1981200" y="0"/>
                </a:lnTo>
                <a:lnTo>
                  <a:pt x="1981200" y="4267200"/>
                </a:lnTo>
                <a:cubicBezTo>
                  <a:pt x="1981200" y="4800600"/>
                  <a:pt x="1600200" y="5257800"/>
                  <a:pt x="914400" y="5600700"/>
                </a:cubicBezTo>
                <a:lnTo>
                  <a:pt x="0" y="6096000"/>
                </a:lnTo>
                <a:close/>
              </a:path>
            </a:pathLst>
          </a:custGeom>
          <a:solidFill>
            <a:srgbClr val="5B4BB2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463E1C46-0FA2-B1F7-6268-4881252BB67F}"/>
              </a:ext>
            </a:extLst>
          </p:cNvPr>
          <p:cNvSpPr/>
          <p:nvPr/>
        </p:nvSpPr>
        <p:spPr>
          <a:xfrm>
            <a:off x="8782468" y="0"/>
            <a:ext cx="3409531" cy="2286000"/>
          </a:xfrm>
          <a:custGeom>
            <a:avLst/>
            <a:gdLst>
              <a:gd name="csX0" fmla="*/ 0 w 3409531"/>
              <a:gd name="csY0" fmla="*/ 0 h 2286000"/>
              <a:gd name="csX1" fmla="*/ 3409531 w 3409531"/>
              <a:gd name="csY1" fmla="*/ 0 h 2286000"/>
              <a:gd name="csX2" fmla="*/ 3409531 w 3409531"/>
              <a:gd name="csY2" fmla="*/ 2145505 h 2286000"/>
              <a:gd name="csX3" fmla="*/ 3249782 w 3409531"/>
              <a:gd name="csY3" fmla="*/ 2196262 h 2286000"/>
              <a:gd name="csX4" fmla="*/ 2571333 w 3409531"/>
              <a:gd name="csY4" fmla="*/ 2286000 h 2286000"/>
              <a:gd name="csX5" fmla="*/ 33169 w 3409531"/>
              <a:gd name="csY5" fmla="*/ 217336 h 2286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3409531" h="2286000">
                <a:moveTo>
                  <a:pt x="0" y="0"/>
                </a:moveTo>
                <a:lnTo>
                  <a:pt x="3409531" y="0"/>
                </a:lnTo>
                <a:lnTo>
                  <a:pt x="3409531" y="2145505"/>
                </a:lnTo>
                <a:lnTo>
                  <a:pt x="3249782" y="2196262"/>
                </a:lnTo>
                <a:cubicBezTo>
                  <a:pt x="3033542" y="2254779"/>
                  <a:pt x="2806083" y="2286000"/>
                  <a:pt x="2571333" y="2286000"/>
                </a:cubicBezTo>
                <a:cubicBezTo>
                  <a:pt x="1319331" y="2286000"/>
                  <a:pt x="274751" y="1397920"/>
                  <a:pt x="33169" y="217336"/>
                </a:cubicBezTo>
                <a:close/>
              </a:path>
            </a:pathLst>
          </a:custGeom>
          <a:solidFill>
            <a:srgbClr val="F6B329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E04F90B6-5697-EE5B-8BD3-3502E9C06025}"/>
              </a:ext>
            </a:extLst>
          </p:cNvPr>
          <p:cNvSpPr/>
          <p:nvPr/>
        </p:nvSpPr>
        <p:spPr>
          <a:xfrm>
            <a:off x="0" y="4953000"/>
            <a:ext cx="2819400" cy="1905000"/>
          </a:xfrm>
          <a:custGeom>
            <a:avLst/>
            <a:gdLst>
              <a:gd name="csX0" fmla="*/ 914400 w 2819400"/>
              <a:gd name="csY0" fmla="*/ 0 h 1905000"/>
              <a:gd name="csX1" fmla="*/ 2819400 w 2819400"/>
              <a:gd name="csY1" fmla="*/ 1905000 h 1905000"/>
              <a:gd name="csX2" fmla="*/ 0 w 2819400"/>
              <a:gd name="csY2" fmla="*/ 1905000 h 1905000"/>
              <a:gd name="csX3" fmla="*/ 0 w 2819400"/>
              <a:gd name="csY3" fmla="*/ 233790 h 1905000"/>
              <a:gd name="csX4" fmla="*/ 6364 w 2819400"/>
              <a:gd name="csY4" fmla="*/ 229924 h 1905000"/>
              <a:gd name="csX5" fmla="*/ 914400 w 2819400"/>
              <a:gd name="csY5" fmla="*/ 0 h 1905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819400" h="1905000">
                <a:moveTo>
                  <a:pt x="914400" y="0"/>
                </a:moveTo>
                <a:cubicBezTo>
                  <a:pt x="1966502" y="0"/>
                  <a:pt x="2819400" y="852898"/>
                  <a:pt x="2819400" y="1905000"/>
                </a:cubicBezTo>
                <a:lnTo>
                  <a:pt x="0" y="1905000"/>
                </a:lnTo>
                <a:lnTo>
                  <a:pt x="0" y="233790"/>
                </a:lnTo>
                <a:lnTo>
                  <a:pt x="6364" y="229924"/>
                </a:lnTo>
                <a:cubicBezTo>
                  <a:pt x="276290" y="83291"/>
                  <a:pt x="585618" y="0"/>
                  <a:pt x="914400" y="0"/>
                </a:cubicBezTo>
                <a:close/>
              </a:path>
            </a:pathLst>
          </a:custGeom>
          <a:solidFill>
            <a:srgbClr val="D9D5EA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297F0192-F5E1-96E4-C4DA-277532C684A0}"/>
              </a:ext>
            </a:extLst>
          </p:cNvPr>
          <p:cNvSpPr/>
          <p:nvPr/>
        </p:nvSpPr>
        <p:spPr>
          <a:xfrm>
            <a:off x="304800" y="5486400"/>
            <a:ext cx="914400" cy="914400"/>
          </a:xfrm>
          <a:custGeom>
            <a:avLst/>
            <a:gdLst>
              <a:gd name="csX0" fmla="*/ 0 w 914400"/>
              <a:gd name="csY0" fmla="*/ 914400 h 914400"/>
              <a:gd name="csX1" fmla="*/ 914400 w 914400"/>
              <a:gd name="csY1" fmla="*/ 0 h 914400"/>
              <a:gd name="csX2" fmla="*/ 914400 w 914400"/>
              <a:gd name="csY2" fmla="*/ 9144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914400" h="914400">
                <a:moveTo>
                  <a:pt x="0" y="914400"/>
                </a:moveTo>
                <a:cubicBezTo>
                  <a:pt x="0" y="409391"/>
                  <a:pt x="409391" y="0"/>
                  <a:pt x="914400" y="0"/>
                </a:cubicBezTo>
                <a:lnTo>
                  <a:pt x="914400" y="914400"/>
                </a:lnTo>
                <a:close/>
              </a:path>
            </a:pathLst>
          </a:custGeom>
          <a:solidFill>
            <a:srgbClr val="F6B329"/>
          </a:solidFill>
          <a:ln w="7620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2690AC09-D2E4-766D-0A6C-D696819DB773}"/>
              </a:ext>
            </a:extLst>
          </p:cNvPr>
          <p:cNvSpPr/>
          <p:nvPr/>
        </p:nvSpPr>
        <p:spPr>
          <a:xfrm>
            <a:off x="350520" y="350520"/>
            <a:ext cx="396240" cy="1493520"/>
          </a:xfrm>
          <a:custGeom>
            <a:avLst/>
            <a:gdLst>
              <a:gd name="csX0" fmla="*/ 350520 w 396240"/>
              <a:gd name="csY0" fmla="*/ 1402080 h 1493520"/>
              <a:gd name="csX1" fmla="*/ 396240 w 396240"/>
              <a:gd name="csY1" fmla="*/ 1447800 h 1493520"/>
              <a:gd name="csX2" fmla="*/ 350520 w 396240"/>
              <a:gd name="csY2" fmla="*/ 1493520 h 1493520"/>
              <a:gd name="csX3" fmla="*/ 304800 w 396240"/>
              <a:gd name="csY3" fmla="*/ 1447800 h 1493520"/>
              <a:gd name="csX4" fmla="*/ 350520 w 396240"/>
              <a:gd name="csY4" fmla="*/ 1402080 h 1493520"/>
              <a:gd name="csX5" fmla="*/ 45720 w 396240"/>
              <a:gd name="csY5" fmla="*/ 1402080 h 1493520"/>
              <a:gd name="csX6" fmla="*/ 91440 w 396240"/>
              <a:gd name="csY6" fmla="*/ 1447800 h 1493520"/>
              <a:gd name="csX7" fmla="*/ 45720 w 396240"/>
              <a:gd name="csY7" fmla="*/ 1493520 h 1493520"/>
              <a:gd name="csX8" fmla="*/ 0 w 396240"/>
              <a:gd name="csY8" fmla="*/ 1447800 h 1493520"/>
              <a:gd name="csX9" fmla="*/ 45720 w 396240"/>
              <a:gd name="csY9" fmla="*/ 1402080 h 1493520"/>
              <a:gd name="csX10" fmla="*/ 350520 w 396240"/>
              <a:gd name="csY10" fmla="*/ 1051560 h 1493520"/>
              <a:gd name="csX11" fmla="*/ 396240 w 396240"/>
              <a:gd name="csY11" fmla="*/ 1097280 h 1493520"/>
              <a:gd name="csX12" fmla="*/ 350520 w 396240"/>
              <a:gd name="csY12" fmla="*/ 1143000 h 1493520"/>
              <a:gd name="csX13" fmla="*/ 304800 w 396240"/>
              <a:gd name="csY13" fmla="*/ 1097280 h 1493520"/>
              <a:gd name="csX14" fmla="*/ 350520 w 396240"/>
              <a:gd name="csY14" fmla="*/ 1051560 h 1493520"/>
              <a:gd name="csX15" fmla="*/ 45720 w 396240"/>
              <a:gd name="csY15" fmla="*/ 1051560 h 1493520"/>
              <a:gd name="csX16" fmla="*/ 91440 w 396240"/>
              <a:gd name="csY16" fmla="*/ 1097280 h 1493520"/>
              <a:gd name="csX17" fmla="*/ 45720 w 396240"/>
              <a:gd name="csY17" fmla="*/ 1143000 h 1493520"/>
              <a:gd name="csX18" fmla="*/ 0 w 396240"/>
              <a:gd name="csY18" fmla="*/ 1097280 h 1493520"/>
              <a:gd name="csX19" fmla="*/ 45720 w 396240"/>
              <a:gd name="csY19" fmla="*/ 1051560 h 1493520"/>
              <a:gd name="csX20" fmla="*/ 350520 w 396240"/>
              <a:gd name="csY20" fmla="*/ 701040 h 1493520"/>
              <a:gd name="csX21" fmla="*/ 396240 w 396240"/>
              <a:gd name="csY21" fmla="*/ 746760 h 1493520"/>
              <a:gd name="csX22" fmla="*/ 350520 w 396240"/>
              <a:gd name="csY22" fmla="*/ 792480 h 1493520"/>
              <a:gd name="csX23" fmla="*/ 304800 w 396240"/>
              <a:gd name="csY23" fmla="*/ 746760 h 1493520"/>
              <a:gd name="csX24" fmla="*/ 350520 w 396240"/>
              <a:gd name="csY24" fmla="*/ 701040 h 1493520"/>
              <a:gd name="csX25" fmla="*/ 45720 w 396240"/>
              <a:gd name="csY25" fmla="*/ 701040 h 1493520"/>
              <a:gd name="csX26" fmla="*/ 91440 w 396240"/>
              <a:gd name="csY26" fmla="*/ 746760 h 1493520"/>
              <a:gd name="csX27" fmla="*/ 45720 w 396240"/>
              <a:gd name="csY27" fmla="*/ 792480 h 1493520"/>
              <a:gd name="csX28" fmla="*/ 0 w 396240"/>
              <a:gd name="csY28" fmla="*/ 746760 h 1493520"/>
              <a:gd name="csX29" fmla="*/ 45720 w 396240"/>
              <a:gd name="csY29" fmla="*/ 701040 h 1493520"/>
              <a:gd name="csX30" fmla="*/ 350520 w 396240"/>
              <a:gd name="csY30" fmla="*/ 350520 h 1493520"/>
              <a:gd name="csX31" fmla="*/ 396240 w 396240"/>
              <a:gd name="csY31" fmla="*/ 396240 h 1493520"/>
              <a:gd name="csX32" fmla="*/ 350520 w 396240"/>
              <a:gd name="csY32" fmla="*/ 441960 h 1493520"/>
              <a:gd name="csX33" fmla="*/ 304800 w 396240"/>
              <a:gd name="csY33" fmla="*/ 396240 h 1493520"/>
              <a:gd name="csX34" fmla="*/ 350520 w 396240"/>
              <a:gd name="csY34" fmla="*/ 350520 h 1493520"/>
              <a:gd name="csX35" fmla="*/ 45720 w 396240"/>
              <a:gd name="csY35" fmla="*/ 350520 h 1493520"/>
              <a:gd name="csX36" fmla="*/ 91440 w 396240"/>
              <a:gd name="csY36" fmla="*/ 396240 h 1493520"/>
              <a:gd name="csX37" fmla="*/ 45720 w 396240"/>
              <a:gd name="csY37" fmla="*/ 441960 h 1493520"/>
              <a:gd name="csX38" fmla="*/ 0 w 396240"/>
              <a:gd name="csY38" fmla="*/ 396240 h 1493520"/>
              <a:gd name="csX39" fmla="*/ 45720 w 396240"/>
              <a:gd name="csY39" fmla="*/ 350520 h 1493520"/>
              <a:gd name="csX40" fmla="*/ 350520 w 396240"/>
              <a:gd name="csY40" fmla="*/ 0 h 1493520"/>
              <a:gd name="csX41" fmla="*/ 396240 w 396240"/>
              <a:gd name="csY41" fmla="*/ 45720 h 1493520"/>
              <a:gd name="csX42" fmla="*/ 350520 w 396240"/>
              <a:gd name="csY42" fmla="*/ 91440 h 1493520"/>
              <a:gd name="csX43" fmla="*/ 304800 w 396240"/>
              <a:gd name="csY43" fmla="*/ 45720 h 1493520"/>
              <a:gd name="csX44" fmla="*/ 350520 w 396240"/>
              <a:gd name="csY44" fmla="*/ 0 h 1493520"/>
              <a:gd name="csX45" fmla="*/ 45720 w 396240"/>
              <a:gd name="csY45" fmla="*/ 0 h 1493520"/>
              <a:gd name="csX46" fmla="*/ 91440 w 396240"/>
              <a:gd name="csY46" fmla="*/ 45720 h 1493520"/>
              <a:gd name="csX47" fmla="*/ 45720 w 396240"/>
              <a:gd name="csY47" fmla="*/ 91440 h 1493520"/>
              <a:gd name="csX48" fmla="*/ 0 w 396240"/>
              <a:gd name="csY48" fmla="*/ 45720 h 1493520"/>
              <a:gd name="csX49" fmla="*/ 45720 w 396240"/>
              <a:gd name="csY49" fmla="*/ 0 h 1493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396240" h="1493520">
                <a:moveTo>
                  <a:pt x="350520" y="1402080"/>
                </a:moveTo>
                <a:cubicBezTo>
                  <a:pt x="375770" y="1402080"/>
                  <a:pt x="396240" y="1422550"/>
                  <a:pt x="396240" y="1447800"/>
                </a:cubicBezTo>
                <a:cubicBezTo>
                  <a:pt x="396240" y="1473050"/>
                  <a:pt x="375770" y="1493520"/>
                  <a:pt x="350520" y="1493520"/>
                </a:cubicBezTo>
                <a:cubicBezTo>
                  <a:pt x="325270" y="1493520"/>
                  <a:pt x="304800" y="1473050"/>
                  <a:pt x="304800" y="1447800"/>
                </a:cubicBezTo>
                <a:cubicBezTo>
                  <a:pt x="304800" y="1422550"/>
                  <a:pt x="325270" y="1402080"/>
                  <a:pt x="350520" y="1402080"/>
                </a:cubicBezTo>
                <a:close/>
                <a:moveTo>
                  <a:pt x="45720" y="1402080"/>
                </a:moveTo>
                <a:cubicBezTo>
                  <a:pt x="70970" y="1402080"/>
                  <a:pt x="91440" y="1422550"/>
                  <a:pt x="91440" y="1447800"/>
                </a:cubicBezTo>
                <a:cubicBezTo>
                  <a:pt x="91440" y="1473050"/>
                  <a:pt x="70970" y="1493520"/>
                  <a:pt x="45720" y="1493520"/>
                </a:cubicBezTo>
                <a:cubicBezTo>
                  <a:pt x="20470" y="1493520"/>
                  <a:pt x="0" y="1473050"/>
                  <a:pt x="0" y="1447800"/>
                </a:cubicBezTo>
                <a:cubicBezTo>
                  <a:pt x="0" y="1422550"/>
                  <a:pt x="20470" y="1402080"/>
                  <a:pt x="45720" y="1402080"/>
                </a:cubicBezTo>
                <a:close/>
                <a:moveTo>
                  <a:pt x="350520" y="1051560"/>
                </a:moveTo>
                <a:cubicBezTo>
                  <a:pt x="375770" y="1051560"/>
                  <a:pt x="396240" y="1072030"/>
                  <a:pt x="396240" y="1097280"/>
                </a:cubicBezTo>
                <a:cubicBezTo>
                  <a:pt x="396240" y="1122530"/>
                  <a:pt x="375770" y="1143000"/>
                  <a:pt x="350520" y="1143000"/>
                </a:cubicBezTo>
                <a:cubicBezTo>
                  <a:pt x="325270" y="1143000"/>
                  <a:pt x="304800" y="1122530"/>
                  <a:pt x="304800" y="1097280"/>
                </a:cubicBezTo>
                <a:cubicBezTo>
                  <a:pt x="304800" y="1072030"/>
                  <a:pt x="325270" y="1051560"/>
                  <a:pt x="350520" y="1051560"/>
                </a:cubicBezTo>
                <a:close/>
                <a:moveTo>
                  <a:pt x="45720" y="1051560"/>
                </a:moveTo>
                <a:cubicBezTo>
                  <a:pt x="70970" y="1051560"/>
                  <a:pt x="91440" y="1072030"/>
                  <a:pt x="91440" y="1097280"/>
                </a:cubicBezTo>
                <a:cubicBezTo>
                  <a:pt x="91440" y="1122530"/>
                  <a:pt x="70970" y="1143000"/>
                  <a:pt x="45720" y="1143000"/>
                </a:cubicBezTo>
                <a:cubicBezTo>
                  <a:pt x="20470" y="1143000"/>
                  <a:pt x="0" y="1122530"/>
                  <a:pt x="0" y="1097280"/>
                </a:cubicBezTo>
                <a:cubicBezTo>
                  <a:pt x="0" y="1072030"/>
                  <a:pt x="20470" y="1051560"/>
                  <a:pt x="45720" y="1051560"/>
                </a:cubicBezTo>
                <a:close/>
                <a:moveTo>
                  <a:pt x="350520" y="701040"/>
                </a:moveTo>
                <a:cubicBezTo>
                  <a:pt x="375770" y="701040"/>
                  <a:pt x="396240" y="721510"/>
                  <a:pt x="396240" y="746760"/>
                </a:cubicBezTo>
                <a:cubicBezTo>
                  <a:pt x="396240" y="772010"/>
                  <a:pt x="375770" y="792480"/>
                  <a:pt x="350520" y="792480"/>
                </a:cubicBezTo>
                <a:cubicBezTo>
                  <a:pt x="325270" y="792480"/>
                  <a:pt x="304800" y="772010"/>
                  <a:pt x="304800" y="746760"/>
                </a:cubicBezTo>
                <a:cubicBezTo>
                  <a:pt x="304800" y="721510"/>
                  <a:pt x="325270" y="701040"/>
                  <a:pt x="350520" y="701040"/>
                </a:cubicBezTo>
                <a:close/>
                <a:moveTo>
                  <a:pt x="45720" y="701040"/>
                </a:moveTo>
                <a:cubicBezTo>
                  <a:pt x="70970" y="701040"/>
                  <a:pt x="91440" y="721510"/>
                  <a:pt x="91440" y="746760"/>
                </a:cubicBezTo>
                <a:cubicBezTo>
                  <a:pt x="91440" y="772010"/>
                  <a:pt x="70970" y="792480"/>
                  <a:pt x="45720" y="792480"/>
                </a:cubicBezTo>
                <a:cubicBezTo>
                  <a:pt x="20470" y="792480"/>
                  <a:pt x="0" y="772010"/>
                  <a:pt x="0" y="746760"/>
                </a:cubicBezTo>
                <a:cubicBezTo>
                  <a:pt x="0" y="721510"/>
                  <a:pt x="20470" y="701040"/>
                  <a:pt x="45720" y="701040"/>
                </a:cubicBezTo>
                <a:close/>
                <a:moveTo>
                  <a:pt x="350520" y="350520"/>
                </a:moveTo>
                <a:cubicBezTo>
                  <a:pt x="375770" y="350520"/>
                  <a:pt x="396240" y="370990"/>
                  <a:pt x="396240" y="396240"/>
                </a:cubicBezTo>
                <a:cubicBezTo>
                  <a:pt x="396240" y="421490"/>
                  <a:pt x="375770" y="441960"/>
                  <a:pt x="350520" y="441960"/>
                </a:cubicBezTo>
                <a:cubicBezTo>
                  <a:pt x="325270" y="441960"/>
                  <a:pt x="304800" y="421490"/>
                  <a:pt x="304800" y="396240"/>
                </a:cubicBezTo>
                <a:cubicBezTo>
                  <a:pt x="304800" y="370990"/>
                  <a:pt x="325270" y="350520"/>
                  <a:pt x="350520" y="350520"/>
                </a:cubicBezTo>
                <a:close/>
                <a:moveTo>
                  <a:pt x="45720" y="350520"/>
                </a:moveTo>
                <a:cubicBezTo>
                  <a:pt x="70970" y="350520"/>
                  <a:pt x="91440" y="370990"/>
                  <a:pt x="91440" y="396240"/>
                </a:cubicBezTo>
                <a:cubicBezTo>
                  <a:pt x="91440" y="421490"/>
                  <a:pt x="70970" y="441960"/>
                  <a:pt x="45720" y="441960"/>
                </a:cubicBezTo>
                <a:cubicBezTo>
                  <a:pt x="20470" y="441960"/>
                  <a:pt x="0" y="421490"/>
                  <a:pt x="0" y="396240"/>
                </a:cubicBezTo>
                <a:cubicBezTo>
                  <a:pt x="0" y="370990"/>
                  <a:pt x="20470" y="350520"/>
                  <a:pt x="45720" y="350520"/>
                </a:cubicBezTo>
                <a:close/>
                <a:moveTo>
                  <a:pt x="350520" y="0"/>
                </a:moveTo>
                <a:cubicBezTo>
                  <a:pt x="375770" y="0"/>
                  <a:pt x="396240" y="20470"/>
                  <a:pt x="396240" y="45720"/>
                </a:cubicBezTo>
                <a:cubicBezTo>
                  <a:pt x="396240" y="70970"/>
                  <a:pt x="375770" y="91440"/>
                  <a:pt x="350520" y="91440"/>
                </a:cubicBezTo>
                <a:cubicBezTo>
                  <a:pt x="325270" y="91440"/>
                  <a:pt x="304800" y="70970"/>
                  <a:pt x="304800" y="45720"/>
                </a:cubicBezTo>
                <a:cubicBezTo>
                  <a:pt x="304800" y="20470"/>
                  <a:pt x="325270" y="0"/>
                  <a:pt x="350520" y="0"/>
                </a:cubicBezTo>
                <a:close/>
                <a:moveTo>
                  <a:pt x="45720" y="0"/>
                </a:moveTo>
                <a:cubicBezTo>
                  <a:pt x="70970" y="0"/>
                  <a:pt x="91440" y="20470"/>
                  <a:pt x="91440" y="45720"/>
                </a:cubicBezTo>
                <a:cubicBezTo>
                  <a:pt x="91440" y="70970"/>
                  <a:pt x="70970" y="91440"/>
                  <a:pt x="45720" y="91440"/>
                </a:cubicBezTo>
                <a:cubicBezTo>
                  <a:pt x="20470" y="91440"/>
                  <a:pt x="0" y="70970"/>
                  <a:pt x="0" y="45720"/>
                </a:cubicBezTo>
                <a:cubicBezTo>
                  <a:pt x="0" y="20470"/>
                  <a:pt x="20470" y="0"/>
                  <a:pt x="45720" y="0"/>
                </a:cubicBezTo>
                <a:close/>
              </a:path>
            </a:pathLst>
          </a:custGeom>
          <a:solidFill>
            <a:srgbClr val="FFFFFF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BAA878C5-14F9-693E-6FB4-F61B697D4764}"/>
              </a:ext>
            </a:extLst>
          </p:cNvPr>
          <p:cNvSpPr/>
          <p:nvPr/>
        </p:nvSpPr>
        <p:spPr>
          <a:xfrm>
            <a:off x="10096500" y="5753100"/>
            <a:ext cx="1295400" cy="685800"/>
          </a:xfrm>
          <a:custGeom>
            <a:avLst/>
            <a:gdLst>
              <a:gd name="csX0" fmla="*/ 1257300 w 1295400"/>
              <a:gd name="csY0" fmla="*/ 609600 h 685800"/>
              <a:gd name="csX1" fmla="*/ 1295400 w 1295400"/>
              <a:gd name="csY1" fmla="*/ 647700 h 685800"/>
              <a:gd name="csX2" fmla="*/ 1257300 w 1295400"/>
              <a:gd name="csY2" fmla="*/ 685800 h 685800"/>
              <a:gd name="csX3" fmla="*/ 1219200 w 1295400"/>
              <a:gd name="csY3" fmla="*/ 647700 h 685800"/>
              <a:gd name="csX4" fmla="*/ 1257300 w 1295400"/>
              <a:gd name="csY4" fmla="*/ 609600 h 685800"/>
              <a:gd name="csX5" fmla="*/ 952500 w 1295400"/>
              <a:gd name="csY5" fmla="*/ 609600 h 685800"/>
              <a:gd name="csX6" fmla="*/ 990600 w 1295400"/>
              <a:gd name="csY6" fmla="*/ 647700 h 685800"/>
              <a:gd name="csX7" fmla="*/ 952500 w 1295400"/>
              <a:gd name="csY7" fmla="*/ 685800 h 685800"/>
              <a:gd name="csX8" fmla="*/ 914400 w 1295400"/>
              <a:gd name="csY8" fmla="*/ 647700 h 685800"/>
              <a:gd name="csX9" fmla="*/ 952500 w 1295400"/>
              <a:gd name="csY9" fmla="*/ 609600 h 685800"/>
              <a:gd name="csX10" fmla="*/ 647700 w 1295400"/>
              <a:gd name="csY10" fmla="*/ 609600 h 685800"/>
              <a:gd name="csX11" fmla="*/ 685800 w 1295400"/>
              <a:gd name="csY11" fmla="*/ 647700 h 685800"/>
              <a:gd name="csX12" fmla="*/ 647700 w 1295400"/>
              <a:gd name="csY12" fmla="*/ 685800 h 685800"/>
              <a:gd name="csX13" fmla="*/ 609600 w 1295400"/>
              <a:gd name="csY13" fmla="*/ 647700 h 685800"/>
              <a:gd name="csX14" fmla="*/ 647700 w 1295400"/>
              <a:gd name="csY14" fmla="*/ 609600 h 685800"/>
              <a:gd name="csX15" fmla="*/ 342900 w 1295400"/>
              <a:gd name="csY15" fmla="*/ 609600 h 685800"/>
              <a:gd name="csX16" fmla="*/ 381000 w 1295400"/>
              <a:gd name="csY16" fmla="*/ 647700 h 685800"/>
              <a:gd name="csX17" fmla="*/ 342900 w 1295400"/>
              <a:gd name="csY17" fmla="*/ 685800 h 685800"/>
              <a:gd name="csX18" fmla="*/ 304800 w 1295400"/>
              <a:gd name="csY18" fmla="*/ 647700 h 685800"/>
              <a:gd name="csX19" fmla="*/ 342900 w 1295400"/>
              <a:gd name="csY19" fmla="*/ 609600 h 685800"/>
              <a:gd name="csX20" fmla="*/ 38100 w 1295400"/>
              <a:gd name="csY20" fmla="*/ 609600 h 685800"/>
              <a:gd name="csX21" fmla="*/ 76200 w 1295400"/>
              <a:gd name="csY21" fmla="*/ 647700 h 685800"/>
              <a:gd name="csX22" fmla="*/ 38100 w 1295400"/>
              <a:gd name="csY22" fmla="*/ 685800 h 685800"/>
              <a:gd name="csX23" fmla="*/ 0 w 1295400"/>
              <a:gd name="csY23" fmla="*/ 647700 h 685800"/>
              <a:gd name="csX24" fmla="*/ 38100 w 1295400"/>
              <a:gd name="csY24" fmla="*/ 609600 h 685800"/>
              <a:gd name="csX25" fmla="*/ 1257300 w 1295400"/>
              <a:gd name="csY25" fmla="*/ 304800 h 685800"/>
              <a:gd name="csX26" fmla="*/ 1295400 w 1295400"/>
              <a:gd name="csY26" fmla="*/ 342900 h 685800"/>
              <a:gd name="csX27" fmla="*/ 1257300 w 1295400"/>
              <a:gd name="csY27" fmla="*/ 381000 h 685800"/>
              <a:gd name="csX28" fmla="*/ 1219200 w 1295400"/>
              <a:gd name="csY28" fmla="*/ 342900 h 685800"/>
              <a:gd name="csX29" fmla="*/ 1257300 w 1295400"/>
              <a:gd name="csY29" fmla="*/ 304800 h 685800"/>
              <a:gd name="csX30" fmla="*/ 952500 w 1295400"/>
              <a:gd name="csY30" fmla="*/ 304800 h 685800"/>
              <a:gd name="csX31" fmla="*/ 990600 w 1295400"/>
              <a:gd name="csY31" fmla="*/ 342900 h 685800"/>
              <a:gd name="csX32" fmla="*/ 952500 w 1295400"/>
              <a:gd name="csY32" fmla="*/ 381000 h 685800"/>
              <a:gd name="csX33" fmla="*/ 914400 w 1295400"/>
              <a:gd name="csY33" fmla="*/ 342900 h 685800"/>
              <a:gd name="csX34" fmla="*/ 952500 w 1295400"/>
              <a:gd name="csY34" fmla="*/ 304800 h 685800"/>
              <a:gd name="csX35" fmla="*/ 647700 w 1295400"/>
              <a:gd name="csY35" fmla="*/ 304800 h 685800"/>
              <a:gd name="csX36" fmla="*/ 685800 w 1295400"/>
              <a:gd name="csY36" fmla="*/ 342900 h 685800"/>
              <a:gd name="csX37" fmla="*/ 647700 w 1295400"/>
              <a:gd name="csY37" fmla="*/ 381000 h 685800"/>
              <a:gd name="csX38" fmla="*/ 609600 w 1295400"/>
              <a:gd name="csY38" fmla="*/ 342900 h 685800"/>
              <a:gd name="csX39" fmla="*/ 647700 w 1295400"/>
              <a:gd name="csY39" fmla="*/ 304800 h 685800"/>
              <a:gd name="csX40" fmla="*/ 342900 w 1295400"/>
              <a:gd name="csY40" fmla="*/ 304800 h 685800"/>
              <a:gd name="csX41" fmla="*/ 381000 w 1295400"/>
              <a:gd name="csY41" fmla="*/ 342900 h 685800"/>
              <a:gd name="csX42" fmla="*/ 342900 w 1295400"/>
              <a:gd name="csY42" fmla="*/ 381000 h 685800"/>
              <a:gd name="csX43" fmla="*/ 304800 w 1295400"/>
              <a:gd name="csY43" fmla="*/ 342900 h 685800"/>
              <a:gd name="csX44" fmla="*/ 342900 w 1295400"/>
              <a:gd name="csY44" fmla="*/ 304800 h 685800"/>
              <a:gd name="csX45" fmla="*/ 38100 w 1295400"/>
              <a:gd name="csY45" fmla="*/ 304800 h 685800"/>
              <a:gd name="csX46" fmla="*/ 76200 w 1295400"/>
              <a:gd name="csY46" fmla="*/ 342900 h 685800"/>
              <a:gd name="csX47" fmla="*/ 38100 w 1295400"/>
              <a:gd name="csY47" fmla="*/ 381000 h 685800"/>
              <a:gd name="csX48" fmla="*/ 0 w 1295400"/>
              <a:gd name="csY48" fmla="*/ 342900 h 685800"/>
              <a:gd name="csX49" fmla="*/ 38100 w 1295400"/>
              <a:gd name="csY49" fmla="*/ 304800 h 685800"/>
              <a:gd name="csX50" fmla="*/ 1257300 w 1295400"/>
              <a:gd name="csY50" fmla="*/ 0 h 685800"/>
              <a:gd name="csX51" fmla="*/ 1295400 w 1295400"/>
              <a:gd name="csY51" fmla="*/ 38100 h 685800"/>
              <a:gd name="csX52" fmla="*/ 1257300 w 1295400"/>
              <a:gd name="csY52" fmla="*/ 76200 h 685800"/>
              <a:gd name="csX53" fmla="*/ 1219200 w 1295400"/>
              <a:gd name="csY53" fmla="*/ 38100 h 685800"/>
              <a:gd name="csX54" fmla="*/ 1257300 w 1295400"/>
              <a:gd name="csY54" fmla="*/ 0 h 685800"/>
              <a:gd name="csX55" fmla="*/ 952500 w 1295400"/>
              <a:gd name="csY55" fmla="*/ 0 h 685800"/>
              <a:gd name="csX56" fmla="*/ 990600 w 1295400"/>
              <a:gd name="csY56" fmla="*/ 38100 h 685800"/>
              <a:gd name="csX57" fmla="*/ 952500 w 1295400"/>
              <a:gd name="csY57" fmla="*/ 76200 h 685800"/>
              <a:gd name="csX58" fmla="*/ 914400 w 1295400"/>
              <a:gd name="csY58" fmla="*/ 38100 h 685800"/>
              <a:gd name="csX59" fmla="*/ 952500 w 1295400"/>
              <a:gd name="csY59" fmla="*/ 0 h 685800"/>
              <a:gd name="csX60" fmla="*/ 647700 w 1295400"/>
              <a:gd name="csY60" fmla="*/ 0 h 685800"/>
              <a:gd name="csX61" fmla="*/ 685800 w 1295400"/>
              <a:gd name="csY61" fmla="*/ 38100 h 685800"/>
              <a:gd name="csX62" fmla="*/ 647700 w 1295400"/>
              <a:gd name="csY62" fmla="*/ 76200 h 685800"/>
              <a:gd name="csX63" fmla="*/ 609600 w 1295400"/>
              <a:gd name="csY63" fmla="*/ 38100 h 685800"/>
              <a:gd name="csX64" fmla="*/ 647700 w 1295400"/>
              <a:gd name="csY64" fmla="*/ 0 h 685800"/>
              <a:gd name="csX65" fmla="*/ 342900 w 1295400"/>
              <a:gd name="csY65" fmla="*/ 0 h 685800"/>
              <a:gd name="csX66" fmla="*/ 381000 w 1295400"/>
              <a:gd name="csY66" fmla="*/ 38100 h 685800"/>
              <a:gd name="csX67" fmla="*/ 342900 w 1295400"/>
              <a:gd name="csY67" fmla="*/ 76200 h 685800"/>
              <a:gd name="csX68" fmla="*/ 304800 w 1295400"/>
              <a:gd name="csY68" fmla="*/ 38100 h 685800"/>
              <a:gd name="csX69" fmla="*/ 342900 w 1295400"/>
              <a:gd name="csY69" fmla="*/ 0 h 685800"/>
              <a:gd name="csX70" fmla="*/ 38100 w 1295400"/>
              <a:gd name="csY70" fmla="*/ 0 h 685800"/>
              <a:gd name="csX71" fmla="*/ 76200 w 1295400"/>
              <a:gd name="csY71" fmla="*/ 38100 h 685800"/>
              <a:gd name="csX72" fmla="*/ 38100 w 1295400"/>
              <a:gd name="csY72" fmla="*/ 76200 h 685800"/>
              <a:gd name="csX73" fmla="*/ 0 w 1295400"/>
              <a:gd name="csY73" fmla="*/ 38100 h 685800"/>
              <a:gd name="csX74" fmla="*/ 38100 w 1295400"/>
              <a:gd name="csY74" fmla="*/ 0 h 685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1295400" h="685800">
                <a:moveTo>
                  <a:pt x="1257300" y="609600"/>
                </a:moveTo>
                <a:cubicBezTo>
                  <a:pt x="1278342" y="609600"/>
                  <a:pt x="1295400" y="626658"/>
                  <a:pt x="1295400" y="647700"/>
                </a:cubicBezTo>
                <a:cubicBezTo>
                  <a:pt x="1295400" y="668742"/>
                  <a:pt x="1278342" y="685800"/>
                  <a:pt x="1257300" y="685800"/>
                </a:cubicBezTo>
                <a:cubicBezTo>
                  <a:pt x="1236258" y="685800"/>
                  <a:pt x="1219200" y="668742"/>
                  <a:pt x="1219200" y="647700"/>
                </a:cubicBezTo>
                <a:cubicBezTo>
                  <a:pt x="1219200" y="626658"/>
                  <a:pt x="1236258" y="609600"/>
                  <a:pt x="1257300" y="609600"/>
                </a:cubicBezTo>
                <a:close/>
                <a:moveTo>
                  <a:pt x="952500" y="609600"/>
                </a:moveTo>
                <a:cubicBezTo>
                  <a:pt x="973542" y="609600"/>
                  <a:pt x="990600" y="626658"/>
                  <a:pt x="990600" y="647700"/>
                </a:cubicBezTo>
                <a:cubicBezTo>
                  <a:pt x="990600" y="668742"/>
                  <a:pt x="973542" y="685800"/>
                  <a:pt x="952500" y="685800"/>
                </a:cubicBezTo>
                <a:cubicBezTo>
                  <a:pt x="931458" y="685800"/>
                  <a:pt x="914400" y="668742"/>
                  <a:pt x="914400" y="647700"/>
                </a:cubicBezTo>
                <a:cubicBezTo>
                  <a:pt x="914400" y="626658"/>
                  <a:pt x="931458" y="609600"/>
                  <a:pt x="952500" y="609600"/>
                </a:cubicBezTo>
                <a:close/>
                <a:moveTo>
                  <a:pt x="647700" y="609600"/>
                </a:moveTo>
                <a:cubicBezTo>
                  <a:pt x="668742" y="609600"/>
                  <a:pt x="685800" y="626658"/>
                  <a:pt x="685800" y="647700"/>
                </a:cubicBezTo>
                <a:cubicBezTo>
                  <a:pt x="685800" y="668742"/>
                  <a:pt x="668742" y="685800"/>
                  <a:pt x="647700" y="685800"/>
                </a:cubicBezTo>
                <a:cubicBezTo>
                  <a:pt x="626658" y="685800"/>
                  <a:pt x="609600" y="668742"/>
                  <a:pt x="609600" y="647700"/>
                </a:cubicBezTo>
                <a:cubicBezTo>
                  <a:pt x="609600" y="626658"/>
                  <a:pt x="626658" y="609600"/>
                  <a:pt x="647700" y="609600"/>
                </a:cubicBezTo>
                <a:close/>
                <a:moveTo>
                  <a:pt x="342900" y="609600"/>
                </a:moveTo>
                <a:cubicBezTo>
                  <a:pt x="363942" y="609600"/>
                  <a:pt x="381000" y="626658"/>
                  <a:pt x="381000" y="647700"/>
                </a:cubicBezTo>
                <a:cubicBezTo>
                  <a:pt x="381000" y="668742"/>
                  <a:pt x="363942" y="685800"/>
                  <a:pt x="342900" y="685800"/>
                </a:cubicBezTo>
                <a:cubicBezTo>
                  <a:pt x="321858" y="685800"/>
                  <a:pt x="304800" y="668742"/>
                  <a:pt x="304800" y="647700"/>
                </a:cubicBezTo>
                <a:cubicBezTo>
                  <a:pt x="304800" y="626658"/>
                  <a:pt x="321858" y="609600"/>
                  <a:pt x="342900" y="609600"/>
                </a:cubicBezTo>
                <a:close/>
                <a:moveTo>
                  <a:pt x="38100" y="609600"/>
                </a:moveTo>
                <a:cubicBezTo>
                  <a:pt x="59142" y="609600"/>
                  <a:pt x="76200" y="626658"/>
                  <a:pt x="76200" y="647700"/>
                </a:cubicBezTo>
                <a:cubicBezTo>
                  <a:pt x="76200" y="668742"/>
                  <a:pt x="59142" y="685800"/>
                  <a:pt x="38100" y="685800"/>
                </a:cubicBezTo>
                <a:cubicBezTo>
                  <a:pt x="17058" y="685800"/>
                  <a:pt x="0" y="668742"/>
                  <a:pt x="0" y="647700"/>
                </a:cubicBezTo>
                <a:cubicBezTo>
                  <a:pt x="0" y="626658"/>
                  <a:pt x="17058" y="609600"/>
                  <a:pt x="38100" y="609600"/>
                </a:cubicBezTo>
                <a:close/>
                <a:moveTo>
                  <a:pt x="1257300" y="304800"/>
                </a:moveTo>
                <a:cubicBezTo>
                  <a:pt x="1278342" y="304800"/>
                  <a:pt x="1295400" y="321858"/>
                  <a:pt x="1295400" y="342900"/>
                </a:cubicBezTo>
                <a:cubicBezTo>
                  <a:pt x="1295400" y="363942"/>
                  <a:pt x="1278342" y="381000"/>
                  <a:pt x="1257300" y="381000"/>
                </a:cubicBezTo>
                <a:cubicBezTo>
                  <a:pt x="1236258" y="381000"/>
                  <a:pt x="1219200" y="363942"/>
                  <a:pt x="1219200" y="342900"/>
                </a:cubicBezTo>
                <a:cubicBezTo>
                  <a:pt x="1219200" y="321858"/>
                  <a:pt x="1236258" y="304800"/>
                  <a:pt x="1257300" y="304800"/>
                </a:cubicBezTo>
                <a:close/>
                <a:moveTo>
                  <a:pt x="952500" y="304800"/>
                </a:moveTo>
                <a:cubicBezTo>
                  <a:pt x="973542" y="304800"/>
                  <a:pt x="990600" y="321858"/>
                  <a:pt x="990600" y="342900"/>
                </a:cubicBezTo>
                <a:cubicBezTo>
                  <a:pt x="990600" y="363942"/>
                  <a:pt x="973542" y="381000"/>
                  <a:pt x="952500" y="381000"/>
                </a:cubicBezTo>
                <a:cubicBezTo>
                  <a:pt x="931458" y="381000"/>
                  <a:pt x="914400" y="363942"/>
                  <a:pt x="914400" y="342900"/>
                </a:cubicBezTo>
                <a:cubicBezTo>
                  <a:pt x="914400" y="321858"/>
                  <a:pt x="931458" y="304800"/>
                  <a:pt x="952500" y="304800"/>
                </a:cubicBezTo>
                <a:close/>
                <a:moveTo>
                  <a:pt x="647700" y="304800"/>
                </a:moveTo>
                <a:cubicBezTo>
                  <a:pt x="668742" y="304800"/>
                  <a:pt x="685800" y="321858"/>
                  <a:pt x="685800" y="342900"/>
                </a:cubicBezTo>
                <a:cubicBezTo>
                  <a:pt x="685800" y="363942"/>
                  <a:pt x="668742" y="381000"/>
                  <a:pt x="647700" y="381000"/>
                </a:cubicBezTo>
                <a:cubicBezTo>
                  <a:pt x="626658" y="381000"/>
                  <a:pt x="609600" y="363942"/>
                  <a:pt x="609600" y="342900"/>
                </a:cubicBezTo>
                <a:cubicBezTo>
                  <a:pt x="609600" y="321858"/>
                  <a:pt x="626658" y="304800"/>
                  <a:pt x="647700" y="304800"/>
                </a:cubicBezTo>
                <a:close/>
                <a:moveTo>
                  <a:pt x="342900" y="304800"/>
                </a:moveTo>
                <a:cubicBezTo>
                  <a:pt x="363942" y="304800"/>
                  <a:pt x="381000" y="321858"/>
                  <a:pt x="381000" y="342900"/>
                </a:cubicBezTo>
                <a:cubicBezTo>
                  <a:pt x="381000" y="363942"/>
                  <a:pt x="363942" y="381000"/>
                  <a:pt x="342900" y="381000"/>
                </a:cubicBezTo>
                <a:cubicBezTo>
                  <a:pt x="321858" y="381000"/>
                  <a:pt x="304800" y="363942"/>
                  <a:pt x="304800" y="342900"/>
                </a:cubicBezTo>
                <a:cubicBezTo>
                  <a:pt x="304800" y="321858"/>
                  <a:pt x="321858" y="304800"/>
                  <a:pt x="342900" y="304800"/>
                </a:cubicBezTo>
                <a:close/>
                <a:moveTo>
                  <a:pt x="38100" y="304800"/>
                </a:moveTo>
                <a:cubicBezTo>
                  <a:pt x="59142" y="304800"/>
                  <a:pt x="76200" y="321858"/>
                  <a:pt x="76200" y="342900"/>
                </a:cubicBezTo>
                <a:cubicBezTo>
                  <a:pt x="76200" y="363942"/>
                  <a:pt x="59142" y="381000"/>
                  <a:pt x="38100" y="381000"/>
                </a:cubicBezTo>
                <a:cubicBezTo>
                  <a:pt x="17058" y="381000"/>
                  <a:pt x="0" y="363942"/>
                  <a:pt x="0" y="342900"/>
                </a:cubicBezTo>
                <a:cubicBezTo>
                  <a:pt x="0" y="321858"/>
                  <a:pt x="17058" y="304800"/>
                  <a:pt x="38100" y="304800"/>
                </a:cubicBezTo>
                <a:close/>
                <a:moveTo>
                  <a:pt x="1257300" y="0"/>
                </a:moveTo>
                <a:cubicBezTo>
                  <a:pt x="1278342" y="0"/>
                  <a:pt x="1295400" y="17058"/>
                  <a:pt x="1295400" y="38100"/>
                </a:cubicBezTo>
                <a:cubicBezTo>
                  <a:pt x="1295400" y="59142"/>
                  <a:pt x="1278342" y="76200"/>
                  <a:pt x="1257300" y="76200"/>
                </a:cubicBezTo>
                <a:cubicBezTo>
                  <a:pt x="1236258" y="76200"/>
                  <a:pt x="1219200" y="59142"/>
                  <a:pt x="1219200" y="38100"/>
                </a:cubicBezTo>
                <a:cubicBezTo>
                  <a:pt x="1219200" y="17058"/>
                  <a:pt x="1236258" y="0"/>
                  <a:pt x="1257300" y="0"/>
                </a:cubicBezTo>
                <a:close/>
                <a:moveTo>
                  <a:pt x="952500" y="0"/>
                </a:moveTo>
                <a:cubicBezTo>
                  <a:pt x="973542" y="0"/>
                  <a:pt x="990600" y="17058"/>
                  <a:pt x="990600" y="38100"/>
                </a:cubicBezTo>
                <a:cubicBezTo>
                  <a:pt x="990600" y="59142"/>
                  <a:pt x="973542" y="76200"/>
                  <a:pt x="952500" y="76200"/>
                </a:cubicBezTo>
                <a:cubicBezTo>
                  <a:pt x="931458" y="76200"/>
                  <a:pt x="914400" y="59142"/>
                  <a:pt x="914400" y="38100"/>
                </a:cubicBezTo>
                <a:cubicBezTo>
                  <a:pt x="914400" y="17058"/>
                  <a:pt x="931458" y="0"/>
                  <a:pt x="952500" y="0"/>
                </a:cubicBezTo>
                <a:close/>
                <a:moveTo>
                  <a:pt x="647700" y="0"/>
                </a:moveTo>
                <a:cubicBezTo>
                  <a:pt x="668742" y="0"/>
                  <a:pt x="685800" y="17058"/>
                  <a:pt x="685800" y="38100"/>
                </a:cubicBezTo>
                <a:cubicBezTo>
                  <a:pt x="685800" y="59142"/>
                  <a:pt x="668742" y="76200"/>
                  <a:pt x="647700" y="76200"/>
                </a:cubicBezTo>
                <a:cubicBezTo>
                  <a:pt x="626658" y="76200"/>
                  <a:pt x="609600" y="59142"/>
                  <a:pt x="609600" y="38100"/>
                </a:cubicBezTo>
                <a:cubicBezTo>
                  <a:pt x="609600" y="17058"/>
                  <a:pt x="626658" y="0"/>
                  <a:pt x="647700" y="0"/>
                </a:cubicBezTo>
                <a:close/>
                <a:moveTo>
                  <a:pt x="342900" y="0"/>
                </a:moveTo>
                <a:cubicBezTo>
                  <a:pt x="363942" y="0"/>
                  <a:pt x="381000" y="17058"/>
                  <a:pt x="381000" y="38100"/>
                </a:cubicBezTo>
                <a:cubicBezTo>
                  <a:pt x="381000" y="59142"/>
                  <a:pt x="363942" y="76200"/>
                  <a:pt x="342900" y="76200"/>
                </a:cubicBezTo>
                <a:cubicBezTo>
                  <a:pt x="321858" y="76200"/>
                  <a:pt x="304800" y="59142"/>
                  <a:pt x="304800" y="38100"/>
                </a:cubicBezTo>
                <a:cubicBezTo>
                  <a:pt x="304800" y="17058"/>
                  <a:pt x="321858" y="0"/>
                  <a:pt x="342900" y="0"/>
                </a:cubicBezTo>
                <a:close/>
                <a:moveTo>
                  <a:pt x="38100" y="0"/>
                </a:moveTo>
                <a:cubicBezTo>
                  <a:pt x="59142" y="0"/>
                  <a:pt x="76200" y="17058"/>
                  <a:pt x="76200" y="38100"/>
                </a:cubicBezTo>
                <a:cubicBezTo>
                  <a:pt x="76200" y="59142"/>
                  <a:pt x="59142" y="76200"/>
                  <a:pt x="38100" y="76200"/>
                </a:cubicBezTo>
                <a:cubicBezTo>
                  <a:pt x="17058" y="76200"/>
                  <a:pt x="0" y="59142"/>
                  <a:pt x="0" y="38100"/>
                </a:cubicBezTo>
                <a:cubicBezTo>
                  <a:pt x="0" y="17058"/>
                  <a:pt x="17058" y="0"/>
                  <a:pt x="38100" y="0"/>
                </a:cubicBezTo>
                <a:close/>
              </a:path>
            </a:pathLst>
          </a:custGeom>
          <a:solidFill>
            <a:srgbClr val="5B4BB2"/>
          </a:solidFill>
          <a:ln w="7620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7F1A3E35-C986-EEAF-30FD-3B0A317412E4}"/>
              </a:ext>
            </a:extLst>
          </p:cNvPr>
          <p:cNvSpPr/>
          <p:nvPr/>
        </p:nvSpPr>
        <p:spPr>
          <a:xfrm>
            <a:off x="9829800" y="590550"/>
            <a:ext cx="1371600" cy="1371600"/>
          </a:xfrm>
          <a:custGeom>
            <a:avLst/>
            <a:gdLst>
              <a:gd name="csX0" fmla="*/ 0 w 1371600"/>
              <a:gd name="csY0" fmla="*/ 1371600 h 1371600"/>
              <a:gd name="csX1" fmla="*/ 1371600 w 1371600"/>
              <a:gd name="csY1" fmla="*/ 0 h 137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0480" cap="flat">
            <a:solidFill>
              <a:srgbClr val="5B4BB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EA39C8FE-118A-81C2-D8C5-05AD8921B2EC}"/>
              </a:ext>
            </a:extLst>
          </p:cNvPr>
          <p:cNvSpPr/>
          <p:nvPr/>
        </p:nvSpPr>
        <p:spPr>
          <a:xfrm>
            <a:off x="10058400" y="895350"/>
            <a:ext cx="1371600" cy="1371600"/>
          </a:xfrm>
          <a:custGeom>
            <a:avLst/>
            <a:gdLst>
              <a:gd name="csX0" fmla="*/ 0 w 1371600"/>
              <a:gd name="csY0" fmla="*/ 1371600 h 1371600"/>
              <a:gd name="csX1" fmla="*/ 1371600 w 1371600"/>
              <a:gd name="csY1" fmla="*/ 0 h 137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0480" cap="flat">
            <a:solidFill>
              <a:srgbClr val="5B4BB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7C7A7CBA-08BD-7668-2F9E-468C4A4D16DF}"/>
              </a:ext>
            </a:extLst>
          </p:cNvPr>
          <p:cNvSpPr/>
          <p:nvPr/>
        </p:nvSpPr>
        <p:spPr>
          <a:xfrm>
            <a:off x="10287000" y="1200150"/>
            <a:ext cx="1371600" cy="1371600"/>
          </a:xfrm>
          <a:custGeom>
            <a:avLst/>
            <a:gdLst>
              <a:gd name="csX0" fmla="*/ 0 w 1371600"/>
              <a:gd name="csY0" fmla="*/ 1371600 h 1371600"/>
              <a:gd name="csX1" fmla="*/ 1371600 w 1371600"/>
              <a:gd name="csY1" fmla="*/ 0 h 137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0480" cap="flat">
            <a:solidFill>
              <a:srgbClr val="5B4BB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7389CA0E-1169-FFC1-6722-AF9F05047BAD}"/>
              </a:ext>
            </a:extLst>
          </p:cNvPr>
          <p:cNvSpPr/>
          <p:nvPr/>
        </p:nvSpPr>
        <p:spPr>
          <a:xfrm>
            <a:off x="10515600" y="1504950"/>
            <a:ext cx="1371600" cy="1371600"/>
          </a:xfrm>
          <a:custGeom>
            <a:avLst/>
            <a:gdLst>
              <a:gd name="csX0" fmla="*/ 0 w 1371600"/>
              <a:gd name="csY0" fmla="*/ 1371600 h 1371600"/>
              <a:gd name="csX1" fmla="*/ 1371600 w 1371600"/>
              <a:gd name="csY1" fmla="*/ 0 h 137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0480" cap="flat">
            <a:solidFill>
              <a:srgbClr val="5B4BB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69E372D0-5BC5-0F08-7D3D-C36CE4AE178D}"/>
              </a:ext>
            </a:extLst>
          </p:cNvPr>
          <p:cNvSpPr/>
          <p:nvPr/>
        </p:nvSpPr>
        <p:spPr>
          <a:xfrm>
            <a:off x="3276600" y="1752600"/>
            <a:ext cx="5943600" cy="3352800"/>
          </a:xfrm>
          <a:custGeom>
            <a:avLst/>
            <a:gdLst>
              <a:gd name="csX0" fmla="*/ 1295400 w 5943600"/>
              <a:gd name="csY0" fmla="*/ 0 h 3352800"/>
              <a:gd name="csX1" fmla="*/ 5943600 w 5943600"/>
              <a:gd name="csY1" fmla="*/ 0 h 3352800"/>
              <a:gd name="csX2" fmla="*/ 5943600 w 5943600"/>
              <a:gd name="csY2" fmla="*/ 2514600 h 3352800"/>
              <a:gd name="csX3" fmla="*/ 0 w 5943600"/>
              <a:gd name="csY3" fmla="*/ 3352800 h 3352800"/>
              <a:gd name="csX4" fmla="*/ 4419600 w 5943600"/>
              <a:gd name="csY4" fmla="*/ 3352800 h 335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43600" h="3352800">
                <a:moveTo>
                  <a:pt x="1295400" y="0"/>
                </a:moveTo>
                <a:lnTo>
                  <a:pt x="5943600" y="0"/>
                </a:lnTo>
                <a:lnTo>
                  <a:pt x="5943600" y="2514600"/>
                </a:lnTo>
                <a:moveTo>
                  <a:pt x="0" y="3352800"/>
                </a:moveTo>
                <a:lnTo>
                  <a:pt x="4419600" y="3352800"/>
                </a:lnTo>
              </a:path>
            </a:pathLst>
          </a:custGeom>
          <a:noFill/>
          <a:ln w="53340" cap="rnd">
            <a:solidFill>
              <a:srgbClr val="5B4BB2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8B481C0F-F57A-17CC-62A5-7E8A08B62D8A}"/>
              </a:ext>
            </a:extLst>
          </p:cNvPr>
          <p:cNvSpPr txBox="1"/>
          <p:nvPr/>
        </p:nvSpPr>
        <p:spPr>
          <a:xfrm>
            <a:off x="2499360" y="1205552"/>
            <a:ext cx="754380" cy="1368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250" b="1" spc="0" baseline="0">
                <a:ln/>
                <a:solidFill>
                  <a:srgbClr val="5B4BB2"/>
                </a:solidFill>
                <a:latin typeface="Arial"/>
                <a:cs typeface="Arial"/>
                <a:sym typeface="Arial"/>
                <a:rtl val="0"/>
              </a:rPr>
              <a:t>“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D729D0E5-828D-6F19-D967-1E08D2C3E941}"/>
              </a:ext>
            </a:extLst>
          </p:cNvPr>
          <p:cNvSpPr txBox="1"/>
          <p:nvPr/>
        </p:nvSpPr>
        <p:spPr>
          <a:xfrm>
            <a:off x="8138160" y="4291652"/>
            <a:ext cx="754380" cy="1368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250" b="1" spc="0" baseline="0">
                <a:ln/>
                <a:solidFill>
                  <a:srgbClr val="5B4BB2"/>
                </a:solidFill>
                <a:latin typeface="Arial"/>
                <a:cs typeface="Arial"/>
                <a:sym typeface="Arial"/>
                <a:rtl val="0"/>
              </a:rPr>
              <a:t>”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4F17EC-4BB6-2510-6CA2-720F8CB783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noProof="1"/>
              <a:t>Lorem ipsum dolor sit amet, consectetuer adipiscing elit. Maecenas porttitor congue massa.</a:t>
            </a:r>
          </a:p>
        </p:txBody>
      </p:sp>
    </p:spTree>
    <p:extLst>
      <p:ext uri="{BB962C8B-B14F-4D97-AF65-F5344CB8AC3E}">
        <p14:creationId xmlns:p14="http://schemas.microsoft.com/office/powerpoint/2010/main" val="2208570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9511</TotalTime>
  <Words>61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Calibri Light</vt:lpstr>
      <vt:lpstr>Template PresentationGO</vt:lpstr>
      <vt:lpstr>Designed by PresentationGO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Memphis Quote Frame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2026-07-13T19:17:23Z</dcterms:modified>
  <cp:category>Text &amp; Tables</cp:category>
</cp:coreProperties>
</file>