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  <p:sldMasterId id="2147483705" r:id="rId2"/>
  </p:sldMasterIdLst>
  <p:notesMasterIdLst>
    <p:notesMasterId r:id="rId5"/>
  </p:notesMasterIdLst>
  <p:sldIdLst>
    <p:sldId id="361" r:id="rId3"/>
    <p:sldId id="30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4EE"/>
    <a:srgbClr val="123B68"/>
    <a:srgbClr val="F7F2EA"/>
    <a:srgbClr val="0F5967"/>
    <a:srgbClr val="D0BA94"/>
    <a:srgbClr val="F595A6"/>
    <a:srgbClr val="CEBA8B"/>
    <a:srgbClr val="941651"/>
    <a:srgbClr val="A26700"/>
    <a:srgbClr val="FF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120" y="7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74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1E0D28-649C-7F75-BD27-A51B805218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69352" y="1909823"/>
            <a:ext cx="6059146" cy="3179762"/>
          </a:xfrm>
        </p:spPr>
        <p:txBody>
          <a:bodyPr anchor="ctr">
            <a:normAutofit/>
          </a:bodyPr>
          <a:lstStyle>
            <a:lvl1pPr algn="ctr">
              <a:buNone/>
              <a:defRPr sz="4000" b="1">
                <a:solidFill>
                  <a:srgbClr val="123B6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None/>
              <a:defRPr sz="3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algn="ctr">
              <a:buNone/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algn="ctr">
              <a:buNone/>
              <a:defRPr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algn="ctr">
              <a:buNone/>
              <a:defRPr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8569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2B95BA-8A26-514F-7136-50982EA89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3A9538-76F8-BC49-6073-105A4D07F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C25E7-3EFB-EF06-86F9-AB6186B9D2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70331-084D-44DD-9440-D4AC7DC25B73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957CF-380B-A059-3289-1C45499CB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DB576-306F-0363-82C5-BE7421B91E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79403A-3F4D-4177-983B-416BF0C18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03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579293C-C931-92AF-5ABC-B0D3F25E0B17}"/>
              </a:ext>
            </a:extLst>
          </p:cNvPr>
          <p:cNvSpPr/>
          <p:nvPr/>
        </p:nvSpPr>
        <p:spPr>
          <a:xfrm>
            <a:off x="0" y="0"/>
            <a:ext cx="2743200" cy="2895600"/>
          </a:xfrm>
          <a:custGeom>
            <a:avLst/>
            <a:gdLst>
              <a:gd name="csX0" fmla="*/ 0 w 2743200"/>
              <a:gd name="csY0" fmla="*/ 0 h 2895600"/>
              <a:gd name="csX1" fmla="*/ 2743200 w 2743200"/>
              <a:gd name="csY1" fmla="*/ 0 h 2895600"/>
              <a:gd name="csX2" fmla="*/ 0 w 2743200"/>
              <a:gd name="csY2" fmla="*/ 2895600 h 2895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43200" h="2895600">
                <a:moveTo>
                  <a:pt x="0" y="0"/>
                </a:moveTo>
                <a:lnTo>
                  <a:pt x="2743200" y="0"/>
                </a:lnTo>
                <a:lnTo>
                  <a:pt x="0" y="2895600"/>
                </a:lnTo>
                <a:close/>
              </a:path>
            </a:pathLst>
          </a:custGeom>
          <a:solidFill>
            <a:srgbClr val="45A6A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C1B076B-A846-FD86-9D7F-C7F3C81E00A1}"/>
              </a:ext>
            </a:extLst>
          </p:cNvPr>
          <p:cNvSpPr/>
          <p:nvPr/>
        </p:nvSpPr>
        <p:spPr>
          <a:xfrm>
            <a:off x="0" y="5128956"/>
            <a:ext cx="2971800" cy="1729044"/>
          </a:xfrm>
          <a:custGeom>
            <a:avLst/>
            <a:gdLst>
              <a:gd name="csX0" fmla="*/ 0 w 2971800"/>
              <a:gd name="csY0" fmla="*/ 1729044 h 1729044"/>
              <a:gd name="csX1" fmla="*/ 0 w 2971800"/>
              <a:gd name="csY1" fmla="*/ 128844 h 1729044"/>
              <a:gd name="csX2" fmla="*/ 2912621 w 2971800"/>
              <a:gd name="csY2" fmla="*/ 1531781 h 1729044"/>
              <a:gd name="csX3" fmla="*/ 2971800 w 2971800"/>
              <a:gd name="csY3" fmla="*/ 1729044 h 17290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971800" h="1729044">
                <a:moveTo>
                  <a:pt x="0" y="1729044"/>
                </a:moveTo>
                <a:lnTo>
                  <a:pt x="0" y="128844"/>
                </a:lnTo>
                <a:cubicBezTo>
                  <a:pt x="1191708" y="-288044"/>
                  <a:pt x="2495733" y="340073"/>
                  <a:pt x="2912621" y="1531781"/>
                </a:cubicBezTo>
                <a:cubicBezTo>
                  <a:pt x="2935301" y="1596613"/>
                  <a:pt x="2955047" y="1662434"/>
                  <a:pt x="2971800" y="1729044"/>
                </a:cubicBezTo>
                <a:close/>
              </a:path>
            </a:pathLst>
          </a:custGeom>
          <a:solidFill>
            <a:srgbClr val="BFD7D5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017B152-8640-4B63-8244-B9A55FE1A61D}"/>
              </a:ext>
            </a:extLst>
          </p:cNvPr>
          <p:cNvSpPr/>
          <p:nvPr/>
        </p:nvSpPr>
        <p:spPr>
          <a:xfrm>
            <a:off x="9557099" y="3200400"/>
            <a:ext cx="2634901" cy="3657600"/>
          </a:xfrm>
          <a:custGeom>
            <a:avLst/>
            <a:gdLst>
              <a:gd name="csX0" fmla="*/ 2634901 w 2634901"/>
              <a:gd name="csY0" fmla="*/ 3657600 h 3657600"/>
              <a:gd name="csX1" fmla="*/ 158401 w 2634901"/>
              <a:gd name="csY1" fmla="*/ 3657600 h 3657600"/>
              <a:gd name="csX2" fmla="*/ 1827379 w 2634901"/>
              <a:gd name="csY2" fmla="*/ 155486 h 3657600"/>
              <a:gd name="csX3" fmla="*/ 2634901 w 2634901"/>
              <a:gd name="csY3" fmla="*/ 0 h 3657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634901" h="3657600">
                <a:moveTo>
                  <a:pt x="2634901" y="3657600"/>
                </a:moveTo>
                <a:lnTo>
                  <a:pt x="158401" y="3657600"/>
                </a:lnTo>
                <a:cubicBezTo>
                  <a:pt x="-347805" y="2229643"/>
                  <a:pt x="399422" y="661692"/>
                  <a:pt x="1827379" y="155486"/>
                </a:cubicBezTo>
                <a:cubicBezTo>
                  <a:pt x="2087212" y="63376"/>
                  <a:pt x="2359444" y="10958"/>
                  <a:pt x="2634901" y="0"/>
                </a:cubicBezTo>
                <a:close/>
              </a:path>
            </a:pathLst>
          </a:custGeom>
          <a:solidFill>
            <a:srgbClr val="F7B93D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EC26AC5-9281-7C66-076E-B6833D55C406}"/>
              </a:ext>
            </a:extLst>
          </p:cNvPr>
          <p:cNvSpPr/>
          <p:nvPr/>
        </p:nvSpPr>
        <p:spPr>
          <a:xfrm>
            <a:off x="441960" y="1051560"/>
            <a:ext cx="1005840" cy="1043940"/>
          </a:xfrm>
          <a:custGeom>
            <a:avLst/>
            <a:gdLst>
              <a:gd name="csX0" fmla="*/ 0 w 1005840"/>
              <a:gd name="csY0" fmla="*/ 1043940 h 1043940"/>
              <a:gd name="csX1" fmla="*/ 1005840 w 1005840"/>
              <a:gd name="csY1" fmla="*/ 0 h 104394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05840" h="1043940">
                <a:moveTo>
                  <a:pt x="0" y="1043940"/>
                </a:moveTo>
                <a:lnTo>
                  <a:pt x="1005840" y="0"/>
                </a:lnTo>
              </a:path>
            </a:pathLst>
          </a:custGeom>
          <a:ln w="53340" cap="rnd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B859E7A-4B63-2459-D278-B830232E501A}"/>
              </a:ext>
            </a:extLst>
          </p:cNvPr>
          <p:cNvSpPr/>
          <p:nvPr/>
        </p:nvSpPr>
        <p:spPr>
          <a:xfrm>
            <a:off x="137160" y="1752600"/>
            <a:ext cx="1325880" cy="1333500"/>
          </a:xfrm>
          <a:custGeom>
            <a:avLst/>
            <a:gdLst>
              <a:gd name="csX0" fmla="*/ 0 w 1325880"/>
              <a:gd name="csY0" fmla="*/ 1333500 h 1333500"/>
              <a:gd name="csX1" fmla="*/ 1325880 w 1325880"/>
              <a:gd name="csY1" fmla="*/ 0 h 133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25880" h="1333500">
                <a:moveTo>
                  <a:pt x="0" y="1333500"/>
                </a:moveTo>
                <a:lnTo>
                  <a:pt x="1325880" y="0"/>
                </a:lnTo>
              </a:path>
            </a:pathLst>
          </a:custGeom>
          <a:ln w="45720" cap="rnd">
            <a:solidFill>
              <a:srgbClr val="45A6A2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D2EF051-16A6-6132-1DCA-4F31CD69DCCD}"/>
              </a:ext>
            </a:extLst>
          </p:cNvPr>
          <p:cNvSpPr/>
          <p:nvPr/>
        </p:nvSpPr>
        <p:spPr>
          <a:xfrm>
            <a:off x="10058400" y="5166360"/>
            <a:ext cx="1676400" cy="1691640"/>
          </a:xfrm>
          <a:custGeom>
            <a:avLst/>
            <a:gdLst>
              <a:gd name="csX0" fmla="*/ 0 w 1676400"/>
              <a:gd name="csY0" fmla="*/ 1691640 h 1691640"/>
              <a:gd name="csX1" fmla="*/ 1676400 w 1676400"/>
              <a:gd name="csY1" fmla="*/ 0 h 1691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676400" h="1691640">
                <a:moveTo>
                  <a:pt x="0" y="1691640"/>
                </a:moveTo>
                <a:lnTo>
                  <a:pt x="1676400" y="0"/>
                </a:lnTo>
              </a:path>
            </a:pathLst>
          </a:custGeom>
          <a:ln w="45720" cap="rnd">
            <a:solidFill>
              <a:srgbClr val="123B68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66734C1-F938-025E-893C-9D347BEF355C}"/>
              </a:ext>
            </a:extLst>
          </p:cNvPr>
          <p:cNvSpPr/>
          <p:nvPr/>
        </p:nvSpPr>
        <p:spPr>
          <a:xfrm>
            <a:off x="10439400" y="5867400"/>
            <a:ext cx="990600" cy="990600"/>
          </a:xfrm>
          <a:custGeom>
            <a:avLst/>
            <a:gdLst>
              <a:gd name="csX0" fmla="*/ 0 w 990600"/>
              <a:gd name="csY0" fmla="*/ 990600 h 990600"/>
              <a:gd name="csX1" fmla="*/ 990600 w 990600"/>
              <a:gd name="csY1" fmla="*/ 0 h 990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990600" h="990600">
                <a:moveTo>
                  <a:pt x="0" y="990600"/>
                </a:moveTo>
                <a:lnTo>
                  <a:pt x="990600" y="0"/>
                </a:lnTo>
              </a:path>
            </a:pathLst>
          </a:custGeom>
          <a:ln w="45720" cap="rnd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CAF57EC-1DE3-144F-48B5-EB49C0208B96}"/>
              </a:ext>
            </a:extLst>
          </p:cNvPr>
          <p:cNvSpPr/>
          <p:nvPr/>
        </p:nvSpPr>
        <p:spPr>
          <a:xfrm>
            <a:off x="2857500" y="1600200"/>
            <a:ext cx="6781800" cy="3749040"/>
          </a:xfrm>
          <a:custGeom>
            <a:avLst/>
            <a:gdLst>
              <a:gd name="csX0" fmla="*/ 1028700 w 6781800"/>
              <a:gd name="csY0" fmla="*/ 0 h 3749040"/>
              <a:gd name="csX1" fmla="*/ 6477000 w 6781800"/>
              <a:gd name="csY1" fmla="*/ 0 h 3749040"/>
              <a:gd name="csX2" fmla="*/ 6781800 w 6781800"/>
              <a:gd name="csY2" fmla="*/ 304800 h 3749040"/>
              <a:gd name="csX3" fmla="*/ 6781800 w 6781800"/>
              <a:gd name="csY3" fmla="*/ 2781300 h 3749040"/>
              <a:gd name="csX4" fmla="*/ 5638800 w 6781800"/>
              <a:gd name="csY4" fmla="*/ 3749040 h 3749040"/>
              <a:gd name="csX5" fmla="*/ 342900 w 6781800"/>
              <a:gd name="csY5" fmla="*/ 3749040 h 3749040"/>
              <a:gd name="csX6" fmla="*/ 0 w 6781800"/>
              <a:gd name="csY6" fmla="*/ 3406140 h 3749040"/>
              <a:gd name="csX7" fmla="*/ 0 w 6781800"/>
              <a:gd name="csY7" fmla="*/ 967740 h 37490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781800" h="3749040">
                <a:moveTo>
                  <a:pt x="1028700" y="0"/>
                </a:moveTo>
                <a:lnTo>
                  <a:pt x="6477000" y="0"/>
                </a:lnTo>
                <a:cubicBezTo>
                  <a:pt x="6680200" y="0"/>
                  <a:pt x="6781800" y="101600"/>
                  <a:pt x="6781800" y="304800"/>
                </a:cubicBezTo>
                <a:lnTo>
                  <a:pt x="6781800" y="2781300"/>
                </a:lnTo>
                <a:moveTo>
                  <a:pt x="5638800" y="3749040"/>
                </a:moveTo>
                <a:lnTo>
                  <a:pt x="342900" y="3749040"/>
                </a:lnTo>
                <a:cubicBezTo>
                  <a:pt x="114300" y="3749040"/>
                  <a:pt x="0" y="3634740"/>
                  <a:pt x="0" y="3406140"/>
                </a:cubicBezTo>
                <a:lnTo>
                  <a:pt x="0" y="967740"/>
                </a:lnTo>
              </a:path>
            </a:pathLst>
          </a:custGeom>
          <a:noFill/>
          <a:ln w="60960" cap="rnd">
            <a:solidFill>
              <a:srgbClr val="123B68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89F057A-120B-69B8-1041-034EE4FA1018}"/>
              </a:ext>
            </a:extLst>
          </p:cNvPr>
          <p:cNvSpPr txBox="1"/>
          <p:nvPr/>
        </p:nvSpPr>
        <p:spPr>
          <a:xfrm>
            <a:off x="2308860" y="1094861"/>
            <a:ext cx="773430" cy="1410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625" b="1" spc="0" baseline="0">
                <a:ln/>
                <a:solidFill>
                  <a:srgbClr val="123B68"/>
                </a:solidFill>
                <a:latin typeface="Arial"/>
                <a:cs typeface="Arial"/>
                <a:sym typeface="Arial"/>
                <a:rtl val="0"/>
              </a:rPr>
              <a:t>“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F5AEA9-4FCB-D07D-29FB-5174C3542CDD}"/>
              </a:ext>
            </a:extLst>
          </p:cNvPr>
          <p:cNvSpPr txBox="1"/>
          <p:nvPr/>
        </p:nvSpPr>
        <p:spPr>
          <a:xfrm>
            <a:off x="8669369" y="4485761"/>
            <a:ext cx="773430" cy="1410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625" b="1" spc="0" baseline="0" dirty="0">
                <a:ln/>
                <a:solidFill>
                  <a:srgbClr val="123B68"/>
                </a:solidFill>
                <a:latin typeface="Arial"/>
                <a:cs typeface="Arial"/>
                <a:sym typeface="Arial"/>
                <a:rtl val="0"/>
              </a:rPr>
              <a:t>”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4F17EC-4BB6-2510-6CA2-720F8CB783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noProof="1"/>
              <a:t>Lorem ipsum dolor sit amet, consectetuer adipiscing elit. Maecenas porttitor congue massa.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D0B362A-6536-51D3-6C94-87C6286D6037}"/>
              </a:ext>
            </a:extLst>
          </p:cNvPr>
          <p:cNvSpPr/>
          <p:nvPr/>
        </p:nvSpPr>
        <p:spPr>
          <a:xfrm>
            <a:off x="10439400" y="708660"/>
            <a:ext cx="1234440" cy="899160"/>
          </a:xfrm>
          <a:custGeom>
            <a:avLst/>
            <a:gdLst>
              <a:gd name="csX0" fmla="*/ 1196340 w 1234440"/>
              <a:gd name="csY0" fmla="*/ 822960 h 899160"/>
              <a:gd name="csX1" fmla="*/ 1234440 w 1234440"/>
              <a:gd name="csY1" fmla="*/ 861060 h 899160"/>
              <a:gd name="csX2" fmla="*/ 1196340 w 1234440"/>
              <a:gd name="csY2" fmla="*/ 899160 h 899160"/>
              <a:gd name="csX3" fmla="*/ 1158240 w 1234440"/>
              <a:gd name="csY3" fmla="*/ 861060 h 899160"/>
              <a:gd name="csX4" fmla="*/ 1196340 w 1234440"/>
              <a:gd name="csY4" fmla="*/ 822960 h 899160"/>
              <a:gd name="csX5" fmla="*/ 906780 w 1234440"/>
              <a:gd name="csY5" fmla="*/ 822960 h 899160"/>
              <a:gd name="csX6" fmla="*/ 944880 w 1234440"/>
              <a:gd name="csY6" fmla="*/ 861060 h 899160"/>
              <a:gd name="csX7" fmla="*/ 906780 w 1234440"/>
              <a:gd name="csY7" fmla="*/ 899160 h 899160"/>
              <a:gd name="csX8" fmla="*/ 868680 w 1234440"/>
              <a:gd name="csY8" fmla="*/ 861060 h 899160"/>
              <a:gd name="csX9" fmla="*/ 906780 w 1234440"/>
              <a:gd name="csY9" fmla="*/ 822960 h 899160"/>
              <a:gd name="csX10" fmla="*/ 617220 w 1234440"/>
              <a:gd name="csY10" fmla="*/ 822960 h 899160"/>
              <a:gd name="csX11" fmla="*/ 655320 w 1234440"/>
              <a:gd name="csY11" fmla="*/ 861060 h 899160"/>
              <a:gd name="csX12" fmla="*/ 617220 w 1234440"/>
              <a:gd name="csY12" fmla="*/ 899160 h 899160"/>
              <a:gd name="csX13" fmla="*/ 579120 w 1234440"/>
              <a:gd name="csY13" fmla="*/ 861060 h 899160"/>
              <a:gd name="csX14" fmla="*/ 617220 w 1234440"/>
              <a:gd name="csY14" fmla="*/ 822960 h 899160"/>
              <a:gd name="csX15" fmla="*/ 327660 w 1234440"/>
              <a:gd name="csY15" fmla="*/ 822960 h 899160"/>
              <a:gd name="csX16" fmla="*/ 365760 w 1234440"/>
              <a:gd name="csY16" fmla="*/ 861060 h 899160"/>
              <a:gd name="csX17" fmla="*/ 327660 w 1234440"/>
              <a:gd name="csY17" fmla="*/ 899160 h 899160"/>
              <a:gd name="csX18" fmla="*/ 289560 w 1234440"/>
              <a:gd name="csY18" fmla="*/ 861060 h 899160"/>
              <a:gd name="csX19" fmla="*/ 327660 w 1234440"/>
              <a:gd name="csY19" fmla="*/ 822960 h 899160"/>
              <a:gd name="csX20" fmla="*/ 38100 w 1234440"/>
              <a:gd name="csY20" fmla="*/ 822960 h 899160"/>
              <a:gd name="csX21" fmla="*/ 76200 w 1234440"/>
              <a:gd name="csY21" fmla="*/ 861060 h 899160"/>
              <a:gd name="csX22" fmla="*/ 38100 w 1234440"/>
              <a:gd name="csY22" fmla="*/ 899160 h 899160"/>
              <a:gd name="csX23" fmla="*/ 0 w 1234440"/>
              <a:gd name="csY23" fmla="*/ 861060 h 899160"/>
              <a:gd name="csX24" fmla="*/ 38100 w 1234440"/>
              <a:gd name="csY24" fmla="*/ 822960 h 899160"/>
              <a:gd name="csX25" fmla="*/ 1196340 w 1234440"/>
              <a:gd name="csY25" fmla="*/ 548640 h 899160"/>
              <a:gd name="csX26" fmla="*/ 1234440 w 1234440"/>
              <a:gd name="csY26" fmla="*/ 586740 h 899160"/>
              <a:gd name="csX27" fmla="*/ 1196340 w 1234440"/>
              <a:gd name="csY27" fmla="*/ 624840 h 899160"/>
              <a:gd name="csX28" fmla="*/ 1158240 w 1234440"/>
              <a:gd name="csY28" fmla="*/ 586740 h 899160"/>
              <a:gd name="csX29" fmla="*/ 1196340 w 1234440"/>
              <a:gd name="csY29" fmla="*/ 548640 h 899160"/>
              <a:gd name="csX30" fmla="*/ 906780 w 1234440"/>
              <a:gd name="csY30" fmla="*/ 548640 h 899160"/>
              <a:gd name="csX31" fmla="*/ 944880 w 1234440"/>
              <a:gd name="csY31" fmla="*/ 586740 h 899160"/>
              <a:gd name="csX32" fmla="*/ 906780 w 1234440"/>
              <a:gd name="csY32" fmla="*/ 624840 h 899160"/>
              <a:gd name="csX33" fmla="*/ 868680 w 1234440"/>
              <a:gd name="csY33" fmla="*/ 586740 h 899160"/>
              <a:gd name="csX34" fmla="*/ 906780 w 1234440"/>
              <a:gd name="csY34" fmla="*/ 548640 h 899160"/>
              <a:gd name="csX35" fmla="*/ 617220 w 1234440"/>
              <a:gd name="csY35" fmla="*/ 548640 h 899160"/>
              <a:gd name="csX36" fmla="*/ 655320 w 1234440"/>
              <a:gd name="csY36" fmla="*/ 586740 h 899160"/>
              <a:gd name="csX37" fmla="*/ 617220 w 1234440"/>
              <a:gd name="csY37" fmla="*/ 624840 h 899160"/>
              <a:gd name="csX38" fmla="*/ 579120 w 1234440"/>
              <a:gd name="csY38" fmla="*/ 586740 h 899160"/>
              <a:gd name="csX39" fmla="*/ 617220 w 1234440"/>
              <a:gd name="csY39" fmla="*/ 548640 h 899160"/>
              <a:gd name="csX40" fmla="*/ 327660 w 1234440"/>
              <a:gd name="csY40" fmla="*/ 548640 h 899160"/>
              <a:gd name="csX41" fmla="*/ 365760 w 1234440"/>
              <a:gd name="csY41" fmla="*/ 586740 h 899160"/>
              <a:gd name="csX42" fmla="*/ 327660 w 1234440"/>
              <a:gd name="csY42" fmla="*/ 624840 h 899160"/>
              <a:gd name="csX43" fmla="*/ 289560 w 1234440"/>
              <a:gd name="csY43" fmla="*/ 586740 h 899160"/>
              <a:gd name="csX44" fmla="*/ 327660 w 1234440"/>
              <a:gd name="csY44" fmla="*/ 548640 h 899160"/>
              <a:gd name="csX45" fmla="*/ 38100 w 1234440"/>
              <a:gd name="csY45" fmla="*/ 548640 h 899160"/>
              <a:gd name="csX46" fmla="*/ 76200 w 1234440"/>
              <a:gd name="csY46" fmla="*/ 586740 h 899160"/>
              <a:gd name="csX47" fmla="*/ 38100 w 1234440"/>
              <a:gd name="csY47" fmla="*/ 624840 h 899160"/>
              <a:gd name="csX48" fmla="*/ 0 w 1234440"/>
              <a:gd name="csY48" fmla="*/ 586740 h 899160"/>
              <a:gd name="csX49" fmla="*/ 38100 w 1234440"/>
              <a:gd name="csY49" fmla="*/ 548640 h 899160"/>
              <a:gd name="csX50" fmla="*/ 1196340 w 1234440"/>
              <a:gd name="csY50" fmla="*/ 274320 h 899160"/>
              <a:gd name="csX51" fmla="*/ 1234440 w 1234440"/>
              <a:gd name="csY51" fmla="*/ 312420 h 899160"/>
              <a:gd name="csX52" fmla="*/ 1196340 w 1234440"/>
              <a:gd name="csY52" fmla="*/ 350520 h 899160"/>
              <a:gd name="csX53" fmla="*/ 1158240 w 1234440"/>
              <a:gd name="csY53" fmla="*/ 312420 h 899160"/>
              <a:gd name="csX54" fmla="*/ 1196340 w 1234440"/>
              <a:gd name="csY54" fmla="*/ 274320 h 899160"/>
              <a:gd name="csX55" fmla="*/ 906780 w 1234440"/>
              <a:gd name="csY55" fmla="*/ 274320 h 899160"/>
              <a:gd name="csX56" fmla="*/ 944880 w 1234440"/>
              <a:gd name="csY56" fmla="*/ 312420 h 899160"/>
              <a:gd name="csX57" fmla="*/ 906780 w 1234440"/>
              <a:gd name="csY57" fmla="*/ 350520 h 899160"/>
              <a:gd name="csX58" fmla="*/ 868680 w 1234440"/>
              <a:gd name="csY58" fmla="*/ 312420 h 899160"/>
              <a:gd name="csX59" fmla="*/ 906780 w 1234440"/>
              <a:gd name="csY59" fmla="*/ 274320 h 899160"/>
              <a:gd name="csX60" fmla="*/ 617220 w 1234440"/>
              <a:gd name="csY60" fmla="*/ 274320 h 899160"/>
              <a:gd name="csX61" fmla="*/ 655320 w 1234440"/>
              <a:gd name="csY61" fmla="*/ 312420 h 899160"/>
              <a:gd name="csX62" fmla="*/ 617220 w 1234440"/>
              <a:gd name="csY62" fmla="*/ 350520 h 899160"/>
              <a:gd name="csX63" fmla="*/ 579120 w 1234440"/>
              <a:gd name="csY63" fmla="*/ 312420 h 899160"/>
              <a:gd name="csX64" fmla="*/ 617220 w 1234440"/>
              <a:gd name="csY64" fmla="*/ 274320 h 899160"/>
              <a:gd name="csX65" fmla="*/ 327660 w 1234440"/>
              <a:gd name="csY65" fmla="*/ 274320 h 899160"/>
              <a:gd name="csX66" fmla="*/ 365760 w 1234440"/>
              <a:gd name="csY66" fmla="*/ 312420 h 899160"/>
              <a:gd name="csX67" fmla="*/ 327660 w 1234440"/>
              <a:gd name="csY67" fmla="*/ 350520 h 899160"/>
              <a:gd name="csX68" fmla="*/ 289560 w 1234440"/>
              <a:gd name="csY68" fmla="*/ 312420 h 899160"/>
              <a:gd name="csX69" fmla="*/ 327660 w 1234440"/>
              <a:gd name="csY69" fmla="*/ 274320 h 899160"/>
              <a:gd name="csX70" fmla="*/ 38100 w 1234440"/>
              <a:gd name="csY70" fmla="*/ 274320 h 899160"/>
              <a:gd name="csX71" fmla="*/ 76200 w 1234440"/>
              <a:gd name="csY71" fmla="*/ 312420 h 899160"/>
              <a:gd name="csX72" fmla="*/ 38100 w 1234440"/>
              <a:gd name="csY72" fmla="*/ 350520 h 899160"/>
              <a:gd name="csX73" fmla="*/ 0 w 1234440"/>
              <a:gd name="csY73" fmla="*/ 312420 h 899160"/>
              <a:gd name="csX74" fmla="*/ 38100 w 1234440"/>
              <a:gd name="csY74" fmla="*/ 274320 h 899160"/>
              <a:gd name="csX75" fmla="*/ 1196340 w 1234440"/>
              <a:gd name="csY75" fmla="*/ 0 h 899160"/>
              <a:gd name="csX76" fmla="*/ 1234440 w 1234440"/>
              <a:gd name="csY76" fmla="*/ 38100 h 899160"/>
              <a:gd name="csX77" fmla="*/ 1196340 w 1234440"/>
              <a:gd name="csY77" fmla="*/ 76200 h 899160"/>
              <a:gd name="csX78" fmla="*/ 1158240 w 1234440"/>
              <a:gd name="csY78" fmla="*/ 38100 h 899160"/>
              <a:gd name="csX79" fmla="*/ 1196340 w 1234440"/>
              <a:gd name="csY79" fmla="*/ 0 h 899160"/>
              <a:gd name="csX80" fmla="*/ 906780 w 1234440"/>
              <a:gd name="csY80" fmla="*/ 0 h 899160"/>
              <a:gd name="csX81" fmla="*/ 944880 w 1234440"/>
              <a:gd name="csY81" fmla="*/ 38100 h 899160"/>
              <a:gd name="csX82" fmla="*/ 906780 w 1234440"/>
              <a:gd name="csY82" fmla="*/ 76200 h 899160"/>
              <a:gd name="csX83" fmla="*/ 868680 w 1234440"/>
              <a:gd name="csY83" fmla="*/ 38100 h 899160"/>
              <a:gd name="csX84" fmla="*/ 906780 w 1234440"/>
              <a:gd name="csY84" fmla="*/ 0 h 899160"/>
              <a:gd name="csX85" fmla="*/ 617220 w 1234440"/>
              <a:gd name="csY85" fmla="*/ 0 h 899160"/>
              <a:gd name="csX86" fmla="*/ 655320 w 1234440"/>
              <a:gd name="csY86" fmla="*/ 38100 h 899160"/>
              <a:gd name="csX87" fmla="*/ 617220 w 1234440"/>
              <a:gd name="csY87" fmla="*/ 76200 h 899160"/>
              <a:gd name="csX88" fmla="*/ 579120 w 1234440"/>
              <a:gd name="csY88" fmla="*/ 38100 h 899160"/>
              <a:gd name="csX89" fmla="*/ 617220 w 1234440"/>
              <a:gd name="csY89" fmla="*/ 0 h 899160"/>
              <a:gd name="csX90" fmla="*/ 327660 w 1234440"/>
              <a:gd name="csY90" fmla="*/ 0 h 899160"/>
              <a:gd name="csX91" fmla="*/ 365760 w 1234440"/>
              <a:gd name="csY91" fmla="*/ 38100 h 899160"/>
              <a:gd name="csX92" fmla="*/ 327660 w 1234440"/>
              <a:gd name="csY92" fmla="*/ 76200 h 899160"/>
              <a:gd name="csX93" fmla="*/ 289560 w 1234440"/>
              <a:gd name="csY93" fmla="*/ 38100 h 899160"/>
              <a:gd name="csX94" fmla="*/ 327660 w 1234440"/>
              <a:gd name="csY94" fmla="*/ 0 h 899160"/>
              <a:gd name="csX95" fmla="*/ 38100 w 1234440"/>
              <a:gd name="csY95" fmla="*/ 0 h 899160"/>
              <a:gd name="csX96" fmla="*/ 76200 w 1234440"/>
              <a:gd name="csY96" fmla="*/ 38100 h 899160"/>
              <a:gd name="csX97" fmla="*/ 38100 w 1234440"/>
              <a:gd name="csY97" fmla="*/ 76200 h 899160"/>
              <a:gd name="csX98" fmla="*/ 0 w 1234440"/>
              <a:gd name="csY98" fmla="*/ 38100 h 899160"/>
              <a:gd name="csX99" fmla="*/ 38100 w 1234440"/>
              <a:gd name="csY99" fmla="*/ 0 h 8991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</a:cxnLst>
            <a:rect l="l" t="t" r="r" b="b"/>
            <a:pathLst>
              <a:path w="1234440" h="899160">
                <a:moveTo>
                  <a:pt x="1196340" y="822960"/>
                </a:moveTo>
                <a:cubicBezTo>
                  <a:pt x="1217382" y="822960"/>
                  <a:pt x="1234440" y="840018"/>
                  <a:pt x="1234440" y="861060"/>
                </a:cubicBezTo>
                <a:cubicBezTo>
                  <a:pt x="1234440" y="882102"/>
                  <a:pt x="1217382" y="899160"/>
                  <a:pt x="1196340" y="899160"/>
                </a:cubicBezTo>
                <a:cubicBezTo>
                  <a:pt x="1175298" y="899160"/>
                  <a:pt x="1158240" y="882102"/>
                  <a:pt x="1158240" y="861060"/>
                </a:cubicBezTo>
                <a:cubicBezTo>
                  <a:pt x="1158240" y="840018"/>
                  <a:pt x="1175298" y="822960"/>
                  <a:pt x="1196340" y="822960"/>
                </a:cubicBezTo>
                <a:close/>
                <a:moveTo>
                  <a:pt x="906780" y="822960"/>
                </a:moveTo>
                <a:cubicBezTo>
                  <a:pt x="927822" y="822960"/>
                  <a:pt x="944880" y="840018"/>
                  <a:pt x="944880" y="861060"/>
                </a:cubicBezTo>
                <a:cubicBezTo>
                  <a:pt x="944880" y="882102"/>
                  <a:pt x="927822" y="899160"/>
                  <a:pt x="906780" y="899160"/>
                </a:cubicBezTo>
                <a:cubicBezTo>
                  <a:pt x="885738" y="899160"/>
                  <a:pt x="868680" y="882102"/>
                  <a:pt x="868680" y="861060"/>
                </a:cubicBezTo>
                <a:cubicBezTo>
                  <a:pt x="868680" y="840018"/>
                  <a:pt x="885738" y="822960"/>
                  <a:pt x="906780" y="822960"/>
                </a:cubicBezTo>
                <a:close/>
                <a:moveTo>
                  <a:pt x="617220" y="822960"/>
                </a:moveTo>
                <a:cubicBezTo>
                  <a:pt x="638262" y="822960"/>
                  <a:pt x="655320" y="840018"/>
                  <a:pt x="655320" y="861060"/>
                </a:cubicBezTo>
                <a:cubicBezTo>
                  <a:pt x="655320" y="882102"/>
                  <a:pt x="638262" y="899160"/>
                  <a:pt x="617220" y="899160"/>
                </a:cubicBezTo>
                <a:cubicBezTo>
                  <a:pt x="596178" y="899160"/>
                  <a:pt x="579120" y="882102"/>
                  <a:pt x="579120" y="861060"/>
                </a:cubicBezTo>
                <a:cubicBezTo>
                  <a:pt x="579120" y="840018"/>
                  <a:pt x="596178" y="822960"/>
                  <a:pt x="617220" y="822960"/>
                </a:cubicBezTo>
                <a:close/>
                <a:moveTo>
                  <a:pt x="327660" y="822960"/>
                </a:moveTo>
                <a:cubicBezTo>
                  <a:pt x="348702" y="822960"/>
                  <a:pt x="365760" y="840018"/>
                  <a:pt x="365760" y="861060"/>
                </a:cubicBezTo>
                <a:cubicBezTo>
                  <a:pt x="365760" y="882102"/>
                  <a:pt x="348702" y="899160"/>
                  <a:pt x="327660" y="899160"/>
                </a:cubicBezTo>
                <a:cubicBezTo>
                  <a:pt x="306618" y="899160"/>
                  <a:pt x="289560" y="882102"/>
                  <a:pt x="289560" y="861060"/>
                </a:cubicBezTo>
                <a:cubicBezTo>
                  <a:pt x="289560" y="840018"/>
                  <a:pt x="306618" y="822960"/>
                  <a:pt x="327660" y="822960"/>
                </a:cubicBezTo>
                <a:close/>
                <a:moveTo>
                  <a:pt x="38100" y="822960"/>
                </a:moveTo>
                <a:cubicBezTo>
                  <a:pt x="59142" y="822960"/>
                  <a:pt x="76200" y="840018"/>
                  <a:pt x="76200" y="861060"/>
                </a:cubicBezTo>
                <a:cubicBezTo>
                  <a:pt x="76200" y="882102"/>
                  <a:pt x="59142" y="899160"/>
                  <a:pt x="38100" y="899160"/>
                </a:cubicBezTo>
                <a:cubicBezTo>
                  <a:pt x="17058" y="899160"/>
                  <a:pt x="0" y="882102"/>
                  <a:pt x="0" y="861060"/>
                </a:cubicBezTo>
                <a:cubicBezTo>
                  <a:pt x="0" y="840018"/>
                  <a:pt x="17058" y="822960"/>
                  <a:pt x="38100" y="822960"/>
                </a:cubicBezTo>
                <a:close/>
                <a:moveTo>
                  <a:pt x="1196340" y="548640"/>
                </a:moveTo>
                <a:cubicBezTo>
                  <a:pt x="1217382" y="548640"/>
                  <a:pt x="1234440" y="565698"/>
                  <a:pt x="1234440" y="586740"/>
                </a:cubicBezTo>
                <a:cubicBezTo>
                  <a:pt x="1234440" y="607782"/>
                  <a:pt x="1217382" y="624840"/>
                  <a:pt x="1196340" y="624840"/>
                </a:cubicBezTo>
                <a:cubicBezTo>
                  <a:pt x="1175298" y="624840"/>
                  <a:pt x="1158240" y="607782"/>
                  <a:pt x="1158240" y="586740"/>
                </a:cubicBezTo>
                <a:cubicBezTo>
                  <a:pt x="1158240" y="565698"/>
                  <a:pt x="1175298" y="548640"/>
                  <a:pt x="1196340" y="548640"/>
                </a:cubicBezTo>
                <a:close/>
                <a:moveTo>
                  <a:pt x="906780" y="548640"/>
                </a:moveTo>
                <a:cubicBezTo>
                  <a:pt x="927822" y="548640"/>
                  <a:pt x="944880" y="565698"/>
                  <a:pt x="944880" y="586740"/>
                </a:cubicBezTo>
                <a:cubicBezTo>
                  <a:pt x="944880" y="607782"/>
                  <a:pt x="927822" y="624840"/>
                  <a:pt x="906780" y="624840"/>
                </a:cubicBezTo>
                <a:cubicBezTo>
                  <a:pt x="885738" y="624840"/>
                  <a:pt x="868680" y="607782"/>
                  <a:pt x="868680" y="586740"/>
                </a:cubicBezTo>
                <a:cubicBezTo>
                  <a:pt x="868680" y="565698"/>
                  <a:pt x="885738" y="548640"/>
                  <a:pt x="906780" y="548640"/>
                </a:cubicBezTo>
                <a:close/>
                <a:moveTo>
                  <a:pt x="617220" y="548640"/>
                </a:moveTo>
                <a:cubicBezTo>
                  <a:pt x="638262" y="548640"/>
                  <a:pt x="655320" y="565698"/>
                  <a:pt x="655320" y="586740"/>
                </a:cubicBezTo>
                <a:cubicBezTo>
                  <a:pt x="655320" y="607782"/>
                  <a:pt x="638262" y="624840"/>
                  <a:pt x="617220" y="624840"/>
                </a:cubicBezTo>
                <a:cubicBezTo>
                  <a:pt x="596178" y="624840"/>
                  <a:pt x="579120" y="607782"/>
                  <a:pt x="579120" y="586740"/>
                </a:cubicBezTo>
                <a:cubicBezTo>
                  <a:pt x="579120" y="565698"/>
                  <a:pt x="596178" y="548640"/>
                  <a:pt x="617220" y="548640"/>
                </a:cubicBezTo>
                <a:close/>
                <a:moveTo>
                  <a:pt x="327660" y="548640"/>
                </a:moveTo>
                <a:cubicBezTo>
                  <a:pt x="348702" y="548640"/>
                  <a:pt x="365760" y="565698"/>
                  <a:pt x="365760" y="586740"/>
                </a:cubicBezTo>
                <a:cubicBezTo>
                  <a:pt x="365760" y="607782"/>
                  <a:pt x="348702" y="624840"/>
                  <a:pt x="327660" y="624840"/>
                </a:cubicBezTo>
                <a:cubicBezTo>
                  <a:pt x="306618" y="624840"/>
                  <a:pt x="289560" y="607782"/>
                  <a:pt x="289560" y="586740"/>
                </a:cubicBezTo>
                <a:cubicBezTo>
                  <a:pt x="289560" y="565698"/>
                  <a:pt x="306618" y="548640"/>
                  <a:pt x="327660" y="548640"/>
                </a:cubicBezTo>
                <a:close/>
                <a:moveTo>
                  <a:pt x="38100" y="548640"/>
                </a:moveTo>
                <a:cubicBezTo>
                  <a:pt x="59142" y="548640"/>
                  <a:pt x="76200" y="565698"/>
                  <a:pt x="76200" y="586740"/>
                </a:cubicBezTo>
                <a:cubicBezTo>
                  <a:pt x="76200" y="607782"/>
                  <a:pt x="59142" y="624840"/>
                  <a:pt x="38100" y="624840"/>
                </a:cubicBezTo>
                <a:cubicBezTo>
                  <a:pt x="17058" y="624840"/>
                  <a:pt x="0" y="607782"/>
                  <a:pt x="0" y="586740"/>
                </a:cubicBezTo>
                <a:cubicBezTo>
                  <a:pt x="0" y="565698"/>
                  <a:pt x="17058" y="548640"/>
                  <a:pt x="38100" y="548640"/>
                </a:cubicBezTo>
                <a:close/>
                <a:moveTo>
                  <a:pt x="1196340" y="274320"/>
                </a:moveTo>
                <a:cubicBezTo>
                  <a:pt x="1217382" y="274320"/>
                  <a:pt x="1234440" y="291378"/>
                  <a:pt x="1234440" y="312420"/>
                </a:cubicBezTo>
                <a:cubicBezTo>
                  <a:pt x="1234440" y="333462"/>
                  <a:pt x="1217382" y="350520"/>
                  <a:pt x="1196340" y="350520"/>
                </a:cubicBezTo>
                <a:cubicBezTo>
                  <a:pt x="1175298" y="350520"/>
                  <a:pt x="1158240" y="333462"/>
                  <a:pt x="1158240" y="312420"/>
                </a:cubicBezTo>
                <a:cubicBezTo>
                  <a:pt x="1158240" y="291378"/>
                  <a:pt x="1175298" y="274320"/>
                  <a:pt x="1196340" y="274320"/>
                </a:cubicBezTo>
                <a:close/>
                <a:moveTo>
                  <a:pt x="906780" y="274320"/>
                </a:moveTo>
                <a:cubicBezTo>
                  <a:pt x="927822" y="274320"/>
                  <a:pt x="944880" y="291378"/>
                  <a:pt x="944880" y="312420"/>
                </a:cubicBezTo>
                <a:cubicBezTo>
                  <a:pt x="944880" y="333462"/>
                  <a:pt x="927822" y="350520"/>
                  <a:pt x="906780" y="350520"/>
                </a:cubicBezTo>
                <a:cubicBezTo>
                  <a:pt x="885738" y="350520"/>
                  <a:pt x="868680" y="333462"/>
                  <a:pt x="868680" y="312420"/>
                </a:cubicBezTo>
                <a:cubicBezTo>
                  <a:pt x="868680" y="291378"/>
                  <a:pt x="885738" y="274320"/>
                  <a:pt x="906780" y="274320"/>
                </a:cubicBezTo>
                <a:close/>
                <a:moveTo>
                  <a:pt x="617220" y="274320"/>
                </a:moveTo>
                <a:cubicBezTo>
                  <a:pt x="638262" y="274320"/>
                  <a:pt x="655320" y="291378"/>
                  <a:pt x="655320" y="312420"/>
                </a:cubicBezTo>
                <a:cubicBezTo>
                  <a:pt x="655320" y="333462"/>
                  <a:pt x="638262" y="350520"/>
                  <a:pt x="617220" y="350520"/>
                </a:cubicBezTo>
                <a:cubicBezTo>
                  <a:pt x="596178" y="350520"/>
                  <a:pt x="579120" y="333462"/>
                  <a:pt x="579120" y="312420"/>
                </a:cubicBezTo>
                <a:cubicBezTo>
                  <a:pt x="579120" y="291378"/>
                  <a:pt x="596178" y="274320"/>
                  <a:pt x="617220" y="274320"/>
                </a:cubicBezTo>
                <a:close/>
                <a:moveTo>
                  <a:pt x="327660" y="274320"/>
                </a:moveTo>
                <a:cubicBezTo>
                  <a:pt x="348702" y="274320"/>
                  <a:pt x="365760" y="291378"/>
                  <a:pt x="365760" y="312420"/>
                </a:cubicBezTo>
                <a:cubicBezTo>
                  <a:pt x="365760" y="333462"/>
                  <a:pt x="348702" y="350520"/>
                  <a:pt x="327660" y="350520"/>
                </a:cubicBezTo>
                <a:cubicBezTo>
                  <a:pt x="306618" y="350520"/>
                  <a:pt x="289560" y="333462"/>
                  <a:pt x="289560" y="312420"/>
                </a:cubicBezTo>
                <a:cubicBezTo>
                  <a:pt x="289560" y="291378"/>
                  <a:pt x="306618" y="274320"/>
                  <a:pt x="327660" y="274320"/>
                </a:cubicBezTo>
                <a:close/>
                <a:moveTo>
                  <a:pt x="38100" y="274320"/>
                </a:moveTo>
                <a:cubicBezTo>
                  <a:pt x="59142" y="274320"/>
                  <a:pt x="76200" y="291378"/>
                  <a:pt x="76200" y="312420"/>
                </a:cubicBezTo>
                <a:cubicBezTo>
                  <a:pt x="76200" y="333462"/>
                  <a:pt x="59142" y="350520"/>
                  <a:pt x="38100" y="350520"/>
                </a:cubicBezTo>
                <a:cubicBezTo>
                  <a:pt x="17058" y="350520"/>
                  <a:pt x="0" y="333462"/>
                  <a:pt x="0" y="312420"/>
                </a:cubicBezTo>
                <a:cubicBezTo>
                  <a:pt x="0" y="291378"/>
                  <a:pt x="17058" y="274320"/>
                  <a:pt x="38100" y="274320"/>
                </a:cubicBezTo>
                <a:close/>
                <a:moveTo>
                  <a:pt x="1196340" y="0"/>
                </a:moveTo>
                <a:cubicBezTo>
                  <a:pt x="1217382" y="0"/>
                  <a:pt x="1234440" y="17058"/>
                  <a:pt x="1234440" y="38100"/>
                </a:cubicBezTo>
                <a:cubicBezTo>
                  <a:pt x="1234440" y="59142"/>
                  <a:pt x="1217382" y="76200"/>
                  <a:pt x="1196340" y="76200"/>
                </a:cubicBezTo>
                <a:cubicBezTo>
                  <a:pt x="1175298" y="76200"/>
                  <a:pt x="1158240" y="59142"/>
                  <a:pt x="1158240" y="38100"/>
                </a:cubicBezTo>
                <a:cubicBezTo>
                  <a:pt x="1158240" y="17058"/>
                  <a:pt x="1175298" y="0"/>
                  <a:pt x="1196340" y="0"/>
                </a:cubicBezTo>
                <a:close/>
                <a:moveTo>
                  <a:pt x="906780" y="0"/>
                </a:moveTo>
                <a:cubicBezTo>
                  <a:pt x="927822" y="0"/>
                  <a:pt x="944880" y="17058"/>
                  <a:pt x="944880" y="38100"/>
                </a:cubicBezTo>
                <a:cubicBezTo>
                  <a:pt x="944880" y="59142"/>
                  <a:pt x="927822" y="76200"/>
                  <a:pt x="906780" y="76200"/>
                </a:cubicBezTo>
                <a:cubicBezTo>
                  <a:pt x="885738" y="76200"/>
                  <a:pt x="868680" y="59142"/>
                  <a:pt x="868680" y="38100"/>
                </a:cubicBezTo>
                <a:cubicBezTo>
                  <a:pt x="868680" y="17058"/>
                  <a:pt x="885738" y="0"/>
                  <a:pt x="906780" y="0"/>
                </a:cubicBezTo>
                <a:close/>
                <a:moveTo>
                  <a:pt x="617220" y="0"/>
                </a:moveTo>
                <a:cubicBezTo>
                  <a:pt x="638262" y="0"/>
                  <a:pt x="655320" y="17058"/>
                  <a:pt x="655320" y="38100"/>
                </a:cubicBezTo>
                <a:cubicBezTo>
                  <a:pt x="655320" y="59142"/>
                  <a:pt x="638262" y="76200"/>
                  <a:pt x="617220" y="76200"/>
                </a:cubicBezTo>
                <a:cubicBezTo>
                  <a:pt x="596178" y="76200"/>
                  <a:pt x="579120" y="59142"/>
                  <a:pt x="579120" y="38100"/>
                </a:cubicBezTo>
                <a:cubicBezTo>
                  <a:pt x="579120" y="17058"/>
                  <a:pt x="596178" y="0"/>
                  <a:pt x="617220" y="0"/>
                </a:cubicBezTo>
                <a:close/>
                <a:moveTo>
                  <a:pt x="327660" y="0"/>
                </a:moveTo>
                <a:cubicBezTo>
                  <a:pt x="348702" y="0"/>
                  <a:pt x="365760" y="17058"/>
                  <a:pt x="365760" y="38100"/>
                </a:cubicBezTo>
                <a:cubicBezTo>
                  <a:pt x="365760" y="59142"/>
                  <a:pt x="348702" y="76200"/>
                  <a:pt x="327660" y="76200"/>
                </a:cubicBezTo>
                <a:cubicBezTo>
                  <a:pt x="306618" y="76200"/>
                  <a:pt x="289560" y="59142"/>
                  <a:pt x="289560" y="38100"/>
                </a:cubicBezTo>
                <a:cubicBezTo>
                  <a:pt x="289560" y="17058"/>
                  <a:pt x="306618" y="0"/>
                  <a:pt x="327660" y="0"/>
                </a:cubicBezTo>
                <a:close/>
                <a:moveTo>
                  <a:pt x="38100" y="0"/>
                </a:moveTo>
                <a:cubicBezTo>
                  <a:pt x="59142" y="0"/>
                  <a:pt x="76200" y="17058"/>
                  <a:pt x="76200" y="38100"/>
                </a:cubicBezTo>
                <a:cubicBezTo>
                  <a:pt x="76200" y="59142"/>
                  <a:pt x="59142" y="76200"/>
                  <a:pt x="38100" y="76200"/>
                </a:cubicBezTo>
                <a:cubicBezTo>
                  <a:pt x="17058" y="76200"/>
                  <a:pt x="0" y="59142"/>
                  <a:pt x="0" y="38100"/>
                </a:cubicBez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123B68"/>
          </a:solidFill>
          <a:ln w="762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7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9507</TotalTime>
  <Words>61</Words>
  <Application>Microsoft Office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Calibri Light</vt:lpstr>
      <vt:lpstr>Template PresentationGO</vt:lpstr>
      <vt:lpstr>Designed by PresentationGO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 Testimonial Card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2026-07-13T22:13:58Z</dcterms:modified>
  <cp:category>Text &amp; Tables</cp:category>
</cp:coreProperties>
</file>