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  <p:sldMasterId id="2147483705" r:id="rId2"/>
  </p:sldMasterIdLst>
  <p:notesMasterIdLst>
    <p:notesMasterId r:id="rId5"/>
  </p:notesMasterIdLst>
  <p:sldIdLst>
    <p:sldId id="360" r:id="rId3"/>
    <p:sldId id="30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2EA"/>
    <a:srgbClr val="0F5967"/>
    <a:srgbClr val="D0BA94"/>
    <a:srgbClr val="F595A6"/>
    <a:srgbClr val="CEBA8B"/>
    <a:srgbClr val="941651"/>
    <a:srgbClr val="A26700"/>
    <a:srgbClr val="FF9BA4"/>
    <a:srgbClr val="805AAB"/>
    <a:srgbClr val="25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1" d="100"/>
          <a:sy n="81" d="100"/>
        </p:scale>
        <p:origin x="120" y="73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3416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61E0D28-649C-7F75-BD27-A51B805218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07374" y="1631800"/>
            <a:ext cx="5653297" cy="3457785"/>
          </a:xfrm>
        </p:spPr>
        <p:txBody>
          <a:bodyPr anchor="ctr">
            <a:normAutofit/>
          </a:bodyPr>
          <a:lstStyle>
            <a:lvl1pPr algn="ctr">
              <a:buNone/>
              <a:defRPr sz="4000" b="1">
                <a:solidFill>
                  <a:srgbClr val="0F596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algn="ctr">
              <a:buNone/>
              <a:defRPr sz="3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algn="ctr">
              <a:buNone/>
              <a:defRPr sz="32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algn="ctr">
              <a:buNone/>
              <a:defRPr sz="28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algn="ctr">
              <a:buNone/>
              <a:defRPr sz="28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98569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2B95BA-8A26-514F-7136-50982EA89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3A9538-76F8-BC49-6073-105A4D07FD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4C25E7-3EFB-EF06-86F9-AB6186B9D2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E70331-084D-44DD-9440-D4AC7DC25B73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5957CF-380B-A059-3289-1C45499CB5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CDB576-306F-0363-82C5-BE7421B91E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79403A-3F4D-4177-983B-416BF0C18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503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7E0167E-3E82-48D0-B0B3-7F5A2BCE26B1}"/>
              </a:ext>
            </a:extLst>
          </p:cNvPr>
          <p:cNvSpPr/>
          <p:nvPr/>
        </p:nvSpPr>
        <p:spPr>
          <a:xfrm>
            <a:off x="0" y="1"/>
            <a:ext cx="2430706" cy="2358592"/>
          </a:xfrm>
          <a:custGeom>
            <a:avLst/>
            <a:gdLst>
              <a:gd name="csX0" fmla="*/ 0 w 2430706"/>
              <a:gd name="csY0" fmla="*/ 0 h 2358592"/>
              <a:gd name="csX1" fmla="*/ 2430706 w 2430706"/>
              <a:gd name="csY1" fmla="*/ 0 h 2358592"/>
              <a:gd name="csX2" fmla="*/ 2425419 w 2430706"/>
              <a:gd name="csY2" fmla="*/ 104703 h 2358592"/>
              <a:gd name="csX3" fmla="*/ 165040 w 2430706"/>
              <a:gd name="csY3" fmla="*/ 2350778 h 2358592"/>
              <a:gd name="csX4" fmla="*/ 0 w 2430706"/>
              <a:gd name="csY4" fmla="*/ 2358592 h 23585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430706" h="2358592">
                <a:moveTo>
                  <a:pt x="0" y="0"/>
                </a:moveTo>
                <a:lnTo>
                  <a:pt x="2430706" y="0"/>
                </a:lnTo>
                <a:lnTo>
                  <a:pt x="2425419" y="104703"/>
                </a:lnTo>
                <a:cubicBezTo>
                  <a:pt x="2304694" y="1293455"/>
                  <a:pt x="1355957" y="2237425"/>
                  <a:pt x="165040" y="2350778"/>
                </a:cubicBezTo>
                <a:lnTo>
                  <a:pt x="0" y="2358592"/>
                </a:lnTo>
                <a:close/>
              </a:path>
            </a:pathLst>
          </a:custGeom>
          <a:solidFill>
            <a:srgbClr val="F06F56"/>
          </a:solidFill>
          <a:ln w="7620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7152F33-1C5C-B6D5-8168-F26350813C5A}"/>
              </a:ext>
            </a:extLst>
          </p:cNvPr>
          <p:cNvSpPr/>
          <p:nvPr/>
        </p:nvSpPr>
        <p:spPr>
          <a:xfrm>
            <a:off x="9829801" y="4459625"/>
            <a:ext cx="2362199" cy="2398375"/>
          </a:xfrm>
          <a:custGeom>
            <a:avLst/>
            <a:gdLst>
              <a:gd name="csX0" fmla="*/ 2362199 w 2362199"/>
              <a:gd name="csY0" fmla="*/ 0 h 2398375"/>
              <a:gd name="csX1" fmla="*/ 2362199 w 2362199"/>
              <a:gd name="csY1" fmla="*/ 2398375 h 2398375"/>
              <a:gd name="csX2" fmla="*/ 0 w 2362199"/>
              <a:gd name="csY2" fmla="*/ 2398375 h 2398375"/>
              <a:gd name="csX3" fmla="*/ 10903 w 2362199"/>
              <a:gd name="csY3" fmla="*/ 2168103 h 2398375"/>
              <a:gd name="csX4" fmla="*/ 2154884 w 2362199"/>
              <a:gd name="csY4" fmla="*/ 10469 h 23983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362199" h="2398375">
                <a:moveTo>
                  <a:pt x="2362199" y="0"/>
                </a:moveTo>
                <a:lnTo>
                  <a:pt x="2362199" y="2398375"/>
                </a:lnTo>
                <a:lnTo>
                  <a:pt x="0" y="2398375"/>
                </a:lnTo>
                <a:lnTo>
                  <a:pt x="10903" y="2168103"/>
                </a:lnTo>
                <a:cubicBezTo>
                  <a:pt x="119103" y="1031319"/>
                  <a:pt x="1020166" y="125706"/>
                  <a:pt x="2154884" y="10469"/>
                </a:cubicBezTo>
                <a:close/>
              </a:path>
            </a:pathLst>
          </a:custGeom>
          <a:solidFill>
            <a:srgbClr val="0F5967"/>
          </a:solidFill>
          <a:ln w="7620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8011CB2-175D-74F1-BF6A-7C005D94BBAE}"/>
              </a:ext>
            </a:extLst>
          </p:cNvPr>
          <p:cNvSpPr/>
          <p:nvPr/>
        </p:nvSpPr>
        <p:spPr>
          <a:xfrm>
            <a:off x="312420" y="441960"/>
            <a:ext cx="655320" cy="655320"/>
          </a:xfrm>
          <a:custGeom>
            <a:avLst/>
            <a:gdLst>
              <a:gd name="csX0" fmla="*/ 601980 w 655320"/>
              <a:gd name="csY0" fmla="*/ 548640 h 655320"/>
              <a:gd name="csX1" fmla="*/ 655320 w 655320"/>
              <a:gd name="csY1" fmla="*/ 601980 h 655320"/>
              <a:gd name="csX2" fmla="*/ 601980 w 655320"/>
              <a:gd name="csY2" fmla="*/ 655320 h 655320"/>
              <a:gd name="csX3" fmla="*/ 548640 w 655320"/>
              <a:gd name="csY3" fmla="*/ 601980 h 655320"/>
              <a:gd name="csX4" fmla="*/ 601980 w 655320"/>
              <a:gd name="csY4" fmla="*/ 548640 h 655320"/>
              <a:gd name="csX5" fmla="*/ 327660 w 655320"/>
              <a:gd name="csY5" fmla="*/ 548640 h 655320"/>
              <a:gd name="csX6" fmla="*/ 381000 w 655320"/>
              <a:gd name="csY6" fmla="*/ 601980 h 655320"/>
              <a:gd name="csX7" fmla="*/ 327660 w 655320"/>
              <a:gd name="csY7" fmla="*/ 655320 h 655320"/>
              <a:gd name="csX8" fmla="*/ 274320 w 655320"/>
              <a:gd name="csY8" fmla="*/ 601980 h 655320"/>
              <a:gd name="csX9" fmla="*/ 327660 w 655320"/>
              <a:gd name="csY9" fmla="*/ 548640 h 655320"/>
              <a:gd name="csX10" fmla="*/ 53340 w 655320"/>
              <a:gd name="csY10" fmla="*/ 548640 h 655320"/>
              <a:gd name="csX11" fmla="*/ 106680 w 655320"/>
              <a:gd name="csY11" fmla="*/ 601980 h 655320"/>
              <a:gd name="csX12" fmla="*/ 53340 w 655320"/>
              <a:gd name="csY12" fmla="*/ 655320 h 655320"/>
              <a:gd name="csX13" fmla="*/ 0 w 655320"/>
              <a:gd name="csY13" fmla="*/ 601980 h 655320"/>
              <a:gd name="csX14" fmla="*/ 53340 w 655320"/>
              <a:gd name="csY14" fmla="*/ 548640 h 655320"/>
              <a:gd name="csX15" fmla="*/ 601980 w 655320"/>
              <a:gd name="csY15" fmla="*/ 274320 h 655320"/>
              <a:gd name="csX16" fmla="*/ 655320 w 655320"/>
              <a:gd name="csY16" fmla="*/ 327660 h 655320"/>
              <a:gd name="csX17" fmla="*/ 601980 w 655320"/>
              <a:gd name="csY17" fmla="*/ 381000 h 655320"/>
              <a:gd name="csX18" fmla="*/ 548640 w 655320"/>
              <a:gd name="csY18" fmla="*/ 327660 h 655320"/>
              <a:gd name="csX19" fmla="*/ 601980 w 655320"/>
              <a:gd name="csY19" fmla="*/ 274320 h 655320"/>
              <a:gd name="csX20" fmla="*/ 327660 w 655320"/>
              <a:gd name="csY20" fmla="*/ 274320 h 655320"/>
              <a:gd name="csX21" fmla="*/ 381000 w 655320"/>
              <a:gd name="csY21" fmla="*/ 327660 h 655320"/>
              <a:gd name="csX22" fmla="*/ 327660 w 655320"/>
              <a:gd name="csY22" fmla="*/ 381000 h 655320"/>
              <a:gd name="csX23" fmla="*/ 274320 w 655320"/>
              <a:gd name="csY23" fmla="*/ 327660 h 655320"/>
              <a:gd name="csX24" fmla="*/ 327660 w 655320"/>
              <a:gd name="csY24" fmla="*/ 274320 h 655320"/>
              <a:gd name="csX25" fmla="*/ 53340 w 655320"/>
              <a:gd name="csY25" fmla="*/ 274320 h 655320"/>
              <a:gd name="csX26" fmla="*/ 106680 w 655320"/>
              <a:gd name="csY26" fmla="*/ 327660 h 655320"/>
              <a:gd name="csX27" fmla="*/ 53340 w 655320"/>
              <a:gd name="csY27" fmla="*/ 381000 h 655320"/>
              <a:gd name="csX28" fmla="*/ 0 w 655320"/>
              <a:gd name="csY28" fmla="*/ 327660 h 655320"/>
              <a:gd name="csX29" fmla="*/ 53340 w 655320"/>
              <a:gd name="csY29" fmla="*/ 274320 h 655320"/>
              <a:gd name="csX30" fmla="*/ 601980 w 655320"/>
              <a:gd name="csY30" fmla="*/ 0 h 655320"/>
              <a:gd name="csX31" fmla="*/ 655320 w 655320"/>
              <a:gd name="csY31" fmla="*/ 53340 h 655320"/>
              <a:gd name="csX32" fmla="*/ 601980 w 655320"/>
              <a:gd name="csY32" fmla="*/ 106680 h 655320"/>
              <a:gd name="csX33" fmla="*/ 548640 w 655320"/>
              <a:gd name="csY33" fmla="*/ 53340 h 655320"/>
              <a:gd name="csX34" fmla="*/ 601980 w 655320"/>
              <a:gd name="csY34" fmla="*/ 0 h 655320"/>
              <a:gd name="csX35" fmla="*/ 327660 w 655320"/>
              <a:gd name="csY35" fmla="*/ 0 h 655320"/>
              <a:gd name="csX36" fmla="*/ 381000 w 655320"/>
              <a:gd name="csY36" fmla="*/ 53340 h 655320"/>
              <a:gd name="csX37" fmla="*/ 327660 w 655320"/>
              <a:gd name="csY37" fmla="*/ 106680 h 655320"/>
              <a:gd name="csX38" fmla="*/ 274320 w 655320"/>
              <a:gd name="csY38" fmla="*/ 53340 h 655320"/>
              <a:gd name="csX39" fmla="*/ 327660 w 655320"/>
              <a:gd name="csY39" fmla="*/ 0 h 655320"/>
              <a:gd name="csX40" fmla="*/ 53340 w 655320"/>
              <a:gd name="csY40" fmla="*/ 0 h 655320"/>
              <a:gd name="csX41" fmla="*/ 106680 w 655320"/>
              <a:gd name="csY41" fmla="*/ 53340 h 655320"/>
              <a:gd name="csX42" fmla="*/ 53340 w 655320"/>
              <a:gd name="csY42" fmla="*/ 106680 h 655320"/>
              <a:gd name="csX43" fmla="*/ 0 w 655320"/>
              <a:gd name="csY43" fmla="*/ 53340 h 655320"/>
              <a:gd name="csX44" fmla="*/ 53340 w 655320"/>
              <a:gd name="csY44" fmla="*/ 0 h 6553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</a:cxnLst>
            <a:rect l="l" t="t" r="r" b="b"/>
            <a:pathLst>
              <a:path w="655320" h="655320">
                <a:moveTo>
                  <a:pt x="601980" y="548640"/>
                </a:moveTo>
                <a:cubicBezTo>
                  <a:pt x="631439" y="548640"/>
                  <a:pt x="655320" y="572521"/>
                  <a:pt x="655320" y="601980"/>
                </a:cubicBezTo>
                <a:cubicBezTo>
                  <a:pt x="655320" y="631439"/>
                  <a:pt x="631439" y="655320"/>
                  <a:pt x="601980" y="655320"/>
                </a:cubicBezTo>
                <a:cubicBezTo>
                  <a:pt x="572521" y="655320"/>
                  <a:pt x="548640" y="631439"/>
                  <a:pt x="548640" y="601980"/>
                </a:cubicBezTo>
                <a:cubicBezTo>
                  <a:pt x="548640" y="572521"/>
                  <a:pt x="572521" y="548640"/>
                  <a:pt x="601980" y="548640"/>
                </a:cubicBezTo>
                <a:close/>
                <a:moveTo>
                  <a:pt x="327660" y="548640"/>
                </a:moveTo>
                <a:cubicBezTo>
                  <a:pt x="357119" y="548640"/>
                  <a:pt x="381000" y="572521"/>
                  <a:pt x="381000" y="601980"/>
                </a:cubicBezTo>
                <a:cubicBezTo>
                  <a:pt x="381000" y="631439"/>
                  <a:pt x="357119" y="655320"/>
                  <a:pt x="327660" y="655320"/>
                </a:cubicBezTo>
                <a:cubicBezTo>
                  <a:pt x="298201" y="655320"/>
                  <a:pt x="274320" y="631439"/>
                  <a:pt x="274320" y="601980"/>
                </a:cubicBezTo>
                <a:cubicBezTo>
                  <a:pt x="274320" y="572521"/>
                  <a:pt x="298201" y="548640"/>
                  <a:pt x="327660" y="548640"/>
                </a:cubicBezTo>
                <a:close/>
                <a:moveTo>
                  <a:pt x="53340" y="548640"/>
                </a:moveTo>
                <a:cubicBezTo>
                  <a:pt x="82799" y="548640"/>
                  <a:pt x="106680" y="572521"/>
                  <a:pt x="106680" y="601980"/>
                </a:cubicBezTo>
                <a:cubicBezTo>
                  <a:pt x="106680" y="631439"/>
                  <a:pt x="82799" y="655320"/>
                  <a:pt x="53340" y="655320"/>
                </a:cubicBezTo>
                <a:cubicBezTo>
                  <a:pt x="23881" y="655320"/>
                  <a:pt x="0" y="631439"/>
                  <a:pt x="0" y="601980"/>
                </a:cubicBezTo>
                <a:cubicBezTo>
                  <a:pt x="0" y="572521"/>
                  <a:pt x="23881" y="548640"/>
                  <a:pt x="53340" y="548640"/>
                </a:cubicBezTo>
                <a:close/>
                <a:moveTo>
                  <a:pt x="601980" y="274320"/>
                </a:moveTo>
                <a:cubicBezTo>
                  <a:pt x="631439" y="274320"/>
                  <a:pt x="655320" y="298201"/>
                  <a:pt x="655320" y="327660"/>
                </a:cubicBezTo>
                <a:cubicBezTo>
                  <a:pt x="655320" y="357119"/>
                  <a:pt x="631439" y="381000"/>
                  <a:pt x="601980" y="381000"/>
                </a:cubicBezTo>
                <a:cubicBezTo>
                  <a:pt x="572521" y="381000"/>
                  <a:pt x="548640" y="357119"/>
                  <a:pt x="548640" y="327660"/>
                </a:cubicBezTo>
                <a:cubicBezTo>
                  <a:pt x="548640" y="298201"/>
                  <a:pt x="572521" y="274320"/>
                  <a:pt x="601980" y="274320"/>
                </a:cubicBezTo>
                <a:close/>
                <a:moveTo>
                  <a:pt x="327660" y="274320"/>
                </a:moveTo>
                <a:cubicBezTo>
                  <a:pt x="357119" y="274320"/>
                  <a:pt x="381000" y="298201"/>
                  <a:pt x="381000" y="327660"/>
                </a:cubicBezTo>
                <a:cubicBezTo>
                  <a:pt x="381000" y="357119"/>
                  <a:pt x="357119" y="381000"/>
                  <a:pt x="327660" y="381000"/>
                </a:cubicBezTo>
                <a:cubicBezTo>
                  <a:pt x="298201" y="381000"/>
                  <a:pt x="274320" y="357119"/>
                  <a:pt x="274320" y="327660"/>
                </a:cubicBezTo>
                <a:cubicBezTo>
                  <a:pt x="274320" y="298201"/>
                  <a:pt x="298201" y="274320"/>
                  <a:pt x="327660" y="274320"/>
                </a:cubicBezTo>
                <a:close/>
                <a:moveTo>
                  <a:pt x="53340" y="274320"/>
                </a:moveTo>
                <a:cubicBezTo>
                  <a:pt x="82799" y="274320"/>
                  <a:pt x="106680" y="298201"/>
                  <a:pt x="106680" y="327660"/>
                </a:cubicBezTo>
                <a:cubicBezTo>
                  <a:pt x="106680" y="357119"/>
                  <a:pt x="82799" y="381000"/>
                  <a:pt x="53340" y="381000"/>
                </a:cubicBezTo>
                <a:cubicBezTo>
                  <a:pt x="23881" y="381000"/>
                  <a:pt x="0" y="357119"/>
                  <a:pt x="0" y="327660"/>
                </a:cubicBezTo>
                <a:cubicBezTo>
                  <a:pt x="0" y="298201"/>
                  <a:pt x="23881" y="274320"/>
                  <a:pt x="53340" y="274320"/>
                </a:cubicBezTo>
                <a:close/>
                <a:moveTo>
                  <a:pt x="601980" y="0"/>
                </a:moveTo>
                <a:cubicBezTo>
                  <a:pt x="631439" y="0"/>
                  <a:pt x="655320" y="23881"/>
                  <a:pt x="655320" y="53340"/>
                </a:cubicBezTo>
                <a:cubicBezTo>
                  <a:pt x="655320" y="82799"/>
                  <a:pt x="631439" y="106680"/>
                  <a:pt x="601980" y="106680"/>
                </a:cubicBezTo>
                <a:cubicBezTo>
                  <a:pt x="572521" y="106680"/>
                  <a:pt x="548640" y="82799"/>
                  <a:pt x="548640" y="53340"/>
                </a:cubicBezTo>
                <a:cubicBezTo>
                  <a:pt x="548640" y="23881"/>
                  <a:pt x="572521" y="0"/>
                  <a:pt x="601980" y="0"/>
                </a:cubicBezTo>
                <a:close/>
                <a:moveTo>
                  <a:pt x="327660" y="0"/>
                </a:moveTo>
                <a:cubicBezTo>
                  <a:pt x="357119" y="0"/>
                  <a:pt x="381000" y="23881"/>
                  <a:pt x="381000" y="53340"/>
                </a:cubicBezTo>
                <a:cubicBezTo>
                  <a:pt x="381000" y="82799"/>
                  <a:pt x="357119" y="106680"/>
                  <a:pt x="327660" y="106680"/>
                </a:cubicBezTo>
                <a:cubicBezTo>
                  <a:pt x="298201" y="106680"/>
                  <a:pt x="274320" y="82799"/>
                  <a:pt x="274320" y="53340"/>
                </a:cubicBezTo>
                <a:cubicBezTo>
                  <a:pt x="274320" y="23881"/>
                  <a:pt x="298201" y="0"/>
                  <a:pt x="327660" y="0"/>
                </a:cubicBezTo>
                <a:close/>
                <a:moveTo>
                  <a:pt x="53340" y="0"/>
                </a:moveTo>
                <a:cubicBezTo>
                  <a:pt x="82799" y="0"/>
                  <a:pt x="106680" y="23881"/>
                  <a:pt x="106680" y="53340"/>
                </a:cubicBezTo>
                <a:cubicBezTo>
                  <a:pt x="106680" y="82799"/>
                  <a:pt x="82799" y="106680"/>
                  <a:pt x="53340" y="106680"/>
                </a:cubicBezTo>
                <a:cubicBezTo>
                  <a:pt x="23881" y="106680"/>
                  <a:pt x="0" y="82799"/>
                  <a:pt x="0" y="53340"/>
                </a:cubicBezTo>
                <a:cubicBezTo>
                  <a:pt x="0" y="23881"/>
                  <a:pt x="23881" y="0"/>
                  <a:pt x="53340" y="0"/>
                </a:cubicBezTo>
                <a:close/>
              </a:path>
            </a:pathLst>
          </a:custGeom>
          <a:solidFill>
            <a:srgbClr val="F7F2EA"/>
          </a:solidFill>
          <a:ln w="7620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00F05400-A7F6-FD97-E697-1637C9EBD059}"/>
              </a:ext>
            </a:extLst>
          </p:cNvPr>
          <p:cNvSpPr/>
          <p:nvPr/>
        </p:nvSpPr>
        <p:spPr>
          <a:xfrm>
            <a:off x="11300460" y="5623560"/>
            <a:ext cx="655320" cy="655320"/>
          </a:xfrm>
          <a:custGeom>
            <a:avLst/>
            <a:gdLst>
              <a:gd name="csX0" fmla="*/ 601980 w 655320"/>
              <a:gd name="csY0" fmla="*/ 548640 h 655320"/>
              <a:gd name="csX1" fmla="*/ 655320 w 655320"/>
              <a:gd name="csY1" fmla="*/ 601980 h 655320"/>
              <a:gd name="csX2" fmla="*/ 601980 w 655320"/>
              <a:gd name="csY2" fmla="*/ 655320 h 655320"/>
              <a:gd name="csX3" fmla="*/ 548640 w 655320"/>
              <a:gd name="csY3" fmla="*/ 601980 h 655320"/>
              <a:gd name="csX4" fmla="*/ 601980 w 655320"/>
              <a:gd name="csY4" fmla="*/ 548640 h 655320"/>
              <a:gd name="csX5" fmla="*/ 327660 w 655320"/>
              <a:gd name="csY5" fmla="*/ 548640 h 655320"/>
              <a:gd name="csX6" fmla="*/ 381000 w 655320"/>
              <a:gd name="csY6" fmla="*/ 601980 h 655320"/>
              <a:gd name="csX7" fmla="*/ 327660 w 655320"/>
              <a:gd name="csY7" fmla="*/ 655320 h 655320"/>
              <a:gd name="csX8" fmla="*/ 274320 w 655320"/>
              <a:gd name="csY8" fmla="*/ 601980 h 655320"/>
              <a:gd name="csX9" fmla="*/ 327660 w 655320"/>
              <a:gd name="csY9" fmla="*/ 548640 h 655320"/>
              <a:gd name="csX10" fmla="*/ 53340 w 655320"/>
              <a:gd name="csY10" fmla="*/ 548640 h 655320"/>
              <a:gd name="csX11" fmla="*/ 106680 w 655320"/>
              <a:gd name="csY11" fmla="*/ 601980 h 655320"/>
              <a:gd name="csX12" fmla="*/ 53340 w 655320"/>
              <a:gd name="csY12" fmla="*/ 655320 h 655320"/>
              <a:gd name="csX13" fmla="*/ 0 w 655320"/>
              <a:gd name="csY13" fmla="*/ 601980 h 655320"/>
              <a:gd name="csX14" fmla="*/ 53340 w 655320"/>
              <a:gd name="csY14" fmla="*/ 548640 h 655320"/>
              <a:gd name="csX15" fmla="*/ 601980 w 655320"/>
              <a:gd name="csY15" fmla="*/ 274320 h 655320"/>
              <a:gd name="csX16" fmla="*/ 655320 w 655320"/>
              <a:gd name="csY16" fmla="*/ 327660 h 655320"/>
              <a:gd name="csX17" fmla="*/ 601980 w 655320"/>
              <a:gd name="csY17" fmla="*/ 381000 h 655320"/>
              <a:gd name="csX18" fmla="*/ 548640 w 655320"/>
              <a:gd name="csY18" fmla="*/ 327660 h 655320"/>
              <a:gd name="csX19" fmla="*/ 601980 w 655320"/>
              <a:gd name="csY19" fmla="*/ 274320 h 655320"/>
              <a:gd name="csX20" fmla="*/ 327660 w 655320"/>
              <a:gd name="csY20" fmla="*/ 274320 h 655320"/>
              <a:gd name="csX21" fmla="*/ 381000 w 655320"/>
              <a:gd name="csY21" fmla="*/ 327660 h 655320"/>
              <a:gd name="csX22" fmla="*/ 327660 w 655320"/>
              <a:gd name="csY22" fmla="*/ 381000 h 655320"/>
              <a:gd name="csX23" fmla="*/ 274320 w 655320"/>
              <a:gd name="csY23" fmla="*/ 327660 h 655320"/>
              <a:gd name="csX24" fmla="*/ 327660 w 655320"/>
              <a:gd name="csY24" fmla="*/ 274320 h 655320"/>
              <a:gd name="csX25" fmla="*/ 53340 w 655320"/>
              <a:gd name="csY25" fmla="*/ 274320 h 655320"/>
              <a:gd name="csX26" fmla="*/ 106680 w 655320"/>
              <a:gd name="csY26" fmla="*/ 327660 h 655320"/>
              <a:gd name="csX27" fmla="*/ 53340 w 655320"/>
              <a:gd name="csY27" fmla="*/ 381000 h 655320"/>
              <a:gd name="csX28" fmla="*/ 0 w 655320"/>
              <a:gd name="csY28" fmla="*/ 327660 h 655320"/>
              <a:gd name="csX29" fmla="*/ 53340 w 655320"/>
              <a:gd name="csY29" fmla="*/ 274320 h 655320"/>
              <a:gd name="csX30" fmla="*/ 601980 w 655320"/>
              <a:gd name="csY30" fmla="*/ 0 h 655320"/>
              <a:gd name="csX31" fmla="*/ 655320 w 655320"/>
              <a:gd name="csY31" fmla="*/ 53340 h 655320"/>
              <a:gd name="csX32" fmla="*/ 601980 w 655320"/>
              <a:gd name="csY32" fmla="*/ 106680 h 655320"/>
              <a:gd name="csX33" fmla="*/ 548640 w 655320"/>
              <a:gd name="csY33" fmla="*/ 53340 h 655320"/>
              <a:gd name="csX34" fmla="*/ 601980 w 655320"/>
              <a:gd name="csY34" fmla="*/ 0 h 655320"/>
              <a:gd name="csX35" fmla="*/ 327660 w 655320"/>
              <a:gd name="csY35" fmla="*/ 0 h 655320"/>
              <a:gd name="csX36" fmla="*/ 381000 w 655320"/>
              <a:gd name="csY36" fmla="*/ 53340 h 655320"/>
              <a:gd name="csX37" fmla="*/ 327660 w 655320"/>
              <a:gd name="csY37" fmla="*/ 106680 h 655320"/>
              <a:gd name="csX38" fmla="*/ 274320 w 655320"/>
              <a:gd name="csY38" fmla="*/ 53340 h 655320"/>
              <a:gd name="csX39" fmla="*/ 327660 w 655320"/>
              <a:gd name="csY39" fmla="*/ 0 h 655320"/>
              <a:gd name="csX40" fmla="*/ 53340 w 655320"/>
              <a:gd name="csY40" fmla="*/ 0 h 655320"/>
              <a:gd name="csX41" fmla="*/ 106680 w 655320"/>
              <a:gd name="csY41" fmla="*/ 53340 h 655320"/>
              <a:gd name="csX42" fmla="*/ 53340 w 655320"/>
              <a:gd name="csY42" fmla="*/ 106680 h 655320"/>
              <a:gd name="csX43" fmla="*/ 0 w 655320"/>
              <a:gd name="csY43" fmla="*/ 53340 h 655320"/>
              <a:gd name="csX44" fmla="*/ 53340 w 655320"/>
              <a:gd name="csY44" fmla="*/ 0 h 6553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</a:cxnLst>
            <a:rect l="l" t="t" r="r" b="b"/>
            <a:pathLst>
              <a:path w="655320" h="655320">
                <a:moveTo>
                  <a:pt x="601980" y="548640"/>
                </a:moveTo>
                <a:cubicBezTo>
                  <a:pt x="631439" y="548640"/>
                  <a:pt x="655320" y="572521"/>
                  <a:pt x="655320" y="601980"/>
                </a:cubicBezTo>
                <a:cubicBezTo>
                  <a:pt x="655320" y="631439"/>
                  <a:pt x="631439" y="655320"/>
                  <a:pt x="601980" y="655320"/>
                </a:cubicBezTo>
                <a:cubicBezTo>
                  <a:pt x="572521" y="655320"/>
                  <a:pt x="548640" y="631439"/>
                  <a:pt x="548640" y="601980"/>
                </a:cubicBezTo>
                <a:cubicBezTo>
                  <a:pt x="548640" y="572521"/>
                  <a:pt x="572521" y="548640"/>
                  <a:pt x="601980" y="548640"/>
                </a:cubicBezTo>
                <a:close/>
                <a:moveTo>
                  <a:pt x="327660" y="548640"/>
                </a:moveTo>
                <a:cubicBezTo>
                  <a:pt x="357119" y="548640"/>
                  <a:pt x="381000" y="572521"/>
                  <a:pt x="381000" y="601980"/>
                </a:cubicBezTo>
                <a:cubicBezTo>
                  <a:pt x="381000" y="631439"/>
                  <a:pt x="357119" y="655320"/>
                  <a:pt x="327660" y="655320"/>
                </a:cubicBezTo>
                <a:cubicBezTo>
                  <a:pt x="298201" y="655320"/>
                  <a:pt x="274320" y="631439"/>
                  <a:pt x="274320" y="601980"/>
                </a:cubicBezTo>
                <a:cubicBezTo>
                  <a:pt x="274320" y="572521"/>
                  <a:pt x="298201" y="548640"/>
                  <a:pt x="327660" y="548640"/>
                </a:cubicBezTo>
                <a:close/>
                <a:moveTo>
                  <a:pt x="53340" y="548640"/>
                </a:moveTo>
                <a:cubicBezTo>
                  <a:pt x="82799" y="548640"/>
                  <a:pt x="106680" y="572521"/>
                  <a:pt x="106680" y="601980"/>
                </a:cubicBezTo>
                <a:cubicBezTo>
                  <a:pt x="106680" y="631439"/>
                  <a:pt x="82799" y="655320"/>
                  <a:pt x="53340" y="655320"/>
                </a:cubicBezTo>
                <a:cubicBezTo>
                  <a:pt x="23881" y="655320"/>
                  <a:pt x="0" y="631439"/>
                  <a:pt x="0" y="601980"/>
                </a:cubicBezTo>
                <a:cubicBezTo>
                  <a:pt x="0" y="572521"/>
                  <a:pt x="23881" y="548640"/>
                  <a:pt x="53340" y="548640"/>
                </a:cubicBezTo>
                <a:close/>
                <a:moveTo>
                  <a:pt x="601980" y="274320"/>
                </a:moveTo>
                <a:cubicBezTo>
                  <a:pt x="631439" y="274320"/>
                  <a:pt x="655320" y="298201"/>
                  <a:pt x="655320" y="327660"/>
                </a:cubicBezTo>
                <a:cubicBezTo>
                  <a:pt x="655320" y="357119"/>
                  <a:pt x="631439" y="381000"/>
                  <a:pt x="601980" y="381000"/>
                </a:cubicBezTo>
                <a:cubicBezTo>
                  <a:pt x="572521" y="381000"/>
                  <a:pt x="548640" y="357119"/>
                  <a:pt x="548640" y="327660"/>
                </a:cubicBezTo>
                <a:cubicBezTo>
                  <a:pt x="548640" y="298201"/>
                  <a:pt x="572521" y="274320"/>
                  <a:pt x="601980" y="274320"/>
                </a:cubicBezTo>
                <a:close/>
                <a:moveTo>
                  <a:pt x="327660" y="274320"/>
                </a:moveTo>
                <a:cubicBezTo>
                  <a:pt x="357119" y="274320"/>
                  <a:pt x="381000" y="298201"/>
                  <a:pt x="381000" y="327660"/>
                </a:cubicBezTo>
                <a:cubicBezTo>
                  <a:pt x="381000" y="357119"/>
                  <a:pt x="357119" y="381000"/>
                  <a:pt x="327660" y="381000"/>
                </a:cubicBezTo>
                <a:cubicBezTo>
                  <a:pt x="298201" y="381000"/>
                  <a:pt x="274320" y="357119"/>
                  <a:pt x="274320" y="327660"/>
                </a:cubicBezTo>
                <a:cubicBezTo>
                  <a:pt x="274320" y="298201"/>
                  <a:pt x="298201" y="274320"/>
                  <a:pt x="327660" y="274320"/>
                </a:cubicBezTo>
                <a:close/>
                <a:moveTo>
                  <a:pt x="53340" y="274320"/>
                </a:moveTo>
                <a:cubicBezTo>
                  <a:pt x="82799" y="274320"/>
                  <a:pt x="106680" y="298201"/>
                  <a:pt x="106680" y="327660"/>
                </a:cubicBezTo>
                <a:cubicBezTo>
                  <a:pt x="106680" y="357119"/>
                  <a:pt x="82799" y="381000"/>
                  <a:pt x="53340" y="381000"/>
                </a:cubicBezTo>
                <a:cubicBezTo>
                  <a:pt x="23881" y="381000"/>
                  <a:pt x="0" y="357119"/>
                  <a:pt x="0" y="327660"/>
                </a:cubicBezTo>
                <a:cubicBezTo>
                  <a:pt x="0" y="298201"/>
                  <a:pt x="23881" y="274320"/>
                  <a:pt x="53340" y="274320"/>
                </a:cubicBezTo>
                <a:close/>
                <a:moveTo>
                  <a:pt x="601980" y="0"/>
                </a:moveTo>
                <a:cubicBezTo>
                  <a:pt x="631439" y="0"/>
                  <a:pt x="655320" y="23881"/>
                  <a:pt x="655320" y="53340"/>
                </a:cubicBezTo>
                <a:cubicBezTo>
                  <a:pt x="655320" y="82799"/>
                  <a:pt x="631439" y="106680"/>
                  <a:pt x="601980" y="106680"/>
                </a:cubicBezTo>
                <a:cubicBezTo>
                  <a:pt x="572521" y="106680"/>
                  <a:pt x="548640" y="82799"/>
                  <a:pt x="548640" y="53340"/>
                </a:cubicBezTo>
                <a:cubicBezTo>
                  <a:pt x="548640" y="23881"/>
                  <a:pt x="572521" y="0"/>
                  <a:pt x="601980" y="0"/>
                </a:cubicBezTo>
                <a:close/>
                <a:moveTo>
                  <a:pt x="327660" y="0"/>
                </a:moveTo>
                <a:cubicBezTo>
                  <a:pt x="357119" y="0"/>
                  <a:pt x="381000" y="23881"/>
                  <a:pt x="381000" y="53340"/>
                </a:cubicBezTo>
                <a:cubicBezTo>
                  <a:pt x="381000" y="82799"/>
                  <a:pt x="357119" y="106680"/>
                  <a:pt x="327660" y="106680"/>
                </a:cubicBezTo>
                <a:cubicBezTo>
                  <a:pt x="298201" y="106680"/>
                  <a:pt x="274320" y="82799"/>
                  <a:pt x="274320" y="53340"/>
                </a:cubicBezTo>
                <a:cubicBezTo>
                  <a:pt x="274320" y="23881"/>
                  <a:pt x="298201" y="0"/>
                  <a:pt x="327660" y="0"/>
                </a:cubicBezTo>
                <a:close/>
                <a:moveTo>
                  <a:pt x="53340" y="0"/>
                </a:moveTo>
                <a:cubicBezTo>
                  <a:pt x="82799" y="0"/>
                  <a:pt x="106680" y="23881"/>
                  <a:pt x="106680" y="53340"/>
                </a:cubicBezTo>
                <a:cubicBezTo>
                  <a:pt x="106680" y="82799"/>
                  <a:pt x="82799" y="106680"/>
                  <a:pt x="53340" y="106680"/>
                </a:cubicBezTo>
                <a:cubicBezTo>
                  <a:pt x="23881" y="106680"/>
                  <a:pt x="0" y="82799"/>
                  <a:pt x="0" y="53340"/>
                </a:cubicBezTo>
                <a:cubicBezTo>
                  <a:pt x="0" y="23881"/>
                  <a:pt x="23881" y="0"/>
                  <a:pt x="53340" y="0"/>
                </a:cubicBezTo>
                <a:close/>
              </a:path>
            </a:pathLst>
          </a:custGeom>
          <a:solidFill>
            <a:srgbClr val="F7F2EA"/>
          </a:solidFill>
          <a:ln w="7620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D4D12E34-62EF-786C-9895-3A68BE4EBFE7}"/>
              </a:ext>
            </a:extLst>
          </p:cNvPr>
          <p:cNvSpPr/>
          <p:nvPr/>
        </p:nvSpPr>
        <p:spPr>
          <a:xfrm>
            <a:off x="0" y="1104900"/>
            <a:ext cx="12192000" cy="4457700"/>
          </a:xfrm>
          <a:custGeom>
            <a:avLst/>
            <a:gdLst>
              <a:gd name="csX0" fmla="*/ 0 w 12192000"/>
              <a:gd name="csY0" fmla="*/ 1866900 h 4457700"/>
              <a:gd name="csX1" fmla="*/ 3200400 w 12192000"/>
              <a:gd name="csY1" fmla="*/ 1485900 h 4457700"/>
              <a:gd name="csX2" fmla="*/ 3200400 w 12192000"/>
              <a:gd name="csY2" fmla="*/ 4457700 h 4457700"/>
              <a:gd name="csX3" fmla="*/ 8077200 w 12192000"/>
              <a:gd name="csY3" fmla="*/ 3962400 h 4457700"/>
              <a:gd name="csX4" fmla="*/ 4419600 w 12192000"/>
              <a:gd name="csY4" fmla="*/ 533400 h 4457700"/>
              <a:gd name="csX5" fmla="*/ 9372600 w 12192000"/>
              <a:gd name="csY5" fmla="*/ 0 h 4457700"/>
              <a:gd name="csX6" fmla="*/ 9372600 w 12192000"/>
              <a:gd name="csY6" fmla="*/ 2781300 h 4457700"/>
              <a:gd name="csX7" fmla="*/ 12192000 w 12192000"/>
              <a:gd name="csY7" fmla="*/ 2438400 h 44577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2192000" h="4457700">
                <a:moveTo>
                  <a:pt x="0" y="1866900"/>
                </a:moveTo>
                <a:lnTo>
                  <a:pt x="3200400" y="1485900"/>
                </a:lnTo>
                <a:lnTo>
                  <a:pt x="3200400" y="4457700"/>
                </a:lnTo>
                <a:lnTo>
                  <a:pt x="8077200" y="3962400"/>
                </a:lnTo>
                <a:moveTo>
                  <a:pt x="4419600" y="533400"/>
                </a:moveTo>
                <a:lnTo>
                  <a:pt x="9372600" y="0"/>
                </a:lnTo>
                <a:lnTo>
                  <a:pt x="9372600" y="2781300"/>
                </a:lnTo>
                <a:lnTo>
                  <a:pt x="12192000" y="2438400"/>
                </a:lnTo>
              </a:path>
            </a:pathLst>
          </a:custGeom>
          <a:noFill/>
          <a:ln w="137160" cap="flat">
            <a:solidFill>
              <a:srgbClr val="0F5967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49A991E-1C00-C0B9-4E97-F7ADE0947F1D}"/>
              </a:ext>
            </a:extLst>
          </p:cNvPr>
          <p:cNvSpPr txBox="1"/>
          <p:nvPr/>
        </p:nvSpPr>
        <p:spPr>
          <a:xfrm>
            <a:off x="2994660" y="1091252"/>
            <a:ext cx="754380" cy="13683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250" b="1" spc="0" baseline="0" dirty="0">
                <a:ln/>
                <a:solidFill>
                  <a:srgbClr val="F06F56"/>
                </a:solidFill>
                <a:latin typeface="Arial"/>
                <a:cs typeface="Arial"/>
                <a:sym typeface="Arial"/>
                <a:rtl val="0"/>
              </a:rPr>
              <a:t>“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4F406F6-36DD-083D-9EE4-CA5D0197E15B}"/>
              </a:ext>
            </a:extLst>
          </p:cNvPr>
          <p:cNvSpPr txBox="1"/>
          <p:nvPr/>
        </p:nvSpPr>
        <p:spPr>
          <a:xfrm>
            <a:off x="8214360" y="4405952"/>
            <a:ext cx="754380" cy="13683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250" b="1" spc="0" baseline="0">
                <a:ln/>
                <a:solidFill>
                  <a:srgbClr val="F06F56"/>
                </a:solidFill>
                <a:latin typeface="Arial"/>
                <a:cs typeface="Arial"/>
                <a:sym typeface="Arial"/>
                <a:rtl val="0"/>
              </a:rPr>
              <a:t>”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B0171AA-0FA2-1631-2F12-A808855508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r>
              <a:rPr lang="en-US" noProof="1"/>
              <a:t>Lorem ipsum dolor sit amet, consectetuer adipiscing elit. Maecenas porttitor congue massa.</a:t>
            </a:r>
          </a:p>
        </p:txBody>
      </p:sp>
    </p:spTree>
    <p:extLst>
      <p:ext uri="{BB962C8B-B14F-4D97-AF65-F5344CB8AC3E}">
        <p14:creationId xmlns:p14="http://schemas.microsoft.com/office/powerpoint/2010/main" val="3869095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9505</TotalTime>
  <Words>61</Words>
  <Application>Microsoft Office PowerPoint</Application>
  <PresentationFormat>Widescreen</PresentationFormat>
  <Paragraphs>8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Aptos</vt:lpstr>
      <vt:lpstr>Aptos Display</vt:lpstr>
      <vt:lpstr>Arial</vt:lpstr>
      <vt:lpstr>Calibri</vt:lpstr>
      <vt:lpstr>Calibri Light</vt:lpstr>
      <vt:lpstr>Template PresentationGO</vt:lpstr>
      <vt:lpstr>Designed by PresentationGO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Modern Quote Frame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2026-07-13T19:03:01Z</dcterms:modified>
  <cp:category>Text &amp; Tables</cp:category>
</cp:coreProperties>
</file>