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73" r:id="rId4"/>
    <p:sldId id="37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002033"/>
    <a:srgbClr val="D0BA94"/>
    <a:srgbClr val="F595A6"/>
    <a:srgbClr val="CEBA8B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5" d="100"/>
          <a:sy n="75" d="100"/>
        </p:scale>
        <p:origin x="54" y="8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831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35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91917-B898-C96B-847B-4B499544A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C0C24-F141-C51A-5FA4-B1D0F3CB2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Tunisia Insights Map – Slide Template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254408B-1330-A04E-7F1D-913C5FB82DA2}"/>
              </a:ext>
            </a:extLst>
          </p:cNvPr>
          <p:cNvGrpSpPr/>
          <p:nvPr/>
        </p:nvGrpSpPr>
        <p:grpSpPr>
          <a:xfrm>
            <a:off x="1875725" y="1284206"/>
            <a:ext cx="2911981" cy="1351708"/>
            <a:chOff x="332936" y="2566211"/>
            <a:chExt cx="2926080" cy="1351708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5D55D44-7C26-F07B-4F4E-49CE4B29C785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7653ECA-5ADD-7BAD-0EF2-8F3B27B3A60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0D4B14C-FBA7-F1AB-AE92-BB375DEC9D73}"/>
              </a:ext>
            </a:extLst>
          </p:cNvPr>
          <p:cNvGrpSpPr/>
          <p:nvPr/>
        </p:nvGrpSpPr>
        <p:grpSpPr>
          <a:xfrm>
            <a:off x="5227069" y="4258295"/>
            <a:ext cx="2947867" cy="829955"/>
            <a:chOff x="8766553" y="6540711"/>
            <a:chExt cx="2947867" cy="829955"/>
          </a:xfrm>
        </p:grpSpPr>
        <p:sp>
          <p:nvSpPr>
            <p:cNvPr id="65" name="Rectangle 6">
              <a:extLst>
                <a:ext uri="{FF2B5EF4-FFF2-40B4-BE49-F238E27FC236}">
                  <a16:creationId xmlns:a16="http://schemas.microsoft.com/office/drawing/2014/main" id="{9863F606-F5D8-70AD-BFF1-E4034BC401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6553" y="6540711"/>
              <a:ext cx="2947867" cy="829955"/>
            </a:xfrm>
            <a:prstGeom prst="roundRect">
              <a:avLst>
                <a:gd name="adj" fmla="val 31219"/>
              </a:avLst>
            </a:prstGeom>
            <a:solidFill>
              <a:schemeClr val="bg1"/>
            </a:solidFill>
            <a:ln w="19050">
              <a:solidFill>
                <a:schemeClr val="tx2">
                  <a:lumMod val="50000"/>
                  <a:lumOff val="50000"/>
                </a:schemeClr>
              </a:solidFill>
              <a:miter lim="800000"/>
              <a:headEnd/>
              <a:tailEnd/>
            </a:ln>
            <a:effectLst>
              <a:outerShdw blurRad="114300" dist="762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82296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>
                  <a:solidFill>
                    <a:schemeClr val="accent6"/>
                  </a:solidFill>
                </a:rPr>
                <a:t>Key Insight</a:t>
              </a:r>
            </a:p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  <a:endParaRPr lang="en-US" sz="1100" b="1" dirty="0">
                <a:solidFill>
                  <a:schemeClr val="accent6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17261916-8759-DAE8-C71B-1131A9D3D8BB}"/>
                </a:ext>
              </a:extLst>
            </p:cNvPr>
            <p:cNvSpPr/>
            <p:nvPr/>
          </p:nvSpPr>
          <p:spPr>
            <a:xfrm>
              <a:off x="8931813" y="6668440"/>
              <a:ext cx="574496" cy="574496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7" name="Graphic 66" descr="Lights On with solid fill">
              <a:extLst>
                <a:ext uri="{FF2B5EF4-FFF2-40B4-BE49-F238E27FC236}">
                  <a16:creationId xmlns:a16="http://schemas.microsoft.com/office/drawing/2014/main" id="{97B57C3F-8D92-21DC-F82A-8D4F5A0ABDB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8990461" y="6727088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32CF495-38AD-9B33-4F98-7866247C3A12}"/>
              </a:ext>
            </a:extLst>
          </p:cNvPr>
          <p:cNvGrpSpPr/>
          <p:nvPr/>
        </p:nvGrpSpPr>
        <p:grpSpPr>
          <a:xfrm>
            <a:off x="929970" y="2854551"/>
            <a:ext cx="679906" cy="679906"/>
            <a:chOff x="158294" y="3598165"/>
            <a:chExt cx="574496" cy="574496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79829794-C1E2-272C-245E-37DB3912F3BF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0" name="Graphic 69" descr="Bullseye with solid fill">
              <a:extLst>
                <a:ext uri="{FF2B5EF4-FFF2-40B4-BE49-F238E27FC236}">
                  <a16:creationId xmlns:a16="http://schemas.microsoft.com/office/drawing/2014/main" id="{47257CE1-0360-49F6-2F07-7F9EDCB1F16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B36C51E-B114-2B2A-F478-4FA33F6BB128}"/>
              </a:ext>
            </a:extLst>
          </p:cNvPr>
          <p:cNvGrpSpPr/>
          <p:nvPr/>
        </p:nvGrpSpPr>
        <p:grpSpPr>
          <a:xfrm>
            <a:off x="820361" y="1298292"/>
            <a:ext cx="899125" cy="899125"/>
            <a:chOff x="158294" y="3598165"/>
            <a:chExt cx="574496" cy="574496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7D054BB6-3A9F-955F-D310-6411E32CCDCA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3" name="Graphic 72" descr="Bar graph with upward trend with solid fill">
              <a:extLst>
                <a:ext uri="{FF2B5EF4-FFF2-40B4-BE49-F238E27FC236}">
                  <a16:creationId xmlns:a16="http://schemas.microsoft.com/office/drawing/2014/main" id="{AF748D63-79A0-B6EC-F375-710DB7E3C8F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</p:spPr>
        </p:pic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9C7CD44-711F-0A5E-182A-B6E02E9F047F}"/>
              </a:ext>
            </a:extLst>
          </p:cNvPr>
          <p:cNvGrpSpPr/>
          <p:nvPr/>
        </p:nvGrpSpPr>
        <p:grpSpPr>
          <a:xfrm>
            <a:off x="929970" y="3939614"/>
            <a:ext cx="679906" cy="679906"/>
            <a:chOff x="158294" y="3598165"/>
            <a:chExt cx="574496" cy="574496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8D79C621-1745-371E-4B71-3C666D4610F9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6" name="Graphic 75" descr="Users with solid fill">
              <a:extLst>
                <a:ext uri="{FF2B5EF4-FFF2-40B4-BE49-F238E27FC236}">
                  <a16:creationId xmlns:a16="http://schemas.microsoft.com/office/drawing/2014/main" id="{37804B9B-6431-561F-2489-24F2806742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65A009C-A0DB-9103-BBAB-95E62CAB1BE9}"/>
              </a:ext>
            </a:extLst>
          </p:cNvPr>
          <p:cNvGrpSpPr/>
          <p:nvPr/>
        </p:nvGrpSpPr>
        <p:grpSpPr>
          <a:xfrm>
            <a:off x="929970" y="5024678"/>
            <a:ext cx="679906" cy="679906"/>
            <a:chOff x="158294" y="3598165"/>
            <a:chExt cx="574496" cy="574496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9C71BA8B-0942-A281-E110-E06FED74CD74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9" name="Graphic 78" descr="Pie chart with solid fill">
              <a:extLst>
                <a:ext uri="{FF2B5EF4-FFF2-40B4-BE49-F238E27FC236}">
                  <a16:creationId xmlns:a16="http://schemas.microsoft.com/office/drawing/2014/main" id="{D4A02235-5FB2-2B01-9565-52182BBA6BB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0652D12-0295-7877-8314-4F305BEB6953}"/>
              </a:ext>
            </a:extLst>
          </p:cNvPr>
          <p:cNvGrpSpPr/>
          <p:nvPr/>
        </p:nvGrpSpPr>
        <p:grpSpPr>
          <a:xfrm>
            <a:off x="1875725" y="2854551"/>
            <a:ext cx="2926080" cy="943904"/>
            <a:chOff x="332936" y="2720099"/>
            <a:chExt cx="2926080" cy="943904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C494FCD-1688-118E-89CF-169D2FE3A07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3C73F6D-358D-835C-1E8A-BA63D44F073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85196EC-BAE0-783B-AF93-307CB2482DB7}"/>
              </a:ext>
            </a:extLst>
          </p:cNvPr>
          <p:cNvGrpSpPr/>
          <p:nvPr/>
        </p:nvGrpSpPr>
        <p:grpSpPr>
          <a:xfrm>
            <a:off x="1875725" y="3939615"/>
            <a:ext cx="2926080" cy="943904"/>
            <a:chOff x="332936" y="2720099"/>
            <a:chExt cx="2926080" cy="943904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0B2E686-4C4A-18E4-6154-DE4C7F3D911E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BF48EDF-1D60-31DB-2BAA-796763DE976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21B8D53F-F607-98FD-1EA1-BB04616FCFD8}"/>
              </a:ext>
            </a:extLst>
          </p:cNvPr>
          <p:cNvGrpSpPr/>
          <p:nvPr/>
        </p:nvGrpSpPr>
        <p:grpSpPr>
          <a:xfrm>
            <a:off x="1875725" y="5024678"/>
            <a:ext cx="2926080" cy="943904"/>
            <a:chOff x="332936" y="2720099"/>
            <a:chExt cx="2926080" cy="943904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8368E30-F7CB-7FF4-0948-756536303F1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79F6B86-2A84-D18A-1537-0958A9C22A2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80BBE6E3-4BF5-EC31-E3EF-957FA2A1506F}"/>
              </a:ext>
            </a:extLst>
          </p:cNvPr>
          <p:cNvCxnSpPr/>
          <p:nvPr/>
        </p:nvCxnSpPr>
        <p:spPr>
          <a:xfrm>
            <a:off x="995700" y="2730703"/>
            <a:ext cx="3697356" cy="0"/>
          </a:xfrm>
          <a:prstGeom prst="line">
            <a:avLst/>
          </a:prstGeom>
          <a:ln w="12700" cap="rnd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D863E09C-A458-51FB-4011-27446EE76A28}"/>
              </a:ext>
            </a:extLst>
          </p:cNvPr>
          <p:cNvCxnSpPr>
            <a:cxnSpLocks/>
          </p:cNvCxnSpPr>
          <p:nvPr/>
        </p:nvCxnSpPr>
        <p:spPr>
          <a:xfrm>
            <a:off x="1002326" y="3869035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8D7E4A14-B55F-ACB6-AE57-602B21D58BE1}"/>
              </a:ext>
            </a:extLst>
          </p:cNvPr>
          <p:cNvCxnSpPr>
            <a:cxnSpLocks/>
          </p:cNvCxnSpPr>
          <p:nvPr/>
        </p:nvCxnSpPr>
        <p:spPr>
          <a:xfrm>
            <a:off x="995700" y="4954099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BB5344A-5610-0FF4-E0BA-BCEB35E164B3}"/>
              </a:ext>
            </a:extLst>
          </p:cNvPr>
          <p:cNvGrpSpPr/>
          <p:nvPr/>
        </p:nvGrpSpPr>
        <p:grpSpPr>
          <a:xfrm>
            <a:off x="8299667" y="997931"/>
            <a:ext cx="2724891" cy="5649991"/>
            <a:chOff x="8299667" y="997932"/>
            <a:chExt cx="2567649" cy="5323954"/>
          </a:xfrm>
          <a:effectLst>
            <a:outerShdw blurRad="2159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9AE2A21-B676-B82D-1AC9-622E75DE0F18}"/>
                </a:ext>
              </a:extLst>
            </p:cNvPr>
            <p:cNvSpPr/>
            <p:nvPr/>
          </p:nvSpPr>
          <p:spPr>
            <a:xfrm>
              <a:off x="8299667" y="3095005"/>
              <a:ext cx="742902" cy="837763"/>
            </a:xfrm>
            <a:custGeom>
              <a:avLst/>
              <a:gdLst>
                <a:gd name="csX0" fmla="*/ 158981 w 869095"/>
                <a:gd name="csY0" fmla="*/ 980071 h 980070"/>
                <a:gd name="csX1" fmla="*/ 49253 w 869095"/>
                <a:gd name="csY1" fmla="*/ 761238 h 980070"/>
                <a:gd name="csX2" fmla="*/ 11846 w 869095"/>
                <a:gd name="csY2" fmla="*/ 637171 h 980070"/>
                <a:gd name="csX3" fmla="*/ 0 w 869095"/>
                <a:gd name="csY3" fmla="*/ 554251 h 980070"/>
                <a:gd name="csX4" fmla="*/ 19951 w 869095"/>
                <a:gd name="csY4" fmla="*/ 402752 h 980070"/>
                <a:gd name="csX5" fmla="*/ 115339 w 869095"/>
                <a:gd name="csY5" fmla="*/ 289906 h 980070"/>
                <a:gd name="csX6" fmla="*/ 213221 w 869095"/>
                <a:gd name="csY6" fmla="*/ 251252 h 980070"/>
                <a:gd name="csX7" fmla="*/ 263721 w 869095"/>
                <a:gd name="csY7" fmla="*/ 104117 h 980070"/>
                <a:gd name="csX8" fmla="*/ 461356 w 869095"/>
                <a:gd name="csY8" fmla="*/ 0 h 980070"/>
                <a:gd name="csX9" fmla="*/ 457616 w 869095"/>
                <a:gd name="csY9" fmla="*/ 79802 h 980070"/>
                <a:gd name="csX10" fmla="*/ 490035 w 869095"/>
                <a:gd name="csY10" fmla="*/ 124691 h 980070"/>
                <a:gd name="csX11" fmla="*/ 442653 w 869095"/>
                <a:gd name="csY11" fmla="*/ 135290 h 980070"/>
                <a:gd name="csX12" fmla="*/ 405245 w 869095"/>
                <a:gd name="csY12" fmla="*/ 189530 h 980070"/>
                <a:gd name="csX13" fmla="*/ 504375 w 869095"/>
                <a:gd name="csY13" fmla="*/ 289283 h 980070"/>
                <a:gd name="csX14" fmla="*/ 599763 w 869095"/>
                <a:gd name="csY14" fmla="*/ 320456 h 980070"/>
                <a:gd name="csX15" fmla="*/ 642158 w 869095"/>
                <a:gd name="csY15" fmla="*/ 390906 h 980070"/>
                <a:gd name="csX16" fmla="*/ 869096 w 869095"/>
                <a:gd name="csY16" fmla="*/ 394023 h 980070"/>
                <a:gd name="csX17" fmla="*/ 768719 w 869095"/>
                <a:gd name="csY17" fmla="*/ 548017 h 980070"/>
                <a:gd name="csX18" fmla="*/ 314221 w 869095"/>
                <a:gd name="csY18" fmla="*/ 905256 h 980070"/>
                <a:gd name="csX19" fmla="*/ 158981 w 869095"/>
                <a:gd name="csY19" fmla="*/ 980071 h 9800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869095" h="980070">
                  <a:moveTo>
                    <a:pt x="158981" y="980071"/>
                  </a:moveTo>
                  <a:lnTo>
                    <a:pt x="49253" y="761238"/>
                  </a:lnTo>
                  <a:lnTo>
                    <a:pt x="11846" y="637171"/>
                  </a:lnTo>
                  <a:lnTo>
                    <a:pt x="0" y="554251"/>
                  </a:lnTo>
                  <a:lnTo>
                    <a:pt x="19951" y="402752"/>
                  </a:lnTo>
                  <a:lnTo>
                    <a:pt x="115339" y="289906"/>
                  </a:lnTo>
                  <a:lnTo>
                    <a:pt x="213221" y="251252"/>
                  </a:lnTo>
                  <a:lnTo>
                    <a:pt x="263721" y="104117"/>
                  </a:lnTo>
                  <a:lnTo>
                    <a:pt x="461356" y="0"/>
                  </a:lnTo>
                  <a:lnTo>
                    <a:pt x="457616" y="79802"/>
                  </a:lnTo>
                  <a:lnTo>
                    <a:pt x="490035" y="124691"/>
                  </a:lnTo>
                  <a:lnTo>
                    <a:pt x="442653" y="135290"/>
                  </a:lnTo>
                  <a:lnTo>
                    <a:pt x="405245" y="189530"/>
                  </a:lnTo>
                  <a:lnTo>
                    <a:pt x="504375" y="289283"/>
                  </a:lnTo>
                  <a:lnTo>
                    <a:pt x="599763" y="320456"/>
                  </a:lnTo>
                  <a:lnTo>
                    <a:pt x="642158" y="390906"/>
                  </a:lnTo>
                  <a:lnTo>
                    <a:pt x="869096" y="394023"/>
                  </a:lnTo>
                  <a:lnTo>
                    <a:pt x="768719" y="548017"/>
                  </a:lnTo>
                  <a:lnTo>
                    <a:pt x="314221" y="905256"/>
                  </a:lnTo>
                  <a:lnTo>
                    <a:pt x="158981" y="980071"/>
                  </a:lnTo>
                  <a:close/>
                </a:path>
              </a:pathLst>
            </a:custGeom>
            <a:solidFill>
              <a:srgbClr val="3498DB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67B40B8-2D5B-47EE-8115-6B96D9ADA810}"/>
                </a:ext>
              </a:extLst>
            </p:cNvPr>
            <p:cNvSpPr/>
            <p:nvPr/>
          </p:nvSpPr>
          <p:spPr>
            <a:xfrm>
              <a:off x="8819805" y="4050546"/>
              <a:ext cx="1967038" cy="2271340"/>
            </a:xfrm>
            <a:custGeom>
              <a:avLst/>
              <a:gdLst>
                <a:gd name="csX0" fmla="*/ 2115381 w 2301170"/>
                <a:gd name="csY0" fmla="*/ 867849 h 2657163"/>
                <a:gd name="csX1" fmla="*/ 1887197 w 2301170"/>
                <a:gd name="csY1" fmla="*/ 981318 h 2657163"/>
                <a:gd name="csX2" fmla="*/ 1837944 w 2301170"/>
                <a:gd name="csY2" fmla="*/ 1072966 h 2657163"/>
                <a:gd name="csX3" fmla="*/ 1761882 w 2301170"/>
                <a:gd name="csY3" fmla="*/ 1135311 h 2657163"/>
                <a:gd name="csX4" fmla="*/ 1706395 w 2301170"/>
                <a:gd name="csY4" fmla="*/ 1125336 h 2657163"/>
                <a:gd name="csX5" fmla="*/ 1674599 w 2301170"/>
                <a:gd name="csY5" fmla="*/ 1243169 h 2657163"/>
                <a:gd name="csX6" fmla="*/ 1599784 w 2301170"/>
                <a:gd name="csY6" fmla="*/ 1337310 h 2657163"/>
                <a:gd name="csX7" fmla="*/ 1474470 w 2301170"/>
                <a:gd name="csY7" fmla="*/ 1353520 h 2657163"/>
                <a:gd name="csX8" fmla="*/ 1436439 w 2301170"/>
                <a:gd name="csY8" fmla="*/ 1384693 h 2657163"/>
                <a:gd name="csX9" fmla="*/ 1327335 w 2301170"/>
                <a:gd name="csY9" fmla="*/ 1548661 h 2657163"/>
                <a:gd name="csX10" fmla="*/ 1319853 w 2301170"/>
                <a:gd name="csY10" fmla="*/ 1605396 h 2657163"/>
                <a:gd name="csX11" fmla="*/ 1425841 w 2301170"/>
                <a:gd name="csY11" fmla="*/ 1912135 h 2657163"/>
                <a:gd name="csX12" fmla="*/ 1445791 w 2301170"/>
                <a:gd name="csY12" fmla="*/ 2054283 h 2657163"/>
                <a:gd name="csX13" fmla="*/ 1434569 w 2301170"/>
                <a:gd name="csY13" fmla="*/ 2119122 h 2657163"/>
                <a:gd name="csX14" fmla="*/ 1388433 w 2301170"/>
                <a:gd name="csY14" fmla="*/ 2215758 h 2657163"/>
                <a:gd name="csX15" fmla="*/ 1147156 w 2301170"/>
                <a:gd name="csY15" fmla="*/ 2546188 h 2657163"/>
                <a:gd name="csX16" fmla="*/ 1049897 w 2301170"/>
                <a:gd name="csY16" fmla="*/ 2567386 h 2657163"/>
                <a:gd name="csX17" fmla="*/ 879694 w 2301170"/>
                <a:gd name="csY17" fmla="*/ 2657163 h 2657163"/>
                <a:gd name="csX18" fmla="*/ 526196 w 2301170"/>
                <a:gd name="csY18" fmla="*/ 1043663 h 2657163"/>
                <a:gd name="csX19" fmla="*/ 0 w 2301170"/>
                <a:gd name="csY19" fmla="*/ 642158 h 2657163"/>
                <a:gd name="csX20" fmla="*/ 882812 w 2301170"/>
                <a:gd name="csY20" fmla="*/ 464474 h 2657163"/>
                <a:gd name="csX21" fmla="*/ 991916 w 2301170"/>
                <a:gd name="csY21" fmla="*/ 405245 h 2657163"/>
                <a:gd name="csX22" fmla="*/ 1049897 w 2301170"/>
                <a:gd name="csY22" fmla="*/ 411480 h 2657163"/>
                <a:gd name="csX23" fmla="*/ 1206385 w 2301170"/>
                <a:gd name="csY23" fmla="*/ 530560 h 2657163"/>
                <a:gd name="csX24" fmla="*/ 1176459 w 2301170"/>
                <a:gd name="csY24" fmla="*/ 417091 h 2657163"/>
                <a:gd name="csX25" fmla="*/ 1210125 w 2301170"/>
                <a:gd name="csY25" fmla="*/ 352252 h 2657163"/>
                <a:gd name="csX26" fmla="*/ 1194539 w 2301170"/>
                <a:gd name="csY26" fmla="*/ 273073 h 2657163"/>
                <a:gd name="csX27" fmla="*/ 1224465 w 2301170"/>
                <a:gd name="csY27" fmla="*/ 248759 h 2657163"/>
                <a:gd name="csX28" fmla="*/ 1166483 w 2301170"/>
                <a:gd name="csY28" fmla="*/ 193271 h 2657163"/>
                <a:gd name="csX29" fmla="*/ 1166483 w 2301170"/>
                <a:gd name="csY29" fmla="*/ 167086 h 2657163"/>
                <a:gd name="csX30" fmla="*/ 1264366 w 2301170"/>
                <a:gd name="csY30" fmla="*/ 157734 h 2657163"/>
                <a:gd name="csX31" fmla="*/ 1337933 w 2301170"/>
                <a:gd name="csY31" fmla="*/ 101623 h 2657163"/>
                <a:gd name="csX32" fmla="*/ 1402773 w 2301170"/>
                <a:gd name="csY32" fmla="*/ 107858 h 2657163"/>
                <a:gd name="csX33" fmla="*/ 1612253 w 2301170"/>
                <a:gd name="csY33" fmla="*/ 4988 h 2657163"/>
                <a:gd name="csX34" fmla="*/ 1701407 w 2301170"/>
                <a:gd name="csY34" fmla="*/ 0 h 2657163"/>
                <a:gd name="csX35" fmla="*/ 1701407 w 2301170"/>
                <a:gd name="csY35" fmla="*/ 31796 h 2657163"/>
                <a:gd name="csX36" fmla="*/ 1682080 w 2301170"/>
                <a:gd name="csY36" fmla="*/ 44889 h 2657163"/>
                <a:gd name="csX37" fmla="*/ 1695796 w 2301170"/>
                <a:gd name="csY37" fmla="*/ 62969 h 2657163"/>
                <a:gd name="csX38" fmla="*/ 1765623 w 2301170"/>
                <a:gd name="csY38" fmla="*/ 77932 h 2657163"/>
                <a:gd name="csX39" fmla="*/ 1975104 w 2301170"/>
                <a:gd name="csY39" fmla="*/ 173944 h 2657163"/>
                <a:gd name="csX40" fmla="*/ 2000042 w 2301170"/>
                <a:gd name="csY40" fmla="*/ 236289 h 2657163"/>
                <a:gd name="csX41" fmla="*/ 2070492 w 2301170"/>
                <a:gd name="csY41" fmla="*/ 300505 h 2657163"/>
                <a:gd name="csX42" fmla="*/ 2051166 w 2301170"/>
                <a:gd name="csY42" fmla="*/ 501881 h 2657163"/>
                <a:gd name="csX43" fmla="*/ 2251294 w 2301170"/>
                <a:gd name="csY43" fmla="*/ 662732 h 2657163"/>
                <a:gd name="csX44" fmla="*/ 2301171 w 2301170"/>
                <a:gd name="csY44" fmla="*/ 670837 h 2657163"/>
                <a:gd name="csX45" fmla="*/ 2173986 w 2301170"/>
                <a:gd name="csY45" fmla="*/ 761862 h 2657163"/>
                <a:gd name="csX46" fmla="*/ 2115381 w 2301170"/>
                <a:gd name="csY46" fmla="*/ 867849 h 26571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</a:cxnLst>
              <a:rect l="l" t="t" r="r" b="b"/>
              <a:pathLst>
                <a:path w="2301170" h="2657163">
                  <a:moveTo>
                    <a:pt x="2115381" y="867849"/>
                  </a:moveTo>
                  <a:lnTo>
                    <a:pt x="1887197" y="981318"/>
                  </a:lnTo>
                  <a:lnTo>
                    <a:pt x="1837944" y="1072966"/>
                  </a:lnTo>
                  <a:lnTo>
                    <a:pt x="1761882" y="1135311"/>
                  </a:lnTo>
                  <a:lnTo>
                    <a:pt x="1706395" y="1125336"/>
                  </a:lnTo>
                  <a:lnTo>
                    <a:pt x="1674599" y="1243169"/>
                  </a:lnTo>
                  <a:lnTo>
                    <a:pt x="1599784" y="1337310"/>
                  </a:lnTo>
                  <a:lnTo>
                    <a:pt x="1474470" y="1353520"/>
                  </a:lnTo>
                  <a:lnTo>
                    <a:pt x="1436439" y="1384693"/>
                  </a:lnTo>
                  <a:lnTo>
                    <a:pt x="1327335" y="1548661"/>
                  </a:lnTo>
                  <a:lnTo>
                    <a:pt x="1319853" y="1605396"/>
                  </a:lnTo>
                  <a:lnTo>
                    <a:pt x="1425841" y="1912135"/>
                  </a:lnTo>
                  <a:lnTo>
                    <a:pt x="1445791" y="2054283"/>
                  </a:lnTo>
                  <a:lnTo>
                    <a:pt x="1434569" y="2119122"/>
                  </a:lnTo>
                  <a:lnTo>
                    <a:pt x="1388433" y="2215758"/>
                  </a:lnTo>
                  <a:lnTo>
                    <a:pt x="1147156" y="2546188"/>
                  </a:lnTo>
                  <a:lnTo>
                    <a:pt x="1049897" y="2567386"/>
                  </a:lnTo>
                  <a:lnTo>
                    <a:pt x="879694" y="2657163"/>
                  </a:lnTo>
                  <a:lnTo>
                    <a:pt x="526196" y="1043663"/>
                  </a:lnTo>
                  <a:lnTo>
                    <a:pt x="0" y="642158"/>
                  </a:lnTo>
                  <a:lnTo>
                    <a:pt x="882812" y="464474"/>
                  </a:lnTo>
                  <a:lnTo>
                    <a:pt x="991916" y="405245"/>
                  </a:lnTo>
                  <a:lnTo>
                    <a:pt x="1049897" y="411480"/>
                  </a:lnTo>
                  <a:lnTo>
                    <a:pt x="1206385" y="530560"/>
                  </a:lnTo>
                  <a:lnTo>
                    <a:pt x="1176459" y="417091"/>
                  </a:lnTo>
                  <a:lnTo>
                    <a:pt x="1210125" y="352252"/>
                  </a:lnTo>
                  <a:lnTo>
                    <a:pt x="1194539" y="273073"/>
                  </a:lnTo>
                  <a:lnTo>
                    <a:pt x="1224465" y="248759"/>
                  </a:lnTo>
                  <a:lnTo>
                    <a:pt x="1166483" y="193271"/>
                  </a:lnTo>
                  <a:lnTo>
                    <a:pt x="1166483" y="167086"/>
                  </a:lnTo>
                  <a:lnTo>
                    <a:pt x="1264366" y="157734"/>
                  </a:lnTo>
                  <a:lnTo>
                    <a:pt x="1337933" y="101623"/>
                  </a:lnTo>
                  <a:lnTo>
                    <a:pt x="1402773" y="107858"/>
                  </a:lnTo>
                  <a:lnTo>
                    <a:pt x="1612253" y="4988"/>
                  </a:lnTo>
                  <a:lnTo>
                    <a:pt x="1701407" y="0"/>
                  </a:lnTo>
                  <a:lnTo>
                    <a:pt x="1701407" y="31796"/>
                  </a:lnTo>
                  <a:lnTo>
                    <a:pt x="1682080" y="44889"/>
                  </a:lnTo>
                  <a:lnTo>
                    <a:pt x="1695796" y="62969"/>
                  </a:lnTo>
                  <a:lnTo>
                    <a:pt x="1765623" y="77932"/>
                  </a:lnTo>
                  <a:lnTo>
                    <a:pt x="1975104" y="173944"/>
                  </a:lnTo>
                  <a:lnTo>
                    <a:pt x="2000042" y="236289"/>
                  </a:lnTo>
                  <a:lnTo>
                    <a:pt x="2070492" y="300505"/>
                  </a:lnTo>
                  <a:lnTo>
                    <a:pt x="2051166" y="501881"/>
                  </a:lnTo>
                  <a:lnTo>
                    <a:pt x="2251294" y="662732"/>
                  </a:lnTo>
                  <a:lnTo>
                    <a:pt x="2301171" y="670837"/>
                  </a:lnTo>
                  <a:lnTo>
                    <a:pt x="2173986" y="761862"/>
                  </a:lnTo>
                  <a:lnTo>
                    <a:pt x="2115381" y="867849"/>
                  </a:lnTo>
                  <a:close/>
                </a:path>
              </a:pathLst>
            </a:custGeom>
            <a:solidFill>
              <a:srgbClr val="9B59B6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E5374AE-3AD0-697A-0E20-03F208F7FED9}"/>
                </a:ext>
              </a:extLst>
            </p:cNvPr>
            <p:cNvSpPr/>
            <p:nvPr/>
          </p:nvSpPr>
          <p:spPr>
            <a:xfrm>
              <a:off x="9710328" y="3573575"/>
              <a:ext cx="1156988" cy="1218807"/>
            </a:xfrm>
            <a:custGeom>
              <a:avLst/>
              <a:gdLst>
                <a:gd name="csX0" fmla="*/ 1073589 w 1353520"/>
                <a:gd name="csY0" fmla="*/ 1425841 h 1425840"/>
                <a:gd name="csX1" fmla="*/ 1132194 w 1353520"/>
                <a:gd name="csY1" fmla="*/ 1319853 h 1425840"/>
                <a:gd name="csX2" fmla="*/ 1259378 w 1353520"/>
                <a:gd name="csY2" fmla="*/ 1228829 h 1425840"/>
                <a:gd name="csX3" fmla="*/ 1209502 w 1353520"/>
                <a:gd name="csY3" fmla="*/ 1220724 h 1425840"/>
                <a:gd name="csX4" fmla="*/ 1009373 w 1353520"/>
                <a:gd name="csY4" fmla="*/ 1059873 h 1425840"/>
                <a:gd name="csX5" fmla="*/ 1028700 w 1353520"/>
                <a:gd name="csY5" fmla="*/ 858497 h 1425840"/>
                <a:gd name="csX6" fmla="*/ 958250 w 1353520"/>
                <a:gd name="csY6" fmla="*/ 794281 h 1425840"/>
                <a:gd name="csX7" fmla="*/ 933312 w 1353520"/>
                <a:gd name="csY7" fmla="*/ 731936 h 1425840"/>
                <a:gd name="csX8" fmla="*/ 723831 w 1353520"/>
                <a:gd name="csY8" fmla="*/ 635924 h 1425840"/>
                <a:gd name="csX9" fmla="*/ 654004 w 1353520"/>
                <a:gd name="csY9" fmla="*/ 620961 h 1425840"/>
                <a:gd name="csX10" fmla="*/ 640288 w 1353520"/>
                <a:gd name="csY10" fmla="*/ 602881 h 1425840"/>
                <a:gd name="csX11" fmla="*/ 659615 w 1353520"/>
                <a:gd name="csY11" fmla="*/ 589788 h 1425840"/>
                <a:gd name="csX12" fmla="*/ 659615 w 1353520"/>
                <a:gd name="csY12" fmla="*/ 557992 h 1425840"/>
                <a:gd name="csX13" fmla="*/ 570461 w 1353520"/>
                <a:gd name="csY13" fmla="*/ 562979 h 1425840"/>
                <a:gd name="csX14" fmla="*/ 360980 w 1353520"/>
                <a:gd name="csY14" fmla="*/ 665849 h 1425840"/>
                <a:gd name="csX15" fmla="*/ 296141 w 1353520"/>
                <a:gd name="csY15" fmla="*/ 659615 h 1425840"/>
                <a:gd name="csX16" fmla="*/ 222573 w 1353520"/>
                <a:gd name="csY16" fmla="*/ 715726 h 1425840"/>
                <a:gd name="csX17" fmla="*/ 124691 w 1353520"/>
                <a:gd name="csY17" fmla="*/ 725078 h 1425840"/>
                <a:gd name="csX18" fmla="*/ 136537 w 1353520"/>
                <a:gd name="csY18" fmla="*/ 615350 h 1425840"/>
                <a:gd name="csX19" fmla="*/ 56734 w 1353520"/>
                <a:gd name="csY19" fmla="*/ 592282 h 1425840"/>
                <a:gd name="csX20" fmla="*/ 0 w 1353520"/>
                <a:gd name="csY20" fmla="*/ 536171 h 1425840"/>
                <a:gd name="csX21" fmla="*/ 143395 w 1353520"/>
                <a:gd name="csY21" fmla="*/ 528689 h 1425840"/>
                <a:gd name="csX22" fmla="*/ 233795 w 1353520"/>
                <a:gd name="csY22" fmla="*/ 502505 h 1425840"/>
                <a:gd name="csX23" fmla="*/ 317962 w 1353520"/>
                <a:gd name="csY23" fmla="*/ 432054 h 1425840"/>
                <a:gd name="csX24" fmla="*/ 394023 w 1353520"/>
                <a:gd name="csY24" fmla="*/ 403998 h 1425840"/>
                <a:gd name="csX25" fmla="*/ 525572 w 1353520"/>
                <a:gd name="csY25" fmla="*/ 216962 h 1425840"/>
                <a:gd name="csX26" fmla="*/ 597269 w 1353520"/>
                <a:gd name="csY26" fmla="*/ 213222 h 1425840"/>
                <a:gd name="csX27" fmla="*/ 712609 w 1353520"/>
                <a:gd name="csY27" fmla="*/ 167086 h 1425840"/>
                <a:gd name="csX28" fmla="*/ 730066 w 1353520"/>
                <a:gd name="csY28" fmla="*/ 198258 h 1425840"/>
                <a:gd name="csX29" fmla="*/ 728195 w 1353520"/>
                <a:gd name="csY29" fmla="*/ 258110 h 1425840"/>
                <a:gd name="csX30" fmla="*/ 683306 w 1353520"/>
                <a:gd name="csY30" fmla="*/ 308610 h 1425840"/>
                <a:gd name="csX31" fmla="*/ 730689 w 1353520"/>
                <a:gd name="csY31" fmla="*/ 367215 h 1425840"/>
                <a:gd name="csX32" fmla="*/ 855380 w 1353520"/>
                <a:gd name="csY32" fmla="*/ 311727 h 1425840"/>
                <a:gd name="csX33" fmla="*/ 872213 w 1353520"/>
                <a:gd name="csY33" fmla="*/ 281802 h 1425840"/>
                <a:gd name="csX34" fmla="*/ 852262 w 1353520"/>
                <a:gd name="csY34" fmla="*/ 245018 h 1425840"/>
                <a:gd name="csX35" fmla="*/ 874083 w 1353520"/>
                <a:gd name="csY35" fmla="*/ 226938 h 1425840"/>
                <a:gd name="csX36" fmla="*/ 908997 w 1353520"/>
                <a:gd name="csY36" fmla="*/ 220703 h 1425840"/>
                <a:gd name="csX37" fmla="*/ 952015 w 1353520"/>
                <a:gd name="csY37" fmla="*/ 241900 h 1425840"/>
                <a:gd name="csX38" fmla="*/ 1003762 w 1353520"/>
                <a:gd name="csY38" fmla="*/ 309234 h 1425840"/>
                <a:gd name="csX39" fmla="*/ 1008126 w 1353520"/>
                <a:gd name="csY39" fmla="*/ 352876 h 1425840"/>
                <a:gd name="csX40" fmla="*/ 988799 w 1353520"/>
                <a:gd name="csY40" fmla="*/ 384672 h 1425840"/>
                <a:gd name="csX41" fmla="*/ 998774 w 1353520"/>
                <a:gd name="csY41" fmla="*/ 463227 h 1425840"/>
                <a:gd name="csX42" fmla="*/ 1019972 w 1353520"/>
                <a:gd name="csY42" fmla="*/ 456369 h 1425840"/>
                <a:gd name="csX43" fmla="*/ 1049898 w 1353520"/>
                <a:gd name="csY43" fmla="*/ 490659 h 1425840"/>
                <a:gd name="csX44" fmla="*/ 1140922 w 1353520"/>
                <a:gd name="csY44" fmla="*/ 528689 h 1425840"/>
                <a:gd name="csX45" fmla="*/ 1023089 w 1353520"/>
                <a:gd name="csY45" fmla="*/ 509362 h 1425840"/>
                <a:gd name="csX46" fmla="*/ 1014361 w 1353520"/>
                <a:gd name="csY46" fmla="*/ 536795 h 1425840"/>
                <a:gd name="csX47" fmla="*/ 1058003 w 1353520"/>
                <a:gd name="csY47" fmla="*/ 596023 h 1425840"/>
                <a:gd name="csX48" fmla="*/ 1106009 w 1353520"/>
                <a:gd name="csY48" fmla="*/ 589788 h 1425840"/>
                <a:gd name="csX49" fmla="*/ 1200150 w 1353520"/>
                <a:gd name="csY49" fmla="*/ 617844 h 1425840"/>
                <a:gd name="csX50" fmla="*/ 1244416 w 1353520"/>
                <a:gd name="csY50" fmla="*/ 608492 h 1425840"/>
                <a:gd name="csX51" fmla="*/ 1183940 w 1353520"/>
                <a:gd name="csY51" fmla="*/ 552381 h 1425840"/>
                <a:gd name="csX52" fmla="*/ 1298033 w 1353520"/>
                <a:gd name="csY52" fmla="*/ 617844 h 1425840"/>
                <a:gd name="csX53" fmla="*/ 1266860 w 1353520"/>
                <a:gd name="csY53" fmla="*/ 862861 h 1425840"/>
                <a:gd name="csX54" fmla="*/ 1266236 w 1353520"/>
                <a:gd name="csY54" fmla="*/ 1094163 h 1425840"/>
                <a:gd name="csX55" fmla="*/ 1332323 w 1353520"/>
                <a:gd name="csY55" fmla="*/ 1175212 h 1425840"/>
                <a:gd name="csX56" fmla="*/ 1353520 w 1353520"/>
                <a:gd name="csY56" fmla="*/ 1243169 h 1425840"/>
                <a:gd name="csX57" fmla="*/ 1266236 w 1353520"/>
                <a:gd name="csY57" fmla="*/ 1329829 h 1425840"/>
                <a:gd name="csX58" fmla="*/ 1073589 w 1353520"/>
                <a:gd name="csY58" fmla="*/ 1425841 h 1425840"/>
                <a:gd name="csX59" fmla="*/ 911491 w 1353520"/>
                <a:gd name="csY59" fmla="*/ 46759 h 1425840"/>
                <a:gd name="csX60" fmla="*/ 962614 w 1353520"/>
                <a:gd name="csY60" fmla="*/ 81673 h 1425840"/>
                <a:gd name="csX61" fmla="*/ 898398 w 1353520"/>
                <a:gd name="csY61" fmla="*/ 137160 h 1425840"/>
                <a:gd name="csX62" fmla="*/ 888423 w 1353520"/>
                <a:gd name="csY62" fmla="*/ 173320 h 1425840"/>
                <a:gd name="csX63" fmla="*/ 887799 w 1353520"/>
                <a:gd name="csY63" fmla="*/ 142771 h 1425840"/>
                <a:gd name="csX64" fmla="*/ 876577 w 1353520"/>
                <a:gd name="csY64" fmla="*/ 146512 h 1425840"/>
                <a:gd name="csX65" fmla="*/ 838546 w 1353520"/>
                <a:gd name="csY65" fmla="*/ 224444 h 1425840"/>
                <a:gd name="csX66" fmla="*/ 829818 w 1353520"/>
                <a:gd name="csY66" fmla="*/ 182049 h 1425840"/>
                <a:gd name="csX67" fmla="*/ 792411 w 1353520"/>
                <a:gd name="csY67" fmla="*/ 146512 h 1425840"/>
                <a:gd name="csX68" fmla="*/ 746899 w 1353520"/>
                <a:gd name="csY68" fmla="*/ 172697 h 1425840"/>
                <a:gd name="csX69" fmla="*/ 729442 w 1353520"/>
                <a:gd name="csY69" fmla="*/ 159605 h 1425840"/>
                <a:gd name="csX70" fmla="*/ 725078 w 1353520"/>
                <a:gd name="csY70" fmla="*/ 11846 h 1425840"/>
                <a:gd name="csX71" fmla="*/ 842911 w 1353520"/>
                <a:gd name="csY71" fmla="*/ 14963 h 1425840"/>
                <a:gd name="csX72" fmla="*/ 865979 w 1353520"/>
                <a:gd name="csY72" fmla="*/ 0 h 1425840"/>
                <a:gd name="csX73" fmla="*/ 911491 w 1353520"/>
                <a:gd name="csY73" fmla="*/ 46759 h 14258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</a:cxnLst>
              <a:rect l="l" t="t" r="r" b="b"/>
              <a:pathLst>
                <a:path w="1353520" h="1425840">
                  <a:moveTo>
                    <a:pt x="1073589" y="1425841"/>
                  </a:moveTo>
                  <a:lnTo>
                    <a:pt x="1132194" y="1319853"/>
                  </a:lnTo>
                  <a:lnTo>
                    <a:pt x="1259378" y="1228829"/>
                  </a:lnTo>
                  <a:lnTo>
                    <a:pt x="1209502" y="1220724"/>
                  </a:lnTo>
                  <a:lnTo>
                    <a:pt x="1009373" y="1059873"/>
                  </a:lnTo>
                  <a:lnTo>
                    <a:pt x="1028700" y="858497"/>
                  </a:lnTo>
                  <a:lnTo>
                    <a:pt x="958250" y="794281"/>
                  </a:lnTo>
                  <a:lnTo>
                    <a:pt x="933312" y="731936"/>
                  </a:lnTo>
                  <a:lnTo>
                    <a:pt x="723831" y="635924"/>
                  </a:lnTo>
                  <a:lnTo>
                    <a:pt x="654004" y="620961"/>
                  </a:lnTo>
                  <a:lnTo>
                    <a:pt x="640288" y="602881"/>
                  </a:lnTo>
                  <a:lnTo>
                    <a:pt x="659615" y="589788"/>
                  </a:lnTo>
                  <a:lnTo>
                    <a:pt x="659615" y="557992"/>
                  </a:lnTo>
                  <a:lnTo>
                    <a:pt x="570461" y="562979"/>
                  </a:lnTo>
                  <a:lnTo>
                    <a:pt x="360980" y="665849"/>
                  </a:lnTo>
                  <a:lnTo>
                    <a:pt x="296141" y="659615"/>
                  </a:lnTo>
                  <a:lnTo>
                    <a:pt x="222573" y="715726"/>
                  </a:lnTo>
                  <a:lnTo>
                    <a:pt x="124691" y="725078"/>
                  </a:lnTo>
                  <a:lnTo>
                    <a:pt x="136537" y="615350"/>
                  </a:lnTo>
                  <a:lnTo>
                    <a:pt x="56734" y="592282"/>
                  </a:lnTo>
                  <a:lnTo>
                    <a:pt x="0" y="536171"/>
                  </a:lnTo>
                  <a:lnTo>
                    <a:pt x="143395" y="528689"/>
                  </a:lnTo>
                  <a:lnTo>
                    <a:pt x="233795" y="502505"/>
                  </a:lnTo>
                  <a:lnTo>
                    <a:pt x="317962" y="432054"/>
                  </a:lnTo>
                  <a:lnTo>
                    <a:pt x="394023" y="403998"/>
                  </a:lnTo>
                  <a:lnTo>
                    <a:pt x="525572" y="216962"/>
                  </a:lnTo>
                  <a:lnTo>
                    <a:pt x="597269" y="213222"/>
                  </a:lnTo>
                  <a:lnTo>
                    <a:pt x="712609" y="167086"/>
                  </a:lnTo>
                  <a:lnTo>
                    <a:pt x="730066" y="198258"/>
                  </a:lnTo>
                  <a:lnTo>
                    <a:pt x="728195" y="258110"/>
                  </a:lnTo>
                  <a:lnTo>
                    <a:pt x="683306" y="308610"/>
                  </a:lnTo>
                  <a:lnTo>
                    <a:pt x="730689" y="367215"/>
                  </a:lnTo>
                  <a:lnTo>
                    <a:pt x="855380" y="311727"/>
                  </a:lnTo>
                  <a:lnTo>
                    <a:pt x="872213" y="281802"/>
                  </a:lnTo>
                  <a:lnTo>
                    <a:pt x="852262" y="245018"/>
                  </a:lnTo>
                  <a:lnTo>
                    <a:pt x="874083" y="226938"/>
                  </a:lnTo>
                  <a:lnTo>
                    <a:pt x="908997" y="220703"/>
                  </a:lnTo>
                  <a:lnTo>
                    <a:pt x="952015" y="241900"/>
                  </a:lnTo>
                  <a:lnTo>
                    <a:pt x="1003762" y="309234"/>
                  </a:lnTo>
                  <a:lnTo>
                    <a:pt x="1008126" y="352876"/>
                  </a:lnTo>
                  <a:lnTo>
                    <a:pt x="988799" y="384672"/>
                  </a:lnTo>
                  <a:lnTo>
                    <a:pt x="998774" y="463227"/>
                  </a:lnTo>
                  <a:lnTo>
                    <a:pt x="1019972" y="456369"/>
                  </a:lnTo>
                  <a:lnTo>
                    <a:pt x="1049898" y="490659"/>
                  </a:lnTo>
                  <a:lnTo>
                    <a:pt x="1140922" y="528689"/>
                  </a:lnTo>
                  <a:lnTo>
                    <a:pt x="1023089" y="509362"/>
                  </a:lnTo>
                  <a:lnTo>
                    <a:pt x="1014361" y="536795"/>
                  </a:lnTo>
                  <a:lnTo>
                    <a:pt x="1058003" y="596023"/>
                  </a:lnTo>
                  <a:lnTo>
                    <a:pt x="1106009" y="589788"/>
                  </a:lnTo>
                  <a:lnTo>
                    <a:pt x="1200150" y="617844"/>
                  </a:lnTo>
                  <a:lnTo>
                    <a:pt x="1244416" y="608492"/>
                  </a:lnTo>
                  <a:lnTo>
                    <a:pt x="1183940" y="552381"/>
                  </a:lnTo>
                  <a:lnTo>
                    <a:pt x="1298033" y="617844"/>
                  </a:lnTo>
                  <a:lnTo>
                    <a:pt x="1266860" y="862861"/>
                  </a:lnTo>
                  <a:lnTo>
                    <a:pt x="1266236" y="1094163"/>
                  </a:lnTo>
                  <a:lnTo>
                    <a:pt x="1332323" y="1175212"/>
                  </a:lnTo>
                  <a:lnTo>
                    <a:pt x="1353520" y="1243169"/>
                  </a:lnTo>
                  <a:lnTo>
                    <a:pt x="1266236" y="1329829"/>
                  </a:lnTo>
                  <a:lnTo>
                    <a:pt x="1073589" y="1425841"/>
                  </a:lnTo>
                  <a:close/>
                  <a:moveTo>
                    <a:pt x="911491" y="46759"/>
                  </a:moveTo>
                  <a:lnTo>
                    <a:pt x="962614" y="81673"/>
                  </a:lnTo>
                  <a:lnTo>
                    <a:pt x="898398" y="137160"/>
                  </a:lnTo>
                  <a:lnTo>
                    <a:pt x="888423" y="173320"/>
                  </a:lnTo>
                  <a:lnTo>
                    <a:pt x="887799" y="142771"/>
                  </a:lnTo>
                  <a:lnTo>
                    <a:pt x="876577" y="146512"/>
                  </a:lnTo>
                  <a:lnTo>
                    <a:pt x="838546" y="224444"/>
                  </a:lnTo>
                  <a:lnTo>
                    <a:pt x="829818" y="182049"/>
                  </a:lnTo>
                  <a:lnTo>
                    <a:pt x="792411" y="146512"/>
                  </a:lnTo>
                  <a:lnTo>
                    <a:pt x="746899" y="172697"/>
                  </a:lnTo>
                  <a:lnTo>
                    <a:pt x="729442" y="159605"/>
                  </a:lnTo>
                  <a:lnTo>
                    <a:pt x="725078" y="11846"/>
                  </a:lnTo>
                  <a:lnTo>
                    <a:pt x="842911" y="14963"/>
                  </a:lnTo>
                  <a:lnTo>
                    <a:pt x="865979" y="0"/>
                  </a:lnTo>
                  <a:lnTo>
                    <a:pt x="911491" y="46759"/>
                  </a:lnTo>
                  <a:close/>
                </a:path>
              </a:pathLst>
            </a:custGeom>
            <a:solidFill>
              <a:srgbClr val="E74C3C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E42EC49-73D8-3B5D-D06F-E9415117609A}"/>
                </a:ext>
              </a:extLst>
            </p:cNvPr>
            <p:cNvSpPr/>
            <p:nvPr/>
          </p:nvSpPr>
          <p:spPr>
            <a:xfrm>
              <a:off x="8753722" y="1241480"/>
              <a:ext cx="547317" cy="495623"/>
            </a:xfrm>
            <a:custGeom>
              <a:avLst/>
              <a:gdLst>
                <a:gd name="csX0" fmla="*/ 517467 w 640287"/>
                <a:gd name="csY0" fmla="*/ 0 h 579812"/>
                <a:gd name="csX1" fmla="*/ 552381 w 640287"/>
                <a:gd name="csY1" fmla="*/ 41771 h 579812"/>
                <a:gd name="csX2" fmla="*/ 528690 w 640287"/>
                <a:gd name="csY2" fmla="*/ 63592 h 579812"/>
                <a:gd name="csX3" fmla="*/ 574202 w 640287"/>
                <a:gd name="csY3" fmla="*/ 133419 h 579812"/>
                <a:gd name="csX4" fmla="*/ 538665 w 640287"/>
                <a:gd name="csY4" fmla="*/ 167086 h 579812"/>
                <a:gd name="csX5" fmla="*/ 529313 w 640287"/>
                <a:gd name="csY5" fmla="*/ 209481 h 579812"/>
                <a:gd name="csX6" fmla="*/ 604128 w 640287"/>
                <a:gd name="csY6" fmla="*/ 242524 h 579812"/>
                <a:gd name="csX7" fmla="*/ 602257 w 640287"/>
                <a:gd name="csY7" fmla="*/ 310480 h 579812"/>
                <a:gd name="csX8" fmla="*/ 640288 w 640287"/>
                <a:gd name="csY8" fmla="*/ 408363 h 579812"/>
                <a:gd name="csX9" fmla="*/ 615973 w 640287"/>
                <a:gd name="csY9" fmla="*/ 486295 h 579812"/>
                <a:gd name="csX10" fmla="*/ 596646 w 640287"/>
                <a:gd name="csY10" fmla="*/ 499387 h 579812"/>
                <a:gd name="csX11" fmla="*/ 529936 w 640287"/>
                <a:gd name="csY11" fmla="*/ 508739 h 579812"/>
                <a:gd name="csX12" fmla="*/ 468214 w 640287"/>
                <a:gd name="csY12" fmla="*/ 529313 h 579812"/>
                <a:gd name="csX13" fmla="*/ 292400 w 640287"/>
                <a:gd name="csY13" fmla="*/ 538041 h 579812"/>
                <a:gd name="csX14" fmla="*/ 201376 w 640287"/>
                <a:gd name="csY14" fmla="*/ 579813 h 579812"/>
                <a:gd name="csX15" fmla="*/ 130925 w 640287"/>
                <a:gd name="csY15" fmla="*/ 577319 h 579812"/>
                <a:gd name="csX16" fmla="*/ 127808 w 640287"/>
                <a:gd name="csY16" fmla="*/ 496270 h 579812"/>
                <a:gd name="csX17" fmla="*/ 0 w 640287"/>
                <a:gd name="csY17" fmla="*/ 457616 h 579812"/>
                <a:gd name="csX18" fmla="*/ 1870 w 640287"/>
                <a:gd name="csY18" fmla="*/ 427066 h 579812"/>
                <a:gd name="csX19" fmla="*/ 187036 w 640287"/>
                <a:gd name="csY19" fmla="*/ 309857 h 579812"/>
                <a:gd name="csX20" fmla="*/ 210104 w 640287"/>
                <a:gd name="csY20" fmla="*/ 248135 h 579812"/>
                <a:gd name="csX21" fmla="*/ 171450 w 640287"/>
                <a:gd name="csY21" fmla="*/ 216962 h 579812"/>
                <a:gd name="csX22" fmla="*/ 175814 w 640287"/>
                <a:gd name="csY22" fmla="*/ 203246 h 579812"/>
                <a:gd name="csX23" fmla="*/ 337289 w 640287"/>
                <a:gd name="csY23" fmla="*/ 158981 h 579812"/>
                <a:gd name="csX24" fmla="*/ 310480 w 640287"/>
                <a:gd name="csY24" fmla="*/ 67957 h 579812"/>
                <a:gd name="csX25" fmla="*/ 374073 w 640287"/>
                <a:gd name="csY25" fmla="*/ 42395 h 579812"/>
                <a:gd name="csX26" fmla="*/ 451381 w 640287"/>
                <a:gd name="csY26" fmla="*/ 39901 h 579812"/>
                <a:gd name="csX27" fmla="*/ 517467 w 640287"/>
                <a:gd name="csY27" fmla="*/ 0 h 5798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640287" h="579812">
                  <a:moveTo>
                    <a:pt x="517467" y="0"/>
                  </a:moveTo>
                  <a:lnTo>
                    <a:pt x="552381" y="41771"/>
                  </a:lnTo>
                  <a:lnTo>
                    <a:pt x="528690" y="63592"/>
                  </a:lnTo>
                  <a:lnTo>
                    <a:pt x="574202" y="133419"/>
                  </a:lnTo>
                  <a:lnTo>
                    <a:pt x="538665" y="167086"/>
                  </a:lnTo>
                  <a:lnTo>
                    <a:pt x="529313" y="209481"/>
                  </a:lnTo>
                  <a:lnTo>
                    <a:pt x="604128" y="242524"/>
                  </a:lnTo>
                  <a:lnTo>
                    <a:pt x="602257" y="310480"/>
                  </a:lnTo>
                  <a:lnTo>
                    <a:pt x="640288" y="408363"/>
                  </a:lnTo>
                  <a:lnTo>
                    <a:pt x="615973" y="486295"/>
                  </a:lnTo>
                  <a:lnTo>
                    <a:pt x="596646" y="499387"/>
                  </a:lnTo>
                  <a:lnTo>
                    <a:pt x="529936" y="508739"/>
                  </a:lnTo>
                  <a:lnTo>
                    <a:pt x="468214" y="529313"/>
                  </a:lnTo>
                  <a:lnTo>
                    <a:pt x="292400" y="538041"/>
                  </a:lnTo>
                  <a:lnTo>
                    <a:pt x="201376" y="579813"/>
                  </a:lnTo>
                  <a:lnTo>
                    <a:pt x="130925" y="577319"/>
                  </a:lnTo>
                  <a:lnTo>
                    <a:pt x="127808" y="496270"/>
                  </a:lnTo>
                  <a:lnTo>
                    <a:pt x="0" y="457616"/>
                  </a:lnTo>
                  <a:lnTo>
                    <a:pt x="1870" y="427066"/>
                  </a:lnTo>
                  <a:lnTo>
                    <a:pt x="187036" y="309857"/>
                  </a:lnTo>
                  <a:lnTo>
                    <a:pt x="210104" y="248135"/>
                  </a:lnTo>
                  <a:lnTo>
                    <a:pt x="171450" y="216962"/>
                  </a:lnTo>
                  <a:lnTo>
                    <a:pt x="175814" y="203246"/>
                  </a:lnTo>
                  <a:lnTo>
                    <a:pt x="337289" y="158981"/>
                  </a:lnTo>
                  <a:lnTo>
                    <a:pt x="310480" y="67957"/>
                  </a:lnTo>
                  <a:lnTo>
                    <a:pt x="374073" y="42395"/>
                  </a:lnTo>
                  <a:lnTo>
                    <a:pt x="451381" y="39901"/>
                  </a:lnTo>
                  <a:lnTo>
                    <a:pt x="517467" y="0"/>
                  </a:lnTo>
                  <a:close/>
                </a:path>
              </a:pathLst>
            </a:custGeom>
            <a:solidFill>
              <a:srgbClr val="2ECC71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EAC1C89-DAD5-21F2-6EA8-50654CBD75A9}"/>
                </a:ext>
              </a:extLst>
            </p:cNvPr>
            <p:cNvSpPr/>
            <p:nvPr/>
          </p:nvSpPr>
          <p:spPr>
            <a:xfrm>
              <a:off x="8435564" y="3348679"/>
              <a:ext cx="1430912" cy="1250782"/>
            </a:xfrm>
            <a:custGeom>
              <a:avLst/>
              <a:gdLst>
                <a:gd name="csX0" fmla="*/ 0 w 1673975"/>
                <a:gd name="csY0" fmla="*/ 683306 h 1463247"/>
                <a:gd name="csX1" fmla="*/ 155240 w 1673975"/>
                <a:gd name="csY1" fmla="*/ 608492 h 1463247"/>
                <a:gd name="csX2" fmla="*/ 609739 w 1673975"/>
                <a:gd name="csY2" fmla="*/ 251252 h 1463247"/>
                <a:gd name="csX3" fmla="*/ 710115 w 1673975"/>
                <a:gd name="csY3" fmla="*/ 97259 h 1463247"/>
                <a:gd name="csX4" fmla="*/ 867225 w 1673975"/>
                <a:gd name="csY4" fmla="*/ 74191 h 1463247"/>
                <a:gd name="csX5" fmla="*/ 950768 w 1673975"/>
                <a:gd name="csY5" fmla="*/ 86660 h 1463247"/>
                <a:gd name="csX6" fmla="*/ 989422 w 1673975"/>
                <a:gd name="csY6" fmla="*/ 21821 h 1463247"/>
                <a:gd name="csX7" fmla="*/ 1145909 w 1673975"/>
                <a:gd name="csY7" fmla="*/ 0 h 1463247"/>
                <a:gd name="csX8" fmla="*/ 1210749 w 1673975"/>
                <a:gd name="csY8" fmla="*/ 71074 h 1463247"/>
                <a:gd name="csX9" fmla="*/ 1143416 w 1673975"/>
                <a:gd name="csY9" fmla="*/ 139030 h 1463247"/>
                <a:gd name="csX10" fmla="*/ 1139675 w 1673975"/>
                <a:gd name="csY10" fmla="*/ 211974 h 1463247"/>
                <a:gd name="csX11" fmla="*/ 1166484 w 1673975"/>
                <a:gd name="csY11" fmla="*/ 315468 h 1463247"/>
                <a:gd name="csX12" fmla="*/ 1226335 w 1673975"/>
                <a:gd name="csY12" fmla="*/ 427066 h 1463247"/>
                <a:gd name="csX13" fmla="*/ 1375341 w 1673975"/>
                <a:gd name="csY13" fmla="*/ 541159 h 1463247"/>
                <a:gd name="csX14" fmla="*/ 1351649 w 1673975"/>
                <a:gd name="csY14" fmla="*/ 627195 h 1463247"/>
                <a:gd name="csX15" fmla="*/ 1491303 w 1673975"/>
                <a:gd name="csY15" fmla="*/ 799269 h 1463247"/>
                <a:gd name="csX16" fmla="*/ 1548038 w 1673975"/>
                <a:gd name="csY16" fmla="*/ 855380 h 1463247"/>
                <a:gd name="csX17" fmla="*/ 1627840 w 1673975"/>
                <a:gd name="csY17" fmla="*/ 878447 h 1463247"/>
                <a:gd name="csX18" fmla="*/ 1615994 w 1673975"/>
                <a:gd name="csY18" fmla="*/ 988175 h 1463247"/>
                <a:gd name="csX19" fmla="*/ 1615994 w 1673975"/>
                <a:gd name="csY19" fmla="*/ 1014360 h 1463247"/>
                <a:gd name="csX20" fmla="*/ 1673976 w 1673975"/>
                <a:gd name="csY20" fmla="*/ 1069848 h 1463247"/>
                <a:gd name="csX21" fmla="*/ 1644050 w 1673975"/>
                <a:gd name="csY21" fmla="*/ 1094163 h 1463247"/>
                <a:gd name="csX22" fmla="*/ 1659636 w 1673975"/>
                <a:gd name="csY22" fmla="*/ 1173341 h 1463247"/>
                <a:gd name="csX23" fmla="*/ 1625969 w 1673975"/>
                <a:gd name="csY23" fmla="*/ 1238181 h 1463247"/>
                <a:gd name="csX24" fmla="*/ 1655895 w 1673975"/>
                <a:gd name="csY24" fmla="*/ 1351650 h 1463247"/>
                <a:gd name="csX25" fmla="*/ 1499408 w 1673975"/>
                <a:gd name="csY25" fmla="*/ 1232570 h 1463247"/>
                <a:gd name="csX26" fmla="*/ 1441427 w 1673975"/>
                <a:gd name="csY26" fmla="*/ 1226335 h 1463247"/>
                <a:gd name="csX27" fmla="*/ 1332322 w 1673975"/>
                <a:gd name="csY27" fmla="*/ 1285563 h 1463247"/>
                <a:gd name="csX28" fmla="*/ 449511 w 1673975"/>
                <a:gd name="csY28" fmla="*/ 1463248 h 1463247"/>
                <a:gd name="csX29" fmla="*/ 415844 w 1673975"/>
                <a:gd name="csY29" fmla="*/ 1192045 h 1463247"/>
                <a:gd name="csX30" fmla="*/ 274320 w 1673975"/>
                <a:gd name="csY30" fmla="*/ 964484 h 1463247"/>
                <a:gd name="csX31" fmla="*/ 211975 w 1673975"/>
                <a:gd name="csY31" fmla="*/ 951392 h 1463247"/>
                <a:gd name="csX32" fmla="*/ 117209 w 1673975"/>
                <a:gd name="csY32" fmla="*/ 883435 h 1463247"/>
                <a:gd name="csX33" fmla="*/ 28679 w 1673975"/>
                <a:gd name="csY33" fmla="*/ 861614 h 1463247"/>
                <a:gd name="csX34" fmla="*/ 9975 w 1673975"/>
                <a:gd name="csY34" fmla="*/ 840417 h 1463247"/>
                <a:gd name="csX35" fmla="*/ 0 w 1673975"/>
                <a:gd name="csY35" fmla="*/ 683306 h 14632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1673975" h="1463247">
                  <a:moveTo>
                    <a:pt x="0" y="683306"/>
                  </a:moveTo>
                  <a:lnTo>
                    <a:pt x="155240" y="608492"/>
                  </a:lnTo>
                  <a:lnTo>
                    <a:pt x="609739" y="251252"/>
                  </a:lnTo>
                  <a:lnTo>
                    <a:pt x="710115" y="97259"/>
                  </a:lnTo>
                  <a:lnTo>
                    <a:pt x="867225" y="74191"/>
                  </a:lnTo>
                  <a:lnTo>
                    <a:pt x="950768" y="86660"/>
                  </a:lnTo>
                  <a:lnTo>
                    <a:pt x="989422" y="21821"/>
                  </a:lnTo>
                  <a:lnTo>
                    <a:pt x="1145909" y="0"/>
                  </a:lnTo>
                  <a:lnTo>
                    <a:pt x="1210749" y="71074"/>
                  </a:lnTo>
                  <a:lnTo>
                    <a:pt x="1143416" y="139030"/>
                  </a:lnTo>
                  <a:lnTo>
                    <a:pt x="1139675" y="211974"/>
                  </a:lnTo>
                  <a:lnTo>
                    <a:pt x="1166484" y="315468"/>
                  </a:lnTo>
                  <a:lnTo>
                    <a:pt x="1226335" y="427066"/>
                  </a:lnTo>
                  <a:lnTo>
                    <a:pt x="1375341" y="541159"/>
                  </a:lnTo>
                  <a:lnTo>
                    <a:pt x="1351649" y="627195"/>
                  </a:lnTo>
                  <a:lnTo>
                    <a:pt x="1491303" y="799269"/>
                  </a:lnTo>
                  <a:lnTo>
                    <a:pt x="1548038" y="855380"/>
                  </a:lnTo>
                  <a:lnTo>
                    <a:pt x="1627840" y="878447"/>
                  </a:lnTo>
                  <a:lnTo>
                    <a:pt x="1615994" y="988175"/>
                  </a:lnTo>
                  <a:lnTo>
                    <a:pt x="1615994" y="1014360"/>
                  </a:lnTo>
                  <a:lnTo>
                    <a:pt x="1673976" y="1069848"/>
                  </a:lnTo>
                  <a:lnTo>
                    <a:pt x="1644050" y="1094163"/>
                  </a:lnTo>
                  <a:lnTo>
                    <a:pt x="1659636" y="1173341"/>
                  </a:lnTo>
                  <a:lnTo>
                    <a:pt x="1625969" y="1238181"/>
                  </a:lnTo>
                  <a:lnTo>
                    <a:pt x="1655895" y="1351650"/>
                  </a:lnTo>
                  <a:lnTo>
                    <a:pt x="1499408" y="1232570"/>
                  </a:lnTo>
                  <a:lnTo>
                    <a:pt x="1441427" y="1226335"/>
                  </a:lnTo>
                  <a:lnTo>
                    <a:pt x="1332322" y="1285563"/>
                  </a:lnTo>
                  <a:lnTo>
                    <a:pt x="449511" y="1463248"/>
                  </a:lnTo>
                  <a:lnTo>
                    <a:pt x="415844" y="1192045"/>
                  </a:lnTo>
                  <a:lnTo>
                    <a:pt x="274320" y="964484"/>
                  </a:lnTo>
                  <a:lnTo>
                    <a:pt x="211975" y="951392"/>
                  </a:lnTo>
                  <a:lnTo>
                    <a:pt x="117209" y="883435"/>
                  </a:lnTo>
                  <a:lnTo>
                    <a:pt x="28679" y="861614"/>
                  </a:lnTo>
                  <a:lnTo>
                    <a:pt x="9975" y="840417"/>
                  </a:lnTo>
                  <a:lnTo>
                    <a:pt x="0" y="683306"/>
                  </a:lnTo>
                  <a:close/>
                </a:path>
              </a:pathLst>
            </a:custGeom>
            <a:solidFill>
              <a:srgbClr val="F39C12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1D75E4C-51AC-171F-95AA-2D6D2CA2A6A7}"/>
                </a:ext>
              </a:extLst>
            </p:cNvPr>
            <p:cNvSpPr/>
            <p:nvPr/>
          </p:nvSpPr>
          <p:spPr>
            <a:xfrm>
              <a:off x="8646070" y="2939390"/>
              <a:ext cx="950744" cy="492426"/>
            </a:xfrm>
            <a:custGeom>
              <a:avLst/>
              <a:gdLst>
                <a:gd name="csX0" fmla="*/ 56111 w 1112242"/>
                <a:gd name="csY0" fmla="*/ 182049 h 576072"/>
                <a:gd name="csX1" fmla="*/ 149006 w 1112242"/>
                <a:gd name="csY1" fmla="*/ 95389 h 576072"/>
                <a:gd name="csX2" fmla="*/ 138407 w 1112242"/>
                <a:gd name="csY2" fmla="*/ 43019 h 576072"/>
                <a:gd name="csX3" fmla="*/ 171450 w 1112242"/>
                <a:gd name="csY3" fmla="*/ 4364 h 576072"/>
                <a:gd name="csX4" fmla="*/ 395270 w 1112242"/>
                <a:gd name="csY4" fmla="*/ 97259 h 576072"/>
                <a:gd name="csX5" fmla="*/ 418961 w 1112242"/>
                <a:gd name="csY5" fmla="*/ 58605 h 576072"/>
                <a:gd name="csX6" fmla="*/ 566720 w 1112242"/>
                <a:gd name="csY6" fmla="*/ 0 h 576072"/>
                <a:gd name="csX7" fmla="*/ 683306 w 1112242"/>
                <a:gd name="csY7" fmla="*/ 46759 h 576072"/>
                <a:gd name="csX8" fmla="*/ 827324 w 1112242"/>
                <a:gd name="csY8" fmla="*/ 61722 h 576072"/>
                <a:gd name="csX9" fmla="*/ 882188 w 1112242"/>
                <a:gd name="csY9" fmla="*/ 88531 h 576072"/>
                <a:gd name="csX10" fmla="*/ 916478 w 1112242"/>
                <a:gd name="csY10" fmla="*/ 79179 h 576072"/>
                <a:gd name="csX11" fmla="*/ 899021 w 1112242"/>
                <a:gd name="csY11" fmla="*/ 147135 h 576072"/>
                <a:gd name="csX12" fmla="*/ 915855 w 1112242"/>
                <a:gd name="csY12" fmla="*/ 186413 h 576072"/>
                <a:gd name="csX13" fmla="*/ 1112243 w 1112242"/>
                <a:gd name="csY13" fmla="*/ 327314 h 576072"/>
                <a:gd name="csX14" fmla="*/ 1110996 w 1112242"/>
                <a:gd name="csY14" fmla="*/ 437665 h 576072"/>
                <a:gd name="csX15" fmla="*/ 1054262 w 1112242"/>
                <a:gd name="csY15" fmla="*/ 465097 h 576072"/>
                <a:gd name="csX16" fmla="*/ 959497 w 1112242"/>
                <a:gd name="csY16" fmla="*/ 455745 h 576072"/>
                <a:gd name="csX17" fmla="*/ 899645 w 1112242"/>
                <a:gd name="csY17" fmla="*/ 478813 h 576072"/>
                <a:gd name="csX18" fmla="*/ 743158 w 1112242"/>
                <a:gd name="csY18" fmla="*/ 500634 h 576072"/>
                <a:gd name="csX19" fmla="*/ 704504 w 1112242"/>
                <a:gd name="csY19" fmla="*/ 565473 h 576072"/>
                <a:gd name="csX20" fmla="*/ 620961 w 1112242"/>
                <a:gd name="csY20" fmla="*/ 553004 h 576072"/>
                <a:gd name="csX21" fmla="*/ 463850 w 1112242"/>
                <a:gd name="csY21" fmla="*/ 576072 h 576072"/>
                <a:gd name="csX22" fmla="*/ 236913 w 1112242"/>
                <a:gd name="csY22" fmla="*/ 572955 h 576072"/>
                <a:gd name="csX23" fmla="*/ 194518 w 1112242"/>
                <a:gd name="csY23" fmla="*/ 502504 h 576072"/>
                <a:gd name="csX24" fmla="*/ 99129 w 1112242"/>
                <a:gd name="csY24" fmla="*/ 471332 h 576072"/>
                <a:gd name="csX25" fmla="*/ 0 w 1112242"/>
                <a:gd name="csY25" fmla="*/ 371579 h 576072"/>
                <a:gd name="csX26" fmla="*/ 37407 w 1112242"/>
                <a:gd name="csY26" fmla="*/ 317339 h 576072"/>
                <a:gd name="csX27" fmla="*/ 84790 w 1112242"/>
                <a:gd name="csY27" fmla="*/ 306740 h 576072"/>
                <a:gd name="csX28" fmla="*/ 52370 w 1112242"/>
                <a:gd name="csY28" fmla="*/ 261851 h 576072"/>
                <a:gd name="csX29" fmla="*/ 56111 w 1112242"/>
                <a:gd name="csY29" fmla="*/ 182049 h 5760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1112242" h="576072">
                  <a:moveTo>
                    <a:pt x="56111" y="182049"/>
                  </a:moveTo>
                  <a:lnTo>
                    <a:pt x="149006" y="95389"/>
                  </a:lnTo>
                  <a:lnTo>
                    <a:pt x="138407" y="43019"/>
                  </a:lnTo>
                  <a:lnTo>
                    <a:pt x="171450" y="4364"/>
                  </a:lnTo>
                  <a:lnTo>
                    <a:pt x="395270" y="97259"/>
                  </a:lnTo>
                  <a:lnTo>
                    <a:pt x="418961" y="58605"/>
                  </a:lnTo>
                  <a:lnTo>
                    <a:pt x="566720" y="0"/>
                  </a:lnTo>
                  <a:lnTo>
                    <a:pt x="683306" y="46759"/>
                  </a:lnTo>
                  <a:lnTo>
                    <a:pt x="827324" y="61722"/>
                  </a:lnTo>
                  <a:lnTo>
                    <a:pt x="882188" y="88531"/>
                  </a:lnTo>
                  <a:lnTo>
                    <a:pt x="916478" y="79179"/>
                  </a:lnTo>
                  <a:lnTo>
                    <a:pt x="899021" y="147135"/>
                  </a:lnTo>
                  <a:lnTo>
                    <a:pt x="915855" y="186413"/>
                  </a:lnTo>
                  <a:lnTo>
                    <a:pt x="1112243" y="327314"/>
                  </a:lnTo>
                  <a:lnTo>
                    <a:pt x="1110996" y="437665"/>
                  </a:lnTo>
                  <a:lnTo>
                    <a:pt x="1054262" y="465097"/>
                  </a:lnTo>
                  <a:lnTo>
                    <a:pt x="959497" y="455745"/>
                  </a:lnTo>
                  <a:lnTo>
                    <a:pt x="899645" y="478813"/>
                  </a:lnTo>
                  <a:lnTo>
                    <a:pt x="743158" y="500634"/>
                  </a:lnTo>
                  <a:lnTo>
                    <a:pt x="704504" y="565473"/>
                  </a:lnTo>
                  <a:lnTo>
                    <a:pt x="620961" y="553004"/>
                  </a:lnTo>
                  <a:lnTo>
                    <a:pt x="463850" y="576072"/>
                  </a:lnTo>
                  <a:lnTo>
                    <a:pt x="236913" y="572955"/>
                  </a:lnTo>
                  <a:lnTo>
                    <a:pt x="194518" y="502504"/>
                  </a:lnTo>
                  <a:lnTo>
                    <a:pt x="99129" y="471332"/>
                  </a:lnTo>
                  <a:lnTo>
                    <a:pt x="0" y="371579"/>
                  </a:lnTo>
                  <a:lnTo>
                    <a:pt x="37407" y="317339"/>
                  </a:lnTo>
                  <a:lnTo>
                    <a:pt x="84790" y="306740"/>
                  </a:lnTo>
                  <a:lnTo>
                    <a:pt x="52370" y="261851"/>
                  </a:lnTo>
                  <a:lnTo>
                    <a:pt x="56111" y="182049"/>
                  </a:lnTo>
                  <a:close/>
                </a:path>
              </a:pathLst>
            </a:custGeom>
            <a:solidFill>
              <a:srgbClr val="1ABC9C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78DE447-2BDA-951F-FFE8-D965CDC58859}"/>
                </a:ext>
              </a:extLst>
            </p:cNvPr>
            <p:cNvSpPr/>
            <p:nvPr/>
          </p:nvSpPr>
          <p:spPr>
            <a:xfrm>
              <a:off x="8788362" y="2165045"/>
              <a:ext cx="665094" cy="857481"/>
            </a:xfrm>
            <a:custGeom>
              <a:avLst/>
              <a:gdLst>
                <a:gd name="csX0" fmla="*/ 4988 w 778071"/>
                <a:gd name="csY0" fmla="*/ 910244 h 1003138"/>
                <a:gd name="csX1" fmla="*/ 0 w 778071"/>
                <a:gd name="csY1" fmla="*/ 769343 h 1003138"/>
                <a:gd name="csX2" fmla="*/ 38654 w 778071"/>
                <a:gd name="csY2" fmla="*/ 624702 h 1003138"/>
                <a:gd name="csX3" fmla="*/ 134043 w 778071"/>
                <a:gd name="csY3" fmla="*/ 473825 h 1003138"/>
                <a:gd name="csX4" fmla="*/ 52994 w 778071"/>
                <a:gd name="csY4" fmla="*/ 430807 h 1003138"/>
                <a:gd name="csX5" fmla="*/ 36784 w 778071"/>
                <a:gd name="csY5" fmla="*/ 399634 h 1003138"/>
                <a:gd name="csX6" fmla="*/ 34290 w 778071"/>
                <a:gd name="csY6" fmla="*/ 331678 h 1003138"/>
                <a:gd name="csX7" fmla="*/ 69203 w 778071"/>
                <a:gd name="csY7" fmla="*/ 239407 h 1003138"/>
                <a:gd name="csX8" fmla="*/ 63592 w 778071"/>
                <a:gd name="csY8" fmla="*/ 140277 h 1003138"/>
                <a:gd name="csX9" fmla="*/ 159604 w 778071"/>
                <a:gd name="csY9" fmla="*/ 96012 h 1003138"/>
                <a:gd name="csX10" fmla="*/ 259981 w 778071"/>
                <a:gd name="csY10" fmla="*/ 118456 h 1003138"/>
                <a:gd name="csX11" fmla="*/ 280555 w 778071"/>
                <a:gd name="csY11" fmla="*/ 33667 h 1003138"/>
                <a:gd name="csX12" fmla="*/ 323573 w 778071"/>
                <a:gd name="csY12" fmla="*/ 0 h 1003138"/>
                <a:gd name="csX13" fmla="*/ 546146 w 778071"/>
                <a:gd name="csY13" fmla="*/ 72321 h 1003138"/>
                <a:gd name="csX14" fmla="*/ 603504 w 778071"/>
                <a:gd name="csY14" fmla="*/ 150876 h 1003138"/>
                <a:gd name="csX15" fmla="*/ 670214 w 778071"/>
                <a:gd name="csY15" fmla="*/ 163968 h 1003138"/>
                <a:gd name="csX16" fmla="*/ 692035 w 778071"/>
                <a:gd name="csY16" fmla="*/ 200752 h 1003138"/>
                <a:gd name="csX17" fmla="*/ 760615 w 778071"/>
                <a:gd name="csY17" fmla="*/ 234419 h 1003138"/>
                <a:gd name="csX18" fmla="*/ 778071 w 778071"/>
                <a:gd name="csY18" fmla="*/ 268085 h 1003138"/>
                <a:gd name="csX19" fmla="*/ 770590 w 778071"/>
                <a:gd name="csY19" fmla="*/ 301128 h 1003138"/>
                <a:gd name="csX20" fmla="*/ 710738 w 778071"/>
                <a:gd name="csY20" fmla="*/ 351005 h 1003138"/>
                <a:gd name="csX21" fmla="*/ 649016 w 778071"/>
                <a:gd name="csY21" fmla="*/ 463850 h 1003138"/>
                <a:gd name="csX22" fmla="*/ 659615 w 778071"/>
                <a:gd name="csY22" fmla="*/ 484424 h 1003138"/>
                <a:gd name="csX23" fmla="*/ 731312 w 778071"/>
                <a:gd name="csY23" fmla="*/ 516220 h 1003138"/>
                <a:gd name="csX24" fmla="*/ 736923 w 778071"/>
                <a:gd name="csY24" fmla="*/ 643405 h 1003138"/>
                <a:gd name="csX25" fmla="*/ 619091 w 778071"/>
                <a:gd name="csY25" fmla="*/ 686424 h 1003138"/>
                <a:gd name="csX26" fmla="*/ 560486 w 778071"/>
                <a:gd name="csY26" fmla="*/ 771837 h 1003138"/>
                <a:gd name="csX27" fmla="*/ 584177 w 778071"/>
                <a:gd name="csY27" fmla="*/ 799269 h 1003138"/>
                <a:gd name="csX28" fmla="*/ 400258 w 778071"/>
                <a:gd name="csY28" fmla="*/ 905879 h 1003138"/>
                <a:gd name="csX29" fmla="*/ 252499 w 778071"/>
                <a:gd name="csY29" fmla="*/ 964484 h 1003138"/>
                <a:gd name="csX30" fmla="*/ 228808 w 778071"/>
                <a:gd name="csY30" fmla="*/ 1003138 h 1003138"/>
                <a:gd name="csX31" fmla="*/ 4988 w 778071"/>
                <a:gd name="csY31" fmla="*/ 910244 h 10031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778071" h="1003138">
                  <a:moveTo>
                    <a:pt x="4988" y="910244"/>
                  </a:moveTo>
                  <a:lnTo>
                    <a:pt x="0" y="769343"/>
                  </a:lnTo>
                  <a:lnTo>
                    <a:pt x="38654" y="624702"/>
                  </a:lnTo>
                  <a:lnTo>
                    <a:pt x="134043" y="473825"/>
                  </a:lnTo>
                  <a:lnTo>
                    <a:pt x="52994" y="430807"/>
                  </a:lnTo>
                  <a:lnTo>
                    <a:pt x="36784" y="399634"/>
                  </a:lnTo>
                  <a:lnTo>
                    <a:pt x="34290" y="331678"/>
                  </a:lnTo>
                  <a:lnTo>
                    <a:pt x="69203" y="239407"/>
                  </a:lnTo>
                  <a:lnTo>
                    <a:pt x="63592" y="140277"/>
                  </a:lnTo>
                  <a:lnTo>
                    <a:pt x="159604" y="96012"/>
                  </a:lnTo>
                  <a:lnTo>
                    <a:pt x="259981" y="118456"/>
                  </a:lnTo>
                  <a:lnTo>
                    <a:pt x="280555" y="33667"/>
                  </a:lnTo>
                  <a:lnTo>
                    <a:pt x="323573" y="0"/>
                  </a:lnTo>
                  <a:lnTo>
                    <a:pt x="546146" y="72321"/>
                  </a:lnTo>
                  <a:lnTo>
                    <a:pt x="603504" y="150876"/>
                  </a:lnTo>
                  <a:lnTo>
                    <a:pt x="670214" y="163968"/>
                  </a:lnTo>
                  <a:lnTo>
                    <a:pt x="692035" y="200752"/>
                  </a:lnTo>
                  <a:lnTo>
                    <a:pt x="760615" y="234419"/>
                  </a:lnTo>
                  <a:lnTo>
                    <a:pt x="778071" y="268085"/>
                  </a:lnTo>
                  <a:lnTo>
                    <a:pt x="770590" y="301128"/>
                  </a:lnTo>
                  <a:lnTo>
                    <a:pt x="710738" y="351005"/>
                  </a:lnTo>
                  <a:lnTo>
                    <a:pt x="649016" y="463850"/>
                  </a:lnTo>
                  <a:lnTo>
                    <a:pt x="659615" y="484424"/>
                  </a:lnTo>
                  <a:lnTo>
                    <a:pt x="731312" y="516220"/>
                  </a:lnTo>
                  <a:lnTo>
                    <a:pt x="736923" y="643405"/>
                  </a:lnTo>
                  <a:lnTo>
                    <a:pt x="619091" y="686424"/>
                  </a:lnTo>
                  <a:lnTo>
                    <a:pt x="560486" y="771837"/>
                  </a:lnTo>
                  <a:lnTo>
                    <a:pt x="584177" y="799269"/>
                  </a:lnTo>
                  <a:lnTo>
                    <a:pt x="400258" y="905879"/>
                  </a:lnTo>
                  <a:lnTo>
                    <a:pt x="252499" y="964484"/>
                  </a:lnTo>
                  <a:lnTo>
                    <a:pt x="228808" y="1003138"/>
                  </a:lnTo>
                  <a:lnTo>
                    <a:pt x="4988" y="910244"/>
                  </a:lnTo>
                  <a:close/>
                </a:path>
              </a:pathLst>
            </a:custGeom>
            <a:solidFill>
              <a:srgbClr val="E67E22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02AB047-2A3B-6BC1-9C08-AC6D9CFED26D}"/>
                </a:ext>
              </a:extLst>
            </p:cNvPr>
            <p:cNvSpPr/>
            <p:nvPr/>
          </p:nvSpPr>
          <p:spPr>
            <a:xfrm>
              <a:off x="8792093" y="1676350"/>
              <a:ext cx="554245" cy="608604"/>
            </a:xfrm>
            <a:custGeom>
              <a:avLst/>
              <a:gdLst>
                <a:gd name="csX0" fmla="*/ 59228 w 648392"/>
                <a:gd name="csY0" fmla="*/ 711985 h 711985"/>
                <a:gd name="csX1" fmla="*/ 0 w 648392"/>
                <a:gd name="csY1" fmla="*/ 530560 h 711985"/>
                <a:gd name="csX2" fmla="*/ 56734 w 648392"/>
                <a:gd name="csY2" fmla="*/ 252499 h 711985"/>
                <a:gd name="csX3" fmla="*/ 51123 w 648392"/>
                <a:gd name="csY3" fmla="*/ 167086 h 711985"/>
                <a:gd name="csX4" fmla="*/ 86037 w 648392"/>
                <a:gd name="csY4" fmla="*/ 68580 h 711985"/>
                <a:gd name="csX5" fmla="*/ 156487 w 648392"/>
                <a:gd name="csY5" fmla="*/ 71074 h 711985"/>
                <a:gd name="csX6" fmla="*/ 247512 w 648392"/>
                <a:gd name="csY6" fmla="*/ 29302 h 711985"/>
                <a:gd name="csX7" fmla="*/ 423326 w 648392"/>
                <a:gd name="csY7" fmla="*/ 20574 h 711985"/>
                <a:gd name="csX8" fmla="*/ 485048 w 648392"/>
                <a:gd name="csY8" fmla="*/ 0 h 711985"/>
                <a:gd name="csX9" fmla="*/ 526196 w 648392"/>
                <a:gd name="csY9" fmla="*/ 68580 h 711985"/>
                <a:gd name="csX10" fmla="*/ 515597 w 648392"/>
                <a:gd name="csY10" fmla="*/ 127808 h 711985"/>
                <a:gd name="csX11" fmla="*/ 559239 w 648392"/>
                <a:gd name="csY11" fmla="*/ 197635 h 711985"/>
                <a:gd name="csX12" fmla="*/ 564226 w 648392"/>
                <a:gd name="csY12" fmla="*/ 264968 h 711985"/>
                <a:gd name="csX13" fmla="*/ 619714 w 648392"/>
                <a:gd name="csY13" fmla="*/ 298635 h 711985"/>
                <a:gd name="csX14" fmla="*/ 648393 w 648392"/>
                <a:gd name="csY14" fmla="*/ 345394 h 711985"/>
                <a:gd name="csX15" fmla="*/ 634677 w 648392"/>
                <a:gd name="csY15" fmla="*/ 413974 h 711985"/>
                <a:gd name="csX16" fmla="*/ 557992 w 648392"/>
                <a:gd name="csY16" fmla="*/ 526196 h 711985"/>
                <a:gd name="csX17" fmla="*/ 541782 w 648392"/>
                <a:gd name="csY17" fmla="*/ 644029 h 711985"/>
                <a:gd name="csX18" fmla="*/ 319209 w 648392"/>
                <a:gd name="csY18" fmla="*/ 571708 h 711985"/>
                <a:gd name="csX19" fmla="*/ 276190 w 648392"/>
                <a:gd name="csY19" fmla="*/ 605374 h 711985"/>
                <a:gd name="csX20" fmla="*/ 255616 w 648392"/>
                <a:gd name="csY20" fmla="*/ 690164 h 711985"/>
                <a:gd name="csX21" fmla="*/ 155240 w 648392"/>
                <a:gd name="csY21" fmla="*/ 667720 h 711985"/>
                <a:gd name="csX22" fmla="*/ 59228 w 648392"/>
                <a:gd name="csY22" fmla="*/ 711985 h 7119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648392" h="711985">
                  <a:moveTo>
                    <a:pt x="59228" y="711985"/>
                  </a:moveTo>
                  <a:lnTo>
                    <a:pt x="0" y="530560"/>
                  </a:lnTo>
                  <a:lnTo>
                    <a:pt x="56734" y="252499"/>
                  </a:lnTo>
                  <a:lnTo>
                    <a:pt x="51123" y="167086"/>
                  </a:lnTo>
                  <a:lnTo>
                    <a:pt x="86037" y="68580"/>
                  </a:lnTo>
                  <a:lnTo>
                    <a:pt x="156487" y="71074"/>
                  </a:lnTo>
                  <a:lnTo>
                    <a:pt x="247512" y="29302"/>
                  </a:lnTo>
                  <a:lnTo>
                    <a:pt x="423326" y="20574"/>
                  </a:lnTo>
                  <a:lnTo>
                    <a:pt x="485048" y="0"/>
                  </a:lnTo>
                  <a:lnTo>
                    <a:pt x="526196" y="68580"/>
                  </a:lnTo>
                  <a:lnTo>
                    <a:pt x="515597" y="127808"/>
                  </a:lnTo>
                  <a:lnTo>
                    <a:pt x="559239" y="197635"/>
                  </a:lnTo>
                  <a:lnTo>
                    <a:pt x="564226" y="264968"/>
                  </a:lnTo>
                  <a:lnTo>
                    <a:pt x="619714" y="298635"/>
                  </a:lnTo>
                  <a:lnTo>
                    <a:pt x="648393" y="345394"/>
                  </a:lnTo>
                  <a:lnTo>
                    <a:pt x="634677" y="413974"/>
                  </a:lnTo>
                  <a:lnTo>
                    <a:pt x="557992" y="526196"/>
                  </a:lnTo>
                  <a:lnTo>
                    <a:pt x="541782" y="644029"/>
                  </a:lnTo>
                  <a:lnTo>
                    <a:pt x="319209" y="571708"/>
                  </a:lnTo>
                  <a:lnTo>
                    <a:pt x="276190" y="605374"/>
                  </a:lnTo>
                  <a:lnTo>
                    <a:pt x="255616" y="690164"/>
                  </a:lnTo>
                  <a:lnTo>
                    <a:pt x="155240" y="667720"/>
                  </a:lnTo>
                  <a:lnTo>
                    <a:pt x="59228" y="711985"/>
                  </a:lnTo>
                  <a:close/>
                </a:path>
              </a:pathLst>
            </a:custGeom>
            <a:solidFill>
              <a:srgbClr val="27AE60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C36A0D3-06C8-BBEE-8D07-548F1DB195F2}"/>
                </a:ext>
              </a:extLst>
            </p:cNvPr>
            <p:cNvSpPr/>
            <p:nvPr/>
          </p:nvSpPr>
          <p:spPr>
            <a:xfrm>
              <a:off x="9409757" y="3283129"/>
              <a:ext cx="749830" cy="748764"/>
            </a:xfrm>
            <a:custGeom>
              <a:avLst/>
              <a:gdLst>
                <a:gd name="csX0" fmla="*/ 545523 w 877200"/>
                <a:gd name="csY0" fmla="*/ 103493 h 875953"/>
                <a:gd name="csX1" fmla="*/ 574825 w 877200"/>
                <a:gd name="csY1" fmla="*/ 269332 h 875953"/>
                <a:gd name="csX2" fmla="*/ 658991 w 877200"/>
                <a:gd name="csY2" fmla="*/ 397764 h 875953"/>
                <a:gd name="csX3" fmla="*/ 781812 w 877200"/>
                <a:gd name="csY3" fmla="*/ 513727 h 875953"/>
                <a:gd name="csX4" fmla="*/ 877200 w 877200"/>
                <a:gd name="csY4" fmla="*/ 556745 h 875953"/>
                <a:gd name="csX5" fmla="*/ 745652 w 877200"/>
                <a:gd name="csY5" fmla="*/ 743781 h 875953"/>
                <a:gd name="csX6" fmla="*/ 669590 w 877200"/>
                <a:gd name="csY6" fmla="*/ 771837 h 875953"/>
                <a:gd name="csX7" fmla="*/ 585424 w 877200"/>
                <a:gd name="csY7" fmla="*/ 842287 h 875953"/>
                <a:gd name="csX8" fmla="*/ 495023 w 877200"/>
                <a:gd name="csY8" fmla="*/ 868472 h 875953"/>
                <a:gd name="csX9" fmla="*/ 351628 w 877200"/>
                <a:gd name="csY9" fmla="*/ 875954 h 875953"/>
                <a:gd name="csX10" fmla="*/ 211975 w 877200"/>
                <a:gd name="csY10" fmla="*/ 703880 h 875953"/>
                <a:gd name="csX11" fmla="*/ 235666 w 877200"/>
                <a:gd name="csY11" fmla="*/ 617844 h 875953"/>
                <a:gd name="csX12" fmla="*/ 86660 w 877200"/>
                <a:gd name="csY12" fmla="*/ 503751 h 875953"/>
                <a:gd name="csX13" fmla="*/ 26809 w 877200"/>
                <a:gd name="csY13" fmla="*/ 392153 h 875953"/>
                <a:gd name="csX14" fmla="*/ 0 w 877200"/>
                <a:gd name="csY14" fmla="*/ 288659 h 875953"/>
                <a:gd name="csX15" fmla="*/ 3741 w 877200"/>
                <a:gd name="csY15" fmla="*/ 215716 h 875953"/>
                <a:gd name="csX16" fmla="*/ 71074 w 877200"/>
                <a:gd name="csY16" fmla="*/ 147759 h 875953"/>
                <a:gd name="csX17" fmla="*/ 6235 w 877200"/>
                <a:gd name="csY17" fmla="*/ 76685 h 875953"/>
                <a:gd name="csX18" fmla="*/ 66086 w 877200"/>
                <a:gd name="csY18" fmla="*/ 53617 h 875953"/>
                <a:gd name="csX19" fmla="*/ 160851 w 877200"/>
                <a:gd name="csY19" fmla="*/ 62969 h 875953"/>
                <a:gd name="csX20" fmla="*/ 217586 w 877200"/>
                <a:gd name="csY20" fmla="*/ 35537 h 875953"/>
                <a:gd name="csX21" fmla="*/ 290530 w 877200"/>
                <a:gd name="csY21" fmla="*/ 0 h 875953"/>
                <a:gd name="csX22" fmla="*/ 329807 w 877200"/>
                <a:gd name="csY22" fmla="*/ 38031 h 875953"/>
                <a:gd name="csX23" fmla="*/ 364097 w 877200"/>
                <a:gd name="csY23" fmla="*/ 66086 h 875953"/>
                <a:gd name="csX24" fmla="*/ 430184 w 877200"/>
                <a:gd name="csY24" fmla="*/ 65463 h 875953"/>
                <a:gd name="csX25" fmla="*/ 488165 w 877200"/>
                <a:gd name="csY25" fmla="*/ 117210 h 875953"/>
                <a:gd name="csX26" fmla="*/ 514350 w 877200"/>
                <a:gd name="csY26" fmla="*/ 117833 h 875953"/>
                <a:gd name="csX27" fmla="*/ 523078 w 877200"/>
                <a:gd name="csY27" fmla="*/ 87907 h 875953"/>
                <a:gd name="csX28" fmla="*/ 545523 w 877200"/>
                <a:gd name="csY28" fmla="*/ 103493 h 8759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877200" h="875953">
                  <a:moveTo>
                    <a:pt x="545523" y="103493"/>
                  </a:moveTo>
                  <a:lnTo>
                    <a:pt x="574825" y="269332"/>
                  </a:lnTo>
                  <a:lnTo>
                    <a:pt x="658991" y="397764"/>
                  </a:lnTo>
                  <a:lnTo>
                    <a:pt x="781812" y="513727"/>
                  </a:lnTo>
                  <a:lnTo>
                    <a:pt x="877200" y="556745"/>
                  </a:lnTo>
                  <a:lnTo>
                    <a:pt x="745652" y="743781"/>
                  </a:lnTo>
                  <a:lnTo>
                    <a:pt x="669590" y="771837"/>
                  </a:lnTo>
                  <a:lnTo>
                    <a:pt x="585424" y="842287"/>
                  </a:lnTo>
                  <a:lnTo>
                    <a:pt x="495023" y="868472"/>
                  </a:lnTo>
                  <a:lnTo>
                    <a:pt x="351628" y="875954"/>
                  </a:lnTo>
                  <a:lnTo>
                    <a:pt x="211975" y="703880"/>
                  </a:lnTo>
                  <a:lnTo>
                    <a:pt x="235666" y="617844"/>
                  </a:lnTo>
                  <a:lnTo>
                    <a:pt x="86660" y="503751"/>
                  </a:lnTo>
                  <a:lnTo>
                    <a:pt x="26809" y="392153"/>
                  </a:lnTo>
                  <a:lnTo>
                    <a:pt x="0" y="288659"/>
                  </a:lnTo>
                  <a:lnTo>
                    <a:pt x="3741" y="215716"/>
                  </a:lnTo>
                  <a:lnTo>
                    <a:pt x="71074" y="147759"/>
                  </a:lnTo>
                  <a:lnTo>
                    <a:pt x="6235" y="76685"/>
                  </a:lnTo>
                  <a:lnTo>
                    <a:pt x="66086" y="53617"/>
                  </a:lnTo>
                  <a:lnTo>
                    <a:pt x="160851" y="62969"/>
                  </a:lnTo>
                  <a:lnTo>
                    <a:pt x="217586" y="35537"/>
                  </a:lnTo>
                  <a:lnTo>
                    <a:pt x="290530" y="0"/>
                  </a:lnTo>
                  <a:lnTo>
                    <a:pt x="329807" y="38031"/>
                  </a:lnTo>
                  <a:lnTo>
                    <a:pt x="364097" y="66086"/>
                  </a:lnTo>
                  <a:lnTo>
                    <a:pt x="430184" y="65463"/>
                  </a:lnTo>
                  <a:lnTo>
                    <a:pt x="488165" y="117210"/>
                  </a:lnTo>
                  <a:lnTo>
                    <a:pt x="514350" y="117833"/>
                  </a:lnTo>
                  <a:lnTo>
                    <a:pt x="523078" y="87907"/>
                  </a:lnTo>
                  <a:lnTo>
                    <a:pt x="545523" y="103493"/>
                  </a:lnTo>
                  <a:close/>
                </a:path>
              </a:pathLst>
            </a:custGeom>
            <a:solidFill>
              <a:srgbClr val="8E44AD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09621A5-3914-31B9-4230-162EDB5B909D}"/>
                </a:ext>
              </a:extLst>
            </p:cNvPr>
            <p:cNvSpPr/>
            <p:nvPr/>
          </p:nvSpPr>
          <p:spPr>
            <a:xfrm>
              <a:off x="9691676" y="2545556"/>
              <a:ext cx="980588" cy="838296"/>
            </a:xfrm>
            <a:custGeom>
              <a:avLst/>
              <a:gdLst>
                <a:gd name="csX0" fmla="*/ 1119725 w 1147156"/>
                <a:gd name="csY0" fmla="*/ 431431 h 980694"/>
                <a:gd name="csX1" fmla="*/ 1143416 w 1147156"/>
                <a:gd name="csY1" fmla="*/ 470085 h 980694"/>
                <a:gd name="csX2" fmla="*/ 1023712 w 1147156"/>
                <a:gd name="csY2" fmla="*/ 529313 h 980694"/>
                <a:gd name="csX3" fmla="*/ 1053015 w 1147156"/>
                <a:gd name="csY3" fmla="*/ 445770 h 980694"/>
                <a:gd name="csX4" fmla="*/ 1088552 w 1147156"/>
                <a:gd name="csY4" fmla="*/ 454498 h 980694"/>
                <a:gd name="csX5" fmla="*/ 1084811 w 1147156"/>
                <a:gd name="csY5" fmla="*/ 424573 h 980694"/>
                <a:gd name="csX6" fmla="*/ 1110996 w 1147156"/>
                <a:gd name="csY6" fmla="*/ 385918 h 980694"/>
                <a:gd name="csX7" fmla="*/ 1147156 w 1147156"/>
                <a:gd name="csY7" fmla="*/ 402752 h 980694"/>
                <a:gd name="csX8" fmla="*/ 1119725 w 1147156"/>
                <a:gd name="csY8" fmla="*/ 431431 h 980694"/>
                <a:gd name="csX9" fmla="*/ 903386 w 1147156"/>
                <a:gd name="csY9" fmla="*/ 536794 h 980694"/>
                <a:gd name="csX10" fmla="*/ 920219 w 1147156"/>
                <a:gd name="csY10" fmla="*/ 523702 h 980694"/>
                <a:gd name="csX11" fmla="*/ 1009373 w 1147156"/>
                <a:gd name="csY11" fmla="*/ 533054 h 980694"/>
                <a:gd name="csX12" fmla="*/ 970096 w 1147156"/>
                <a:gd name="csY12" fmla="*/ 567344 h 980694"/>
                <a:gd name="csX13" fmla="*/ 903386 w 1147156"/>
                <a:gd name="csY13" fmla="*/ 536794 h 980694"/>
                <a:gd name="csX14" fmla="*/ 935182 w 1147156"/>
                <a:gd name="csY14" fmla="*/ 154617 h 980694"/>
                <a:gd name="csX15" fmla="*/ 937676 w 1147156"/>
                <a:gd name="csY15" fmla="*/ 205740 h 980694"/>
                <a:gd name="csX16" fmla="*/ 866602 w 1147156"/>
                <a:gd name="csY16" fmla="*/ 274320 h 980694"/>
                <a:gd name="csX17" fmla="*/ 866602 w 1147156"/>
                <a:gd name="csY17" fmla="*/ 347888 h 980694"/>
                <a:gd name="csX18" fmla="*/ 823584 w 1147156"/>
                <a:gd name="csY18" fmla="*/ 385295 h 980694"/>
                <a:gd name="csX19" fmla="*/ 834806 w 1147156"/>
                <a:gd name="csY19" fmla="*/ 414597 h 980694"/>
                <a:gd name="csX20" fmla="*/ 791787 w 1147156"/>
                <a:gd name="csY20" fmla="*/ 440159 h 980694"/>
                <a:gd name="csX21" fmla="*/ 725078 w 1147156"/>
                <a:gd name="csY21" fmla="*/ 532430 h 980694"/>
                <a:gd name="csX22" fmla="*/ 658992 w 1147156"/>
                <a:gd name="csY22" fmla="*/ 560486 h 980694"/>
                <a:gd name="csX23" fmla="*/ 639041 w 1147156"/>
                <a:gd name="csY23" fmla="*/ 638417 h 980694"/>
                <a:gd name="csX24" fmla="*/ 519961 w 1147156"/>
                <a:gd name="csY24" fmla="*/ 681436 h 980694"/>
                <a:gd name="csX25" fmla="*/ 481930 w 1147156"/>
                <a:gd name="csY25" fmla="*/ 746275 h 980694"/>
                <a:gd name="csX26" fmla="*/ 416468 w 1147156"/>
                <a:gd name="csY26" fmla="*/ 754380 h 980694"/>
                <a:gd name="csX27" fmla="*/ 387166 w 1147156"/>
                <a:gd name="csY27" fmla="*/ 791164 h 980694"/>
                <a:gd name="csX28" fmla="*/ 299882 w 1147156"/>
                <a:gd name="csY28" fmla="*/ 832312 h 980694"/>
                <a:gd name="csX29" fmla="*/ 215715 w 1147156"/>
                <a:gd name="csY29" fmla="*/ 966355 h 980694"/>
                <a:gd name="csX30" fmla="*/ 193271 w 1147156"/>
                <a:gd name="csY30" fmla="*/ 950768 h 980694"/>
                <a:gd name="csX31" fmla="*/ 184543 w 1147156"/>
                <a:gd name="csY31" fmla="*/ 980694 h 980694"/>
                <a:gd name="csX32" fmla="*/ 158358 w 1147156"/>
                <a:gd name="csY32" fmla="*/ 980071 h 980694"/>
                <a:gd name="csX33" fmla="*/ 100376 w 1147156"/>
                <a:gd name="csY33" fmla="*/ 928324 h 980694"/>
                <a:gd name="csX34" fmla="*/ 34290 w 1147156"/>
                <a:gd name="csY34" fmla="*/ 928947 h 980694"/>
                <a:gd name="csX35" fmla="*/ 0 w 1147156"/>
                <a:gd name="csY35" fmla="*/ 900892 h 980694"/>
                <a:gd name="csX36" fmla="*/ 34913 w 1147156"/>
                <a:gd name="csY36" fmla="*/ 905880 h 980694"/>
                <a:gd name="csX37" fmla="*/ 3117 w 1147156"/>
                <a:gd name="csY37" fmla="*/ 839170 h 980694"/>
                <a:gd name="csX38" fmla="*/ 22444 w 1147156"/>
                <a:gd name="csY38" fmla="*/ 813608 h 980694"/>
                <a:gd name="csX39" fmla="*/ 177685 w 1147156"/>
                <a:gd name="csY39" fmla="*/ 741911 h 980694"/>
                <a:gd name="csX40" fmla="*/ 245018 w 1147156"/>
                <a:gd name="csY40" fmla="*/ 684553 h 980694"/>
                <a:gd name="csX41" fmla="*/ 243147 w 1147156"/>
                <a:gd name="csY41" fmla="*/ 639664 h 980694"/>
                <a:gd name="csX42" fmla="*/ 184543 w 1147156"/>
                <a:gd name="csY42" fmla="*/ 610362 h 980694"/>
                <a:gd name="csX43" fmla="*/ 90401 w 1147156"/>
                <a:gd name="csY43" fmla="*/ 597270 h 980694"/>
                <a:gd name="csX44" fmla="*/ 79179 w 1147156"/>
                <a:gd name="csY44" fmla="*/ 570461 h 980694"/>
                <a:gd name="csX45" fmla="*/ 241900 w 1147156"/>
                <a:gd name="csY45" fmla="*/ 230678 h 980694"/>
                <a:gd name="csX46" fmla="*/ 298635 w 1147156"/>
                <a:gd name="csY46" fmla="*/ 154617 h 980694"/>
                <a:gd name="csX47" fmla="*/ 369085 w 1147156"/>
                <a:gd name="csY47" fmla="*/ 114092 h 980694"/>
                <a:gd name="csX48" fmla="*/ 507492 w 1147156"/>
                <a:gd name="csY48" fmla="*/ 145888 h 980694"/>
                <a:gd name="csX49" fmla="*/ 600387 w 1147156"/>
                <a:gd name="csY49" fmla="*/ 97259 h 980694"/>
                <a:gd name="csX50" fmla="*/ 645899 w 1147156"/>
                <a:gd name="csY50" fmla="*/ 29302 h 980694"/>
                <a:gd name="csX51" fmla="*/ 725078 w 1147156"/>
                <a:gd name="csY51" fmla="*/ 46136 h 980694"/>
                <a:gd name="csX52" fmla="*/ 759991 w 1147156"/>
                <a:gd name="csY52" fmla="*/ 0 h 980694"/>
                <a:gd name="csX53" fmla="*/ 803633 w 1147156"/>
                <a:gd name="csY53" fmla="*/ 100376 h 980694"/>
                <a:gd name="csX54" fmla="*/ 828571 w 1147156"/>
                <a:gd name="csY54" fmla="*/ 105364 h 980694"/>
                <a:gd name="csX55" fmla="*/ 848522 w 1147156"/>
                <a:gd name="csY55" fmla="*/ 86660 h 980694"/>
                <a:gd name="csX56" fmla="*/ 890293 w 1147156"/>
                <a:gd name="csY56" fmla="*/ 142771 h 980694"/>
                <a:gd name="csX57" fmla="*/ 935182 w 1147156"/>
                <a:gd name="csY57" fmla="*/ 154617 h 980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1147156" h="980694">
                  <a:moveTo>
                    <a:pt x="1119725" y="431431"/>
                  </a:moveTo>
                  <a:lnTo>
                    <a:pt x="1143416" y="470085"/>
                  </a:lnTo>
                  <a:lnTo>
                    <a:pt x="1023712" y="529313"/>
                  </a:lnTo>
                  <a:lnTo>
                    <a:pt x="1053015" y="445770"/>
                  </a:lnTo>
                  <a:lnTo>
                    <a:pt x="1088552" y="454498"/>
                  </a:lnTo>
                  <a:lnTo>
                    <a:pt x="1084811" y="424573"/>
                  </a:lnTo>
                  <a:lnTo>
                    <a:pt x="1110996" y="385918"/>
                  </a:lnTo>
                  <a:lnTo>
                    <a:pt x="1147156" y="402752"/>
                  </a:lnTo>
                  <a:lnTo>
                    <a:pt x="1119725" y="431431"/>
                  </a:lnTo>
                  <a:close/>
                  <a:moveTo>
                    <a:pt x="903386" y="536794"/>
                  </a:moveTo>
                  <a:lnTo>
                    <a:pt x="920219" y="523702"/>
                  </a:lnTo>
                  <a:lnTo>
                    <a:pt x="1009373" y="533054"/>
                  </a:lnTo>
                  <a:lnTo>
                    <a:pt x="970096" y="567344"/>
                  </a:lnTo>
                  <a:lnTo>
                    <a:pt x="903386" y="536794"/>
                  </a:lnTo>
                  <a:close/>
                  <a:moveTo>
                    <a:pt x="935182" y="154617"/>
                  </a:moveTo>
                  <a:lnTo>
                    <a:pt x="937676" y="205740"/>
                  </a:lnTo>
                  <a:lnTo>
                    <a:pt x="866602" y="274320"/>
                  </a:lnTo>
                  <a:lnTo>
                    <a:pt x="866602" y="347888"/>
                  </a:lnTo>
                  <a:lnTo>
                    <a:pt x="823584" y="385295"/>
                  </a:lnTo>
                  <a:lnTo>
                    <a:pt x="834806" y="414597"/>
                  </a:lnTo>
                  <a:lnTo>
                    <a:pt x="791787" y="440159"/>
                  </a:lnTo>
                  <a:lnTo>
                    <a:pt x="725078" y="532430"/>
                  </a:lnTo>
                  <a:lnTo>
                    <a:pt x="658992" y="560486"/>
                  </a:lnTo>
                  <a:lnTo>
                    <a:pt x="639041" y="638417"/>
                  </a:lnTo>
                  <a:lnTo>
                    <a:pt x="519961" y="681436"/>
                  </a:lnTo>
                  <a:lnTo>
                    <a:pt x="481930" y="746275"/>
                  </a:lnTo>
                  <a:lnTo>
                    <a:pt x="416468" y="754380"/>
                  </a:lnTo>
                  <a:lnTo>
                    <a:pt x="387166" y="791164"/>
                  </a:lnTo>
                  <a:lnTo>
                    <a:pt x="299882" y="832312"/>
                  </a:lnTo>
                  <a:lnTo>
                    <a:pt x="215715" y="966355"/>
                  </a:lnTo>
                  <a:lnTo>
                    <a:pt x="193271" y="950768"/>
                  </a:lnTo>
                  <a:lnTo>
                    <a:pt x="184543" y="980694"/>
                  </a:lnTo>
                  <a:lnTo>
                    <a:pt x="158358" y="980071"/>
                  </a:lnTo>
                  <a:lnTo>
                    <a:pt x="100376" y="928324"/>
                  </a:lnTo>
                  <a:lnTo>
                    <a:pt x="34290" y="928947"/>
                  </a:lnTo>
                  <a:lnTo>
                    <a:pt x="0" y="900892"/>
                  </a:lnTo>
                  <a:lnTo>
                    <a:pt x="34913" y="905880"/>
                  </a:lnTo>
                  <a:lnTo>
                    <a:pt x="3117" y="839170"/>
                  </a:lnTo>
                  <a:lnTo>
                    <a:pt x="22444" y="813608"/>
                  </a:lnTo>
                  <a:lnTo>
                    <a:pt x="177685" y="741911"/>
                  </a:lnTo>
                  <a:lnTo>
                    <a:pt x="245018" y="684553"/>
                  </a:lnTo>
                  <a:lnTo>
                    <a:pt x="243147" y="639664"/>
                  </a:lnTo>
                  <a:lnTo>
                    <a:pt x="184543" y="610362"/>
                  </a:lnTo>
                  <a:lnTo>
                    <a:pt x="90401" y="597270"/>
                  </a:lnTo>
                  <a:lnTo>
                    <a:pt x="79179" y="570461"/>
                  </a:lnTo>
                  <a:lnTo>
                    <a:pt x="241900" y="230678"/>
                  </a:lnTo>
                  <a:lnTo>
                    <a:pt x="298635" y="154617"/>
                  </a:lnTo>
                  <a:lnTo>
                    <a:pt x="369085" y="114092"/>
                  </a:lnTo>
                  <a:lnTo>
                    <a:pt x="507492" y="145888"/>
                  </a:lnTo>
                  <a:lnTo>
                    <a:pt x="600387" y="97259"/>
                  </a:lnTo>
                  <a:lnTo>
                    <a:pt x="645899" y="29302"/>
                  </a:lnTo>
                  <a:lnTo>
                    <a:pt x="725078" y="46136"/>
                  </a:lnTo>
                  <a:lnTo>
                    <a:pt x="759991" y="0"/>
                  </a:lnTo>
                  <a:lnTo>
                    <a:pt x="803633" y="100376"/>
                  </a:lnTo>
                  <a:lnTo>
                    <a:pt x="828571" y="105364"/>
                  </a:lnTo>
                  <a:lnTo>
                    <a:pt x="848522" y="86660"/>
                  </a:lnTo>
                  <a:lnTo>
                    <a:pt x="890293" y="142771"/>
                  </a:lnTo>
                  <a:lnTo>
                    <a:pt x="935182" y="154617"/>
                  </a:lnTo>
                  <a:close/>
                </a:path>
              </a:pathLst>
            </a:custGeom>
            <a:solidFill>
              <a:srgbClr val="D35400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940A3EF-2172-FEB8-413D-A9E0A4EDBE2B}"/>
                </a:ext>
              </a:extLst>
            </p:cNvPr>
            <p:cNvSpPr/>
            <p:nvPr/>
          </p:nvSpPr>
          <p:spPr>
            <a:xfrm>
              <a:off x="9972529" y="2321193"/>
              <a:ext cx="605939" cy="356529"/>
            </a:xfrm>
            <a:custGeom>
              <a:avLst/>
              <a:gdLst>
                <a:gd name="csX0" fmla="*/ 599140 w 708867"/>
                <a:gd name="csY0" fmla="*/ 5611 h 417091"/>
                <a:gd name="csX1" fmla="*/ 617843 w 708867"/>
                <a:gd name="csY1" fmla="*/ 44265 h 417091"/>
                <a:gd name="csX2" fmla="*/ 650887 w 708867"/>
                <a:gd name="csY2" fmla="*/ 54241 h 417091"/>
                <a:gd name="csX3" fmla="*/ 627195 w 708867"/>
                <a:gd name="csY3" fmla="*/ 95389 h 417091"/>
                <a:gd name="csX4" fmla="*/ 622831 w 708867"/>
                <a:gd name="csY4" fmla="*/ 205740 h 417091"/>
                <a:gd name="csX5" fmla="*/ 665849 w 708867"/>
                <a:gd name="csY5" fmla="*/ 263721 h 417091"/>
                <a:gd name="csX6" fmla="*/ 708868 w 708867"/>
                <a:gd name="csY6" fmla="*/ 288036 h 417091"/>
                <a:gd name="csX7" fmla="*/ 606621 w 708867"/>
                <a:gd name="csY7" fmla="*/ 417091 h 417091"/>
                <a:gd name="csX8" fmla="*/ 561732 w 708867"/>
                <a:gd name="csY8" fmla="*/ 405245 h 417091"/>
                <a:gd name="csX9" fmla="*/ 519961 w 708867"/>
                <a:gd name="csY9" fmla="*/ 349135 h 417091"/>
                <a:gd name="csX10" fmla="*/ 500011 w 708867"/>
                <a:gd name="csY10" fmla="*/ 367838 h 417091"/>
                <a:gd name="csX11" fmla="*/ 475072 w 708867"/>
                <a:gd name="csY11" fmla="*/ 362851 h 417091"/>
                <a:gd name="csX12" fmla="*/ 431431 w 708867"/>
                <a:gd name="csY12" fmla="*/ 262474 h 417091"/>
                <a:gd name="csX13" fmla="*/ 396517 w 708867"/>
                <a:gd name="csY13" fmla="*/ 308610 h 417091"/>
                <a:gd name="csX14" fmla="*/ 317339 w 708867"/>
                <a:gd name="csY14" fmla="*/ 291777 h 417091"/>
                <a:gd name="csX15" fmla="*/ 271826 w 708867"/>
                <a:gd name="csY15" fmla="*/ 359733 h 417091"/>
                <a:gd name="csX16" fmla="*/ 178932 w 708867"/>
                <a:gd name="csY16" fmla="*/ 408363 h 417091"/>
                <a:gd name="csX17" fmla="*/ 40525 w 708867"/>
                <a:gd name="csY17" fmla="*/ 376567 h 417091"/>
                <a:gd name="csX18" fmla="*/ 0 w 708867"/>
                <a:gd name="csY18" fmla="*/ 190777 h 417091"/>
                <a:gd name="csX19" fmla="*/ 51747 w 708867"/>
                <a:gd name="csY19" fmla="*/ 80426 h 417091"/>
                <a:gd name="csX20" fmla="*/ 43019 w 708867"/>
                <a:gd name="csY20" fmla="*/ 26185 h 417091"/>
                <a:gd name="csX21" fmla="*/ 92895 w 708867"/>
                <a:gd name="csY21" fmla="*/ 0 h 417091"/>
                <a:gd name="csX22" fmla="*/ 87907 w 708867"/>
                <a:gd name="csY22" fmla="*/ 36784 h 417091"/>
                <a:gd name="csX23" fmla="*/ 120950 w 708867"/>
                <a:gd name="csY23" fmla="*/ 70450 h 417091"/>
                <a:gd name="csX24" fmla="*/ 188283 w 708867"/>
                <a:gd name="csY24" fmla="*/ 76685 h 417091"/>
                <a:gd name="csX25" fmla="*/ 203246 w 708867"/>
                <a:gd name="csY25" fmla="*/ 115339 h 417091"/>
                <a:gd name="csX26" fmla="*/ 248135 w 708867"/>
                <a:gd name="csY26" fmla="*/ 136537 h 417091"/>
                <a:gd name="csX27" fmla="*/ 293647 w 708867"/>
                <a:gd name="csY27" fmla="*/ 96635 h 417091"/>
                <a:gd name="csX28" fmla="*/ 304869 w 708867"/>
                <a:gd name="csY28" fmla="*/ 62969 h 417091"/>
                <a:gd name="csX29" fmla="*/ 471332 w 708867"/>
                <a:gd name="csY29" fmla="*/ 98506 h 417091"/>
                <a:gd name="csX30" fmla="*/ 524325 w 708867"/>
                <a:gd name="csY30" fmla="*/ 38031 h 417091"/>
                <a:gd name="csX31" fmla="*/ 599140 w 708867"/>
                <a:gd name="csY31" fmla="*/ 5611 h 417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708867" h="417091">
                  <a:moveTo>
                    <a:pt x="599140" y="5611"/>
                  </a:moveTo>
                  <a:lnTo>
                    <a:pt x="617843" y="44265"/>
                  </a:lnTo>
                  <a:lnTo>
                    <a:pt x="650887" y="54241"/>
                  </a:lnTo>
                  <a:lnTo>
                    <a:pt x="627195" y="95389"/>
                  </a:lnTo>
                  <a:lnTo>
                    <a:pt x="622831" y="205740"/>
                  </a:lnTo>
                  <a:lnTo>
                    <a:pt x="665849" y="263721"/>
                  </a:lnTo>
                  <a:lnTo>
                    <a:pt x="708868" y="288036"/>
                  </a:lnTo>
                  <a:lnTo>
                    <a:pt x="606621" y="417091"/>
                  </a:lnTo>
                  <a:lnTo>
                    <a:pt x="561732" y="405245"/>
                  </a:lnTo>
                  <a:lnTo>
                    <a:pt x="519961" y="349135"/>
                  </a:lnTo>
                  <a:lnTo>
                    <a:pt x="500011" y="367838"/>
                  </a:lnTo>
                  <a:lnTo>
                    <a:pt x="475072" y="362851"/>
                  </a:lnTo>
                  <a:lnTo>
                    <a:pt x="431431" y="262474"/>
                  </a:lnTo>
                  <a:lnTo>
                    <a:pt x="396517" y="308610"/>
                  </a:lnTo>
                  <a:lnTo>
                    <a:pt x="317339" y="291777"/>
                  </a:lnTo>
                  <a:lnTo>
                    <a:pt x="271826" y="359733"/>
                  </a:lnTo>
                  <a:lnTo>
                    <a:pt x="178932" y="408363"/>
                  </a:lnTo>
                  <a:lnTo>
                    <a:pt x="40525" y="376567"/>
                  </a:lnTo>
                  <a:lnTo>
                    <a:pt x="0" y="190777"/>
                  </a:lnTo>
                  <a:lnTo>
                    <a:pt x="51747" y="80426"/>
                  </a:lnTo>
                  <a:lnTo>
                    <a:pt x="43019" y="26185"/>
                  </a:lnTo>
                  <a:lnTo>
                    <a:pt x="92895" y="0"/>
                  </a:lnTo>
                  <a:lnTo>
                    <a:pt x="87907" y="36784"/>
                  </a:lnTo>
                  <a:lnTo>
                    <a:pt x="120950" y="70450"/>
                  </a:lnTo>
                  <a:lnTo>
                    <a:pt x="188283" y="76685"/>
                  </a:lnTo>
                  <a:lnTo>
                    <a:pt x="203246" y="115339"/>
                  </a:lnTo>
                  <a:lnTo>
                    <a:pt x="248135" y="136537"/>
                  </a:lnTo>
                  <a:lnTo>
                    <a:pt x="293647" y="96635"/>
                  </a:lnTo>
                  <a:lnTo>
                    <a:pt x="304869" y="62969"/>
                  </a:lnTo>
                  <a:lnTo>
                    <a:pt x="471332" y="98506"/>
                  </a:lnTo>
                  <a:lnTo>
                    <a:pt x="524325" y="38031"/>
                  </a:lnTo>
                  <a:lnTo>
                    <a:pt x="599140" y="5611"/>
                  </a:lnTo>
                  <a:close/>
                </a:path>
              </a:pathLst>
            </a:custGeom>
            <a:solidFill>
              <a:srgbClr val="16A085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3C824A2-3B4F-33AB-6D50-FCA9E65D2EDC}"/>
                </a:ext>
              </a:extLst>
            </p:cNvPr>
            <p:cNvSpPr/>
            <p:nvPr/>
          </p:nvSpPr>
          <p:spPr>
            <a:xfrm>
              <a:off x="10159587" y="2159182"/>
              <a:ext cx="350133" cy="246213"/>
            </a:xfrm>
            <a:custGeom>
              <a:avLst/>
              <a:gdLst>
                <a:gd name="csX0" fmla="*/ 147759 w 409609"/>
                <a:gd name="csY0" fmla="*/ 0 h 288036"/>
                <a:gd name="csX1" fmla="*/ 185166 w 409609"/>
                <a:gd name="csY1" fmla="*/ 16833 h 288036"/>
                <a:gd name="csX2" fmla="*/ 235042 w 409609"/>
                <a:gd name="csY2" fmla="*/ 2494 h 288036"/>
                <a:gd name="csX3" fmla="*/ 254993 w 409609"/>
                <a:gd name="csY3" fmla="*/ 18704 h 288036"/>
                <a:gd name="csX4" fmla="*/ 243147 w 409609"/>
                <a:gd name="csY4" fmla="*/ 48006 h 288036"/>
                <a:gd name="csX5" fmla="*/ 255616 w 409609"/>
                <a:gd name="csY5" fmla="*/ 77932 h 288036"/>
                <a:gd name="csX6" fmla="*/ 399011 w 409609"/>
                <a:gd name="csY6" fmla="*/ 129679 h 288036"/>
                <a:gd name="csX7" fmla="*/ 409610 w 409609"/>
                <a:gd name="csY7" fmla="*/ 149629 h 288036"/>
                <a:gd name="csX8" fmla="*/ 382178 w 409609"/>
                <a:gd name="csY8" fmla="*/ 160851 h 288036"/>
                <a:gd name="csX9" fmla="*/ 380307 w 409609"/>
                <a:gd name="csY9" fmla="*/ 195141 h 288036"/>
                <a:gd name="csX10" fmla="*/ 305493 w 409609"/>
                <a:gd name="csY10" fmla="*/ 227561 h 288036"/>
                <a:gd name="csX11" fmla="*/ 252499 w 409609"/>
                <a:gd name="csY11" fmla="*/ 288036 h 288036"/>
                <a:gd name="csX12" fmla="*/ 86037 w 409609"/>
                <a:gd name="csY12" fmla="*/ 252499 h 288036"/>
                <a:gd name="csX13" fmla="*/ 57982 w 409609"/>
                <a:gd name="csY13" fmla="*/ 239407 h 288036"/>
                <a:gd name="csX14" fmla="*/ 40525 w 409609"/>
                <a:gd name="csY14" fmla="*/ 265592 h 288036"/>
                <a:gd name="csX15" fmla="*/ 15586 w 409609"/>
                <a:gd name="csY15" fmla="*/ 268085 h 288036"/>
                <a:gd name="csX16" fmla="*/ 0 w 409609"/>
                <a:gd name="csY16" fmla="*/ 238160 h 288036"/>
                <a:gd name="csX17" fmla="*/ 36161 w 409609"/>
                <a:gd name="csY17" fmla="*/ 212598 h 288036"/>
                <a:gd name="csX18" fmla="*/ 31173 w 409609"/>
                <a:gd name="csY18" fmla="*/ 181425 h 288036"/>
                <a:gd name="csX19" fmla="*/ 103494 w 409609"/>
                <a:gd name="csY19" fmla="*/ 147759 h 288036"/>
                <a:gd name="csX20" fmla="*/ 111599 w 409609"/>
                <a:gd name="csY20" fmla="*/ 49876 h 288036"/>
                <a:gd name="csX21" fmla="*/ 147759 w 409609"/>
                <a:gd name="csY21" fmla="*/ 0 h 2880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409609" h="288036">
                  <a:moveTo>
                    <a:pt x="147759" y="0"/>
                  </a:moveTo>
                  <a:lnTo>
                    <a:pt x="185166" y="16833"/>
                  </a:lnTo>
                  <a:lnTo>
                    <a:pt x="235042" y="2494"/>
                  </a:lnTo>
                  <a:lnTo>
                    <a:pt x="254993" y="18704"/>
                  </a:lnTo>
                  <a:lnTo>
                    <a:pt x="243147" y="48006"/>
                  </a:lnTo>
                  <a:lnTo>
                    <a:pt x="255616" y="77932"/>
                  </a:lnTo>
                  <a:lnTo>
                    <a:pt x="399011" y="129679"/>
                  </a:lnTo>
                  <a:lnTo>
                    <a:pt x="409610" y="149629"/>
                  </a:lnTo>
                  <a:lnTo>
                    <a:pt x="382178" y="160851"/>
                  </a:lnTo>
                  <a:lnTo>
                    <a:pt x="380307" y="195141"/>
                  </a:lnTo>
                  <a:lnTo>
                    <a:pt x="305493" y="227561"/>
                  </a:lnTo>
                  <a:lnTo>
                    <a:pt x="252499" y="288036"/>
                  </a:lnTo>
                  <a:lnTo>
                    <a:pt x="86037" y="252499"/>
                  </a:lnTo>
                  <a:lnTo>
                    <a:pt x="57982" y="239407"/>
                  </a:lnTo>
                  <a:lnTo>
                    <a:pt x="40525" y="265592"/>
                  </a:lnTo>
                  <a:lnTo>
                    <a:pt x="15586" y="268085"/>
                  </a:lnTo>
                  <a:lnTo>
                    <a:pt x="0" y="238160"/>
                  </a:lnTo>
                  <a:lnTo>
                    <a:pt x="36161" y="212598"/>
                  </a:lnTo>
                  <a:lnTo>
                    <a:pt x="31173" y="181425"/>
                  </a:lnTo>
                  <a:lnTo>
                    <a:pt x="103494" y="147759"/>
                  </a:lnTo>
                  <a:lnTo>
                    <a:pt x="111599" y="49876"/>
                  </a:lnTo>
                  <a:lnTo>
                    <a:pt x="147759" y="0"/>
                  </a:lnTo>
                  <a:close/>
                </a:path>
              </a:pathLst>
            </a:custGeom>
            <a:solidFill>
              <a:srgbClr val="C0392B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3F60F6C-C78D-C416-8070-68EDAD4DD60D}"/>
                </a:ext>
              </a:extLst>
            </p:cNvPr>
            <p:cNvSpPr/>
            <p:nvPr/>
          </p:nvSpPr>
          <p:spPr>
            <a:xfrm>
              <a:off x="9961337" y="1722182"/>
              <a:ext cx="324553" cy="715722"/>
            </a:xfrm>
            <a:custGeom>
              <a:avLst/>
              <a:gdLst>
                <a:gd name="csX0" fmla="*/ 259357 w 379683"/>
                <a:gd name="csY0" fmla="*/ 21198 h 837299"/>
                <a:gd name="csX1" fmla="*/ 224444 w 379683"/>
                <a:gd name="csY1" fmla="*/ 138407 h 837299"/>
                <a:gd name="csX2" fmla="*/ 225690 w 379683"/>
                <a:gd name="csY2" fmla="*/ 258734 h 837299"/>
                <a:gd name="csX3" fmla="*/ 254369 w 379683"/>
                <a:gd name="csY3" fmla="*/ 345394 h 837299"/>
                <a:gd name="csX4" fmla="*/ 300505 w 379683"/>
                <a:gd name="csY4" fmla="*/ 395894 h 837299"/>
                <a:gd name="csX5" fmla="*/ 319832 w 379683"/>
                <a:gd name="csY5" fmla="*/ 453875 h 837299"/>
                <a:gd name="csX6" fmla="*/ 379684 w 379683"/>
                <a:gd name="csY6" fmla="*/ 511233 h 837299"/>
                <a:gd name="csX7" fmla="*/ 343523 w 379683"/>
                <a:gd name="csY7" fmla="*/ 561109 h 837299"/>
                <a:gd name="csX8" fmla="*/ 335418 w 379683"/>
                <a:gd name="csY8" fmla="*/ 658992 h 837299"/>
                <a:gd name="csX9" fmla="*/ 263098 w 379683"/>
                <a:gd name="csY9" fmla="*/ 692658 h 837299"/>
                <a:gd name="csX10" fmla="*/ 268085 w 379683"/>
                <a:gd name="csY10" fmla="*/ 723831 h 837299"/>
                <a:gd name="csX11" fmla="*/ 231925 w 379683"/>
                <a:gd name="csY11" fmla="*/ 749392 h 837299"/>
                <a:gd name="csX12" fmla="*/ 247511 w 379683"/>
                <a:gd name="csY12" fmla="*/ 779318 h 837299"/>
                <a:gd name="csX13" fmla="*/ 272449 w 379683"/>
                <a:gd name="csY13" fmla="*/ 776824 h 837299"/>
                <a:gd name="csX14" fmla="*/ 289906 w 379683"/>
                <a:gd name="csY14" fmla="*/ 750639 h 837299"/>
                <a:gd name="csX15" fmla="*/ 317962 w 379683"/>
                <a:gd name="csY15" fmla="*/ 763732 h 837299"/>
                <a:gd name="csX16" fmla="*/ 306739 w 379683"/>
                <a:gd name="csY16" fmla="*/ 797398 h 837299"/>
                <a:gd name="csX17" fmla="*/ 261227 w 379683"/>
                <a:gd name="csY17" fmla="*/ 837300 h 837299"/>
                <a:gd name="csX18" fmla="*/ 216338 w 379683"/>
                <a:gd name="csY18" fmla="*/ 816102 h 837299"/>
                <a:gd name="csX19" fmla="*/ 201376 w 379683"/>
                <a:gd name="csY19" fmla="*/ 777448 h 837299"/>
                <a:gd name="csX20" fmla="*/ 134043 w 379683"/>
                <a:gd name="csY20" fmla="*/ 771213 h 837299"/>
                <a:gd name="csX21" fmla="*/ 100999 w 379683"/>
                <a:gd name="csY21" fmla="*/ 737547 h 837299"/>
                <a:gd name="csX22" fmla="*/ 105987 w 379683"/>
                <a:gd name="csY22" fmla="*/ 700763 h 837299"/>
                <a:gd name="csX23" fmla="*/ 0 w 379683"/>
                <a:gd name="csY23" fmla="*/ 481930 h 837299"/>
                <a:gd name="csX24" fmla="*/ 46759 w 379683"/>
                <a:gd name="csY24" fmla="*/ 410233 h 837299"/>
                <a:gd name="csX25" fmla="*/ 66086 w 379683"/>
                <a:gd name="csY25" fmla="*/ 324196 h 837299"/>
                <a:gd name="csX26" fmla="*/ 48006 w 379683"/>
                <a:gd name="csY26" fmla="*/ 289906 h 837299"/>
                <a:gd name="csX27" fmla="*/ 8728 w 379683"/>
                <a:gd name="csY27" fmla="*/ 269332 h 837299"/>
                <a:gd name="csX28" fmla="*/ 31796 w 379683"/>
                <a:gd name="csY28" fmla="*/ 213222 h 837299"/>
                <a:gd name="csX29" fmla="*/ 68580 w 379683"/>
                <a:gd name="csY29" fmla="*/ 188283 h 837299"/>
                <a:gd name="csX30" fmla="*/ 74191 w 379683"/>
                <a:gd name="csY30" fmla="*/ 135913 h 837299"/>
                <a:gd name="csX31" fmla="*/ 136536 w 379683"/>
                <a:gd name="csY31" fmla="*/ 116586 h 837299"/>
                <a:gd name="csX32" fmla="*/ 142771 w 379683"/>
                <a:gd name="csY32" fmla="*/ 9352 h 837299"/>
                <a:gd name="csX33" fmla="*/ 246265 w 379683"/>
                <a:gd name="csY33" fmla="*/ 0 h 837299"/>
                <a:gd name="csX34" fmla="*/ 259357 w 379683"/>
                <a:gd name="csY34" fmla="*/ 21198 h 8372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379683" h="837299">
                  <a:moveTo>
                    <a:pt x="259357" y="21198"/>
                  </a:moveTo>
                  <a:lnTo>
                    <a:pt x="224444" y="138407"/>
                  </a:lnTo>
                  <a:lnTo>
                    <a:pt x="225690" y="258734"/>
                  </a:lnTo>
                  <a:lnTo>
                    <a:pt x="254369" y="345394"/>
                  </a:lnTo>
                  <a:lnTo>
                    <a:pt x="300505" y="395894"/>
                  </a:lnTo>
                  <a:lnTo>
                    <a:pt x="319832" y="453875"/>
                  </a:lnTo>
                  <a:lnTo>
                    <a:pt x="379684" y="511233"/>
                  </a:lnTo>
                  <a:lnTo>
                    <a:pt x="343523" y="561109"/>
                  </a:lnTo>
                  <a:lnTo>
                    <a:pt x="335418" y="658992"/>
                  </a:lnTo>
                  <a:lnTo>
                    <a:pt x="263098" y="692658"/>
                  </a:lnTo>
                  <a:lnTo>
                    <a:pt x="268085" y="723831"/>
                  </a:lnTo>
                  <a:lnTo>
                    <a:pt x="231925" y="749392"/>
                  </a:lnTo>
                  <a:lnTo>
                    <a:pt x="247511" y="779318"/>
                  </a:lnTo>
                  <a:lnTo>
                    <a:pt x="272449" y="776824"/>
                  </a:lnTo>
                  <a:lnTo>
                    <a:pt x="289906" y="750639"/>
                  </a:lnTo>
                  <a:lnTo>
                    <a:pt x="317962" y="763732"/>
                  </a:lnTo>
                  <a:lnTo>
                    <a:pt x="306739" y="797398"/>
                  </a:lnTo>
                  <a:lnTo>
                    <a:pt x="261227" y="837300"/>
                  </a:lnTo>
                  <a:lnTo>
                    <a:pt x="216338" y="816102"/>
                  </a:lnTo>
                  <a:lnTo>
                    <a:pt x="201376" y="777448"/>
                  </a:lnTo>
                  <a:lnTo>
                    <a:pt x="134043" y="771213"/>
                  </a:lnTo>
                  <a:lnTo>
                    <a:pt x="100999" y="737547"/>
                  </a:lnTo>
                  <a:lnTo>
                    <a:pt x="105987" y="700763"/>
                  </a:lnTo>
                  <a:lnTo>
                    <a:pt x="0" y="481930"/>
                  </a:lnTo>
                  <a:lnTo>
                    <a:pt x="46759" y="410233"/>
                  </a:lnTo>
                  <a:lnTo>
                    <a:pt x="66086" y="324196"/>
                  </a:lnTo>
                  <a:lnTo>
                    <a:pt x="48006" y="289906"/>
                  </a:lnTo>
                  <a:lnTo>
                    <a:pt x="8728" y="269332"/>
                  </a:lnTo>
                  <a:lnTo>
                    <a:pt x="31796" y="213222"/>
                  </a:lnTo>
                  <a:lnTo>
                    <a:pt x="68580" y="188283"/>
                  </a:lnTo>
                  <a:lnTo>
                    <a:pt x="74191" y="135913"/>
                  </a:lnTo>
                  <a:lnTo>
                    <a:pt x="136536" y="116586"/>
                  </a:lnTo>
                  <a:lnTo>
                    <a:pt x="142771" y="9352"/>
                  </a:lnTo>
                  <a:lnTo>
                    <a:pt x="246265" y="0"/>
                  </a:lnTo>
                  <a:lnTo>
                    <a:pt x="259357" y="21198"/>
                  </a:lnTo>
                  <a:close/>
                </a:path>
              </a:pathLst>
            </a:custGeom>
            <a:solidFill>
              <a:srgbClr val="2980B9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C2A1664-0438-0024-221F-38E83455590B}"/>
                </a:ext>
              </a:extLst>
            </p:cNvPr>
            <p:cNvSpPr/>
            <p:nvPr/>
          </p:nvSpPr>
          <p:spPr>
            <a:xfrm>
              <a:off x="10067923" y="1189253"/>
              <a:ext cx="473240" cy="551048"/>
            </a:xfrm>
            <a:custGeom>
              <a:avLst/>
              <a:gdLst>
                <a:gd name="csX0" fmla="*/ 51747 w 553627"/>
                <a:gd name="csY0" fmla="*/ 312974 h 644652"/>
                <a:gd name="csX1" fmla="*/ 137160 w 553627"/>
                <a:gd name="csY1" fmla="*/ 274943 h 644652"/>
                <a:gd name="csX2" fmla="*/ 168956 w 553627"/>
                <a:gd name="csY2" fmla="*/ 183296 h 644652"/>
                <a:gd name="csX3" fmla="*/ 273073 w 553627"/>
                <a:gd name="csY3" fmla="*/ 165215 h 644652"/>
                <a:gd name="csX4" fmla="*/ 380307 w 553627"/>
                <a:gd name="csY4" fmla="*/ 66710 h 644652"/>
                <a:gd name="csX5" fmla="*/ 390282 w 553627"/>
                <a:gd name="csY5" fmla="*/ 29302 h 644652"/>
                <a:gd name="csX6" fmla="*/ 494399 w 553627"/>
                <a:gd name="csY6" fmla="*/ 0 h 644652"/>
                <a:gd name="csX7" fmla="*/ 493152 w 553627"/>
                <a:gd name="csY7" fmla="*/ 52994 h 644652"/>
                <a:gd name="csX8" fmla="*/ 553628 w 553627"/>
                <a:gd name="csY8" fmla="*/ 197635 h 644652"/>
                <a:gd name="csX9" fmla="*/ 478189 w 553627"/>
                <a:gd name="csY9" fmla="*/ 256863 h 644652"/>
                <a:gd name="csX10" fmla="*/ 324820 w 553627"/>
                <a:gd name="csY10" fmla="*/ 553628 h 644652"/>
                <a:gd name="csX11" fmla="*/ 198258 w 553627"/>
                <a:gd name="csY11" fmla="*/ 609115 h 644652"/>
                <a:gd name="csX12" fmla="*/ 173944 w 553627"/>
                <a:gd name="csY12" fmla="*/ 602257 h 644652"/>
                <a:gd name="csX13" fmla="*/ 134666 w 553627"/>
                <a:gd name="csY13" fmla="*/ 644652 h 644652"/>
                <a:gd name="csX14" fmla="*/ 121574 w 553627"/>
                <a:gd name="csY14" fmla="*/ 623455 h 644652"/>
                <a:gd name="csX15" fmla="*/ 18080 w 553627"/>
                <a:gd name="csY15" fmla="*/ 632806 h 644652"/>
                <a:gd name="csX16" fmla="*/ 1247 w 553627"/>
                <a:gd name="csY16" fmla="*/ 620337 h 644652"/>
                <a:gd name="csX17" fmla="*/ 0 w 553627"/>
                <a:gd name="csY17" fmla="*/ 540535 h 644652"/>
                <a:gd name="csX18" fmla="*/ 9352 w 553627"/>
                <a:gd name="csY18" fmla="*/ 427066 h 644652"/>
                <a:gd name="csX19" fmla="*/ 51747 w 553627"/>
                <a:gd name="csY19" fmla="*/ 312974 h 6446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553627" h="644652">
                  <a:moveTo>
                    <a:pt x="51747" y="312974"/>
                  </a:moveTo>
                  <a:lnTo>
                    <a:pt x="137160" y="274943"/>
                  </a:lnTo>
                  <a:lnTo>
                    <a:pt x="168956" y="183296"/>
                  </a:lnTo>
                  <a:lnTo>
                    <a:pt x="273073" y="165215"/>
                  </a:lnTo>
                  <a:lnTo>
                    <a:pt x="380307" y="66710"/>
                  </a:lnTo>
                  <a:lnTo>
                    <a:pt x="390282" y="29302"/>
                  </a:lnTo>
                  <a:lnTo>
                    <a:pt x="494399" y="0"/>
                  </a:lnTo>
                  <a:lnTo>
                    <a:pt x="493152" y="52994"/>
                  </a:lnTo>
                  <a:lnTo>
                    <a:pt x="553628" y="197635"/>
                  </a:lnTo>
                  <a:lnTo>
                    <a:pt x="478189" y="256863"/>
                  </a:lnTo>
                  <a:lnTo>
                    <a:pt x="324820" y="553628"/>
                  </a:lnTo>
                  <a:lnTo>
                    <a:pt x="198258" y="609115"/>
                  </a:lnTo>
                  <a:lnTo>
                    <a:pt x="173944" y="602257"/>
                  </a:lnTo>
                  <a:lnTo>
                    <a:pt x="134666" y="644652"/>
                  </a:lnTo>
                  <a:lnTo>
                    <a:pt x="121574" y="623455"/>
                  </a:lnTo>
                  <a:lnTo>
                    <a:pt x="18080" y="632806"/>
                  </a:lnTo>
                  <a:lnTo>
                    <a:pt x="1247" y="620337"/>
                  </a:lnTo>
                  <a:lnTo>
                    <a:pt x="0" y="540535"/>
                  </a:lnTo>
                  <a:lnTo>
                    <a:pt x="9352" y="427066"/>
                  </a:lnTo>
                  <a:lnTo>
                    <a:pt x="51747" y="312974"/>
                  </a:lnTo>
                  <a:close/>
                </a:path>
              </a:pathLst>
            </a:custGeom>
            <a:solidFill>
              <a:srgbClr val="D4AC0D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8F4213B-A91C-C6C1-AFC1-7431D818FCF7}"/>
                </a:ext>
              </a:extLst>
            </p:cNvPr>
            <p:cNvSpPr/>
            <p:nvPr/>
          </p:nvSpPr>
          <p:spPr>
            <a:xfrm>
              <a:off x="9843561" y="1392832"/>
              <a:ext cx="268596" cy="277655"/>
            </a:xfrm>
            <a:custGeom>
              <a:avLst/>
              <a:gdLst>
                <a:gd name="csX0" fmla="*/ 198882 w 314221"/>
                <a:gd name="csY0" fmla="*/ 21821 h 324819"/>
                <a:gd name="csX1" fmla="*/ 211351 w 314221"/>
                <a:gd name="csY1" fmla="*/ 0 h 324819"/>
                <a:gd name="csX2" fmla="*/ 245641 w 314221"/>
                <a:gd name="csY2" fmla="*/ 58605 h 324819"/>
                <a:gd name="csX3" fmla="*/ 314221 w 314221"/>
                <a:gd name="csY3" fmla="*/ 74815 h 324819"/>
                <a:gd name="csX4" fmla="*/ 271826 w 314221"/>
                <a:gd name="csY4" fmla="*/ 188907 h 324819"/>
                <a:gd name="csX5" fmla="*/ 262475 w 314221"/>
                <a:gd name="csY5" fmla="*/ 302376 h 324819"/>
                <a:gd name="csX6" fmla="*/ 196388 w 314221"/>
                <a:gd name="csY6" fmla="*/ 324820 h 324819"/>
                <a:gd name="csX7" fmla="*/ 116586 w 314221"/>
                <a:gd name="csY7" fmla="*/ 229431 h 324819"/>
                <a:gd name="csX8" fmla="*/ 26809 w 314221"/>
                <a:gd name="csY8" fmla="*/ 198259 h 324819"/>
                <a:gd name="csX9" fmla="*/ 0 w 314221"/>
                <a:gd name="csY9" fmla="*/ 159604 h 324819"/>
                <a:gd name="csX10" fmla="*/ 58605 w 314221"/>
                <a:gd name="csY10" fmla="*/ 111598 h 324819"/>
                <a:gd name="csX11" fmla="*/ 168956 w 314221"/>
                <a:gd name="csY11" fmla="*/ 82296 h 324819"/>
                <a:gd name="csX12" fmla="*/ 198882 w 314221"/>
                <a:gd name="csY12" fmla="*/ 21821 h 3248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14221" h="324819">
                  <a:moveTo>
                    <a:pt x="198882" y="21821"/>
                  </a:moveTo>
                  <a:lnTo>
                    <a:pt x="211351" y="0"/>
                  </a:lnTo>
                  <a:lnTo>
                    <a:pt x="245641" y="58605"/>
                  </a:lnTo>
                  <a:lnTo>
                    <a:pt x="314221" y="74815"/>
                  </a:lnTo>
                  <a:lnTo>
                    <a:pt x="271826" y="188907"/>
                  </a:lnTo>
                  <a:lnTo>
                    <a:pt x="262475" y="302376"/>
                  </a:lnTo>
                  <a:lnTo>
                    <a:pt x="196388" y="324820"/>
                  </a:lnTo>
                  <a:lnTo>
                    <a:pt x="116586" y="229431"/>
                  </a:lnTo>
                  <a:lnTo>
                    <a:pt x="26809" y="198259"/>
                  </a:lnTo>
                  <a:lnTo>
                    <a:pt x="0" y="159604"/>
                  </a:lnTo>
                  <a:lnTo>
                    <a:pt x="58605" y="111598"/>
                  </a:lnTo>
                  <a:lnTo>
                    <a:pt x="168956" y="82296"/>
                  </a:lnTo>
                  <a:lnTo>
                    <a:pt x="198882" y="21821"/>
                  </a:lnTo>
                  <a:close/>
                </a:path>
              </a:pathLst>
            </a:custGeom>
            <a:solidFill>
              <a:srgbClr val="6C3483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1B2E146-58B5-181F-5C4C-3D410A504DBE}"/>
                </a:ext>
              </a:extLst>
            </p:cNvPr>
            <p:cNvSpPr/>
            <p:nvPr/>
          </p:nvSpPr>
          <p:spPr>
            <a:xfrm>
              <a:off x="9859548" y="1335808"/>
              <a:ext cx="203578" cy="152417"/>
            </a:xfrm>
            <a:custGeom>
              <a:avLst/>
              <a:gdLst>
                <a:gd name="csX0" fmla="*/ 238160 w 238159"/>
                <a:gd name="csY0" fmla="*/ 0 h 178307"/>
                <a:gd name="csX1" fmla="*/ 211351 w 238159"/>
                <a:gd name="csY1" fmla="*/ 61722 h 178307"/>
                <a:gd name="csX2" fmla="*/ 178932 w 238159"/>
                <a:gd name="csY2" fmla="*/ 39901 h 178307"/>
                <a:gd name="csX3" fmla="*/ 134043 w 238159"/>
                <a:gd name="csY3" fmla="*/ 82919 h 178307"/>
                <a:gd name="csX4" fmla="*/ 180179 w 238159"/>
                <a:gd name="csY4" fmla="*/ 88531 h 178307"/>
                <a:gd name="csX5" fmla="*/ 150253 w 238159"/>
                <a:gd name="csY5" fmla="*/ 149006 h 178307"/>
                <a:gd name="csX6" fmla="*/ 39901 w 238159"/>
                <a:gd name="csY6" fmla="*/ 178308 h 178307"/>
                <a:gd name="csX7" fmla="*/ 0 w 238159"/>
                <a:gd name="csY7" fmla="*/ 106611 h 178307"/>
                <a:gd name="csX8" fmla="*/ 238160 w 238159"/>
                <a:gd name="csY8" fmla="*/ 0 h 1783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38159" h="178307">
                  <a:moveTo>
                    <a:pt x="238160" y="0"/>
                  </a:moveTo>
                  <a:lnTo>
                    <a:pt x="211351" y="61722"/>
                  </a:lnTo>
                  <a:lnTo>
                    <a:pt x="178932" y="39901"/>
                  </a:lnTo>
                  <a:lnTo>
                    <a:pt x="134043" y="82919"/>
                  </a:lnTo>
                  <a:lnTo>
                    <a:pt x="180179" y="88531"/>
                  </a:lnTo>
                  <a:lnTo>
                    <a:pt x="150253" y="149006"/>
                  </a:lnTo>
                  <a:lnTo>
                    <a:pt x="39901" y="178308"/>
                  </a:lnTo>
                  <a:lnTo>
                    <a:pt x="0" y="106611"/>
                  </a:lnTo>
                  <a:lnTo>
                    <a:pt x="238160" y="0"/>
                  </a:lnTo>
                  <a:close/>
                </a:path>
              </a:pathLst>
            </a:custGeom>
            <a:solidFill>
              <a:srgbClr val="E91E63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8CF5C90-FB24-B898-6C85-8F98F7CEE0C0}"/>
                </a:ext>
              </a:extLst>
            </p:cNvPr>
            <p:cNvSpPr/>
            <p:nvPr/>
          </p:nvSpPr>
          <p:spPr>
            <a:xfrm>
              <a:off x="9590952" y="1158344"/>
              <a:ext cx="472174" cy="419947"/>
            </a:xfrm>
            <a:custGeom>
              <a:avLst/>
              <a:gdLst>
                <a:gd name="csX0" fmla="*/ 466967 w 552380"/>
                <a:gd name="csY0" fmla="*/ 0 h 491282"/>
                <a:gd name="csX1" fmla="*/ 471955 w 552380"/>
                <a:gd name="csY1" fmla="*/ 29302 h 491282"/>
                <a:gd name="csX2" fmla="*/ 466967 w 552380"/>
                <a:gd name="csY2" fmla="*/ 16210 h 491282"/>
                <a:gd name="csX3" fmla="*/ 436418 w 552380"/>
                <a:gd name="csY3" fmla="*/ 46759 h 491282"/>
                <a:gd name="csX4" fmla="*/ 442653 w 552380"/>
                <a:gd name="csY4" fmla="*/ 89777 h 491282"/>
                <a:gd name="csX5" fmla="*/ 552381 w 552380"/>
                <a:gd name="csY5" fmla="*/ 207610 h 491282"/>
                <a:gd name="csX6" fmla="*/ 314221 w 552380"/>
                <a:gd name="csY6" fmla="*/ 314221 h 491282"/>
                <a:gd name="csX7" fmla="*/ 354122 w 552380"/>
                <a:gd name="csY7" fmla="*/ 385918 h 491282"/>
                <a:gd name="csX8" fmla="*/ 295517 w 552380"/>
                <a:gd name="csY8" fmla="*/ 433924 h 491282"/>
                <a:gd name="csX9" fmla="*/ 273697 w 552380"/>
                <a:gd name="csY9" fmla="*/ 421455 h 491282"/>
                <a:gd name="csX10" fmla="*/ 243147 w 552380"/>
                <a:gd name="csY10" fmla="*/ 477566 h 491282"/>
                <a:gd name="csX11" fmla="*/ 214468 w 552380"/>
                <a:gd name="csY11" fmla="*/ 491282 h 491282"/>
                <a:gd name="csX12" fmla="*/ 145888 w 552380"/>
                <a:gd name="csY12" fmla="*/ 359110 h 491282"/>
                <a:gd name="csX13" fmla="*/ 82920 w 552380"/>
                <a:gd name="csY13" fmla="*/ 341653 h 491282"/>
                <a:gd name="csX14" fmla="*/ 0 w 552380"/>
                <a:gd name="csY14" fmla="*/ 264345 h 491282"/>
                <a:gd name="csX15" fmla="*/ 133419 w 552380"/>
                <a:gd name="csY15" fmla="*/ 200752 h 491282"/>
                <a:gd name="csX16" fmla="*/ 179555 w 552380"/>
                <a:gd name="csY16" fmla="*/ 152746 h 491282"/>
                <a:gd name="csX17" fmla="*/ 300505 w 552380"/>
                <a:gd name="csY17" fmla="*/ 173944 h 491282"/>
                <a:gd name="csX18" fmla="*/ 382178 w 552380"/>
                <a:gd name="csY18" fmla="*/ 23068 h 491282"/>
                <a:gd name="csX19" fmla="*/ 466967 w 552380"/>
                <a:gd name="csY19" fmla="*/ 0 h 491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552380" h="491282">
                  <a:moveTo>
                    <a:pt x="466967" y="0"/>
                  </a:moveTo>
                  <a:lnTo>
                    <a:pt x="471955" y="29302"/>
                  </a:lnTo>
                  <a:lnTo>
                    <a:pt x="466967" y="16210"/>
                  </a:lnTo>
                  <a:lnTo>
                    <a:pt x="436418" y="46759"/>
                  </a:lnTo>
                  <a:lnTo>
                    <a:pt x="442653" y="89777"/>
                  </a:lnTo>
                  <a:lnTo>
                    <a:pt x="552381" y="207610"/>
                  </a:lnTo>
                  <a:lnTo>
                    <a:pt x="314221" y="314221"/>
                  </a:lnTo>
                  <a:lnTo>
                    <a:pt x="354122" y="385918"/>
                  </a:lnTo>
                  <a:lnTo>
                    <a:pt x="295517" y="433924"/>
                  </a:lnTo>
                  <a:lnTo>
                    <a:pt x="273697" y="421455"/>
                  </a:lnTo>
                  <a:lnTo>
                    <a:pt x="243147" y="477566"/>
                  </a:lnTo>
                  <a:lnTo>
                    <a:pt x="214468" y="491282"/>
                  </a:lnTo>
                  <a:lnTo>
                    <a:pt x="145888" y="359110"/>
                  </a:lnTo>
                  <a:lnTo>
                    <a:pt x="82920" y="341653"/>
                  </a:lnTo>
                  <a:lnTo>
                    <a:pt x="0" y="264345"/>
                  </a:lnTo>
                  <a:lnTo>
                    <a:pt x="133419" y="200752"/>
                  </a:lnTo>
                  <a:lnTo>
                    <a:pt x="179555" y="152746"/>
                  </a:lnTo>
                  <a:lnTo>
                    <a:pt x="300505" y="173944"/>
                  </a:lnTo>
                  <a:lnTo>
                    <a:pt x="382178" y="23068"/>
                  </a:lnTo>
                  <a:lnTo>
                    <a:pt x="466967" y="0"/>
                  </a:lnTo>
                  <a:close/>
                </a:path>
              </a:pathLst>
            </a:custGeom>
            <a:solidFill>
              <a:srgbClr val="FF7043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151B3F6E-E1A7-AC03-C13F-ACE2A9DDEF3A}"/>
                </a:ext>
              </a:extLst>
            </p:cNvPr>
            <p:cNvSpPr/>
            <p:nvPr/>
          </p:nvSpPr>
          <p:spPr>
            <a:xfrm>
              <a:off x="9306901" y="997932"/>
              <a:ext cx="715189" cy="462581"/>
            </a:xfrm>
            <a:custGeom>
              <a:avLst/>
              <a:gdLst>
                <a:gd name="csX0" fmla="*/ 0 w 836675"/>
                <a:gd name="csY0" fmla="*/ 155864 h 541158"/>
                <a:gd name="csX1" fmla="*/ 92271 w 836675"/>
                <a:gd name="csY1" fmla="*/ 97259 h 541158"/>
                <a:gd name="csX2" fmla="*/ 184543 w 836675"/>
                <a:gd name="csY2" fmla="*/ 96012 h 541158"/>
                <a:gd name="csX3" fmla="*/ 238160 w 836675"/>
                <a:gd name="csY3" fmla="*/ 60475 h 541158"/>
                <a:gd name="csX4" fmla="*/ 262474 w 836675"/>
                <a:gd name="csY4" fmla="*/ 67333 h 541158"/>
                <a:gd name="csX5" fmla="*/ 332301 w 836675"/>
                <a:gd name="csY5" fmla="*/ 31173 h 541158"/>
                <a:gd name="csX6" fmla="*/ 466344 w 836675"/>
                <a:gd name="csY6" fmla="*/ 0 h 541158"/>
                <a:gd name="csX7" fmla="*/ 546770 w 836675"/>
                <a:gd name="csY7" fmla="*/ 13716 h 541158"/>
                <a:gd name="csX8" fmla="*/ 548640 w 836675"/>
                <a:gd name="csY8" fmla="*/ 64216 h 541158"/>
                <a:gd name="csX9" fmla="*/ 485671 w 836675"/>
                <a:gd name="csY9" fmla="*/ 115339 h 541158"/>
                <a:gd name="csX10" fmla="*/ 511233 w 836675"/>
                <a:gd name="csY10" fmla="*/ 166462 h 541158"/>
                <a:gd name="csX11" fmla="*/ 561733 w 836675"/>
                <a:gd name="csY11" fmla="*/ 170827 h 541158"/>
                <a:gd name="csX12" fmla="*/ 593529 w 836675"/>
                <a:gd name="csY12" fmla="*/ 129679 h 541158"/>
                <a:gd name="csX13" fmla="*/ 548640 w 836675"/>
                <a:gd name="csY13" fmla="*/ 97259 h 541158"/>
                <a:gd name="csX14" fmla="*/ 519338 w 836675"/>
                <a:gd name="csY14" fmla="*/ 102870 h 541158"/>
                <a:gd name="csX15" fmla="*/ 553004 w 836675"/>
                <a:gd name="csY15" fmla="*/ 72944 h 541158"/>
                <a:gd name="csX16" fmla="*/ 631559 w 836675"/>
                <a:gd name="csY16" fmla="*/ 86037 h 541158"/>
                <a:gd name="csX17" fmla="*/ 681436 w 836675"/>
                <a:gd name="csY17" fmla="*/ 67957 h 541158"/>
                <a:gd name="csX18" fmla="*/ 836676 w 836675"/>
                <a:gd name="csY18" fmla="*/ 144018 h 541158"/>
                <a:gd name="csX19" fmla="*/ 736300 w 836675"/>
                <a:gd name="csY19" fmla="*/ 162098 h 541158"/>
                <a:gd name="csX20" fmla="*/ 799269 w 836675"/>
                <a:gd name="csY20" fmla="*/ 187660 h 541158"/>
                <a:gd name="csX21" fmla="*/ 714479 w 836675"/>
                <a:gd name="csY21" fmla="*/ 210728 h 541158"/>
                <a:gd name="csX22" fmla="*/ 632806 w 836675"/>
                <a:gd name="csY22" fmla="*/ 361604 h 541158"/>
                <a:gd name="csX23" fmla="*/ 511856 w 836675"/>
                <a:gd name="csY23" fmla="*/ 340406 h 541158"/>
                <a:gd name="csX24" fmla="*/ 465720 w 836675"/>
                <a:gd name="csY24" fmla="*/ 388412 h 541158"/>
                <a:gd name="csX25" fmla="*/ 332301 w 836675"/>
                <a:gd name="csY25" fmla="*/ 452005 h 541158"/>
                <a:gd name="csX26" fmla="*/ 236913 w 836675"/>
                <a:gd name="csY26" fmla="*/ 541159 h 541158"/>
                <a:gd name="csX27" fmla="*/ 205117 w 836675"/>
                <a:gd name="csY27" fmla="*/ 534924 h 541158"/>
                <a:gd name="csX28" fmla="*/ 189530 w 836675"/>
                <a:gd name="csY28" fmla="*/ 491906 h 541158"/>
                <a:gd name="csX29" fmla="*/ 199505 w 836675"/>
                <a:gd name="csY29" fmla="*/ 432054 h 541158"/>
                <a:gd name="csX30" fmla="*/ 122197 w 836675"/>
                <a:gd name="csY30" fmla="*/ 382178 h 541158"/>
                <a:gd name="csX31" fmla="*/ 72944 w 836675"/>
                <a:gd name="csY31" fmla="*/ 270579 h 541158"/>
                <a:gd name="csX32" fmla="*/ 1247 w 836675"/>
                <a:gd name="csY32" fmla="*/ 251876 h 541158"/>
                <a:gd name="csX33" fmla="*/ 0 w 836675"/>
                <a:gd name="csY33" fmla="*/ 155864 h 5411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836675" h="541158">
                  <a:moveTo>
                    <a:pt x="0" y="155864"/>
                  </a:moveTo>
                  <a:lnTo>
                    <a:pt x="92271" y="97259"/>
                  </a:lnTo>
                  <a:lnTo>
                    <a:pt x="184543" y="96012"/>
                  </a:lnTo>
                  <a:lnTo>
                    <a:pt x="238160" y="60475"/>
                  </a:lnTo>
                  <a:lnTo>
                    <a:pt x="262474" y="67333"/>
                  </a:lnTo>
                  <a:lnTo>
                    <a:pt x="332301" y="31173"/>
                  </a:lnTo>
                  <a:lnTo>
                    <a:pt x="466344" y="0"/>
                  </a:lnTo>
                  <a:lnTo>
                    <a:pt x="546770" y="13716"/>
                  </a:lnTo>
                  <a:lnTo>
                    <a:pt x="548640" y="64216"/>
                  </a:lnTo>
                  <a:lnTo>
                    <a:pt x="485671" y="115339"/>
                  </a:lnTo>
                  <a:lnTo>
                    <a:pt x="511233" y="166462"/>
                  </a:lnTo>
                  <a:lnTo>
                    <a:pt x="561733" y="170827"/>
                  </a:lnTo>
                  <a:lnTo>
                    <a:pt x="593529" y="129679"/>
                  </a:lnTo>
                  <a:lnTo>
                    <a:pt x="548640" y="97259"/>
                  </a:lnTo>
                  <a:lnTo>
                    <a:pt x="519338" y="102870"/>
                  </a:lnTo>
                  <a:lnTo>
                    <a:pt x="553004" y="72944"/>
                  </a:lnTo>
                  <a:lnTo>
                    <a:pt x="631559" y="86037"/>
                  </a:lnTo>
                  <a:lnTo>
                    <a:pt x="681436" y="67957"/>
                  </a:lnTo>
                  <a:lnTo>
                    <a:pt x="836676" y="144018"/>
                  </a:lnTo>
                  <a:lnTo>
                    <a:pt x="736300" y="162098"/>
                  </a:lnTo>
                  <a:lnTo>
                    <a:pt x="799269" y="187660"/>
                  </a:lnTo>
                  <a:lnTo>
                    <a:pt x="714479" y="210728"/>
                  </a:lnTo>
                  <a:lnTo>
                    <a:pt x="632806" y="361604"/>
                  </a:lnTo>
                  <a:lnTo>
                    <a:pt x="511856" y="340406"/>
                  </a:lnTo>
                  <a:lnTo>
                    <a:pt x="465720" y="388412"/>
                  </a:lnTo>
                  <a:lnTo>
                    <a:pt x="332301" y="452005"/>
                  </a:lnTo>
                  <a:lnTo>
                    <a:pt x="236913" y="541159"/>
                  </a:lnTo>
                  <a:lnTo>
                    <a:pt x="205117" y="534924"/>
                  </a:lnTo>
                  <a:lnTo>
                    <a:pt x="189530" y="491906"/>
                  </a:lnTo>
                  <a:lnTo>
                    <a:pt x="199505" y="432054"/>
                  </a:lnTo>
                  <a:lnTo>
                    <a:pt x="122197" y="382178"/>
                  </a:lnTo>
                  <a:lnTo>
                    <a:pt x="72944" y="270579"/>
                  </a:lnTo>
                  <a:lnTo>
                    <a:pt x="1247" y="251876"/>
                  </a:lnTo>
                  <a:lnTo>
                    <a:pt x="0" y="155864"/>
                  </a:lnTo>
                  <a:close/>
                </a:path>
              </a:pathLst>
            </a:custGeom>
            <a:solidFill>
              <a:srgbClr val="FFCA28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78F486C-EA91-E3C8-BC75-9DD74FBE63BA}"/>
                </a:ext>
              </a:extLst>
            </p:cNvPr>
            <p:cNvSpPr/>
            <p:nvPr/>
          </p:nvSpPr>
          <p:spPr>
            <a:xfrm>
              <a:off x="9196052" y="1131164"/>
              <a:ext cx="578227" cy="608604"/>
            </a:xfrm>
            <a:custGeom>
              <a:avLst/>
              <a:gdLst>
                <a:gd name="csX0" fmla="*/ 0 w 676448"/>
                <a:gd name="csY0" fmla="*/ 129055 h 711985"/>
                <a:gd name="csX1" fmla="*/ 64839 w 676448"/>
                <a:gd name="csY1" fmla="*/ 43642 h 711985"/>
                <a:gd name="csX2" fmla="*/ 129679 w 676448"/>
                <a:gd name="csY2" fmla="*/ 0 h 711985"/>
                <a:gd name="csX3" fmla="*/ 130925 w 676448"/>
                <a:gd name="csY3" fmla="*/ 96012 h 711985"/>
                <a:gd name="csX4" fmla="*/ 202623 w 676448"/>
                <a:gd name="csY4" fmla="*/ 114716 h 711985"/>
                <a:gd name="csX5" fmla="*/ 251876 w 676448"/>
                <a:gd name="csY5" fmla="*/ 226314 h 711985"/>
                <a:gd name="csX6" fmla="*/ 329184 w 676448"/>
                <a:gd name="csY6" fmla="*/ 276190 h 711985"/>
                <a:gd name="csX7" fmla="*/ 319209 w 676448"/>
                <a:gd name="csY7" fmla="*/ 336042 h 711985"/>
                <a:gd name="csX8" fmla="*/ 334795 w 676448"/>
                <a:gd name="csY8" fmla="*/ 379060 h 711985"/>
                <a:gd name="csX9" fmla="*/ 366591 w 676448"/>
                <a:gd name="csY9" fmla="*/ 385295 h 711985"/>
                <a:gd name="csX10" fmla="*/ 461980 w 676448"/>
                <a:gd name="csY10" fmla="*/ 296141 h 711985"/>
                <a:gd name="csX11" fmla="*/ 544899 w 676448"/>
                <a:gd name="csY11" fmla="*/ 373449 h 711985"/>
                <a:gd name="csX12" fmla="*/ 607868 w 676448"/>
                <a:gd name="csY12" fmla="*/ 390906 h 711985"/>
                <a:gd name="csX13" fmla="*/ 676448 w 676448"/>
                <a:gd name="csY13" fmla="*/ 523078 h 711985"/>
                <a:gd name="csX14" fmla="*/ 622208 w 676448"/>
                <a:gd name="csY14" fmla="*/ 571708 h 711985"/>
                <a:gd name="csX15" fmla="*/ 587918 w 676448"/>
                <a:gd name="csY15" fmla="*/ 634677 h 711985"/>
                <a:gd name="csX16" fmla="*/ 475696 w 676448"/>
                <a:gd name="csY16" fmla="*/ 668343 h 711985"/>
                <a:gd name="csX17" fmla="*/ 417715 w 676448"/>
                <a:gd name="csY17" fmla="*/ 631560 h 711985"/>
                <a:gd name="csX18" fmla="*/ 347264 w 676448"/>
                <a:gd name="csY18" fmla="*/ 637794 h 711985"/>
                <a:gd name="csX19" fmla="*/ 289906 w 676448"/>
                <a:gd name="csY19" fmla="*/ 711985 h 711985"/>
                <a:gd name="csX20" fmla="*/ 221950 w 676448"/>
                <a:gd name="csY20" fmla="*/ 678319 h 711985"/>
                <a:gd name="csX21" fmla="*/ 153993 w 676448"/>
                <a:gd name="csY21" fmla="*/ 695775 h 711985"/>
                <a:gd name="csX22" fmla="*/ 79179 w 676448"/>
                <a:gd name="csY22" fmla="*/ 628442 h 711985"/>
                <a:gd name="csX23" fmla="*/ 98506 w 676448"/>
                <a:gd name="csY23" fmla="*/ 615350 h 711985"/>
                <a:gd name="csX24" fmla="*/ 122821 w 676448"/>
                <a:gd name="csY24" fmla="*/ 537418 h 711985"/>
                <a:gd name="csX25" fmla="*/ 84790 w 676448"/>
                <a:gd name="csY25" fmla="*/ 439535 h 711985"/>
                <a:gd name="csX26" fmla="*/ 86660 w 676448"/>
                <a:gd name="csY26" fmla="*/ 371579 h 711985"/>
                <a:gd name="csX27" fmla="*/ 11846 w 676448"/>
                <a:gd name="csY27" fmla="*/ 338536 h 711985"/>
                <a:gd name="csX28" fmla="*/ 21198 w 676448"/>
                <a:gd name="csY28" fmla="*/ 296141 h 711985"/>
                <a:gd name="csX29" fmla="*/ 56734 w 676448"/>
                <a:gd name="csY29" fmla="*/ 262474 h 711985"/>
                <a:gd name="csX30" fmla="*/ 11222 w 676448"/>
                <a:gd name="csY30" fmla="*/ 192647 h 711985"/>
                <a:gd name="csX31" fmla="*/ 34913 w 676448"/>
                <a:gd name="csY31" fmla="*/ 170827 h 711985"/>
                <a:gd name="csX32" fmla="*/ 0 w 676448"/>
                <a:gd name="csY32" fmla="*/ 129055 h 7119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676448" h="711985">
                  <a:moveTo>
                    <a:pt x="0" y="129055"/>
                  </a:moveTo>
                  <a:lnTo>
                    <a:pt x="64839" y="43642"/>
                  </a:lnTo>
                  <a:lnTo>
                    <a:pt x="129679" y="0"/>
                  </a:lnTo>
                  <a:lnTo>
                    <a:pt x="130925" y="96012"/>
                  </a:lnTo>
                  <a:lnTo>
                    <a:pt x="202623" y="114716"/>
                  </a:lnTo>
                  <a:lnTo>
                    <a:pt x="251876" y="226314"/>
                  </a:lnTo>
                  <a:lnTo>
                    <a:pt x="329184" y="276190"/>
                  </a:lnTo>
                  <a:lnTo>
                    <a:pt x="319209" y="336042"/>
                  </a:lnTo>
                  <a:lnTo>
                    <a:pt x="334795" y="379060"/>
                  </a:lnTo>
                  <a:lnTo>
                    <a:pt x="366591" y="385295"/>
                  </a:lnTo>
                  <a:lnTo>
                    <a:pt x="461980" y="296141"/>
                  </a:lnTo>
                  <a:lnTo>
                    <a:pt x="544899" y="373449"/>
                  </a:lnTo>
                  <a:lnTo>
                    <a:pt x="607868" y="390906"/>
                  </a:lnTo>
                  <a:lnTo>
                    <a:pt x="676448" y="523078"/>
                  </a:lnTo>
                  <a:lnTo>
                    <a:pt x="622208" y="571708"/>
                  </a:lnTo>
                  <a:lnTo>
                    <a:pt x="587918" y="634677"/>
                  </a:lnTo>
                  <a:lnTo>
                    <a:pt x="475696" y="668343"/>
                  </a:lnTo>
                  <a:lnTo>
                    <a:pt x="417715" y="631560"/>
                  </a:lnTo>
                  <a:lnTo>
                    <a:pt x="347264" y="637794"/>
                  </a:lnTo>
                  <a:lnTo>
                    <a:pt x="289906" y="711985"/>
                  </a:lnTo>
                  <a:lnTo>
                    <a:pt x="221950" y="678319"/>
                  </a:lnTo>
                  <a:lnTo>
                    <a:pt x="153993" y="695775"/>
                  </a:lnTo>
                  <a:lnTo>
                    <a:pt x="79179" y="628442"/>
                  </a:lnTo>
                  <a:lnTo>
                    <a:pt x="98506" y="615350"/>
                  </a:lnTo>
                  <a:lnTo>
                    <a:pt x="122821" y="537418"/>
                  </a:lnTo>
                  <a:lnTo>
                    <a:pt x="84790" y="439535"/>
                  </a:lnTo>
                  <a:lnTo>
                    <a:pt x="86660" y="371579"/>
                  </a:lnTo>
                  <a:lnTo>
                    <a:pt x="11846" y="338536"/>
                  </a:lnTo>
                  <a:lnTo>
                    <a:pt x="21198" y="296141"/>
                  </a:lnTo>
                  <a:lnTo>
                    <a:pt x="56734" y="262474"/>
                  </a:lnTo>
                  <a:lnTo>
                    <a:pt x="11222" y="192647"/>
                  </a:lnTo>
                  <a:lnTo>
                    <a:pt x="34913" y="170827"/>
                  </a:lnTo>
                  <a:lnTo>
                    <a:pt x="0" y="129055"/>
                  </a:lnTo>
                  <a:close/>
                </a:path>
              </a:pathLst>
            </a:custGeom>
            <a:solidFill>
              <a:srgbClr val="26C6DA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22A7133-2A84-4B89-4BA0-4178EBC660C7}"/>
                </a:ext>
              </a:extLst>
            </p:cNvPr>
            <p:cNvSpPr/>
            <p:nvPr/>
          </p:nvSpPr>
          <p:spPr>
            <a:xfrm>
              <a:off x="9206711" y="1668356"/>
              <a:ext cx="508947" cy="725848"/>
            </a:xfrm>
            <a:custGeom>
              <a:avLst/>
              <a:gdLst>
                <a:gd name="csX0" fmla="*/ 379684 w 595399"/>
                <a:gd name="csY0" fmla="*/ 842911 h 849145"/>
                <a:gd name="csX1" fmla="*/ 288660 w 595399"/>
                <a:gd name="csY1" fmla="*/ 849145 h 849145"/>
                <a:gd name="csX2" fmla="*/ 271203 w 595399"/>
                <a:gd name="csY2" fmla="*/ 815479 h 849145"/>
                <a:gd name="csX3" fmla="*/ 202623 w 595399"/>
                <a:gd name="csY3" fmla="*/ 781812 h 849145"/>
                <a:gd name="csX4" fmla="*/ 180802 w 595399"/>
                <a:gd name="csY4" fmla="*/ 745028 h 849145"/>
                <a:gd name="csX5" fmla="*/ 114092 w 595399"/>
                <a:gd name="csY5" fmla="*/ 731936 h 849145"/>
                <a:gd name="csX6" fmla="*/ 56734 w 595399"/>
                <a:gd name="csY6" fmla="*/ 653380 h 849145"/>
                <a:gd name="csX7" fmla="*/ 72944 w 595399"/>
                <a:gd name="csY7" fmla="*/ 535548 h 849145"/>
                <a:gd name="csX8" fmla="*/ 149629 w 595399"/>
                <a:gd name="csY8" fmla="*/ 423326 h 849145"/>
                <a:gd name="csX9" fmla="*/ 163345 w 595399"/>
                <a:gd name="csY9" fmla="*/ 354746 h 849145"/>
                <a:gd name="csX10" fmla="*/ 134666 w 595399"/>
                <a:gd name="csY10" fmla="*/ 307987 h 849145"/>
                <a:gd name="csX11" fmla="*/ 79179 w 595399"/>
                <a:gd name="csY11" fmla="*/ 274320 h 849145"/>
                <a:gd name="csX12" fmla="*/ 74191 w 595399"/>
                <a:gd name="csY12" fmla="*/ 206987 h 849145"/>
                <a:gd name="csX13" fmla="*/ 30549 w 595399"/>
                <a:gd name="csY13" fmla="*/ 137160 h 849145"/>
                <a:gd name="csX14" fmla="*/ 41148 w 595399"/>
                <a:gd name="csY14" fmla="*/ 77932 h 849145"/>
                <a:gd name="csX15" fmla="*/ 0 w 595399"/>
                <a:gd name="csY15" fmla="*/ 9352 h 849145"/>
                <a:gd name="csX16" fmla="*/ 66710 w 595399"/>
                <a:gd name="csY16" fmla="*/ 0 h 849145"/>
                <a:gd name="csX17" fmla="*/ 141524 w 595399"/>
                <a:gd name="csY17" fmla="*/ 67333 h 849145"/>
                <a:gd name="csX18" fmla="*/ 209481 w 595399"/>
                <a:gd name="csY18" fmla="*/ 49876 h 849145"/>
                <a:gd name="csX19" fmla="*/ 277437 w 595399"/>
                <a:gd name="csY19" fmla="*/ 83543 h 849145"/>
                <a:gd name="csX20" fmla="*/ 334795 w 595399"/>
                <a:gd name="csY20" fmla="*/ 9352 h 849145"/>
                <a:gd name="csX21" fmla="*/ 405245 w 595399"/>
                <a:gd name="csY21" fmla="*/ 3117 h 849145"/>
                <a:gd name="csX22" fmla="*/ 463227 w 595399"/>
                <a:gd name="csY22" fmla="*/ 39901 h 849145"/>
                <a:gd name="csX23" fmla="*/ 575449 w 595399"/>
                <a:gd name="csY23" fmla="*/ 6235 h 849145"/>
                <a:gd name="csX24" fmla="*/ 589165 w 595399"/>
                <a:gd name="csY24" fmla="*/ 42395 h 849145"/>
                <a:gd name="csX25" fmla="*/ 575449 w 595399"/>
                <a:gd name="csY25" fmla="*/ 86037 h 849145"/>
                <a:gd name="csX26" fmla="*/ 463227 w 595399"/>
                <a:gd name="csY26" fmla="*/ 177061 h 849145"/>
                <a:gd name="csX27" fmla="*/ 507492 w 595399"/>
                <a:gd name="csY27" fmla="*/ 219456 h 849145"/>
                <a:gd name="csX28" fmla="*/ 584177 w 595399"/>
                <a:gd name="csY28" fmla="*/ 247511 h 849145"/>
                <a:gd name="csX29" fmla="*/ 595399 w 595399"/>
                <a:gd name="csY29" fmla="*/ 296764 h 849145"/>
                <a:gd name="csX30" fmla="*/ 574825 w 595399"/>
                <a:gd name="csY30" fmla="*/ 336042 h 849145"/>
                <a:gd name="csX31" fmla="*/ 404622 w 595399"/>
                <a:gd name="csY31" fmla="*/ 483177 h 849145"/>
                <a:gd name="csX32" fmla="*/ 398388 w 595399"/>
                <a:gd name="csY32" fmla="*/ 571084 h 849145"/>
                <a:gd name="csX33" fmla="*/ 417091 w 595399"/>
                <a:gd name="csY33" fmla="*/ 622208 h 849145"/>
                <a:gd name="csX34" fmla="*/ 345394 w 595399"/>
                <a:gd name="csY34" fmla="*/ 655874 h 849145"/>
                <a:gd name="csX35" fmla="*/ 250629 w 595399"/>
                <a:gd name="csY35" fmla="*/ 646522 h 849145"/>
                <a:gd name="csX36" fmla="*/ 379684 w 595399"/>
                <a:gd name="csY36" fmla="*/ 842911 h 8491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595399" h="849145">
                  <a:moveTo>
                    <a:pt x="379684" y="842911"/>
                  </a:moveTo>
                  <a:lnTo>
                    <a:pt x="288660" y="849145"/>
                  </a:lnTo>
                  <a:lnTo>
                    <a:pt x="271203" y="815479"/>
                  </a:lnTo>
                  <a:lnTo>
                    <a:pt x="202623" y="781812"/>
                  </a:lnTo>
                  <a:lnTo>
                    <a:pt x="180802" y="745028"/>
                  </a:lnTo>
                  <a:lnTo>
                    <a:pt x="114092" y="731936"/>
                  </a:lnTo>
                  <a:lnTo>
                    <a:pt x="56734" y="653380"/>
                  </a:lnTo>
                  <a:lnTo>
                    <a:pt x="72944" y="535548"/>
                  </a:lnTo>
                  <a:lnTo>
                    <a:pt x="149629" y="423326"/>
                  </a:lnTo>
                  <a:lnTo>
                    <a:pt x="163345" y="354746"/>
                  </a:lnTo>
                  <a:lnTo>
                    <a:pt x="134666" y="307987"/>
                  </a:lnTo>
                  <a:lnTo>
                    <a:pt x="79179" y="274320"/>
                  </a:lnTo>
                  <a:lnTo>
                    <a:pt x="74191" y="206987"/>
                  </a:lnTo>
                  <a:lnTo>
                    <a:pt x="30549" y="137160"/>
                  </a:lnTo>
                  <a:lnTo>
                    <a:pt x="41148" y="77932"/>
                  </a:lnTo>
                  <a:lnTo>
                    <a:pt x="0" y="9352"/>
                  </a:lnTo>
                  <a:lnTo>
                    <a:pt x="66710" y="0"/>
                  </a:lnTo>
                  <a:lnTo>
                    <a:pt x="141524" y="67333"/>
                  </a:lnTo>
                  <a:lnTo>
                    <a:pt x="209481" y="49876"/>
                  </a:lnTo>
                  <a:lnTo>
                    <a:pt x="277437" y="83543"/>
                  </a:lnTo>
                  <a:lnTo>
                    <a:pt x="334795" y="9352"/>
                  </a:lnTo>
                  <a:lnTo>
                    <a:pt x="405245" y="3117"/>
                  </a:lnTo>
                  <a:lnTo>
                    <a:pt x="463227" y="39901"/>
                  </a:lnTo>
                  <a:lnTo>
                    <a:pt x="575449" y="6235"/>
                  </a:lnTo>
                  <a:lnTo>
                    <a:pt x="589165" y="42395"/>
                  </a:lnTo>
                  <a:lnTo>
                    <a:pt x="575449" y="86037"/>
                  </a:lnTo>
                  <a:lnTo>
                    <a:pt x="463227" y="177061"/>
                  </a:lnTo>
                  <a:lnTo>
                    <a:pt x="507492" y="219456"/>
                  </a:lnTo>
                  <a:lnTo>
                    <a:pt x="584177" y="247511"/>
                  </a:lnTo>
                  <a:lnTo>
                    <a:pt x="595399" y="296764"/>
                  </a:lnTo>
                  <a:lnTo>
                    <a:pt x="574825" y="336042"/>
                  </a:lnTo>
                  <a:lnTo>
                    <a:pt x="404622" y="483177"/>
                  </a:lnTo>
                  <a:lnTo>
                    <a:pt x="398388" y="571084"/>
                  </a:lnTo>
                  <a:lnTo>
                    <a:pt x="417091" y="622208"/>
                  </a:lnTo>
                  <a:lnTo>
                    <a:pt x="345394" y="655874"/>
                  </a:lnTo>
                  <a:lnTo>
                    <a:pt x="250629" y="646522"/>
                  </a:lnTo>
                  <a:lnTo>
                    <a:pt x="379684" y="842911"/>
                  </a:lnTo>
                  <a:close/>
                </a:path>
              </a:pathLst>
            </a:custGeom>
            <a:solidFill>
              <a:srgbClr val="8BC34A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B4A0EFD-AD0C-3CDA-AEA2-42A4C047D037}"/>
                </a:ext>
              </a:extLst>
            </p:cNvPr>
            <p:cNvSpPr/>
            <p:nvPr/>
          </p:nvSpPr>
          <p:spPr>
            <a:xfrm>
              <a:off x="9130503" y="2388875"/>
              <a:ext cx="770614" cy="931026"/>
            </a:xfrm>
            <a:custGeom>
              <a:avLst/>
              <a:gdLst>
                <a:gd name="csX0" fmla="*/ 468838 w 901515"/>
                <a:gd name="csY0" fmla="*/ 0 h 1089175"/>
                <a:gd name="csX1" fmla="*/ 493776 w 901515"/>
                <a:gd name="csY1" fmla="*/ 36160 h 1089175"/>
                <a:gd name="csX2" fmla="*/ 489412 w 901515"/>
                <a:gd name="csY2" fmla="*/ 122821 h 1089175"/>
                <a:gd name="csX3" fmla="*/ 543029 w 901515"/>
                <a:gd name="csY3" fmla="*/ 173320 h 1089175"/>
                <a:gd name="csX4" fmla="*/ 587294 w 901515"/>
                <a:gd name="csY4" fmla="*/ 180802 h 1089175"/>
                <a:gd name="csX5" fmla="*/ 663356 w 901515"/>
                <a:gd name="csY5" fmla="*/ 263721 h 1089175"/>
                <a:gd name="csX6" fmla="*/ 804256 w 901515"/>
                <a:gd name="csY6" fmla="*/ 302375 h 1089175"/>
                <a:gd name="csX7" fmla="*/ 851015 w 901515"/>
                <a:gd name="csY7" fmla="*/ 291777 h 1089175"/>
                <a:gd name="csX8" fmla="*/ 898398 w 901515"/>
                <a:gd name="csY8" fmla="*/ 413974 h 1089175"/>
                <a:gd name="csX9" fmla="*/ 735676 w 901515"/>
                <a:gd name="csY9" fmla="*/ 753757 h 1089175"/>
                <a:gd name="csX10" fmla="*/ 746899 w 901515"/>
                <a:gd name="csY10" fmla="*/ 780565 h 1089175"/>
                <a:gd name="csX11" fmla="*/ 841040 w 901515"/>
                <a:gd name="csY11" fmla="*/ 793658 h 1089175"/>
                <a:gd name="csX12" fmla="*/ 899645 w 901515"/>
                <a:gd name="csY12" fmla="*/ 822960 h 1089175"/>
                <a:gd name="csX13" fmla="*/ 901515 w 901515"/>
                <a:gd name="csY13" fmla="*/ 867849 h 1089175"/>
                <a:gd name="csX14" fmla="*/ 834182 w 901515"/>
                <a:gd name="csY14" fmla="*/ 925207 h 1089175"/>
                <a:gd name="csX15" fmla="*/ 678942 w 901515"/>
                <a:gd name="csY15" fmla="*/ 996904 h 1089175"/>
                <a:gd name="csX16" fmla="*/ 659615 w 901515"/>
                <a:gd name="csY16" fmla="*/ 1022465 h 1089175"/>
                <a:gd name="csX17" fmla="*/ 691411 w 901515"/>
                <a:gd name="csY17" fmla="*/ 1089175 h 1089175"/>
                <a:gd name="csX18" fmla="*/ 656498 w 901515"/>
                <a:gd name="csY18" fmla="*/ 1084187 h 1089175"/>
                <a:gd name="csX19" fmla="*/ 617220 w 901515"/>
                <a:gd name="csY19" fmla="*/ 1046157 h 1089175"/>
                <a:gd name="csX20" fmla="*/ 544276 w 901515"/>
                <a:gd name="csY20" fmla="*/ 1081694 h 1089175"/>
                <a:gd name="csX21" fmla="*/ 545523 w 901515"/>
                <a:gd name="csY21" fmla="*/ 971342 h 1089175"/>
                <a:gd name="csX22" fmla="*/ 349135 w 901515"/>
                <a:gd name="csY22" fmla="*/ 830442 h 1089175"/>
                <a:gd name="csX23" fmla="*/ 332301 w 901515"/>
                <a:gd name="csY23" fmla="*/ 791164 h 1089175"/>
                <a:gd name="csX24" fmla="*/ 349758 w 901515"/>
                <a:gd name="csY24" fmla="*/ 723207 h 1089175"/>
                <a:gd name="csX25" fmla="*/ 315468 w 901515"/>
                <a:gd name="csY25" fmla="*/ 732559 h 1089175"/>
                <a:gd name="csX26" fmla="*/ 260604 w 901515"/>
                <a:gd name="csY26" fmla="*/ 705751 h 1089175"/>
                <a:gd name="csX27" fmla="*/ 116586 w 901515"/>
                <a:gd name="csY27" fmla="*/ 690788 h 1089175"/>
                <a:gd name="csX28" fmla="*/ 0 w 901515"/>
                <a:gd name="csY28" fmla="*/ 644029 h 1089175"/>
                <a:gd name="csX29" fmla="*/ 183919 w 901515"/>
                <a:gd name="csY29" fmla="*/ 537418 h 1089175"/>
                <a:gd name="csX30" fmla="*/ 160228 w 901515"/>
                <a:gd name="csY30" fmla="*/ 509986 h 1089175"/>
                <a:gd name="csX31" fmla="*/ 218833 w 901515"/>
                <a:gd name="csY31" fmla="*/ 424573 h 1089175"/>
                <a:gd name="csX32" fmla="*/ 336665 w 901515"/>
                <a:gd name="csY32" fmla="*/ 381554 h 1089175"/>
                <a:gd name="csX33" fmla="*/ 331054 w 901515"/>
                <a:gd name="csY33" fmla="*/ 254369 h 1089175"/>
                <a:gd name="csX34" fmla="*/ 259357 w 901515"/>
                <a:gd name="csY34" fmla="*/ 222573 h 1089175"/>
                <a:gd name="csX35" fmla="*/ 248758 w 901515"/>
                <a:gd name="csY35" fmla="*/ 201999 h 1089175"/>
                <a:gd name="csX36" fmla="*/ 310480 w 901515"/>
                <a:gd name="csY36" fmla="*/ 89154 h 1089175"/>
                <a:gd name="csX37" fmla="*/ 370332 w 901515"/>
                <a:gd name="csY37" fmla="*/ 39278 h 1089175"/>
                <a:gd name="csX38" fmla="*/ 377814 w 901515"/>
                <a:gd name="csY38" fmla="*/ 6235 h 1089175"/>
                <a:gd name="csX39" fmla="*/ 468838 w 901515"/>
                <a:gd name="csY39" fmla="*/ 0 h 10891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901515" h="1089175">
                  <a:moveTo>
                    <a:pt x="468838" y="0"/>
                  </a:moveTo>
                  <a:lnTo>
                    <a:pt x="493776" y="36160"/>
                  </a:lnTo>
                  <a:lnTo>
                    <a:pt x="489412" y="122821"/>
                  </a:lnTo>
                  <a:lnTo>
                    <a:pt x="543029" y="173320"/>
                  </a:lnTo>
                  <a:lnTo>
                    <a:pt x="587294" y="180802"/>
                  </a:lnTo>
                  <a:lnTo>
                    <a:pt x="663356" y="263721"/>
                  </a:lnTo>
                  <a:lnTo>
                    <a:pt x="804256" y="302375"/>
                  </a:lnTo>
                  <a:lnTo>
                    <a:pt x="851015" y="291777"/>
                  </a:lnTo>
                  <a:lnTo>
                    <a:pt x="898398" y="413974"/>
                  </a:lnTo>
                  <a:lnTo>
                    <a:pt x="735676" y="753757"/>
                  </a:lnTo>
                  <a:lnTo>
                    <a:pt x="746899" y="780565"/>
                  </a:lnTo>
                  <a:lnTo>
                    <a:pt x="841040" y="793658"/>
                  </a:lnTo>
                  <a:lnTo>
                    <a:pt x="899645" y="822960"/>
                  </a:lnTo>
                  <a:lnTo>
                    <a:pt x="901515" y="867849"/>
                  </a:lnTo>
                  <a:lnTo>
                    <a:pt x="834182" y="925207"/>
                  </a:lnTo>
                  <a:lnTo>
                    <a:pt x="678942" y="996904"/>
                  </a:lnTo>
                  <a:lnTo>
                    <a:pt x="659615" y="1022465"/>
                  </a:lnTo>
                  <a:lnTo>
                    <a:pt x="691411" y="1089175"/>
                  </a:lnTo>
                  <a:lnTo>
                    <a:pt x="656498" y="1084187"/>
                  </a:lnTo>
                  <a:lnTo>
                    <a:pt x="617220" y="1046157"/>
                  </a:lnTo>
                  <a:lnTo>
                    <a:pt x="544276" y="1081694"/>
                  </a:lnTo>
                  <a:lnTo>
                    <a:pt x="545523" y="971342"/>
                  </a:lnTo>
                  <a:lnTo>
                    <a:pt x="349135" y="830442"/>
                  </a:lnTo>
                  <a:lnTo>
                    <a:pt x="332301" y="791164"/>
                  </a:lnTo>
                  <a:lnTo>
                    <a:pt x="349758" y="723207"/>
                  </a:lnTo>
                  <a:lnTo>
                    <a:pt x="315468" y="732559"/>
                  </a:lnTo>
                  <a:lnTo>
                    <a:pt x="260604" y="705751"/>
                  </a:lnTo>
                  <a:lnTo>
                    <a:pt x="116586" y="690788"/>
                  </a:lnTo>
                  <a:lnTo>
                    <a:pt x="0" y="644029"/>
                  </a:lnTo>
                  <a:lnTo>
                    <a:pt x="183919" y="537418"/>
                  </a:lnTo>
                  <a:lnTo>
                    <a:pt x="160228" y="509986"/>
                  </a:lnTo>
                  <a:lnTo>
                    <a:pt x="218833" y="424573"/>
                  </a:lnTo>
                  <a:lnTo>
                    <a:pt x="336665" y="381554"/>
                  </a:lnTo>
                  <a:lnTo>
                    <a:pt x="331054" y="254369"/>
                  </a:lnTo>
                  <a:lnTo>
                    <a:pt x="259357" y="222573"/>
                  </a:lnTo>
                  <a:lnTo>
                    <a:pt x="248758" y="201999"/>
                  </a:lnTo>
                  <a:lnTo>
                    <a:pt x="310480" y="89154"/>
                  </a:lnTo>
                  <a:lnTo>
                    <a:pt x="370332" y="39278"/>
                  </a:lnTo>
                  <a:lnTo>
                    <a:pt x="377814" y="6235"/>
                  </a:lnTo>
                  <a:lnTo>
                    <a:pt x="468838" y="0"/>
                  </a:lnTo>
                  <a:close/>
                </a:path>
              </a:pathLst>
            </a:custGeom>
            <a:solidFill>
              <a:srgbClr val="FF5722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BF7AD6B-90B4-BB38-FEEB-802460B64DD6}"/>
                </a:ext>
              </a:extLst>
            </p:cNvPr>
            <p:cNvSpPr/>
            <p:nvPr/>
          </p:nvSpPr>
          <p:spPr>
            <a:xfrm>
              <a:off x="9420948" y="1904443"/>
              <a:ext cx="630987" cy="838295"/>
            </a:xfrm>
            <a:custGeom>
              <a:avLst/>
              <a:gdLst>
                <a:gd name="csX0" fmla="*/ 663979 w 738170"/>
                <a:gd name="csY0" fmla="*/ 0 h 980693"/>
                <a:gd name="csX1" fmla="*/ 640911 w 738170"/>
                <a:gd name="csY1" fmla="*/ 56111 h 980693"/>
                <a:gd name="csX2" fmla="*/ 680189 w 738170"/>
                <a:gd name="csY2" fmla="*/ 76685 h 980693"/>
                <a:gd name="csX3" fmla="*/ 698269 w 738170"/>
                <a:gd name="csY3" fmla="*/ 110975 h 980693"/>
                <a:gd name="csX4" fmla="*/ 678942 w 738170"/>
                <a:gd name="csY4" fmla="*/ 197012 h 980693"/>
                <a:gd name="csX5" fmla="*/ 632183 w 738170"/>
                <a:gd name="csY5" fmla="*/ 268709 h 980693"/>
                <a:gd name="csX6" fmla="*/ 738170 w 738170"/>
                <a:gd name="csY6" fmla="*/ 487541 h 980693"/>
                <a:gd name="csX7" fmla="*/ 688294 w 738170"/>
                <a:gd name="csY7" fmla="*/ 513727 h 980693"/>
                <a:gd name="csX8" fmla="*/ 697022 w 738170"/>
                <a:gd name="csY8" fmla="*/ 567967 h 980693"/>
                <a:gd name="csX9" fmla="*/ 645275 w 738170"/>
                <a:gd name="csY9" fmla="*/ 678319 h 980693"/>
                <a:gd name="csX10" fmla="*/ 685800 w 738170"/>
                <a:gd name="csY10" fmla="*/ 864108 h 980693"/>
                <a:gd name="csX11" fmla="*/ 615350 w 738170"/>
                <a:gd name="csY11" fmla="*/ 904633 h 980693"/>
                <a:gd name="csX12" fmla="*/ 558615 w 738170"/>
                <a:gd name="csY12" fmla="*/ 980694 h 980693"/>
                <a:gd name="csX13" fmla="*/ 511233 w 738170"/>
                <a:gd name="csY13" fmla="*/ 858497 h 980693"/>
                <a:gd name="csX14" fmla="*/ 464474 w 738170"/>
                <a:gd name="csY14" fmla="*/ 869096 h 980693"/>
                <a:gd name="csX15" fmla="*/ 323573 w 738170"/>
                <a:gd name="csY15" fmla="*/ 830441 h 980693"/>
                <a:gd name="csX16" fmla="*/ 247512 w 738170"/>
                <a:gd name="csY16" fmla="*/ 747522 h 980693"/>
                <a:gd name="csX17" fmla="*/ 203246 w 738170"/>
                <a:gd name="csY17" fmla="*/ 740040 h 980693"/>
                <a:gd name="csX18" fmla="*/ 149629 w 738170"/>
                <a:gd name="csY18" fmla="*/ 689541 h 980693"/>
                <a:gd name="csX19" fmla="*/ 153993 w 738170"/>
                <a:gd name="csY19" fmla="*/ 602880 h 980693"/>
                <a:gd name="csX20" fmla="*/ 129055 w 738170"/>
                <a:gd name="csY20" fmla="*/ 566720 h 980693"/>
                <a:gd name="csX21" fmla="*/ 0 w 738170"/>
                <a:gd name="csY21" fmla="*/ 370332 h 980693"/>
                <a:gd name="csX22" fmla="*/ 94765 w 738170"/>
                <a:gd name="csY22" fmla="*/ 379684 h 980693"/>
                <a:gd name="csX23" fmla="*/ 166462 w 738170"/>
                <a:gd name="csY23" fmla="*/ 346017 h 980693"/>
                <a:gd name="csX24" fmla="*/ 147759 w 738170"/>
                <a:gd name="csY24" fmla="*/ 294894 h 980693"/>
                <a:gd name="csX25" fmla="*/ 153993 w 738170"/>
                <a:gd name="csY25" fmla="*/ 206987 h 980693"/>
                <a:gd name="csX26" fmla="*/ 324196 w 738170"/>
                <a:gd name="csY26" fmla="*/ 59852 h 980693"/>
                <a:gd name="csX27" fmla="*/ 448264 w 738170"/>
                <a:gd name="csY27" fmla="*/ 57981 h 980693"/>
                <a:gd name="csX28" fmla="*/ 548017 w 738170"/>
                <a:gd name="csY28" fmla="*/ 109105 h 980693"/>
                <a:gd name="csX29" fmla="*/ 569214 w 738170"/>
                <a:gd name="csY29" fmla="*/ 44265 h 980693"/>
                <a:gd name="csX30" fmla="*/ 589165 w 738170"/>
                <a:gd name="csY30" fmla="*/ 50500 h 980693"/>
                <a:gd name="csX31" fmla="*/ 663979 w 738170"/>
                <a:gd name="csY31" fmla="*/ 0 h 9806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738170" h="980693">
                  <a:moveTo>
                    <a:pt x="663979" y="0"/>
                  </a:moveTo>
                  <a:lnTo>
                    <a:pt x="640911" y="56111"/>
                  </a:lnTo>
                  <a:lnTo>
                    <a:pt x="680189" y="76685"/>
                  </a:lnTo>
                  <a:lnTo>
                    <a:pt x="698269" y="110975"/>
                  </a:lnTo>
                  <a:lnTo>
                    <a:pt x="678942" y="197012"/>
                  </a:lnTo>
                  <a:lnTo>
                    <a:pt x="632183" y="268709"/>
                  </a:lnTo>
                  <a:lnTo>
                    <a:pt x="738170" y="487541"/>
                  </a:lnTo>
                  <a:lnTo>
                    <a:pt x="688294" y="513727"/>
                  </a:lnTo>
                  <a:lnTo>
                    <a:pt x="697022" y="567967"/>
                  </a:lnTo>
                  <a:lnTo>
                    <a:pt x="645275" y="678319"/>
                  </a:lnTo>
                  <a:lnTo>
                    <a:pt x="685800" y="864108"/>
                  </a:lnTo>
                  <a:lnTo>
                    <a:pt x="615350" y="904633"/>
                  </a:lnTo>
                  <a:lnTo>
                    <a:pt x="558615" y="980694"/>
                  </a:lnTo>
                  <a:lnTo>
                    <a:pt x="511233" y="858497"/>
                  </a:lnTo>
                  <a:lnTo>
                    <a:pt x="464474" y="869096"/>
                  </a:lnTo>
                  <a:lnTo>
                    <a:pt x="323573" y="830441"/>
                  </a:lnTo>
                  <a:lnTo>
                    <a:pt x="247512" y="747522"/>
                  </a:lnTo>
                  <a:lnTo>
                    <a:pt x="203246" y="740040"/>
                  </a:lnTo>
                  <a:lnTo>
                    <a:pt x="149629" y="689541"/>
                  </a:lnTo>
                  <a:lnTo>
                    <a:pt x="153993" y="602880"/>
                  </a:lnTo>
                  <a:lnTo>
                    <a:pt x="129055" y="566720"/>
                  </a:lnTo>
                  <a:lnTo>
                    <a:pt x="0" y="370332"/>
                  </a:lnTo>
                  <a:lnTo>
                    <a:pt x="94765" y="379684"/>
                  </a:lnTo>
                  <a:lnTo>
                    <a:pt x="166462" y="346017"/>
                  </a:lnTo>
                  <a:lnTo>
                    <a:pt x="147759" y="294894"/>
                  </a:lnTo>
                  <a:lnTo>
                    <a:pt x="153993" y="206987"/>
                  </a:lnTo>
                  <a:lnTo>
                    <a:pt x="324196" y="59852"/>
                  </a:lnTo>
                  <a:lnTo>
                    <a:pt x="448264" y="57981"/>
                  </a:lnTo>
                  <a:lnTo>
                    <a:pt x="548017" y="109105"/>
                  </a:lnTo>
                  <a:lnTo>
                    <a:pt x="569214" y="44265"/>
                  </a:lnTo>
                  <a:lnTo>
                    <a:pt x="589165" y="50500"/>
                  </a:lnTo>
                  <a:lnTo>
                    <a:pt x="663979" y="0"/>
                  </a:lnTo>
                  <a:close/>
                </a:path>
              </a:pathLst>
            </a:custGeom>
            <a:solidFill>
              <a:srgbClr val="AB47BC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ACE5EBB-538C-B5B3-742D-73B3F00CA098}"/>
                </a:ext>
              </a:extLst>
            </p:cNvPr>
            <p:cNvSpPr/>
            <p:nvPr/>
          </p:nvSpPr>
          <p:spPr>
            <a:xfrm>
              <a:off x="9602677" y="1518603"/>
              <a:ext cx="480701" cy="479102"/>
            </a:xfrm>
            <a:custGeom>
              <a:avLst/>
              <a:gdLst>
                <a:gd name="csX0" fmla="*/ 544276 w 562355"/>
                <a:gd name="csY0" fmla="*/ 155240 h 560485"/>
                <a:gd name="csX1" fmla="*/ 545523 w 562355"/>
                <a:gd name="csY1" fmla="*/ 235042 h 560485"/>
                <a:gd name="csX2" fmla="*/ 562356 w 562355"/>
                <a:gd name="csY2" fmla="*/ 247511 h 560485"/>
                <a:gd name="csX3" fmla="*/ 556121 w 562355"/>
                <a:gd name="csY3" fmla="*/ 354746 h 560485"/>
                <a:gd name="csX4" fmla="*/ 493776 w 562355"/>
                <a:gd name="csY4" fmla="*/ 374073 h 560485"/>
                <a:gd name="csX5" fmla="*/ 488165 w 562355"/>
                <a:gd name="csY5" fmla="*/ 426443 h 560485"/>
                <a:gd name="csX6" fmla="*/ 451381 w 562355"/>
                <a:gd name="csY6" fmla="*/ 451381 h 560485"/>
                <a:gd name="csX7" fmla="*/ 376567 w 562355"/>
                <a:gd name="csY7" fmla="*/ 501881 h 560485"/>
                <a:gd name="csX8" fmla="*/ 356616 w 562355"/>
                <a:gd name="csY8" fmla="*/ 495646 h 560485"/>
                <a:gd name="csX9" fmla="*/ 335418 w 562355"/>
                <a:gd name="csY9" fmla="*/ 560486 h 560485"/>
                <a:gd name="csX10" fmla="*/ 235666 w 562355"/>
                <a:gd name="csY10" fmla="*/ 509362 h 560485"/>
                <a:gd name="csX11" fmla="*/ 111598 w 562355"/>
                <a:gd name="csY11" fmla="*/ 511233 h 560485"/>
                <a:gd name="csX12" fmla="*/ 132172 w 562355"/>
                <a:gd name="csY12" fmla="*/ 471955 h 560485"/>
                <a:gd name="csX13" fmla="*/ 120950 w 562355"/>
                <a:gd name="csY13" fmla="*/ 422702 h 560485"/>
                <a:gd name="csX14" fmla="*/ 44265 w 562355"/>
                <a:gd name="csY14" fmla="*/ 394647 h 560485"/>
                <a:gd name="csX15" fmla="*/ 0 w 562355"/>
                <a:gd name="csY15" fmla="*/ 352252 h 560485"/>
                <a:gd name="csX16" fmla="*/ 112222 w 562355"/>
                <a:gd name="csY16" fmla="*/ 261228 h 560485"/>
                <a:gd name="csX17" fmla="*/ 125938 w 562355"/>
                <a:gd name="csY17" fmla="*/ 217586 h 560485"/>
                <a:gd name="csX18" fmla="*/ 112222 w 562355"/>
                <a:gd name="csY18" fmla="*/ 181425 h 560485"/>
                <a:gd name="csX19" fmla="*/ 146512 w 562355"/>
                <a:gd name="csY19" fmla="*/ 118456 h 560485"/>
                <a:gd name="csX20" fmla="*/ 200752 w 562355"/>
                <a:gd name="csY20" fmla="*/ 69827 h 560485"/>
                <a:gd name="csX21" fmla="*/ 229431 w 562355"/>
                <a:gd name="csY21" fmla="*/ 56111 h 560485"/>
                <a:gd name="csX22" fmla="*/ 259980 w 562355"/>
                <a:gd name="csY22" fmla="*/ 0 h 560485"/>
                <a:gd name="csX23" fmla="*/ 281801 w 562355"/>
                <a:gd name="csY23" fmla="*/ 12469 h 560485"/>
                <a:gd name="csX24" fmla="*/ 308610 w 562355"/>
                <a:gd name="csY24" fmla="*/ 51123 h 560485"/>
                <a:gd name="csX25" fmla="*/ 398387 w 562355"/>
                <a:gd name="csY25" fmla="*/ 82296 h 560485"/>
                <a:gd name="csX26" fmla="*/ 478190 w 562355"/>
                <a:gd name="csY26" fmla="*/ 177685 h 560485"/>
                <a:gd name="csX27" fmla="*/ 544276 w 562355"/>
                <a:gd name="csY27" fmla="*/ 155240 h 5604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562355" h="560485">
                  <a:moveTo>
                    <a:pt x="544276" y="155240"/>
                  </a:moveTo>
                  <a:lnTo>
                    <a:pt x="545523" y="235042"/>
                  </a:lnTo>
                  <a:lnTo>
                    <a:pt x="562356" y="247511"/>
                  </a:lnTo>
                  <a:lnTo>
                    <a:pt x="556121" y="354746"/>
                  </a:lnTo>
                  <a:lnTo>
                    <a:pt x="493776" y="374073"/>
                  </a:lnTo>
                  <a:lnTo>
                    <a:pt x="488165" y="426443"/>
                  </a:lnTo>
                  <a:lnTo>
                    <a:pt x="451381" y="451381"/>
                  </a:lnTo>
                  <a:lnTo>
                    <a:pt x="376567" y="501881"/>
                  </a:lnTo>
                  <a:lnTo>
                    <a:pt x="356616" y="495646"/>
                  </a:lnTo>
                  <a:lnTo>
                    <a:pt x="335418" y="560486"/>
                  </a:lnTo>
                  <a:lnTo>
                    <a:pt x="235666" y="509362"/>
                  </a:lnTo>
                  <a:lnTo>
                    <a:pt x="111598" y="511233"/>
                  </a:lnTo>
                  <a:lnTo>
                    <a:pt x="132172" y="471955"/>
                  </a:lnTo>
                  <a:lnTo>
                    <a:pt x="120950" y="422702"/>
                  </a:lnTo>
                  <a:lnTo>
                    <a:pt x="44265" y="394647"/>
                  </a:lnTo>
                  <a:lnTo>
                    <a:pt x="0" y="352252"/>
                  </a:lnTo>
                  <a:lnTo>
                    <a:pt x="112222" y="261228"/>
                  </a:lnTo>
                  <a:lnTo>
                    <a:pt x="125938" y="217586"/>
                  </a:lnTo>
                  <a:lnTo>
                    <a:pt x="112222" y="181425"/>
                  </a:lnTo>
                  <a:lnTo>
                    <a:pt x="146512" y="118456"/>
                  </a:lnTo>
                  <a:lnTo>
                    <a:pt x="200752" y="69827"/>
                  </a:lnTo>
                  <a:lnTo>
                    <a:pt x="229431" y="56111"/>
                  </a:lnTo>
                  <a:lnTo>
                    <a:pt x="259980" y="0"/>
                  </a:lnTo>
                  <a:lnTo>
                    <a:pt x="281801" y="12469"/>
                  </a:lnTo>
                  <a:lnTo>
                    <a:pt x="308610" y="51123"/>
                  </a:lnTo>
                  <a:lnTo>
                    <a:pt x="398387" y="82296"/>
                  </a:lnTo>
                  <a:lnTo>
                    <a:pt x="478190" y="177685"/>
                  </a:lnTo>
                  <a:lnTo>
                    <a:pt x="544276" y="155240"/>
                  </a:lnTo>
                  <a:close/>
                </a:path>
              </a:pathLst>
            </a:custGeom>
            <a:solidFill>
              <a:srgbClr val="4CAF50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FA7D1D6-0FB8-B7C8-226C-5DE3DE8AA9F1}"/>
                </a:ext>
              </a:extLst>
            </p:cNvPr>
            <p:cNvSpPr/>
            <p:nvPr/>
          </p:nvSpPr>
          <p:spPr>
            <a:xfrm>
              <a:off x="8455281" y="3463258"/>
              <a:ext cx="1297680" cy="497756"/>
            </a:xfrm>
            <a:custGeom>
              <a:avLst/>
              <a:gdLst>
                <a:gd name="csX0" fmla="*/ 447660 w 1297680"/>
                <a:gd name="csY0" fmla="*/ 0 h 497756"/>
                <a:gd name="csX1" fmla="*/ 509480 w 1297680"/>
                <a:gd name="csY1" fmla="*/ 534 h 497756"/>
                <a:gd name="csX2" fmla="*/ 585689 w 1297680"/>
                <a:gd name="csY2" fmla="*/ 26113 h 497756"/>
                <a:gd name="csX3" fmla="*/ 637383 w 1297680"/>
                <a:gd name="csY3" fmla="*/ 7462 h 497756"/>
                <a:gd name="csX4" fmla="*/ 665095 w 1297680"/>
                <a:gd name="csY4" fmla="*/ 22383 h 497756"/>
                <a:gd name="csX5" fmla="*/ 781805 w 1297680"/>
                <a:gd name="csY5" fmla="*/ 20785 h 497756"/>
                <a:gd name="csX6" fmla="*/ 781805 w 1297680"/>
                <a:gd name="csY6" fmla="*/ 20784 h 497756"/>
                <a:gd name="csX7" fmla="*/ 834033 w 1297680"/>
                <a:gd name="csY7" fmla="*/ 43167 h 497756"/>
                <a:gd name="csX8" fmla="*/ 852152 w 1297680"/>
                <a:gd name="csY8" fmla="*/ 75142 h 497756"/>
                <a:gd name="csX9" fmla="*/ 974192 w 1297680"/>
                <a:gd name="csY9" fmla="*/ 97526 h 497756"/>
                <a:gd name="csX10" fmla="*/ 1224669 w 1297680"/>
                <a:gd name="csY10" fmla="*/ 30377 h 497756"/>
                <a:gd name="csX11" fmla="*/ 1297680 w 1297680"/>
                <a:gd name="csY11" fmla="*/ 38904 h 497756"/>
                <a:gd name="csX12" fmla="*/ 1274231 w 1297680"/>
                <a:gd name="csY12" fmla="*/ 65550 h 497756"/>
                <a:gd name="csX13" fmla="*/ 1192160 w 1297680"/>
                <a:gd name="csY13" fmla="*/ 84202 h 497756"/>
                <a:gd name="csX14" fmla="*/ 1167645 w 1297680"/>
                <a:gd name="csY14" fmla="*/ 112981 h 497756"/>
                <a:gd name="csX15" fmla="*/ 1114353 w 1297680"/>
                <a:gd name="csY15" fmla="*/ 101256 h 497756"/>
                <a:gd name="csX16" fmla="*/ 1050401 w 1297680"/>
                <a:gd name="csY16" fmla="*/ 127902 h 497756"/>
                <a:gd name="csX17" fmla="*/ 1041875 w 1297680"/>
                <a:gd name="csY17" fmla="*/ 110316 h 497756"/>
                <a:gd name="csX18" fmla="*/ 983252 w 1297680"/>
                <a:gd name="csY18" fmla="*/ 133764 h 497756"/>
                <a:gd name="csX19" fmla="*/ 935822 w 1297680"/>
                <a:gd name="csY19" fmla="*/ 175333 h 497756"/>
                <a:gd name="csX20" fmla="*/ 826039 w 1297680"/>
                <a:gd name="csY20" fmla="*/ 176399 h 497756"/>
                <a:gd name="csX21" fmla="*/ 781805 w 1297680"/>
                <a:gd name="csY21" fmla="*/ 166273 h 497756"/>
                <a:gd name="csX22" fmla="*/ 749830 w 1297680"/>
                <a:gd name="csY22" fmla="*/ 108718 h 497756"/>
                <a:gd name="csX23" fmla="*/ 676819 w 1297680"/>
                <a:gd name="csY23" fmla="*/ 75143 h 497756"/>
                <a:gd name="csX24" fmla="*/ 651238 w 1297680"/>
                <a:gd name="csY24" fmla="*/ 100724 h 497756"/>
                <a:gd name="csX25" fmla="*/ 656035 w 1297680"/>
                <a:gd name="csY25" fmla="*/ 127370 h 497756"/>
                <a:gd name="csX26" fmla="*/ 692275 w 1297680"/>
                <a:gd name="csY26" fmla="*/ 135897 h 497756"/>
                <a:gd name="csX27" fmla="*/ 714658 w 1297680"/>
                <a:gd name="csY27" fmla="*/ 169472 h 497756"/>
                <a:gd name="csX28" fmla="*/ 629921 w 1297680"/>
                <a:gd name="csY28" fmla="*/ 164142 h 497756"/>
                <a:gd name="csX29" fmla="*/ 597946 w 1297680"/>
                <a:gd name="csY29" fmla="*/ 124173 h 497756"/>
                <a:gd name="csX30" fmla="*/ 565970 w 1297680"/>
                <a:gd name="csY30" fmla="*/ 150286 h 497756"/>
                <a:gd name="csX31" fmla="*/ 604341 w 1297680"/>
                <a:gd name="csY31" fmla="*/ 192921 h 497756"/>
                <a:gd name="csX32" fmla="*/ 755693 w 1297680"/>
                <a:gd name="csY32" fmla="*/ 262201 h 497756"/>
                <a:gd name="csX33" fmla="*/ 789267 w 1297680"/>
                <a:gd name="csY33" fmla="*/ 335212 h 497756"/>
                <a:gd name="csX34" fmla="*/ 821776 w 1297680"/>
                <a:gd name="csY34" fmla="*/ 355463 h 497756"/>
                <a:gd name="csX35" fmla="*/ 816980 w 1297680"/>
                <a:gd name="csY35" fmla="*/ 384242 h 497756"/>
                <a:gd name="csX36" fmla="*/ 729046 w 1297680"/>
                <a:gd name="csY36" fmla="*/ 400230 h 497756"/>
                <a:gd name="csX37" fmla="*/ 732777 w 1297680"/>
                <a:gd name="csY37" fmla="*/ 336278 h 497756"/>
                <a:gd name="csX38" fmla="*/ 718920 w 1297680"/>
                <a:gd name="csY38" fmla="*/ 327218 h 497756"/>
                <a:gd name="csX39" fmla="*/ 672556 w 1297680"/>
                <a:gd name="csY39" fmla="*/ 385840 h 497756"/>
                <a:gd name="csX40" fmla="*/ 711460 w 1297680"/>
                <a:gd name="csY40" fmla="*/ 433272 h 497756"/>
                <a:gd name="csX41" fmla="*/ 706130 w 1297680"/>
                <a:gd name="csY41" fmla="*/ 452989 h 497756"/>
                <a:gd name="csX42" fmla="*/ 683215 w 1297680"/>
                <a:gd name="csY42" fmla="*/ 454055 h 497756"/>
                <a:gd name="csX43" fmla="*/ 649640 w 1297680"/>
                <a:gd name="csY43" fmla="*/ 420481 h 497756"/>
                <a:gd name="csX44" fmla="*/ 638449 w 1297680"/>
                <a:gd name="csY44" fmla="*/ 464714 h 497756"/>
                <a:gd name="csX45" fmla="*/ 617131 w 1297680"/>
                <a:gd name="csY45" fmla="*/ 416751 h 497756"/>
                <a:gd name="csX46" fmla="*/ 594215 w 1297680"/>
                <a:gd name="csY46" fmla="*/ 413020 h 497756"/>
                <a:gd name="csX47" fmla="*/ 530797 w 1297680"/>
                <a:gd name="csY47" fmla="*/ 497756 h 497756"/>
                <a:gd name="csX48" fmla="*/ 473773 w 1297680"/>
                <a:gd name="csY48" fmla="*/ 473241 h 497756"/>
                <a:gd name="csX49" fmla="*/ 354397 w 1297680"/>
                <a:gd name="csY49" fmla="*/ 472708 h 497756"/>
                <a:gd name="csX50" fmla="*/ 304303 w 1297680"/>
                <a:gd name="csY50" fmla="*/ 419949 h 497756"/>
                <a:gd name="csX51" fmla="*/ 300571 w 1297680"/>
                <a:gd name="csY51" fmla="*/ 376780 h 497756"/>
                <a:gd name="csX52" fmla="*/ 251543 w 1297680"/>
                <a:gd name="csY52" fmla="*/ 337344 h 497756"/>
                <a:gd name="csX53" fmla="*/ 176399 w 1297680"/>
                <a:gd name="csY53" fmla="*/ 289381 h 497756"/>
                <a:gd name="csX54" fmla="*/ 67149 w 1297680"/>
                <a:gd name="csY54" fmla="*/ 268596 h 497756"/>
                <a:gd name="csX55" fmla="*/ 0 w 1297680"/>
                <a:gd name="csY55" fmla="*/ 155083 h 497756"/>
                <a:gd name="csX56" fmla="*/ 34641 w 1297680"/>
                <a:gd name="csY56" fmla="*/ 126304 h 497756"/>
                <a:gd name="csX57" fmla="*/ 83669 w 1297680"/>
                <a:gd name="csY57" fmla="*/ 146556 h 497756"/>
                <a:gd name="csX58" fmla="*/ 209974 w 1297680"/>
                <a:gd name="csY58" fmla="*/ 128969 h 497756"/>
                <a:gd name="csX59" fmla="*/ 271794 w 1297680"/>
                <a:gd name="csY59" fmla="*/ 136430 h 497756"/>
                <a:gd name="csX60" fmla="*/ 282452 w 1297680"/>
                <a:gd name="csY60" fmla="*/ 71413 h 4977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</a:cxnLst>
              <a:rect l="l" t="t" r="r" b="b"/>
              <a:pathLst>
                <a:path w="1297680" h="497756">
                  <a:moveTo>
                    <a:pt x="447660" y="0"/>
                  </a:moveTo>
                  <a:lnTo>
                    <a:pt x="509480" y="534"/>
                  </a:lnTo>
                  <a:lnTo>
                    <a:pt x="585689" y="26113"/>
                  </a:lnTo>
                  <a:lnTo>
                    <a:pt x="637383" y="7462"/>
                  </a:lnTo>
                  <a:lnTo>
                    <a:pt x="665095" y="22383"/>
                  </a:lnTo>
                  <a:lnTo>
                    <a:pt x="781805" y="20785"/>
                  </a:lnTo>
                  <a:lnTo>
                    <a:pt x="781805" y="20784"/>
                  </a:lnTo>
                  <a:lnTo>
                    <a:pt x="834033" y="43167"/>
                  </a:lnTo>
                  <a:lnTo>
                    <a:pt x="852152" y="75142"/>
                  </a:lnTo>
                  <a:lnTo>
                    <a:pt x="974192" y="97526"/>
                  </a:lnTo>
                  <a:lnTo>
                    <a:pt x="1224669" y="30377"/>
                  </a:lnTo>
                  <a:lnTo>
                    <a:pt x="1297680" y="38904"/>
                  </a:lnTo>
                  <a:lnTo>
                    <a:pt x="1274231" y="65550"/>
                  </a:lnTo>
                  <a:lnTo>
                    <a:pt x="1192160" y="84202"/>
                  </a:lnTo>
                  <a:lnTo>
                    <a:pt x="1167645" y="112981"/>
                  </a:lnTo>
                  <a:lnTo>
                    <a:pt x="1114353" y="101256"/>
                  </a:lnTo>
                  <a:lnTo>
                    <a:pt x="1050401" y="127902"/>
                  </a:lnTo>
                  <a:lnTo>
                    <a:pt x="1041875" y="110316"/>
                  </a:lnTo>
                  <a:lnTo>
                    <a:pt x="983252" y="133764"/>
                  </a:lnTo>
                  <a:lnTo>
                    <a:pt x="935822" y="175333"/>
                  </a:lnTo>
                  <a:lnTo>
                    <a:pt x="826039" y="176399"/>
                  </a:lnTo>
                  <a:lnTo>
                    <a:pt x="781805" y="166273"/>
                  </a:lnTo>
                  <a:lnTo>
                    <a:pt x="749830" y="108718"/>
                  </a:lnTo>
                  <a:lnTo>
                    <a:pt x="676819" y="75143"/>
                  </a:lnTo>
                  <a:lnTo>
                    <a:pt x="651238" y="100724"/>
                  </a:lnTo>
                  <a:lnTo>
                    <a:pt x="656035" y="127370"/>
                  </a:lnTo>
                  <a:lnTo>
                    <a:pt x="692275" y="135897"/>
                  </a:lnTo>
                  <a:lnTo>
                    <a:pt x="714658" y="169472"/>
                  </a:lnTo>
                  <a:lnTo>
                    <a:pt x="629921" y="164142"/>
                  </a:lnTo>
                  <a:lnTo>
                    <a:pt x="597946" y="124173"/>
                  </a:lnTo>
                  <a:lnTo>
                    <a:pt x="565970" y="150286"/>
                  </a:lnTo>
                  <a:lnTo>
                    <a:pt x="604341" y="192921"/>
                  </a:lnTo>
                  <a:lnTo>
                    <a:pt x="755693" y="262201"/>
                  </a:lnTo>
                  <a:lnTo>
                    <a:pt x="789267" y="335212"/>
                  </a:lnTo>
                  <a:lnTo>
                    <a:pt x="821776" y="355463"/>
                  </a:lnTo>
                  <a:lnTo>
                    <a:pt x="816980" y="384242"/>
                  </a:lnTo>
                  <a:lnTo>
                    <a:pt x="729046" y="400230"/>
                  </a:lnTo>
                  <a:lnTo>
                    <a:pt x="732777" y="336278"/>
                  </a:lnTo>
                  <a:lnTo>
                    <a:pt x="718920" y="327218"/>
                  </a:lnTo>
                  <a:lnTo>
                    <a:pt x="672556" y="385840"/>
                  </a:lnTo>
                  <a:lnTo>
                    <a:pt x="711460" y="433272"/>
                  </a:lnTo>
                  <a:lnTo>
                    <a:pt x="706130" y="452989"/>
                  </a:lnTo>
                  <a:lnTo>
                    <a:pt x="683215" y="454055"/>
                  </a:lnTo>
                  <a:lnTo>
                    <a:pt x="649640" y="420481"/>
                  </a:lnTo>
                  <a:lnTo>
                    <a:pt x="638449" y="464714"/>
                  </a:lnTo>
                  <a:lnTo>
                    <a:pt x="617131" y="416751"/>
                  </a:lnTo>
                  <a:lnTo>
                    <a:pt x="594215" y="413020"/>
                  </a:lnTo>
                  <a:lnTo>
                    <a:pt x="530797" y="497756"/>
                  </a:lnTo>
                  <a:lnTo>
                    <a:pt x="473773" y="473241"/>
                  </a:lnTo>
                  <a:lnTo>
                    <a:pt x="354397" y="472708"/>
                  </a:lnTo>
                  <a:lnTo>
                    <a:pt x="304303" y="419949"/>
                  </a:lnTo>
                  <a:lnTo>
                    <a:pt x="300571" y="376780"/>
                  </a:lnTo>
                  <a:lnTo>
                    <a:pt x="251543" y="337344"/>
                  </a:lnTo>
                  <a:lnTo>
                    <a:pt x="176399" y="289381"/>
                  </a:lnTo>
                  <a:lnTo>
                    <a:pt x="67149" y="268596"/>
                  </a:lnTo>
                  <a:lnTo>
                    <a:pt x="0" y="155083"/>
                  </a:lnTo>
                  <a:lnTo>
                    <a:pt x="34641" y="126304"/>
                  </a:lnTo>
                  <a:lnTo>
                    <a:pt x="83669" y="146556"/>
                  </a:lnTo>
                  <a:lnTo>
                    <a:pt x="209974" y="128969"/>
                  </a:lnTo>
                  <a:lnTo>
                    <a:pt x="271794" y="136430"/>
                  </a:lnTo>
                  <a:lnTo>
                    <a:pt x="282452" y="71413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12700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4CBAC6A-34AB-6503-38A3-B2ECAC279596}"/>
                </a:ext>
              </a:extLst>
            </p:cNvPr>
            <p:cNvSpPr/>
            <p:nvPr/>
          </p:nvSpPr>
          <p:spPr>
            <a:xfrm>
              <a:off x="8315985" y="3350811"/>
              <a:ext cx="384979" cy="142292"/>
            </a:xfrm>
            <a:custGeom>
              <a:avLst/>
              <a:gdLst>
                <a:gd name="csX0" fmla="*/ 366859 w 384979"/>
                <a:gd name="csY0" fmla="*/ 0 h 142292"/>
                <a:gd name="csX1" fmla="*/ 342877 w 384979"/>
                <a:gd name="csY1" fmla="*/ 83670 h 142292"/>
                <a:gd name="csX2" fmla="*/ 357799 w 384979"/>
                <a:gd name="csY2" fmla="*/ 95928 h 142292"/>
                <a:gd name="csX3" fmla="*/ 379117 w 384979"/>
                <a:gd name="csY3" fmla="*/ 87401 h 142292"/>
                <a:gd name="csX4" fmla="*/ 384979 w 384979"/>
                <a:gd name="csY4" fmla="*/ 106053 h 142292"/>
                <a:gd name="csX5" fmla="*/ 355134 w 384979"/>
                <a:gd name="csY5" fmla="*/ 142292 h 142292"/>
                <a:gd name="csX6" fmla="*/ 297046 w 384979"/>
                <a:gd name="csY6" fmla="*/ 127371 h 142292"/>
                <a:gd name="csX7" fmla="*/ 287986 w 384979"/>
                <a:gd name="csY7" fmla="*/ 109251 h 142292"/>
                <a:gd name="csX8" fmla="*/ 227765 w 384979"/>
                <a:gd name="csY8" fmla="*/ 124706 h 142292"/>
                <a:gd name="csX9" fmla="*/ 166478 w 384979"/>
                <a:gd name="csY9" fmla="*/ 110849 h 142292"/>
                <a:gd name="csX10" fmla="*/ 150490 w 384979"/>
                <a:gd name="csY10" fmla="*/ 89532 h 142292"/>
                <a:gd name="csX11" fmla="*/ 0 w 384979"/>
                <a:gd name="csY11" fmla="*/ 94065 h 142292"/>
                <a:gd name="csX12" fmla="*/ 737 w 384979"/>
                <a:gd name="csY12" fmla="*/ 88466 h 142292"/>
                <a:gd name="csX13" fmla="*/ 32540 w 384979"/>
                <a:gd name="csY13" fmla="*/ 50843 h 142292"/>
                <a:gd name="csX14" fmla="*/ 41239 w 384979"/>
                <a:gd name="csY14" fmla="*/ 59155 h 142292"/>
                <a:gd name="csX15" fmla="*/ 145694 w 384979"/>
                <a:gd name="csY15" fmla="*/ 26647 h 1422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384979" h="142292">
                  <a:moveTo>
                    <a:pt x="366859" y="0"/>
                  </a:moveTo>
                  <a:lnTo>
                    <a:pt x="342877" y="83670"/>
                  </a:lnTo>
                  <a:lnTo>
                    <a:pt x="357799" y="95928"/>
                  </a:lnTo>
                  <a:lnTo>
                    <a:pt x="379117" y="87401"/>
                  </a:lnTo>
                  <a:lnTo>
                    <a:pt x="384979" y="106053"/>
                  </a:lnTo>
                  <a:lnTo>
                    <a:pt x="355134" y="142292"/>
                  </a:lnTo>
                  <a:lnTo>
                    <a:pt x="297046" y="127371"/>
                  </a:lnTo>
                  <a:lnTo>
                    <a:pt x="287986" y="109251"/>
                  </a:lnTo>
                  <a:lnTo>
                    <a:pt x="227765" y="124706"/>
                  </a:lnTo>
                  <a:lnTo>
                    <a:pt x="166478" y="110849"/>
                  </a:lnTo>
                  <a:lnTo>
                    <a:pt x="150490" y="89532"/>
                  </a:lnTo>
                  <a:lnTo>
                    <a:pt x="0" y="94065"/>
                  </a:lnTo>
                  <a:lnTo>
                    <a:pt x="737" y="88466"/>
                  </a:lnTo>
                  <a:lnTo>
                    <a:pt x="32540" y="50843"/>
                  </a:lnTo>
                  <a:lnTo>
                    <a:pt x="41239" y="59155"/>
                  </a:lnTo>
                  <a:lnTo>
                    <a:pt x="145694" y="26647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12700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957E276-8CAF-4BA5-5DD9-81605DE7518F}"/>
                </a:ext>
              </a:extLst>
            </p:cNvPr>
            <p:cNvSpPr/>
            <p:nvPr/>
          </p:nvSpPr>
          <p:spPr>
            <a:xfrm>
              <a:off x="9558977" y="1106650"/>
              <a:ext cx="210506" cy="112447"/>
            </a:xfrm>
            <a:custGeom>
              <a:avLst/>
              <a:gdLst>
                <a:gd name="csX0" fmla="*/ 0 w 246264"/>
                <a:gd name="csY0" fmla="*/ 79179 h 131548"/>
                <a:gd name="csX1" fmla="*/ 28055 w 246264"/>
                <a:gd name="csY1" fmla="*/ 34913 h 131548"/>
                <a:gd name="csX2" fmla="*/ 70450 w 246264"/>
                <a:gd name="csY2" fmla="*/ 0 h 131548"/>
                <a:gd name="csX3" fmla="*/ 126561 w 246264"/>
                <a:gd name="csY3" fmla="*/ 17457 h 131548"/>
                <a:gd name="csX4" fmla="*/ 175814 w 246264"/>
                <a:gd name="csY4" fmla="*/ 26185 h 131548"/>
                <a:gd name="csX5" fmla="*/ 225067 w 246264"/>
                <a:gd name="csY5" fmla="*/ 43642 h 131548"/>
                <a:gd name="csX6" fmla="*/ 246265 w 246264"/>
                <a:gd name="csY6" fmla="*/ 87284 h 131548"/>
                <a:gd name="csX7" fmla="*/ 225067 w 246264"/>
                <a:gd name="csY7" fmla="*/ 122197 h 131548"/>
                <a:gd name="csX8" fmla="*/ 182672 w 246264"/>
                <a:gd name="csY8" fmla="*/ 131549 h 131548"/>
                <a:gd name="csX9" fmla="*/ 126561 w 246264"/>
                <a:gd name="csY9" fmla="*/ 122821 h 131548"/>
                <a:gd name="csX10" fmla="*/ 70450 w 246264"/>
                <a:gd name="csY10" fmla="*/ 114092 h 131548"/>
                <a:gd name="csX11" fmla="*/ 28055 w 246264"/>
                <a:gd name="csY11" fmla="*/ 105364 h 131548"/>
                <a:gd name="csX12" fmla="*/ 0 w 246264"/>
                <a:gd name="csY12" fmla="*/ 79179 h 1315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46264" h="131548">
                  <a:moveTo>
                    <a:pt x="0" y="79179"/>
                  </a:moveTo>
                  <a:lnTo>
                    <a:pt x="28055" y="34913"/>
                  </a:lnTo>
                  <a:lnTo>
                    <a:pt x="70450" y="0"/>
                  </a:lnTo>
                  <a:lnTo>
                    <a:pt x="126561" y="17457"/>
                  </a:lnTo>
                  <a:lnTo>
                    <a:pt x="175814" y="26185"/>
                  </a:lnTo>
                  <a:lnTo>
                    <a:pt x="225067" y="43642"/>
                  </a:lnTo>
                  <a:lnTo>
                    <a:pt x="246265" y="87284"/>
                  </a:lnTo>
                  <a:lnTo>
                    <a:pt x="225067" y="122197"/>
                  </a:lnTo>
                  <a:lnTo>
                    <a:pt x="182672" y="131549"/>
                  </a:lnTo>
                  <a:lnTo>
                    <a:pt x="126561" y="122821"/>
                  </a:lnTo>
                  <a:lnTo>
                    <a:pt x="70450" y="114092"/>
                  </a:lnTo>
                  <a:lnTo>
                    <a:pt x="28055" y="105364"/>
                  </a:lnTo>
                  <a:lnTo>
                    <a:pt x="0" y="79179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127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744EA71-9690-5889-F56D-B26E6F4D861E}"/>
                </a:ext>
              </a:extLst>
            </p:cNvPr>
            <p:cNvSpPr/>
            <p:nvPr/>
          </p:nvSpPr>
          <p:spPr>
            <a:xfrm>
              <a:off x="9876070" y="2004634"/>
              <a:ext cx="157746" cy="134831"/>
            </a:xfrm>
            <a:custGeom>
              <a:avLst/>
              <a:gdLst>
                <a:gd name="csX0" fmla="*/ 0 w 184542"/>
                <a:gd name="csY0" fmla="*/ 87907 h 157734"/>
                <a:gd name="csX1" fmla="*/ 42395 w 184542"/>
                <a:gd name="csY1" fmla="*/ 26185 h 157734"/>
                <a:gd name="csX2" fmla="*/ 91648 w 184542"/>
                <a:gd name="csY2" fmla="*/ 0 h 157734"/>
                <a:gd name="csX3" fmla="*/ 141524 w 184542"/>
                <a:gd name="csY3" fmla="*/ 16833 h 157734"/>
                <a:gd name="csX4" fmla="*/ 184543 w 184542"/>
                <a:gd name="csY4" fmla="*/ 60475 h 157734"/>
                <a:gd name="csX5" fmla="*/ 178308 w 184542"/>
                <a:gd name="csY5" fmla="*/ 121574 h 157734"/>
                <a:gd name="csX6" fmla="*/ 128432 w 184542"/>
                <a:gd name="csY6" fmla="*/ 157111 h 157734"/>
                <a:gd name="csX7" fmla="*/ 71697 w 184542"/>
                <a:gd name="csY7" fmla="*/ 157734 h 157734"/>
                <a:gd name="csX8" fmla="*/ 21197 w 184542"/>
                <a:gd name="csY8" fmla="*/ 131549 h 157734"/>
                <a:gd name="csX9" fmla="*/ 0 w 184542"/>
                <a:gd name="csY9" fmla="*/ 87907 h 1577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84542" h="157734">
                  <a:moveTo>
                    <a:pt x="0" y="87907"/>
                  </a:moveTo>
                  <a:lnTo>
                    <a:pt x="42395" y="26185"/>
                  </a:lnTo>
                  <a:lnTo>
                    <a:pt x="91648" y="0"/>
                  </a:lnTo>
                  <a:lnTo>
                    <a:pt x="141524" y="16833"/>
                  </a:lnTo>
                  <a:lnTo>
                    <a:pt x="184543" y="60475"/>
                  </a:lnTo>
                  <a:lnTo>
                    <a:pt x="178308" y="121574"/>
                  </a:lnTo>
                  <a:lnTo>
                    <a:pt x="128432" y="157111"/>
                  </a:lnTo>
                  <a:lnTo>
                    <a:pt x="71697" y="157734"/>
                  </a:lnTo>
                  <a:lnTo>
                    <a:pt x="21197" y="131549"/>
                  </a:lnTo>
                  <a:lnTo>
                    <a:pt x="0" y="87907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127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09388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5FFDB-CACA-AE4E-BCE3-C0CDC5295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D0A15-97A8-3E25-EA9B-C4557126C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Tunisia Insights Map – Slide Template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E42FFEB-170F-CA6F-8640-0145A659BA76}"/>
              </a:ext>
            </a:extLst>
          </p:cNvPr>
          <p:cNvGrpSpPr/>
          <p:nvPr/>
        </p:nvGrpSpPr>
        <p:grpSpPr>
          <a:xfrm>
            <a:off x="5227069" y="4258295"/>
            <a:ext cx="2947867" cy="829955"/>
            <a:chOff x="8766553" y="6540711"/>
            <a:chExt cx="2947867" cy="829955"/>
          </a:xfrm>
        </p:grpSpPr>
        <p:sp>
          <p:nvSpPr>
            <p:cNvPr id="65" name="Rectangle 6">
              <a:extLst>
                <a:ext uri="{FF2B5EF4-FFF2-40B4-BE49-F238E27FC236}">
                  <a16:creationId xmlns:a16="http://schemas.microsoft.com/office/drawing/2014/main" id="{500C5194-96F4-707F-1EF1-140427EAC7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6553" y="6540711"/>
              <a:ext cx="2947867" cy="829955"/>
            </a:xfrm>
            <a:prstGeom prst="roundRect">
              <a:avLst>
                <a:gd name="adj" fmla="val 31219"/>
              </a:avLst>
            </a:prstGeom>
            <a:solidFill>
              <a:schemeClr val="bg1"/>
            </a:solidFill>
            <a:ln w="19050">
              <a:solidFill>
                <a:schemeClr val="tx2">
                  <a:lumMod val="50000"/>
                  <a:lumOff val="50000"/>
                </a:schemeClr>
              </a:solidFill>
              <a:miter lim="800000"/>
              <a:headEnd/>
              <a:tailEnd/>
            </a:ln>
            <a:effectLst>
              <a:outerShdw blurRad="114300" dist="762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82296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>
                  <a:solidFill>
                    <a:schemeClr val="accent6"/>
                  </a:solidFill>
                </a:rPr>
                <a:t>Key Insight</a:t>
              </a:r>
            </a:p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  <a:endParaRPr lang="en-US" sz="1100" b="1" dirty="0">
                <a:solidFill>
                  <a:schemeClr val="accent6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9BAB6EE6-1430-9575-C2EC-CFF62118C0B1}"/>
                </a:ext>
              </a:extLst>
            </p:cNvPr>
            <p:cNvSpPr/>
            <p:nvPr/>
          </p:nvSpPr>
          <p:spPr>
            <a:xfrm>
              <a:off x="8931813" y="6668440"/>
              <a:ext cx="574496" cy="574496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7" name="Graphic 66" descr="Lights On with solid fill">
              <a:extLst>
                <a:ext uri="{FF2B5EF4-FFF2-40B4-BE49-F238E27FC236}">
                  <a16:creationId xmlns:a16="http://schemas.microsoft.com/office/drawing/2014/main" id="{19DEC609-522B-D147-D33F-05013D2531A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8990461" y="6727088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71745D4-9E2D-3FD0-176F-50182844C549}"/>
              </a:ext>
            </a:extLst>
          </p:cNvPr>
          <p:cNvGrpSpPr/>
          <p:nvPr/>
        </p:nvGrpSpPr>
        <p:grpSpPr>
          <a:xfrm>
            <a:off x="1875725" y="1284206"/>
            <a:ext cx="2911981" cy="1351708"/>
            <a:chOff x="332936" y="2566211"/>
            <a:chExt cx="2926080" cy="135170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166B29D-04E0-65F7-E010-7DFB2B4E2FAC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F8FD86C-A838-F8B3-EA35-9C774CF9B51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7FAD81E-70AB-1340-16E2-EEFC22B0D421}"/>
              </a:ext>
            </a:extLst>
          </p:cNvPr>
          <p:cNvGrpSpPr/>
          <p:nvPr/>
        </p:nvGrpSpPr>
        <p:grpSpPr>
          <a:xfrm>
            <a:off x="929970" y="2854551"/>
            <a:ext cx="679906" cy="679906"/>
            <a:chOff x="158294" y="3598165"/>
            <a:chExt cx="574496" cy="574496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57C2C06-33A4-D8D3-F0B3-12E0F1827B0E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9" name="Graphic 58" descr="Bullseye with solid fill">
              <a:extLst>
                <a:ext uri="{FF2B5EF4-FFF2-40B4-BE49-F238E27FC236}">
                  <a16:creationId xmlns:a16="http://schemas.microsoft.com/office/drawing/2014/main" id="{0B716531-BFD4-E9E8-EADA-C5844A5354C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1EFB40F-65CF-EEB3-67B5-3600074451E1}"/>
              </a:ext>
            </a:extLst>
          </p:cNvPr>
          <p:cNvGrpSpPr/>
          <p:nvPr/>
        </p:nvGrpSpPr>
        <p:grpSpPr>
          <a:xfrm>
            <a:off x="820361" y="1298292"/>
            <a:ext cx="899125" cy="899125"/>
            <a:chOff x="158294" y="3598165"/>
            <a:chExt cx="574496" cy="574496"/>
          </a:xfrm>
        </p:grpSpPr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BA3957C6-FF95-7B3B-A2F0-D462C5C4EEF2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4" name="Graphic 93" descr="Bar graph with upward trend with solid fill">
              <a:extLst>
                <a:ext uri="{FF2B5EF4-FFF2-40B4-BE49-F238E27FC236}">
                  <a16:creationId xmlns:a16="http://schemas.microsoft.com/office/drawing/2014/main" id="{5AD40995-10F5-3934-B9CB-52813B84B8D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2BCF560-17E4-E039-22DA-1EDA2F5AF0D0}"/>
              </a:ext>
            </a:extLst>
          </p:cNvPr>
          <p:cNvGrpSpPr/>
          <p:nvPr/>
        </p:nvGrpSpPr>
        <p:grpSpPr>
          <a:xfrm>
            <a:off x="929970" y="3939614"/>
            <a:ext cx="679906" cy="679906"/>
            <a:chOff x="158294" y="3598165"/>
            <a:chExt cx="574496" cy="574496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E7A52E7A-F8A2-C6B8-6DB9-2EBF92DBF6F8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7" name="Graphic 96" descr="Users with solid fill">
              <a:extLst>
                <a:ext uri="{FF2B5EF4-FFF2-40B4-BE49-F238E27FC236}">
                  <a16:creationId xmlns:a16="http://schemas.microsoft.com/office/drawing/2014/main" id="{DF6D7EAC-C986-F6E5-CF06-EE9A0D5573D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FFAB205B-493A-407B-98F0-C6DD7A7CB36C}"/>
              </a:ext>
            </a:extLst>
          </p:cNvPr>
          <p:cNvGrpSpPr/>
          <p:nvPr/>
        </p:nvGrpSpPr>
        <p:grpSpPr>
          <a:xfrm>
            <a:off x="929970" y="5024678"/>
            <a:ext cx="679906" cy="679906"/>
            <a:chOff x="158294" y="3598165"/>
            <a:chExt cx="574496" cy="574496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C8E3375D-6ACA-8E03-E639-50628CF8B531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0" name="Graphic 99" descr="Pie chart with solid fill">
              <a:extLst>
                <a:ext uri="{FF2B5EF4-FFF2-40B4-BE49-F238E27FC236}">
                  <a16:creationId xmlns:a16="http://schemas.microsoft.com/office/drawing/2014/main" id="{3578300D-5C66-5DBE-E851-36A4F3152C6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2D434BE-E9F0-C8B0-5694-0A83D572E122}"/>
              </a:ext>
            </a:extLst>
          </p:cNvPr>
          <p:cNvGrpSpPr/>
          <p:nvPr/>
        </p:nvGrpSpPr>
        <p:grpSpPr>
          <a:xfrm>
            <a:off x="1875725" y="2854551"/>
            <a:ext cx="2926080" cy="943904"/>
            <a:chOff x="332936" y="2720099"/>
            <a:chExt cx="2926080" cy="943904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1B25A5C2-956C-B609-EDBB-BEED04CDEF4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E8F6EC8-F4C6-A5F6-BB43-CE5D2B0CE15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1828C223-01E1-28D9-5CE0-3B1A67E4FABC}"/>
              </a:ext>
            </a:extLst>
          </p:cNvPr>
          <p:cNvGrpSpPr/>
          <p:nvPr/>
        </p:nvGrpSpPr>
        <p:grpSpPr>
          <a:xfrm>
            <a:off x="1875725" y="3939615"/>
            <a:ext cx="2926080" cy="943904"/>
            <a:chOff x="332936" y="2720099"/>
            <a:chExt cx="2926080" cy="943904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59B1D3A7-6E33-0E97-4F90-33F275F988A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E3E378B1-5636-2850-961E-CE8762FB617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2F8BD384-EE9F-5D1B-92D4-5727EDBDF058}"/>
              </a:ext>
            </a:extLst>
          </p:cNvPr>
          <p:cNvGrpSpPr/>
          <p:nvPr/>
        </p:nvGrpSpPr>
        <p:grpSpPr>
          <a:xfrm>
            <a:off x="1875725" y="5024678"/>
            <a:ext cx="2926080" cy="943904"/>
            <a:chOff x="332936" y="2720099"/>
            <a:chExt cx="2926080" cy="943904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FA3420FD-F7F1-B892-198A-2D4668C4601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CF29BF5D-1A90-39F8-4D7F-E624DA07AE4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BD1ECFB4-637F-F0EE-C655-BA317275CCDF}"/>
              </a:ext>
            </a:extLst>
          </p:cNvPr>
          <p:cNvCxnSpPr/>
          <p:nvPr/>
        </p:nvCxnSpPr>
        <p:spPr>
          <a:xfrm>
            <a:off x="995700" y="2730703"/>
            <a:ext cx="3697356" cy="0"/>
          </a:xfrm>
          <a:prstGeom prst="line">
            <a:avLst/>
          </a:prstGeom>
          <a:ln w="12700" cap="rnd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95A30912-A4AB-4626-9B62-8C4CEA342672}"/>
              </a:ext>
            </a:extLst>
          </p:cNvPr>
          <p:cNvCxnSpPr>
            <a:cxnSpLocks/>
          </p:cNvCxnSpPr>
          <p:nvPr/>
        </p:nvCxnSpPr>
        <p:spPr>
          <a:xfrm>
            <a:off x="1002326" y="3869035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7B6FE8AF-C838-1AC5-0807-94AC1BCDAE7F}"/>
              </a:ext>
            </a:extLst>
          </p:cNvPr>
          <p:cNvCxnSpPr>
            <a:cxnSpLocks/>
          </p:cNvCxnSpPr>
          <p:nvPr/>
        </p:nvCxnSpPr>
        <p:spPr>
          <a:xfrm>
            <a:off x="995700" y="4954099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F6F17870-8FCA-F1BF-F54E-F0AC5C15F54B}"/>
              </a:ext>
            </a:extLst>
          </p:cNvPr>
          <p:cNvGrpSpPr/>
          <p:nvPr/>
        </p:nvGrpSpPr>
        <p:grpSpPr>
          <a:xfrm>
            <a:off x="8299667" y="997931"/>
            <a:ext cx="2724891" cy="5649991"/>
            <a:chOff x="8299667" y="997932"/>
            <a:chExt cx="2567649" cy="5323954"/>
          </a:xfrm>
          <a:effectLst>
            <a:outerShdw blurRad="2159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E29CCB2-0105-EF6A-FBC0-00E9E28E2F83}"/>
                </a:ext>
              </a:extLst>
            </p:cNvPr>
            <p:cNvSpPr/>
            <p:nvPr/>
          </p:nvSpPr>
          <p:spPr>
            <a:xfrm>
              <a:off x="8299667" y="3095005"/>
              <a:ext cx="742902" cy="837763"/>
            </a:xfrm>
            <a:custGeom>
              <a:avLst/>
              <a:gdLst>
                <a:gd name="csX0" fmla="*/ 158981 w 869095"/>
                <a:gd name="csY0" fmla="*/ 980071 h 980070"/>
                <a:gd name="csX1" fmla="*/ 49253 w 869095"/>
                <a:gd name="csY1" fmla="*/ 761238 h 980070"/>
                <a:gd name="csX2" fmla="*/ 11846 w 869095"/>
                <a:gd name="csY2" fmla="*/ 637171 h 980070"/>
                <a:gd name="csX3" fmla="*/ 0 w 869095"/>
                <a:gd name="csY3" fmla="*/ 554251 h 980070"/>
                <a:gd name="csX4" fmla="*/ 19951 w 869095"/>
                <a:gd name="csY4" fmla="*/ 402752 h 980070"/>
                <a:gd name="csX5" fmla="*/ 115339 w 869095"/>
                <a:gd name="csY5" fmla="*/ 289906 h 980070"/>
                <a:gd name="csX6" fmla="*/ 213221 w 869095"/>
                <a:gd name="csY6" fmla="*/ 251252 h 980070"/>
                <a:gd name="csX7" fmla="*/ 263721 w 869095"/>
                <a:gd name="csY7" fmla="*/ 104117 h 980070"/>
                <a:gd name="csX8" fmla="*/ 461356 w 869095"/>
                <a:gd name="csY8" fmla="*/ 0 h 980070"/>
                <a:gd name="csX9" fmla="*/ 457616 w 869095"/>
                <a:gd name="csY9" fmla="*/ 79802 h 980070"/>
                <a:gd name="csX10" fmla="*/ 490035 w 869095"/>
                <a:gd name="csY10" fmla="*/ 124691 h 980070"/>
                <a:gd name="csX11" fmla="*/ 442653 w 869095"/>
                <a:gd name="csY11" fmla="*/ 135290 h 980070"/>
                <a:gd name="csX12" fmla="*/ 405245 w 869095"/>
                <a:gd name="csY12" fmla="*/ 189530 h 980070"/>
                <a:gd name="csX13" fmla="*/ 504375 w 869095"/>
                <a:gd name="csY13" fmla="*/ 289283 h 980070"/>
                <a:gd name="csX14" fmla="*/ 599763 w 869095"/>
                <a:gd name="csY14" fmla="*/ 320456 h 980070"/>
                <a:gd name="csX15" fmla="*/ 642158 w 869095"/>
                <a:gd name="csY15" fmla="*/ 390906 h 980070"/>
                <a:gd name="csX16" fmla="*/ 869096 w 869095"/>
                <a:gd name="csY16" fmla="*/ 394023 h 980070"/>
                <a:gd name="csX17" fmla="*/ 768719 w 869095"/>
                <a:gd name="csY17" fmla="*/ 548017 h 980070"/>
                <a:gd name="csX18" fmla="*/ 314221 w 869095"/>
                <a:gd name="csY18" fmla="*/ 905256 h 980070"/>
                <a:gd name="csX19" fmla="*/ 158981 w 869095"/>
                <a:gd name="csY19" fmla="*/ 980071 h 9800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869095" h="980070">
                  <a:moveTo>
                    <a:pt x="158981" y="980071"/>
                  </a:moveTo>
                  <a:lnTo>
                    <a:pt x="49253" y="761238"/>
                  </a:lnTo>
                  <a:lnTo>
                    <a:pt x="11846" y="637171"/>
                  </a:lnTo>
                  <a:lnTo>
                    <a:pt x="0" y="554251"/>
                  </a:lnTo>
                  <a:lnTo>
                    <a:pt x="19951" y="402752"/>
                  </a:lnTo>
                  <a:lnTo>
                    <a:pt x="115339" y="289906"/>
                  </a:lnTo>
                  <a:lnTo>
                    <a:pt x="213221" y="251252"/>
                  </a:lnTo>
                  <a:lnTo>
                    <a:pt x="263721" y="104117"/>
                  </a:lnTo>
                  <a:lnTo>
                    <a:pt x="461356" y="0"/>
                  </a:lnTo>
                  <a:lnTo>
                    <a:pt x="457616" y="79802"/>
                  </a:lnTo>
                  <a:lnTo>
                    <a:pt x="490035" y="124691"/>
                  </a:lnTo>
                  <a:lnTo>
                    <a:pt x="442653" y="135290"/>
                  </a:lnTo>
                  <a:lnTo>
                    <a:pt x="405245" y="189530"/>
                  </a:lnTo>
                  <a:lnTo>
                    <a:pt x="504375" y="289283"/>
                  </a:lnTo>
                  <a:lnTo>
                    <a:pt x="599763" y="320456"/>
                  </a:lnTo>
                  <a:lnTo>
                    <a:pt x="642158" y="390906"/>
                  </a:lnTo>
                  <a:lnTo>
                    <a:pt x="869096" y="394023"/>
                  </a:lnTo>
                  <a:lnTo>
                    <a:pt x="768719" y="548017"/>
                  </a:lnTo>
                  <a:lnTo>
                    <a:pt x="314221" y="905256"/>
                  </a:lnTo>
                  <a:lnTo>
                    <a:pt x="158981" y="980071"/>
                  </a:lnTo>
                  <a:close/>
                </a:path>
              </a:pathLst>
            </a:custGeom>
            <a:solidFill>
              <a:srgbClr val="3498DB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151DB11D-34FC-0619-BBEF-E47CE582A734}"/>
                </a:ext>
              </a:extLst>
            </p:cNvPr>
            <p:cNvSpPr/>
            <p:nvPr/>
          </p:nvSpPr>
          <p:spPr>
            <a:xfrm>
              <a:off x="8819805" y="4050546"/>
              <a:ext cx="1967038" cy="2271340"/>
            </a:xfrm>
            <a:custGeom>
              <a:avLst/>
              <a:gdLst>
                <a:gd name="csX0" fmla="*/ 2115381 w 2301170"/>
                <a:gd name="csY0" fmla="*/ 867849 h 2657163"/>
                <a:gd name="csX1" fmla="*/ 1887197 w 2301170"/>
                <a:gd name="csY1" fmla="*/ 981318 h 2657163"/>
                <a:gd name="csX2" fmla="*/ 1837944 w 2301170"/>
                <a:gd name="csY2" fmla="*/ 1072966 h 2657163"/>
                <a:gd name="csX3" fmla="*/ 1761882 w 2301170"/>
                <a:gd name="csY3" fmla="*/ 1135311 h 2657163"/>
                <a:gd name="csX4" fmla="*/ 1706395 w 2301170"/>
                <a:gd name="csY4" fmla="*/ 1125336 h 2657163"/>
                <a:gd name="csX5" fmla="*/ 1674599 w 2301170"/>
                <a:gd name="csY5" fmla="*/ 1243169 h 2657163"/>
                <a:gd name="csX6" fmla="*/ 1599784 w 2301170"/>
                <a:gd name="csY6" fmla="*/ 1337310 h 2657163"/>
                <a:gd name="csX7" fmla="*/ 1474470 w 2301170"/>
                <a:gd name="csY7" fmla="*/ 1353520 h 2657163"/>
                <a:gd name="csX8" fmla="*/ 1436439 w 2301170"/>
                <a:gd name="csY8" fmla="*/ 1384693 h 2657163"/>
                <a:gd name="csX9" fmla="*/ 1327335 w 2301170"/>
                <a:gd name="csY9" fmla="*/ 1548661 h 2657163"/>
                <a:gd name="csX10" fmla="*/ 1319853 w 2301170"/>
                <a:gd name="csY10" fmla="*/ 1605396 h 2657163"/>
                <a:gd name="csX11" fmla="*/ 1425841 w 2301170"/>
                <a:gd name="csY11" fmla="*/ 1912135 h 2657163"/>
                <a:gd name="csX12" fmla="*/ 1445791 w 2301170"/>
                <a:gd name="csY12" fmla="*/ 2054283 h 2657163"/>
                <a:gd name="csX13" fmla="*/ 1434569 w 2301170"/>
                <a:gd name="csY13" fmla="*/ 2119122 h 2657163"/>
                <a:gd name="csX14" fmla="*/ 1388433 w 2301170"/>
                <a:gd name="csY14" fmla="*/ 2215758 h 2657163"/>
                <a:gd name="csX15" fmla="*/ 1147156 w 2301170"/>
                <a:gd name="csY15" fmla="*/ 2546188 h 2657163"/>
                <a:gd name="csX16" fmla="*/ 1049897 w 2301170"/>
                <a:gd name="csY16" fmla="*/ 2567386 h 2657163"/>
                <a:gd name="csX17" fmla="*/ 879694 w 2301170"/>
                <a:gd name="csY17" fmla="*/ 2657163 h 2657163"/>
                <a:gd name="csX18" fmla="*/ 526196 w 2301170"/>
                <a:gd name="csY18" fmla="*/ 1043663 h 2657163"/>
                <a:gd name="csX19" fmla="*/ 0 w 2301170"/>
                <a:gd name="csY19" fmla="*/ 642158 h 2657163"/>
                <a:gd name="csX20" fmla="*/ 882812 w 2301170"/>
                <a:gd name="csY20" fmla="*/ 464474 h 2657163"/>
                <a:gd name="csX21" fmla="*/ 991916 w 2301170"/>
                <a:gd name="csY21" fmla="*/ 405245 h 2657163"/>
                <a:gd name="csX22" fmla="*/ 1049897 w 2301170"/>
                <a:gd name="csY22" fmla="*/ 411480 h 2657163"/>
                <a:gd name="csX23" fmla="*/ 1206385 w 2301170"/>
                <a:gd name="csY23" fmla="*/ 530560 h 2657163"/>
                <a:gd name="csX24" fmla="*/ 1176459 w 2301170"/>
                <a:gd name="csY24" fmla="*/ 417091 h 2657163"/>
                <a:gd name="csX25" fmla="*/ 1210125 w 2301170"/>
                <a:gd name="csY25" fmla="*/ 352252 h 2657163"/>
                <a:gd name="csX26" fmla="*/ 1194539 w 2301170"/>
                <a:gd name="csY26" fmla="*/ 273073 h 2657163"/>
                <a:gd name="csX27" fmla="*/ 1224465 w 2301170"/>
                <a:gd name="csY27" fmla="*/ 248759 h 2657163"/>
                <a:gd name="csX28" fmla="*/ 1166483 w 2301170"/>
                <a:gd name="csY28" fmla="*/ 193271 h 2657163"/>
                <a:gd name="csX29" fmla="*/ 1166483 w 2301170"/>
                <a:gd name="csY29" fmla="*/ 167086 h 2657163"/>
                <a:gd name="csX30" fmla="*/ 1264366 w 2301170"/>
                <a:gd name="csY30" fmla="*/ 157734 h 2657163"/>
                <a:gd name="csX31" fmla="*/ 1337933 w 2301170"/>
                <a:gd name="csY31" fmla="*/ 101623 h 2657163"/>
                <a:gd name="csX32" fmla="*/ 1402773 w 2301170"/>
                <a:gd name="csY32" fmla="*/ 107858 h 2657163"/>
                <a:gd name="csX33" fmla="*/ 1612253 w 2301170"/>
                <a:gd name="csY33" fmla="*/ 4988 h 2657163"/>
                <a:gd name="csX34" fmla="*/ 1701407 w 2301170"/>
                <a:gd name="csY34" fmla="*/ 0 h 2657163"/>
                <a:gd name="csX35" fmla="*/ 1701407 w 2301170"/>
                <a:gd name="csY35" fmla="*/ 31796 h 2657163"/>
                <a:gd name="csX36" fmla="*/ 1682080 w 2301170"/>
                <a:gd name="csY36" fmla="*/ 44889 h 2657163"/>
                <a:gd name="csX37" fmla="*/ 1695796 w 2301170"/>
                <a:gd name="csY37" fmla="*/ 62969 h 2657163"/>
                <a:gd name="csX38" fmla="*/ 1765623 w 2301170"/>
                <a:gd name="csY38" fmla="*/ 77932 h 2657163"/>
                <a:gd name="csX39" fmla="*/ 1975104 w 2301170"/>
                <a:gd name="csY39" fmla="*/ 173944 h 2657163"/>
                <a:gd name="csX40" fmla="*/ 2000042 w 2301170"/>
                <a:gd name="csY40" fmla="*/ 236289 h 2657163"/>
                <a:gd name="csX41" fmla="*/ 2070492 w 2301170"/>
                <a:gd name="csY41" fmla="*/ 300505 h 2657163"/>
                <a:gd name="csX42" fmla="*/ 2051166 w 2301170"/>
                <a:gd name="csY42" fmla="*/ 501881 h 2657163"/>
                <a:gd name="csX43" fmla="*/ 2251294 w 2301170"/>
                <a:gd name="csY43" fmla="*/ 662732 h 2657163"/>
                <a:gd name="csX44" fmla="*/ 2301171 w 2301170"/>
                <a:gd name="csY44" fmla="*/ 670837 h 2657163"/>
                <a:gd name="csX45" fmla="*/ 2173986 w 2301170"/>
                <a:gd name="csY45" fmla="*/ 761862 h 2657163"/>
                <a:gd name="csX46" fmla="*/ 2115381 w 2301170"/>
                <a:gd name="csY46" fmla="*/ 867849 h 26571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</a:cxnLst>
              <a:rect l="l" t="t" r="r" b="b"/>
              <a:pathLst>
                <a:path w="2301170" h="2657163">
                  <a:moveTo>
                    <a:pt x="2115381" y="867849"/>
                  </a:moveTo>
                  <a:lnTo>
                    <a:pt x="1887197" y="981318"/>
                  </a:lnTo>
                  <a:lnTo>
                    <a:pt x="1837944" y="1072966"/>
                  </a:lnTo>
                  <a:lnTo>
                    <a:pt x="1761882" y="1135311"/>
                  </a:lnTo>
                  <a:lnTo>
                    <a:pt x="1706395" y="1125336"/>
                  </a:lnTo>
                  <a:lnTo>
                    <a:pt x="1674599" y="1243169"/>
                  </a:lnTo>
                  <a:lnTo>
                    <a:pt x="1599784" y="1337310"/>
                  </a:lnTo>
                  <a:lnTo>
                    <a:pt x="1474470" y="1353520"/>
                  </a:lnTo>
                  <a:lnTo>
                    <a:pt x="1436439" y="1384693"/>
                  </a:lnTo>
                  <a:lnTo>
                    <a:pt x="1327335" y="1548661"/>
                  </a:lnTo>
                  <a:lnTo>
                    <a:pt x="1319853" y="1605396"/>
                  </a:lnTo>
                  <a:lnTo>
                    <a:pt x="1425841" y="1912135"/>
                  </a:lnTo>
                  <a:lnTo>
                    <a:pt x="1445791" y="2054283"/>
                  </a:lnTo>
                  <a:lnTo>
                    <a:pt x="1434569" y="2119122"/>
                  </a:lnTo>
                  <a:lnTo>
                    <a:pt x="1388433" y="2215758"/>
                  </a:lnTo>
                  <a:lnTo>
                    <a:pt x="1147156" y="2546188"/>
                  </a:lnTo>
                  <a:lnTo>
                    <a:pt x="1049897" y="2567386"/>
                  </a:lnTo>
                  <a:lnTo>
                    <a:pt x="879694" y="2657163"/>
                  </a:lnTo>
                  <a:lnTo>
                    <a:pt x="526196" y="1043663"/>
                  </a:lnTo>
                  <a:lnTo>
                    <a:pt x="0" y="642158"/>
                  </a:lnTo>
                  <a:lnTo>
                    <a:pt x="882812" y="464474"/>
                  </a:lnTo>
                  <a:lnTo>
                    <a:pt x="991916" y="405245"/>
                  </a:lnTo>
                  <a:lnTo>
                    <a:pt x="1049897" y="411480"/>
                  </a:lnTo>
                  <a:lnTo>
                    <a:pt x="1206385" y="530560"/>
                  </a:lnTo>
                  <a:lnTo>
                    <a:pt x="1176459" y="417091"/>
                  </a:lnTo>
                  <a:lnTo>
                    <a:pt x="1210125" y="352252"/>
                  </a:lnTo>
                  <a:lnTo>
                    <a:pt x="1194539" y="273073"/>
                  </a:lnTo>
                  <a:lnTo>
                    <a:pt x="1224465" y="248759"/>
                  </a:lnTo>
                  <a:lnTo>
                    <a:pt x="1166483" y="193271"/>
                  </a:lnTo>
                  <a:lnTo>
                    <a:pt x="1166483" y="167086"/>
                  </a:lnTo>
                  <a:lnTo>
                    <a:pt x="1264366" y="157734"/>
                  </a:lnTo>
                  <a:lnTo>
                    <a:pt x="1337933" y="101623"/>
                  </a:lnTo>
                  <a:lnTo>
                    <a:pt x="1402773" y="107858"/>
                  </a:lnTo>
                  <a:lnTo>
                    <a:pt x="1612253" y="4988"/>
                  </a:lnTo>
                  <a:lnTo>
                    <a:pt x="1701407" y="0"/>
                  </a:lnTo>
                  <a:lnTo>
                    <a:pt x="1701407" y="31796"/>
                  </a:lnTo>
                  <a:lnTo>
                    <a:pt x="1682080" y="44889"/>
                  </a:lnTo>
                  <a:lnTo>
                    <a:pt x="1695796" y="62969"/>
                  </a:lnTo>
                  <a:lnTo>
                    <a:pt x="1765623" y="77932"/>
                  </a:lnTo>
                  <a:lnTo>
                    <a:pt x="1975104" y="173944"/>
                  </a:lnTo>
                  <a:lnTo>
                    <a:pt x="2000042" y="236289"/>
                  </a:lnTo>
                  <a:lnTo>
                    <a:pt x="2070492" y="300505"/>
                  </a:lnTo>
                  <a:lnTo>
                    <a:pt x="2051166" y="501881"/>
                  </a:lnTo>
                  <a:lnTo>
                    <a:pt x="2251294" y="662732"/>
                  </a:lnTo>
                  <a:lnTo>
                    <a:pt x="2301171" y="670837"/>
                  </a:lnTo>
                  <a:lnTo>
                    <a:pt x="2173986" y="761862"/>
                  </a:lnTo>
                  <a:lnTo>
                    <a:pt x="2115381" y="867849"/>
                  </a:lnTo>
                  <a:close/>
                </a:path>
              </a:pathLst>
            </a:custGeom>
            <a:solidFill>
              <a:srgbClr val="9B59B6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2A5B8C6B-129A-D7DC-AE18-4E62964FDA64}"/>
                </a:ext>
              </a:extLst>
            </p:cNvPr>
            <p:cNvSpPr/>
            <p:nvPr/>
          </p:nvSpPr>
          <p:spPr>
            <a:xfrm>
              <a:off x="9710328" y="3573575"/>
              <a:ext cx="1156988" cy="1218807"/>
            </a:xfrm>
            <a:custGeom>
              <a:avLst/>
              <a:gdLst>
                <a:gd name="csX0" fmla="*/ 1073589 w 1353520"/>
                <a:gd name="csY0" fmla="*/ 1425841 h 1425840"/>
                <a:gd name="csX1" fmla="*/ 1132194 w 1353520"/>
                <a:gd name="csY1" fmla="*/ 1319853 h 1425840"/>
                <a:gd name="csX2" fmla="*/ 1259378 w 1353520"/>
                <a:gd name="csY2" fmla="*/ 1228829 h 1425840"/>
                <a:gd name="csX3" fmla="*/ 1209502 w 1353520"/>
                <a:gd name="csY3" fmla="*/ 1220724 h 1425840"/>
                <a:gd name="csX4" fmla="*/ 1009373 w 1353520"/>
                <a:gd name="csY4" fmla="*/ 1059873 h 1425840"/>
                <a:gd name="csX5" fmla="*/ 1028700 w 1353520"/>
                <a:gd name="csY5" fmla="*/ 858497 h 1425840"/>
                <a:gd name="csX6" fmla="*/ 958250 w 1353520"/>
                <a:gd name="csY6" fmla="*/ 794281 h 1425840"/>
                <a:gd name="csX7" fmla="*/ 933312 w 1353520"/>
                <a:gd name="csY7" fmla="*/ 731936 h 1425840"/>
                <a:gd name="csX8" fmla="*/ 723831 w 1353520"/>
                <a:gd name="csY8" fmla="*/ 635924 h 1425840"/>
                <a:gd name="csX9" fmla="*/ 654004 w 1353520"/>
                <a:gd name="csY9" fmla="*/ 620961 h 1425840"/>
                <a:gd name="csX10" fmla="*/ 640288 w 1353520"/>
                <a:gd name="csY10" fmla="*/ 602881 h 1425840"/>
                <a:gd name="csX11" fmla="*/ 659615 w 1353520"/>
                <a:gd name="csY11" fmla="*/ 589788 h 1425840"/>
                <a:gd name="csX12" fmla="*/ 659615 w 1353520"/>
                <a:gd name="csY12" fmla="*/ 557992 h 1425840"/>
                <a:gd name="csX13" fmla="*/ 570461 w 1353520"/>
                <a:gd name="csY13" fmla="*/ 562979 h 1425840"/>
                <a:gd name="csX14" fmla="*/ 360980 w 1353520"/>
                <a:gd name="csY14" fmla="*/ 665849 h 1425840"/>
                <a:gd name="csX15" fmla="*/ 296141 w 1353520"/>
                <a:gd name="csY15" fmla="*/ 659615 h 1425840"/>
                <a:gd name="csX16" fmla="*/ 222573 w 1353520"/>
                <a:gd name="csY16" fmla="*/ 715726 h 1425840"/>
                <a:gd name="csX17" fmla="*/ 124691 w 1353520"/>
                <a:gd name="csY17" fmla="*/ 725078 h 1425840"/>
                <a:gd name="csX18" fmla="*/ 136537 w 1353520"/>
                <a:gd name="csY18" fmla="*/ 615350 h 1425840"/>
                <a:gd name="csX19" fmla="*/ 56734 w 1353520"/>
                <a:gd name="csY19" fmla="*/ 592282 h 1425840"/>
                <a:gd name="csX20" fmla="*/ 0 w 1353520"/>
                <a:gd name="csY20" fmla="*/ 536171 h 1425840"/>
                <a:gd name="csX21" fmla="*/ 143395 w 1353520"/>
                <a:gd name="csY21" fmla="*/ 528689 h 1425840"/>
                <a:gd name="csX22" fmla="*/ 233795 w 1353520"/>
                <a:gd name="csY22" fmla="*/ 502505 h 1425840"/>
                <a:gd name="csX23" fmla="*/ 317962 w 1353520"/>
                <a:gd name="csY23" fmla="*/ 432054 h 1425840"/>
                <a:gd name="csX24" fmla="*/ 394023 w 1353520"/>
                <a:gd name="csY24" fmla="*/ 403998 h 1425840"/>
                <a:gd name="csX25" fmla="*/ 525572 w 1353520"/>
                <a:gd name="csY25" fmla="*/ 216962 h 1425840"/>
                <a:gd name="csX26" fmla="*/ 597269 w 1353520"/>
                <a:gd name="csY26" fmla="*/ 213222 h 1425840"/>
                <a:gd name="csX27" fmla="*/ 712609 w 1353520"/>
                <a:gd name="csY27" fmla="*/ 167086 h 1425840"/>
                <a:gd name="csX28" fmla="*/ 730066 w 1353520"/>
                <a:gd name="csY28" fmla="*/ 198258 h 1425840"/>
                <a:gd name="csX29" fmla="*/ 728195 w 1353520"/>
                <a:gd name="csY29" fmla="*/ 258110 h 1425840"/>
                <a:gd name="csX30" fmla="*/ 683306 w 1353520"/>
                <a:gd name="csY30" fmla="*/ 308610 h 1425840"/>
                <a:gd name="csX31" fmla="*/ 730689 w 1353520"/>
                <a:gd name="csY31" fmla="*/ 367215 h 1425840"/>
                <a:gd name="csX32" fmla="*/ 855380 w 1353520"/>
                <a:gd name="csY32" fmla="*/ 311727 h 1425840"/>
                <a:gd name="csX33" fmla="*/ 872213 w 1353520"/>
                <a:gd name="csY33" fmla="*/ 281802 h 1425840"/>
                <a:gd name="csX34" fmla="*/ 852262 w 1353520"/>
                <a:gd name="csY34" fmla="*/ 245018 h 1425840"/>
                <a:gd name="csX35" fmla="*/ 874083 w 1353520"/>
                <a:gd name="csY35" fmla="*/ 226938 h 1425840"/>
                <a:gd name="csX36" fmla="*/ 908997 w 1353520"/>
                <a:gd name="csY36" fmla="*/ 220703 h 1425840"/>
                <a:gd name="csX37" fmla="*/ 952015 w 1353520"/>
                <a:gd name="csY37" fmla="*/ 241900 h 1425840"/>
                <a:gd name="csX38" fmla="*/ 1003762 w 1353520"/>
                <a:gd name="csY38" fmla="*/ 309234 h 1425840"/>
                <a:gd name="csX39" fmla="*/ 1008126 w 1353520"/>
                <a:gd name="csY39" fmla="*/ 352876 h 1425840"/>
                <a:gd name="csX40" fmla="*/ 988799 w 1353520"/>
                <a:gd name="csY40" fmla="*/ 384672 h 1425840"/>
                <a:gd name="csX41" fmla="*/ 998774 w 1353520"/>
                <a:gd name="csY41" fmla="*/ 463227 h 1425840"/>
                <a:gd name="csX42" fmla="*/ 1019972 w 1353520"/>
                <a:gd name="csY42" fmla="*/ 456369 h 1425840"/>
                <a:gd name="csX43" fmla="*/ 1049898 w 1353520"/>
                <a:gd name="csY43" fmla="*/ 490659 h 1425840"/>
                <a:gd name="csX44" fmla="*/ 1140922 w 1353520"/>
                <a:gd name="csY44" fmla="*/ 528689 h 1425840"/>
                <a:gd name="csX45" fmla="*/ 1023089 w 1353520"/>
                <a:gd name="csY45" fmla="*/ 509362 h 1425840"/>
                <a:gd name="csX46" fmla="*/ 1014361 w 1353520"/>
                <a:gd name="csY46" fmla="*/ 536795 h 1425840"/>
                <a:gd name="csX47" fmla="*/ 1058003 w 1353520"/>
                <a:gd name="csY47" fmla="*/ 596023 h 1425840"/>
                <a:gd name="csX48" fmla="*/ 1106009 w 1353520"/>
                <a:gd name="csY48" fmla="*/ 589788 h 1425840"/>
                <a:gd name="csX49" fmla="*/ 1200150 w 1353520"/>
                <a:gd name="csY49" fmla="*/ 617844 h 1425840"/>
                <a:gd name="csX50" fmla="*/ 1244416 w 1353520"/>
                <a:gd name="csY50" fmla="*/ 608492 h 1425840"/>
                <a:gd name="csX51" fmla="*/ 1183940 w 1353520"/>
                <a:gd name="csY51" fmla="*/ 552381 h 1425840"/>
                <a:gd name="csX52" fmla="*/ 1298033 w 1353520"/>
                <a:gd name="csY52" fmla="*/ 617844 h 1425840"/>
                <a:gd name="csX53" fmla="*/ 1266860 w 1353520"/>
                <a:gd name="csY53" fmla="*/ 862861 h 1425840"/>
                <a:gd name="csX54" fmla="*/ 1266236 w 1353520"/>
                <a:gd name="csY54" fmla="*/ 1094163 h 1425840"/>
                <a:gd name="csX55" fmla="*/ 1332323 w 1353520"/>
                <a:gd name="csY55" fmla="*/ 1175212 h 1425840"/>
                <a:gd name="csX56" fmla="*/ 1353520 w 1353520"/>
                <a:gd name="csY56" fmla="*/ 1243169 h 1425840"/>
                <a:gd name="csX57" fmla="*/ 1266236 w 1353520"/>
                <a:gd name="csY57" fmla="*/ 1329829 h 1425840"/>
                <a:gd name="csX58" fmla="*/ 1073589 w 1353520"/>
                <a:gd name="csY58" fmla="*/ 1425841 h 1425840"/>
                <a:gd name="csX59" fmla="*/ 911491 w 1353520"/>
                <a:gd name="csY59" fmla="*/ 46759 h 1425840"/>
                <a:gd name="csX60" fmla="*/ 962614 w 1353520"/>
                <a:gd name="csY60" fmla="*/ 81673 h 1425840"/>
                <a:gd name="csX61" fmla="*/ 898398 w 1353520"/>
                <a:gd name="csY61" fmla="*/ 137160 h 1425840"/>
                <a:gd name="csX62" fmla="*/ 888423 w 1353520"/>
                <a:gd name="csY62" fmla="*/ 173320 h 1425840"/>
                <a:gd name="csX63" fmla="*/ 887799 w 1353520"/>
                <a:gd name="csY63" fmla="*/ 142771 h 1425840"/>
                <a:gd name="csX64" fmla="*/ 876577 w 1353520"/>
                <a:gd name="csY64" fmla="*/ 146512 h 1425840"/>
                <a:gd name="csX65" fmla="*/ 838546 w 1353520"/>
                <a:gd name="csY65" fmla="*/ 224444 h 1425840"/>
                <a:gd name="csX66" fmla="*/ 829818 w 1353520"/>
                <a:gd name="csY66" fmla="*/ 182049 h 1425840"/>
                <a:gd name="csX67" fmla="*/ 792411 w 1353520"/>
                <a:gd name="csY67" fmla="*/ 146512 h 1425840"/>
                <a:gd name="csX68" fmla="*/ 746899 w 1353520"/>
                <a:gd name="csY68" fmla="*/ 172697 h 1425840"/>
                <a:gd name="csX69" fmla="*/ 729442 w 1353520"/>
                <a:gd name="csY69" fmla="*/ 159605 h 1425840"/>
                <a:gd name="csX70" fmla="*/ 725078 w 1353520"/>
                <a:gd name="csY70" fmla="*/ 11846 h 1425840"/>
                <a:gd name="csX71" fmla="*/ 842911 w 1353520"/>
                <a:gd name="csY71" fmla="*/ 14963 h 1425840"/>
                <a:gd name="csX72" fmla="*/ 865979 w 1353520"/>
                <a:gd name="csY72" fmla="*/ 0 h 1425840"/>
                <a:gd name="csX73" fmla="*/ 911491 w 1353520"/>
                <a:gd name="csY73" fmla="*/ 46759 h 14258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</a:cxnLst>
              <a:rect l="l" t="t" r="r" b="b"/>
              <a:pathLst>
                <a:path w="1353520" h="1425840">
                  <a:moveTo>
                    <a:pt x="1073589" y="1425841"/>
                  </a:moveTo>
                  <a:lnTo>
                    <a:pt x="1132194" y="1319853"/>
                  </a:lnTo>
                  <a:lnTo>
                    <a:pt x="1259378" y="1228829"/>
                  </a:lnTo>
                  <a:lnTo>
                    <a:pt x="1209502" y="1220724"/>
                  </a:lnTo>
                  <a:lnTo>
                    <a:pt x="1009373" y="1059873"/>
                  </a:lnTo>
                  <a:lnTo>
                    <a:pt x="1028700" y="858497"/>
                  </a:lnTo>
                  <a:lnTo>
                    <a:pt x="958250" y="794281"/>
                  </a:lnTo>
                  <a:lnTo>
                    <a:pt x="933312" y="731936"/>
                  </a:lnTo>
                  <a:lnTo>
                    <a:pt x="723831" y="635924"/>
                  </a:lnTo>
                  <a:lnTo>
                    <a:pt x="654004" y="620961"/>
                  </a:lnTo>
                  <a:lnTo>
                    <a:pt x="640288" y="602881"/>
                  </a:lnTo>
                  <a:lnTo>
                    <a:pt x="659615" y="589788"/>
                  </a:lnTo>
                  <a:lnTo>
                    <a:pt x="659615" y="557992"/>
                  </a:lnTo>
                  <a:lnTo>
                    <a:pt x="570461" y="562979"/>
                  </a:lnTo>
                  <a:lnTo>
                    <a:pt x="360980" y="665849"/>
                  </a:lnTo>
                  <a:lnTo>
                    <a:pt x="296141" y="659615"/>
                  </a:lnTo>
                  <a:lnTo>
                    <a:pt x="222573" y="715726"/>
                  </a:lnTo>
                  <a:lnTo>
                    <a:pt x="124691" y="725078"/>
                  </a:lnTo>
                  <a:lnTo>
                    <a:pt x="136537" y="615350"/>
                  </a:lnTo>
                  <a:lnTo>
                    <a:pt x="56734" y="592282"/>
                  </a:lnTo>
                  <a:lnTo>
                    <a:pt x="0" y="536171"/>
                  </a:lnTo>
                  <a:lnTo>
                    <a:pt x="143395" y="528689"/>
                  </a:lnTo>
                  <a:lnTo>
                    <a:pt x="233795" y="502505"/>
                  </a:lnTo>
                  <a:lnTo>
                    <a:pt x="317962" y="432054"/>
                  </a:lnTo>
                  <a:lnTo>
                    <a:pt x="394023" y="403998"/>
                  </a:lnTo>
                  <a:lnTo>
                    <a:pt x="525572" y="216962"/>
                  </a:lnTo>
                  <a:lnTo>
                    <a:pt x="597269" y="213222"/>
                  </a:lnTo>
                  <a:lnTo>
                    <a:pt x="712609" y="167086"/>
                  </a:lnTo>
                  <a:lnTo>
                    <a:pt x="730066" y="198258"/>
                  </a:lnTo>
                  <a:lnTo>
                    <a:pt x="728195" y="258110"/>
                  </a:lnTo>
                  <a:lnTo>
                    <a:pt x="683306" y="308610"/>
                  </a:lnTo>
                  <a:lnTo>
                    <a:pt x="730689" y="367215"/>
                  </a:lnTo>
                  <a:lnTo>
                    <a:pt x="855380" y="311727"/>
                  </a:lnTo>
                  <a:lnTo>
                    <a:pt x="872213" y="281802"/>
                  </a:lnTo>
                  <a:lnTo>
                    <a:pt x="852262" y="245018"/>
                  </a:lnTo>
                  <a:lnTo>
                    <a:pt x="874083" y="226938"/>
                  </a:lnTo>
                  <a:lnTo>
                    <a:pt x="908997" y="220703"/>
                  </a:lnTo>
                  <a:lnTo>
                    <a:pt x="952015" y="241900"/>
                  </a:lnTo>
                  <a:lnTo>
                    <a:pt x="1003762" y="309234"/>
                  </a:lnTo>
                  <a:lnTo>
                    <a:pt x="1008126" y="352876"/>
                  </a:lnTo>
                  <a:lnTo>
                    <a:pt x="988799" y="384672"/>
                  </a:lnTo>
                  <a:lnTo>
                    <a:pt x="998774" y="463227"/>
                  </a:lnTo>
                  <a:lnTo>
                    <a:pt x="1019972" y="456369"/>
                  </a:lnTo>
                  <a:lnTo>
                    <a:pt x="1049898" y="490659"/>
                  </a:lnTo>
                  <a:lnTo>
                    <a:pt x="1140922" y="528689"/>
                  </a:lnTo>
                  <a:lnTo>
                    <a:pt x="1023089" y="509362"/>
                  </a:lnTo>
                  <a:lnTo>
                    <a:pt x="1014361" y="536795"/>
                  </a:lnTo>
                  <a:lnTo>
                    <a:pt x="1058003" y="596023"/>
                  </a:lnTo>
                  <a:lnTo>
                    <a:pt x="1106009" y="589788"/>
                  </a:lnTo>
                  <a:lnTo>
                    <a:pt x="1200150" y="617844"/>
                  </a:lnTo>
                  <a:lnTo>
                    <a:pt x="1244416" y="608492"/>
                  </a:lnTo>
                  <a:lnTo>
                    <a:pt x="1183940" y="552381"/>
                  </a:lnTo>
                  <a:lnTo>
                    <a:pt x="1298033" y="617844"/>
                  </a:lnTo>
                  <a:lnTo>
                    <a:pt x="1266860" y="862861"/>
                  </a:lnTo>
                  <a:lnTo>
                    <a:pt x="1266236" y="1094163"/>
                  </a:lnTo>
                  <a:lnTo>
                    <a:pt x="1332323" y="1175212"/>
                  </a:lnTo>
                  <a:lnTo>
                    <a:pt x="1353520" y="1243169"/>
                  </a:lnTo>
                  <a:lnTo>
                    <a:pt x="1266236" y="1329829"/>
                  </a:lnTo>
                  <a:lnTo>
                    <a:pt x="1073589" y="1425841"/>
                  </a:lnTo>
                  <a:close/>
                  <a:moveTo>
                    <a:pt x="911491" y="46759"/>
                  </a:moveTo>
                  <a:lnTo>
                    <a:pt x="962614" y="81673"/>
                  </a:lnTo>
                  <a:lnTo>
                    <a:pt x="898398" y="137160"/>
                  </a:lnTo>
                  <a:lnTo>
                    <a:pt x="888423" y="173320"/>
                  </a:lnTo>
                  <a:lnTo>
                    <a:pt x="887799" y="142771"/>
                  </a:lnTo>
                  <a:lnTo>
                    <a:pt x="876577" y="146512"/>
                  </a:lnTo>
                  <a:lnTo>
                    <a:pt x="838546" y="224444"/>
                  </a:lnTo>
                  <a:lnTo>
                    <a:pt x="829818" y="182049"/>
                  </a:lnTo>
                  <a:lnTo>
                    <a:pt x="792411" y="146512"/>
                  </a:lnTo>
                  <a:lnTo>
                    <a:pt x="746899" y="172697"/>
                  </a:lnTo>
                  <a:lnTo>
                    <a:pt x="729442" y="159605"/>
                  </a:lnTo>
                  <a:lnTo>
                    <a:pt x="725078" y="11846"/>
                  </a:lnTo>
                  <a:lnTo>
                    <a:pt x="842911" y="14963"/>
                  </a:lnTo>
                  <a:lnTo>
                    <a:pt x="865979" y="0"/>
                  </a:lnTo>
                  <a:lnTo>
                    <a:pt x="911491" y="46759"/>
                  </a:lnTo>
                  <a:close/>
                </a:path>
              </a:pathLst>
            </a:custGeom>
            <a:solidFill>
              <a:srgbClr val="E74C3C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C166F303-41E9-5860-2E47-4E9199269699}"/>
                </a:ext>
              </a:extLst>
            </p:cNvPr>
            <p:cNvSpPr/>
            <p:nvPr/>
          </p:nvSpPr>
          <p:spPr>
            <a:xfrm>
              <a:off x="8753722" y="1241480"/>
              <a:ext cx="547317" cy="495623"/>
            </a:xfrm>
            <a:custGeom>
              <a:avLst/>
              <a:gdLst>
                <a:gd name="csX0" fmla="*/ 517467 w 640287"/>
                <a:gd name="csY0" fmla="*/ 0 h 579812"/>
                <a:gd name="csX1" fmla="*/ 552381 w 640287"/>
                <a:gd name="csY1" fmla="*/ 41771 h 579812"/>
                <a:gd name="csX2" fmla="*/ 528690 w 640287"/>
                <a:gd name="csY2" fmla="*/ 63592 h 579812"/>
                <a:gd name="csX3" fmla="*/ 574202 w 640287"/>
                <a:gd name="csY3" fmla="*/ 133419 h 579812"/>
                <a:gd name="csX4" fmla="*/ 538665 w 640287"/>
                <a:gd name="csY4" fmla="*/ 167086 h 579812"/>
                <a:gd name="csX5" fmla="*/ 529313 w 640287"/>
                <a:gd name="csY5" fmla="*/ 209481 h 579812"/>
                <a:gd name="csX6" fmla="*/ 604128 w 640287"/>
                <a:gd name="csY6" fmla="*/ 242524 h 579812"/>
                <a:gd name="csX7" fmla="*/ 602257 w 640287"/>
                <a:gd name="csY7" fmla="*/ 310480 h 579812"/>
                <a:gd name="csX8" fmla="*/ 640288 w 640287"/>
                <a:gd name="csY8" fmla="*/ 408363 h 579812"/>
                <a:gd name="csX9" fmla="*/ 615973 w 640287"/>
                <a:gd name="csY9" fmla="*/ 486295 h 579812"/>
                <a:gd name="csX10" fmla="*/ 596646 w 640287"/>
                <a:gd name="csY10" fmla="*/ 499387 h 579812"/>
                <a:gd name="csX11" fmla="*/ 529936 w 640287"/>
                <a:gd name="csY11" fmla="*/ 508739 h 579812"/>
                <a:gd name="csX12" fmla="*/ 468214 w 640287"/>
                <a:gd name="csY12" fmla="*/ 529313 h 579812"/>
                <a:gd name="csX13" fmla="*/ 292400 w 640287"/>
                <a:gd name="csY13" fmla="*/ 538041 h 579812"/>
                <a:gd name="csX14" fmla="*/ 201376 w 640287"/>
                <a:gd name="csY14" fmla="*/ 579813 h 579812"/>
                <a:gd name="csX15" fmla="*/ 130925 w 640287"/>
                <a:gd name="csY15" fmla="*/ 577319 h 579812"/>
                <a:gd name="csX16" fmla="*/ 127808 w 640287"/>
                <a:gd name="csY16" fmla="*/ 496270 h 579812"/>
                <a:gd name="csX17" fmla="*/ 0 w 640287"/>
                <a:gd name="csY17" fmla="*/ 457616 h 579812"/>
                <a:gd name="csX18" fmla="*/ 1870 w 640287"/>
                <a:gd name="csY18" fmla="*/ 427066 h 579812"/>
                <a:gd name="csX19" fmla="*/ 187036 w 640287"/>
                <a:gd name="csY19" fmla="*/ 309857 h 579812"/>
                <a:gd name="csX20" fmla="*/ 210104 w 640287"/>
                <a:gd name="csY20" fmla="*/ 248135 h 579812"/>
                <a:gd name="csX21" fmla="*/ 171450 w 640287"/>
                <a:gd name="csY21" fmla="*/ 216962 h 579812"/>
                <a:gd name="csX22" fmla="*/ 175814 w 640287"/>
                <a:gd name="csY22" fmla="*/ 203246 h 579812"/>
                <a:gd name="csX23" fmla="*/ 337289 w 640287"/>
                <a:gd name="csY23" fmla="*/ 158981 h 579812"/>
                <a:gd name="csX24" fmla="*/ 310480 w 640287"/>
                <a:gd name="csY24" fmla="*/ 67957 h 579812"/>
                <a:gd name="csX25" fmla="*/ 374073 w 640287"/>
                <a:gd name="csY25" fmla="*/ 42395 h 579812"/>
                <a:gd name="csX26" fmla="*/ 451381 w 640287"/>
                <a:gd name="csY26" fmla="*/ 39901 h 579812"/>
                <a:gd name="csX27" fmla="*/ 517467 w 640287"/>
                <a:gd name="csY27" fmla="*/ 0 h 5798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640287" h="579812">
                  <a:moveTo>
                    <a:pt x="517467" y="0"/>
                  </a:moveTo>
                  <a:lnTo>
                    <a:pt x="552381" y="41771"/>
                  </a:lnTo>
                  <a:lnTo>
                    <a:pt x="528690" y="63592"/>
                  </a:lnTo>
                  <a:lnTo>
                    <a:pt x="574202" y="133419"/>
                  </a:lnTo>
                  <a:lnTo>
                    <a:pt x="538665" y="167086"/>
                  </a:lnTo>
                  <a:lnTo>
                    <a:pt x="529313" y="209481"/>
                  </a:lnTo>
                  <a:lnTo>
                    <a:pt x="604128" y="242524"/>
                  </a:lnTo>
                  <a:lnTo>
                    <a:pt x="602257" y="310480"/>
                  </a:lnTo>
                  <a:lnTo>
                    <a:pt x="640288" y="408363"/>
                  </a:lnTo>
                  <a:lnTo>
                    <a:pt x="615973" y="486295"/>
                  </a:lnTo>
                  <a:lnTo>
                    <a:pt x="596646" y="499387"/>
                  </a:lnTo>
                  <a:lnTo>
                    <a:pt x="529936" y="508739"/>
                  </a:lnTo>
                  <a:lnTo>
                    <a:pt x="468214" y="529313"/>
                  </a:lnTo>
                  <a:lnTo>
                    <a:pt x="292400" y="538041"/>
                  </a:lnTo>
                  <a:lnTo>
                    <a:pt x="201376" y="579813"/>
                  </a:lnTo>
                  <a:lnTo>
                    <a:pt x="130925" y="577319"/>
                  </a:lnTo>
                  <a:lnTo>
                    <a:pt x="127808" y="496270"/>
                  </a:lnTo>
                  <a:lnTo>
                    <a:pt x="0" y="457616"/>
                  </a:lnTo>
                  <a:lnTo>
                    <a:pt x="1870" y="427066"/>
                  </a:lnTo>
                  <a:lnTo>
                    <a:pt x="187036" y="309857"/>
                  </a:lnTo>
                  <a:lnTo>
                    <a:pt x="210104" y="248135"/>
                  </a:lnTo>
                  <a:lnTo>
                    <a:pt x="171450" y="216962"/>
                  </a:lnTo>
                  <a:lnTo>
                    <a:pt x="175814" y="203246"/>
                  </a:lnTo>
                  <a:lnTo>
                    <a:pt x="337289" y="158981"/>
                  </a:lnTo>
                  <a:lnTo>
                    <a:pt x="310480" y="67957"/>
                  </a:lnTo>
                  <a:lnTo>
                    <a:pt x="374073" y="42395"/>
                  </a:lnTo>
                  <a:lnTo>
                    <a:pt x="451381" y="39901"/>
                  </a:lnTo>
                  <a:lnTo>
                    <a:pt x="517467" y="0"/>
                  </a:lnTo>
                  <a:close/>
                </a:path>
              </a:pathLst>
            </a:custGeom>
            <a:solidFill>
              <a:srgbClr val="2ECC71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D93D2AC6-3031-5EDD-C5C4-85D39D8E7994}"/>
                </a:ext>
              </a:extLst>
            </p:cNvPr>
            <p:cNvSpPr/>
            <p:nvPr/>
          </p:nvSpPr>
          <p:spPr>
            <a:xfrm>
              <a:off x="8435564" y="3348679"/>
              <a:ext cx="1430912" cy="1250782"/>
            </a:xfrm>
            <a:custGeom>
              <a:avLst/>
              <a:gdLst>
                <a:gd name="csX0" fmla="*/ 0 w 1673975"/>
                <a:gd name="csY0" fmla="*/ 683306 h 1463247"/>
                <a:gd name="csX1" fmla="*/ 155240 w 1673975"/>
                <a:gd name="csY1" fmla="*/ 608492 h 1463247"/>
                <a:gd name="csX2" fmla="*/ 609739 w 1673975"/>
                <a:gd name="csY2" fmla="*/ 251252 h 1463247"/>
                <a:gd name="csX3" fmla="*/ 710115 w 1673975"/>
                <a:gd name="csY3" fmla="*/ 97259 h 1463247"/>
                <a:gd name="csX4" fmla="*/ 867225 w 1673975"/>
                <a:gd name="csY4" fmla="*/ 74191 h 1463247"/>
                <a:gd name="csX5" fmla="*/ 950768 w 1673975"/>
                <a:gd name="csY5" fmla="*/ 86660 h 1463247"/>
                <a:gd name="csX6" fmla="*/ 989422 w 1673975"/>
                <a:gd name="csY6" fmla="*/ 21821 h 1463247"/>
                <a:gd name="csX7" fmla="*/ 1145909 w 1673975"/>
                <a:gd name="csY7" fmla="*/ 0 h 1463247"/>
                <a:gd name="csX8" fmla="*/ 1210749 w 1673975"/>
                <a:gd name="csY8" fmla="*/ 71074 h 1463247"/>
                <a:gd name="csX9" fmla="*/ 1143416 w 1673975"/>
                <a:gd name="csY9" fmla="*/ 139030 h 1463247"/>
                <a:gd name="csX10" fmla="*/ 1139675 w 1673975"/>
                <a:gd name="csY10" fmla="*/ 211974 h 1463247"/>
                <a:gd name="csX11" fmla="*/ 1166484 w 1673975"/>
                <a:gd name="csY11" fmla="*/ 315468 h 1463247"/>
                <a:gd name="csX12" fmla="*/ 1226335 w 1673975"/>
                <a:gd name="csY12" fmla="*/ 427066 h 1463247"/>
                <a:gd name="csX13" fmla="*/ 1375341 w 1673975"/>
                <a:gd name="csY13" fmla="*/ 541159 h 1463247"/>
                <a:gd name="csX14" fmla="*/ 1351649 w 1673975"/>
                <a:gd name="csY14" fmla="*/ 627195 h 1463247"/>
                <a:gd name="csX15" fmla="*/ 1491303 w 1673975"/>
                <a:gd name="csY15" fmla="*/ 799269 h 1463247"/>
                <a:gd name="csX16" fmla="*/ 1548038 w 1673975"/>
                <a:gd name="csY16" fmla="*/ 855380 h 1463247"/>
                <a:gd name="csX17" fmla="*/ 1627840 w 1673975"/>
                <a:gd name="csY17" fmla="*/ 878447 h 1463247"/>
                <a:gd name="csX18" fmla="*/ 1615994 w 1673975"/>
                <a:gd name="csY18" fmla="*/ 988175 h 1463247"/>
                <a:gd name="csX19" fmla="*/ 1615994 w 1673975"/>
                <a:gd name="csY19" fmla="*/ 1014360 h 1463247"/>
                <a:gd name="csX20" fmla="*/ 1673976 w 1673975"/>
                <a:gd name="csY20" fmla="*/ 1069848 h 1463247"/>
                <a:gd name="csX21" fmla="*/ 1644050 w 1673975"/>
                <a:gd name="csY21" fmla="*/ 1094163 h 1463247"/>
                <a:gd name="csX22" fmla="*/ 1659636 w 1673975"/>
                <a:gd name="csY22" fmla="*/ 1173341 h 1463247"/>
                <a:gd name="csX23" fmla="*/ 1625969 w 1673975"/>
                <a:gd name="csY23" fmla="*/ 1238181 h 1463247"/>
                <a:gd name="csX24" fmla="*/ 1655895 w 1673975"/>
                <a:gd name="csY24" fmla="*/ 1351650 h 1463247"/>
                <a:gd name="csX25" fmla="*/ 1499408 w 1673975"/>
                <a:gd name="csY25" fmla="*/ 1232570 h 1463247"/>
                <a:gd name="csX26" fmla="*/ 1441427 w 1673975"/>
                <a:gd name="csY26" fmla="*/ 1226335 h 1463247"/>
                <a:gd name="csX27" fmla="*/ 1332322 w 1673975"/>
                <a:gd name="csY27" fmla="*/ 1285563 h 1463247"/>
                <a:gd name="csX28" fmla="*/ 449511 w 1673975"/>
                <a:gd name="csY28" fmla="*/ 1463248 h 1463247"/>
                <a:gd name="csX29" fmla="*/ 415844 w 1673975"/>
                <a:gd name="csY29" fmla="*/ 1192045 h 1463247"/>
                <a:gd name="csX30" fmla="*/ 274320 w 1673975"/>
                <a:gd name="csY30" fmla="*/ 964484 h 1463247"/>
                <a:gd name="csX31" fmla="*/ 211975 w 1673975"/>
                <a:gd name="csY31" fmla="*/ 951392 h 1463247"/>
                <a:gd name="csX32" fmla="*/ 117209 w 1673975"/>
                <a:gd name="csY32" fmla="*/ 883435 h 1463247"/>
                <a:gd name="csX33" fmla="*/ 28679 w 1673975"/>
                <a:gd name="csY33" fmla="*/ 861614 h 1463247"/>
                <a:gd name="csX34" fmla="*/ 9975 w 1673975"/>
                <a:gd name="csY34" fmla="*/ 840417 h 1463247"/>
                <a:gd name="csX35" fmla="*/ 0 w 1673975"/>
                <a:gd name="csY35" fmla="*/ 683306 h 14632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1673975" h="1463247">
                  <a:moveTo>
                    <a:pt x="0" y="683306"/>
                  </a:moveTo>
                  <a:lnTo>
                    <a:pt x="155240" y="608492"/>
                  </a:lnTo>
                  <a:lnTo>
                    <a:pt x="609739" y="251252"/>
                  </a:lnTo>
                  <a:lnTo>
                    <a:pt x="710115" y="97259"/>
                  </a:lnTo>
                  <a:lnTo>
                    <a:pt x="867225" y="74191"/>
                  </a:lnTo>
                  <a:lnTo>
                    <a:pt x="950768" y="86660"/>
                  </a:lnTo>
                  <a:lnTo>
                    <a:pt x="989422" y="21821"/>
                  </a:lnTo>
                  <a:lnTo>
                    <a:pt x="1145909" y="0"/>
                  </a:lnTo>
                  <a:lnTo>
                    <a:pt x="1210749" y="71074"/>
                  </a:lnTo>
                  <a:lnTo>
                    <a:pt x="1143416" y="139030"/>
                  </a:lnTo>
                  <a:lnTo>
                    <a:pt x="1139675" y="211974"/>
                  </a:lnTo>
                  <a:lnTo>
                    <a:pt x="1166484" y="315468"/>
                  </a:lnTo>
                  <a:lnTo>
                    <a:pt x="1226335" y="427066"/>
                  </a:lnTo>
                  <a:lnTo>
                    <a:pt x="1375341" y="541159"/>
                  </a:lnTo>
                  <a:lnTo>
                    <a:pt x="1351649" y="627195"/>
                  </a:lnTo>
                  <a:lnTo>
                    <a:pt x="1491303" y="799269"/>
                  </a:lnTo>
                  <a:lnTo>
                    <a:pt x="1548038" y="855380"/>
                  </a:lnTo>
                  <a:lnTo>
                    <a:pt x="1627840" y="878447"/>
                  </a:lnTo>
                  <a:lnTo>
                    <a:pt x="1615994" y="988175"/>
                  </a:lnTo>
                  <a:lnTo>
                    <a:pt x="1615994" y="1014360"/>
                  </a:lnTo>
                  <a:lnTo>
                    <a:pt x="1673976" y="1069848"/>
                  </a:lnTo>
                  <a:lnTo>
                    <a:pt x="1644050" y="1094163"/>
                  </a:lnTo>
                  <a:lnTo>
                    <a:pt x="1659636" y="1173341"/>
                  </a:lnTo>
                  <a:lnTo>
                    <a:pt x="1625969" y="1238181"/>
                  </a:lnTo>
                  <a:lnTo>
                    <a:pt x="1655895" y="1351650"/>
                  </a:lnTo>
                  <a:lnTo>
                    <a:pt x="1499408" y="1232570"/>
                  </a:lnTo>
                  <a:lnTo>
                    <a:pt x="1441427" y="1226335"/>
                  </a:lnTo>
                  <a:lnTo>
                    <a:pt x="1332322" y="1285563"/>
                  </a:lnTo>
                  <a:lnTo>
                    <a:pt x="449511" y="1463248"/>
                  </a:lnTo>
                  <a:lnTo>
                    <a:pt x="415844" y="1192045"/>
                  </a:lnTo>
                  <a:lnTo>
                    <a:pt x="274320" y="964484"/>
                  </a:lnTo>
                  <a:lnTo>
                    <a:pt x="211975" y="951392"/>
                  </a:lnTo>
                  <a:lnTo>
                    <a:pt x="117209" y="883435"/>
                  </a:lnTo>
                  <a:lnTo>
                    <a:pt x="28679" y="861614"/>
                  </a:lnTo>
                  <a:lnTo>
                    <a:pt x="9975" y="840417"/>
                  </a:lnTo>
                  <a:lnTo>
                    <a:pt x="0" y="683306"/>
                  </a:lnTo>
                  <a:close/>
                </a:path>
              </a:pathLst>
            </a:custGeom>
            <a:solidFill>
              <a:srgbClr val="F39C12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95B3FE4-AC73-5863-BD9A-8928F4EA198A}"/>
                </a:ext>
              </a:extLst>
            </p:cNvPr>
            <p:cNvSpPr/>
            <p:nvPr/>
          </p:nvSpPr>
          <p:spPr>
            <a:xfrm>
              <a:off x="8646070" y="2939390"/>
              <a:ext cx="950744" cy="492426"/>
            </a:xfrm>
            <a:custGeom>
              <a:avLst/>
              <a:gdLst>
                <a:gd name="csX0" fmla="*/ 56111 w 1112242"/>
                <a:gd name="csY0" fmla="*/ 182049 h 576072"/>
                <a:gd name="csX1" fmla="*/ 149006 w 1112242"/>
                <a:gd name="csY1" fmla="*/ 95389 h 576072"/>
                <a:gd name="csX2" fmla="*/ 138407 w 1112242"/>
                <a:gd name="csY2" fmla="*/ 43019 h 576072"/>
                <a:gd name="csX3" fmla="*/ 171450 w 1112242"/>
                <a:gd name="csY3" fmla="*/ 4364 h 576072"/>
                <a:gd name="csX4" fmla="*/ 395270 w 1112242"/>
                <a:gd name="csY4" fmla="*/ 97259 h 576072"/>
                <a:gd name="csX5" fmla="*/ 418961 w 1112242"/>
                <a:gd name="csY5" fmla="*/ 58605 h 576072"/>
                <a:gd name="csX6" fmla="*/ 566720 w 1112242"/>
                <a:gd name="csY6" fmla="*/ 0 h 576072"/>
                <a:gd name="csX7" fmla="*/ 683306 w 1112242"/>
                <a:gd name="csY7" fmla="*/ 46759 h 576072"/>
                <a:gd name="csX8" fmla="*/ 827324 w 1112242"/>
                <a:gd name="csY8" fmla="*/ 61722 h 576072"/>
                <a:gd name="csX9" fmla="*/ 882188 w 1112242"/>
                <a:gd name="csY9" fmla="*/ 88531 h 576072"/>
                <a:gd name="csX10" fmla="*/ 916478 w 1112242"/>
                <a:gd name="csY10" fmla="*/ 79179 h 576072"/>
                <a:gd name="csX11" fmla="*/ 899021 w 1112242"/>
                <a:gd name="csY11" fmla="*/ 147135 h 576072"/>
                <a:gd name="csX12" fmla="*/ 915855 w 1112242"/>
                <a:gd name="csY12" fmla="*/ 186413 h 576072"/>
                <a:gd name="csX13" fmla="*/ 1112243 w 1112242"/>
                <a:gd name="csY13" fmla="*/ 327314 h 576072"/>
                <a:gd name="csX14" fmla="*/ 1110996 w 1112242"/>
                <a:gd name="csY14" fmla="*/ 437665 h 576072"/>
                <a:gd name="csX15" fmla="*/ 1054262 w 1112242"/>
                <a:gd name="csY15" fmla="*/ 465097 h 576072"/>
                <a:gd name="csX16" fmla="*/ 959497 w 1112242"/>
                <a:gd name="csY16" fmla="*/ 455745 h 576072"/>
                <a:gd name="csX17" fmla="*/ 899645 w 1112242"/>
                <a:gd name="csY17" fmla="*/ 478813 h 576072"/>
                <a:gd name="csX18" fmla="*/ 743158 w 1112242"/>
                <a:gd name="csY18" fmla="*/ 500634 h 576072"/>
                <a:gd name="csX19" fmla="*/ 704504 w 1112242"/>
                <a:gd name="csY19" fmla="*/ 565473 h 576072"/>
                <a:gd name="csX20" fmla="*/ 620961 w 1112242"/>
                <a:gd name="csY20" fmla="*/ 553004 h 576072"/>
                <a:gd name="csX21" fmla="*/ 463850 w 1112242"/>
                <a:gd name="csY21" fmla="*/ 576072 h 576072"/>
                <a:gd name="csX22" fmla="*/ 236913 w 1112242"/>
                <a:gd name="csY22" fmla="*/ 572955 h 576072"/>
                <a:gd name="csX23" fmla="*/ 194518 w 1112242"/>
                <a:gd name="csY23" fmla="*/ 502504 h 576072"/>
                <a:gd name="csX24" fmla="*/ 99129 w 1112242"/>
                <a:gd name="csY24" fmla="*/ 471332 h 576072"/>
                <a:gd name="csX25" fmla="*/ 0 w 1112242"/>
                <a:gd name="csY25" fmla="*/ 371579 h 576072"/>
                <a:gd name="csX26" fmla="*/ 37407 w 1112242"/>
                <a:gd name="csY26" fmla="*/ 317339 h 576072"/>
                <a:gd name="csX27" fmla="*/ 84790 w 1112242"/>
                <a:gd name="csY27" fmla="*/ 306740 h 576072"/>
                <a:gd name="csX28" fmla="*/ 52370 w 1112242"/>
                <a:gd name="csY28" fmla="*/ 261851 h 576072"/>
                <a:gd name="csX29" fmla="*/ 56111 w 1112242"/>
                <a:gd name="csY29" fmla="*/ 182049 h 5760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1112242" h="576072">
                  <a:moveTo>
                    <a:pt x="56111" y="182049"/>
                  </a:moveTo>
                  <a:lnTo>
                    <a:pt x="149006" y="95389"/>
                  </a:lnTo>
                  <a:lnTo>
                    <a:pt x="138407" y="43019"/>
                  </a:lnTo>
                  <a:lnTo>
                    <a:pt x="171450" y="4364"/>
                  </a:lnTo>
                  <a:lnTo>
                    <a:pt x="395270" y="97259"/>
                  </a:lnTo>
                  <a:lnTo>
                    <a:pt x="418961" y="58605"/>
                  </a:lnTo>
                  <a:lnTo>
                    <a:pt x="566720" y="0"/>
                  </a:lnTo>
                  <a:lnTo>
                    <a:pt x="683306" y="46759"/>
                  </a:lnTo>
                  <a:lnTo>
                    <a:pt x="827324" y="61722"/>
                  </a:lnTo>
                  <a:lnTo>
                    <a:pt x="882188" y="88531"/>
                  </a:lnTo>
                  <a:lnTo>
                    <a:pt x="916478" y="79179"/>
                  </a:lnTo>
                  <a:lnTo>
                    <a:pt x="899021" y="147135"/>
                  </a:lnTo>
                  <a:lnTo>
                    <a:pt x="915855" y="186413"/>
                  </a:lnTo>
                  <a:lnTo>
                    <a:pt x="1112243" y="327314"/>
                  </a:lnTo>
                  <a:lnTo>
                    <a:pt x="1110996" y="437665"/>
                  </a:lnTo>
                  <a:lnTo>
                    <a:pt x="1054262" y="465097"/>
                  </a:lnTo>
                  <a:lnTo>
                    <a:pt x="959497" y="455745"/>
                  </a:lnTo>
                  <a:lnTo>
                    <a:pt x="899645" y="478813"/>
                  </a:lnTo>
                  <a:lnTo>
                    <a:pt x="743158" y="500634"/>
                  </a:lnTo>
                  <a:lnTo>
                    <a:pt x="704504" y="565473"/>
                  </a:lnTo>
                  <a:lnTo>
                    <a:pt x="620961" y="553004"/>
                  </a:lnTo>
                  <a:lnTo>
                    <a:pt x="463850" y="576072"/>
                  </a:lnTo>
                  <a:lnTo>
                    <a:pt x="236913" y="572955"/>
                  </a:lnTo>
                  <a:lnTo>
                    <a:pt x="194518" y="502504"/>
                  </a:lnTo>
                  <a:lnTo>
                    <a:pt x="99129" y="471332"/>
                  </a:lnTo>
                  <a:lnTo>
                    <a:pt x="0" y="371579"/>
                  </a:lnTo>
                  <a:lnTo>
                    <a:pt x="37407" y="317339"/>
                  </a:lnTo>
                  <a:lnTo>
                    <a:pt x="84790" y="306740"/>
                  </a:lnTo>
                  <a:lnTo>
                    <a:pt x="52370" y="261851"/>
                  </a:lnTo>
                  <a:lnTo>
                    <a:pt x="56111" y="182049"/>
                  </a:lnTo>
                  <a:close/>
                </a:path>
              </a:pathLst>
            </a:custGeom>
            <a:solidFill>
              <a:srgbClr val="1ABC9C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C70C459-29EC-B41C-BB23-96E95635615D}"/>
                </a:ext>
              </a:extLst>
            </p:cNvPr>
            <p:cNvSpPr/>
            <p:nvPr/>
          </p:nvSpPr>
          <p:spPr>
            <a:xfrm>
              <a:off x="8788362" y="2165045"/>
              <a:ext cx="665094" cy="857481"/>
            </a:xfrm>
            <a:custGeom>
              <a:avLst/>
              <a:gdLst>
                <a:gd name="csX0" fmla="*/ 4988 w 778071"/>
                <a:gd name="csY0" fmla="*/ 910244 h 1003138"/>
                <a:gd name="csX1" fmla="*/ 0 w 778071"/>
                <a:gd name="csY1" fmla="*/ 769343 h 1003138"/>
                <a:gd name="csX2" fmla="*/ 38654 w 778071"/>
                <a:gd name="csY2" fmla="*/ 624702 h 1003138"/>
                <a:gd name="csX3" fmla="*/ 134043 w 778071"/>
                <a:gd name="csY3" fmla="*/ 473825 h 1003138"/>
                <a:gd name="csX4" fmla="*/ 52994 w 778071"/>
                <a:gd name="csY4" fmla="*/ 430807 h 1003138"/>
                <a:gd name="csX5" fmla="*/ 36784 w 778071"/>
                <a:gd name="csY5" fmla="*/ 399634 h 1003138"/>
                <a:gd name="csX6" fmla="*/ 34290 w 778071"/>
                <a:gd name="csY6" fmla="*/ 331678 h 1003138"/>
                <a:gd name="csX7" fmla="*/ 69203 w 778071"/>
                <a:gd name="csY7" fmla="*/ 239407 h 1003138"/>
                <a:gd name="csX8" fmla="*/ 63592 w 778071"/>
                <a:gd name="csY8" fmla="*/ 140277 h 1003138"/>
                <a:gd name="csX9" fmla="*/ 159604 w 778071"/>
                <a:gd name="csY9" fmla="*/ 96012 h 1003138"/>
                <a:gd name="csX10" fmla="*/ 259981 w 778071"/>
                <a:gd name="csY10" fmla="*/ 118456 h 1003138"/>
                <a:gd name="csX11" fmla="*/ 280555 w 778071"/>
                <a:gd name="csY11" fmla="*/ 33667 h 1003138"/>
                <a:gd name="csX12" fmla="*/ 323573 w 778071"/>
                <a:gd name="csY12" fmla="*/ 0 h 1003138"/>
                <a:gd name="csX13" fmla="*/ 546146 w 778071"/>
                <a:gd name="csY13" fmla="*/ 72321 h 1003138"/>
                <a:gd name="csX14" fmla="*/ 603504 w 778071"/>
                <a:gd name="csY14" fmla="*/ 150876 h 1003138"/>
                <a:gd name="csX15" fmla="*/ 670214 w 778071"/>
                <a:gd name="csY15" fmla="*/ 163968 h 1003138"/>
                <a:gd name="csX16" fmla="*/ 692035 w 778071"/>
                <a:gd name="csY16" fmla="*/ 200752 h 1003138"/>
                <a:gd name="csX17" fmla="*/ 760615 w 778071"/>
                <a:gd name="csY17" fmla="*/ 234419 h 1003138"/>
                <a:gd name="csX18" fmla="*/ 778071 w 778071"/>
                <a:gd name="csY18" fmla="*/ 268085 h 1003138"/>
                <a:gd name="csX19" fmla="*/ 770590 w 778071"/>
                <a:gd name="csY19" fmla="*/ 301128 h 1003138"/>
                <a:gd name="csX20" fmla="*/ 710738 w 778071"/>
                <a:gd name="csY20" fmla="*/ 351005 h 1003138"/>
                <a:gd name="csX21" fmla="*/ 649016 w 778071"/>
                <a:gd name="csY21" fmla="*/ 463850 h 1003138"/>
                <a:gd name="csX22" fmla="*/ 659615 w 778071"/>
                <a:gd name="csY22" fmla="*/ 484424 h 1003138"/>
                <a:gd name="csX23" fmla="*/ 731312 w 778071"/>
                <a:gd name="csY23" fmla="*/ 516220 h 1003138"/>
                <a:gd name="csX24" fmla="*/ 736923 w 778071"/>
                <a:gd name="csY24" fmla="*/ 643405 h 1003138"/>
                <a:gd name="csX25" fmla="*/ 619091 w 778071"/>
                <a:gd name="csY25" fmla="*/ 686424 h 1003138"/>
                <a:gd name="csX26" fmla="*/ 560486 w 778071"/>
                <a:gd name="csY26" fmla="*/ 771837 h 1003138"/>
                <a:gd name="csX27" fmla="*/ 584177 w 778071"/>
                <a:gd name="csY27" fmla="*/ 799269 h 1003138"/>
                <a:gd name="csX28" fmla="*/ 400258 w 778071"/>
                <a:gd name="csY28" fmla="*/ 905879 h 1003138"/>
                <a:gd name="csX29" fmla="*/ 252499 w 778071"/>
                <a:gd name="csY29" fmla="*/ 964484 h 1003138"/>
                <a:gd name="csX30" fmla="*/ 228808 w 778071"/>
                <a:gd name="csY30" fmla="*/ 1003138 h 1003138"/>
                <a:gd name="csX31" fmla="*/ 4988 w 778071"/>
                <a:gd name="csY31" fmla="*/ 910244 h 10031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778071" h="1003138">
                  <a:moveTo>
                    <a:pt x="4988" y="910244"/>
                  </a:moveTo>
                  <a:lnTo>
                    <a:pt x="0" y="769343"/>
                  </a:lnTo>
                  <a:lnTo>
                    <a:pt x="38654" y="624702"/>
                  </a:lnTo>
                  <a:lnTo>
                    <a:pt x="134043" y="473825"/>
                  </a:lnTo>
                  <a:lnTo>
                    <a:pt x="52994" y="430807"/>
                  </a:lnTo>
                  <a:lnTo>
                    <a:pt x="36784" y="399634"/>
                  </a:lnTo>
                  <a:lnTo>
                    <a:pt x="34290" y="331678"/>
                  </a:lnTo>
                  <a:lnTo>
                    <a:pt x="69203" y="239407"/>
                  </a:lnTo>
                  <a:lnTo>
                    <a:pt x="63592" y="140277"/>
                  </a:lnTo>
                  <a:lnTo>
                    <a:pt x="159604" y="96012"/>
                  </a:lnTo>
                  <a:lnTo>
                    <a:pt x="259981" y="118456"/>
                  </a:lnTo>
                  <a:lnTo>
                    <a:pt x="280555" y="33667"/>
                  </a:lnTo>
                  <a:lnTo>
                    <a:pt x="323573" y="0"/>
                  </a:lnTo>
                  <a:lnTo>
                    <a:pt x="546146" y="72321"/>
                  </a:lnTo>
                  <a:lnTo>
                    <a:pt x="603504" y="150876"/>
                  </a:lnTo>
                  <a:lnTo>
                    <a:pt x="670214" y="163968"/>
                  </a:lnTo>
                  <a:lnTo>
                    <a:pt x="692035" y="200752"/>
                  </a:lnTo>
                  <a:lnTo>
                    <a:pt x="760615" y="234419"/>
                  </a:lnTo>
                  <a:lnTo>
                    <a:pt x="778071" y="268085"/>
                  </a:lnTo>
                  <a:lnTo>
                    <a:pt x="770590" y="301128"/>
                  </a:lnTo>
                  <a:lnTo>
                    <a:pt x="710738" y="351005"/>
                  </a:lnTo>
                  <a:lnTo>
                    <a:pt x="649016" y="463850"/>
                  </a:lnTo>
                  <a:lnTo>
                    <a:pt x="659615" y="484424"/>
                  </a:lnTo>
                  <a:lnTo>
                    <a:pt x="731312" y="516220"/>
                  </a:lnTo>
                  <a:lnTo>
                    <a:pt x="736923" y="643405"/>
                  </a:lnTo>
                  <a:lnTo>
                    <a:pt x="619091" y="686424"/>
                  </a:lnTo>
                  <a:lnTo>
                    <a:pt x="560486" y="771837"/>
                  </a:lnTo>
                  <a:lnTo>
                    <a:pt x="584177" y="799269"/>
                  </a:lnTo>
                  <a:lnTo>
                    <a:pt x="400258" y="905879"/>
                  </a:lnTo>
                  <a:lnTo>
                    <a:pt x="252499" y="964484"/>
                  </a:lnTo>
                  <a:lnTo>
                    <a:pt x="228808" y="1003138"/>
                  </a:lnTo>
                  <a:lnTo>
                    <a:pt x="4988" y="910244"/>
                  </a:lnTo>
                  <a:close/>
                </a:path>
              </a:pathLst>
            </a:custGeom>
            <a:solidFill>
              <a:srgbClr val="E67E22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3FCB641-59CA-6639-FDF6-BC01FCE8CAA9}"/>
                </a:ext>
              </a:extLst>
            </p:cNvPr>
            <p:cNvSpPr/>
            <p:nvPr/>
          </p:nvSpPr>
          <p:spPr>
            <a:xfrm>
              <a:off x="8792093" y="1676350"/>
              <a:ext cx="554245" cy="608604"/>
            </a:xfrm>
            <a:custGeom>
              <a:avLst/>
              <a:gdLst>
                <a:gd name="csX0" fmla="*/ 59228 w 648392"/>
                <a:gd name="csY0" fmla="*/ 711985 h 711985"/>
                <a:gd name="csX1" fmla="*/ 0 w 648392"/>
                <a:gd name="csY1" fmla="*/ 530560 h 711985"/>
                <a:gd name="csX2" fmla="*/ 56734 w 648392"/>
                <a:gd name="csY2" fmla="*/ 252499 h 711985"/>
                <a:gd name="csX3" fmla="*/ 51123 w 648392"/>
                <a:gd name="csY3" fmla="*/ 167086 h 711985"/>
                <a:gd name="csX4" fmla="*/ 86037 w 648392"/>
                <a:gd name="csY4" fmla="*/ 68580 h 711985"/>
                <a:gd name="csX5" fmla="*/ 156487 w 648392"/>
                <a:gd name="csY5" fmla="*/ 71074 h 711985"/>
                <a:gd name="csX6" fmla="*/ 247512 w 648392"/>
                <a:gd name="csY6" fmla="*/ 29302 h 711985"/>
                <a:gd name="csX7" fmla="*/ 423326 w 648392"/>
                <a:gd name="csY7" fmla="*/ 20574 h 711985"/>
                <a:gd name="csX8" fmla="*/ 485048 w 648392"/>
                <a:gd name="csY8" fmla="*/ 0 h 711985"/>
                <a:gd name="csX9" fmla="*/ 526196 w 648392"/>
                <a:gd name="csY9" fmla="*/ 68580 h 711985"/>
                <a:gd name="csX10" fmla="*/ 515597 w 648392"/>
                <a:gd name="csY10" fmla="*/ 127808 h 711985"/>
                <a:gd name="csX11" fmla="*/ 559239 w 648392"/>
                <a:gd name="csY11" fmla="*/ 197635 h 711985"/>
                <a:gd name="csX12" fmla="*/ 564226 w 648392"/>
                <a:gd name="csY12" fmla="*/ 264968 h 711985"/>
                <a:gd name="csX13" fmla="*/ 619714 w 648392"/>
                <a:gd name="csY13" fmla="*/ 298635 h 711985"/>
                <a:gd name="csX14" fmla="*/ 648393 w 648392"/>
                <a:gd name="csY14" fmla="*/ 345394 h 711985"/>
                <a:gd name="csX15" fmla="*/ 634677 w 648392"/>
                <a:gd name="csY15" fmla="*/ 413974 h 711985"/>
                <a:gd name="csX16" fmla="*/ 557992 w 648392"/>
                <a:gd name="csY16" fmla="*/ 526196 h 711985"/>
                <a:gd name="csX17" fmla="*/ 541782 w 648392"/>
                <a:gd name="csY17" fmla="*/ 644029 h 711985"/>
                <a:gd name="csX18" fmla="*/ 319209 w 648392"/>
                <a:gd name="csY18" fmla="*/ 571708 h 711985"/>
                <a:gd name="csX19" fmla="*/ 276190 w 648392"/>
                <a:gd name="csY19" fmla="*/ 605374 h 711985"/>
                <a:gd name="csX20" fmla="*/ 255616 w 648392"/>
                <a:gd name="csY20" fmla="*/ 690164 h 711985"/>
                <a:gd name="csX21" fmla="*/ 155240 w 648392"/>
                <a:gd name="csY21" fmla="*/ 667720 h 711985"/>
                <a:gd name="csX22" fmla="*/ 59228 w 648392"/>
                <a:gd name="csY22" fmla="*/ 711985 h 7119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648392" h="711985">
                  <a:moveTo>
                    <a:pt x="59228" y="711985"/>
                  </a:moveTo>
                  <a:lnTo>
                    <a:pt x="0" y="530560"/>
                  </a:lnTo>
                  <a:lnTo>
                    <a:pt x="56734" y="252499"/>
                  </a:lnTo>
                  <a:lnTo>
                    <a:pt x="51123" y="167086"/>
                  </a:lnTo>
                  <a:lnTo>
                    <a:pt x="86037" y="68580"/>
                  </a:lnTo>
                  <a:lnTo>
                    <a:pt x="156487" y="71074"/>
                  </a:lnTo>
                  <a:lnTo>
                    <a:pt x="247512" y="29302"/>
                  </a:lnTo>
                  <a:lnTo>
                    <a:pt x="423326" y="20574"/>
                  </a:lnTo>
                  <a:lnTo>
                    <a:pt x="485048" y="0"/>
                  </a:lnTo>
                  <a:lnTo>
                    <a:pt x="526196" y="68580"/>
                  </a:lnTo>
                  <a:lnTo>
                    <a:pt x="515597" y="127808"/>
                  </a:lnTo>
                  <a:lnTo>
                    <a:pt x="559239" y="197635"/>
                  </a:lnTo>
                  <a:lnTo>
                    <a:pt x="564226" y="264968"/>
                  </a:lnTo>
                  <a:lnTo>
                    <a:pt x="619714" y="298635"/>
                  </a:lnTo>
                  <a:lnTo>
                    <a:pt x="648393" y="345394"/>
                  </a:lnTo>
                  <a:lnTo>
                    <a:pt x="634677" y="413974"/>
                  </a:lnTo>
                  <a:lnTo>
                    <a:pt x="557992" y="526196"/>
                  </a:lnTo>
                  <a:lnTo>
                    <a:pt x="541782" y="644029"/>
                  </a:lnTo>
                  <a:lnTo>
                    <a:pt x="319209" y="571708"/>
                  </a:lnTo>
                  <a:lnTo>
                    <a:pt x="276190" y="605374"/>
                  </a:lnTo>
                  <a:lnTo>
                    <a:pt x="255616" y="690164"/>
                  </a:lnTo>
                  <a:lnTo>
                    <a:pt x="155240" y="667720"/>
                  </a:lnTo>
                  <a:lnTo>
                    <a:pt x="59228" y="711985"/>
                  </a:lnTo>
                  <a:close/>
                </a:path>
              </a:pathLst>
            </a:custGeom>
            <a:solidFill>
              <a:srgbClr val="27AE60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BDDDB715-DE83-D6F4-4E61-577CB067B478}"/>
                </a:ext>
              </a:extLst>
            </p:cNvPr>
            <p:cNvSpPr/>
            <p:nvPr/>
          </p:nvSpPr>
          <p:spPr>
            <a:xfrm>
              <a:off x="9409757" y="3283129"/>
              <a:ext cx="749830" cy="748764"/>
            </a:xfrm>
            <a:custGeom>
              <a:avLst/>
              <a:gdLst>
                <a:gd name="csX0" fmla="*/ 545523 w 877200"/>
                <a:gd name="csY0" fmla="*/ 103493 h 875953"/>
                <a:gd name="csX1" fmla="*/ 574825 w 877200"/>
                <a:gd name="csY1" fmla="*/ 269332 h 875953"/>
                <a:gd name="csX2" fmla="*/ 658991 w 877200"/>
                <a:gd name="csY2" fmla="*/ 397764 h 875953"/>
                <a:gd name="csX3" fmla="*/ 781812 w 877200"/>
                <a:gd name="csY3" fmla="*/ 513727 h 875953"/>
                <a:gd name="csX4" fmla="*/ 877200 w 877200"/>
                <a:gd name="csY4" fmla="*/ 556745 h 875953"/>
                <a:gd name="csX5" fmla="*/ 745652 w 877200"/>
                <a:gd name="csY5" fmla="*/ 743781 h 875953"/>
                <a:gd name="csX6" fmla="*/ 669590 w 877200"/>
                <a:gd name="csY6" fmla="*/ 771837 h 875953"/>
                <a:gd name="csX7" fmla="*/ 585424 w 877200"/>
                <a:gd name="csY7" fmla="*/ 842287 h 875953"/>
                <a:gd name="csX8" fmla="*/ 495023 w 877200"/>
                <a:gd name="csY8" fmla="*/ 868472 h 875953"/>
                <a:gd name="csX9" fmla="*/ 351628 w 877200"/>
                <a:gd name="csY9" fmla="*/ 875954 h 875953"/>
                <a:gd name="csX10" fmla="*/ 211975 w 877200"/>
                <a:gd name="csY10" fmla="*/ 703880 h 875953"/>
                <a:gd name="csX11" fmla="*/ 235666 w 877200"/>
                <a:gd name="csY11" fmla="*/ 617844 h 875953"/>
                <a:gd name="csX12" fmla="*/ 86660 w 877200"/>
                <a:gd name="csY12" fmla="*/ 503751 h 875953"/>
                <a:gd name="csX13" fmla="*/ 26809 w 877200"/>
                <a:gd name="csY13" fmla="*/ 392153 h 875953"/>
                <a:gd name="csX14" fmla="*/ 0 w 877200"/>
                <a:gd name="csY14" fmla="*/ 288659 h 875953"/>
                <a:gd name="csX15" fmla="*/ 3741 w 877200"/>
                <a:gd name="csY15" fmla="*/ 215716 h 875953"/>
                <a:gd name="csX16" fmla="*/ 71074 w 877200"/>
                <a:gd name="csY16" fmla="*/ 147759 h 875953"/>
                <a:gd name="csX17" fmla="*/ 6235 w 877200"/>
                <a:gd name="csY17" fmla="*/ 76685 h 875953"/>
                <a:gd name="csX18" fmla="*/ 66086 w 877200"/>
                <a:gd name="csY18" fmla="*/ 53617 h 875953"/>
                <a:gd name="csX19" fmla="*/ 160851 w 877200"/>
                <a:gd name="csY19" fmla="*/ 62969 h 875953"/>
                <a:gd name="csX20" fmla="*/ 217586 w 877200"/>
                <a:gd name="csY20" fmla="*/ 35537 h 875953"/>
                <a:gd name="csX21" fmla="*/ 290530 w 877200"/>
                <a:gd name="csY21" fmla="*/ 0 h 875953"/>
                <a:gd name="csX22" fmla="*/ 329807 w 877200"/>
                <a:gd name="csY22" fmla="*/ 38031 h 875953"/>
                <a:gd name="csX23" fmla="*/ 364097 w 877200"/>
                <a:gd name="csY23" fmla="*/ 66086 h 875953"/>
                <a:gd name="csX24" fmla="*/ 430184 w 877200"/>
                <a:gd name="csY24" fmla="*/ 65463 h 875953"/>
                <a:gd name="csX25" fmla="*/ 488165 w 877200"/>
                <a:gd name="csY25" fmla="*/ 117210 h 875953"/>
                <a:gd name="csX26" fmla="*/ 514350 w 877200"/>
                <a:gd name="csY26" fmla="*/ 117833 h 875953"/>
                <a:gd name="csX27" fmla="*/ 523078 w 877200"/>
                <a:gd name="csY27" fmla="*/ 87907 h 875953"/>
                <a:gd name="csX28" fmla="*/ 545523 w 877200"/>
                <a:gd name="csY28" fmla="*/ 103493 h 8759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877200" h="875953">
                  <a:moveTo>
                    <a:pt x="545523" y="103493"/>
                  </a:moveTo>
                  <a:lnTo>
                    <a:pt x="574825" y="269332"/>
                  </a:lnTo>
                  <a:lnTo>
                    <a:pt x="658991" y="397764"/>
                  </a:lnTo>
                  <a:lnTo>
                    <a:pt x="781812" y="513727"/>
                  </a:lnTo>
                  <a:lnTo>
                    <a:pt x="877200" y="556745"/>
                  </a:lnTo>
                  <a:lnTo>
                    <a:pt x="745652" y="743781"/>
                  </a:lnTo>
                  <a:lnTo>
                    <a:pt x="669590" y="771837"/>
                  </a:lnTo>
                  <a:lnTo>
                    <a:pt x="585424" y="842287"/>
                  </a:lnTo>
                  <a:lnTo>
                    <a:pt x="495023" y="868472"/>
                  </a:lnTo>
                  <a:lnTo>
                    <a:pt x="351628" y="875954"/>
                  </a:lnTo>
                  <a:lnTo>
                    <a:pt x="211975" y="703880"/>
                  </a:lnTo>
                  <a:lnTo>
                    <a:pt x="235666" y="617844"/>
                  </a:lnTo>
                  <a:lnTo>
                    <a:pt x="86660" y="503751"/>
                  </a:lnTo>
                  <a:lnTo>
                    <a:pt x="26809" y="392153"/>
                  </a:lnTo>
                  <a:lnTo>
                    <a:pt x="0" y="288659"/>
                  </a:lnTo>
                  <a:lnTo>
                    <a:pt x="3741" y="215716"/>
                  </a:lnTo>
                  <a:lnTo>
                    <a:pt x="71074" y="147759"/>
                  </a:lnTo>
                  <a:lnTo>
                    <a:pt x="6235" y="76685"/>
                  </a:lnTo>
                  <a:lnTo>
                    <a:pt x="66086" y="53617"/>
                  </a:lnTo>
                  <a:lnTo>
                    <a:pt x="160851" y="62969"/>
                  </a:lnTo>
                  <a:lnTo>
                    <a:pt x="217586" y="35537"/>
                  </a:lnTo>
                  <a:lnTo>
                    <a:pt x="290530" y="0"/>
                  </a:lnTo>
                  <a:lnTo>
                    <a:pt x="329807" y="38031"/>
                  </a:lnTo>
                  <a:lnTo>
                    <a:pt x="364097" y="66086"/>
                  </a:lnTo>
                  <a:lnTo>
                    <a:pt x="430184" y="65463"/>
                  </a:lnTo>
                  <a:lnTo>
                    <a:pt x="488165" y="117210"/>
                  </a:lnTo>
                  <a:lnTo>
                    <a:pt x="514350" y="117833"/>
                  </a:lnTo>
                  <a:lnTo>
                    <a:pt x="523078" y="87907"/>
                  </a:lnTo>
                  <a:lnTo>
                    <a:pt x="545523" y="103493"/>
                  </a:lnTo>
                  <a:close/>
                </a:path>
              </a:pathLst>
            </a:custGeom>
            <a:solidFill>
              <a:srgbClr val="8E44AD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8D65488E-CC5F-AE1D-5F85-190F3BE2DCAF}"/>
                </a:ext>
              </a:extLst>
            </p:cNvPr>
            <p:cNvSpPr/>
            <p:nvPr/>
          </p:nvSpPr>
          <p:spPr>
            <a:xfrm>
              <a:off x="9691676" y="2545556"/>
              <a:ext cx="980588" cy="838296"/>
            </a:xfrm>
            <a:custGeom>
              <a:avLst/>
              <a:gdLst>
                <a:gd name="csX0" fmla="*/ 1119725 w 1147156"/>
                <a:gd name="csY0" fmla="*/ 431431 h 980694"/>
                <a:gd name="csX1" fmla="*/ 1143416 w 1147156"/>
                <a:gd name="csY1" fmla="*/ 470085 h 980694"/>
                <a:gd name="csX2" fmla="*/ 1023712 w 1147156"/>
                <a:gd name="csY2" fmla="*/ 529313 h 980694"/>
                <a:gd name="csX3" fmla="*/ 1053015 w 1147156"/>
                <a:gd name="csY3" fmla="*/ 445770 h 980694"/>
                <a:gd name="csX4" fmla="*/ 1088552 w 1147156"/>
                <a:gd name="csY4" fmla="*/ 454498 h 980694"/>
                <a:gd name="csX5" fmla="*/ 1084811 w 1147156"/>
                <a:gd name="csY5" fmla="*/ 424573 h 980694"/>
                <a:gd name="csX6" fmla="*/ 1110996 w 1147156"/>
                <a:gd name="csY6" fmla="*/ 385918 h 980694"/>
                <a:gd name="csX7" fmla="*/ 1147156 w 1147156"/>
                <a:gd name="csY7" fmla="*/ 402752 h 980694"/>
                <a:gd name="csX8" fmla="*/ 1119725 w 1147156"/>
                <a:gd name="csY8" fmla="*/ 431431 h 980694"/>
                <a:gd name="csX9" fmla="*/ 903386 w 1147156"/>
                <a:gd name="csY9" fmla="*/ 536794 h 980694"/>
                <a:gd name="csX10" fmla="*/ 920219 w 1147156"/>
                <a:gd name="csY10" fmla="*/ 523702 h 980694"/>
                <a:gd name="csX11" fmla="*/ 1009373 w 1147156"/>
                <a:gd name="csY11" fmla="*/ 533054 h 980694"/>
                <a:gd name="csX12" fmla="*/ 970096 w 1147156"/>
                <a:gd name="csY12" fmla="*/ 567344 h 980694"/>
                <a:gd name="csX13" fmla="*/ 903386 w 1147156"/>
                <a:gd name="csY13" fmla="*/ 536794 h 980694"/>
                <a:gd name="csX14" fmla="*/ 935182 w 1147156"/>
                <a:gd name="csY14" fmla="*/ 154617 h 980694"/>
                <a:gd name="csX15" fmla="*/ 937676 w 1147156"/>
                <a:gd name="csY15" fmla="*/ 205740 h 980694"/>
                <a:gd name="csX16" fmla="*/ 866602 w 1147156"/>
                <a:gd name="csY16" fmla="*/ 274320 h 980694"/>
                <a:gd name="csX17" fmla="*/ 866602 w 1147156"/>
                <a:gd name="csY17" fmla="*/ 347888 h 980694"/>
                <a:gd name="csX18" fmla="*/ 823584 w 1147156"/>
                <a:gd name="csY18" fmla="*/ 385295 h 980694"/>
                <a:gd name="csX19" fmla="*/ 834806 w 1147156"/>
                <a:gd name="csY19" fmla="*/ 414597 h 980694"/>
                <a:gd name="csX20" fmla="*/ 791787 w 1147156"/>
                <a:gd name="csY20" fmla="*/ 440159 h 980694"/>
                <a:gd name="csX21" fmla="*/ 725078 w 1147156"/>
                <a:gd name="csY21" fmla="*/ 532430 h 980694"/>
                <a:gd name="csX22" fmla="*/ 658992 w 1147156"/>
                <a:gd name="csY22" fmla="*/ 560486 h 980694"/>
                <a:gd name="csX23" fmla="*/ 639041 w 1147156"/>
                <a:gd name="csY23" fmla="*/ 638417 h 980694"/>
                <a:gd name="csX24" fmla="*/ 519961 w 1147156"/>
                <a:gd name="csY24" fmla="*/ 681436 h 980694"/>
                <a:gd name="csX25" fmla="*/ 481930 w 1147156"/>
                <a:gd name="csY25" fmla="*/ 746275 h 980694"/>
                <a:gd name="csX26" fmla="*/ 416468 w 1147156"/>
                <a:gd name="csY26" fmla="*/ 754380 h 980694"/>
                <a:gd name="csX27" fmla="*/ 387166 w 1147156"/>
                <a:gd name="csY27" fmla="*/ 791164 h 980694"/>
                <a:gd name="csX28" fmla="*/ 299882 w 1147156"/>
                <a:gd name="csY28" fmla="*/ 832312 h 980694"/>
                <a:gd name="csX29" fmla="*/ 215715 w 1147156"/>
                <a:gd name="csY29" fmla="*/ 966355 h 980694"/>
                <a:gd name="csX30" fmla="*/ 193271 w 1147156"/>
                <a:gd name="csY30" fmla="*/ 950768 h 980694"/>
                <a:gd name="csX31" fmla="*/ 184543 w 1147156"/>
                <a:gd name="csY31" fmla="*/ 980694 h 980694"/>
                <a:gd name="csX32" fmla="*/ 158358 w 1147156"/>
                <a:gd name="csY32" fmla="*/ 980071 h 980694"/>
                <a:gd name="csX33" fmla="*/ 100376 w 1147156"/>
                <a:gd name="csY33" fmla="*/ 928324 h 980694"/>
                <a:gd name="csX34" fmla="*/ 34290 w 1147156"/>
                <a:gd name="csY34" fmla="*/ 928947 h 980694"/>
                <a:gd name="csX35" fmla="*/ 0 w 1147156"/>
                <a:gd name="csY35" fmla="*/ 900892 h 980694"/>
                <a:gd name="csX36" fmla="*/ 34913 w 1147156"/>
                <a:gd name="csY36" fmla="*/ 905880 h 980694"/>
                <a:gd name="csX37" fmla="*/ 3117 w 1147156"/>
                <a:gd name="csY37" fmla="*/ 839170 h 980694"/>
                <a:gd name="csX38" fmla="*/ 22444 w 1147156"/>
                <a:gd name="csY38" fmla="*/ 813608 h 980694"/>
                <a:gd name="csX39" fmla="*/ 177685 w 1147156"/>
                <a:gd name="csY39" fmla="*/ 741911 h 980694"/>
                <a:gd name="csX40" fmla="*/ 245018 w 1147156"/>
                <a:gd name="csY40" fmla="*/ 684553 h 980694"/>
                <a:gd name="csX41" fmla="*/ 243147 w 1147156"/>
                <a:gd name="csY41" fmla="*/ 639664 h 980694"/>
                <a:gd name="csX42" fmla="*/ 184543 w 1147156"/>
                <a:gd name="csY42" fmla="*/ 610362 h 980694"/>
                <a:gd name="csX43" fmla="*/ 90401 w 1147156"/>
                <a:gd name="csY43" fmla="*/ 597270 h 980694"/>
                <a:gd name="csX44" fmla="*/ 79179 w 1147156"/>
                <a:gd name="csY44" fmla="*/ 570461 h 980694"/>
                <a:gd name="csX45" fmla="*/ 241900 w 1147156"/>
                <a:gd name="csY45" fmla="*/ 230678 h 980694"/>
                <a:gd name="csX46" fmla="*/ 298635 w 1147156"/>
                <a:gd name="csY46" fmla="*/ 154617 h 980694"/>
                <a:gd name="csX47" fmla="*/ 369085 w 1147156"/>
                <a:gd name="csY47" fmla="*/ 114092 h 980694"/>
                <a:gd name="csX48" fmla="*/ 507492 w 1147156"/>
                <a:gd name="csY48" fmla="*/ 145888 h 980694"/>
                <a:gd name="csX49" fmla="*/ 600387 w 1147156"/>
                <a:gd name="csY49" fmla="*/ 97259 h 980694"/>
                <a:gd name="csX50" fmla="*/ 645899 w 1147156"/>
                <a:gd name="csY50" fmla="*/ 29302 h 980694"/>
                <a:gd name="csX51" fmla="*/ 725078 w 1147156"/>
                <a:gd name="csY51" fmla="*/ 46136 h 980694"/>
                <a:gd name="csX52" fmla="*/ 759991 w 1147156"/>
                <a:gd name="csY52" fmla="*/ 0 h 980694"/>
                <a:gd name="csX53" fmla="*/ 803633 w 1147156"/>
                <a:gd name="csY53" fmla="*/ 100376 h 980694"/>
                <a:gd name="csX54" fmla="*/ 828571 w 1147156"/>
                <a:gd name="csY54" fmla="*/ 105364 h 980694"/>
                <a:gd name="csX55" fmla="*/ 848522 w 1147156"/>
                <a:gd name="csY55" fmla="*/ 86660 h 980694"/>
                <a:gd name="csX56" fmla="*/ 890293 w 1147156"/>
                <a:gd name="csY56" fmla="*/ 142771 h 980694"/>
                <a:gd name="csX57" fmla="*/ 935182 w 1147156"/>
                <a:gd name="csY57" fmla="*/ 154617 h 980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1147156" h="980694">
                  <a:moveTo>
                    <a:pt x="1119725" y="431431"/>
                  </a:moveTo>
                  <a:lnTo>
                    <a:pt x="1143416" y="470085"/>
                  </a:lnTo>
                  <a:lnTo>
                    <a:pt x="1023712" y="529313"/>
                  </a:lnTo>
                  <a:lnTo>
                    <a:pt x="1053015" y="445770"/>
                  </a:lnTo>
                  <a:lnTo>
                    <a:pt x="1088552" y="454498"/>
                  </a:lnTo>
                  <a:lnTo>
                    <a:pt x="1084811" y="424573"/>
                  </a:lnTo>
                  <a:lnTo>
                    <a:pt x="1110996" y="385918"/>
                  </a:lnTo>
                  <a:lnTo>
                    <a:pt x="1147156" y="402752"/>
                  </a:lnTo>
                  <a:lnTo>
                    <a:pt x="1119725" y="431431"/>
                  </a:lnTo>
                  <a:close/>
                  <a:moveTo>
                    <a:pt x="903386" y="536794"/>
                  </a:moveTo>
                  <a:lnTo>
                    <a:pt x="920219" y="523702"/>
                  </a:lnTo>
                  <a:lnTo>
                    <a:pt x="1009373" y="533054"/>
                  </a:lnTo>
                  <a:lnTo>
                    <a:pt x="970096" y="567344"/>
                  </a:lnTo>
                  <a:lnTo>
                    <a:pt x="903386" y="536794"/>
                  </a:lnTo>
                  <a:close/>
                  <a:moveTo>
                    <a:pt x="935182" y="154617"/>
                  </a:moveTo>
                  <a:lnTo>
                    <a:pt x="937676" y="205740"/>
                  </a:lnTo>
                  <a:lnTo>
                    <a:pt x="866602" y="274320"/>
                  </a:lnTo>
                  <a:lnTo>
                    <a:pt x="866602" y="347888"/>
                  </a:lnTo>
                  <a:lnTo>
                    <a:pt x="823584" y="385295"/>
                  </a:lnTo>
                  <a:lnTo>
                    <a:pt x="834806" y="414597"/>
                  </a:lnTo>
                  <a:lnTo>
                    <a:pt x="791787" y="440159"/>
                  </a:lnTo>
                  <a:lnTo>
                    <a:pt x="725078" y="532430"/>
                  </a:lnTo>
                  <a:lnTo>
                    <a:pt x="658992" y="560486"/>
                  </a:lnTo>
                  <a:lnTo>
                    <a:pt x="639041" y="638417"/>
                  </a:lnTo>
                  <a:lnTo>
                    <a:pt x="519961" y="681436"/>
                  </a:lnTo>
                  <a:lnTo>
                    <a:pt x="481930" y="746275"/>
                  </a:lnTo>
                  <a:lnTo>
                    <a:pt x="416468" y="754380"/>
                  </a:lnTo>
                  <a:lnTo>
                    <a:pt x="387166" y="791164"/>
                  </a:lnTo>
                  <a:lnTo>
                    <a:pt x="299882" y="832312"/>
                  </a:lnTo>
                  <a:lnTo>
                    <a:pt x="215715" y="966355"/>
                  </a:lnTo>
                  <a:lnTo>
                    <a:pt x="193271" y="950768"/>
                  </a:lnTo>
                  <a:lnTo>
                    <a:pt x="184543" y="980694"/>
                  </a:lnTo>
                  <a:lnTo>
                    <a:pt x="158358" y="980071"/>
                  </a:lnTo>
                  <a:lnTo>
                    <a:pt x="100376" y="928324"/>
                  </a:lnTo>
                  <a:lnTo>
                    <a:pt x="34290" y="928947"/>
                  </a:lnTo>
                  <a:lnTo>
                    <a:pt x="0" y="900892"/>
                  </a:lnTo>
                  <a:lnTo>
                    <a:pt x="34913" y="905880"/>
                  </a:lnTo>
                  <a:lnTo>
                    <a:pt x="3117" y="839170"/>
                  </a:lnTo>
                  <a:lnTo>
                    <a:pt x="22444" y="813608"/>
                  </a:lnTo>
                  <a:lnTo>
                    <a:pt x="177685" y="741911"/>
                  </a:lnTo>
                  <a:lnTo>
                    <a:pt x="245018" y="684553"/>
                  </a:lnTo>
                  <a:lnTo>
                    <a:pt x="243147" y="639664"/>
                  </a:lnTo>
                  <a:lnTo>
                    <a:pt x="184543" y="610362"/>
                  </a:lnTo>
                  <a:lnTo>
                    <a:pt x="90401" y="597270"/>
                  </a:lnTo>
                  <a:lnTo>
                    <a:pt x="79179" y="570461"/>
                  </a:lnTo>
                  <a:lnTo>
                    <a:pt x="241900" y="230678"/>
                  </a:lnTo>
                  <a:lnTo>
                    <a:pt x="298635" y="154617"/>
                  </a:lnTo>
                  <a:lnTo>
                    <a:pt x="369085" y="114092"/>
                  </a:lnTo>
                  <a:lnTo>
                    <a:pt x="507492" y="145888"/>
                  </a:lnTo>
                  <a:lnTo>
                    <a:pt x="600387" y="97259"/>
                  </a:lnTo>
                  <a:lnTo>
                    <a:pt x="645899" y="29302"/>
                  </a:lnTo>
                  <a:lnTo>
                    <a:pt x="725078" y="46136"/>
                  </a:lnTo>
                  <a:lnTo>
                    <a:pt x="759991" y="0"/>
                  </a:lnTo>
                  <a:lnTo>
                    <a:pt x="803633" y="100376"/>
                  </a:lnTo>
                  <a:lnTo>
                    <a:pt x="828571" y="105364"/>
                  </a:lnTo>
                  <a:lnTo>
                    <a:pt x="848522" y="86660"/>
                  </a:lnTo>
                  <a:lnTo>
                    <a:pt x="890293" y="142771"/>
                  </a:lnTo>
                  <a:lnTo>
                    <a:pt x="935182" y="154617"/>
                  </a:lnTo>
                  <a:close/>
                </a:path>
              </a:pathLst>
            </a:custGeom>
            <a:solidFill>
              <a:srgbClr val="D35400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81AF58F-2BBD-89C6-84FD-9F3012412CEA}"/>
                </a:ext>
              </a:extLst>
            </p:cNvPr>
            <p:cNvSpPr/>
            <p:nvPr/>
          </p:nvSpPr>
          <p:spPr>
            <a:xfrm>
              <a:off x="9972529" y="2321193"/>
              <a:ext cx="605939" cy="356529"/>
            </a:xfrm>
            <a:custGeom>
              <a:avLst/>
              <a:gdLst>
                <a:gd name="csX0" fmla="*/ 599140 w 708867"/>
                <a:gd name="csY0" fmla="*/ 5611 h 417091"/>
                <a:gd name="csX1" fmla="*/ 617843 w 708867"/>
                <a:gd name="csY1" fmla="*/ 44265 h 417091"/>
                <a:gd name="csX2" fmla="*/ 650887 w 708867"/>
                <a:gd name="csY2" fmla="*/ 54241 h 417091"/>
                <a:gd name="csX3" fmla="*/ 627195 w 708867"/>
                <a:gd name="csY3" fmla="*/ 95389 h 417091"/>
                <a:gd name="csX4" fmla="*/ 622831 w 708867"/>
                <a:gd name="csY4" fmla="*/ 205740 h 417091"/>
                <a:gd name="csX5" fmla="*/ 665849 w 708867"/>
                <a:gd name="csY5" fmla="*/ 263721 h 417091"/>
                <a:gd name="csX6" fmla="*/ 708868 w 708867"/>
                <a:gd name="csY6" fmla="*/ 288036 h 417091"/>
                <a:gd name="csX7" fmla="*/ 606621 w 708867"/>
                <a:gd name="csY7" fmla="*/ 417091 h 417091"/>
                <a:gd name="csX8" fmla="*/ 561732 w 708867"/>
                <a:gd name="csY8" fmla="*/ 405245 h 417091"/>
                <a:gd name="csX9" fmla="*/ 519961 w 708867"/>
                <a:gd name="csY9" fmla="*/ 349135 h 417091"/>
                <a:gd name="csX10" fmla="*/ 500011 w 708867"/>
                <a:gd name="csY10" fmla="*/ 367838 h 417091"/>
                <a:gd name="csX11" fmla="*/ 475072 w 708867"/>
                <a:gd name="csY11" fmla="*/ 362851 h 417091"/>
                <a:gd name="csX12" fmla="*/ 431431 w 708867"/>
                <a:gd name="csY12" fmla="*/ 262474 h 417091"/>
                <a:gd name="csX13" fmla="*/ 396517 w 708867"/>
                <a:gd name="csY13" fmla="*/ 308610 h 417091"/>
                <a:gd name="csX14" fmla="*/ 317339 w 708867"/>
                <a:gd name="csY14" fmla="*/ 291777 h 417091"/>
                <a:gd name="csX15" fmla="*/ 271826 w 708867"/>
                <a:gd name="csY15" fmla="*/ 359733 h 417091"/>
                <a:gd name="csX16" fmla="*/ 178932 w 708867"/>
                <a:gd name="csY16" fmla="*/ 408363 h 417091"/>
                <a:gd name="csX17" fmla="*/ 40525 w 708867"/>
                <a:gd name="csY17" fmla="*/ 376567 h 417091"/>
                <a:gd name="csX18" fmla="*/ 0 w 708867"/>
                <a:gd name="csY18" fmla="*/ 190777 h 417091"/>
                <a:gd name="csX19" fmla="*/ 51747 w 708867"/>
                <a:gd name="csY19" fmla="*/ 80426 h 417091"/>
                <a:gd name="csX20" fmla="*/ 43019 w 708867"/>
                <a:gd name="csY20" fmla="*/ 26185 h 417091"/>
                <a:gd name="csX21" fmla="*/ 92895 w 708867"/>
                <a:gd name="csY21" fmla="*/ 0 h 417091"/>
                <a:gd name="csX22" fmla="*/ 87907 w 708867"/>
                <a:gd name="csY22" fmla="*/ 36784 h 417091"/>
                <a:gd name="csX23" fmla="*/ 120950 w 708867"/>
                <a:gd name="csY23" fmla="*/ 70450 h 417091"/>
                <a:gd name="csX24" fmla="*/ 188283 w 708867"/>
                <a:gd name="csY24" fmla="*/ 76685 h 417091"/>
                <a:gd name="csX25" fmla="*/ 203246 w 708867"/>
                <a:gd name="csY25" fmla="*/ 115339 h 417091"/>
                <a:gd name="csX26" fmla="*/ 248135 w 708867"/>
                <a:gd name="csY26" fmla="*/ 136537 h 417091"/>
                <a:gd name="csX27" fmla="*/ 293647 w 708867"/>
                <a:gd name="csY27" fmla="*/ 96635 h 417091"/>
                <a:gd name="csX28" fmla="*/ 304869 w 708867"/>
                <a:gd name="csY28" fmla="*/ 62969 h 417091"/>
                <a:gd name="csX29" fmla="*/ 471332 w 708867"/>
                <a:gd name="csY29" fmla="*/ 98506 h 417091"/>
                <a:gd name="csX30" fmla="*/ 524325 w 708867"/>
                <a:gd name="csY30" fmla="*/ 38031 h 417091"/>
                <a:gd name="csX31" fmla="*/ 599140 w 708867"/>
                <a:gd name="csY31" fmla="*/ 5611 h 417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708867" h="417091">
                  <a:moveTo>
                    <a:pt x="599140" y="5611"/>
                  </a:moveTo>
                  <a:lnTo>
                    <a:pt x="617843" y="44265"/>
                  </a:lnTo>
                  <a:lnTo>
                    <a:pt x="650887" y="54241"/>
                  </a:lnTo>
                  <a:lnTo>
                    <a:pt x="627195" y="95389"/>
                  </a:lnTo>
                  <a:lnTo>
                    <a:pt x="622831" y="205740"/>
                  </a:lnTo>
                  <a:lnTo>
                    <a:pt x="665849" y="263721"/>
                  </a:lnTo>
                  <a:lnTo>
                    <a:pt x="708868" y="288036"/>
                  </a:lnTo>
                  <a:lnTo>
                    <a:pt x="606621" y="417091"/>
                  </a:lnTo>
                  <a:lnTo>
                    <a:pt x="561732" y="405245"/>
                  </a:lnTo>
                  <a:lnTo>
                    <a:pt x="519961" y="349135"/>
                  </a:lnTo>
                  <a:lnTo>
                    <a:pt x="500011" y="367838"/>
                  </a:lnTo>
                  <a:lnTo>
                    <a:pt x="475072" y="362851"/>
                  </a:lnTo>
                  <a:lnTo>
                    <a:pt x="431431" y="262474"/>
                  </a:lnTo>
                  <a:lnTo>
                    <a:pt x="396517" y="308610"/>
                  </a:lnTo>
                  <a:lnTo>
                    <a:pt x="317339" y="291777"/>
                  </a:lnTo>
                  <a:lnTo>
                    <a:pt x="271826" y="359733"/>
                  </a:lnTo>
                  <a:lnTo>
                    <a:pt x="178932" y="408363"/>
                  </a:lnTo>
                  <a:lnTo>
                    <a:pt x="40525" y="376567"/>
                  </a:lnTo>
                  <a:lnTo>
                    <a:pt x="0" y="190777"/>
                  </a:lnTo>
                  <a:lnTo>
                    <a:pt x="51747" y="80426"/>
                  </a:lnTo>
                  <a:lnTo>
                    <a:pt x="43019" y="26185"/>
                  </a:lnTo>
                  <a:lnTo>
                    <a:pt x="92895" y="0"/>
                  </a:lnTo>
                  <a:lnTo>
                    <a:pt x="87907" y="36784"/>
                  </a:lnTo>
                  <a:lnTo>
                    <a:pt x="120950" y="70450"/>
                  </a:lnTo>
                  <a:lnTo>
                    <a:pt x="188283" y="76685"/>
                  </a:lnTo>
                  <a:lnTo>
                    <a:pt x="203246" y="115339"/>
                  </a:lnTo>
                  <a:lnTo>
                    <a:pt x="248135" y="136537"/>
                  </a:lnTo>
                  <a:lnTo>
                    <a:pt x="293647" y="96635"/>
                  </a:lnTo>
                  <a:lnTo>
                    <a:pt x="304869" y="62969"/>
                  </a:lnTo>
                  <a:lnTo>
                    <a:pt x="471332" y="98506"/>
                  </a:lnTo>
                  <a:lnTo>
                    <a:pt x="524325" y="38031"/>
                  </a:lnTo>
                  <a:lnTo>
                    <a:pt x="599140" y="5611"/>
                  </a:lnTo>
                  <a:close/>
                </a:path>
              </a:pathLst>
            </a:custGeom>
            <a:solidFill>
              <a:srgbClr val="16A085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76E7FF16-5581-918B-133A-B746D8735651}"/>
                </a:ext>
              </a:extLst>
            </p:cNvPr>
            <p:cNvSpPr/>
            <p:nvPr/>
          </p:nvSpPr>
          <p:spPr>
            <a:xfrm>
              <a:off x="10159587" y="2159182"/>
              <a:ext cx="350133" cy="246213"/>
            </a:xfrm>
            <a:custGeom>
              <a:avLst/>
              <a:gdLst>
                <a:gd name="csX0" fmla="*/ 147759 w 409609"/>
                <a:gd name="csY0" fmla="*/ 0 h 288036"/>
                <a:gd name="csX1" fmla="*/ 185166 w 409609"/>
                <a:gd name="csY1" fmla="*/ 16833 h 288036"/>
                <a:gd name="csX2" fmla="*/ 235042 w 409609"/>
                <a:gd name="csY2" fmla="*/ 2494 h 288036"/>
                <a:gd name="csX3" fmla="*/ 254993 w 409609"/>
                <a:gd name="csY3" fmla="*/ 18704 h 288036"/>
                <a:gd name="csX4" fmla="*/ 243147 w 409609"/>
                <a:gd name="csY4" fmla="*/ 48006 h 288036"/>
                <a:gd name="csX5" fmla="*/ 255616 w 409609"/>
                <a:gd name="csY5" fmla="*/ 77932 h 288036"/>
                <a:gd name="csX6" fmla="*/ 399011 w 409609"/>
                <a:gd name="csY6" fmla="*/ 129679 h 288036"/>
                <a:gd name="csX7" fmla="*/ 409610 w 409609"/>
                <a:gd name="csY7" fmla="*/ 149629 h 288036"/>
                <a:gd name="csX8" fmla="*/ 382178 w 409609"/>
                <a:gd name="csY8" fmla="*/ 160851 h 288036"/>
                <a:gd name="csX9" fmla="*/ 380307 w 409609"/>
                <a:gd name="csY9" fmla="*/ 195141 h 288036"/>
                <a:gd name="csX10" fmla="*/ 305493 w 409609"/>
                <a:gd name="csY10" fmla="*/ 227561 h 288036"/>
                <a:gd name="csX11" fmla="*/ 252499 w 409609"/>
                <a:gd name="csY11" fmla="*/ 288036 h 288036"/>
                <a:gd name="csX12" fmla="*/ 86037 w 409609"/>
                <a:gd name="csY12" fmla="*/ 252499 h 288036"/>
                <a:gd name="csX13" fmla="*/ 57982 w 409609"/>
                <a:gd name="csY13" fmla="*/ 239407 h 288036"/>
                <a:gd name="csX14" fmla="*/ 40525 w 409609"/>
                <a:gd name="csY14" fmla="*/ 265592 h 288036"/>
                <a:gd name="csX15" fmla="*/ 15586 w 409609"/>
                <a:gd name="csY15" fmla="*/ 268085 h 288036"/>
                <a:gd name="csX16" fmla="*/ 0 w 409609"/>
                <a:gd name="csY16" fmla="*/ 238160 h 288036"/>
                <a:gd name="csX17" fmla="*/ 36161 w 409609"/>
                <a:gd name="csY17" fmla="*/ 212598 h 288036"/>
                <a:gd name="csX18" fmla="*/ 31173 w 409609"/>
                <a:gd name="csY18" fmla="*/ 181425 h 288036"/>
                <a:gd name="csX19" fmla="*/ 103494 w 409609"/>
                <a:gd name="csY19" fmla="*/ 147759 h 288036"/>
                <a:gd name="csX20" fmla="*/ 111599 w 409609"/>
                <a:gd name="csY20" fmla="*/ 49876 h 288036"/>
                <a:gd name="csX21" fmla="*/ 147759 w 409609"/>
                <a:gd name="csY21" fmla="*/ 0 h 2880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409609" h="288036">
                  <a:moveTo>
                    <a:pt x="147759" y="0"/>
                  </a:moveTo>
                  <a:lnTo>
                    <a:pt x="185166" y="16833"/>
                  </a:lnTo>
                  <a:lnTo>
                    <a:pt x="235042" y="2494"/>
                  </a:lnTo>
                  <a:lnTo>
                    <a:pt x="254993" y="18704"/>
                  </a:lnTo>
                  <a:lnTo>
                    <a:pt x="243147" y="48006"/>
                  </a:lnTo>
                  <a:lnTo>
                    <a:pt x="255616" y="77932"/>
                  </a:lnTo>
                  <a:lnTo>
                    <a:pt x="399011" y="129679"/>
                  </a:lnTo>
                  <a:lnTo>
                    <a:pt x="409610" y="149629"/>
                  </a:lnTo>
                  <a:lnTo>
                    <a:pt x="382178" y="160851"/>
                  </a:lnTo>
                  <a:lnTo>
                    <a:pt x="380307" y="195141"/>
                  </a:lnTo>
                  <a:lnTo>
                    <a:pt x="305493" y="227561"/>
                  </a:lnTo>
                  <a:lnTo>
                    <a:pt x="252499" y="288036"/>
                  </a:lnTo>
                  <a:lnTo>
                    <a:pt x="86037" y="252499"/>
                  </a:lnTo>
                  <a:lnTo>
                    <a:pt x="57982" y="239407"/>
                  </a:lnTo>
                  <a:lnTo>
                    <a:pt x="40525" y="265592"/>
                  </a:lnTo>
                  <a:lnTo>
                    <a:pt x="15586" y="268085"/>
                  </a:lnTo>
                  <a:lnTo>
                    <a:pt x="0" y="238160"/>
                  </a:lnTo>
                  <a:lnTo>
                    <a:pt x="36161" y="212598"/>
                  </a:lnTo>
                  <a:lnTo>
                    <a:pt x="31173" y="181425"/>
                  </a:lnTo>
                  <a:lnTo>
                    <a:pt x="103494" y="147759"/>
                  </a:lnTo>
                  <a:lnTo>
                    <a:pt x="111599" y="49876"/>
                  </a:lnTo>
                  <a:lnTo>
                    <a:pt x="147759" y="0"/>
                  </a:lnTo>
                  <a:close/>
                </a:path>
              </a:pathLst>
            </a:custGeom>
            <a:solidFill>
              <a:srgbClr val="C0392B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53E4A9E1-6563-2861-A152-67B8C358086E}"/>
                </a:ext>
              </a:extLst>
            </p:cNvPr>
            <p:cNvSpPr/>
            <p:nvPr/>
          </p:nvSpPr>
          <p:spPr>
            <a:xfrm>
              <a:off x="9961337" y="1722182"/>
              <a:ext cx="324553" cy="715722"/>
            </a:xfrm>
            <a:custGeom>
              <a:avLst/>
              <a:gdLst>
                <a:gd name="csX0" fmla="*/ 259357 w 379683"/>
                <a:gd name="csY0" fmla="*/ 21198 h 837299"/>
                <a:gd name="csX1" fmla="*/ 224444 w 379683"/>
                <a:gd name="csY1" fmla="*/ 138407 h 837299"/>
                <a:gd name="csX2" fmla="*/ 225690 w 379683"/>
                <a:gd name="csY2" fmla="*/ 258734 h 837299"/>
                <a:gd name="csX3" fmla="*/ 254369 w 379683"/>
                <a:gd name="csY3" fmla="*/ 345394 h 837299"/>
                <a:gd name="csX4" fmla="*/ 300505 w 379683"/>
                <a:gd name="csY4" fmla="*/ 395894 h 837299"/>
                <a:gd name="csX5" fmla="*/ 319832 w 379683"/>
                <a:gd name="csY5" fmla="*/ 453875 h 837299"/>
                <a:gd name="csX6" fmla="*/ 379684 w 379683"/>
                <a:gd name="csY6" fmla="*/ 511233 h 837299"/>
                <a:gd name="csX7" fmla="*/ 343523 w 379683"/>
                <a:gd name="csY7" fmla="*/ 561109 h 837299"/>
                <a:gd name="csX8" fmla="*/ 335418 w 379683"/>
                <a:gd name="csY8" fmla="*/ 658992 h 837299"/>
                <a:gd name="csX9" fmla="*/ 263098 w 379683"/>
                <a:gd name="csY9" fmla="*/ 692658 h 837299"/>
                <a:gd name="csX10" fmla="*/ 268085 w 379683"/>
                <a:gd name="csY10" fmla="*/ 723831 h 837299"/>
                <a:gd name="csX11" fmla="*/ 231925 w 379683"/>
                <a:gd name="csY11" fmla="*/ 749392 h 837299"/>
                <a:gd name="csX12" fmla="*/ 247511 w 379683"/>
                <a:gd name="csY12" fmla="*/ 779318 h 837299"/>
                <a:gd name="csX13" fmla="*/ 272449 w 379683"/>
                <a:gd name="csY13" fmla="*/ 776824 h 837299"/>
                <a:gd name="csX14" fmla="*/ 289906 w 379683"/>
                <a:gd name="csY14" fmla="*/ 750639 h 837299"/>
                <a:gd name="csX15" fmla="*/ 317962 w 379683"/>
                <a:gd name="csY15" fmla="*/ 763732 h 837299"/>
                <a:gd name="csX16" fmla="*/ 306739 w 379683"/>
                <a:gd name="csY16" fmla="*/ 797398 h 837299"/>
                <a:gd name="csX17" fmla="*/ 261227 w 379683"/>
                <a:gd name="csY17" fmla="*/ 837300 h 837299"/>
                <a:gd name="csX18" fmla="*/ 216338 w 379683"/>
                <a:gd name="csY18" fmla="*/ 816102 h 837299"/>
                <a:gd name="csX19" fmla="*/ 201376 w 379683"/>
                <a:gd name="csY19" fmla="*/ 777448 h 837299"/>
                <a:gd name="csX20" fmla="*/ 134043 w 379683"/>
                <a:gd name="csY20" fmla="*/ 771213 h 837299"/>
                <a:gd name="csX21" fmla="*/ 100999 w 379683"/>
                <a:gd name="csY21" fmla="*/ 737547 h 837299"/>
                <a:gd name="csX22" fmla="*/ 105987 w 379683"/>
                <a:gd name="csY22" fmla="*/ 700763 h 837299"/>
                <a:gd name="csX23" fmla="*/ 0 w 379683"/>
                <a:gd name="csY23" fmla="*/ 481930 h 837299"/>
                <a:gd name="csX24" fmla="*/ 46759 w 379683"/>
                <a:gd name="csY24" fmla="*/ 410233 h 837299"/>
                <a:gd name="csX25" fmla="*/ 66086 w 379683"/>
                <a:gd name="csY25" fmla="*/ 324196 h 837299"/>
                <a:gd name="csX26" fmla="*/ 48006 w 379683"/>
                <a:gd name="csY26" fmla="*/ 289906 h 837299"/>
                <a:gd name="csX27" fmla="*/ 8728 w 379683"/>
                <a:gd name="csY27" fmla="*/ 269332 h 837299"/>
                <a:gd name="csX28" fmla="*/ 31796 w 379683"/>
                <a:gd name="csY28" fmla="*/ 213222 h 837299"/>
                <a:gd name="csX29" fmla="*/ 68580 w 379683"/>
                <a:gd name="csY29" fmla="*/ 188283 h 837299"/>
                <a:gd name="csX30" fmla="*/ 74191 w 379683"/>
                <a:gd name="csY30" fmla="*/ 135913 h 837299"/>
                <a:gd name="csX31" fmla="*/ 136536 w 379683"/>
                <a:gd name="csY31" fmla="*/ 116586 h 837299"/>
                <a:gd name="csX32" fmla="*/ 142771 w 379683"/>
                <a:gd name="csY32" fmla="*/ 9352 h 837299"/>
                <a:gd name="csX33" fmla="*/ 246265 w 379683"/>
                <a:gd name="csY33" fmla="*/ 0 h 837299"/>
                <a:gd name="csX34" fmla="*/ 259357 w 379683"/>
                <a:gd name="csY34" fmla="*/ 21198 h 8372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379683" h="837299">
                  <a:moveTo>
                    <a:pt x="259357" y="21198"/>
                  </a:moveTo>
                  <a:lnTo>
                    <a:pt x="224444" y="138407"/>
                  </a:lnTo>
                  <a:lnTo>
                    <a:pt x="225690" y="258734"/>
                  </a:lnTo>
                  <a:lnTo>
                    <a:pt x="254369" y="345394"/>
                  </a:lnTo>
                  <a:lnTo>
                    <a:pt x="300505" y="395894"/>
                  </a:lnTo>
                  <a:lnTo>
                    <a:pt x="319832" y="453875"/>
                  </a:lnTo>
                  <a:lnTo>
                    <a:pt x="379684" y="511233"/>
                  </a:lnTo>
                  <a:lnTo>
                    <a:pt x="343523" y="561109"/>
                  </a:lnTo>
                  <a:lnTo>
                    <a:pt x="335418" y="658992"/>
                  </a:lnTo>
                  <a:lnTo>
                    <a:pt x="263098" y="692658"/>
                  </a:lnTo>
                  <a:lnTo>
                    <a:pt x="268085" y="723831"/>
                  </a:lnTo>
                  <a:lnTo>
                    <a:pt x="231925" y="749392"/>
                  </a:lnTo>
                  <a:lnTo>
                    <a:pt x="247511" y="779318"/>
                  </a:lnTo>
                  <a:lnTo>
                    <a:pt x="272449" y="776824"/>
                  </a:lnTo>
                  <a:lnTo>
                    <a:pt x="289906" y="750639"/>
                  </a:lnTo>
                  <a:lnTo>
                    <a:pt x="317962" y="763732"/>
                  </a:lnTo>
                  <a:lnTo>
                    <a:pt x="306739" y="797398"/>
                  </a:lnTo>
                  <a:lnTo>
                    <a:pt x="261227" y="837300"/>
                  </a:lnTo>
                  <a:lnTo>
                    <a:pt x="216338" y="816102"/>
                  </a:lnTo>
                  <a:lnTo>
                    <a:pt x="201376" y="777448"/>
                  </a:lnTo>
                  <a:lnTo>
                    <a:pt x="134043" y="771213"/>
                  </a:lnTo>
                  <a:lnTo>
                    <a:pt x="100999" y="737547"/>
                  </a:lnTo>
                  <a:lnTo>
                    <a:pt x="105987" y="700763"/>
                  </a:lnTo>
                  <a:lnTo>
                    <a:pt x="0" y="481930"/>
                  </a:lnTo>
                  <a:lnTo>
                    <a:pt x="46759" y="410233"/>
                  </a:lnTo>
                  <a:lnTo>
                    <a:pt x="66086" y="324196"/>
                  </a:lnTo>
                  <a:lnTo>
                    <a:pt x="48006" y="289906"/>
                  </a:lnTo>
                  <a:lnTo>
                    <a:pt x="8728" y="269332"/>
                  </a:lnTo>
                  <a:lnTo>
                    <a:pt x="31796" y="213222"/>
                  </a:lnTo>
                  <a:lnTo>
                    <a:pt x="68580" y="188283"/>
                  </a:lnTo>
                  <a:lnTo>
                    <a:pt x="74191" y="135913"/>
                  </a:lnTo>
                  <a:lnTo>
                    <a:pt x="136536" y="116586"/>
                  </a:lnTo>
                  <a:lnTo>
                    <a:pt x="142771" y="9352"/>
                  </a:lnTo>
                  <a:lnTo>
                    <a:pt x="246265" y="0"/>
                  </a:lnTo>
                  <a:lnTo>
                    <a:pt x="259357" y="21198"/>
                  </a:lnTo>
                  <a:close/>
                </a:path>
              </a:pathLst>
            </a:custGeom>
            <a:solidFill>
              <a:srgbClr val="2980B9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CF01DCD3-D027-CA2A-6390-59E35CF5B033}"/>
                </a:ext>
              </a:extLst>
            </p:cNvPr>
            <p:cNvSpPr/>
            <p:nvPr/>
          </p:nvSpPr>
          <p:spPr>
            <a:xfrm>
              <a:off x="10067923" y="1189253"/>
              <a:ext cx="473240" cy="551048"/>
            </a:xfrm>
            <a:custGeom>
              <a:avLst/>
              <a:gdLst>
                <a:gd name="csX0" fmla="*/ 51747 w 553627"/>
                <a:gd name="csY0" fmla="*/ 312974 h 644652"/>
                <a:gd name="csX1" fmla="*/ 137160 w 553627"/>
                <a:gd name="csY1" fmla="*/ 274943 h 644652"/>
                <a:gd name="csX2" fmla="*/ 168956 w 553627"/>
                <a:gd name="csY2" fmla="*/ 183296 h 644652"/>
                <a:gd name="csX3" fmla="*/ 273073 w 553627"/>
                <a:gd name="csY3" fmla="*/ 165215 h 644652"/>
                <a:gd name="csX4" fmla="*/ 380307 w 553627"/>
                <a:gd name="csY4" fmla="*/ 66710 h 644652"/>
                <a:gd name="csX5" fmla="*/ 390282 w 553627"/>
                <a:gd name="csY5" fmla="*/ 29302 h 644652"/>
                <a:gd name="csX6" fmla="*/ 494399 w 553627"/>
                <a:gd name="csY6" fmla="*/ 0 h 644652"/>
                <a:gd name="csX7" fmla="*/ 493152 w 553627"/>
                <a:gd name="csY7" fmla="*/ 52994 h 644652"/>
                <a:gd name="csX8" fmla="*/ 553628 w 553627"/>
                <a:gd name="csY8" fmla="*/ 197635 h 644652"/>
                <a:gd name="csX9" fmla="*/ 478189 w 553627"/>
                <a:gd name="csY9" fmla="*/ 256863 h 644652"/>
                <a:gd name="csX10" fmla="*/ 324820 w 553627"/>
                <a:gd name="csY10" fmla="*/ 553628 h 644652"/>
                <a:gd name="csX11" fmla="*/ 198258 w 553627"/>
                <a:gd name="csY11" fmla="*/ 609115 h 644652"/>
                <a:gd name="csX12" fmla="*/ 173944 w 553627"/>
                <a:gd name="csY12" fmla="*/ 602257 h 644652"/>
                <a:gd name="csX13" fmla="*/ 134666 w 553627"/>
                <a:gd name="csY13" fmla="*/ 644652 h 644652"/>
                <a:gd name="csX14" fmla="*/ 121574 w 553627"/>
                <a:gd name="csY14" fmla="*/ 623455 h 644652"/>
                <a:gd name="csX15" fmla="*/ 18080 w 553627"/>
                <a:gd name="csY15" fmla="*/ 632806 h 644652"/>
                <a:gd name="csX16" fmla="*/ 1247 w 553627"/>
                <a:gd name="csY16" fmla="*/ 620337 h 644652"/>
                <a:gd name="csX17" fmla="*/ 0 w 553627"/>
                <a:gd name="csY17" fmla="*/ 540535 h 644652"/>
                <a:gd name="csX18" fmla="*/ 9352 w 553627"/>
                <a:gd name="csY18" fmla="*/ 427066 h 644652"/>
                <a:gd name="csX19" fmla="*/ 51747 w 553627"/>
                <a:gd name="csY19" fmla="*/ 312974 h 6446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553627" h="644652">
                  <a:moveTo>
                    <a:pt x="51747" y="312974"/>
                  </a:moveTo>
                  <a:lnTo>
                    <a:pt x="137160" y="274943"/>
                  </a:lnTo>
                  <a:lnTo>
                    <a:pt x="168956" y="183296"/>
                  </a:lnTo>
                  <a:lnTo>
                    <a:pt x="273073" y="165215"/>
                  </a:lnTo>
                  <a:lnTo>
                    <a:pt x="380307" y="66710"/>
                  </a:lnTo>
                  <a:lnTo>
                    <a:pt x="390282" y="29302"/>
                  </a:lnTo>
                  <a:lnTo>
                    <a:pt x="494399" y="0"/>
                  </a:lnTo>
                  <a:lnTo>
                    <a:pt x="493152" y="52994"/>
                  </a:lnTo>
                  <a:lnTo>
                    <a:pt x="553628" y="197635"/>
                  </a:lnTo>
                  <a:lnTo>
                    <a:pt x="478189" y="256863"/>
                  </a:lnTo>
                  <a:lnTo>
                    <a:pt x="324820" y="553628"/>
                  </a:lnTo>
                  <a:lnTo>
                    <a:pt x="198258" y="609115"/>
                  </a:lnTo>
                  <a:lnTo>
                    <a:pt x="173944" y="602257"/>
                  </a:lnTo>
                  <a:lnTo>
                    <a:pt x="134666" y="644652"/>
                  </a:lnTo>
                  <a:lnTo>
                    <a:pt x="121574" y="623455"/>
                  </a:lnTo>
                  <a:lnTo>
                    <a:pt x="18080" y="632806"/>
                  </a:lnTo>
                  <a:lnTo>
                    <a:pt x="1247" y="620337"/>
                  </a:lnTo>
                  <a:lnTo>
                    <a:pt x="0" y="540535"/>
                  </a:lnTo>
                  <a:lnTo>
                    <a:pt x="9352" y="427066"/>
                  </a:lnTo>
                  <a:lnTo>
                    <a:pt x="51747" y="312974"/>
                  </a:lnTo>
                  <a:close/>
                </a:path>
              </a:pathLst>
            </a:custGeom>
            <a:solidFill>
              <a:srgbClr val="D4AC0D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9025F7EC-5F19-7417-4B40-B5B75607FD62}"/>
                </a:ext>
              </a:extLst>
            </p:cNvPr>
            <p:cNvSpPr/>
            <p:nvPr/>
          </p:nvSpPr>
          <p:spPr>
            <a:xfrm>
              <a:off x="9843561" y="1392832"/>
              <a:ext cx="268596" cy="277655"/>
            </a:xfrm>
            <a:custGeom>
              <a:avLst/>
              <a:gdLst>
                <a:gd name="csX0" fmla="*/ 198882 w 314221"/>
                <a:gd name="csY0" fmla="*/ 21821 h 324819"/>
                <a:gd name="csX1" fmla="*/ 211351 w 314221"/>
                <a:gd name="csY1" fmla="*/ 0 h 324819"/>
                <a:gd name="csX2" fmla="*/ 245641 w 314221"/>
                <a:gd name="csY2" fmla="*/ 58605 h 324819"/>
                <a:gd name="csX3" fmla="*/ 314221 w 314221"/>
                <a:gd name="csY3" fmla="*/ 74815 h 324819"/>
                <a:gd name="csX4" fmla="*/ 271826 w 314221"/>
                <a:gd name="csY4" fmla="*/ 188907 h 324819"/>
                <a:gd name="csX5" fmla="*/ 262475 w 314221"/>
                <a:gd name="csY5" fmla="*/ 302376 h 324819"/>
                <a:gd name="csX6" fmla="*/ 196388 w 314221"/>
                <a:gd name="csY6" fmla="*/ 324820 h 324819"/>
                <a:gd name="csX7" fmla="*/ 116586 w 314221"/>
                <a:gd name="csY7" fmla="*/ 229431 h 324819"/>
                <a:gd name="csX8" fmla="*/ 26809 w 314221"/>
                <a:gd name="csY8" fmla="*/ 198259 h 324819"/>
                <a:gd name="csX9" fmla="*/ 0 w 314221"/>
                <a:gd name="csY9" fmla="*/ 159604 h 324819"/>
                <a:gd name="csX10" fmla="*/ 58605 w 314221"/>
                <a:gd name="csY10" fmla="*/ 111598 h 324819"/>
                <a:gd name="csX11" fmla="*/ 168956 w 314221"/>
                <a:gd name="csY11" fmla="*/ 82296 h 324819"/>
                <a:gd name="csX12" fmla="*/ 198882 w 314221"/>
                <a:gd name="csY12" fmla="*/ 21821 h 3248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14221" h="324819">
                  <a:moveTo>
                    <a:pt x="198882" y="21821"/>
                  </a:moveTo>
                  <a:lnTo>
                    <a:pt x="211351" y="0"/>
                  </a:lnTo>
                  <a:lnTo>
                    <a:pt x="245641" y="58605"/>
                  </a:lnTo>
                  <a:lnTo>
                    <a:pt x="314221" y="74815"/>
                  </a:lnTo>
                  <a:lnTo>
                    <a:pt x="271826" y="188907"/>
                  </a:lnTo>
                  <a:lnTo>
                    <a:pt x="262475" y="302376"/>
                  </a:lnTo>
                  <a:lnTo>
                    <a:pt x="196388" y="324820"/>
                  </a:lnTo>
                  <a:lnTo>
                    <a:pt x="116586" y="229431"/>
                  </a:lnTo>
                  <a:lnTo>
                    <a:pt x="26809" y="198259"/>
                  </a:lnTo>
                  <a:lnTo>
                    <a:pt x="0" y="159604"/>
                  </a:lnTo>
                  <a:lnTo>
                    <a:pt x="58605" y="111598"/>
                  </a:lnTo>
                  <a:lnTo>
                    <a:pt x="168956" y="82296"/>
                  </a:lnTo>
                  <a:lnTo>
                    <a:pt x="198882" y="21821"/>
                  </a:lnTo>
                  <a:close/>
                </a:path>
              </a:pathLst>
            </a:custGeom>
            <a:solidFill>
              <a:srgbClr val="6C3483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5504CD26-16D7-B5BA-679A-DC7FDD49775D}"/>
                </a:ext>
              </a:extLst>
            </p:cNvPr>
            <p:cNvSpPr/>
            <p:nvPr/>
          </p:nvSpPr>
          <p:spPr>
            <a:xfrm>
              <a:off x="9859548" y="1335808"/>
              <a:ext cx="203578" cy="152417"/>
            </a:xfrm>
            <a:custGeom>
              <a:avLst/>
              <a:gdLst>
                <a:gd name="csX0" fmla="*/ 238160 w 238159"/>
                <a:gd name="csY0" fmla="*/ 0 h 178307"/>
                <a:gd name="csX1" fmla="*/ 211351 w 238159"/>
                <a:gd name="csY1" fmla="*/ 61722 h 178307"/>
                <a:gd name="csX2" fmla="*/ 178932 w 238159"/>
                <a:gd name="csY2" fmla="*/ 39901 h 178307"/>
                <a:gd name="csX3" fmla="*/ 134043 w 238159"/>
                <a:gd name="csY3" fmla="*/ 82919 h 178307"/>
                <a:gd name="csX4" fmla="*/ 180179 w 238159"/>
                <a:gd name="csY4" fmla="*/ 88531 h 178307"/>
                <a:gd name="csX5" fmla="*/ 150253 w 238159"/>
                <a:gd name="csY5" fmla="*/ 149006 h 178307"/>
                <a:gd name="csX6" fmla="*/ 39901 w 238159"/>
                <a:gd name="csY6" fmla="*/ 178308 h 178307"/>
                <a:gd name="csX7" fmla="*/ 0 w 238159"/>
                <a:gd name="csY7" fmla="*/ 106611 h 178307"/>
                <a:gd name="csX8" fmla="*/ 238160 w 238159"/>
                <a:gd name="csY8" fmla="*/ 0 h 1783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38159" h="178307">
                  <a:moveTo>
                    <a:pt x="238160" y="0"/>
                  </a:moveTo>
                  <a:lnTo>
                    <a:pt x="211351" y="61722"/>
                  </a:lnTo>
                  <a:lnTo>
                    <a:pt x="178932" y="39901"/>
                  </a:lnTo>
                  <a:lnTo>
                    <a:pt x="134043" y="82919"/>
                  </a:lnTo>
                  <a:lnTo>
                    <a:pt x="180179" y="88531"/>
                  </a:lnTo>
                  <a:lnTo>
                    <a:pt x="150253" y="149006"/>
                  </a:lnTo>
                  <a:lnTo>
                    <a:pt x="39901" y="178308"/>
                  </a:lnTo>
                  <a:lnTo>
                    <a:pt x="0" y="106611"/>
                  </a:lnTo>
                  <a:lnTo>
                    <a:pt x="238160" y="0"/>
                  </a:lnTo>
                  <a:close/>
                </a:path>
              </a:pathLst>
            </a:custGeom>
            <a:solidFill>
              <a:srgbClr val="E91E63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5F668D29-6D46-DF16-0FFB-322194113063}"/>
                </a:ext>
              </a:extLst>
            </p:cNvPr>
            <p:cNvSpPr/>
            <p:nvPr/>
          </p:nvSpPr>
          <p:spPr>
            <a:xfrm>
              <a:off x="9590952" y="1158344"/>
              <a:ext cx="472174" cy="419947"/>
            </a:xfrm>
            <a:custGeom>
              <a:avLst/>
              <a:gdLst>
                <a:gd name="csX0" fmla="*/ 466967 w 552380"/>
                <a:gd name="csY0" fmla="*/ 0 h 491282"/>
                <a:gd name="csX1" fmla="*/ 471955 w 552380"/>
                <a:gd name="csY1" fmla="*/ 29302 h 491282"/>
                <a:gd name="csX2" fmla="*/ 466967 w 552380"/>
                <a:gd name="csY2" fmla="*/ 16210 h 491282"/>
                <a:gd name="csX3" fmla="*/ 436418 w 552380"/>
                <a:gd name="csY3" fmla="*/ 46759 h 491282"/>
                <a:gd name="csX4" fmla="*/ 442653 w 552380"/>
                <a:gd name="csY4" fmla="*/ 89777 h 491282"/>
                <a:gd name="csX5" fmla="*/ 552381 w 552380"/>
                <a:gd name="csY5" fmla="*/ 207610 h 491282"/>
                <a:gd name="csX6" fmla="*/ 314221 w 552380"/>
                <a:gd name="csY6" fmla="*/ 314221 h 491282"/>
                <a:gd name="csX7" fmla="*/ 354122 w 552380"/>
                <a:gd name="csY7" fmla="*/ 385918 h 491282"/>
                <a:gd name="csX8" fmla="*/ 295517 w 552380"/>
                <a:gd name="csY8" fmla="*/ 433924 h 491282"/>
                <a:gd name="csX9" fmla="*/ 273697 w 552380"/>
                <a:gd name="csY9" fmla="*/ 421455 h 491282"/>
                <a:gd name="csX10" fmla="*/ 243147 w 552380"/>
                <a:gd name="csY10" fmla="*/ 477566 h 491282"/>
                <a:gd name="csX11" fmla="*/ 214468 w 552380"/>
                <a:gd name="csY11" fmla="*/ 491282 h 491282"/>
                <a:gd name="csX12" fmla="*/ 145888 w 552380"/>
                <a:gd name="csY12" fmla="*/ 359110 h 491282"/>
                <a:gd name="csX13" fmla="*/ 82920 w 552380"/>
                <a:gd name="csY13" fmla="*/ 341653 h 491282"/>
                <a:gd name="csX14" fmla="*/ 0 w 552380"/>
                <a:gd name="csY14" fmla="*/ 264345 h 491282"/>
                <a:gd name="csX15" fmla="*/ 133419 w 552380"/>
                <a:gd name="csY15" fmla="*/ 200752 h 491282"/>
                <a:gd name="csX16" fmla="*/ 179555 w 552380"/>
                <a:gd name="csY16" fmla="*/ 152746 h 491282"/>
                <a:gd name="csX17" fmla="*/ 300505 w 552380"/>
                <a:gd name="csY17" fmla="*/ 173944 h 491282"/>
                <a:gd name="csX18" fmla="*/ 382178 w 552380"/>
                <a:gd name="csY18" fmla="*/ 23068 h 491282"/>
                <a:gd name="csX19" fmla="*/ 466967 w 552380"/>
                <a:gd name="csY19" fmla="*/ 0 h 491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552380" h="491282">
                  <a:moveTo>
                    <a:pt x="466967" y="0"/>
                  </a:moveTo>
                  <a:lnTo>
                    <a:pt x="471955" y="29302"/>
                  </a:lnTo>
                  <a:lnTo>
                    <a:pt x="466967" y="16210"/>
                  </a:lnTo>
                  <a:lnTo>
                    <a:pt x="436418" y="46759"/>
                  </a:lnTo>
                  <a:lnTo>
                    <a:pt x="442653" y="89777"/>
                  </a:lnTo>
                  <a:lnTo>
                    <a:pt x="552381" y="207610"/>
                  </a:lnTo>
                  <a:lnTo>
                    <a:pt x="314221" y="314221"/>
                  </a:lnTo>
                  <a:lnTo>
                    <a:pt x="354122" y="385918"/>
                  </a:lnTo>
                  <a:lnTo>
                    <a:pt x="295517" y="433924"/>
                  </a:lnTo>
                  <a:lnTo>
                    <a:pt x="273697" y="421455"/>
                  </a:lnTo>
                  <a:lnTo>
                    <a:pt x="243147" y="477566"/>
                  </a:lnTo>
                  <a:lnTo>
                    <a:pt x="214468" y="491282"/>
                  </a:lnTo>
                  <a:lnTo>
                    <a:pt x="145888" y="359110"/>
                  </a:lnTo>
                  <a:lnTo>
                    <a:pt x="82920" y="341653"/>
                  </a:lnTo>
                  <a:lnTo>
                    <a:pt x="0" y="264345"/>
                  </a:lnTo>
                  <a:lnTo>
                    <a:pt x="133419" y="200752"/>
                  </a:lnTo>
                  <a:lnTo>
                    <a:pt x="179555" y="152746"/>
                  </a:lnTo>
                  <a:lnTo>
                    <a:pt x="300505" y="173944"/>
                  </a:lnTo>
                  <a:lnTo>
                    <a:pt x="382178" y="23068"/>
                  </a:lnTo>
                  <a:lnTo>
                    <a:pt x="466967" y="0"/>
                  </a:lnTo>
                  <a:close/>
                </a:path>
              </a:pathLst>
            </a:custGeom>
            <a:solidFill>
              <a:srgbClr val="FF7043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DDBD831-61CC-1446-4599-0A6E02739F6B}"/>
                </a:ext>
              </a:extLst>
            </p:cNvPr>
            <p:cNvSpPr/>
            <p:nvPr/>
          </p:nvSpPr>
          <p:spPr>
            <a:xfrm>
              <a:off x="9306901" y="997932"/>
              <a:ext cx="715189" cy="462581"/>
            </a:xfrm>
            <a:custGeom>
              <a:avLst/>
              <a:gdLst>
                <a:gd name="csX0" fmla="*/ 0 w 836675"/>
                <a:gd name="csY0" fmla="*/ 155864 h 541158"/>
                <a:gd name="csX1" fmla="*/ 92271 w 836675"/>
                <a:gd name="csY1" fmla="*/ 97259 h 541158"/>
                <a:gd name="csX2" fmla="*/ 184543 w 836675"/>
                <a:gd name="csY2" fmla="*/ 96012 h 541158"/>
                <a:gd name="csX3" fmla="*/ 238160 w 836675"/>
                <a:gd name="csY3" fmla="*/ 60475 h 541158"/>
                <a:gd name="csX4" fmla="*/ 262474 w 836675"/>
                <a:gd name="csY4" fmla="*/ 67333 h 541158"/>
                <a:gd name="csX5" fmla="*/ 332301 w 836675"/>
                <a:gd name="csY5" fmla="*/ 31173 h 541158"/>
                <a:gd name="csX6" fmla="*/ 466344 w 836675"/>
                <a:gd name="csY6" fmla="*/ 0 h 541158"/>
                <a:gd name="csX7" fmla="*/ 546770 w 836675"/>
                <a:gd name="csY7" fmla="*/ 13716 h 541158"/>
                <a:gd name="csX8" fmla="*/ 548640 w 836675"/>
                <a:gd name="csY8" fmla="*/ 64216 h 541158"/>
                <a:gd name="csX9" fmla="*/ 485671 w 836675"/>
                <a:gd name="csY9" fmla="*/ 115339 h 541158"/>
                <a:gd name="csX10" fmla="*/ 511233 w 836675"/>
                <a:gd name="csY10" fmla="*/ 166462 h 541158"/>
                <a:gd name="csX11" fmla="*/ 561733 w 836675"/>
                <a:gd name="csY11" fmla="*/ 170827 h 541158"/>
                <a:gd name="csX12" fmla="*/ 593529 w 836675"/>
                <a:gd name="csY12" fmla="*/ 129679 h 541158"/>
                <a:gd name="csX13" fmla="*/ 548640 w 836675"/>
                <a:gd name="csY13" fmla="*/ 97259 h 541158"/>
                <a:gd name="csX14" fmla="*/ 519338 w 836675"/>
                <a:gd name="csY14" fmla="*/ 102870 h 541158"/>
                <a:gd name="csX15" fmla="*/ 553004 w 836675"/>
                <a:gd name="csY15" fmla="*/ 72944 h 541158"/>
                <a:gd name="csX16" fmla="*/ 631559 w 836675"/>
                <a:gd name="csY16" fmla="*/ 86037 h 541158"/>
                <a:gd name="csX17" fmla="*/ 681436 w 836675"/>
                <a:gd name="csY17" fmla="*/ 67957 h 541158"/>
                <a:gd name="csX18" fmla="*/ 836676 w 836675"/>
                <a:gd name="csY18" fmla="*/ 144018 h 541158"/>
                <a:gd name="csX19" fmla="*/ 736300 w 836675"/>
                <a:gd name="csY19" fmla="*/ 162098 h 541158"/>
                <a:gd name="csX20" fmla="*/ 799269 w 836675"/>
                <a:gd name="csY20" fmla="*/ 187660 h 541158"/>
                <a:gd name="csX21" fmla="*/ 714479 w 836675"/>
                <a:gd name="csY21" fmla="*/ 210728 h 541158"/>
                <a:gd name="csX22" fmla="*/ 632806 w 836675"/>
                <a:gd name="csY22" fmla="*/ 361604 h 541158"/>
                <a:gd name="csX23" fmla="*/ 511856 w 836675"/>
                <a:gd name="csY23" fmla="*/ 340406 h 541158"/>
                <a:gd name="csX24" fmla="*/ 465720 w 836675"/>
                <a:gd name="csY24" fmla="*/ 388412 h 541158"/>
                <a:gd name="csX25" fmla="*/ 332301 w 836675"/>
                <a:gd name="csY25" fmla="*/ 452005 h 541158"/>
                <a:gd name="csX26" fmla="*/ 236913 w 836675"/>
                <a:gd name="csY26" fmla="*/ 541159 h 541158"/>
                <a:gd name="csX27" fmla="*/ 205117 w 836675"/>
                <a:gd name="csY27" fmla="*/ 534924 h 541158"/>
                <a:gd name="csX28" fmla="*/ 189530 w 836675"/>
                <a:gd name="csY28" fmla="*/ 491906 h 541158"/>
                <a:gd name="csX29" fmla="*/ 199505 w 836675"/>
                <a:gd name="csY29" fmla="*/ 432054 h 541158"/>
                <a:gd name="csX30" fmla="*/ 122197 w 836675"/>
                <a:gd name="csY30" fmla="*/ 382178 h 541158"/>
                <a:gd name="csX31" fmla="*/ 72944 w 836675"/>
                <a:gd name="csY31" fmla="*/ 270579 h 541158"/>
                <a:gd name="csX32" fmla="*/ 1247 w 836675"/>
                <a:gd name="csY32" fmla="*/ 251876 h 541158"/>
                <a:gd name="csX33" fmla="*/ 0 w 836675"/>
                <a:gd name="csY33" fmla="*/ 155864 h 5411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836675" h="541158">
                  <a:moveTo>
                    <a:pt x="0" y="155864"/>
                  </a:moveTo>
                  <a:lnTo>
                    <a:pt x="92271" y="97259"/>
                  </a:lnTo>
                  <a:lnTo>
                    <a:pt x="184543" y="96012"/>
                  </a:lnTo>
                  <a:lnTo>
                    <a:pt x="238160" y="60475"/>
                  </a:lnTo>
                  <a:lnTo>
                    <a:pt x="262474" y="67333"/>
                  </a:lnTo>
                  <a:lnTo>
                    <a:pt x="332301" y="31173"/>
                  </a:lnTo>
                  <a:lnTo>
                    <a:pt x="466344" y="0"/>
                  </a:lnTo>
                  <a:lnTo>
                    <a:pt x="546770" y="13716"/>
                  </a:lnTo>
                  <a:lnTo>
                    <a:pt x="548640" y="64216"/>
                  </a:lnTo>
                  <a:lnTo>
                    <a:pt x="485671" y="115339"/>
                  </a:lnTo>
                  <a:lnTo>
                    <a:pt x="511233" y="166462"/>
                  </a:lnTo>
                  <a:lnTo>
                    <a:pt x="561733" y="170827"/>
                  </a:lnTo>
                  <a:lnTo>
                    <a:pt x="593529" y="129679"/>
                  </a:lnTo>
                  <a:lnTo>
                    <a:pt x="548640" y="97259"/>
                  </a:lnTo>
                  <a:lnTo>
                    <a:pt x="519338" y="102870"/>
                  </a:lnTo>
                  <a:lnTo>
                    <a:pt x="553004" y="72944"/>
                  </a:lnTo>
                  <a:lnTo>
                    <a:pt x="631559" y="86037"/>
                  </a:lnTo>
                  <a:lnTo>
                    <a:pt x="681436" y="67957"/>
                  </a:lnTo>
                  <a:lnTo>
                    <a:pt x="836676" y="144018"/>
                  </a:lnTo>
                  <a:lnTo>
                    <a:pt x="736300" y="162098"/>
                  </a:lnTo>
                  <a:lnTo>
                    <a:pt x="799269" y="187660"/>
                  </a:lnTo>
                  <a:lnTo>
                    <a:pt x="714479" y="210728"/>
                  </a:lnTo>
                  <a:lnTo>
                    <a:pt x="632806" y="361604"/>
                  </a:lnTo>
                  <a:lnTo>
                    <a:pt x="511856" y="340406"/>
                  </a:lnTo>
                  <a:lnTo>
                    <a:pt x="465720" y="388412"/>
                  </a:lnTo>
                  <a:lnTo>
                    <a:pt x="332301" y="452005"/>
                  </a:lnTo>
                  <a:lnTo>
                    <a:pt x="236913" y="541159"/>
                  </a:lnTo>
                  <a:lnTo>
                    <a:pt x="205117" y="534924"/>
                  </a:lnTo>
                  <a:lnTo>
                    <a:pt x="189530" y="491906"/>
                  </a:lnTo>
                  <a:lnTo>
                    <a:pt x="199505" y="432054"/>
                  </a:lnTo>
                  <a:lnTo>
                    <a:pt x="122197" y="382178"/>
                  </a:lnTo>
                  <a:lnTo>
                    <a:pt x="72944" y="270579"/>
                  </a:lnTo>
                  <a:lnTo>
                    <a:pt x="1247" y="251876"/>
                  </a:lnTo>
                  <a:lnTo>
                    <a:pt x="0" y="155864"/>
                  </a:lnTo>
                  <a:close/>
                </a:path>
              </a:pathLst>
            </a:custGeom>
            <a:solidFill>
              <a:srgbClr val="FFCA28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D0D6E5B6-453C-23E9-DD79-2D6E135C98D6}"/>
                </a:ext>
              </a:extLst>
            </p:cNvPr>
            <p:cNvSpPr/>
            <p:nvPr/>
          </p:nvSpPr>
          <p:spPr>
            <a:xfrm>
              <a:off x="9196052" y="1131164"/>
              <a:ext cx="578227" cy="608604"/>
            </a:xfrm>
            <a:custGeom>
              <a:avLst/>
              <a:gdLst>
                <a:gd name="csX0" fmla="*/ 0 w 676448"/>
                <a:gd name="csY0" fmla="*/ 129055 h 711985"/>
                <a:gd name="csX1" fmla="*/ 64839 w 676448"/>
                <a:gd name="csY1" fmla="*/ 43642 h 711985"/>
                <a:gd name="csX2" fmla="*/ 129679 w 676448"/>
                <a:gd name="csY2" fmla="*/ 0 h 711985"/>
                <a:gd name="csX3" fmla="*/ 130925 w 676448"/>
                <a:gd name="csY3" fmla="*/ 96012 h 711985"/>
                <a:gd name="csX4" fmla="*/ 202623 w 676448"/>
                <a:gd name="csY4" fmla="*/ 114716 h 711985"/>
                <a:gd name="csX5" fmla="*/ 251876 w 676448"/>
                <a:gd name="csY5" fmla="*/ 226314 h 711985"/>
                <a:gd name="csX6" fmla="*/ 329184 w 676448"/>
                <a:gd name="csY6" fmla="*/ 276190 h 711985"/>
                <a:gd name="csX7" fmla="*/ 319209 w 676448"/>
                <a:gd name="csY7" fmla="*/ 336042 h 711985"/>
                <a:gd name="csX8" fmla="*/ 334795 w 676448"/>
                <a:gd name="csY8" fmla="*/ 379060 h 711985"/>
                <a:gd name="csX9" fmla="*/ 366591 w 676448"/>
                <a:gd name="csY9" fmla="*/ 385295 h 711985"/>
                <a:gd name="csX10" fmla="*/ 461980 w 676448"/>
                <a:gd name="csY10" fmla="*/ 296141 h 711985"/>
                <a:gd name="csX11" fmla="*/ 544899 w 676448"/>
                <a:gd name="csY11" fmla="*/ 373449 h 711985"/>
                <a:gd name="csX12" fmla="*/ 607868 w 676448"/>
                <a:gd name="csY12" fmla="*/ 390906 h 711985"/>
                <a:gd name="csX13" fmla="*/ 676448 w 676448"/>
                <a:gd name="csY13" fmla="*/ 523078 h 711985"/>
                <a:gd name="csX14" fmla="*/ 622208 w 676448"/>
                <a:gd name="csY14" fmla="*/ 571708 h 711985"/>
                <a:gd name="csX15" fmla="*/ 587918 w 676448"/>
                <a:gd name="csY15" fmla="*/ 634677 h 711985"/>
                <a:gd name="csX16" fmla="*/ 475696 w 676448"/>
                <a:gd name="csY16" fmla="*/ 668343 h 711985"/>
                <a:gd name="csX17" fmla="*/ 417715 w 676448"/>
                <a:gd name="csY17" fmla="*/ 631560 h 711985"/>
                <a:gd name="csX18" fmla="*/ 347264 w 676448"/>
                <a:gd name="csY18" fmla="*/ 637794 h 711985"/>
                <a:gd name="csX19" fmla="*/ 289906 w 676448"/>
                <a:gd name="csY19" fmla="*/ 711985 h 711985"/>
                <a:gd name="csX20" fmla="*/ 221950 w 676448"/>
                <a:gd name="csY20" fmla="*/ 678319 h 711985"/>
                <a:gd name="csX21" fmla="*/ 153993 w 676448"/>
                <a:gd name="csY21" fmla="*/ 695775 h 711985"/>
                <a:gd name="csX22" fmla="*/ 79179 w 676448"/>
                <a:gd name="csY22" fmla="*/ 628442 h 711985"/>
                <a:gd name="csX23" fmla="*/ 98506 w 676448"/>
                <a:gd name="csY23" fmla="*/ 615350 h 711985"/>
                <a:gd name="csX24" fmla="*/ 122821 w 676448"/>
                <a:gd name="csY24" fmla="*/ 537418 h 711985"/>
                <a:gd name="csX25" fmla="*/ 84790 w 676448"/>
                <a:gd name="csY25" fmla="*/ 439535 h 711985"/>
                <a:gd name="csX26" fmla="*/ 86660 w 676448"/>
                <a:gd name="csY26" fmla="*/ 371579 h 711985"/>
                <a:gd name="csX27" fmla="*/ 11846 w 676448"/>
                <a:gd name="csY27" fmla="*/ 338536 h 711985"/>
                <a:gd name="csX28" fmla="*/ 21198 w 676448"/>
                <a:gd name="csY28" fmla="*/ 296141 h 711985"/>
                <a:gd name="csX29" fmla="*/ 56734 w 676448"/>
                <a:gd name="csY29" fmla="*/ 262474 h 711985"/>
                <a:gd name="csX30" fmla="*/ 11222 w 676448"/>
                <a:gd name="csY30" fmla="*/ 192647 h 711985"/>
                <a:gd name="csX31" fmla="*/ 34913 w 676448"/>
                <a:gd name="csY31" fmla="*/ 170827 h 711985"/>
                <a:gd name="csX32" fmla="*/ 0 w 676448"/>
                <a:gd name="csY32" fmla="*/ 129055 h 7119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676448" h="711985">
                  <a:moveTo>
                    <a:pt x="0" y="129055"/>
                  </a:moveTo>
                  <a:lnTo>
                    <a:pt x="64839" y="43642"/>
                  </a:lnTo>
                  <a:lnTo>
                    <a:pt x="129679" y="0"/>
                  </a:lnTo>
                  <a:lnTo>
                    <a:pt x="130925" y="96012"/>
                  </a:lnTo>
                  <a:lnTo>
                    <a:pt x="202623" y="114716"/>
                  </a:lnTo>
                  <a:lnTo>
                    <a:pt x="251876" y="226314"/>
                  </a:lnTo>
                  <a:lnTo>
                    <a:pt x="329184" y="276190"/>
                  </a:lnTo>
                  <a:lnTo>
                    <a:pt x="319209" y="336042"/>
                  </a:lnTo>
                  <a:lnTo>
                    <a:pt x="334795" y="379060"/>
                  </a:lnTo>
                  <a:lnTo>
                    <a:pt x="366591" y="385295"/>
                  </a:lnTo>
                  <a:lnTo>
                    <a:pt x="461980" y="296141"/>
                  </a:lnTo>
                  <a:lnTo>
                    <a:pt x="544899" y="373449"/>
                  </a:lnTo>
                  <a:lnTo>
                    <a:pt x="607868" y="390906"/>
                  </a:lnTo>
                  <a:lnTo>
                    <a:pt x="676448" y="523078"/>
                  </a:lnTo>
                  <a:lnTo>
                    <a:pt x="622208" y="571708"/>
                  </a:lnTo>
                  <a:lnTo>
                    <a:pt x="587918" y="634677"/>
                  </a:lnTo>
                  <a:lnTo>
                    <a:pt x="475696" y="668343"/>
                  </a:lnTo>
                  <a:lnTo>
                    <a:pt x="417715" y="631560"/>
                  </a:lnTo>
                  <a:lnTo>
                    <a:pt x="347264" y="637794"/>
                  </a:lnTo>
                  <a:lnTo>
                    <a:pt x="289906" y="711985"/>
                  </a:lnTo>
                  <a:lnTo>
                    <a:pt x="221950" y="678319"/>
                  </a:lnTo>
                  <a:lnTo>
                    <a:pt x="153993" y="695775"/>
                  </a:lnTo>
                  <a:lnTo>
                    <a:pt x="79179" y="628442"/>
                  </a:lnTo>
                  <a:lnTo>
                    <a:pt x="98506" y="615350"/>
                  </a:lnTo>
                  <a:lnTo>
                    <a:pt x="122821" y="537418"/>
                  </a:lnTo>
                  <a:lnTo>
                    <a:pt x="84790" y="439535"/>
                  </a:lnTo>
                  <a:lnTo>
                    <a:pt x="86660" y="371579"/>
                  </a:lnTo>
                  <a:lnTo>
                    <a:pt x="11846" y="338536"/>
                  </a:lnTo>
                  <a:lnTo>
                    <a:pt x="21198" y="296141"/>
                  </a:lnTo>
                  <a:lnTo>
                    <a:pt x="56734" y="262474"/>
                  </a:lnTo>
                  <a:lnTo>
                    <a:pt x="11222" y="192647"/>
                  </a:lnTo>
                  <a:lnTo>
                    <a:pt x="34913" y="170827"/>
                  </a:lnTo>
                  <a:lnTo>
                    <a:pt x="0" y="129055"/>
                  </a:lnTo>
                  <a:close/>
                </a:path>
              </a:pathLst>
            </a:custGeom>
            <a:solidFill>
              <a:srgbClr val="26C6DA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C7DB4B06-3269-5BDF-AD90-6E3E25D81734}"/>
                </a:ext>
              </a:extLst>
            </p:cNvPr>
            <p:cNvSpPr/>
            <p:nvPr/>
          </p:nvSpPr>
          <p:spPr>
            <a:xfrm>
              <a:off x="9206711" y="1668356"/>
              <a:ext cx="508947" cy="725848"/>
            </a:xfrm>
            <a:custGeom>
              <a:avLst/>
              <a:gdLst>
                <a:gd name="csX0" fmla="*/ 379684 w 595399"/>
                <a:gd name="csY0" fmla="*/ 842911 h 849145"/>
                <a:gd name="csX1" fmla="*/ 288660 w 595399"/>
                <a:gd name="csY1" fmla="*/ 849145 h 849145"/>
                <a:gd name="csX2" fmla="*/ 271203 w 595399"/>
                <a:gd name="csY2" fmla="*/ 815479 h 849145"/>
                <a:gd name="csX3" fmla="*/ 202623 w 595399"/>
                <a:gd name="csY3" fmla="*/ 781812 h 849145"/>
                <a:gd name="csX4" fmla="*/ 180802 w 595399"/>
                <a:gd name="csY4" fmla="*/ 745028 h 849145"/>
                <a:gd name="csX5" fmla="*/ 114092 w 595399"/>
                <a:gd name="csY5" fmla="*/ 731936 h 849145"/>
                <a:gd name="csX6" fmla="*/ 56734 w 595399"/>
                <a:gd name="csY6" fmla="*/ 653380 h 849145"/>
                <a:gd name="csX7" fmla="*/ 72944 w 595399"/>
                <a:gd name="csY7" fmla="*/ 535548 h 849145"/>
                <a:gd name="csX8" fmla="*/ 149629 w 595399"/>
                <a:gd name="csY8" fmla="*/ 423326 h 849145"/>
                <a:gd name="csX9" fmla="*/ 163345 w 595399"/>
                <a:gd name="csY9" fmla="*/ 354746 h 849145"/>
                <a:gd name="csX10" fmla="*/ 134666 w 595399"/>
                <a:gd name="csY10" fmla="*/ 307987 h 849145"/>
                <a:gd name="csX11" fmla="*/ 79179 w 595399"/>
                <a:gd name="csY11" fmla="*/ 274320 h 849145"/>
                <a:gd name="csX12" fmla="*/ 74191 w 595399"/>
                <a:gd name="csY12" fmla="*/ 206987 h 849145"/>
                <a:gd name="csX13" fmla="*/ 30549 w 595399"/>
                <a:gd name="csY13" fmla="*/ 137160 h 849145"/>
                <a:gd name="csX14" fmla="*/ 41148 w 595399"/>
                <a:gd name="csY14" fmla="*/ 77932 h 849145"/>
                <a:gd name="csX15" fmla="*/ 0 w 595399"/>
                <a:gd name="csY15" fmla="*/ 9352 h 849145"/>
                <a:gd name="csX16" fmla="*/ 66710 w 595399"/>
                <a:gd name="csY16" fmla="*/ 0 h 849145"/>
                <a:gd name="csX17" fmla="*/ 141524 w 595399"/>
                <a:gd name="csY17" fmla="*/ 67333 h 849145"/>
                <a:gd name="csX18" fmla="*/ 209481 w 595399"/>
                <a:gd name="csY18" fmla="*/ 49876 h 849145"/>
                <a:gd name="csX19" fmla="*/ 277437 w 595399"/>
                <a:gd name="csY19" fmla="*/ 83543 h 849145"/>
                <a:gd name="csX20" fmla="*/ 334795 w 595399"/>
                <a:gd name="csY20" fmla="*/ 9352 h 849145"/>
                <a:gd name="csX21" fmla="*/ 405245 w 595399"/>
                <a:gd name="csY21" fmla="*/ 3117 h 849145"/>
                <a:gd name="csX22" fmla="*/ 463227 w 595399"/>
                <a:gd name="csY22" fmla="*/ 39901 h 849145"/>
                <a:gd name="csX23" fmla="*/ 575449 w 595399"/>
                <a:gd name="csY23" fmla="*/ 6235 h 849145"/>
                <a:gd name="csX24" fmla="*/ 589165 w 595399"/>
                <a:gd name="csY24" fmla="*/ 42395 h 849145"/>
                <a:gd name="csX25" fmla="*/ 575449 w 595399"/>
                <a:gd name="csY25" fmla="*/ 86037 h 849145"/>
                <a:gd name="csX26" fmla="*/ 463227 w 595399"/>
                <a:gd name="csY26" fmla="*/ 177061 h 849145"/>
                <a:gd name="csX27" fmla="*/ 507492 w 595399"/>
                <a:gd name="csY27" fmla="*/ 219456 h 849145"/>
                <a:gd name="csX28" fmla="*/ 584177 w 595399"/>
                <a:gd name="csY28" fmla="*/ 247511 h 849145"/>
                <a:gd name="csX29" fmla="*/ 595399 w 595399"/>
                <a:gd name="csY29" fmla="*/ 296764 h 849145"/>
                <a:gd name="csX30" fmla="*/ 574825 w 595399"/>
                <a:gd name="csY30" fmla="*/ 336042 h 849145"/>
                <a:gd name="csX31" fmla="*/ 404622 w 595399"/>
                <a:gd name="csY31" fmla="*/ 483177 h 849145"/>
                <a:gd name="csX32" fmla="*/ 398388 w 595399"/>
                <a:gd name="csY32" fmla="*/ 571084 h 849145"/>
                <a:gd name="csX33" fmla="*/ 417091 w 595399"/>
                <a:gd name="csY33" fmla="*/ 622208 h 849145"/>
                <a:gd name="csX34" fmla="*/ 345394 w 595399"/>
                <a:gd name="csY34" fmla="*/ 655874 h 849145"/>
                <a:gd name="csX35" fmla="*/ 250629 w 595399"/>
                <a:gd name="csY35" fmla="*/ 646522 h 849145"/>
                <a:gd name="csX36" fmla="*/ 379684 w 595399"/>
                <a:gd name="csY36" fmla="*/ 842911 h 8491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595399" h="849145">
                  <a:moveTo>
                    <a:pt x="379684" y="842911"/>
                  </a:moveTo>
                  <a:lnTo>
                    <a:pt x="288660" y="849145"/>
                  </a:lnTo>
                  <a:lnTo>
                    <a:pt x="271203" y="815479"/>
                  </a:lnTo>
                  <a:lnTo>
                    <a:pt x="202623" y="781812"/>
                  </a:lnTo>
                  <a:lnTo>
                    <a:pt x="180802" y="745028"/>
                  </a:lnTo>
                  <a:lnTo>
                    <a:pt x="114092" y="731936"/>
                  </a:lnTo>
                  <a:lnTo>
                    <a:pt x="56734" y="653380"/>
                  </a:lnTo>
                  <a:lnTo>
                    <a:pt x="72944" y="535548"/>
                  </a:lnTo>
                  <a:lnTo>
                    <a:pt x="149629" y="423326"/>
                  </a:lnTo>
                  <a:lnTo>
                    <a:pt x="163345" y="354746"/>
                  </a:lnTo>
                  <a:lnTo>
                    <a:pt x="134666" y="307987"/>
                  </a:lnTo>
                  <a:lnTo>
                    <a:pt x="79179" y="274320"/>
                  </a:lnTo>
                  <a:lnTo>
                    <a:pt x="74191" y="206987"/>
                  </a:lnTo>
                  <a:lnTo>
                    <a:pt x="30549" y="137160"/>
                  </a:lnTo>
                  <a:lnTo>
                    <a:pt x="41148" y="77932"/>
                  </a:lnTo>
                  <a:lnTo>
                    <a:pt x="0" y="9352"/>
                  </a:lnTo>
                  <a:lnTo>
                    <a:pt x="66710" y="0"/>
                  </a:lnTo>
                  <a:lnTo>
                    <a:pt x="141524" y="67333"/>
                  </a:lnTo>
                  <a:lnTo>
                    <a:pt x="209481" y="49876"/>
                  </a:lnTo>
                  <a:lnTo>
                    <a:pt x="277437" y="83543"/>
                  </a:lnTo>
                  <a:lnTo>
                    <a:pt x="334795" y="9352"/>
                  </a:lnTo>
                  <a:lnTo>
                    <a:pt x="405245" y="3117"/>
                  </a:lnTo>
                  <a:lnTo>
                    <a:pt x="463227" y="39901"/>
                  </a:lnTo>
                  <a:lnTo>
                    <a:pt x="575449" y="6235"/>
                  </a:lnTo>
                  <a:lnTo>
                    <a:pt x="589165" y="42395"/>
                  </a:lnTo>
                  <a:lnTo>
                    <a:pt x="575449" y="86037"/>
                  </a:lnTo>
                  <a:lnTo>
                    <a:pt x="463227" y="177061"/>
                  </a:lnTo>
                  <a:lnTo>
                    <a:pt x="507492" y="219456"/>
                  </a:lnTo>
                  <a:lnTo>
                    <a:pt x="584177" y="247511"/>
                  </a:lnTo>
                  <a:lnTo>
                    <a:pt x="595399" y="296764"/>
                  </a:lnTo>
                  <a:lnTo>
                    <a:pt x="574825" y="336042"/>
                  </a:lnTo>
                  <a:lnTo>
                    <a:pt x="404622" y="483177"/>
                  </a:lnTo>
                  <a:lnTo>
                    <a:pt x="398388" y="571084"/>
                  </a:lnTo>
                  <a:lnTo>
                    <a:pt x="417091" y="622208"/>
                  </a:lnTo>
                  <a:lnTo>
                    <a:pt x="345394" y="655874"/>
                  </a:lnTo>
                  <a:lnTo>
                    <a:pt x="250629" y="646522"/>
                  </a:lnTo>
                  <a:lnTo>
                    <a:pt x="379684" y="842911"/>
                  </a:lnTo>
                  <a:close/>
                </a:path>
              </a:pathLst>
            </a:custGeom>
            <a:solidFill>
              <a:srgbClr val="8BC34A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FBF9E1B0-A601-3E02-E154-C85BF0FB90E5}"/>
                </a:ext>
              </a:extLst>
            </p:cNvPr>
            <p:cNvSpPr/>
            <p:nvPr/>
          </p:nvSpPr>
          <p:spPr>
            <a:xfrm>
              <a:off x="9130503" y="2388875"/>
              <a:ext cx="770614" cy="931026"/>
            </a:xfrm>
            <a:custGeom>
              <a:avLst/>
              <a:gdLst>
                <a:gd name="csX0" fmla="*/ 468838 w 901515"/>
                <a:gd name="csY0" fmla="*/ 0 h 1089175"/>
                <a:gd name="csX1" fmla="*/ 493776 w 901515"/>
                <a:gd name="csY1" fmla="*/ 36160 h 1089175"/>
                <a:gd name="csX2" fmla="*/ 489412 w 901515"/>
                <a:gd name="csY2" fmla="*/ 122821 h 1089175"/>
                <a:gd name="csX3" fmla="*/ 543029 w 901515"/>
                <a:gd name="csY3" fmla="*/ 173320 h 1089175"/>
                <a:gd name="csX4" fmla="*/ 587294 w 901515"/>
                <a:gd name="csY4" fmla="*/ 180802 h 1089175"/>
                <a:gd name="csX5" fmla="*/ 663356 w 901515"/>
                <a:gd name="csY5" fmla="*/ 263721 h 1089175"/>
                <a:gd name="csX6" fmla="*/ 804256 w 901515"/>
                <a:gd name="csY6" fmla="*/ 302375 h 1089175"/>
                <a:gd name="csX7" fmla="*/ 851015 w 901515"/>
                <a:gd name="csY7" fmla="*/ 291777 h 1089175"/>
                <a:gd name="csX8" fmla="*/ 898398 w 901515"/>
                <a:gd name="csY8" fmla="*/ 413974 h 1089175"/>
                <a:gd name="csX9" fmla="*/ 735676 w 901515"/>
                <a:gd name="csY9" fmla="*/ 753757 h 1089175"/>
                <a:gd name="csX10" fmla="*/ 746899 w 901515"/>
                <a:gd name="csY10" fmla="*/ 780565 h 1089175"/>
                <a:gd name="csX11" fmla="*/ 841040 w 901515"/>
                <a:gd name="csY11" fmla="*/ 793658 h 1089175"/>
                <a:gd name="csX12" fmla="*/ 899645 w 901515"/>
                <a:gd name="csY12" fmla="*/ 822960 h 1089175"/>
                <a:gd name="csX13" fmla="*/ 901515 w 901515"/>
                <a:gd name="csY13" fmla="*/ 867849 h 1089175"/>
                <a:gd name="csX14" fmla="*/ 834182 w 901515"/>
                <a:gd name="csY14" fmla="*/ 925207 h 1089175"/>
                <a:gd name="csX15" fmla="*/ 678942 w 901515"/>
                <a:gd name="csY15" fmla="*/ 996904 h 1089175"/>
                <a:gd name="csX16" fmla="*/ 659615 w 901515"/>
                <a:gd name="csY16" fmla="*/ 1022465 h 1089175"/>
                <a:gd name="csX17" fmla="*/ 691411 w 901515"/>
                <a:gd name="csY17" fmla="*/ 1089175 h 1089175"/>
                <a:gd name="csX18" fmla="*/ 656498 w 901515"/>
                <a:gd name="csY18" fmla="*/ 1084187 h 1089175"/>
                <a:gd name="csX19" fmla="*/ 617220 w 901515"/>
                <a:gd name="csY19" fmla="*/ 1046157 h 1089175"/>
                <a:gd name="csX20" fmla="*/ 544276 w 901515"/>
                <a:gd name="csY20" fmla="*/ 1081694 h 1089175"/>
                <a:gd name="csX21" fmla="*/ 545523 w 901515"/>
                <a:gd name="csY21" fmla="*/ 971342 h 1089175"/>
                <a:gd name="csX22" fmla="*/ 349135 w 901515"/>
                <a:gd name="csY22" fmla="*/ 830442 h 1089175"/>
                <a:gd name="csX23" fmla="*/ 332301 w 901515"/>
                <a:gd name="csY23" fmla="*/ 791164 h 1089175"/>
                <a:gd name="csX24" fmla="*/ 349758 w 901515"/>
                <a:gd name="csY24" fmla="*/ 723207 h 1089175"/>
                <a:gd name="csX25" fmla="*/ 315468 w 901515"/>
                <a:gd name="csY25" fmla="*/ 732559 h 1089175"/>
                <a:gd name="csX26" fmla="*/ 260604 w 901515"/>
                <a:gd name="csY26" fmla="*/ 705751 h 1089175"/>
                <a:gd name="csX27" fmla="*/ 116586 w 901515"/>
                <a:gd name="csY27" fmla="*/ 690788 h 1089175"/>
                <a:gd name="csX28" fmla="*/ 0 w 901515"/>
                <a:gd name="csY28" fmla="*/ 644029 h 1089175"/>
                <a:gd name="csX29" fmla="*/ 183919 w 901515"/>
                <a:gd name="csY29" fmla="*/ 537418 h 1089175"/>
                <a:gd name="csX30" fmla="*/ 160228 w 901515"/>
                <a:gd name="csY30" fmla="*/ 509986 h 1089175"/>
                <a:gd name="csX31" fmla="*/ 218833 w 901515"/>
                <a:gd name="csY31" fmla="*/ 424573 h 1089175"/>
                <a:gd name="csX32" fmla="*/ 336665 w 901515"/>
                <a:gd name="csY32" fmla="*/ 381554 h 1089175"/>
                <a:gd name="csX33" fmla="*/ 331054 w 901515"/>
                <a:gd name="csY33" fmla="*/ 254369 h 1089175"/>
                <a:gd name="csX34" fmla="*/ 259357 w 901515"/>
                <a:gd name="csY34" fmla="*/ 222573 h 1089175"/>
                <a:gd name="csX35" fmla="*/ 248758 w 901515"/>
                <a:gd name="csY35" fmla="*/ 201999 h 1089175"/>
                <a:gd name="csX36" fmla="*/ 310480 w 901515"/>
                <a:gd name="csY36" fmla="*/ 89154 h 1089175"/>
                <a:gd name="csX37" fmla="*/ 370332 w 901515"/>
                <a:gd name="csY37" fmla="*/ 39278 h 1089175"/>
                <a:gd name="csX38" fmla="*/ 377814 w 901515"/>
                <a:gd name="csY38" fmla="*/ 6235 h 1089175"/>
                <a:gd name="csX39" fmla="*/ 468838 w 901515"/>
                <a:gd name="csY39" fmla="*/ 0 h 10891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901515" h="1089175">
                  <a:moveTo>
                    <a:pt x="468838" y="0"/>
                  </a:moveTo>
                  <a:lnTo>
                    <a:pt x="493776" y="36160"/>
                  </a:lnTo>
                  <a:lnTo>
                    <a:pt x="489412" y="122821"/>
                  </a:lnTo>
                  <a:lnTo>
                    <a:pt x="543029" y="173320"/>
                  </a:lnTo>
                  <a:lnTo>
                    <a:pt x="587294" y="180802"/>
                  </a:lnTo>
                  <a:lnTo>
                    <a:pt x="663356" y="263721"/>
                  </a:lnTo>
                  <a:lnTo>
                    <a:pt x="804256" y="302375"/>
                  </a:lnTo>
                  <a:lnTo>
                    <a:pt x="851015" y="291777"/>
                  </a:lnTo>
                  <a:lnTo>
                    <a:pt x="898398" y="413974"/>
                  </a:lnTo>
                  <a:lnTo>
                    <a:pt x="735676" y="753757"/>
                  </a:lnTo>
                  <a:lnTo>
                    <a:pt x="746899" y="780565"/>
                  </a:lnTo>
                  <a:lnTo>
                    <a:pt x="841040" y="793658"/>
                  </a:lnTo>
                  <a:lnTo>
                    <a:pt x="899645" y="822960"/>
                  </a:lnTo>
                  <a:lnTo>
                    <a:pt x="901515" y="867849"/>
                  </a:lnTo>
                  <a:lnTo>
                    <a:pt x="834182" y="925207"/>
                  </a:lnTo>
                  <a:lnTo>
                    <a:pt x="678942" y="996904"/>
                  </a:lnTo>
                  <a:lnTo>
                    <a:pt x="659615" y="1022465"/>
                  </a:lnTo>
                  <a:lnTo>
                    <a:pt x="691411" y="1089175"/>
                  </a:lnTo>
                  <a:lnTo>
                    <a:pt x="656498" y="1084187"/>
                  </a:lnTo>
                  <a:lnTo>
                    <a:pt x="617220" y="1046157"/>
                  </a:lnTo>
                  <a:lnTo>
                    <a:pt x="544276" y="1081694"/>
                  </a:lnTo>
                  <a:lnTo>
                    <a:pt x="545523" y="971342"/>
                  </a:lnTo>
                  <a:lnTo>
                    <a:pt x="349135" y="830442"/>
                  </a:lnTo>
                  <a:lnTo>
                    <a:pt x="332301" y="791164"/>
                  </a:lnTo>
                  <a:lnTo>
                    <a:pt x="349758" y="723207"/>
                  </a:lnTo>
                  <a:lnTo>
                    <a:pt x="315468" y="732559"/>
                  </a:lnTo>
                  <a:lnTo>
                    <a:pt x="260604" y="705751"/>
                  </a:lnTo>
                  <a:lnTo>
                    <a:pt x="116586" y="690788"/>
                  </a:lnTo>
                  <a:lnTo>
                    <a:pt x="0" y="644029"/>
                  </a:lnTo>
                  <a:lnTo>
                    <a:pt x="183919" y="537418"/>
                  </a:lnTo>
                  <a:lnTo>
                    <a:pt x="160228" y="509986"/>
                  </a:lnTo>
                  <a:lnTo>
                    <a:pt x="218833" y="424573"/>
                  </a:lnTo>
                  <a:lnTo>
                    <a:pt x="336665" y="381554"/>
                  </a:lnTo>
                  <a:lnTo>
                    <a:pt x="331054" y="254369"/>
                  </a:lnTo>
                  <a:lnTo>
                    <a:pt x="259357" y="222573"/>
                  </a:lnTo>
                  <a:lnTo>
                    <a:pt x="248758" y="201999"/>
                  </a:lnTo>
                  <a:lnTo>
                    <a:pt x="310480" y="89154"/>
                  </a:lnTo>
                  <a:lnTo>
                    <a:pt x="370332" y="39278"/>
                  </a:lnTo>
                  <a:lnTo>
                    <a:pt x="377814" y="6235"/>
                  </a:lnTo>
                  <a:lnTo>
                    <a:pt x="468838" y="0"/>
                  </a:lnTo>
                  <a:close/>
                </a:path>
              </a:pathLst>
            </a:custGeom>
            <a:solidFill>
              <a:srgbClr val="FF5722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A6E85152-24AF-8551-24A1-DEAC08178D6A}"/>
                </a:ext>
              </a:extLst>
            </p:cNvPr>
            <p:cNvSpPr/>
            <p:nvPr/>
          </p:nvSpPr>
          <p:spPr>
            <a:xfrm>
              <a:off x="9420948" y="1904443"/>
              <a:ext cx="630987" cy="838295"/>
            </a:xfrm>
            <a:custGeom>
              <a:avLst/>
              <a:gdLst>
                <a:gd name="csX0" fmla="*/ 663979 w 738170"/>
                <a:gd name="csY0" fmla="*/ 0 h 980693"/>
                <a:gd name="csX1" fmla="*/ 640911 w 738170"/>
                <a:gd name="csY1" fmla="*/ 56111 h 980693"/>
                <a:gd name="csX2" fmla="*/ 680189 w 738170"/>
                <a:gd name="csY2" fmla="*/ 76685 h 980693"/>
                <a:gd name="csX3" fmla="*/ 698269 w 738170"/>
                <a:gd name="csY3" fmla="*/ 110975 h 980693"/>
                <a:gd name="csX4" fmla="*/ 678942 w 738170"/>
                <a:gd name="csY4" fmla="*/ 197012 h 980693"/>
                <a:gd name="csX5" fmla="*/ 632183 w 738170"/>
                <a:gd name="csY5" fmla="*/ 268709 h 980693"/>
                <a:gd name="csX6" fmla="*/ 738170 w 738170"/>
                <a:gd name="csY6" fmla="*/ 487541 h 980693"/>
                <a:gd name="csX7" fmla="*/ 688294 w 738170"/>
                <a:gd name="csY7" fmla="*/ 513727 h 980693"/>
                <a:gd name="csX8" fmla="*/ 697022 w 738170"/>
                <a:gd name="csY8" fmla="*/ 567967 h 980693"/>
                <a:gd name="csX9" fmla="*/ 645275 w 738170"/>
                <a:gd name="csY9" fmla="*/ 678319 h 980693"/>
                <a:gd name="csX10" fmla="*/ 685800 w 738170"/>
                <a:gd name="csY10" fmla="*/ 864108 h 980693"/>
                <a:gd name="csX11" fmla="*/ 615350 w 738170"/>
                <a:gd name="csY11" fmla="*/ 904633 h 980693"/>
                <a:gd name="csX12" fmla="*/ 558615 w 738170"/>
                <a:gd name="csY12" fmla="*/ 980694 h 980693"/>
                <a:gd name="csX13" fmla="*/ 511233 w 738170"/>
                <a:gd name="csY13" fmla="*/ 858497 h 980693"/>
                <a:gd name="csX14" fmla="*/ 464474 w 738170"/>
                <a:gd name="csY14" fmla="*/ 869096 h 980693"/>
                <a:gd name="csX15" fmla="*/ 323573 w 738170"/>
                <a:gd name="csY15" fmla="*/ 830441 h 980693"/>
                <a:gd name="csX16" fmla="*/ 247512 w 738170"/>
                <a:gd name="csY16" fmla="*/ 747522 h 980693"/>
                <a:gd name="csX17" fmla="*/ 203246 w 738170"/>
                <a:gd name="csY17" fmla="*/ 740040 h 980693"/>
                <a:gd name="csX18" fmla="*/ 149629 w 738170"/>
                <a:gd name="csY18" fmla="*/ 689541 h 980693"/>
                <a:gd name="csX19" fmla="*/ 153993 w 738170"/>
                <a:gd name="csY19" fmla="*/ 602880 h 980693"/>
                <a:gd name="csX20" fmla="*/ 129055 w 738170"/>
                <a:gd name="csY20" fmla="*/ 566720 h 980693"/>
                <a:gd name="csX21" fmla="*/ 0 w 738170"/>
                <a:gd name="csY21" fmla="*/ 370332 h 980693"/>
                <a:gd name="csX22" fmla="*/ 94765 w 738170"/>
                <a:gd name="csY22" fmla="*/ 379684 h 980693"/>
                <a:gd name="csX23" fmla="*/ 166462 w 738170"/>
                <a:gd name="csY23" fmla="*/ 346017 h 980693"/>
                <a:gd name="csX24" fmla="*/ 147759 w 738170"/>
                <a:gd name="csY24" fmla="*/ 294894 h 980693"/>
                <a:gd name="csX25" fmla="*/ 153993 w 738170"/>
                <a:gd name="csY25" fmla="*/ 206987 h 980693"/>
                <a:gd name="csX26" fmla="*/ 324196 w 738170"/>
                <a:gd name="csY26" fmla="*/ 59852 h 980693"/>
                <a:gd name="csX27" fmla="*/ 448264 w 738170"/>
                <a:gd name="csY27" fmla="*/ 57981 h 980693"/>
                <a:gd name="csX28" fmla="*/ 548017 w 738170"/>
                <a:gd name="csY28" fmla="*/ 109105 h 980693"/>
                <a:gd name="csX29" fmla="*/ 569214 w 738170"/>
                <a:gd name="csY29" fmla="*/ 44265 h 980693"/>
                <a:gd name="csX30" fmla="*/ 589165 w 738170"/>
                <a:gd name="csY30" fmla="*/ 50500 h 980693"/>
                <a:gd name="csX31" fmla="*/ 663979 w 738170"/>
                <a:gd name="csY31" fmla="*/ 0 h 9806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738170" h="980693">
                  <a:moveTo>
                    <a:pt x="663979" y="0"/>
                  </a:moveTo>
                  <a:lnTo>
                    <a:pt x="640911" y="56111"/>
                  </a:lnTo>
                  <a:lnTo>
                    <a:pt x="680189" y="76685"/>
                  </a:lnTo>
                  <a:lnTo>
                    <a:pt x="698269" y="110975"/>
                  </a:lnTo>
                  <a:lnTo>
                    <a:pt x="678942" y="197012"/>
                  </a:lnTo>
                  <a:lnTo>
                    <a:pt x="632183" y="268709"/>
                  </a:lnTo>
                  <a:lnTo>
                    <a:pt x="738170" y="487541"/>
                  </a:lnTo>
                  <a:lnTo>
                    <a:pt x="688294" y="513727"/>
                  </a:lnTo>
                  <a:lnTo>
                    <a:pt x="697022" y="567967"/>
                  </a:lnTo>
                  <a:lnTo>
                    <a:pt x="645275" y="678319"/>
                  </a:lnTo>
                  <a:lnTo>
                    <a:pt x="685800" y="864108"/>
                  </a:lnTo>
                  <a:lnTo>
                    <a:pt x="615350" y="904633"/>
                  </a:lnTo>
                  <a:lnTo>
                    <a:pt x="558615" y="980694"/>
                  </a:lnTo>
                  <a:lnTo>
                    <a:pt x="511233" y="858497"/>
                  </a:lnTo>
                  <a:lnTo>
                    <a:pt x="464474" y="869096"/>
                  </a:lnTo>
                  <a:lnTo>
                    <a:pt x="323573" y="830441"/>
                  </a:lnTo>
                  <a:lnTo>
                    <a:pt x="247512" y="747522"/>
                  </a:lnTo>
                  <a:lnTo>
                    <a:pt x="203246" y="740040"/>
                  </a:lnTo>
                  <a:lnTo>
                    <a:pt x="149629" y="689541"/>
                  </a:lnTo>
                  <a:lnTo>
                    <a:pt x="153993" y="602880"/>
                  </a:lnTo>
                  <a:lnTo>
                    <a:pt x="129055" y="566720"/>
                  </a:lnTo>
                  <a:lnTo>
                    <a:pt x="0" y="370332"/>
                  </a:lnTo>
                  <a:lnTo>
                    <a:pt x="94765" y="379684"/>
                  </a:lnTo>
                  <a:lnTo>
                    <a:pt x="166462" y="346017"/>
                  </a:lnTo>
                  <a:lnTo>
                    <a:pt x="147759" y="294894"/>
                  </a:lnTo>
                  <a:lnTo>
                    <a:pt x="153993" y="206987"/>
                  </a:lnTo>
                  <a:lnTo>
                    <a:pt x="324196" y="59852"/>
                  </a:lnTo>
                  <a:lnTo>
                    <a:pt x="448264" y="57981"/>
                  </a:lnTo>
                  <a:lnTo>
                    <a:pt x="548017" y="109105"/>
                  </a:lnTo>
                  <a:lnTo>
                    <a:pt x="569214" y="44265"/>
                  </a:lnTo>
                  <a:lnTo>
                    <a:pt x="589165" y="50500"/>
                  </a:lnTo>
                  <a:lnTo>
                    <a:pt x="663979" y="0"/>
                  </a:lnTo>
                  <a:close/>
                </a:path>
              </a:pathLst>
            </a:custGeom>
            <a:solidFill>
              <a:srgbClr val="AB47BC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FDF05EE3-C7B0-AE33-DBF4-9B2A90911682}"/>
                </a:ext>
              </a:extLst>
            </p:cNvPr>
            <p:cNvSpPr/>
            <p:nvPr/>
          </p:nvSpPr>
          <p:spPr>
            <a:xfrm>
              <a:off x="9602677" y="1518603"/>
              <a:ext cx="480701" cy="479102"/>
            </a:xfrm>
            <a:custGeom>
              <a:avLst/>
              <a:gdLst>
                <a:gd name="csX0" fmla="*/ 544276 w 562355"/>
                <a:gd name="csY0" fmla="*/ 155240 h 560485"/>
                <a:gd name="csX1" fmla="*/ 545523 w 562355"/>
                <a:gd name="csY1" fmla="*/ 235042 h 560485"/>
                <a:gd name="csX2" fmla="*/ 562356 w 562355"/>
                <a:gd name="csY2" fmla="*/ 247511 h 560485"/>
                <a:gd name="csX3" fmla="*/ 556121 w 562355"/>
                <a:gd name="csY3" fmla="*/ 354746 h 560485"/>
                <a:gd name="csX4" fmla="*/ 493776 w 562355"/>
                <a:gd name="csY4" fmla="*/ 374073 h 560485"/>
                <a:gd name="csX5" fmla="*/ 488165 w 562355"/>
                <a:gd name="csY5" fmla="*/ 426443 h 560485"/>
                <a:gd name="csX6" fmla="*/ 451381 w 562355"/>
                <a:gd name="csY6" fmla="*/ 451381 h 560485"/>
                <a:gd name="csX7" fmla="*/ 376567 w 562355"/>
                <a:gd name="csY7" fmla="*/ 501881 h 560485"/>
                <a:gd name="csX8" fmla="*/ 356616 w 562355"/>
                <a:gd name="csY8" fmla="*/ 495646 h 560485"/>
                <a:gd name="csX9" fmla="*/ 335418 w 562355"/>
                <a:gd name="csY9" fmla="*/ 560486 h 560485"/>
                <a:gd name="csX10" fmla="*/ 235666 w 562355"/>
                <a:gd name="csY10" fmla="*/ 509362 h 560485"/>
                <a:gd name="csX11" fmla="*/ 111598 w 562355"/>
                <a:gd name="csY11" fmla="*/ 511233 h 560485"/>
                <a:gd name="csX12" fmla="*/ 132172 w 562355"/>
                <a:gd name="csY12" fmla="*/ 471955 h 560485"/>
                <a:gd name="csX13" fmla="*/ 120950 w 562355"/>
                <a:gd name="csY13" fmla="*/ 422702 h 560485"/>
                <a:gd name="csX14" fmla="*/ 44265 w 562355"/>
                <a:gd name="csY14" fmla="*/ 394647 h 560485"/>
                <a:gd name="csX15" fmla="*/ 0 w 562355"/>
                <a:gd name="csY15" fmla="*/ 352252 h 560485"/>
                <a:gd name="csX16" fmla="*/ 112222 w 562355"/>
                <a:gd name="csY16" fmla="*/ 261228 h 560485"/>
                <a:gd name="csX17" fmla="*/ 125938 w 562355"/>
                <a:gd name="csY17" fmla="*/ 217586 h 560485"/>
                <a:gd name="csX18" fmla="*/ 112222 w 562355"/>
                <a:gd name="csY18" fmla="*/ 181425 h 560485"/>
                <a:gd name="csX19" fmla="*/ 146512 w 562355"/>
                <a:gd name="csY19" fmla="*/ 118456 h 560485"/>
                <a:gd name="csX20" fmla="*/ 200752 w 562355"/>
                <a:gd name="csY20" fmla="*/ 69827 h 560485"/>
                <a:gd name="csX21" fmla="*/ 229431 w 562355"/>
                <a:gd name="csY21" fmla="*/ 56111 h 560485"/>
                <a:gd name="csX22" fmla="*/ 259980 w 562355"/>
                <a:gd name="csY22" fmla="*/ 0 h 560485"/>
                <a:gd name="csX23" fmla="*/ 281801 w 562355"/>
                <a:gd name="csY23" fmla="*/ 12469 h 560485"/>
                <a:gd name="csX24" fmla="*/ 308610 w 562355"/>
                <a:gd name="csY24" fmla="*/ 51123 h 560485"/>
                <a:gd name="csX25" fmla="*/ 398387 w 562355"/>
                <a:gd name="csY25" fmla="*/ 82296 h 560485"/>
                <a:gd name="csX26" fmla="*/ 478190 w 562355"/>
                <a:gd name="csY26" fmla="*/ 177685 h 560485"/>
                <a:gd name="csX27" fmla="*/ 544276 w 562355"/>
                <a:gd name="csY27" fmla="*/ 155240 h 5604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562355" h="560485">
                  <a:moveTo>
                    <a:pt x="544276" y="155240"/>
                  </a:moveTo>
                  <a:lnTo>
                    <a:pt x="545523" y="235042"/>
                  </a:lnTo>
                  <a:lnTo>
                    <a:pt x="562356" y="247511"/>
                  </a:lnTo>
                  <a:lnTo>
                    <a:pt x="556121" y="354746"/>
                  </a:lnTo>
                  <a:lnTo>
                    <a:pt x="493776" y="374073"/>
                  </a:lnTo>
                  <a:lnTo>
                    <a:pt x="488165" y="426443"/>
                  </a:lnTo>
                  <a:lnTo>
                    <a:pt x="451381" y="451381"/>
                  </a:lnTo>
                  <a:lnTo>
                    <a:pt x="376567" y="501881"/>
                  </a:lnTo>
                  <a:lnTo>
                    <a:pt x="356616" y="495646"/>
                  </a:lnTo>
                  <a:lnTo>
                    <a:pt x="335418" y="560486"/>
                  </a:lnTo>
                  <a:lnTo>
                    <a:pt x="235666" y="509362"/>
                  </a:lnTo>
                  <a:lnTo>
                    <a:pt x="111598" y="511233"/>
                  </a:lnTo>
                  <a:lnTo>
                    <a:pt x="132172" y="471955"/>
                  </a:lnTo>
                  <a:lnTo>
                    <a:pt x="120950" y="422702"/>
                  </a:lnTo>
                  <a:lnTo>
                    <a:pt x="44265" y="394647"/>
                  </a:lnTo>
                  <a:lnTo>
                    <a:pt x="0" y="352252"/>
                  </a:lnTo>
                  <a:lnTo>
                    <a:pt x="112222" y="261228"/>
                  </a:lnTo>
                  <a:lnTo>
                    <a:pt x="125938" y="217586"/>
                  </a:lnTo>
                  <a:lnTo>
                    <a:pt x="112222" y="181425"/>
                  </a:lnTo>
                  <a:lnTo>
                    <a:pt x="146512" y="118456"/>
                  </a:lnTo>
                  <a:lnTo>
                    <a:pt x="200752" y="69827"/>
                  </a:lnTo>
                  <a:lnTo>
                    <a:pt x="229431" y="56111"/>
                  </a:lnTo>
                  <a:lnTo>
                    <a:pt x="259980" y="0"/>
                  </a:lnTo>
                  <a:lnTo>
                    <a:pt x="281801" y="12469"/>
                  </a:lnTo>
                  <a:lnTo>
                    <a:pt x="308610" y="51123"/>
                  </a:lnTo>
                  <a:lnTo>
                    <a:pt x="398387" y="82296"/>
                  </a:lnTo>
                  <a:lnTo>
                    <a:pt x="478190" y="177685"/>
                  </a:lnTo>
                  <a:lnTo>
                    <a:pt x="544276" y="155240"/>
                  </a:lnTo>
                  <a:close/>
                </a:path>
              </a:pathLst>
            </a:custGeom>
            <a:solidFill>
              <a:srgbClr val="4CAF50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B5948A04-A936-84B8-4166-B8A84D59F894}"/>
                </a:ext>
              </a:extLst>
            </p:cNvPr>
            <p:cNvSpPr/>
            <p:nvPr/>
          </p:nvSpPr>
          <p:spPr>
            <a:xfrm>
              <a:off x="8455281" y="3463258"/>
              <a:ext cx="1297680" cy="497756"/>
            </a:xfrm>
            <a:custGeom>
              <a:avLst/>
              <a:gdLst>
                <a:gd name="csX0" fmla="*/ 447660 w 1297680"/>
                <a:gd name="csY0" fmla="*/ 0 h 497756"/>
                <a:gd name="csX1" fmla="*/ 509480 w 1297680"/>
                <a:gd name="csY1" fmla="*/ 534 h 497756"/>
                <a:gd name="csX2" fmla="*/ 585689 w 1297680"/>
                <a:gd name="csY2" fmla="*/ 26113 h 497756"/>
                <a:gd name="csX3" fmla="*/ 637383 w 1297680"/>
                <a:gd name="csY3" fmla="*/ 7462 h 497756"/>
                <a:gd name="csX4" fmla="*/ 665095 w 1297680"/>
                <a:gd name="csY4" fmla="*/ 22383 h 497756"/>
                <a:gd name="csX5" fmla="*/ 781805 w 1297680"/>
                <a:gd name="csY5" fmla="*/ 20785 h 497756"/>
                <a:gd name="csX6" fmla="*/ 781805 w 1297680"/>
                <a:gd name="csY6" fmla="*/ 20784 h 497756"/>
                <a:gd name="csX7" fmla="*/ 834033 w 1297680"/>
                <a:gd name="csY7" fmla="*/ 43167 h 497756"/>
                <a:gd name="csX8" fmla="*/ 852152 w 1297680"/>
                <a:gd name="csY8" fmla="*/ 75142 h 497756"/>
                <a:gd name="csX9" fmla="*/ 974192 w 1297680"/>
                <a:gd name="csY9" fmla="*/ 97526 h 497756"/>
                <a:gd name="csX10" fmla="*/ 1224669 w 1297680"/>
                <a:gd name="csY10" fmla="*/ 30377 h 497756"/>
                <a:gd name="csX11" fmla="*/ 1297680 w 1297680"/>
                <a:gd name="csY11" fmla="*/ 38904 h 497756"/>
                <a:gd name="csX12" fmla="*/ 1274231 w 1297680"/>
                <a:gd name="csY12" fmla="*/ 65550 h 497756"/>
                <a:gd name="csX13" fmla="*/ 1192160 w 1297680"/>
                <a:gd name="csY13" fmla="*/ 84202 h 497756"/>
                <a:gd name="csX14" fmla="*/ 1167645 w 1297680"/>
                <a:gd name="csY14" fmla="*/ 112981 h 497756"/>
                <a:gd name="csX15" fmla="*/ 1114353 w 1297680"/>
                <a:gd name="csY15" fmla="*/ 101256 h 497756"/>
                <a:gd name="csX16" fmla="*/ 1050401 w 1297680"/>
                <a:gd name="csY16" fmla="*/ 127902 h 497756"/>
                <a:gd name="csX17" fmla="*/ 1041875 w 1297680"/>
                <a:gd name="csY17" fmla="*/ 110316 h 497756"/>
                <a:gd name="csX18" fmla="*/ 983252 w 1297680"/>
                <a:gd name="csY18" fmla="*/ 133764 h 497756"/>
                <a:gd name="csX19" fmla="*/ 935822 w 1297680"/>
                <a:gd name="csY19" fmla="*/ 175333 h 497756"/>
                <a:gd name="csX20" fmla="*/ 826039 w 1297680"/>
                <a:gd name="csY20" fmla="*/ 176399 h 497756"/>
                <a:gd name="csX21" fmla="*/ 781805 w 1297680"/>
                <a:gd name="csY21" fmla="*/ 166273 h 497756"/>
                <a:gd name="csX22" fmla="*/ 749830 w 1297680"/>
                <a:gd name="csY22" fmla="*/ 108718 h 497756"/>
                <a:gd name="csX23" fmla="*/ 676819 w 1297680"/>
                <a:gd name="csY23" fmla="*/ 75143 h 497756"/>
                <a:gd name="csX24" fmla="*/ 651238 w 1297680"/>
                <a:gd name="csY24" fmla="*/ 100724 h 497756"/>
                <a:gd name="csX25" fmla="*/ 656035 w 1297680"/>
                <a:gd name="csY25" fmla="*/ 127370 h 497756"/>
                <a:gd name="csX26" fmla="*/ 692275 w 1297680"/>
                <a:gd name="csY26" fmla="*/ 135897 h 497756"/>
                <a:gd name="csX27" fmla="*/ 714658 w 1297680"/>
                <a:gd name="csY27" fmla="*/ 169472 h 497756"/>
                <a:gd name="csX28" fmla="*/ 629921 w 1297680"/>
                <a:gd name="csY28" fmla="*/ 164142 h 497756"/>
                <a:gd name="csX29" fmla="*/ 597946 w 1297680"/>
                <a:gd name="csY29" fmla="*/ 124173 h 497756"/>
                <a:gd name="csX30" fmla="*/ 565970 w 1297680"/>
                <a:gd name="csY30" fmla="*/ 150286 h 497756"/>
                <a:gd name="csX31" fmla="*/ 604341 w 1297680"/>
                <a:gd name="csY31" fmla="*/ 192921 h 497756"/>
                <a:gd name="csX32" fmla="*/ 755693 w 1297680"/>
                <a:gd name="csY32" fmla="*/ 262201 h 497756"/>
                <a:gd name="csX33" fmla="*/ 789267 w 1297680"/>
                <a:gd name="csY33" fmla="*/ 335212 h 497756"/>
                <a:gd name="csX34" fmla="*/ 821776 w 1297680"/>
                <a:gd name="csY34" fmla="*/ 355463 h 497756"/>
                <a:gd name="csX35" fmla="*/ 816980 w 1297680"/>
                <a:gd name="csY35" fmla="*/ 384242 h 497756"/>
                <a:gd name="csX36" fmla="*/ 729046 w 1297680"/>
                <a:gd name="csY36" fmla="*/ 400230 h 497756"/>
                <a:gd name="csX37" fmla="*/ 732777 w 1297680"/>
                <a:gd name="csY37" fmla="*/ 336278 h 497756"/>
                <a:gd name="csX38" fmla="*/ 718920 w 1297680"/>
                <a:gd name="csY38" fmla="*/ 327218 h 497756"/>
                <a:gd name="csX39" fmla="*/ 672556 w 1297680"/>
                <a:gd name="csY39" fmla="*/ 385840 h 497756"/>
                <a:gd name="csX40" fmla="*/ 711460 w 1297680"/>
                <a:gd name="csY40" fmla="*/ 433272 h 497756"/>
                <a:gd name="csX41" fmla="*/ 706130 w 1297680"/>
                <a:gd name="csY41" fmla="*/ 452989 h 497756"/>
                <a:gd name="csX42" fmla="*/ 683215 w 1297680"/>
                <a:gd name="csY42" fmla="*/ 454055 h 497756"/>
                <a:gd name="csX43" fmla="*/ 649640 w 1297680"/>
                <a:gd name="csY43" fmla="*/ 420481 h 497756"/>
                <a:gd name="csX44" fmla="*/ 638449 w 1297680"/>
                <a:gd name="csY44" fmla="*/ 464714 h 497756"/>
                <a:gd name="csX45" fmla="*/ 617131 w 1297680"/>
                <a:gd name="csY45" fmla="*/ 416751 h 497756"/>
                <a:gd name="csX46" fmla="*/ 594215 w 1297680"/>
                <a:gd name="csY46" fmla="*/ 413020 h 497756"/>
                <a:gd name="csX47" fmla="*/ 530797 w 1297680"/>
                <a:gd name="csY47" fmla="*/ 497756 h 497756"/>
                <a:gd name="csX48" fmla="*/ 473773 w 1297680"/>
                <a:gd name="csY48" fmla="*/ 473241 h 497756"/>
                <a:gd name="csX49" fmla="*/ 354397 w 1297680"/>
                <a:gd name="csY49" fmla="*/ 472708 h 497756"/>
                <a:gd name="csX50" fmla="*/ 304303 w 1297680"/>
                <a:gd name="csY50" fmla="*/ 419949 h 497756"/>
                <a:gd name="csX51" fmla="*/ 300571 w 1297680"/>
                <a:gd name="csY51" fmla="*/ 376780 h 497756"/>
                <a:gd name="csX52" fmla="*/ 251543 w 1297680"/>
                <a:gd name="csY52" fmla="*/ 337344 h 497756"/>
                <a:gd name="csX53" fmla="*/ 176399 w 1297680"/>
                <a:gd name="csY53" fmla="*/ 289381 h 497756"/>
                <a:gd name="csX54" fmla="*/ 67149 w 1297680"/>
                <a:gd name="csY54" fmla="*/ 268596 h 497756"/>
                <a:gd name="csX55" fmla="*/ 0 w 1297680"/>
                <a:gd name="csY55" fmla="*/ 155083 h 497756"/>
                <a:gd name="csX56" fmla="*/ 34641 w 1297680"/>
                <a:gd name="csY56" fmla="*/ 126304 h 497756"/>
                <a:gd name="csX57" fmla="*/ 83669 w 1297680"/>
                <a:gd name="csY57" fmla="*/ 146556 h 497756"/>
                <a:gd name="csX58" fmla="*/ 209974 w 1297680"/>
                <a:gd name="csY58" fmla="*/ 128969 h 497756"/>
                <a:gd name="csX59" fmla="*/ 271794 w 1297680"/>
                <a:gd name="csY59" fmla="*/ 136430 h 497756"/>
                <a:gd name="csX60" fmla="*/ 282452 w 1297680"/>
                <a:gd name="csY60" fmla="*/ 71413 h 4977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</a:cxnLst>
              <a:rect l="l" t="t" r="r" b="b"/>
              <a:pathLst>
                <a:path w="1297680" h="497756">
                  <a:moveTo>
                    <a:pt x="447660" y="0"/>
                  </a:moveTo>
                  <a:lnTo>
                    <a:pt x="509480" y="534"/>
                  </a:lnTo>
                  <a:lnTo>
                    <a:pt x="585689" y="26113"/>
                  </a:lnTo>
                  <a:lnTo>
                    <a:pt x="637383" y="7462"/>
                  </a:lnTo>
                  <a:lnTo>
                    <a:pt x="665095" y="22383"/>
                  </a:lnTo>
                  <a:lnTo>
                    <a:pt x="781805" y="20785"/>
                  </a:lnTo>
                  <a:lnTo>
                    <a:pt x="781805" y="20784"/>
                  </a:lnTo>
                  <a:lnTo>
                    <a:pt x="834033" y="43167"/>
                  </a:lnTo>
                  <a:lnTo>
                    <a:pt x="852152" y="75142"/>
                  </a:lnTo>
                  <a:lnTo>
                    <a:pt x="974192" y="97526"/>
                  </a:lnTo>
                  <a:lnTo>
                    <a:pt x="1224669" y="30377"/>
                  </a:lnTo>
                  <a:lnTo>
                    <a:pt x="1297680" y="38904"/>
                  </a:lnTo>
                  <a:lnTo>
                    <a:pt x="1274231" y="65550"/>
                  </a:lnTo>
                  <a:lnTo>
                    <a:pt x="1192160" y="84202"/>
                  </a:lnTo>
                  <a:lnTo>
                    <a:pt x="1167645" y="112981"/>
                  </a:lnTo>
                  <a:lnTo>
                    <a:pt x="1114353" y="101256"/>
                  </a:lnTo>
                  <a:lnTo>
                    <a:pt x="1050401" y="127902"/>
                  </a:lnTo>
                  <a:lnTo>
                    <a:pt x="1041875" y="110316"/>
                  </a:lnTo>
                  <a:lnTo>
                    <a:pt x="983252" y="133764"/>
                  </a:lnTo>
                  <a:lnTo>
                    <a:pt x="935822" y="175333"/>
                  </a:lnTo>
                  <a:lnTo>
                    <a:pt x="826039" y="176399"/>
                  </a:lnTo>
                  <a:lnTo>
                    <a:pt x="781805" y="166273"/>
                  </a:lnTo>
                  <a:lnTo>
                    <a:pt x="749830" y="108718"/>
                  </a:lnTo>
                  <a:lnTo>
                    <a:pt x="676819" y="75143"/>
                  </a:lnTo>
                  <a:lnTo>
                    <a:pt x="651238" y="100724"/>
                  </a:lnTo>
                  <a:lnTo>
                    <a:pt x="656035" y="127370"/>
                  </a:lnTo>
                  <a:lnTo>
                    <a:pt x="692275" y="135897"/>
                  </a:lnTo>
                  <a:lnTo>
                    <a:pt x="714658" y="169472"/>
                  </a:lnTo>
                  <a:lnTo>
                    <a:pt x="629921" y="164142"/>
                  </a:lnTo>
                  <a:lnTo>
                    <a:pt x="597946" y="124173"/>
                  </a:lnTo>
                  <a:lnTo>
                    <a:pt x="565970" y="150286"/>
                  </a:lnTo>
                  <a:lnTo>
                    <a:pt x="604341" y="192921"/>
                  </a:lnTo>
                  <a:lnTo>
                    <a:pt x="755693" y="262201"/>
                  </a:lnTo>
                  <a:lnTo>
                    <a:pt x="789267" y="335212"/>
                  </a:lnTo>
                  <a:lnTo>
                    <a:pt x="821776" y="355463"/>
                  </a:lnTo>
                  <a:lnTo>
                    <a:pt x="816980" y="384242"/>
                  </a:lnTo>
                  <a:lnTo>
                    <a:pt x="729046" y="400230"/>
                  </a:lnTo>
                  <a:lnTo>
                    <a:pt x="732777" y="336278"/>
                  </a:lnTo>
                  <a:lnTo>
                    <a:pt x="718920" y="327218"/>
                  </a:lnTo>
                  <a:lnTo>
                    <a:pt x="672556" y="385840"/>
                  </a:lnTo>
                  <a:lnTo>
                    <a:pt x="711460" y="433272"/>
                  </a:lnTo>
                  <a:lnTo>
                    <a:pt x="706130" y="452989"/>
                  </a:lnTo>
                  <a:lnTo>
                    <a:pt x="683215" y="454055"/>
                  </a:lnTo>
                  <a:lnTo>
                    <a:pt x="649640" y="420481"/>
                  </a:lnTo>
                  <a:lnTo>
                    <a:pt x="638449" y="464714"/>
                  </a:lnTo>
                  <a:lnTo>
                    <a:pt x="617131" y="416751"/>
                  </a:lnTo>
                  <a:lnTo>
                    <a:pt x="594215" y="413020"/>
                  </a:lnTo>
                  <a:lnTo>
                    <a:pt x="530797" y="497756"/>
                  </a:lnTo>
                  <a:lnTo>
                    <a:pt x="473773" y="473241"/>
                  </a:lnTo>
                  <a:lnTo>
                    <a:pt x="354397" y="472708"/>
                  </a:lnTo>
                  <a:lnTo>
                    <a:pt x="304303" y="419949"/>
                  </a:lnTo>
                  <a:lnTo>
                    <a:pt x="300571" y="376780"/>
                  </a:lnTo>
                  <a:lnTo>
                    <a:pt x="251543" y="337344"/>
                  </a:lnTo>
                  <a:lnTo>
                    <a:pt x="176399" y="289381"/>
                  </a:lnTo>
                  <a:lnTo>
                    <a:pt x="67149" y="268596"/>
                  </a:lnTo>
                  <a:lnTo>
                    <a:pt x="0" y="155083"/>
                  </a:lnTo>
                  <a:lnTo>
                    <a:pt x="34641" y="126304"/>
                  </a:lnTo>
                  <a:lnTo>
                    <a:pt x="83669" y="146556"/>
                  </a:lnTo>
                  <a:lnTo>
                    <a:pt x="209974" y="128969"/>
                  </a:lnTo>
                  <a:lnTo>
                    <a:pt x="271794" y="136430"/>
                  </a:lnTo>
                  <a:lnTo>
                    <a:pt x="282452" y="71413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12700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D620397F-7D9E-FFCF-6768-6A98A9634043}"/>
                </a:ext>
              </a:extLst>
            </p:cNvPr>
            <p:cNvSpPr/>
            <p:nvPr/>
          </p:nvSpPr>
          <p:spPr>
            <a:xfrm>
              <a:off x="8315985" y="3350811"/>
              <a:ext cx="384979" cy="142292"/>
            </a:xfrm>
            <a:custGeom>
              <a:avLst/>
              <a:gdLst>
                <a:gd name="csX0" fmla="*/ 366859 w 384979"/>
                <a:gd name="csY0" fmla="*/ 0 h 142292"/>
                <a:gd name="csX1" fmla="*/ 342877 w 384979"/>
                <a:gd name="csY1" fmla="*/ 83670 h 142292"/>
                <a:gd name="csX2" fmla="*/ 357799 w 384979"/>
                <a:gd name="csY2" fmla="*/ 95928 h 142292"/>
                <a:gd name="csX3" fmla="*/ 379117 w 384979"/>
                <a:gd name="csY3" fmla="*/ 87401 h 142292"/>
                <a:gd name="csX4" fmla="*/ 384979 w 384979"/>
                <a:gd name="csY4" fmla="*/ 106053 h 142292"/>
                <a:gd name="csX5" fmla="*/ 355134 w 384979"/>
                <a:gd name="csY5" fmla="*/ 142292 h 142292"/>
                <a:gd name="csX6" fmla="*/ 297046 w 384979"/>
                <a:gd name="csY6" fmla="*/ 127371 h 142292"/>
                <a:gd name="csX7" fmla="*/ 287986 w 384979"/>
                <a:gd name="csY7" fmla="*/ 109251 h 142292"/>
                <a:gd name="csX8" fmla="*/ 227765 w 384979"/>
                <a:gd name="csY8" fmla="*/ 124706 h 142292"/>
                <a:gd name="csX9" fmla="*/ 166478 w 384979"/>
                <a:gd name="csY9" fmla="*/ 110849 h 142292"/>
                <a:gd name="csX10" fmla="*/ 150490 w 384979"/>
                <a:gd name="csY10" fmla="*/ 89532 h 142292"/>
                <a:gd name="csX11" fmla="*/ 0 w 384979"/>
                <a:gd name="csY11" fmla="*/ 94065 h 142292"/>
                <a:gd name="csX12" fmla="*/ 737 w 384979"/>
                <a:gd name="csY12" fmla="*/ 88466 h 142292"/>
                <a:gd name="csX13" fmla="*/ 32540 w 384979"/>
                <a:gd name="csY13" fmla="*/ 50843 h 142292"/>
                <a:gd name="csX14" fmla="*/ 41239 w 384979"/>
                <a:gd name="csY14" fmla="*/ 59155 h 142292"/>
                <a:gd name="csX15" fmla="*/ 145694 w 384979"/>
                <a:gd name="csY15" fmla="*/ 26647 h 1422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384979" h="142292">
                  <a:moveTo>
                    <a:pt x="366859" y="0"/>
                  </a:moveTo>
                  <a:lnTo>
                    <a:pt x="342877" y="83670"/>
                  </a:lnTo>
                  <a:lnTo>
                    <a:pt x="357799" y="95928"/>
                  </a:lnTo>
                  <a:lnTo>
                    <a:pt x="379117" y="87401"/>
                  </a:lnTo>
                  <a:lnTo>
                    <a:pt x="384979" y="106053"/>
                  </a:lnTo>
                  <a:lnTo>
                    <a:pt x="355134" y="142292"/>
                  </a:lnTo>
                  <a:lnTo>
                    <a:pt x="297046" y="127371"/>
                  </a:lnTo>
                  <a:lnTo>
                    <a:pt x="287986" y="109251"/>
                  </a:lnTo>
                  <a:lnTo>
                    <a:pt x="227765" y="124706"/>
                  </a:lnTo>
                  <a:lnTo>
                    <a:pt x="166478" y="110849"/>
                  </a:lnTo>
                  <a:lnTo>
                    <a:pt x="150490" y="89532"/>
                  </a:lnTo>
                  <a:lnTo>
                    <a:pt x="0" y="94065"/>
                  </a:lnTo>
                  <a:lnTo>
                    <a:pt x="737" y="88466"/>
                  </a:lnTo>
                  <a:lnTo>
                    <a:pt x="32540" y="50843"/>
                  </a:lnTo>
                  <a:lnTo>
                    <a:pt x="41239" y="59155"/>
                  </a:lnTo>
                  <a:lnTo>
                    <a:pt x="145694" y="26647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12700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AA53FE6-B62E-1261-CDCA-F32813F2BC50}"/>
                </a:ext>
              </a:extLst>
            </p:cNvPr>
            <p:cNvSpPr/>
            <p:nvPr/>
          </p:nvSpPr>
          <p:spPr>
            <a:xfrm>
              <a:off x="9558977" y="1106650"/>
              <a:ext cx="210506" cy="112447"/>
            </a:xfrm>
            <a:custGeom>
              <a:avLst/>
              <a:gdLst>
                <a:gd name="csX0" fmla="*/ 0 w 246264"/>
                <a:gd name="csY0" fmla="*/ 79179 h 131548"/>
                <a:gd name="csX1" fmla="*/ 28055 w 246264"/>
                <a:gd name="csY1" fmla="*/ 34913 h 131548"/>
                <a:gd name="csX2" fmla="*/ 70450 w 246264"/>
                <a:gd name="csY2" fmla="*/ 0 h 131548"/>
                <a:gd name="csX3" fmla="*/ 126561 w 246264"/>
                <a:gd name="csY3" fmla="*/ 17457 h 131548"/>
                <a:gd name="csX4" fmla="*/ 175814 w 246264"/>
                <a:gd name="csY4" fmla="*/ 26185 h 131548"/>
                <a:gd name="csX5" fmla="*/ 225067 w 246264"/>
                <a:gd name="csY5" fmla="*/ 43642 h 131548"/>
                <a:gd name="csX6" fmla="*/ 246265 w 246264"/>
                <a:gd name="csY6" fmla="*/ 87284 h 131548"/>
                <a:gd name="csX7" fmla="*/ 225067 w 246264"/>
                <a:gd name="csY7" fmla="*/ 122197 h 131548"/>
                <a:gd name="csX8" fmla="*/ 182672 w 246264"/>
                <a:gd name="csY8" fmla="*/ 131549 h 131548"/>
                <a:gd name="csX9" fmla="*/ 126561 w 246264"/>
                <a:gd name="csY9" fmla="*/ 122821 h 131548"/>
                <a:gd name="csX10" fmla="*/ 70450 w 246264"/>
                <a:gd name="csY10" fmla="*/ 114092 h 131548"/>
                <a:gd name="csX11" fmla="*/ 28055 w 246264"/>
                <a:gd name="csY11" fmla="*/ 105364 h 131548"/>
                <a:gd name="csX12" fmla="*/ 0 w 246264"/>
                <a:gd name="csY12" fmla="*/ 79179 h 1315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46264" h="131548">
                  <a:moveTo>
                    <a:pt x="0" y="79179"/>
                  </a:moveTo>
                  <a:lnTo>
                    <a:pt x="28055" y="34913"/>
                  </a:lnTo>
                  <a:lnTo>
                    <a:pt x="70450" y="0"/>
                  </a:lnTo>
                  <a:lnTo>
                    <a:pt x="126561" y="17457"/>
                  </a:lnTo>
                  <a:lnTo>
                    <a:pt x="175814" y="26185"/>
                  </a:lnTo>
                  <a:lnTo>
                    <a:pt x="225067" y="43642"/>
                  </a:lnTo>
                  <a:lnTo>
                    <a:pt x="246265" y="87284"/>
                  </a:lnTo>
                  <a:lnTo>
                    <a:pt x="225067" y="122197"/>
                  </a:lnTo>
                  <a:lnTo>
                    <a:pt x="182672" y="131549"/>
                  </a:lnTo>
                  <a:lnTo>
                    <a:pt x="126561" y="122821"/>
                  </a:lnTo>
                  <a:lnTo>
                    <a:pt x="70450" y="114092"/>
                  </a:lnTo>
                  <a:lnTo>
                    <a:pt x="28055" y="105364"/>
                  </a:lnTo>
                  <a:lnTo>
                    <a:pt x="0" y="79179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127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1CABFD9D-7CD4-44DF-52C5-4E0F7FCD16FC}"/>
                </a:ext>
              </a:extLst>
            </p:cNvPr>
            <p:cNvSpPr/>
            <p:nvPr/>
          </p:nvSpPr>
          <p:spPr>
            <a:xfrm>
              <a:off x="9876070" y="2004634"/>
              <a:ext cx="157746" cy="134831"/>
            </a:xfrm>
            <a:custGeom>
              <a:avLst/>
              <a:gdLst>
                <a:gd name="csX0" fmla="*/ 0 w 184542"/>
                <a:gd name="csY0" fmla="*/ 87907 h 157734"/>
                <a:gd name="csX1" fmla="*/ 42395 w 184542"/>
                <a:gd name="csY1" fmla="*/ 26185 h 157734"/>
                <a:gd name="csX2" fmla="*/ 91648 w 184542"/>
                <a:gd name="csY2" fmla="*/ 0 h 157734"/>
                <a:gd name="csX3" fmla="*/ 141524 w 184542"/>
                <a:gd name="csY3" fmla="*/ 16833 h 157734"/>
                <a:gd name="csX4" fmla="*/ 184543 w 184542"/>
                <a:gd name="csY4" fmla="*/ 60475 h 157734"/>
                <a:gd name="csX5" fmla="*/ 178308 w 184542"/>
                <a:gd name="csY5" fmla="*/ 121574 h 157734"/>
                <a:gd name="csX6" fmla="*/ 128432 w 184542"/>
                <a:gd name="csY6" fmla="*/ 157111 h 157734"/>
                <a:gd name="csX7" fmla="*/ 71697 w 184542"/>
                <a:gd name="csY7" fmla="*/ 157734 h 157734"/>
                <a:gd name="csX8" fmla="*/ 21197 w 184542"/>
                <a:gd name="csY8" fmla="*/ 131549 h 157734"/>
                <a:gd name="csX9" fmla="*/ 0 w 184542"/>
                <a:gd name="csY9" fmla="*/ 87907 h 1577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84542" h="157734">
                  <a:moveTo>
                    <a:pt x="0" y="87907"/>
                  </a:moveTo>
                  <a:lnTo>
                    <a:pt x="42395" y="26185"/>
                  </a:lnTo>
                  <a:lnTo>
                    <a:pt x="91648" y="0"/>
                  </a:lnTo>
                  <a:lnTo>
                    <a:pt x="141524" y="16833"/>
                  </a:lnTo>
                  <a:lnTo>
                    <a:pt x="184543" y="60475"/>
                  </a:lnTo>
                  <a:lnTo>
                    <a:pt x="178308" y="121574"/>
                  </a:lnTo>
                  <a:lnTo>
                    <a:pt x="128432" y="157111"/>
                  </a:lnTo>
                  <a:lnTo>
                    <a:pt x="71697" y="157734"/>
                  </a:lnTo>
                  <a:lnTo>
                    <a:pt x="21197" y="131549"/>
                  </a:lnTo>
                  <a:lnTo>
                    <a:pt x="0" y="87907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127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643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9740</TotalTime>
  <Words>364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Tunisia Insights Map – Slide Template</vt:lpstr>
      <vt:lpstr>Tunisia Insights 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Tunisia Insights Map</dc:title>
  <dc:creator>PresentationGO.com</dc:creator>
  <dc:description>© Copyright PresentationGO.com - Do not distribute or sale without written permission.</dc:description>
  <cp:lastModifiedBy>Christophe Barroche</cp:lastModifiedBy>
  <cp:revision>72</cp:revision>
  <dcterms:created xsi:type="dcterms:W3CDTF">2014-11-26T05:14:11Z</dcterms:created>
  <dcterms:modified xsi:type="dcterms:W3CDTF">2026-07-10T19:32:17Z</dcterms:modified>
  <cp:category>Charts &amp; Diagrams;Maps &amp; Flags</cp:category>
</cp:coreProperties>
</file>