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3" r:id="rId4"/>
    <p:sldId id="37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203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71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31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3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91917-B898-C96B-847B-4B499544A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C0C24-F141-C51A-5FA4-B1D0F3CB2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Sweden Insights Map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254408B-1330-A04E-7F1D-913C5FB82DA2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5D55D44-7C26-F07B-4F4E-49CE4B29C785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7653ECA-5ADD-7BAD-0EF2-8F3B27B3A6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0D4B14C-FBA7-F1AB-AE92-BB375DEC9D73}"/>
              </a:ext>
            </a:extLst>
          </p:cNvPr>
          <p:cNvGrpSpPr/>
          <p:nvPr/>
        </p:nvGrpSpPr>
        <p:grpSpPr>
          <a:xfrm>
            <a:off x="5227069" y="4258295"/>
            <a:ext cx="2947867" cy="829955"/>
            <a:chOff x="8766553" y="6540711"/>
            <a:chExt cx="2947867" cy="829955"/>
          </a:xfrm>
        </p:grpSpPr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9863F606-F5D8-70AD-BFF1-E4034BC40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7261916-8759-DAE8-C71B-1131A9D3D8BB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Lights On with solid fill">
              <a:extLst>
                <a:ext uri="{FF2B5EF4-FFF2-40B4-BE49-F238E27FC236}">
                  <a16:creationId xmlns:a16="http://schemas.microsoft.com/office/drawing/2014/main" id="{97B57C3F-8D92-21DC-F82A-8D4F5A0ABD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2CF495-38AD-9B33-4F98-7866247C3A12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9829794-C1E2-272C-245E-37DB3912F3B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Graphic 69" descr="Bullseye with solid fill">
              <a:extLst>
                <a:ext uri="{FF2B5EF4-FFF2-40B4-BE49-F238E27FC236}">
                  <a16:creationId xmlns:a16="http://schemas.microsoft.com/office/drawing/2014/main" id="{47257CE1-0360-49F6-2F07-7F9EDCB1F1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B36C51E-B114-2B2A-F478-4FA33F6BB128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D054BB6-3A9F-955F-D310-6411E32CCDCA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Bar graph with upward trend with solid fill">
              <a:extLst>
                <a:ext uri="{FF2B5EF4-FFF2-40B4-BE49-F238E27FC236}">
                  <a16:creationId xmlns:a16="http://schemas.microsoft.com/office/drawing/2014/main" id="{AF748D63-79A0-B6EC-F375-710DB7E3C8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C7CD44-711F-0A5E-182A-B6E02E9F047F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D79C621-1745-371E-4B71-3C666D4610F9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 descr="Users with solid fill">
              <a:extLst>
                <a:ext uri="{FF2B5EF4-FFF2-40B4-BE49-F238E27FC236}">
                  <a16:creationId xmlns:a16="http://schemas.microsoft.com/office/drawing/2014/main" id="{37804B9B-6431-561F-2489-24F2806742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65A009C-A0DB-9103-BBAB-95E62CAB1BE9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9C71BA8B-0942-A281-E110-E06FED74CD7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 descr="Pie chart with solid fill">
              <a:extLst>
                <a:ext uri="{FF2B5EF4-FFF2-40B4-BE49-F238E27FC236}">
                  <a16:creationId xmlns:a16="http://schemas.microsoft.com/office/drawing/2014/main" id="{D4A02235-5FB2-2B01-9565-52182BBA6B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0652D12-0295-7877-8314-4F305BEB6953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C494FCD-1688-118E-89CF-169D2FE3A07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3C73F6D-358D-835C-1E8A-BA63D44F07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85196EC-BAE0-783B-AF93-307CB2482DB7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0B2E686-4C4A-18E4-6154-DE4C7F3D911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BF48EDF-1D60-31DB-2BAA-796763DE97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1B8D53F-F607-98FD-1EA1-BB04616FCFD8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8368E30-F7CB-7FF4-0948-756536303F1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79F6B86-2A84-D18A-1537-0958A9C22A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0BBE6E3-4BF5-EC31-E3EF-957FA2A1506F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863E09C-A458-51FB-4011-27446EE76A28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D7E4A14-B55F-ACB6-AE57-602B21D58BE1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3C35E5-BE8D-065A-1AF2-81ECEEED96FF}"/>
              </a:ext>
            </a:extLst>
          </p:cNvPr>
          <p:cNvGrpSpPr/>
          <p:nvPr/>
        </p:nvGrpSpPr>
        <p:grpSpPr>
          <a:xfrm>
            <a:off x="8525828" y="399930"/>
            <a:ext cx="2633471" cy="6294589"/>
            <a:chOff x="4779264" y="281705"/>
            <a:chExt cx="2633471" cy="6294589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1A10C0-4C99-07FC-853E-6C660E34C6C5}"/>
                </a:ext>
              </a:extLst>
            </p:cNvPr>
            <p:cNvSpPr/>
            <p:nvPr/>
          </p:nvSpPr>
          <p:spPr>
            <a:xfrm>
              <a:off x="5776311" y="281705"/>
              <a:ext cx="1636424" cy="1785190"/>
            </a:xfrm>
            <a:custGeom>
              <a:avLst/>
              <a:gdLst>
                <a:gd name="csX0" fmla="*/ 1192237 w 1636424"/>
                <a:gd name="csY0" fmla="*/ 1785190 h 1785190"/>
                <a:gd name="csX1" fmla="*/ 1127350 w 1636424"/>
                <a:gd name="csY1" fmla="*/ 1747207 h 1785190"/>
                <a:gd name="csX2" fmla="*/ 900508 w 1636424"/>
                <a:gd name="csY2" fmla="*/ 1699729 h 1785190"/>
                <a:gd name="csX3" fmla="*/ 769679 w 1636424"/>
                <a:gd name="csY3" fmla="*/ 1778332 h 1785190"/>
                <a:gd name="csX4" fmla="*/ 630936 w 1636424"/>
                <a:gd name="csY4" fmla="*/ 1660691 h 1785190"/>
                <a:gd name="csX5" fmla="*/ 387741 w 1636424"/>
                <a:gd name="csY5" fmla="*/ 1527224 h 1785190"/>
                <a:gd name="csX6" fmla="*/ 272737 w 1636424"/>
                <a:gd name="csY6" fmla="*/ 1416441 h 1785190"/>
                <a:gd name="csX7" fmla="*/ 10023 w 1636424"/>
                <a:gd name="csY7" fmla="*/ 1261345 h 1785190"/>
                <a:gd name="csX8" fmla="*/ 0 w 1636424"/>
                <a:gd name="csY8" fmla="*/ 1199095 h 1785190"/>
                <a:gd name="csX9" fmla="*/ 175143 w 1636424"/>
                <a:gd name="csY9" fmla="*/ 939546 h 1785190"/>
                <a:gd name="csX10" fmla="*/ 177781 w 1636424"/>
                <a:gd name="csY10" fmla="*/ 871494 h 1785190"/>
                <a:gd name="csX11" fmla="*/ 120806 w 1636424"/>
                <a:gd name="csY11" fmla="*/ 770734 h 1785190"/>
                <a:gd name="csX12" fmla="*/ 199410 w 1636424"/>
                <a:gd name="csY12" fmla="*/ 676304 h 1785190"/>
                <a:gd name="csX13" fmla="*/ 233700 w 1636424"/>
                <a:gd name="csY13" fmla="*/ 544947 h 1785190"/>
                <a:gd name="csX14" fmla="*/ 319161 w 1636424"/>
                <a:gd name="csY14" fmla="*/ 452628 h 1785190"/>
                <a:gd name="csX15" fmla="*/ 424141 w 1636424"/>
                <a:gd name="csY15" fmla="*/ 509075 h 1785190"/>
                <a:gd name="csX16" fmla="*/ 464761 w 1636424"/>
                <a:gd name="csY16" fmla="*/ 403567 h 1785190"/>
                <a:gd name="csX17" fmla="*/ 452628 w 1636424"/>
                <a:gd name="csY17" fmla="*/ 252163 h 1785190"/>
                <a:gd name="csX18" fmla="*/ 497469 w 1636424"/>
                <a:gd name="csY18" fmla="*/ 229479 h 1785190"/>
                <a:gd name="csX19" fmla="*/ 534397 w 1636424"/>
                <a:gd name="csY19" fmla="*/ 260604 h 1785190"/>
                <a:gd name="csX20" fmla="*/ 600339 w 1636424"/>
                <a:gd name="csY20" fmla="*/ 254801 h 1785190"/>
                <a:gd name="csX21" fmla="*/ 762293 w 1636424"/>
                <a:gd name="csY21" fmla="*/ 313358 h 1785190"/>
                <a:gd name="csX22" fmla="*/ 803969 w 1636424"/>
                <a:gd name="csY22" fmla="*/ 252163 h 1785190"/>
                <a:gd name="csX23" fmla="*/ 753852 w 1636424"/>
                <a:gd name="csY23" fmla="*/ 226842 h 1785190"/>
                <a:gd name="csX24" fmla="*/ 809244 w 1636424"/>
                <a:gd name="csY24" fmla="*/ 101287 h 1785190"/>
                <a:gd name="csX25" fmla="*/ 759128 w 1636424"/>
                <a:gd name="csY25" fmla="*/ 5275 h 1785190"/>
                <a:gd name="csX26" fmla="*/ 872549 w 1636424"/>
                <a:gd name="csY26" fmla="*/ 0 h 1785190"/>
                <a:gd name="csX27" fmla="*/ 895760 w 1636424"/>
                <a:gd name="csY27" fmla="*/ 51699 h 1785190"/>
                <a:gd name="csX28" fmla="*/ 1109414 w 1636424"/>
                <a:gd name="csY28" fmla="*/ 221566 h 1785190"/>
                <a:gd name="csX29" fmla="*/ 1237605 w 1636424"/>
                <a:gd name="csY29" fmla="*/ 244250 h 1785190"/>
                <a:gd name="csX30" fmla="*/ 1287194 w 1636424"/>
                <a:gd name="csY30" fmla="*/ 285926 h 1785190"/>
                <a:gd name="csX31" fmla="*/ 1314098 w 1636424"/>
                <a:gd name="csY31" fmla="*/ 360309 h 1785190"/>
                <a:gd name="csX32" fmla="*/ 1336255 w 1636424"/>
                <a:gd name="csY32" fmla="*/ 346593 h 1785190"/>
                <a:gd name="csX33" fmla="*/ 1409055 w 1636424"/>
                <a:gd name="csY33" fmla="*/ 426779 h 1785190"/>
                <a:gd name="csX34" fmla="*/ 1383733 w 1636424"/>
                <a:gd name="csY34" fmla="*/ 470037 h 1785190"/>
                <a:gd name="csX35" fmla="*/ 1413276 w 1636424"/>
                <a:gd name="csY35" fmla="*/ 594536 h 1785190"/>
                <a:gd name="csX36" fmla="*/ 1398505 w 1636424"/>
                <a:gd name="csY36" fmla="*/ 643597 h 1785190"/>
                <a:gd name="csX37" fmla="*/ 1460754 w 1636424"/>
                <a:gd name="csY37" fmla="*/ 665226 h 1785190"/>
                <a:gd name="csX38" fmla="*/ 1445983 w 1636424"/>
                <a:gd name="csY38" fmla="*/ 790780 h 1785190"/>
                <a:gd name="csX39" fmla="*/ 1543578 w 1636424"/>
                <a:gd name="csY39" fmla="*/ 937963 h 1785190"/>
                <a:gd name="csX40" fmla="*/ 1537247 w 1636424"/>
                <a:gd name="csY40" fmla="*/ 1051384 h 1785190"/>
                <a:gd name="csX41" fmla="*/ 1502430 w 1636424"/>
                <a:gd name="csY41" fmla="*/ 1104666 h 1785190"/>
                <a:gd name="csX42" fmla="*/ 1513508 w 1636424"/>
                <a:gd name="csY42" fmla="*/ 1169025 h 1785190"/>
                <a:gd name="csX43" fmla="*/ 1636424 w 1636424"/>
                <a:gd name="csY43" fmla="*/ 1371600 h 1785190"/>
                <a:gd name="csX44" fmla="*/ 1597914 w 1636424"/>
                <a:gd name="csY44" fmla="*/ 1414858 h 1785190"/>
                <a:gd name="csX45" fmla="*/ 1558349 w 1636424"/>
                <a:gd name="csY45" fmla="*/ 1388481 h 1785190"/>
                <a:gd name="csX46" fmla="*/ 1508232 w 1636424"/>
                <a:gd name="csY46" fmla="*/ 1393229 h 1785190"/>
                <a:gd name="csX47" fmla="*/ 1504540 w 1636424"/>
                <a:gd name="csY47" fmla="*/ 1425409 h 1785190"/>
                <a:gd name="csX48" fmla="*/ 1490824 w 1636424"/>
                <a:gd name="csY48" fmla="*/ 1400615 h 1785190"/>
                <a:gd name="csX49" fmla="*/ 1457061 w 1636424"/>
                <a:gd name="csY49" fmla="*/ 1403252 h 1785190"/>
                <a:gd name="csX50" fmla="*/ 1447038 w 1636424"/>
                <a:gd name="csY50" fmla="*/ 1461282 h 1785190"/>
                <a:gd name="csX51" fmla="*/ 1355246 w 1636424"/>
                <a:gd name="csY51" fmla="*/ 1379513 h 1785190"/>
                <a:gd name="csX52" fmla="*/ 1365797 w 1636424"/>
                <a:gd name="csY52" fmla="*/ 1425409 h 1785190"/>
                <a:gd name="csX53" fmla="*/ 1358939 w 1636424"/>
                <a:gd name="csY53" fmla="*/ 1449148 h 1785190"/>
                <a:gd name="csX54" fmla="*/ 1301437 w 1636424"/>
                <a:gd name="csY54" fmla="*/ 1406418 h 1785190"/>
                <a:gd name="csX55" fmla="*/ 1299855 w 1636424"/>
                <a:gd name="csY55" fmla="*/ 1464974 h 1785190"/>
                <a:gd name="csX56" fmla="*/ 1276643 w 1636424"/>
                <a:gd name="csY56" fmla="*/ 1456006 h 1785190"/>
                <a:gd name="csX57" fmla="*/ 1314626 w 1636424"/>
                <a:gd name="csY57" fmla="*/ 1492406 h 1785190"/>
                <a:gd name="csX58" fmla="*/ 1293524 w 1636424"/>
                <a:gd name="csY58" fmla="*/ 1481328 h 1785190"/>
                <a:gd name="csX59" fmla="*/ 1280336 w 1636424"/>
                <a:gd name="csY59" fmla="*/ 1518783 h 1785190"/>
                <a:gd name="csX60" fmla="*/ 1301965 w 1636424"/>
                <a:gd name="csY60" fmla="*/ 1521948 h 1785190"/>
                <a:gd name="csX61" fmla="*/ 1300382 w 1636424"/>
                <a:gd name="csY61" fmla="*/ 1495572 h 1785190"/>
                <a:gd name="csX62" fmla="*/ 1325177 w 1636424"/>
                <a:gd name="csY62" fmla="*/ 1551491 h 1785190"/>
                <a:gd name="csX63" fmla="*/ 1194875 w 1636424"/>
                <a:gd name="csY63" fmla="*/ 1480273 h 1785190"/>
                <a:gd name="csX64" fmla="*/ 1286666 w 1636424"/>
                <a:gd name="csY64" fmla="*/ 1552546 h 1785190"/>
                <a:gd name="csX65" fmla="*/ 1221252 w 1636424"/>
                <a:gd name="csY65" fmla="*/ 1566262 h 1785190"/>
                <a:gd name="csX66" fmla="*/ 1258707 w 1636424"/>
                <a:gd name="csY66" fmla="*/ 1593694 h 1785190"/>
                <a:gd name="csX67" fmla="*/ 1241826 w 1636424"/>
                <a:gd name="csY67" fmla="*/ 1624291 h 1785190"/>
                <a:gd name="csX68" fmla="*/ 1159002 w 1636424"/>
                <a:gd name="csY68" fmla="*/ 1638535 h 1785190"/>
                <a:gd name="csX69" fmla="*/ 1153199 w 1636424"/>
                <a:gd name="csY69" fmla="*/ 1655416 h 1785190"/>
                <a:gd name="csX70" fmla="*/ 1204898 w 1636424"/>
                <a:gd name="csY70" fmla="*/ 1682848 h 1785190"/>
                <a:gd name="csX71" fmla="*/ 1191709 w 1636424"/>
                <a:gd name="csY71" fmla="*/ 1705004 h 1785190"/>
                <a:gd name="csX72" fmla="*/ 1132625 w 1636424"/>
                <a:gd name="csY72" fmla="*/ 1650668 h 1785190"/>
                <a:gd name="csX73" fmla="*/ 1121019 w 1636424"/>
                <a:gd name="csY73" fmla="*/ 1662274 h 1785190"/>
                <a:gd name="csX74" fmla="*/ 1192765 w 1636424"/>
                <a:gd name="csY74" fmla="*/ 1738239 h 1785190"/>
                <a:gd name="csX75" fmla="*/ 1192237 w 1636424"/>
                <a:gd name="csY75" fmla="*/ 1785190 h 1785190"/>
                <a:gd name="csX76" fmla="*/ 1574175 w 1636424"/>
                <a:gd name="csY76" fmla="*/ 1421189 h 1785190"/>
                <a:gd name="csX77" fmla="*/ 1574175 w 1636424"/>
                <a:gd name="csY77" fmla="*/ 1437542 h 1785190"/>
                <a:gd name="csX78" fmla="*/ 1566789 w 1636424"/>
                <a:gd name="csY78" fmla="*/ 1448621 h 1785190"/>
                <a:gd name="csX79" fmla="*/ 1553073 w 1636424"/>
                <a:gd name="csY79" fmla="*/ 1429102 h 1785190"/>
                <a:gd name="csX80" fmla="*/ 1574175 w 1636424"/>
                <a:gd name="csY80" fmla="*/ 1421189 h 1785190"/>
                <a:gd name="csX81" fmla="*/ 1420133 w 1636424"/>
                <a:gd name="csY81" fmla="*/ 1459171 h 1785190"/>
                <a:gd name="csX82" fmla="*/ 1425409 w 1636424"/>
                <a:gd name="csY82" fmla="*/ 1466029 h 1785190"/>
                <a:gd name="csX83" fmla="*/ 1424881 w 1636424"/>
                <a:gd name="csY83" fmla="*/ 1481328 h 1785190"/>
                <a:gd name="csX84" fmla="*/ 1404835 w 1636424"/>
                <a:gd name="csY84" fmla="*/ 1451258 h 1785190"/>
                <a:gd name="csX85" fmla="*/ 1420133 w 1636424"/>
                <a:gd name="csY85" fmla="*/ 1459171 h 1785190"/>
                <a:gd name="csX86" fmla="*/ 1378986 w 1636424"/>
                <a:gd name="csY86" fmla="*/ 1465502 h 1785190"/>
                <a:gd name="csX87" fmla="*/ 1375293 w 1636424"/>
                <a:gd name="csY87" fmla="*/ 1458644 h 1785190"/>
                <a:gd name="csX88" fmla="*/ 1376876 w 1636424"/>
                <a:gd name="csY88" fmla="*/ 1439652 h 1785190"/>
                <a:gd name="csX89" fmla="*/ 1392174 w 1636424"/>
                <a:gd name="csY89" fmla="*/ 1463919 h 1785190"/>
                <a:gd name="csX90" fmla="*/ 1378986 w 1636424"/>
                <a:gd name="csY90" fmla="*/ 1465502 h 1785190"/>
                <a:gd name="csX91" fmla="*/ 1330452 w 1636424"/>
                <a:gd name="csY91" fmla="*/ 1591056 h 1785190"/>
                <a:gd name="csX92" fmla="*/ 1325704 w 1636424"/>
                <a:gd name="csY92" fmla="*/ 1602662 h 1785190"/>
                <a:gd name="csX93" fmla="*/ 1308296 w 1636424"/>
                <a:gd name="csY93" fmla="*/ 1604245 h 1785190"/>
                <a:gd name="csX94" fmla="*/ 1310933 w 1636424"/>
                <a:gd name="csY94" fmla="*/ 1593166 h 1785190"/>
                <a:gd name="csX95" fmla="*/ 1330452 w 1636424"/>
                <a:gd name="csY95" fmla="*/ 1591056 h 1785190"/>
                <a:gd name="csX96" fmla="*/ 1291942 w 1636424"/>
                <a:gd name="csY96" fmla="*/ 1571537 h 1785190"/>
                <a:gd name="csX97" fmla="*/ 1288249 w 1636424"/>
                <a:gd name="csY97" fmla="*/ 1554128 h 1785190"/>
                <a:gd name="csX98" fmla="*/ 1318846 w 1636424"/>
                <a:gd name="csY98" fmla="*/ 1573647 h 1785190"/>
                <a:gd name="csX99" fmla="*/ 1305130 w 1636424"/>
                <a:gd name="csY99" fmla="*/ 1583143 h 1785190"/>
                <a:gd name="csX100" fmla="*/ 1291942 w 1636424"/>
                <a:gd name="csY100" fmla="*/ 1571537 h 1785190"/>
                <a:gd name="csX101" fmla="*/ 1283501 w 1636424"/>
                <a:gd name="csY101" fmla="*/ 1607937 h 1785190"/>
                <a:gd name="csX102" fmla="*/ 1280336 w 1636424"/>
                <a:gd name="csY102" fmla="*/ 1590528 h 1785190"/>
                <a:gd name="csX103" fmla="*/ 1285084 w 1636424"/>
                <a:gd name="csY103" fmla="*/ 1587363 h 1785190"/>
                <a:gd name="csX104" fmla="*/ 1298800 w 1636424"/>
                <a:gd name="csY104" fmla="*/ 1611630 h 1785190"/>
                <a:gd name="csX105" fmla="*/ 1283501 w 1636424"/>
                <a:gd name="csY105" fmla="*/ 1607937 h 1785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</a:cxnLst>
              <a:rect l="l" t="t" r="r" b="b"/>
              <a:pathLst>
                <a:path w="1636424" h="1785190">
                  <a:moveTo>
                    <a:pt x="1192237" y="1785190"/>
                  </a:moveTo>
                  <a:lnTo>
                    <a:pt x="1127350" y="1747207"/>
                  </a:lnTo>
                  <a:lnTo>
                    <a:pt x="900508" y="1699729"/>
                  </a:lnTo>
                  <a:lnTo>
                    <a:pt x="769679" y="1778332"/>
                  </a:lnTo>
                  <a:lnTo>
                    <a:pt x="630936" y="1660691"/>
                  </a:lnTo>
                  <a:lnTo>
                    <a:pt x="387741" y="1527224"/>
                  </a:lnTo>
                  <a:lnTo>
                    <a:pt x="272737" y="1416441"/>
                  </a:lnTo>
                  <a:lnTo>
                    <a:pt x="10023" y="1261345"/>
                  </a:lnTo>
                  <a:lnTo>
                    <a:pt x="0" y="1199095"/>
                  </a:lnTo>
                  <a:lnTo>
                    <a:pt x="175143" y="939546"/>
                  </a:lnTo>
                  <a:lnTo>
                    <a:pt x="177781" y="871494"/>
                  </a:lnTo>
                  <a:lnTo>
                    <a:pt x="120806" y="770734"/>
                  </a:lnTo>
                  <a:lnTo>
                    <a:pt x="199410" y="676304"/>
                  </a:lnTo>
                  <a:lnTo>
                    <a:pt x="233700" y="544947"/>
                  </a:lnTo>
                  <a:lnTo>
                    <a:pt x="319161" y="452628"/>
                  </a:lnTo>
                  <a:lnTo>
                    <a:pt x="424141" y="509075"/>
                  </a:lnTo>
                  <a:lnTo>
                    <a:pt x="464761" y="403567"/>
                  </a:lnTo>
                  <a:lnTo>
                    <a:pt x="452628" y="252163"/>
                  </a:lnTo>
                  <a:lnTo>
                    <a:pt x="497469" y="229479"/>
                  </a:lnTo>
                  <a:lnTo>
                    <a:pt x="534397" y="260604"/>
                  </a:lnTo>
                  <a:lnTo>
                    <a:pt x="600339" y="254801"/>
                  </a:lnTo>
                  <a:lnTo>
                    <a:pt x="762293" y="313358"/>
                  </a:lnTo>
                  <a:lnTo>
                    <a:pt x="803969" y="252163"/>
                  </a:lnTo>
                  <a:lnTo>
                    <a:pt x="753852" y="226842"/>
                  </a:lnTo>
                  <a:lnTo>
                    <a:pt x="809244" y="101287"/>
                  </a:lnTo>
                  <a:lnTo>
                    <a:pt x="759128" y="5275"/>
                  </a:lnTo>
                  <a:lnTo>
                    <a:pt x="872549" y="0"/>
                  </a:lnTo>
                  <a:lnTo>
                    <a:pt x="895760" y="51699"/>
                  </a:lnTo>
                  <a:lnTo>
                    <a:pt x="1109414" y="221566"/>
                  </a:lnTo>
                  <a:lnTo>
                    <a:pt x="1237605" y="244250"/>
                  </a:lnTo>
                  <a:lnTo>
                    <a:pt x="1287194" y="285926"/>
                  </a:lnTo>
                  <a:lnTo>
                    <a:pt x="1314098" y="360309"/>
                  </a:lnTo>
                  <a:lnTo>
                    <a:pt x="1336255" y="346593"/>
                  </a:lnTo>
                  <a:lnTo>
                    <a:pt x="1409055" y="426779"/>
                  </a:lnTo>
                  <a:lnTo>
                    <a:pt x="1383733" y="470037"/>
                  </a:lnTo>
                  <a:lnTo>
                    <a:pt x="1413276" y="594536"/>
                  </a:lnTo>
                  <a:lnTo>
                    <a:pt x="1398505" y="643597"/>
                  </a:lnTo>
                  <a:lnTo>
                    <a:pt x="1460754" y="665226"/>
                  </a:lnTo>
                  <a:lnTo>
                    <a:pt x="1445983" y="790780"/>
                  </a:lnTo>
                  <a:lnTo>
                    <a:pt x="1543578" y="937963"/>
                  </a:lnTo>
                  <a:lnTo>
                    <a:pt x="1537247" y="1051384"/>
                  </a:lnTo>
                  <a:lnTo>
                    <a:pt x="1502430" y="1104666"/>
                  </a:lnTo>
                  <a:lnTo>
                    <a:pt x="1513508" y="1169025"/>
                  </a:lnTo>
                  <a:lnTo>
                    <a:pt x="1636424" y="1371600"/>
                  </a:lnTo>
                  <a:lnTo>
                    <a:pt x="1597914" y="1414858"/>
                  </a:lnTo>
                  <a:lnTo>
                    <a:pt x="1558349" y="1388481"/>
                  </a:lnTo>
                  <a:lnTo>
                    <a:pt x="1508232" y="1393229"/>
                  </a:lnTo>
                  <a:lnTo>
                    <a:pt x="1504540" y="1425409"/>
                  </a:lnTo>
                  <a:lnTo>
                    <a:pt x="1490824" y="1400615"/>
                  </a:lnTo>
                  <a:lnTo>
                    <a:pt x="1457061" y="1403252"/>
                  </a:lnTo>
                  <a:lnTo>
                    <a:pt x="1447038" y="1461282"/>
                  </a:lnTo>
                  <a:lnTo>
                    <a:pt x="1355246" y="1379513"/>
                  </a:lnTo>
                  <a:lnTo>
                    <a:pt x="1365797" y="1425409"/>
                  </a:lnTo>
                  <a:lnTo>
                    <a:pt x="1358939" y="1449148"/>
                  </a:lnTo>
                  <a:lnTo>
                    <a:pt x="1301437" y="1406418"/>
                  </a:lnTo>
                  <a:lnTo>
                    <a:pt x="1299855" y="1464974"/>
                  </a:lnTo>
                  <a:lnTo>
                    <a:pt x="1276643" y="1456006"/>
                  </a:lnTo>
                  <a:lnTo>
                    <a:pt x="1314626" y="1492406"/>
                  </a:lnTo>
                  <a:lnTo>
                    <a:pt x="1293524" y="1481328"/>
                  </a:lnTo>
                  <a:lnTo>
                    <a:pt x="1280336" y="1518783"/>
                  </a:lnTo>
                  <a:lnTo>
                    <a:pt x="1301965" y="1521948"/>
                  </a:lnTo>
                  <a:lnTo>
                    <a:pt x="1300382" y="1495572"/>
                  </a:lnTo>
                  <a:lnTo>
                    <a:pt x="1325177" y="1551491"/>
                  </a:lnTo>
                  <a:lnTo>
                    <a:pt x="1194875" y="1480273"/>
                  </a:lnTo>
                  <a:lnTo>
                    <a:pt x="1286666" y="1552546"/>
                  </a:lnTo>
                  <a:lnTo>
                    <a:pt x="1221252" y="1566262"/>
                  </a:lnTo>
                  <a:lnTo>
                    <a:pt x="1258707" y="1593694"/>
                  </a:lnTo>
                  <a:lnTo>
                    <a:pt x="1241826" y="1624291"/>
                  </a:lnTo>
                  <a:lnTo>
                    <a:pt x="1159002" y="1638535"/>
                  </a:lnTo>
                  <a:lnTo>
                    <a:pt x="1153199" y="1655416"/>
                  </a:lnTo>
                  <a:lnTo>
                    <a:pt x="1204898" y="1682848"/>
                  </a:lnTo>
                  <a:lnTo>
                    <a:pt x="1191709" y="1705004"/>
                  </a:lnTo>
                  <a:lnTo>
                    <a:pt x="1132625" y="1650668"/>
                  </a:lnTo>
                  <a:lnTo>
                    <a:pt x="1121019" y="1662274"/>
                  </a:lnTo>
                  <a:lnTo>
                    <a:pt x="1192765" y="1738239"/>
                  </a:lnTo>
                  <a:lnTo>
                    <a:pt x="1192237" y="1785190"/>
                  </a:lnTo>
                  <a:close/>
                  <a:moveTo>
                    <a:pt x="1574175" y="1421189"/>
                  </a:moveTo>
                  <a:lnTo>
                    <a:pt x="1574175" y="1437542"/>
                  </a:lnTo>
                  <a:lnTo>
                    <a:pt x="1566789" y="1448621"/>
                  </a:lnTo>
                  <a:lnTo>
                    <a:pt x="1553073" y="1429102"/>
                  </a:lnTo>
                  <a:lnTo>
                    <a:pt x="1574175" y="1421189"/>
                  </a:lnTo>
                  <a:close/>
                  <a:moveTo>
                    <a:pt x="1420133" y="1459171"/>
                  </a:moveTo>
                  <a:lnTo>
                    <a:pt x="1425409" y="1466029"/>
                  </a:lnTo>
                  <a:lnTo>
                    <a:pt x="1424881" y="1481328"/>
                  </a:lnTo>
                  <a:lnTo>
                    <a:pt x="1404835" y="1451258"/>
                  </a:lnTo>
                  <a:lnTo>
                    <a:pt x="1420133" y="1459171"/>
                  </a:lnTo>
                  <a:close/>
                  <a:moveTo>
                    <a:pt x="1378986" y="1465502"/>
                  </a:moveTo>
                  <a:lnTo>
                    <a:pt x="1375293" y="1458644"/>
                  </a:lnTo>
                  <a:lnTo>
                    <a:pt x="1376876" y="1439652"/>
                  </a:lnTo>
                  <a:lnTo>
                    <a:pt x="1392174" y="1463919"/>
                  </a:lnTo>
                  <a:lnTo>
                    <a:pt x="1378986" y="1465502"/>
                  </a:lnTo>
                  <a:close/>
                  <a:moveTo>
                    <a:pt x="1330452" y="1591056"/>
                  </a:moveTo>
                  <a:lnTo>
                    <a:pt x="1325704" y="1602662"/>
                  </a:lnTo>
                  <a:lnTo>
                    <a:pt x="1308296" y="1604245"/>
                  </a:lnTo>
                  <a:lnTo>
                    <a:pt x="1310933" y="1593166"/>
                  </a:lnTo>
                  <a:lnTo>
                    <a:pt x="1330452" y="1591056"/>
                  </a:lnTo>
                  <a:close/>
                  <a:moveTo>
                    <a:pt x="1291942" y="1571537"/>
                  </a:moveTo>
                  <a:lnTo>
                    <a:pt x="1288249" y="1554128"/>
                  </a:lnTo>
                  <a:lnTo>
                    <a:pt x="1318846" y="1573647"/>
                  </a:lnTo>
                  <a:lnTo>
                    <a:pt x="1305130" y="1583143"/>
                  </a:lnTo>
                  <a:lnTo>
                    <a:pt x="1291942" y="1571537"/>
                  </a:lnTo>
                  <a:close/>
                  <a:moveTo>
                    <a:pt x="1283501" y="1607937"/>
                  </a:moveTo>
                  <a:lnTo>
                    <a:pt x="1280336" y="1590528"/>
                  </a:lnTo>
                  <a:lnTo>
                    <a:pt x="1285084" y="1587363"/>
                  </a:lnTo>
                  <a:lnTo>
                    <a:pt x="1298800" y="1611630"/>
                  </a:lnTo>
                  <a:lnTo>
                    <a:pt x="1283501" y="1607937"/>
                  </a:lnTo>
                  <a:close/>
                </a:path>
              </a:pathLst>
            </a:custGeom>
            <a:solidFill>
              <a:srgbClr val="3498D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1A6763C-7380-9997-C8AE-B35FEFB40CAA}"/>
                </a:ext>
              </a:extLst>
            </p:cNvPr>
            <p:cNvSpPr/>
            <p:nvPr/>
          </p:nvSpPr>
          <p:spPr>
            <a:xfrm>
              <a:off x="5570044" y="1543050"/>
              <a:ext cx="1431739" cy="1314098"/>
            </a:xfrm>
            <a:custGeom>
              <a:avLst/>
              <a:gdLst>
                <a:gd name="csX0" fmla="*/ 0 w 1431739"/>
                <a:gd name="csY0" fmla="*/ 567631 h 1314098"/>
                <a:gd name="csX1" fmla="*/ 35345 w 1431739"/>
                <a:gd name="csY1" fmla="*/ 474785 h 1314098"/>
                <a:gd name="csX2" fmla="*/ 62777 w 1431739"/>
                <a:gd name="csY2" fmla="*/ 253218 h 1314098"/>
                <a:gd name="csX3" fmla="*/ 43258 w 1431739"/>
                <a:gd name="csY3" fmla="*/ 105508 h 1314098"/>
                <a:gd name="csX4" fmla="*/ 138215 w 1431739"/>
                <a:gd name="csY4" fmla="*/ 92847 h 1314098"/>
                <a:gd name="csX5" fmla="*/ 217346 w 1431739"/>
                <a:gd name="csY5" fmla="*/ 36928 h 1314098"/>
                <a:gd name="csX6" fmla="*/ 216291 w 1431739"/>
                <a:gd name="csY6" fmla="*/ 0 h 1314098"/>
                <a:gd name="csX7" fmla="*/ 479005 w 1431739"/>
                <a:gd name="csY7" fmla="*/ 155096 h 1314098"/>
                <a:gd name="csX8" fmla="*/ 594008 w 1431739"/>
                <a:gd name="csY8" fmla="*/ 265879 h 1314098"/>
                <a:gd name="csX9" fmla="*/ 837204 w 1431739"/>
                <a:gd name="csY9" fmla="*/ 399347 h 1314098"/>
                <a:gd name="csX10" fmla="*/ 975946 w 1431739"/>
                <a:gd name="csY10" fmla="*/ 516988 h 1314098"/>
                <a:gd name="csX11" fmla="*/ 1106776 w 1431739"/>
                <a:gd name="csY11" fmla="*/ 438385 h 1314098"/>
                <a:gd name="csX12" fmla="*/ 1333617 w 1431739"/>
                <a:gd name="csY12" fmla="*/ 485863 h 1314098"/>
                <a:gd name="csX13" fmla="*/ 1398505 w 1431739"/>
                <a:gd name="csY13" fmla="*/ 523846 h 1314098"/>
                <a:gd name="csX14" fmla="*/ 1338893 w 1431739"/>
                <a:gd name="csY14" fmla="*/ 582402 h 1314098"/>
                <a:gd name="csX15" fmla="*/ 1332035 w 1431739"/>
                <a:gd name="csY15" fmla="*/ 637266 h 1314098"/>
                <a:gd name="csX16" fmla="*/ 1304075 w 1431739"/>
                <a:gd name="csY16" fmla="*/ 641487 h 1314098"/>
                <a:gd name="csX17" fmla="*/ 1358939 w 1431739"/>
                <a:gd name="csY17" fmla="*/ 665754 h 1314098"/>
                <a:gd name="csX18" fmla="*/ 1363687 w 1431739"/>
                <a:gd name="csY18" fmla="*/ 712177 h 1314098"/>
                <a:gd name="csX19" fmla="*/ 1329397 w 1431739"/>
                <a:gd name="csY19" fmla="*/ 684745 h 1314098"/>
                <a:gd name="csX20" fmla="*/ 1327287 w 1431739"/>
                <a:gd name="csY20" fmla="*/ 707957 h 1314098"/>
                <a:gd name="csX21" fmla="*/ 1377403 w 1431739"/>
                <a:gd name="csY21" fmla="*/ 755435 h 1314098"/>
                <a:gd name="csX22" fmla="*/ 1402725 w 1431739"/>
                <a:gd name="csY22" fmla="*/ 746467 h 1314098"/>
                <a:gd name="csX23" fmla="*/ 1413276 w 1431739"/>
                <a:gd name="csY23" fmla="*/ 773371 h 1314098"/>
                <a:gd name="csX24" fmla="*/ 1377931 w 1431739"/>
                <a:gd name="csY24" fmla="*/ 772844 h 1314098"/>
                <a:gd name="csX25" fmla="*/ 1431740 w 1431739"/>
                <a:gd name="csY25" fmla="*/ 808189 h 1314098"/>
                <a:gd name="csX26" fmla="*/ 1319901 w 1431739"/>
                <a:gd name="csY26" fmla="*/ 954317 h 1314098"/>
                <a:gd name="csX27" fmla="*/ 1276116 w 1431739"/>
                <a:gd name="csY27" fmla="*/ 1124185 h 1314098"/>
                <a:gd name="csX28" fmla="*/ 1262399 w 1431739"/>
                <a:gd name="csY28" fmla="*/ 1109941 h 1314098"/>
                <a:gd name="csX29" fmla="*/ 1250266 w 1431739"/>
                <a:gd name="csY29" fmla="*/ 1132625 h 1314098"/>
                <a:gd name="csX30" fmla="*/ 1240243 w 1431739"/>
                <a:gd name="csY30" fmla="*/ 1112051 h 1314098"/>
                <a:gd name="csX31" fmla="*/ 1223889 w 1431739"/>
                <a:gd name="csY31" fmla="*/ 1178521 h 1314098"/>
                <a:gd name="csX32" fmla="*/ 1207008 w 1431739"/>
                <a:gd name="csY32" fmla="*/ 1146341 h 1314098"/>
                <a:gd name="csX33" fmla="*/ 1207536 w 1431739"/>
                <a:gd name="csY33" fmla="*/ 1192237 h 1314098"/>
                <a:gd name="csX34" fmla="*/ 1199623 w 1431739"/>
                <a:gd name="csY34" fmla="*/ 1156892 h 1314098"/>
                <a:gd name="csX35" fmla="*/ 1194347 w 1431739"/>
                <a:gd name="csY35" fmla="*/ 1194875 h 1314098"/>
                <a:gd name="csX36" fmla="*/ 1159529 w 1431739"/>
                <a:gd name="csY36" fmla="*/ 1190654 h 1314098"/>
                <a:gd name="csX37" fmla="*/ 1152672 w 1431739"/>
                <a:gd name="csY37" fmla="*/ 1220196 h 1314098"/>
                <a:gd name="csX38" fmla="*/ 1123657 w 1431739"/>
                <a:gd name="csY38" fmla="*/ 1222307 h 1314098"/>
                <a:gd name="csX39" fmla="*/ 1091477 w 1431739"/>
                <a:gd name="csY39" fmla="*/ 1302493 h 1314098"/>
                <a:gd name="csX40" fmla="*/ 1040306 w 1431739"/>
                <a:gd name="csY40" fmla="*/ 1247629 h 1314098"/>
                <a:gd name="csX41" fmla="*/ 1054550 w 1431739"/>
                <a:gd name="csY41" fmla="*/ 1314098 h 1314098"/>
                <a:gd name="csX42" fmla="*/ 1011819 w 1431739"/>
                <a:gd name="csY42" fmla="*/ 1297217 h 1314098"/>
                <a:gd name="csX43" fmla="*/ 929523 w 1431739"/>
                <a:gd name="csY43" fmla="*/ 1159002 h 1314098"/>
                <a:gd name="csX44" fmla="*/ 839314 w 1431739"/>
                <a:gd name="csY44" fmla="*/ 1126822 h 1314098"/>
                <a:gd name="csX45" fmla="*/ 817157 w 1431739"/>
                <a:gd name="csY45" fmla="*/ 1068265 h 1314098"/>
                <a:gd name="csX46" fmla="*/ 678942 w 1431739"/>
                <a:gd name="csY46" fmla="*/ 1117326 h 1314098"/>
                <a:gd name="csX47" fmla="*/ 511185 w 1431739"/>
                <a:gd name="csY47" fmla="*/ 1091477 h 1314098"/>
                <a:gd name="csX48" fmla="*/ 479005 w 1431739"/>
                <a:gd name="csY48" fmla="*/ 1066155 h 1314098"/>
                <a:gd name="csX49" fmla="*/ 379828 w 1431739"/>
                <a:gd name="csY49" fmla="*/ 959065 h 1314098"/>
                <a:gd name="csX50" fmla="*/ 341317 w 1431739"/>
                <a:gd name="csY50" fmla="*/ 953262 h 1314098"/>
                <a:gd name="csX51" fmla="*/ 269045 w 1431739"/>
                <a:gd name="csY51" fmla="*/ 835093 h 1314098"/>
                <a:gd name="csX52" fmla="*/ 247943 w 1431739"/>
                <a:gd name="csY52" fmla="*/ 864108 h 1314098"/>
                <a:gd name="csX53" fmla="*/ 185694 w 1431739"/>
                <a:gd name="csY53" fmla="*/ 783395 h 1314098"/>
                <a:gd name="csX54" fmla="*/ 200465 w 1431739"/>
                <a:gd name="csY54" fmla="*/ 770206 h 1314098"/>
                <a:gd name="csX55" fmla="*/ 0 w 1431739"/>
                <a:gd name="csY55" fmla="*/ 567631 h 1314098"/>
                <a:gd name="csX56" fmla="*/ 1323066 w 1431739"/>
                <a:gd name="csY56" fmla="*/ 1136318 h 1314098"/>
                <a:gd name="csX57" fmla="*/ 1332035 w 1431739"/>
                <a:gd name="csY57" fmla="*/ 1125767 h 1314098"/>
                <a:gd name="csX58" fmla="*/ 1318846 w 1431739"/>
                <a:gd name="csY58" fmla="*/ 1169025 h 1314098"/>
                <a:gd name="csX59" fmla="*/ 1319901 w 1431739"/>
                <a:gd name="csY59" fmla="*/ 1141593 h 1314098"/>
                <a:gd name="csX60" fmla="*/ 1323066 w 1431739"/>
                <a:gd name="csY60" fmla="*/ 1136318 h 1314098"/>
                <a:gd name="csX61" fmla="*/ 1310406 w 1431739"/>
                <a:gd name="csY61" fmla="*/ 1131042 h 1314098"/>
                <a:gd name="csX62" fmla="*/ 1314099 w 1431739"/>
                <a:gd name="csY62" fmla="*/ 1117326 h 1314098"/>
                <a:gd name="csX63" fmla="*/ 1322539 w 1431739"/>
                <a:gd name="csY63" fmla="*/ 1117854 h 1314098"/>
                <a:gd name="csX64" fmla="*/ 1326232 w 1431739"/>
                <a:gd name="csY64" fmla="*/ 1126822 h 1314098"/>
                <a:gd name="csX65" fmla="*/ 1317791 w 1431739"/>
                <a:gd name="csY65" fmla="*/ 1136845 h 1314098"/>
                <a:gd name="csX66" fmla="*/ 1310406 w 1431739"/>
                <a:gd name="csY66" fmla="*/ 1131042 h 13140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1431739" h="1314098">
                  <a:moveTo>
                    <a:pt x="0" y="567631"/>
                  </a:moveTo>
                  <a:lnTo>
                    <a:pt x="35345" y="474785"/>
                  </a:lnTo>
                  <a:lnTo>
                    <a:pt x="62777" y="253218"/>
                  </a:lnTo>
                  <a:lnTo>
                    <a:pt x="43258" y="105508"/>
                  </a:lnTo>
                  <a:lnTo>
                    <a:pt x="138215" y="92847"/>
                  </a:lnTo>
                  <a:lnTo>
                    <a:pt x="217346" y="36928"/>
                  </a:lnTo>
                  <a:lnTo>
                    <a:pt x="216291" y="0"/>
                  </a:lnTo>
                  <a:lnTo>
                    <a:pt x="479005" y="155096"/>
                  </a:lnTo>
                  <a:lnTo>
                    <a:pt x="594008" y="265879"/>
                  </a:lnTo>
                  <a:lnTo>
                    <a:pt x="837204" y="399347"/>
                  </a:lnTo>
                  <a:lnTo>
                    <a:pt x="975946" y="516988"/>
                  </a:lnTo>
                  <a:lnTo>
                    <a:pt x="1106776" y="438385"/>
                  </a:lnTo>
                  <a:lnTo>
                    <a:pt x="1333617" y="485863"/>
                  </a:lnTo>
                  <a:lnTo>
                    <a:pt x="1398505" y="523846"/>
                  </a:lnTo>
                  <a:lnTo>
                    <a:pt x="1338893" y="582402"/>
                  </a:lnTo>
                  <a:lnTo>
                    <a:pt x="1332035" y="637266"/>
                  </a:lnTo>
                  <a:lnTo>
                    <a:pt x="1304075" y="641487"/>
                  </a:lnTo>
                  <a:lnTo>
                    <a:pt x="1358939" y="665754"/>
                  </a:lnTo>
                  <a:lnTo>
                    <a:pt x="1363687" y="712177"/>
                  </a:lnTo>
                  <a:lnTo>
                    <a:pt x="1329397" y="684745"/>
                  </a:lnTo>
                  <a:lnTo>
                    <a:pt x="1327287" y="707957"/>
                  </a:lnTo>
                  <a:lnTo>
                    <a:pt x="1377403" y="755435"/>
                  </a:lnTo>
                  <a:lnTo>
                    <a:pt x="1402725" y="746467"/>
                  </a:lnTo>
                  <a:lnTo>
                    <a:pt x="1413276" y="773371"/>
                  </a:lnTo>
                  <a:lnTo>
                    <a:pt x="1377931" y="772844"/>
                  </a:lnTo>
                  <a:lnTo>
                    <a:pt x="1431740" y="808189"/>
                  </a:lnTo>
                  <a:lnTo>
                    <a:pt x="1319901" y="954317"/>
                  </a:lnTo>
                  <a:lnTo>
                    <a:pt x="1276116" y="1124185"/>
                  </a:lnTo>
                  <a:lnTo>
                    <a:pt x="1262399" y="1109941"/>
                  </a:lnTo>
                  <a:lnTo>
                    <a:pt x="1250266" y="1132625"/>
                  </a:lnTo>
                  <a:lnTo>
                    <a:pt x="1240243" y="1112051"/>
                  </a:lnTo>
                  <a:lnTo>
                    <a:pt x="1223889" y="1178521"/>
                  </a:lnTo>
                  <a:lnTo>
                    <a:pt x="1207008" y="1146341"/>
                  </a:lnTo>
                  <a:lnTo>
                    <a:pt x="1207536" y="1192237"/>
                  </a:lnTo>
                  <a:lnTo>
                    <a:pt x="1199623" y="1156892"/>
                  </a:lnTo>
                  <a:lnTo>
                    <a:pt x="1194347" y="1194875"/>
                  </a:lnTo>
                  <a:lnTo>
                    <a:pt x="1159529" y="1190654"/>
                  </a:lnTo>
                  <a:lnTo>
                    <a:pt x="1152672" y="1220196"/>
                  </a:lnTo>
                  <a:lnTo>
                    <a:pt x="1123657" y="1222307"/>
                  </a:lnTo>
                  <a:lnTo>
                    <a:pt x="1091477" y="1302493"/>
                  </a:lnTo>
                  <a:lnTo>
                    <a:pt x="1040306" y="1247629"/>
                  </a:lnTo>
                  <a:lnTo>
                    <a:pt x="1054550" y="1314098"/>
                  </a:lnTo>
                  <a:lnTo>
                    <a:pt x="1011819" y="1297217"/>
                  </a:lnTo>
                  <a:lnTo>
                    <a:pt x="929523" y="1159002"/>
                  </a:lnTo>
                  <a:lnTo>
                    <a:pt x="839314" y="1126822"/>
                  </a:lnTo>
                  <a:lnTo>
                    <a:pt x="817157" y="1068265"/>
                  </a:lnTo>
                  <a:lnTo>
                    <a:pt x="678942" y="1117326"/>
                  </a:lnTo>
                  <a:lnTo>
                    <a:pt x="511185" y="1091477"/>
                  </a:lnTo>
                  <a:lnTo>
                    <a:pt x="479005" y="1066155"/>
                  </a:lnTo>
                  <a:lnTo>
                    <a:pt x="379828" y="959065"/>
                  </a:lnTo>
                  <a:lnTo>
                    <a:pt x="341317" y="953262"/>
                  </a:lnTo>
                  <a:lnTo>
                    <a:pt x="269045" y="835093"/>
                  </a:lnTo>
                  <a:lnTo>
                    <a:pt x="247943" y="864108"/>
                  </a:lnTo>
                  <a:lnTo>
                    <a:pt x="185694" y="783395"/>
                  </a:lnTo>
                  <a:lnTo>
                    <a:pt x="200465" y="770206"/>
                  </a:lnTo>
                  <a:lnTo>
                    <a:pt x="0" y="567631"/>
                  </a:lnTo>
                  <a:close/>
                  <a:moveTo>
                    <a:pt x="1323066" y="1136318"/>
                  </a:moveTo>
                  <a:lnTo>
                    <a:pt x="1332035" y="1125767"/>
                  </a:lnTo>
                  <a:lnTo>
                    <a:pt x="1318846" y="1169025"/>
                  </a:lnTo>
                  <a:lnTo>
                    <a:pt x="1319901" y="1141593"/>
                  </a:lnTo>
                  <a:lnTo>
                    <a:pt x="1323066" y="1136318"/>
                  </a:lnTo>
                  <a:close/>
                  <a:moveTo>
                    <a:pt x="1310406" y="1131042"/>
                  </a:moveTo>
                  <a:lnTo>
                    <a:pt x="1314099" y="1117326"/>
                  </a:lnTo>
                  <a:lnTo>
                    <a:pt x="1322539" y="1117854"/>
                  </a:lnTo>
                  <a:lnTo>
                    <a:pt x="1326232" y="1126822"/>
                  </a:lnTo>
                  <a:lnTo>
                    <a:pt x="1317791" y="1136845"/>
                  </a:lnTo>
                  <a:lnTo>
                    <a:pt x="1310406" y="1131042"/>
                  </a:lnTo>
                  <a:close/>
                </a:path>
              </a:pathLst>
            </a:custGeom>
            <a:solidFill>
              <a:srgbClr val="2ECC71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99868E-DF2D-1292-4798-2FB004243BDF}"/>
                </a:ext>
              </a:extLst>
            </p:cNvPr>
            <p:cNvSpPr/>
            <p:nvPr/>
          </p:nvSpPr>
          <p:spPr>
            <a:xfrm>
              <a:off x="5078905" y="2110681"/>
              <a:ext cx="1028699" cy="1613212"/>
            </a:xfrm>
            <a:custGeom>
              <a:avLst/>
              <a:gdLst>
                <a:gd name="csX0" fmla="*/ 491138 w 1028699"/>
                <a:gd name="csY0" fmla="*/ 0 h 1613212"/>
                <a:gd name="csX1" fmla="*/ 691603 w 1028699"/>
                <a:gd name="csY1" fmla="*/ 202575 h 1613212"/>
                <a:gd name="csX2" fmla="*/ 676832 w 1028699"/>
                <a:gd name="csY2" fmla="*/ 215763 h 1613212"/>
                <a:gd name="csX3" fmla="*/ 739081 w 1028699"/>
                <a:gd name="csY3" fmla="*/ 296477 h 1613212"/>
                <a:gd name="csX4" fmla="*/ 760183 w 1028699"/>
                <a:gd name="csY4" fmla="*/ 267462 h 1613212"/>
                <a:gd name="csX5" fmla="*/ 832456 w 1028699"/>
                <a:gd name="csY5" fmla="*/ 385631 h 1613212"/>
                <a:gd name="csX6" fmla="*/ 870966 w 1028699"/>
                <a:gd name="csY6" fmla="*/ 391433 h 1613212"/>
                <a:gd name="csX7" fmla="*/ 970143 w 1028699"/>
                <a:gd name="csY7" fmla="*/ 498524 h 1613212"/>
                <a:gd name="csX8" fmla="*/ 942711 w 1028699"/>
                <a:gd name="csY8" fmla="*/ 627243 h 1613212"/>
                <a:gd name="csX9" fmla="*/ 805551 w 1028699"/>
                <a:gd name="csY9" fmla="*/ 674722 h 1613212"/>
                <a:gd name="csX10" fmla="*/ 828763 w 1028699"/>
                <a:gd name="csY10" fmla="*/ 755963 h 1613212"/>
                <a:gd name="csX11" fmla="*/ 1028700 w 1028699"/>
                <a:gd name="csY11" fmla="*/ 972254 h 1613212"/>
                <a:gd name="csX12" fmla="*/ 965395 w 1028699"/>
                <a:gd name="csY12" fmla="*/ 999685 h 1613212"/>
                <a:gd name="csX13" fmla="*/ 904201 w 1028699"/>
                <a:gd name="csY13" fmla="*/ 1088839 h 1613212"/>
                <a:gd name="csX14" fmla="*/ 584513 w 1028699"/>
                <a:gd name="csY14" fmla="*/ 1155309 h 1613212"/>
                <a:gd name="csX15" fmla="*/ 610362 w 1028699"/>
                <a:gd name="csY15" fmla="*/ 1265037 h 1613212"/>
                <a:gd name="csX16" fmla="*/ 646762 w 1028699"/>
                <a:gd name="csY16" fmla="*/ 1296690 h 1613212"/>
                <a:gd name="csX17" fmla="*/ 696351 w 1028699"/>
                <a:gd name="csY17" fmla="*/ 1297217 h 1613212"/>
                <a:gd name="csX18" fmla="*/ 715342 w 1028699"/>
                <a:gd name="csY18" fmla="*/ 1362104 h 1613212"/>
                <a:gd name="csX19" fmla="*/ 646762 w 1028699"/>
                <a:gd name="csY19" fmla="*/ 1426464 h 1613212"/>
                <a:gd name="csX20" fmla="*/ 643597 w 1028699"/>
                <a:gd name="csY20" fmla="*/ 1500319 h 1613212"/>
                <a:gd name="csX21" fmla="*/ 590316 w 1028699"/>
                <a:gd name="csY21" fmla="*/ 1496627 h 1613212"/>
                <a:gd name="csX22" fmla="*/ 584513 w 1028699"/>
                <a:gd name="csY22" fmla="*/ 1519838 h 1613212"/>
                <a:gd name="csX23" fmla="*/ 551278 w 1028699"/>
                <a:gd name="csY23" fmla="*/ 1486604 h 1613212"/>
                <a:gd name="csX24" fmla="*/ 506437 w 1028699"/>
                <a:gd name="csY24" fmla="*/ 1613213 h 1613212"/>
                <a:gd name="csX25" fmla="*/ 316523 w 1028699"/>
                <a:gd name="csY25" fmla="*/ 1579450 h 1613212"/>
                <a:gd name="csX26" fmla="*/ 258494 w 1028699"/>
                <a:gd name="csY26" fmla="*/ 1464974 h 1613212"/>
                <a:gd name="csX27" fmla="*/ 271682 w 1028699"/>
                <a:gd name="csY27" fmla="*/ 1420134 h 1613212"/>
                <a:gd name="csX28" fmla="*/ 148766 w 1028699"/>
                <a:gd name="csY28" fmla="*/ 1323594 h 1613212"/>
                <a:gd name="csX29" fmla="*/ 46951 w 1028699"/>
                <a:gd name="csY29" fmla="*/ 1290359 h 1613212"/>
                <a:gd name="csX30" fmla="*/ 5803 w 1028699"/>
                <a:gd name="csY30" fmla="*/ 1144231 h 1613212"/>
                <a:gd name="csX31" fmla="*/ 13188 w 1028699"/>
                <a:gd name="csY31" fmla="*/ 997575 h 1613212"/>
                <a:gd name="csX32" fmla="*/ 41676 w 1028699"/>
                <a:gd name="csY32" fmla="*/ 955900 h 1613212"/>
                <a:gd name="csX33" fmla="*/ 0 w 1028699"/>
                <a:gd name="csY33" fmla="*/ 821905 h 1613212"/>
                <a:gd name="csX34" fmla="*/ 50644 w 1028699"/>
                <a:gd name="csY34" fmla="*/ 739609 h 1613212"/>
                <a:gd name="csX35" fmla="*/ 43258 w 1028699"/>
                <a:gd name="csY35" fmla="*/ 682107 h 1613212"/>
                <a:gd name="csX36" fmla="*/ 152986 w 1028699"/>
                <a:gd name="csY36" fmla="*/ 522791 h 1613212"/>
                <a:gd name="csX37" fmla="*/ 215236 w 1028699"/>
                <a:gd name="csY37" fmla="*/ 477950 h 1613212"/>
                <a:gd name="csX38" fmla="*/ 265879 w 1028699"/>
                <a:gd name="csY38" fmla="*/ 464761 h 1613212"/>
                <a:gd name="csX39" fmla="*/ 415173 w 1028699"/>
                <a:gd name="csY39" fmla="*/ 500634 h 1613212"/>
                <a:gd name="csX40" fmla="*/ 452100 w 1028699"/>
                <a:gd name="csY40" fmla="*/ 424141 h 1613212"/>
                <a:gd name="csX41" fmla="*/ 444715 w 1028699"/>
                <a:gd name="csY41" fmla="*/ 308082 h 1613212"/>
                <a:gd name="csX42" fmla="*/ 352396 w 1028699"/>
                <a:gd name="csY42" fmla="*/ 241085 h 1613212"/>
                <a:gd name="csX43" fmla="*/ 491138 w 1028699"/>
                <a:gd name="csY43" fmla="*/ 0 h 16132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028699" h="1613212">
                  <a:moveTo>
                    <a:pt x="491138" y="0"/>
                  </a:moveTo>
                  <a:lnTo>
                    <a:pt x="691603" y="202575"/>
                  </a:lnTo>
                  <a:lnTo>
                    <a:pt x="676832" y="215763"/>
                  </a:lnTo>
                  <a:lnTo>
                    <a:pt x="739081" y="296477"/>
                  </a:lnTo>
                  <a:lnTo>
                    <a:pt x="760183" y="267462"/>
                  </a:lnTo>
                  <a:lnTo>
                    <a:pt x="832456" y="385631"/>
                  </a:lnTo>
                  <a:lnTo>
                    <a:pt x="870966" y="391433"/>
                  </a:lnTo>
                  <a:lnTo>
                    <a:pt x="970143" y="498524"/>
                  </a:lnTo>
                  <a:lnTo>
                    <a:pt x="942711" y="627243"/>
                  </a:lnTo>
                  <a:lnTo>
                    <a:pt x="805551" y="674722"/>
                  </a:lnTo>
                  <a:lnTo>
                    <a:pt x="828763" y="755963"/>
                  </a:lnTo>
                  <a:lnTo>
                    <a:pt x="1028700" y="972254"/>
                  </a:lnTo>
                  <a:lnTo>
                    <a:pt x="965395" y="999685"/>
                  </a:lnTo>
                  <a:lnTo>
                    <a:pt x="904201" y="1088839"/>
                  </a:lnTo>
                  <a:lnTo>
                    <a:pt x="584513" y="1155309"/>
                  </a:lnTo>
                  <a:lnTo>
                    <a:pt x="610362" y="1265037"/>
                  </a:lnTo>
                  <a:lnTo>
                    <a:pt x="646762" y="1296690"/>
                  </a:lnTo>
                  <a:lnTo>
                    <a:pt x="696351" y="1297217"/>
                  </a:lnTo>
                  <a:lnTo>
                    <a:pt x="715342" y="1362104"/>
                  </a:lnTo>
                  <a:lnTo>
                    <a:pt x="646762" y="1426464"/>
                  </a:lnTo>
                  <a:lnTo>
                    <a:pt x="643597" y="1500319"/>
                  </a:lnTo>
                  <a:lnTo>
                    <a:pt x="590316" y="1496627"/>
                  </a:lnTo>
                  <a:lnTo>
                    <a:pt x="584513" y="1519838"/>
                  </a:lnTo>
                  <a:lnTo>
                    <a:pt x="551278" y="1486604"/>
                  </a:lnTo>
                  <a:lnTo>
                    <a:pt x="506437" y="1613213"/>
                  </a:lnTo>
                  <a:lnTo>
                    <a:pt x="316523" y="1579450"/>
                  </a:lnTo>
                  <a:lnTo>
                    <a:pt x="258494" y="1464974"/>
                  </a:lnTo>
                  <a:lnTo>
                    <a:pt x="271682" y="1420134"/>
                  </a:lnTo>
                  <a:lnTo>
                    <a:pt x="148766" y="1323594"/>
                  </a:lnTo>
                  <a:lnTo>
                    <a:pt x="46951" y="1290359"/>
                  </a:lnTo>
                  <a:lnTo>
                    <a:pt x="5803" y="1144231"/>
                  </a:lnTo>
                  <a:lnTo>
                    <a:pt x="13188" y="997575"/>
                  </a:lnTo>
                  <a:lnTo>
                    <a:pt x="41676" y="955900"/>
                  </a:lnTo>
                  <a:lnTo>
                    <a:pt x="0" y="821905"/>
                  </a:lnTo>
                  <a:lnTo>
                    <a:pt x="50644" y="739609"/>
                  </a:lnTo>
                  <a:lnTo>
                    <a:pt x="43258" y="682107"/>
                  </a:lnTo>
                  <a:lnTo>
                    <a:pt x="152986" y="522791"/>
                  </a:lnTo>
                  <a:lnTo>
                    <a:pt x="215236" y="477950"/>
                  </a:lnTo>
                  <a:lnTo>
                    <a:pt x="265879" y="464761"/>
                  </a:lnTo>
                  <a:lnTo>
                    <a:pt x="415173" y="500634"/>
                  </a:lnTo>
                  <a:lnTo>
                    <a:pt x="452100" y="424141"/>
                  </a:lnTo>
                  <a:lnTo>
                    <a:pt x="444715" y="308082"/>
                  </a:lnTo>
                  <a:lnTo>
                    <a:pt x="352396" y="241085"/>
                  </a:lnTo>
                  <a:lnTo>
                    <a:pt x="491138" y="0"/>
                  </a:lnTo>
                  <a:close/>
                </a:path>
              </a:pathLst>
            </a:custGeom>
            <a:solidFill>
              <a:srgbClr val="E67E2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0C174F-7C4B-1E21-305E-DC5B5600CEC6}"/>
                </a:ext>
              </a:extLst>
            </p:cNvPr>
            <p:cNvSpPr/>
            <p:nvPr/>
          </p:nvSpPr>
          <p:spPr>
            <a:xfrm>
              <a:off x="5082598" y="3401040"/>
              <a:ext cx="1007070" cy="1104665"/>
            </a:xfrm>
            <a:custGeom>
              <a:avLst/>
              <a:gdLst>
                <a:gd name="csX0" fmla="*/ 108145 w 1007070"/>
                <a:gd name="csY0" fmla="*/ 558663 h 1104665"/>
                <a:gd name="csX1" fmla="*/ 151931 w 1007070"/>
                <a:gd name="csY1" fmla="*/ 420976 h 1104665"/>
                <a:gd name="csX2" fmla="*/ 0 w 1007070"/>
                <a:gd name="csY2" fmla="*/ 248470 h 1104665"/>
                <a:gd name="csX3" fmla="*/ 43258 w 1007070"/>
                <a:gd name="csY3" fmla="*/ 0 h 1104665"/>
                <a:gd name="csX4" fmla="*/ 145073 w 1007070"/>
                <a:gd name="csY4" fmla="*/ 33235 h 1104665"/>
                <a:gd name="csX5" fmla="*/ 267990 w 1007070"/>
                <a:gd name="csY5" fmla="*/ 129774 h 1104665"/>
                <a:gd name="csX6" fmla="*/ 254801 w 1007070"/>
                <a:gd name="csY6" fmla="*/ 174615 h 1104665"/>
                <a:gd name="csX7" fmla="*/ 312830 w 1007070"/>
                <a:gd name="csY7" fmla="*/ 289091 h 1104665"/>
                <a:gd name="csX8" fmla="*/ 502744 w 1007070"/>
                <a:gd name="csY8" fmla="*/ 322854 h 1104665"/>
                <a:gd name="csX9" fmla="*/ 543365 w 1007070"/>
                <a:gd name="csY9" fmla="*/ 336042 h 1104665"/>
                <a:gd name="csX10" fmla="*/ 552860 w 1007070"/>
                <a:gd name="csY10" fmla="*/ 368222 h 1104665"/>
                <a:gd name="csX11" fmla="*/ 638322 w 1007070"/>
                <a:gd name="csY11" fmla="*/ 368222 h 1104665"/>
                <a:gd name="csX12" fmla="*/ 656258 w 1007070"/>
                <a:gd name="csY12" fmla="*/ 344483 h 1104665"/>
                <a:gd name="csX13" fmla="*/ 786032 w 1007070"/>
                <a:gd name="csY13" fmla="*/ 555498 h 1104665"/>
                <a:gd name="csX14" fmla="*/ 872549 w 1007070"/>
                <a:gd name="csY14" fmla="*/ 591898 h 1104665"/>
                <a:gd name="csX15" fmla="*/ 930578 w 1007070"/>
                <a:gd name="csY15" fmla="*/ 691075 h 1104665"/>
                <a:gd name="csX16" fmla="*/ 886792 w 1007070"/>
                <a:gd name="csY16" fmla="*/ 783395 h 1104665"/>
                <a:gd name="csX17" fmla="*/ 1007071 w 1007070"/>
                <a:gd name="csY17" fmla="*/ 947459 h 1104665"/>
                <a:gd name="csX18" fmla="*/ 917917 w 1007070"/>
                <a:gd name="csY18" fmla="*/ 1012874 h 1104665"/>
                <a:gd name="csX19" fmla="*/ 856195 w 1007070"/>
                <a:gd name="csY19" fmla="*/ 966451 h 1104665"/>
                <a:gd name="csX20" fmla="*/ 801858 w 1007070"/>
                <a:gd name="csY20" fmla="*/ 968561 h 1104665"/>
                <a:gd name="csX21" fmla="*/ 778647 w 1007070"/>
                <a:gd name="csY21" fmla="*/ 1057715 h 1104665"/>
                <a:gd name="csX22" fmla="*/ 738554 w 1007070"/>
                <a:gd name="csY22" fmla="*/ 1063517 h 1104665"/>
                <a:gd name="csX23" fmla="*/ 720618 w 1007070"/>
                <a:gd name="csY23" fmla="*/ 1104665 h 1104665"/>
                <a:gd name="csX24" fmla="*/ 675249 w 1007070"/>
                <a:gd name="csY24" fmla="*/ 1047691 h 1104665"/>
                <a:gd name="csX25" fmla="*/ 581347 w 1007070"/>
                <a:gd name="csY25" fmla="*/ 996520 h 1104665"/>
                <a:gd name="csX26" fmla="*/ 563411 w 1007070"/>
                <a:gd name="csY26" fmla="*/ 1040833 h 1104665"/>
                <a:gd name="csX27" fmla="*/ 490083 w 1007070"/>
                <a:gd name="csY27" fmla="*/ 1033975 h 1104665"/>
                <a:gd name="csX28" fmla="*/ 420976 w 1007070"/>
                <a:gd name="csY28" fmla="*/ 941128 h 1104665"/>
                <a:gd name="csX29" fmla="*/ 384048 w 1007070"/>
                <a:gd name="csY29" fmla="*/ 931105 h 1104665"/>
                <a:gd name="csX30" fmla="*/ 377190 w 1007070"/>
                <a:gd name="csY30" fmla="*/ 956427 h 1104665"/>
                <a:gd name="csX31" fmla="*/ 278540 w 1007070"/>
                <a:gd name="csY31" fmla="*/ 838786 h 1104665"/>
                <a:gd name="csX32" fmla="*/ 108145 w 1007070"/>
                <a:gd name="csY32" fmla="*/ 558663 h 1104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07070" h="1104665">
                  <a:moveTo>
                    <a:pt x="108145" y="558663"/>
                  </a:moveTo>
                  <a:lnTo>
                    <a:pt x="151931" y="420976"/>
                  </a:lnTo>
                  <a:lnTo>
                    <a:pt x="0" y="248470"/>
                  </a:lnTo>
                  <a:lnTo>
                    <a:pt x="43258" y="0"/>
                  </a:lnTo>
                  <a:lnTo>
                    <a:pt x="145073" y="33235"/>
                  </a:lnTo>
                  <a:lnTo>
                    <a:pt x="267990" y="129774"/>
                  </a:lnTo>
                  <a:lnTo>
                    <a:pt x="254801" y="174615"/>
                  </a:lnTo>
                  <a:lnTo>
                    <a:pt x="312830" y="289091"/>
                  </a:lnTo>
                  <a:lnTo>
                    <a:pt x="502744" y="322854"/>
                  </a:lnTo>
                  <a:lnTo>
                    <a:pt x="543365" y="336042"/>
                  </a:lnTo>
                  <a:lnTo>
                    <a:pt x="552860" y="368222"/>
                  </a:lnTo>
                  <a:lnTo>
                    <a:pt x="638322" y="368222"/>
                  </a:lnTo>
                  <a:lnTo>
                    <a:pt x="656258" y="344483"/>
                  </a:lnTo>
                  <a:lnTo>
                    <a:pt x="786032" y="555498"/>
                  </a:lnTo>
                  <a:lnTo>
                    <a:pt x="872549" y="591898"/>
                  </a:lnTo>
                  <a:lnTo>
                    <a:pt x="930578" y="691075"/>
                  </a:lnTo>
                  <a:lnTo>
                    <a:pt x="886792" y="783395"/>
                  </a:lnTo>
                  <a:lnTo>
                    <a:pt x="1007071" y="947459"/>
                  </a:lnTo>
                  <a:lnTo>
                    <a:pt x="917917" y="1012874"/>
                  </a:lnTo>
                  <a:lnTo>
                    <a:pt x="856195" y="966451"/>
                  </a:lnTo>
                  <a:lnTo>
                    <a:pt x="801858" y="968561"/>
                  </a:lnTo>
                  <a:lnTo>
                    <a:pt x="778647" y="1057715"/>
                  </a:lnTo>
                  <a:lnTo>
                    <a:pt x="738554" y="1063517"/>
                  </a:lnTo>
                  <a:lnTo>
                    <a:pt x="720618" y="1104665"/>
                  </a:lnTo>
                  <a:lnTo>
                    <a:pt x="675249" y="1047691"/>
                  </a:lnTo>
                  <a:lnTo>
                    <a:pt x="581347" y="996520"/>
                  </a:lnTo>
                  <a:lnTo>
                    <a:pt x="563411" y="1040833"/>
                  </a:lnTo>
                  <a:lnTo>
                    <a:pt x="490083" y="1033975"/>
                  </a:lnTo>
                  <a:lnTo>
                    <a:pt x="420976" y="941128"/>
                  </a:lnTo>
                  <a:lnTo>
                    <a:pt x="384048" y="931105"/>
                  </a:lnTo>
                  <a:lnTo>
                    <a:pt x="377190" y="956427"/>
                  </a:lnTo>
                  <a:lnTo>
                    <a:pt x="278540" y="838786"/>
                  </a:lnTo>
                  <a:lnTo>
                    <a:pt x="108145" y="558663"/>
                  </a:lnTo>
                  <a:close/>
                </a:path>
              </a:pathLst>
            </a:custGeom>
            <a:solidFill>
              <a:srgbClr val="9B59B6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0996A54-4B7F-D859-C282-ED8B26ED1B34}"/>
                </a:ext>
              </a:extLst>
            </p:cNvPr>
            <p:cNvSpPr/>
            <p:nvPr/>
          </p:nvSpPr>
          <p:spPr>
            <a:xfrm>
              <a:off x="4926447" y="3959703"/>
              <a:ext cx="649399" cy="1062990"/>
            </a:xfrm>
            <a:custGeom>
              <a:avLst/>
              <a:gdLst>
                <a:gd name="csX0" fmla="*/ 264297 w 649399"/>
                <a:gd name="csY0" fmla="*/ 0 h 1062990"/>
                <a:gd name="csX1" fmla="*/ 434692 w 649399"/>
                <a:gd name="csY1" fmla="*/ 280123 h 1062990"/>
                <a:gd name="csX2" fmla="*/ 533341 w 649399"/>
                <a:gd name="csY2" fmla="*/ 397764 h 1062990"/>
                <a:gd name="csX3" fmla="*/ 540199 w 649399"/>
                <a:gd name="csY3" fmla="*/ 372442 h 1062990"/>
                <a:gd name="csX4" fmla="*/ 577127 w 649399"/>
                <a:gd name="csY4" fmla="*/ 382465 h 1062990"/>
                <a:gd name="csX5" fmla="*/ 646235 w 649399"/>
                <a:gd name="csY5" fmla="*/ 475312 h 1062990"/>
                <a:gd name="csX6" fmla="*/ 623550 w 649399"/>
                <a:gd name="csY6" fmla="*/ 510658 h 1062990"/>
                <a:gd name="csX7" fmla="*/ 649400 w 649399"/>
                <a:gd name="csY7" fmla="*/ 729058 h 1062990"/>
                <a:gd name="csX8" fmla="*/ 615110 w 649399"/>
                <a:gd name="csY8" fmla="*/ 811882 h 1062990"/>
                <a:gd name="csX9" fmla="*/ 609834 w 649399"/>
                <a:gd name="csY9" fmla="*/ 941656 h 1062990"/>
                <a:gd name="csX10" fmla="*/ 439440 w 649399"/>
                <a:gd name="csY10" fmla="*/ 923192 h 1062990"/>
                <a:gd name="csX11" fmla="*/ 389851 w 649399"/>
                <a:gd name="csY11" fmla="*/ 1011291 h 1062990"/>
                <a:gd name="csX12" fmla="*/ 402512 w 649399"/>
                <a:gd name="csY12" fmla="*/ 1055605 h 1062990"/>
                <a:gd name="csX13" fmla="*/ 365057 w 649399"/>
                <a:gd name="csY13" fmla="*/ 1062990 h 1062990"/>
                <a:gd name="csX14" fmla="*/ 280650 w 649399"/>
                <a:gd name="csY14" fmla="*/ 1027117 h 1062990"/>
                <a:gd name="csX15" fmla="*/ 228952 w 649399"/>
                <a:gd name="csY15" fmla="*/ 860415 h 1062990"/>
                <a:gd name="csX16" fmla="*/ 204157 w 649399"/>
                <a:gd name="csY16" fmla="*/ 883627 h 1062990"/>
                <a:gd name="csX17" fmla="*/ 119751 w 649399"/>
                <a:gd name="csY17" fmla="*/ 821377 h 1062990"/>
                <a:gd name="csX18" fmla="*/ 87571 w 649399"/>
                <a:gd name="csY18" fmla="*/ 843534 h 1062990"/>
                <a:gd name="csX19" fmla="*/ 25322 w 649399"/>
                <a:gd name="csY19" fmla="*/ 818740 h 1062990"/>
                <a:gd name="csX20" fmla="*/ 0 w 649399"/>
                <a:gd name="csY20" fmla="*/ 665226 h 1062990"/>
                <a:gd name="csX21" fmla="*/ 55392 w 649399"/>
                <a:gd name="csY21" fmla="*/ 606669 h 1062990"/>
                <a:gd name="csX22" fmla="*/ 47478 w 649399"/>
                <a:gd name="csY22" fmla="*/ 533869 h 1062990"/>
                <a:gd name="csX23" fmla="*/ 115531 w 649399"/>
                <a:gd name="csY23" fmla="*/ 524901 h 1062990"/>
                <a:gd name="csX24" fmla="*/ 187804 w 649399"/>
                <a:gd name="csY24" fmla="*/ 457904 h 1062990"/>
                <a:gd name="csX25" fmla="*/ 230534 w 649399"/>
                <a:gd name="csY25" fmla="*/ 291201 h 1062990"/>
                <a:gd name="csX26" fmla="*/ 161954 w 649399"/>
                <a:gd name="csY26" fmla="*/ 21629 h 1062990"/>
                <a:gd name="csX27" fmla="*/ 264297 w 649399"/>
                <a:gd name="csY27" fmla="*/ 0 h 1062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9399" h="1062990">
                  <a:moveTo>
                    <a:pt x="264297" y="0"/>
                  </a:moveTo>
                  <a:lnTo>
                    <a:pt x="434692" y="280123"/>
                  </a:lnTo>
                  <a:lnTo>
                    <a:pt x="533341" y="397764"/>
                  </a:lnTo>
                  <a:lnTo>
                    <a:pt x="540199" y="372442"/>
                  </a:lnTo>
                  <a:lnTo>
                    <a:pt x="577127" y="382465"/>
                  </a:lnTo>
                  <a:lnTo>
                    <a:pt x="646235" y="475312"/>
                  </a:lnTo>
                  <a:lnTo>
                    <a:pt x="623550" y="510658"/>
                  </a:lnTo>
                  <a:lnTo>
                    <a:pt x="649400" y="729058"/>
                  </a:lnTo>
                  <a:lnTo>
                    <a:pt x="615110" y="811882"/>
                  </a:lnTo>
                  <a:lnTo>
                    <a:pt x="609834" y="941656"/>
                  </a:lnTo>
                  <a:lnTo>
                    <a:pt x="439440" y="923192"/>
                  </a:lnTo>
                  <a:lnTo>
                    <a:pt x="389851" y="1011291"/>
                  </a:lnTo>
                  <a:lnTo>
                    <a:pt x="402512" y="1055605"/>
                  </a:lnTo>
                  <a:lnTo>
                    <a:pt x="365057" y="1062990"/>
                  </a:lnTo>
                  <a:lnTo>
                    <a:pt x="280650" y="1027117"/>
                  </a:lnTo>
                  <a:lnTo>
                    <a:pt x="228952" y="860415"/>
                  </a:lnTo>
                  <a:lnTo>
                    <a:pt x="204157" y="883627"/>
                  </a:lnTo>
                  <a:lnTo>
                    <a:pt x="119751" y="821377"/>
                  </a:lnTo>
                  <a:lnTo>
                    <a:pt x="87571" y="843534"/>
                  </a:lnTo>
                  <a:lnTo>
                    <a:pt x="25322" y="818740"/>
                  </a:lnTo>
                  <a:lnTo>
                    <a:pt x="0" y="665226"/>
                  </a:lnTo>
                  <a:lnTo>
                    <a:pt x="55392" y="606669"/>
                  </a:lnTo>
                  <a:lnTo>
                    <a:pt x="47478" y="533869"/>
                  </a:lnTo>
                  <a:lnTo>
                    <a:pt x="115531" y="524901"/>
                  </a:lnTo>
                  <a:lnTo>
                    <a:pt x="187804" y="457904"/>
                  </a:lnTo>
                  <a:lnTo>
                    <a:pt x="230534" y="291201"/>
                  </a:lnTo>
                  <a:lnTo>
                    <a:pt x="161954" y="21629"/>
                  </a:lnTo>
                  <a:lnTo>
                    <a:pt x="264297" y="0"/>
                  </a:lnTo>
                  <a:close/>
                </a:path>
              </a:pathLst>
            </a:custGeom>
            <a:solidFill>
              <a:srgbClr val="1ABC9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BEEB45C-4A52-FA28-BB43-1ADADDCF4A67}"/>
                </a:ext>
              </a:extLst>
            </p:cNvPr>
            <p:cNvSpPr/>
            <p:nvPr/>
          </p:nvSpPr>
          <p:spPr>
            <a:xfrm>
              <a:off x="4779264" y="4778443"/>
              <a:ext cx="874131" cy="968033"/>
            </a:xfrm>
            <a:custGeom>
              <a:avLst/>
              <a:gdLst>
                <a:gd name="csX0" fmla="*/ 115003 w 874131"/>
                <a:gd name="csY0" fmla="*/ 441022 h 968033"/>
                <a:gd name="csX1" fmla="*/ 77021 w 874131"/>
                <a:gd name="csY1" fmla="*/ 455793 h 968033"/>
                <a:gd name="csX2" fmla="*/ 120279 w 874131"/>
                <a:gd name="csY2" fmla="*/ 376135 h 968033"/>
                <a:gd name="csX3" fmla="*/ 100232 w 874131"/>
                <a:gd name="csY3" fmla="*/ 384576 h 968033"/>
                <a:gd name="csX4" fmla="*/ 93374 w 874131"/>
                <a:gd name="csY4" fmla="*/ 355561 h 968033"/>
                <a:gd name="csX5" fmla="*/ 82824 w 874131"/>
                <a:gd name="csY5" fmla="*/ 413590 h 968033"/>
                <a:gd name="csX6" fmla="*/ 50644 w 874131"/>
                <a:gd name="csY6" fmla="*/ 444715 h 968033"/>
                <a:gd name="csX7" fmla="*/ 61722 w 874131"/>
                <a:gd name="csY7" fmla="*/ 363474 h 968033"/>
                <a:gd name="csX8" fmla="*/ 10551 w 874131"/>
                <a:gd name="csY8" fmla="*/ 405149 h 968033"/>
                <a:gd name="csX9" fmla="*/ 32180 w 874131"/>
                <a:gd name="csY9" fmla="*/ 299114 h 968033"/>
                <a:gd name="csX10" fmla="*/ 10023 w 874131"/>
                <a:gd name="csY10" fmla="*/ 234227 h 968033"/>
                <a:gd name="csX11" fmla="*/ 20046 w 874131"/>
                <a:gd name="csY11" fmla="*/ 141380 h 968033"/>
                <a:gd name="csX12" fmla="*/ 0 w 874131"/>
                <a:gd name="csY12" fmla="*/ 126082 h 968033"/>
                <a:gd name="csX13" fmla="*/ 23212 w 874131"/>
                <a:gd name="csY13" fmla="*/ 69108 h 968033"/>
                <a:gd name="csX14" fmla="*/ 53809 w 874131"/>
                <a:gd name="csY14" fmla="*/ 62249 h 968033"/>
                <a:gd name="csX15" fmla="*/ 79658 w 874131"/>
                <a:gd name="csY15" fmla="*/ 156679 h 968033"/>
                <a:gd name="csX16" fmla="*/ 117114 w 874131"/>
                <a:gd name="csY16" fmla="*/ 159844 h 968033"/>
                <a:gd name="csX17" fmla="*/ 172505 w 874131"/>
                <a:gd name="csY17" fmla="*/ 0 h 968033"/>
                <a:gd name="csX18" fmla="*/ 234755 w 874131"/>
                <a:gd name="csY18" fmla="*/ 24794 h 968033"/>
                <a:gd name="csX19" fmla="*/ 266935 w 874131"/>
                <a:gd name="csY19" fmla="*/ 2638 h 968033"/>
                <a:gd name="csX20" fmla="*/ 351341 w 874131"/>
                <a:gd name="csY20" fmla="*/ 64887 h 968033"/>
                <a:gd name="csX21" fmla="*/ 376135 w 874131"/>
                <a:gd name="csY21" fmla="*/ 41676 h 968033"/>
                <a:gd name="csX22" fmla="*/ 427834 w 874131"/>
                <a:gd name="csY22" fmla="*/ 208378 h 968033"/>
                <a:gd name="csX23" fmla="*/ 512240 w 874131"/>
                <a:gd name="csY23" fmla="*/ 244250 h 968033"/>
                <a:gd name="csX24" fmla="*/ 549695 w 874131"/>
                <a:gd name="csY24" fmla="*/ 236865 h 968033"/>
                <a:gd name="csX25" fmla="*/ 537034 w 874131"/>
                <a:gd name="csY25" fmla="*/ 192552 h 968033"/>
                <a:gd name="csX26" fmla="*/ 586623 w 874131"/>
                <a:gd name="csY26" fmla="*/ 104453 h 968033"/>
                <a:gd name="csX27" fmla="*/ 757018 w 874131"/>
                <a:gd name="csY27" fmla="*/ 122916 h 968033"/>
                <a:gd name="csX28" fmla="*/ 799748 w 874131"/>
                <a:gd name="csY28" fmla="*/ 252163 h 968033"/>
                <a:gd name="csX29" fmla="*/ 841951 w 874131"/>
                <a:gd name="csY29" fmla="*/ 249526 h 968033"/>
                <a:gd name="csX30" fmla="*/ 874131 w 874131"/>
                <a:gd name="csY30" fmla="*/ 293312 h 968033"/>
                <a:gd name="csX31" fmla="*/ 781284 w 874131"/>
                <a:gd name="csY31" fmla="*/ 485863 h 968033"/>
                <a:gd name="csX32" fmla="*/ 727476 w 874131"/>
                <a:gd name="csY32" fmla="*/ 626188 h 968033"/>
                <a:gd name="csX33" fmla="*/ 679997 w 874131"/>
                <a:gd name="csY33" fmla="*/ 665226 h 968033"/>
                <a:gd name="csX34" fmla="*/ 614582 w 874131"/>
                <a:gd name="csY34" fmla="*/ 653093 h 968033"/>
                <a:gd name="csX35" fmla="*/ 595591 w 874131"/>
                <a:gd name="csY35" fmla="*/ 784450 h 968033"/>
                <a:gd name="csX36" fmla="*/ 451045 w 874131"/>
                <a:gd name="csY36" fmla="*/ 968033 h 968033"/>
                <a:gd name="csX37" fmla="*/ 407260 w 874131"/>
                <a:gd name="csY37" fmla="*/ 943239 h 968033"/>
                <a:gd name="csX38" fmla="*/ 412008 w 874131"/>
                <a:gd name="csY38" fmla="*/ 912114 h 968033"/>
                <a:gd name="csX39" fmla="*/ 344483 w 874131"/>
                <a:gd name="csY39" fmla="*/ 877824 h 968033"/>
                <a:gd name="csX40" fmla="*/ 286981 w 874131"/>
                <a:gd name="csY40" fmla="*/ 899453 h 968033"/>
                <a:gd name="csX41" fmla="*/ 257439 w 874131"/>
                <a:gd name="csY41" fmla="*/ 751215 h 968033"/>
                <a:gd name="csX42" fmla="*/ 160899 w 874131"/>
                <a:gd name="csY42" fmla="*/ 762293 h 968033"/>
                <a:gd name="csX43" fmla="*/ 143491 w 874131"/>
                <a:gd name="csY43" fmla="*/ 725366 h 968033"/>
                <a:gd name="csX44" fmla="*/ 166175 w 874131"/>
                <a:gd name="csY44" fmla="*/ 707429 h 968033"/>
                <a:gd name="csX45" fmla="*/ 112893 w 874131"/>
                <a:gd name="csY45" fmla="*/ 707429 h 968033"/>
                <a:gd name="csX46" fmla="*/ 140325 w 874131"/>
                <a:gd name="csY46" fmla="*/ 670502 h 968033"/>
                <a:gd name="csX47" fmla="*/ 103925 w 874131"/>
                <a:gd name="csY47" fmla="*/ 642014 h 968033"/>
                <a:gd name="csX48" fmla="*/ 130302 w 874131"/>
                <a:gd name="csY48" fmla="*/ 614582 h 968033"/>
                <a:gd name="csX49" fmla="*/ 169340 w 874131"/>
                <a:gd name="csY49" fmla="*/ 419393 h 968033"/>
                <a:gd name="csX50" fmla="*/ 118169 w 874131"/>
                <a:gd name="csY50" fmla="*/ 439439 h 968033"/>
                <a:gd name="csX51" fmla="*/ 149293 w 874131"/>
                <a:gd name="csY51" fmla="*/ 465289 h 968033"/>
                <a:gd name="csX52" fmla="*/ 146128 w 874131"/>
                <a:gd name="csY52" fmla="*/ 513295 h 968033"/>
                <a:gd name="csX53" fmla="*/ 61194 w 874131"/>
                <a:gd name="csY53" fmla="*/ 533342 h 968033"/>
                <a:gd name="csX54" fmla="*/ 51171 w 874131"/>
                <a:gd name="csY54" fmla="*/ 499052 h 968033"/>
                <a:gd name="csX55" fmla="*/ 115003 w 874131"/>
                <a:gd name="csY55" fmla="*/ 441022 h 968033"/>
                <a:gd name="csX56" fmla="*/ 128719 w 874131"/>
                <a:gd name="csY56" fmla="*/ 542837 h 968033"/>
                <a:gd name="csX57" fmla="*/ 126082 w 874131"/>
                <a:gd name="csY57" fmla="*/ 570797 h 968033"/>
                <a:gd name="csX58" fmla="*/ 76493 w 874131"/>
                <a:gd name="csY58" fmla="*/ 589788 h 968033"/>
                <a:gd name="csX59" fmla="*/ 72273 w 874131"/>
                <a:gd name="csY59" fmla="*/ 546002 h 968033"/>
                <a:gd name="csX60" fmla="*/ 128719 w 874131"/>
                <a:gd name="csY60" fmla="*/ 542837 h 968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874131" h="968033">
                  <a:moveTo>
                    <a:pt x="115003" y="441022"/>
                  </a:moveTo>
                  <a:lnTo>
                    <a:pt x="77021" y="455793"/>
                  </a:lnTo>
                  <a:lnTo>
                    <a:pt x="120279" y="376135"/>
                  </a:lnTo>
                  <a:lnTo>
                    <a:pt x="100232" y="384576"/>
                  </a:lnTo>
                  <a:lnTo>
                    <a:pt x="93374" y="355561"/>
                  </a:lnTo>
                  <a:lnTo>
                    <a:pt x="82824" y="413590"/>
                  </a:lnTo>
                  <a:lnTo>
                    <a:pt x="50644" y="444715"/>
                  </a:lnTo>
                  <a:lnTo>
                    <a:pt x="61722" y="363474"/>
                  </a:lnTo>
                  <a:lnTo>
                    <a:pt x="10551" y="405149"/>
                  </a:lnTo>
                  <a:lnTo>
                    <a:pt x="32180" y="299114"/>
                  </a:lnTo>
                  <a:lnTo>
                    <a:pt x="10023" y="234227"/>
                  </a:lnTo>
                  <a:lnTo>
                    <a:pt x="20046" y="141380"/>
                  </a:lnTo>
                  <a:lnTo>
                    <a:pt x="0" y="126082"/>
                  </a:lnTo>
                  <a:lnTo>
                    <a:pt x="23212" y="69108"/>
                  </a:lnTo>
                  <a:lnTo>
                    <a:pt x="53809" y="62249"/>
                  </a:lnTo>
                  <a:lnTo>
                    <a:pt x="79658" y="156679"/>
                  </a:lnTo>
                  <a:lnTo>
                    <a:pt x="117114" y="159844"/>
                  </a:lnTo>
                  <a:lnTo>
                    <a:pt x="172505" y="0"/>
                  </a:lnTo>
                  <a:lnTo>
                    <a:pt x="234755" y="24794"/>
                  </a:lnTo>
                  <a:lnTo>
                    <a:pt x="266935" y="2638"/>
                  </a:lnTo>
                  <a:lnTo>
                    <a:pt x="351341" y="64887"/>
                  </a:lnTo>
                  <a:lnTo>
                    <a:pt x="376135" y="41676"/>
                  </a:lnTo>
                  <a:lnTo>
                    <a:pt x="427834" y="208378"/>
                  </a:lnTo>
                  <a:lnTo>
                    <a:pt x="512240" y="244250"/>
                  </a:lnTo>
                  <a:lnTo>
                    <a:pt x="549695" y="236865"/>
                  </a:lnTo>
                  <a:lnTo>
                    <a:pt x="537034" y="192552"/>
                  </a:lnTo>
                  <a:lnTo>
                    <a:pt x="586623" y="104453"/>
                  </a:lnTo>
                  <a:lnTo>
                    <a:pt x="757018" y="122916"/>
                  </a:lnTo>
                  <a:lnTo>
                    <a:pt x="799748" y="252163"/>
                  </a:lnTo>
                  <a:lnTo>
                    <a:pt x="841951" y="249526"/>
                  </a:lnTo>
                  <a:lnTo>
                    <a:pt x="874131" y="293312"/>
                  </a:lnTo>
                  <a:lnTo>
                    <a:pt x="781284" y="485863"/>
                  </a:lnTo>
                  <a:lnTo>
                    <a:pt x="727476" y="626188"/>
                  </a:lnTo>
                  <a:lnTo>
                    <a:pt x="679997" y="665226"/>
                  </a:lnTo>
                  <a:lnTo>
                    <a:pt x="614582" y="653093"/>
                  </a:lnTo>
                  <a:lnTo>
                    <a:pt x="595591" y="784450"/>
                  </a:lnTo>
                  <a:lnTo>
                    <a:pt x="451045" y="968033"/>
                  </a:lnTo>
                  <a:lnTo>
                    <a:pt x="407260" y="943239"/>
                  </a:lnTo>
                  <a:lnTo>
                    <a:pt x="412008" y="912114"/>
                  </a:lnTo>
                  <a:lnTo>
                    <a:pt x="344483" y="877824"/>
                  </a:lnTo>
                  <a:lnTo>
                    <a:pt x="286981" y="899453"/>
                  </a:lnTo>
                  <a:lnTo>
                    <a:pt x="257439" y="751215"/>
                  </a:lnTo>
                  <a:lnTo>
                    <a:pt x="160899" y="762293"/>
                  </a:lnTo>
                  <a:lnTo>
                    <a:pt x="143491" y="725366"/>
                  </a:lnTo>
                  <a:lnTo>
                    <a:pt x="166175" y="707429"/>
                  </a:lnTo>
                  <a:lnTo>
                    <a:pt x="112893" y="707429"/>
                  </a:lnTo>
                  <a:lnTo>
                    <a:pt x="140325" y="670502"/>
                  </a:lnTo>
                  <a:lnTo>
                    <a:pt x="103925" y="642014"/>
                  </a:lnTo>
                  <a:lnTo>
                    <a:pt x="130302" y="614582"/>
                  </a:lnTo>
                  <a:lnTo>
                    <a:pt x="169340" y="419393"/>
                  </a:lnTo>
                  <a:lnTo>
                    <a:pt x="118169" y="439439"/>
                  </a:lnTo>
                  <a:lnTo>
                    <a:pt x="149293" y="465289"/>
                  </a:lnTo>
                  <a:lnTo>
                    <a:pt x="146128" y="513295"/>
                  </a:lnTo>
                  <a:lnTo>
                    <a:pt x="61194" y="533342"/>
                  </a:lnTo>
                  <a:lnTo>
                    <a:pt x="51171" y="499052"/>
                  </a:lnTo>
                  <a:lnTo>
                    <a:pt x="115003" y="441022"/>
                  </a:lnTo>
                  <a:close/>
                  <a:moveTo>
                    <a:pt x="128719" y="542837"/>
                  </a:moveTo>
                  <a:lnTo>
                    <a:pt x="126082" y="570797"/>
                  </a:lnTo>
                  <a:lnTo>
                    <a:pt x="76493" y="589788"/>
                  </a:lnTo>
                  <a:lnTo>
                    <a:pt x="72273" y="546002"/>
                  </a:lnTo>
                  <a:lnTo>
                    <a:pt x="128719" y="542837"/>
                  </a:lnTo>
                  <a:close/>
                </a:path>
              </a:pathLst>
            </a:custGeom>
            <a:solidFill>
              <a:srgbClr val="E74C3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2C59054-83FD-62E9-1612-691EEB257522}"/>
                </a:ext>
              </a:extLst>
            </p:cNvPr>
            <p:cNvSpPr/>
            <p:nvPr/>
          </p:nvSpPr>
          <p:spPr>
            <a:xfrm>
              <a:off x="5663418" y="2609205"/>
              <a:ext cx="918444" cy="850391"/>
            </a:xfrm>
            <a:custGeom>
              <a:avLst/>
              <a:gdLst>
                <a:gd name="csX0" fmla="*/ 918444 w 918444"/>
                <a:gd name="csY0" fmla="*/ 231062 h 850391"/>
                <a:gd name="csX1" fmla="*/ 873076 w 918444"/>
                <a:gd name="csY1" fmla="*/ 361891 h 850391"/>
                <a:gd name="csX2" fmla="*/ 840369 w 918444"/>
                <a:gd name="csY2" fmla="*/ 323381 h 850391"/>
                <a:gd name="csX3" fmla="*/ 808716 w 918444"/>
                <a:gd name="csY3" fmla="*/ 329184 h 850391"/>
                <a:gd name="csX4" fmla="*/ 839841 w 918444"/>
                <a:gd name="csY4" fmla="*/ 355561 h 850391"/>
                <a:gd name="csX5" fmla="*/ 815574 w 918444"/>
                <a:gd name="csY5" fmla="*/ 370332 h 850391"/>
                <a:gd name="csX6" fmla="*/ 824543 w 918444"/>
                <a:gd name="csY6" fmla="*/ 346065 h 850391"/>
                <a:gd name="csX7" fmla="*/ 798693 w 918444"/>
                <a:gd name="csY7" fmla="*/ 345010 h 850391"/>
                <a:gd name="csX8" fmla="*/ 811882 w 918444"/>
                <a:gd name="csY8" fmla="*/ 375607 h 850391"/>
                <a:gd name="csX9" fmla="*/ 772316 w 918444"/>
                <a:gd name="csY9" fmla="*/ 368222 h 850391"/>
                <a:gd name="csX10" fmla="*/ 792363 w 918444"/>
                <a:gd name="csY10" fmla="*/ 396709 h 850391"/>
                <a:gd name="csX11" fmla="*/ 758073 w 918444"/>
                <a:gd name="csY11" fmla="*/ 441550 h 850391"/>
                <a:gd name="csX12" fmla="*/ 741719 w 918444"/>
                <a:gd name="csY12" fmla="*/ 426251 h 850391"/>
                <a:gd name="csX13" fmla="*/ 749105 w 918444"/>
                <a:gd name="csY13" fmla="*/ 444715 h 850391"/>
                <a:gd name="csX14" fmla="*/ 709539 w 918444"/>
                <a:gd name="csY14" fmla="*/ 453156 h 850391"/>
                <a:gd name="csX15" fmla="*/ 768624 w 918444"/>
                <a:gd name="csY15" fmla="*/ 453683 h 850391"/>
                <a:gd name="csX16" fmla="*/ 780230 w 918444"/>
                <a:gd name="csY16" fmla="*/ 468454 h 850391"/>
                <a:gd name="csX17" fmla="*/ 743829 w 918444"/>
                <a:gd name="csY17" fmla="*/ 467399 h 850391"/>
                <a:gd name="csX18" fmla="*/ 768096 w 918444"/>
                <a:gd name="csY18" fmla="*/ 494303 h 850391"/>
                <a:gd name="csX19" fmla="*/ 744357 w 918444"/>
                <a:gd name="csY19" fmla="*/ 492193 h 850391"/>
                <a:gd name="csX20" fmla="*/ 760711 w 918444"/>
                <a:gd name="csY20" fmla="*/ 506965 h 850391"/>
                <a:gd name="csX21" fmla="*/ 741719 w 918444"/>
                <a:gd name="csY21" fmla="*/ 526484 h 850391"/>
                <a:gd name="csX22" fmla="*/ 705319 w 918444"/>
                <a:gd name="csY22" fmla="*/ 513295 h 850391"/>
                <a:gd name="csX23" fmla="*/ 721673 w 918444"/>
                <a:gd name="csY23" fmla="*/ 525428 h 850391"/>
                <a:gd name="csX24" fmla="*/ 704791 w 918444"/>
                <a:gd name="csY24" fmla="*/ 555498 h 850391"/>
                <a:gd name="csX25" fmla="*/ 665754 w 918444"/>
                <a:gd name="csY25" fmla="*/ 549695 h 850391"/>
                <a:gd name="csX26" fmla="*/ 693713 w 918444"/>
                <a:gd name="csY26" fmla="*/ 535451 h 850391"/>
                <a:gd name="csX27" fmla="*/ 678415 w 918444"/>
                <a:gd name="csY27" fmla="*/ 521208 h 850391"/>
                <a:gd name="csX28" fmla="*/ 649400 w 918444"/>
                <a:gd name="csY28" fmla="*/ 540199 h 850391"/>
                <a:gd name="csX29" fmla="*/ 624078 w 918444"/>
                <a:gd name="csY29" fmla="*/ 457376 h 850391"/>
                <a:gd name="csX30" fmla="*/ 595591 w 918444"/>
                <a:gd name="csY30" fmla="*/ 461596 h 850391"/>
                <a:gd name="csX31" fmla="*/ 664171 w 918444"/>
                <a:gd name="csY31" fmla="*/ 580292 h 850391"/>
                <a:gd name="csX32" fmla="*/ 665226 w 918444"/>
                <a:gd name="csY32" fmla="*/ 611417 h 850391"/>
                <a:gd name="csX33" fmla="*/ 639377 w 918444"/>
                <a:gd name="csY33" fmla="*/ 607724 h 850391"/>
                <a:gd name="csX34" fmla="*/ 681580 w 918444"/>
                <a:gd name="csY34" fmla="*/ 639904 h 850391"/>
                <a:gd name="csX35" fmla="*/ 662061 w 918444"/>
                <a:gd name="csY35" fmla="*/ 657313 h 850391"/>
                <a:gd name="csX36" fmla="*/ 654148 w 918444"/>
                <a:gd name="csY36" fmla="*/ 631991 h 850391"/>
                <a:gd name="csX37" fmla="*/ 636739 w 918444"/>
                <a:gd name="csY37" fmla="*/ 690548 h 850391"/>
                <a:gd name="csX38" fmla="*/ 600339 w 918444"/>
                <a:gd name="csY38" fmla="*/ 692130 h 850391"/>
                <a:gd name="csX39" fmla="*/ 609307 w 918444"/>
                <a:gd name="csY39" fmla="*/ 715870 h 850391"/>
                <a:gd name="csX40" fmla="*/ 578182 w 918444"/>
                <a:gd name="csY40" fmla="*/ 714287 h 850391"/>
                <a:gd name="csX41" fmla="*/ 548112 w 918444"/>
                <a:gd name="csY41" fmla="*/ 670501 h 850391"/>
                <a:gd name="csX42" fmla="*/ 530704 w 918444"/>
                <a:gd name="csY42" fmla="*/ 691075 h 850391"/>
                <a:gd name="csX43" fmla="*/ 538617 w 918444"/>
                <a:gd name="csY43" fmla="*/ 761766 h 850391"/>
                <a:gd name="csX44" fmla="*/ 601394 w 918444"/>
                <a:gd name="csY44" fmla="*/ 810299 h 850391"/>
                <a:gd name="csX45" fmla="*/ 572907 w 918444"/>
                <a:gd name="csY45" fmla="*/ 813464 h 850391"/>
                <a:gd name="csX46" fmla="*/ 570269 w 918444"/>
                <a:gd name="csY46" fmla="*/ 850392 h 850391"/>
                <a:gd name="csX47" fmla="*/ 158789 w 918444"/>
                <a:gd name="csY47" fmla="*/ 763348 h 850391"/>
                <a:gd name="csX48" fmla="*/ 111838 w 918444"/>
                <a:gd name="csY48" fmla="*/ 798693 h 850391"/>
                <a:gd name="csX49" fmla="*/ 62249 w 918444"/>
                <a:gd name="csY49" fmla="*/ 798166 h 850391"/>
                <a:gd name="csX50" fmla="*/ 25849 w 918444"/>
                <a:gd name="csY50" fmla="*/ 766514 h 850391"/>
                <a:gd name="csX51" fmla="*/ 0 w 918444"/>
                <a:gd name="csY51" fmla="*/ 656785 h 850391"/>
                <a:gd name="csX52" fmla="*/ 319688 w 918444"/>
                <a:gd name="csY52" fmla="*/ 590316 h 850391"/>
                <a:gd name="csX53" fmla="*/ 380883 w 918444"/>
                <a:gd name="csY53" fmla="*/ 501161 h 850391"/>
                <a:gd name="csX54" fmla="*/ 444187 w 918444"/>
                <a:gd name="csY54" fmla="*/ 473730 h 850391"/>
                <a:gd name="csX55" fmla="*/ 244250 w 918444"/>
                <a:gd name="csY55" fmla="*/ 257439 h 850391"/>
                <a:gd name="csX56" fmla="*/ 221039 w 918444"/>
                <a:gd name="csY56" fmla="*/ 176198 h 850391"/>
                <a:gd name="csX57" fmla="*/ 358199 w 918444"/>
                <a:gd name="csY57" fmla="*/ 128719 h 850391"/>
                <a:gd name="csX58" fmla="*/ 385631 w 918444"/>
                <a:gd name="csY58" fmla="*/ 0 h 850391"/>
                <a:gd name="csX59" fmla="*/ 417811 w 918444"/>
                <a:gd name="csY59" fmla="*/ 25322 h 850391"/>
                <a:gd name="csX60" fmla="*/ 585568 w 918444"/>
                <a:gd name="csY60" fmla="*/ 51171 h 850391"/>
                <a:gd name="csX61" fmla="*/ 723783 w 918444"/>
                <a:gd name="csY61" fmla="*/ 2110 h 850391"/>
                <a:gd name="csX62" fmla="*/ 745939 w 918444"/>
                <a:gd name="csY62" fmla="*/ 60667 h 850391"/>
                <a:gd name="csX63" fmla="*/ 836148 w 918444"/>
                <a:gd name="csY63" fmla="*/ 92847 h 850391"/>
                <a:gd name="csX64" fmla="*/ 918444 w 918444"/>
                <a:gd name="csY64" fmla="*/ 231062 h 850391"/>
                <a:gd name="csX65" fmla="*/ 692131 w 918444"/>
                <a:gd name="csY65" fmla="*/ 597173 h 850391"/>
                <a:gd name="csX66" fmla="*/ 671556 w 918444"/>
                <a:gd name="csY66" fmla="*/ 599811 h 850391"/>
                <a:gd name="csX67" fmla="*/ 673139 w 918444"/>
                <a:gd name="csY67" fmla="*/ 567631 h 850391"/>
                <a:gd name="csX68" fmla="*/ 697933 w 918444"/>
                <a:gd name="csY68" fmla="*/ 569741 h 850391"/>
                <a:gd name="csX69" fmla="*/ 692131 w 918444"/>
                <a:gd name="csY69" fmla="*/ 597173 h 850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918444" h="850391">
                  <a:moveTo>
                    <a:pt x="918444" y="231062"/>
                  </a:moveTo>
                  <a:lnTo>
                    <a:pt x="873076" y="361891"/>
                  </a:lnTo>
                  <a:lnTo>
                    <a:pt x="840369" y="323381"/>
                  </a:lnTo>
                  <a:lnTo>
                    <a:pt x="808716" y="329184"/>
                  </a:lnTo>
                  <a:lnTo>
                    <a:pt x="839841" y="355561"/>
                  </a:lnTo>
                  <a:lnTo>
                    <a:pt x="815574" y="370332"/>
                  </a:lnTo>
                  <a:lnTo>
                    <a:pt x="824543" y="346065"/>
                  </a:lnTo>
                  <a:lnTo>
                    <a:pt x="798693" y="345010"/>
                  </a:lnTo>
                  <a:lnTo>
                    <a:pt x="811882" y="375607"/>
                  </a:lnTo>
                  <a:lnTo>
                    <a:pt x="772316" y="368222"/>
                  </a:lnTo>
                  <a:lnTo>
                    <a:pt x="792363" y="396709"/>
                  </a:lnTo>
                  <a:lnTo>
                    <a:pt x="758073" y="441550"/>
                  </a:lnTo>
                  <a:lnTo>
                    <a:pt x="741719" y="426251"/>
                  </a:lnTo>
                  <a:lnTo>
                    <a:pt x="749105" y="444715"/>
                  </a:lnTo>
                  <a:lnTo>
                    <a:pt x="709539" y="453156"/>
                  </a:lnTo>
                  <a:lnTo>
                    <a:pt x="768624" y="453683"/>
                  </a:lnTo>
                  <a:lnTo>
                    <a:pt x="780230" y="468454"/>
                  </a:lnTo>
                  <a:lnTo>
                    <a:pt x="743829" y="467399"/>
                  </a:lnTo>
                  <a:lnTo>
                    <a:pt x="768096" y="494303"/>
                  </a:lnTo>
                  <a:lnTo>
                    <a:pt x="744357" y="492193"/>
                  </a:lnTo>
                  <a:lnTo>
                    <a:pt x="760711" y="506965"/>
                  </a:lnTo>
                  <a:lnTo>
                    <a:pt x="741719" y="526484"/>
                  </a:lnTo>
                  <a:lnTo>
                    <a:pt x="705319" y="513295"/>
                  </a:lnTo>
                  <a:lnTo>
                    <a:pt x="721673" y="525428"/>
                  </a:lnTo>
                  <a:lnTo>
                    <a:pt x="704791" y="555498"/>
                  </a:lnTo>
                  <a:lnTo>
                    <a:pt x="665754" y="549695"/>
                  </a:lnTo>
                  <a:lnTo>
                    <a:pt x="693713" y="535451"/>
                  </a:lnTo>
                  <a:lnTo>
                    <a:pt x="678415" y="521208"/>
                  </a:lnTo>
                  <a:lnTo>
                    <a:pt x="649400" y="540199"/>
                  </a:lnTo>
                  <a:lnTo>
                    <a:pt x="624078" y="457376"/>
                  </a:lnTo>
                  <a:lnTo>
                    <a:pt x="595591" y="461596"/>
                  </a:lnTo>
                  <a:lnTo>
                    <a:pt x="664171" y="580292"/>
                  </a:lnTo>
                  <a:lnTo>
                    <a:pt x="665226" y="611417"/>
                  </a:lnTo>
                  <a:lnTo>
                    <a:pt x="639377" y="607724"/>
                  </a:lnTo>
                  <a:lnTo>
                    <a:pt x="681580" y="639904"/>
                  </a:lnTo>
                  <a:lnTo>
                    <a:pt x="662061" y="657313"/>
                  </a:lnTo>
                  <a:lnTo>
                    <a:pt x="654148" y="631991"/>
                  </a:lnTo>
                  <a:lnTo>
                    <a:pt x="636739" y="690548"/>
                  </a:lnTo>
                  <a:lnTo>
                    <a:pt x="600339" y="692130"/>
                  </a:lnTo>
                  <a:lnTo>
                    <a:pt x="609307" y="715870"/>
                  </a:lnTo>
                  <a:lnTo>
                    <a:pt x="578182" y="714287"/>
                  </a:lnTo>
                  <a:lnTo>
                    <a:pt x="548112" y="670501"/>
                  </a:lnTo>
                  <a:lnTo>
                    <a:pt x="530704" y="691075"/>
                  </a:lnTo>
                  <a:lnTo>
                    <a:pt x="538617" y="761766"/>
                  </a:lnTo>
                  <a:lnTo>
                    <a:pt x="601394" y="810299"/>
                  </a:lnTo>
                  <a:lnTo>
                    <a:pt x="572907" y="813464"/>
                  </a:lnTo>
                  <a:lnTo>
                    <a:pt x="570269" y="850392"/>
                  </a:lnTo>
                  <a:lnTo>
                    <a:pt x="158789" y="763348"/>
                  </a:lnTo>
                  <a:lnTo>
                    <a:pt x="111838" y="798693"/>
                  </a:lnTo>
                  <a:lnTo>
                    <a:pt x="62249" y="798166"/>
                  </a:lnTo>
                  <a:lnTo>
                    <a:pt x="25849" y="766514"/>
                  </a:lnTo>
                  <a:lnTo>
                    <a:pt x="0" y="656785"/>
                  </a:lnTo>
                  <a:lnTo>
                    <a:pt x="319688" y="590316"/>
                  </a:lnTo>
                  <a:lnTo>
                    <a:pt x="380883" y="501161"/>
                  </a:lnTo>
                  <a:lnTo>
                    <a:pt x="444187" y="473730"/>
                  </a:lnTo>
                  <a:lnTo>
                    <a:pt x="244250" y="257439"/>
                  </a:lnTo>
                  <a:lnTo>
                    <a:pt x="221039" y="176198"/>
                  </a:lnTo>
                  <a:lnTo>
                    <a:pt x="358199" y="128719"/>
                  </a:lnTo>
                  <a:lnTo>
                    <a:pt x="385631" y="0"/>
                  </a:lnTo>
                  <a:lnTo>
                    <a:pt x="417811" y="25322"/>
                  </a:lnTo>
                  <a:lnTo>
                    <a:pt x="585568" y="51171"/>
                  </a:lnTo>
                  <a:lnTo>
                    <a:pt x="723783" y="2110"/>
                  </a:lnTo>
                  <a:lnTo>
                    <a:pt x="745939" y="60667"/>
                  </a:lnTo>
                  <a:lnTo>
                    <a:pt x="836148" y="92847"/>
                  </a:lnTo>
                  <a:lnTo>
                    <a:pt x="918444" y="231062"/>
                  </a:lnTo>
                  <a:close/>
                  <a:moveTo>
                    <a:pt x="692131" y="597173"/>
                  </a:moveTo>
                  <a:lnTo>
                    <a:pt x="671556" y="599811"/>
                  </a:lnTo>
                  <a:lnTo>
                    <a:pt x="673139" y="567631"/>
                  </a:lnTo>
                  <a:lnTo>
                    <a:pt x="697933" y="569741"/>
                  </a:lnTo>
                  <a:lnTo>
                    <a:pt x="692131" y="597173"/>
                  </a:lnTo>
                  <a:close/>
                </a:path>
              </a:pathLst>
            </a:custGeom>
            <a:solidFill>
              <a:srgbClr val="F39C1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3EF9A81-DCE1-B79B-EEA5-E1846AB240A0}"/>
                </a:ext>
              </a:extLst>
            </p:cNvPr>
            <p:cNvSpPr/>
            <p:nvPr/>
          </p:nvSpPr>
          <p:spPr>
            <a:xfrm>
              <a:off x="5585342" y="3372553"/>
              <a:ext cx="659423" cy="975946"/>
            </a:xfrm>
            <a:custGeom>
              <a:avLst/>
              <a:gdLst>
                <a:gd name="csX0" fmla="*/ 648345 w 659423"/>
                <a:gd name="csY0" fmla="*/ 87044 h 975946"/>
                <a:gd name="csX1" fmla="*/ 618803 w 659423"/>
                <a:gd name="csY1" fmla="*/ 236337 h 975946"/>
                <a:gd name="csX2" fmla="*/ 634101 w 659423"/>
                <a:gd name="csY2" fmla="*/ 282233 h 975946"/>
                <a:gd name="csX3" fmla="*/ 659423 w 659423"/>
                <a:gd name="csY3" fmla="*/ 284871 h 975946"/>
                <a:gd name="csX4" fmla="*/ 656785 w 659423"/>
                <a:gd name="csY4" fmla="*/ 321271 h 975946"/>
                <a:gd name="csX5" fmla="*/ 619330 w 659423"/>
                <a:gd name="csY5" fmla="*/ 284871 h 975946"/>
                <a:gd name="csX6" fmla="*/ 624606 w 659423"/>
                <a:gd name="csY6" fmla="*/ 303335 h 975946"/>
                <a:gd name="csX7" fmla="*/ 577127 w 659423"/>
                <a:gd name="csY7" fmla="*/ 282761 h 975946"/>
                <a:gd name="csX8" fmla="*/ 606142 w 659423"/>
                <a:gd name="csY8" fmla="*/ 297532 h 975946"/>
                <a:gd name="csX9" fmla="*/ 569742 w 659423"/>
                <a:gd name="csY9" fmla="*/ 323909 h 975946"/>
                <a:gd name="csX10" fmla="*/ 602976 w 659423"/>
                <a:gd name="csY10" fmla="*/ 334987 h 975946"/>
                <a:gd name="csX11" fmla="*/ 561828 w 659423"/>
                <a:gd name="csY11" fmla="*/ 348703 h 975946"/>
                <a:gd name="csX12" fmla="*/ 590316 w 659423"/>
                <a:gd name="csY12" fmla="*/ 357671 h 975946"/>
                <a:gd name="csX13" fmla="*/ 567104 w 659423"/>
                <a:gd name="csY13" fmla="*/ 362946 h 975946"/>
                <a:gd name="csX14" fmla="*/ 599811 w 659423"/>
                <a:gd name="csY14" fmla="*/ 408842 h 975946"/>
                <a:gd name="csX15" fmla="*/ 575017 w 659423"/>
                <a:gd name="csY15" fmla="*/ 432054 h 975946"/>
                <a:gd name="csX16" fmla="*/ 614055 w 659423"/>
                <a:gd name="csY16" fmla="*/ 470037 h 975946"/>
                <a:gd name="csX17" fmla="*/ 574489 w 659423"/>
                <a:gd name="csY17" fmla="*/ 467927 h 975946"/>
                <a:gd name="csX18" fmla="*/ 601394 w 659423"/>
                <a:gd name="csY18" fmla="*/ 506437 h 975946"/>
                <a:gd name="csX19" fmla="*/ 592426 w 659423"/>
                <a:gd name="csY19" fmla="*/ 605087 h 975946"/>
                <a:gd name="csX20" fmla="*/ 612472 w 659423"/>
                <a:gd name="csY20" fmla="*/ 608252 h 975946"/>
                <a:gd name="csX21" fmla="*/ 593481 w 659423"/>
                <a:gd name="csY21" fmla="*/ 637794 h 975946"/>
                <a:gd name="csX22" fmla="*/ 635684 w 659423"/>
                <a:gd name="csY22" fmla="*/ 719563 h 975946"/>
                <a:gd name="csX23" fmla="*/ 603504 w 659423"/>
                <a:gd name="csY23" fmla="*/ 754908 h 975946"/>
                <a:gd name="csX24" fmla="*/ 647290 w 659423"/>
                <a:gd name="csY24" fmla="*/ 784977 h 975946"/>
                <a:gd name="csX25" fmla="*/ 618275 w 659423"/>
                <a:gd name="csY25" fmla="*/ 929523 h 975946"/>
                <a:gd name="csX26" fmla="*/ 504327 w 659423"/>
                <a:gd name="csY26" fmla="*/ 975946 h 975946"/>
                <a:gd name="csX27" fmla="*/ 384048 w 659423"/>
                <a:gd name="csY27" fmla="*/ 811882 h 975946"/>
                <a:gd name="csX28" fmla="*/ 427834 w 659423"/>
                <a:gd name="csY28" fmla="*/ 719563 h 975946"/>
                <a:gd name="csX29" fmla="*/ 369804 w 659423"/>
                <a:gd name="csY29" fmla="*/ 620385 h 975946"/>
                <a:gd name="csX30" fmla="*/ 283288 w 659423"/>
                <a:gd name="csY30" fmla="*/ 583985 h 975946"/>
                <a:gd name="csX31" fmla="*/ 153514 w 659423"/>
                <a:gd name="csY31" fmla="*/ 372970 h 975946"/>
                <a:gd name="csX32" fmla="*/ 135577 w 659423"/>
                <a:gd name="csY32" fmla="*/ 396709 h 975946"/>
                <a:gd name="csX33" fmla="*/ 50116 w 659423"/>
                <a:gd name="csY33" fmla="*/ 396709 h 975946"/>
                <a:gd name="csX34" fmla="*/ 40620 w 659423"/>
                <a:gd name="csY34" fmla="*/ 364529 h 975946"/>
                <a:gd name="csX35" fmla="*/ 0 w 659423"/>
                <a:gd name="csY35" fmla="*/ 351341 h 975946"/>
                <a:gd name="csX36" fmla="*/ 44841 w 659423"/>
                <a:gd name="csY36" fmla="*/ 224732 h 975946"/>
                <a:gd name="csX37" fmla="*/ 78076 w 659423"/>
                <a:gd name="csY37" fmla="*/ 257966 h 975946"/>
                <a:gd name="csX38" fmla="*/ 83879 w 659423"/>
                <a:gd name="csY38" fmla="*/ 234755 h 975946"/>
                <a:gd name="csX39" fmla="*/ 137160 w 659423"/>
                <a:gd name="csY39" fmla="*/ 238447 h 975946"/>
                <a:gd name="csX40" fmla="*/ 140325 w 659423"/>
                <a:gd name="csY40" fmla="*/ 164592 h 975946"/>
                <a:gd name="csX41" fmla="*/ 208905 w 659423"/>
                <a:gd name="csY41" fmla="*/ 100232 h 975946"/>
                <a:gd name="csX42" fmla="*/ 189914 w 659423"/>
                <a:gd name="csY42" fmla="*/ 35345 h 975946"/>
                <a:gd name="csX43" fmla="*/ 236865 w 659423"/>
                <a:gd name="csY43" fmla="*/ 0 h 975946"/>
                <a:gd name="csX44" fmla="*/ 648345 w 659423"/>
                <a:gd name="csY44" fmla="*/ 87044 h 975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659423" h="975946">
                  <a:moveTo>
                    <a:pt x="648345" y="87044"/>
                  </a:moveTo>
                  <a:lnTo>
                    <a:pt x="618803" y="236337"/>
                  </a:lnTo>
                  <a:lnTo>
                    <a:pt x="634101" y="282233"/>
                  </a:lnTo>
                  <a:lnTo>
                    <a:pt x="659423" y="284871"/>
                  </a:lnTo>
                  <a:lnTo>
                    <a:pt x="656785" y="321271"/>
                  </a:lnTo>
                  <a:lnTo>
                    <a:pt x="619330" y="284871"/>
                  </a:lnTo>
                  <a:lnTo>
                    <a:pt x="624606" y="303335"/>
                  </a:lnTo>
                  <a:lnTo>
                    <a:pt x="577127" y="282761"/>
                  </a:lnTo>
                  <a:lnTo>
                    <a:pt x="606142" y="297532"/>
                  </a:lnTo>
                  <a:lnTo>
                    <a:pt x="569742" y="323909"/>
                  </a:lnTo>
                  <a:lnTo>
                    <a:pt x="602976" y="334987"/>
                  </a:lnTo>
                  <a:lnTo>
                    <a:pt x="561828" y="348703"/>
                  </a:lnTo>
                  <a:lnTo>
                    <a:pt x="590316" y="357671"/>
                  </a:lnTo>
                  <a:lnTo>
                    <a:pt x="567104" y="362946"/>
                  </a:lnTo>
                  <a:lnTo>
                    <a:pt x="599811" y="408842"/>
                  </a:lnTo>
                  <a:lnTo>
                    <a:pt x="575017" y="432054"/>
                  </a:lnTo>
                  <a:lnTo>
                    <a:pt x="614055" y="470037"/>
                  </a:lnTo>
                  <a:lnTo>
                    <a:pt x="574489" y="467927"/>
                  </a:lnTo>
                  <a:lnTo>
                    <a:pt x="601394" y="506437"/>
                  </a:lnTo>
                  <a:lnTo>
                    <a:pt x="592426" y="605087"/>
                  </a:lnTo>
                  <a:lnTo>
                    <a:pt x="612472" y="608252"/>
                  </a:lnTo>
                  <a:lnTo>
                    <a:pt x="593481" y="637794"/>
                  </a:lnTo>
                  <a:lnTo>
                    <a:pt x="635684" y="719563"/>
                  </a:lnTo>
                  <a:lnTo>
                    <a:pt x="603504" y="754908"/>
                  </a:lnTo>
                  <a:lnTo>
                    <a:pt x="647290" y="784977"/>
                  </a:lnTo>
                  <a:lnTo>
                    <a:pt x="618275" y="929523"/>
                  </a:lnTo>
                  <a:lnTo>
                    <a:pt x="504327" y="975946"/>
                  </a:lnTo>
                  <a:lnTo>
                    <a:pt x="384048" y="811882"/>
                  </a:lnTo>
                  <a:lnTo>
                    <a:pt x="427834" y="719563"/>
                  </a:lnTo>
                  <a:lnTo>
                    <a:pt x="369804" y="620385"/>
                  </a:lnTo>
                  <a:lnTo>
                    <a:pt x="283288" y="583985"/>
                  </a:lnTo>
                  <a:lnTo>
                    <a:pt x="153514" y="372970"/>
                  </a:lnTo>
                  <a:lnTo>
                    <a:pt x="135577" y="396709"/>
                  </a:lnTo>
                  <a:lnTo>
                    <a:pt x="50116" y="396709"/>
                  </a:lnTo>
                  <a:lnTo>
                    <a:pt x="40620" y="364529"/>
                  </a:lnTo>
                  <a:lnTo>
                    <a:pt x="0" y="351341"/>
                  </a:lnTo>
                  <a:lnTo>
                    <a:pt x="44841" y="224732"/>
                  </a:lnTo>
                  <a:lnTo>
                    <a:pt x="78076" y="257966"/>
                  </a:lnTo>
                  <a:lnTo>
                    <a:pt x="83879" y="234755"/>
                  </a:lnTo>
                  <a:lnTo>
                    <a:pt x="137160" y="238447"/>
                  </a:lnTo>
                  <a:lnTo>
                    <a:pt x="140325" y="164592"/>
                  </a:lnTo>
                  <a:lnTo>
                    <a:pt x="208905" y="100232"/>
                  </a:lnTo>
                  <a:lnTo>
                    <a:pt x="189914" y="35345"/>
                  </a:lnTo>
                  <a:lnTo>
                    <a:pt x="236865" y="0"/>
                  </a:lnTo>
                  <a:lnTo>
                    <a:pt x="648345" y="87044"/>
                  </a:lnTo>
                  <a:close/>
                </a:path>
              </a:pathLst>
            </a:custGeom>
            <a:solidFill>
              <a:srgbClr val="27AE6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F45682-2AA7-B15E-D5CA-5990FCBBADE8}"/>
                </a:ext>
              </a:extLst>
            </p:cNvPr>
            <p:cNvSpPr/>
            <p:nvPr/>
          </p:nvSpPr>
          <p:spPr>
            <a:xfrm>
              <a:off x="6110771" y="4144869"/>
              <a:ext cx="407787" cy="578182"/>
            </a:xfrm>
            <a:custGeom>
              <a:avLst/>
              <a:gdLst>
                <a:gd name="csX0" fmla="*/ 121861 w 407787"/>
                <a:gd name="csY0" fmla="*/ 12661 h 578182"/>
                <a:gd name="csX1" fmla="*/ 166175 w 407787"/>
                <a:gd name="csY1" fmla="*/ 0 h 578182"/>
                <a:gd name="csX2" fmla="*/ 183056 w 407787"/>
                <a:gd name="csY2" fmla="*/ 59612 h 578182"/>
                <a:gd name="csX3" fmla="*/ 206268 w 407787"/>
                <a:gd name="csY3" fmla="*/ 66470 h 578182"/>
                <a:gd name="csX4" fmla="*/ 209960 w 407787"/>
                <a:gd name="csY4" fmla="*/ 36928 h 578182"/>
                <a:gd name="csX5" fmla="*/ 251108 w 407787"/>
                <a:gd name="csY5" fmla="*/ 18464 h 578182"/>
                <a:gd name="csX6" fmla="*/ 256911 w 407787"/>
                <a:gd name="csY6" fmla="*/ 58029 h 578182"/>
                <a:gd name="csX7" fmla="*/ 326546 w 407787"/>
                <a:gd name="csY7" fmla="*/ 114476 h 578182"/>
                <a:gd name="csX8" fmla="*/ 321271 w 407787"/>
                <a:gd name="csY8" fmla="*/ 139798 h 578182"/>
                <a:gd name="csX9" fmla="*/ 364529 w 407787"/>
                <a:gd name="csY9" fmla="*/ 127664 h 578182"/>
                <a:gd name="csX10" fmla="*/ 366112 w 407787"/>
                <a:gd name="csY10" fmla="*/ 156151 h 578182"/>
                <a:gd name="csX11" fmla="*/ 407787 w 407787"/>
                <a:gd name="csY11" fmla="*/ 176198 h 578182"/>
                <a:gd name="csX12" fmla="*/ 360836 w 407787"/>
                <a:gd name="csY12" fmla="*/ 168812 h 578182"/>
                <a:gd name="csX13" fmla="*/ 340262 w 407787"/>
                <a:gd name="csY13" fmla="*/ 141908 h 578182"/>
                <a:gd name="csX14" fmla="*/ 398819 w 407787"/>
                <a:gd name="csY14" fmla="*/ 230007 h 578182"/>
                <a:gd name="csX15" fmla="*/ 367167 w 407787"/>
                <a:gd name="csY15" fmla="*/ 341317 h 578182"/>
                <a:gd name="csX16" fmla="*/ 300697 w 407787"/>
                <a:gd name="csY16" fmla="*/ 404094 h 578182"/>
                <a:gd name="csX17" fmla="*/ 185166 w 407787"/>
                <a:gd name="csY17" fmla="*/ 448408 h 578182"/>
                <a:gd name="csX18" fmla="*/ 158262 w 407787"/>
                <a:gd name="csY18" fmla="*/ 578182 h 578182"/>
                <a:gd name="csX19" fmla="*/ 99177 w 407787"/>
                <a:gd name="csY19" fmla="*/ 519625 h 578182"/>
                <a:gd name="csX20" fmla="*/ 44841 w 407787"/>
                <a:gd name="csY20" fmla="*/ 514877 h 578182"/>
                <a:gd name="csX21" fmla="*/ 0 w 407787"/>
                <a:gd name="csY21" fmla="*/ 394071 h 578182"/>
                <a:gd name="csX22" fmla="*/ 15299 w 407787"/>
                <a:gd name="csY22" fmla="*/ 354506 h 578182"/>
                <a:gd name="csX23" fmla="*/ 59612 w 407787"/>
                <a:gd name="csY23" fmla="*/ 374025 h 578182"/>
                <a:gd name="csX24" fmla="*/ 92319 w 407787"/>
                <a:gd name="csY24" fmla="*/ 346065 h 578182"/>
                <a:gd name="csX25" fmla="*/ 83879 w 407787"/>
                <a:gd name="csY25" fmla="*/ 300697 h 578182"/>
                <a:gd name="csX26" fmla="*/ 132412 w 407787"/>
                <a:gd name="csY26" fmla="*/ 194662 h 578182"/>
                <a:gd name="csX27" fmla="*/ 92847 w 407787"/>
                <a:gd name="csY27" fmla="*/ 157206 h 578182"/>
                <a:gd name="csX28" fmla="*/ 121861 w 407787"/>
                <a:gd name="csY28" fmla="*/ 12661 h 578182"/>
                <a:gd name="csX29" fmla="*/ 393016 w 407787"/>
                <a:gd name="csY29" fmla="*/ 136105 h 578182"/>
                <a:gd name="csX30" fmla="*/ 358199 w 407787"/>
                <a:gd name="csY30" fmla="*/ 118168 h 578182"/>
                <a:gd name="csX31" fmla="*/ 349758 w 407787"/>
                <a:gd name="csY31" fmla="*/ 55392 h 578182"/>
                <a:gd name="csX32" fmla="*/ 377190 w 407787"/>
                <a:gd name="csY32" fmla="*/ 119224 h 578182"/>
                <a:gd name="csX33" fmla="*/ 393016 w 407787"/>
                <a:gd name="csY33" fmla="*/ 136105 h 578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407787" h="578182">
                  <a:moveTo>
                    <a:pt x="121861" y="12661"/>
                  </a:moveTo>
                  <a:lnTo>
                    <a:pt x="166175" y="0"/>
                  </a:lnTo>
                  <a:lnTo>
                    <a:pt x="183056" y="59612"/>
                  </a:lnTo>
                  <a:lnTo>
                    <a:pt x="206268" y="66470"/>
                  </a:lnTo>
                  <a:lnTo>
                    <a:pt x="209960" y="36928"/>
                  </a:lnTo>
                  <a:lnTo>
                    <a:pt x="251108" y="18464"/>
                  </a:lnTo>
                  <a:lnTo>
                    <a:pt x="256911" y="58029"/>
                  </a:lnTo>
                  <a:lnTo>
                    <a:pt x="326546" y="114476"/>
                  </a:lnTo>
                  <a:lnTo>
                    <a:pt x="321271" y="139798"/>
                  </a:lnTo>
                  <a:lnTo>
                    <a:pt x="364529" y="127664"/>
                  </a:lnTo>
                  <a:lnTo>
                    <a:pt x="366112" y="156151"/>
                  </a:lnTo>
                  <a:lnTo>
                    <a:pt x="407787" y="176198"/>
                  </a:lnTo>
                  <a:lnTo>
                    <a:pt x="360836" y="168812"/>
                  </a:lnTo>
                  <a:lnTo>
                    <a:pt x="340262" y="141908"/>
                  </a:lnTo>
                  <a:lnTo>
                    <a:pt x="398819" y="230007"/>
                  </a:lnTo>
                  <a:lnTo>
                    <a:pt x="367167" y="341317"/>
                  </a:lnTo>
                  <a:lnTo>
                    <a:pt x="300697" y="404094"/>
                  </a:lnTo>
                  <a:lnTo>
                    <a:pt x="185166" y="448408"/>
                  </a:lnTo>
                  <a:lnTo>
                    <a:pt x="158262" y="578182"/>
                  </a:lnTo>
                  <a:lnTo>
                    <a:pt x="99177" y="519625"/>
                  </a:lnTo>
                  <a:lnTo>
                    <a:pt x="44841" y="514877"/>
                  </a:lnTo>
                  <a:lnTo>
                    <a:pt x="0" y="394071"/>
                  </a:lnTo>
                  <a:lnTo>
                    <a:pt x="15299" y="354506"/>
                  </a:lnTo>
                  <a:lnTo>
                    <a:pt x="59612" y="374025"/>
                  </a:lnTo>
                  <a:lnTo>
                    <a:pt x="92319" y="346065"/>
                  </a:lnTo>
                  <a:lnTo>
                    <a:pt x="83879" y="300697"/>
                  </a:lnTo>
                  <a:lnTo>
                    <a:pt x="132412" y="194662"/>
                  </a:lnTo>
                  <a:lnTo>
                    <a:pt x="92847" y="157206"/>
                  </a:lnTo>
                  <a:lnTo>
                    <a:pt x="121861" y="12661"/>
                  </a:lnTo>
                  <a:close/>
                  <a:moveTo>
                    <a:pt x="393016" y="136105"/>
                  </a:moveTo>
                  <a:lnTo>
                    <a:pt x="358199" y="118168"/>
                  </a:lnTo>
                  <a:lnTo>
                    <a:pt x="349758" y="55392"/>
                  </a:lnTo>
                  <a:lnTo>
                    <a:pt x="377190" y="119224"/>
                  </a:lnTo>
                  <a:lnTo>
                    <a:pt x="393016" y="136105"/>
                  </a:lnTo>
                  <a:close/>
                </a:path>
              </a:pathLst>
            </a:custGeom>
            <a:solidFill>
              <a:srgbClr val="8E44A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E8B450A-FA63-92CE-192D-018B03DCBE7A}"/>
                </a:ext>
              </a:extLst>
            </p:cNvPr>
            <p:cNvSpPr/>
            <p:nvPr/>
          </p:nvSpPr>
          <p:spPr>
            <a:xfrm>
              <a:off x="6235797" y="4329508"/>
              <a:ext cx="403039" cy="629353"/>
            </a:xfrm>
            <a:custGeom>
              <a:avLst/>
              <a:gdLst>
                <a:gd name="csX0" fmla="*/ 187804 w 403039"/>
                <a:gd name="csY0" fmla="*/ 387213 h 629353"/>
                <a:gd name="csX1" fmla="*/ 191496 w 403039"/>
                <a:gd name="csY1" fmla="*/ 385103 h 629353"/>
                <a:gd name="csX2" fmla="*/ 221566 w 403039"/>
                <a:gd name="csY2" fmla="*/ 394071 h 629353"/>
                <a:gd name="csX3" fmla="*/ 202575 w 403039"/>
                <a:gd name="csY3" fmla="*/ 406732 h 629353"/>
                <a:gd name="csX4" fmla="*/ 214180 w 403039"/>
                <a:gd name="csY4" fmla="*/ 415700 h 629353"/>
                <a:gd name="csX5" fmla="*/ 237392 w 403039"/>
                <a:gd name="csY5" fmla="*/ 389323 h 629353"/>
                <a:gd name="csX6" fmla="*/ 273793 w 403039"/>
                <a:gd name="csY6" fmla="*/ 405149 h 629353"/>
                <a:gd name="csX7" fmla="*/ 261132 w 403039"/>
                <a:gd name="csY7" fmla="*/ 360309 h 629353"/>
                <a:gd name="csX8" fmla="*/ 305972 w 403039"/>
                <a:gd name="csY8" fmla="*/ 386158 h 629353"/>
                <a:gd name="csX9" fmla="*/ 309137 w 403039"/>
                <a:gd name="csY9" fmla="*/ 416228 h 629353"/>
                <a:gd name="csX10" fmla="*/ 228952 w 403039"/>
                <a:gd name="csY10" fmla="*/ 418338 h 629353"/>
                <a:gd name="csX11" fmla="*/ 267462 w 403039"/>
                <a:gd name="csY11" fmla="*/ 493776 h 629353"/>
                <a:gd name="csX12" fmla="*/ 173033 w 403039"/>
                <a:gd name="csY12" fmla="*/ 543892 h 629353"/>
                <a:gd name="csX13" fmla="*/ 148238 w 403039"/>
                <a:gd name="csY13" fmla="*/ 629353 h 629353"/>
                <a:gd name="csX14" fmla="*/ 118169 w 403039"/>
                <a:gd name="csY14" fmla="*/ 584513 h 629353"/>
                <a:gd name="csX15" fmla="*/ 126082 w 403039"/>
                <a:gd name="csY15" fmla="*/ 608252 h 629353"/>
                <a:gd name="csX16" fmla="*/ 119751 w 403039"/>
                <a:gd name="csY16" fmla="*/ 618803 h 629353"/>
                <a:gd name="csX17" fmla="*/ 113948 w 403039"/>
                <a:gd name="csY17" fmla="*/ 511712 h 629353"/>
                <a:gd name="csX18" fmla="*/ 101287 w 403039"/>
                <a:gd name="csY18" fmla="*/ 543365 h 629353"/>
                <a:gd name="csX19" fmla="*/ 87044 w 403039"/>
                <a:gd name="csY19" fmla="*/ 490611 h 629353"/>
                <a:gd name="csX20" fmla="*/ 73855 w 403039"/>
                <a:gd name="csY20" fmla="*/ 584513 h 629353"/>
                <a:gd name="csX21" fmla="*/ 25849 w 403039"/>
                <a:gd name="csY21" fmla="*/ 571324 h 629353"/>
                <a:gd name="csX22" fmla="*/ 0 w 403039"/>
                <a:gd name="csY22" fmla="*/ 485863 h 629353"/>
                <a:gd name="csX23" fmla="*/ 33235 w 403039"/>
                <a:gd name="csY23" fmla="*/ 393544 h 629353"/>
                <a:gd name="csX24" fmla="*/ 60139 w 403039"/>
                <a:gd name="csY24" fmla="*/ 263769 h 629353"/>
                <a:gd name="csX25" fmla="*/ 175670 w 403039"/>
                <a:gd name="csY25" fmla="*/ 219456 h 629353"/>
                <a:gd name="csX26" fmla="*/ 242140 w 403039"/>
                <a:gd name="csY26" fmla="*/ 156679 h 629353"/>
                <a:gd name="csX27" fmla="*/ 273793 w 403039"/>
                <a:gd name="csY27" fmla="*/ 45368 h 629353"/>
                <a:gd name="csX28" fmla="*/ 282233 w 403039"/>
                <a:gd name="csY28" fmla="*/ 66997 h 629353"/>
                <a:gd name="csX29" fmla="*/ 279068 w 403039"/>
                <a:gd name="csY29" fmla="*/ 35873 h 629353"/>
                <a:gd name="csX30" fmla="*/ 311775 w 403039"/>
                <a:gd name="csY30" fmla="*/ 41148 h 629353"/>
                <a:gd name="csX31" fmla="*/ 319161 w 403039"/>
                <a:gd name="csY31" fmla="*/ 75965 h 629353"/>
                <a:gd name="csX32" fmla="*/ 332349 w 403039"/>
                <a:gd name="csY32" fmla="*/ 95484 h 629353"/>
                <a:gd name="csX33" fmla="*/ 333932 w 403039"/>
                <a:gd name="csY33" fmla="*/ 43786 h 629353"/>
                <a:gd name="csX34" fmla="*/ 358199 w 403039"/>
                <a:gd name="csY34" fmla="*/ 120806 h 629353"/>
                <a:gd name="csX35" fmla="*/ 398292 w 403039"/>
                <a:gd name="csY35" fmla="*/ 141380 h 629353"/>
                <a:gd name="csX36" fmla="*/ 391434 w 403039"/>
                <a:gd name="csY36" fmla="*/ 169867 h 629353"/>
                <a:gd name="csX37" fmla="*/ 355033 w 403039"/>
                <a:gd name="csY37" fmla="*/ 128719 h 629353"/>
                <a:gd name="csX38" fmla="*/ 365584 w 403039"/>
                <a:gd name="csY38" fmla="*/ 163537 h 629353"/>
                <a:gd name="csX39" fmla="*/ 323909 w 403039"/>
                <a:gd name="csY39" fmla="*/ 204157 h 629353"/>
                <a:gd name="csX40" fmla="*/ 403040 w 403039"/>
                <a:gd name="csY40" fmla="*/ 208378 h 629353"/>
                <a:gd name="csX41" fmla="*/ 366112 w 403039"/>
                <a:gd name="csY41" fmla="*/ 209960 h 629353"/>
                <a:gd name="csX42" fmla="*/ 307027 w 403039"/>
                <a:gd name="csY42" fmla="*/ 290146 h 629353"/>
                <a:gd name="csX43" fmla="*/ 223676 w 403039"/>
                <a:gd name="csY43" fmla="*/ 343427 h 629353"/>
                <a:gd name="csX44" fmla="*/ 234227 w 403039"/>
                <a:gd name="csY44" fmla="*/ 379828 h 629353"/>
                <a:gd name="csX45" fmla="*/ 203630 w 403039"/>
                <a:gd name="csY45" fmla="*/ 352923 h 629353"/>
                <a:gd name="csX46" fmla="*/ 164592 w 403039"/>
                <a:gd name="csY46" fmla="*/ 377717 h 629353"/>
                <a:gd name="csX47" fmla="*/ 202047 w 403039"/>
                <a:gd name="csY47" fmla="*/ 406732 h 629353"/>
                <a:gd name="csX48" fmla="*/ 187804 w 403039"/>
                <a:gd name="csY48" fmla="*/ 387213 h 629353"/>
                <a:gd name="csX49" fmla="*/ 384048 w 403039"/>
                <a:gd name="csY49" fmla="*/ 262714 h 629353"/>
                <a:gd name="csX50" fmla="*/ 368750 w 403039"/>
                <a:gd name="csY50" fmla="*/ 286981 h 629353"/>
                <a:gd name="csX51" fmla="*/ 358726 w 403039"/>
                <a:gd name="csY51" fmla="*/ 286981 h 629353"/>
                <a:gd name="csX52" fmla="*/ 374025 w 403039"/>
                <a:gd name="csY52" fmla="*/ 256384 h 629353"/>
                <a:gd name="csX53" fmla="*/ 384048 w 403039"/>
                <a:gd name="csY53" fmla="*/ 262714 h 629353"/>
                <a:gd name="csX54" fmla="*/ 383521 w 403039"/>
                <a:gd name="csY54" fmla="*/ 182001 h 629353"/>
                <a:gd name="csX55" fmla="*/ 381938 w 403039"/>
                <a:gd name="csY55" fmla="*/ 191496 h 629353"/>
                <a:gd name="csX56" fmla="*/ 359781 w 403039"/>
                <a:gd name="csY56" fmla="*/ 194662 h 629353"/>
                <a:gd name="csX57" fmla="*/ 373497 w 403039"/>
                <a:gd name="csY57" fmla="*/ 158262 h 629353"/>
                <a:gd name="csX58" fmla="*/ 383521 w 403039"/>
                <a:gd name="csY58" fmla="*/ 182001 h 629353"/>
                <a:gd name="csX59" fmla="*/ 382465 w 403039"/>
                <a:gd name="csY59" fmla="*/ 372970 h 629353"/>
                <a:gd name="csX60" fmla="*/ 381938 w 403039"/>
                <a:gd name="csY60" fmla="*/ 382465 h 629353"/>
                <a:gd name="csX61" fmla="*/ 371915 w 403039"/>
                <a:gd name="csY61" fmla="*/ 370332 h 629353"/>
                <a:gd name="csX62" fmla="*/ 377190 w 403039"/>
                <a:gd name="csY62" fmla="*/ 367694 h 629353"/>
                <a:gd name="csX63" fmla="*/ 382465 w 403039"/>
                <a:gd name="csY63" fmla="*/ 372970 h 629353"/>
                <a:gd name="csX64" fmla="*/ 377190 w 403039"/>
                <a:gd name="csY64" fmla="*/ 355033 h 629353"/>
                <a:gd name="csX65" fmla="*/ 370859 w 403039"/>
                <a:gd name="csY65" fmla="*/ 367694 h 629353"/>
                <a:gd name="csX66" fmla="*/ 365584 w 403039"/>
                <a:gd name="csY66" fmla="*/ 367167 h 629353"/>
                <a:gd name="csX67" fmla="*/ 365057 w 403039"/>
                <a:gd name="csY67" fmla="*/ 352923 h 629353"/>
                <a:gd name="csX68" fmla="*/ 377190 w 403039"/>
                <a:gd name="csY68" fmla="*/ 355033 h 629353"/>
                <a:gd name="csX69" fmla="*/ 356088 w 403039"/>
                <a:gd name="csY69" fmla="*/ 279595 h 629353"/>
                <a:gd name="csX70" fmla="*/ 334460 w 403039"/>
                <a:gd name="csY70" fmla="*/ 293839 h 629353"/>
                <a:gd name="csX71" fmla="*/ 370859 w 403039"/>
                <a:gd name="csY71" fmla="*/ 253218 h 629353"/>
                <a:gd name="csX72" fmla="*/ 371387 w 403039"/>
                <a:gd name="csY72" fmla="*/ 256911 h 629353"/>
                <a:gd name="csX73" fmla="*/ 356088 w 403039"/>
                <a:gd name="csY73" fmla="*/ 279595 h 629353"/>
                <a:gd name="csX74" fmla="*/ 350813 w 403039"/>
                <a:gd name="csY74" fmla="*/ 419921 h 629353"/>
                <a:gd name="csX75" fmla="*/ 347120 w 403039"/>
                <a:gd name="csY75" fmla="*/ 439967 h 629353"/>
                <a:gd name="csX76" fmla="*/ 334460 w 403039"/>
                <a:gd name="csY76" fmla="*/ 435747 h 629353"/>
                <a:gd name="csX77" fmla="*/ 341845 w 403039"/>
                <a:gd name="csY77" fmla="*/ 420976 h 629353"/>
                <a:gd name="csX78" fmla="*/ 350813 w 403039"/>
                <a:gd name="csY78" fmla="*/ 419921 h 629353"/>
                <a:gd name="csX79" fmla="*/ 334460 w 403039"/>
                <a:gd name="csY79" fmla="*/ 460541 h 629353"/>
                <a:gd name="csX80" fmla="*/ 342373 w 403039"/>
                <a:gd name="csY80" fmla="*/ 461596 h 629353"/>
                <a:gd name="csX81" fmla="*/ 321798 w 403039"/>
                <a:gd name="csY81" fmla="*/ 475840 h 629353"/>
                <a:gd name="csX82" fmla="*/ 328129 w 403039"/>
                <a:gd name="csY82" fmla="*/ 461068 h 629353"/>
                <a:gd name="csX83" fmla="*/ 334460 w 403039"/>
                <a:gd name="csY83" fmla="*/ 460541 h 629353"/>
                <a:gd name="csX84" fmla="*/ 321798 w 403039"/>
                <a:gd name="csY84" fmla="*/ 400929 h 629353"/>
                <a:gd name="csX85" fmla="*/ 338152 w 403039"/>
                <a:gd name="csY85" fmla="*/ 404094 h 629353"/>
                <a:gd name="csX86" fmla="*/ 322854 w 403039"/>
                <a:gd name="csY86" fmla="*/ 419393 h 629353"/>
                <a:gd name="csX87" fmla="*/ 324436 w 403039"/>
                <a:gd name="csY87" fmla="*/ 412007 h 629353"/>
                <a:gd name="csX88" fmla="*/ 321798 w 403039"/>
                <a:gd name="csY88" fmla="*/ 400929 h 629353"/>
                <a:gd name="csX89" fmla="*/ 312830 w 403039"/>
                <a:gd name="csY89" fmla="*/ 324964 h 629353"/>
                <a:gd name="csX90" fmla="*/ 299114 w 403039"/>
                <a:gd name="csY90" fmla="*/ 334987 h 629353"/>
                <a:gd name="csX91" fmla="*/ 290146 w 403039"/>
                <a:gd name="csY91" fmla="*/ 365057 h 629353"/>
                <a:gd name="csX92" fmla="*/ 280123 w 403039"/>
                <a:gd name="csY92" fmla="*/ 333932 h 629353"/>
                <a:gd name="csX93" fmla="*/ 331294 w 403039"/>
                <a:gd name="csY93" fmla="*/ 308610 h 629353"/>
                <a:gd name="csX94" fmla="*/ 312830 w 403039"/>
                <a:gd name="csY94" fmla="*/ 324964 h 629353"/>
                <a:gd name="csX95" fmla="*/ 310720 w 403039"/>
                <a:gd name="csY95" fmla="*/ 8968 h 629353"/>
                <a:gd name="csX96" fmla="*/ 309137 w 403039"/>
                <a:gd name="csY96" fmla="*/ 0 h 629353"/>
                <a:gd name="csX97" fmla="*/ 330767 w 403039"/>
                <a:gd name="csY97" fmla="*/ 24267 h 629353"/>
                <a:gd name="csX98" fmla="*/ 311775 w 403039"/>
                <a:gd name="csY98" fmla="*/ 27959 h 629353"/>
                <a:gd name="csX99" fmla="*/ 310720 w 403039"/>
                <a:gd name="csY99" fmla="*/ 8968 h 629353"/>
                <a:gd name="csX100" fmla="*/ 265880 w 403039"/>
                <a:gd name="csY100" fmla="*/ 441550 h 629353"/>
                <a:gd name="csX101" fmla="*/ 245305 w 403039"/>
                <a:gd name="csY101" fmla="*/ 423613 h 629353"/>
                <a:gd name="csX102" fmla="*/ 308610 w 403039"/>
                <a:gd name="csY102" fmla="*/ 439439 h 629353"/>
                <a:gd name="csX103" fmla="*/ 285926 w 403039"/>
                <a:gd name="csY103" fmla="*/ 434692 h 629353"/>
                <a:gd name="csX104" fmla="*/ 295422 w 403039"/>
                <a:gd name="csY104" fmla="*/ 454738 h 629353"/>
                <a:gd name="csX105" fmla="*/ 265880 w 403039"/>
                <a:gd name="csY105" fmla="*/ 441550 h 629353"/>
                <a:gd name="csX106" fmla="*/ 282760 w 403039"/>
                <a:gd name="csY106" fmla="*/ 514350 h 629353"/>
                <a:gd name="csX107" fmla="*/ 267989 w 403039"/>
                <a:gd name="csY107" fmla="*/ 554443 h 629353"/>
                <a:gd name="csX108" fmla="*/ 256911 w 403039"/>
                <a:gd name="csY108" fmla="*/ 556025 h 629353"/>
                <a:gd name="csX109" fmla="*/ 257439 w 403039"/>
                <a:gd name="csY109" fmla="*/ 524373 h 629353"/>
                <a:gd name="csX110" fmla="*/ 282760 w 403039"/>
                <a:gd name="csY110" fmla="*/ 514350 h 629353"/>
                <a:gd name="csX111" fmla="*/ 247416 w 403039"/>
                <a:gd name="csY111" fmla="*/ 575017 h 629353"/>
                <a:gd name="csX112" fmla="*/ 246888 w 403039"/>
                <a:gd name="csY112" fmla="*/ 594536 h 629353"/>
                <a:gd name="csX113" fmla="*/ 219456 w 403039"/>
                <a:gd name="csY113" fmla="*/ 604559 h 629353"/>
                <a:gd name="csX114" fmla="*/ 225259 w 403039"/>
                <a:gd name="csY114" fmla="*/ 587150 h 629353"/>
                <a:gd name="csX115" fmla="*/ 247416 w 403039"/>
                <a:gd name="csY115" fmla="*/ 575017 h 629353"/>
                <a:gd name="csX116" fmla="*/ 217346 w 403039"/>
                <a:gd name="csY116" fmla="*/ 558136 h 629353"/>
                <a:gd name="csX117" fmla="*/ 205740 w 403039"/>
                <a:gd name="csY117" fmla="*/ 577127 h 629353"/>
                <a:gd name="csX118" fmla="*/ 183583 w 403039"/>
                <a:gd name="csY118" fmla="*/ 581875 h 629353"/>
                <a:gd name="csX119" fmla="*/ 194662 w 403039"/>
                <a:gd name="csY119" fmla="*/ 552860 h 629353"/>
                <a:gd name="csX120" fmla="*/ 217346 w 403039"/>
                <a:gd name="csY120" fmla="*/ 558136 h 629353"/>
                <a:gd name="csX121" fmla="*/ 101815 w 403039"/>
                <a:gd name="csY121" fmla="*/ 570269 h 629353"/>
                <a:gd name="csX122" fmla="*/ 97067 w 403039"/>
                <a:gd name="csY122" fmla="*/ 603504 h 629353"/>
                <a:gd name="csX123" fmla="*/ 98122 w 403039"/>
                <a:gd name="csY123" fmla="*/ 613000 h 629353"/>
                <a:gd name="csX124" fmla="*/ 82824 w 403039"/>
                <a:gd name="csY124" fmla="*/ 584513 h 629353"/>
                <a:gd name="csX125" fmla="*/ 87571 w 403039"/>
                <a:gd name="csY125" fmla="*/ 535452 h 629353"/>
                <a:gd name="csX126" fmla="*/ 101815 w 403039"/>
                <a:gd name="csY126" fmla="*/ 570269 h 6293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403039" h="629353">
                  <a:moveTo>
                    <a:pt x="187804" y="387213"/>
                  </a:moveTo>
                  <a:lnTo>
                    <a:pt x="191496" y="385103"/>
                  </a:lnTo>
                  <a:lnTo>
                    <a:pt x="221566" y="394071"/>
                  </a:lnTo>
                  <a:lnTo>
                    <a:pt x="202575" y="406732"/>
                  </a:lnTo>
                  <a:lnTo>
                    <a:pt x="214180" y="415700"/>
                  </a:lnTo>
                  <a:lnTo>
                    <a:pt x="237392" y="389323"/>
                  </a:lnTo>
                  <a:lnTo>
                    <a:pt x="273793" y="405149"/>
                  </a:lnTo>
                  <a:lnTo>
                    <a:pt x="261132" y="360309"/>
                  </a:lnTo>
                  <a:lnTo>
                    <a:pt x="305972" y="386158"/>
                  </a:lnTo>
                  <a:lnTo>
                    <a:pt x="309137" y="416228"/>
                  </a:lnTo>
                  <a:lnTo>
                    <a:pt x="228952" y="418338"/>
                  </a:lnTo>
                  <a:lnTo>
                    <a:pt x="267462" y="493776"/>
                  </a:lnTo>
                  <a:lnTo>
                    <a:pt x="173033" y="543892"/>
                  </a:lnTo>
                  <a:lnTo>
                    <a:pt x="148238" y="629353"/>
                  </a:lnTo>
                  <a:lnTo>
                    <a:pt x="118169" y="584513"/>
                  </a:lnTo>
                  <a:lnTo>
                    <a:pt x="126082" y="608252"/>
                  </a:lnTo>
                  <a:lnTo>
                    <a:pt x="119751" y="618803"/>
                  </a:lnTo>
                  <a:lnTo>
                    <a:pt x="113948" y="511712"/>
                  </a:lnTo>
                  <a:lnTo>
                    <a:pt x="101287" y="543365"/>
                  </a:lnTo>
                  <a:lnTo>
                    <a:pt x="87044" y="490611"/>
                  </a:lnTo>
                  <a:lnTo>
                    <a:pt x="73855" y="584513"/>
                  </a:lnTo>
                  <a:lnTo>
                    <a:pt x="25849" y="571324"/>
                  </a:lnTo>
                  <a:lnTo>
                    <a:pt x="0" y="485863"/>
                  </a:lnTo>
                  <a:lnTo>
                    <a:pt x="33235" y="393544"/>
                  </a:lnTo>
                  <a:lnTo>
                    <a:pt x="60139" y="263769"/>
                  </a:lnTo>
                  <a:lnTo>
                    <a:pt x="175670" y="219456"/>
                  </a:lnTo>
                  <a:lnTo>
                    <a:pt x="242140" y="156679"/>
                  </a:lnTo>
                  <a:lnTo>
                    <a:pt x="273793" y="45368"/>
                  </a:lnTo>
                  <a:lnTo>
                    <a:pt x="282233" y="66997"/>
                  </a:lnTo>
                  <a:lnTo>
                    <a:pt x="279068" y="35873"/>
                  </a:lnTo>
                  <a:lnTo>
                    <a:pt x="311775" y="41148"/>
                  </a:lnTo>
                  <a:lnTo>
                    <a:pt x="319161" y="75965"/>
                  </a:lnTo>
                  <a:lnTo>
                    <a:pt x="332349" y="95484"/>
                  </a:lnTo>
                  <a:lnTo>
                    <a:pt x="333932" y="43786"/>
                  </a:lnTo>
                  <a:lnTo>
                    <a:pt x="358199" y="120806"/>
                  </a:lnTo>
                  <a:lnTo>
                    <a:pt x="398292" y="141380"/>
                  </a:lnTo>
                  <a:lnTo>
                    <a:pt x="391434" y="169867"/>
                  </a:lnTo>
                  <a:lnTo>
                    <a:pt x="355033" y="128719"/>
                  </a:lnTo>
                  <a:lnTo>
                    <a:pt x="365584" y="163537"/>
                  </a:lnTo>
                  <a:lnTo>
                    <a:pt x="323909" y="204157"/>
                  </a:lnTo>
                  <a:lnTo>
                    <a:pt x="403040" y="208378"/>
                  </a:lnTo>
                  <a:lnTo>
                    <a:pt x="366112" y="209960"/>
                  </a:lnTo>
                  <a:lnTo>
                    <a:pt x="307027" y="290146"/>
                  </a:lnTo>
                  <a:lnTo>
                    <a:pt x="223676" y="343427"/>
                  </a:lnTo>
                  <a:lnTo>
                    <a:pt x="234227" y="379828"/>
                  </a:lnTo>
                  <a:lnTo>
                    <a:pt x="203630" y="352923"/>
                  </a:lnTo>
                  <a:lnTo>
                    <a:pt x="164592" y="377717"/>
                  </a:lnTo>
                  <a:lnTo>
                    <a:pt x="202047" y="406732"/>
                  </a:lnTo>
                  <a:lnTo>
                    <a:pt x="187804" y="387213"/>
                  </a:lnTo>
                  <a:close/>
                  <a:moveTo>
                    <a:pt x="384048" y="262714"/>
                  </a:moveTo>
                  <a:lnTo>
                    <a:pt x="368750" y="286981"/>
                  </a:lnTo>
                  <a:lnTo>
                    <a:pt x="358726" y="286981"/>
                  </a:lnTo>
                  <a:lnTo>
                    <a:pt x="374025" y="256384"/>
                  </a:lnTo>
                  <a:lnTo>
                    <a:pt x="384048" y="262714"/>
                  </a:lnTo>
                  <a:close/>
                  <a:moveTo>
                    <a:pt x="383521" y="182001"/>
                  </a:moveTo>
                  <a:lnTo>
                    <a:pt x="381938" y="191496"/>
                  </a:lnTo>
                  <a:lnTo>
                    <a:pt x="359781" y="194662"/>
                  </a:lnTo>
                  <a:lnTo>
                    <a:pt x="373497" y="158262"/>
                  </a:lnTo>
                  <a:lnTo>
                    <a:pt x="383521" y="182001"/>
                  </a:lnTo>
                  <a:close/>
                  <a:moveTo>
                    <a:pt x="382465" y="372970"/>
                  </a:moveTo>
                  <a:lnTo>
                    <a:pt x="381938" y="382465"/>
                  </a:lnTo>
                  <a:lnTo>
                    <a:pt x="371915" y="370332"/>
                  </a:lnTo>
                  <a:lnTo>
                    <a:pt x="377190" y="367694"/>
                  </a:lnTo>
                  <a:lnTo>
                    <a:pt x="382465" y="372970"/>
                  </a:lnTo>
                  <a:close/>
                  <a:moveTo>
                    <a:pt x="377190" y="355033"/>
                  </a:moveTo>
                  <a:lnTo>
                    <a:pt x="370859" y="367694"/>
                  </a:lnTo>
                  <a:lnTo>
                    <a:pt x="365584" y="367167"/>
                  </a:lnTo>
                  <a:lnTo>
                    <a:pt x="365057" y="352923"/>
                  </a:lnTo>
                  <a:lnTo>
                    <a:pt x="377190" y="355033"/>
                  </a:lnTo>
                  <a:close/>
                  <a:moveTo>
                    <a:pt x="356088" y="279595"/>
                  </a:moveTo>
                  <a:lnTo>
                    <a:pt x="334460" y="293839"/>
                  </a:lnTo>
                  <a:lnTo>
                    <a:pt x="370859" y="253218"/>
                  </a:lnTo>
                  <a:lnTo>
                    <a:pt x="371387" y="256911"/>
                  </a:lnTo>
                  <a:lnTo>
                    <a:pt x="356088" y="279595"/>
                  </a:lnTo>
                  <a:close/>
                  <a:moveTo>
                    <a:pt x="350813" y="419921"/>
                  </a:moveTo>
                  <a:lnTo>
                    <a:pt x="347120" y="439967"/>
                  </a:lnTo>
                  <a:lnTo>
                    <a:pt x="334460" y="435747"/>
                  </a:lnTo>
                  <a:lnTo>
                    <a:pt x="341845" y="420976"/>
                  </a:lnTo>
                  <a:lnTo>
                    <a:pt x="350813" y="419921"/>
                  </a:lnTo>
                  <a:close/>
                  <a:moveTo>
                    <a:pt x="334460" y="460541"/>
                  </a:moveTo>
                  <a:lnTo>
                    <a:pt x="342373" y="461596"/>
                  </a:lnTo>
                  <a:lnTo>
                    <a:pt x="321798" y="475840"/>
                  </a:lnTo>
                  <a:lnTo>
                    <a:pt x="328129" y="461068"/>
                  </a:lnTo>
                  <a:lnTo>
                    <a:pt x="334460" y="460541"/>
                  </a:lnTo>
                  <a:close/>
                  <a:moveTo>
                    <a:pt x="321798" y="400929"/>
                  </a:moveTo>
                  <a:lnTo>
                    <a:pt x="338152" y="404094"/>
                  </a:lnTo>
                  <a:lnTo>
                    <a:pt x="322854" y="419393"/>
                  </a:lnTo>
                  <a:lnTo>
                    <a:pt x="324436" y="412007"/>
                  </a:lnTo>
                  <a:lnTo>
                    <a:pt x="321798" y="400929"/>
                  </a:lnTo>
                  <a:close/>
                  <a:moveTo>
                    <a:pt x="312830" y="324964"/>
                  </a:moveTo>
                  <a:lnTo>
                    <a:pt x="299114" y="334987"/>
                  </a:lnTo>
                  <a:lnTo>
                    <a:pt x="290146" y="365057"/>
                  </a:lnTo>
                  <a:lnTo>
                    <a:pt x="280123" y="333932"/>
                  </a:lnTo>
                  <a:lnTo>
                    <a:pt x="331294" y="308610"/>
                  </a:lnTo>
                  <a:lnTo>
                    <a:pt x="312830" y="324964"/>
                  </a:lnTo>
                  <a:close/>
                  <a:moveTo>
                    <a:pt x="310720" y="8968"/>
                  </a:moveTo>
                  <a:lnTo>
                    <a:pt x="309137" y="0"/>
                  </a:lnTo>
                  <a:lnTo>
                    <a:pt x="330767" y="24267"/>
                  </a:lnTo>
                  <a:lnTo>
                    <a:pt x="311775" y="27959"/>
                  </a:lnTo>
                  <a:lnTo>
                    <a:pt x="310720" y="8968"/>
                  </a:lnTo>
                  <a:close/>
                  <a:moveTo>
                    <a:pt x="265880" y="441550"/>
                  </a:moveTo>
                  <a:lnTo>
                    <a:pt x="245305" y="423613"/>
                  </a:lnTo>
                  <a:lnTo>
                    <a:pt x="308610" y="439439"/>
                  </a:lnTo>
                  <a:lnTo>
                    <a:pt x="285926" y="434692"/>
                  </a:lnTo>
                  <a:lnTo>
                    <a:pt x="295422" y="454738"/>
                  </a:lnTo>
                  <a:lnTo>
                    <a:pt x="265880" y="441550"/>
                  </a:lnTo>
                  <a:close/>
                  <a:moveTo>
                    <a:pt x="282760" y="514350"/>
                  </a:moveTo>
                  <a:lnTo>
                    <a:pt x="267989" y="554443"/>
                  </a:lnTo>
                  <a:lnTo>
                    <a:pt x="256911" y="556025"/>
                  </a:lnTo>
                  <a:lnTo>
                    <a:pt x="257439" y="524373"/>
                  </a:lnTo>
                  <a:lnTo>
                    <a:pt x="282760" y="514350"/>
                  </a:lnTo>
                  <a:close/>
                  <a:moveTo>
                    <a:pt x="247416" y="575017"/>
                  </a:moveTo>
                  <a:lnTo>
                    <a:pt x="246888" y="594536"/>
                  </a:lnTo>
                  <a:lnTo>
                    <a:pt x="219456" y="604559"/>
                  </a:lnTo>
                  <a:lnTo>
                    <a:pt x="225259" y="587150"/>
                  </a:lnTo>
                  <a:lnTo>
                    <a:pt x="247416" y="575017"/>
                  </a:lnTo>
                  <a:close/>
                  <a:moveTo>
                    <a:pt x="217346" y="558136"/>
                  </a:moveTo>
                  <a:lnTo>
                    <a:pt x="205740" y="577127"/>
                  </a:lnTo>
                  <a:lnTo>
                    <a:pt x="183583" y="581875"/>
                  </a:lnTo>
                  <a:lnTo>
                    <a:pt x="194662" y="552860"/>
                  </a:lnTo>
                  <a:lnTo>
                    <a:pt x="217346" y="558136"/>
                  </a:lnTo>
                  <a:close/>
                  <a:moveTo>
                    <a:pt x="101815" y="570269"/>
                  </a:moveTo>
                  <a:lnTo>
                    <a:pt x="97067" y="603504"/>
                  </a:lnTo>
                  <a:lnTo>
                    <a:pt x="98122" y="613000"/>
                  </a:lnTo>
                  <a:lnTo>
                    <a:pt x="82824" y="584513"/>
                  </a:lnTo>
                  <a:lnTo>
                    <a:pt x="87571" y="535452"/>
                  </a:lnTo>
                  <a:lnTo>
                    <a:pt x="101815" y="570269"/>
                  </a:lnTo>
                  <a:close/>
                </a:path>
              </a:pathLst>
            </a:custGeom>
            <a:solidFill>
              <a:srgbClr val="2980B9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EC1A241-CC4B-645A-992A-CEC8365F391B}"/>
                </a:ext>
              </a:extLst>
            </p:cNvPr>
            <p:cNvSpPr/>
            <p:nvPr/>
          </p:nvSpPr>
          <p:spPr>
            <a:xfrm>
              <a:off x="5849639" y="4659747"/>
              <a:ext cx="461068" cy="411480"/>
            </a:xfrm>
            <a:custGeom>
              <a:avLst/>
              <a:gdLst>
                <a:gd name="csX0" fmla="*/ 460014 w 461068"/>
                <a:gd name="csY0" fmla="*/ 254274 h 411480"/>
                <a:gd name="csX1" fmla="*/ 461069 w 461068"/>
                <a:gd name="csY1" fmla="*/ 305445 h 411480"/>
                <a:gd name="csX2" fmla="*/ 428361 w 461068"/>
                <a:gd name="csY2" fmla="*/ 287508 h 411480"/>
                <a:gd name="csX3" fmla="*/ 439440 w 461068"/>
                <a:gd name="csY3" fmla="*/ 330767 h 411480"/>
                <a:gd name="csX4" fmla="*/ 403567 w 461068"/>
                <a:gd name="csY4" fmla="*/ 329184 h 411480"/>
                <a:gd name="csX5" fmla="*/ 390378 w 461068"/>
                <a:gd name="csY5" fmla="*/ 364002 h 411480"/>
                <a:gd name="csX6" fmla="*/ 341845 w 461068"/>
                <a:gd name="csY6" fmla="*/ 350813 h 411480"/>
                <a:gd name="csX7" fmla="*/ 347648 w 461068"/>
                <a:gd name="csY7" fmla="*/ 397764 h 411480"/>
                <a:gd name="csX8" fmla="*/ 273793 w 461068"/>
                <a:gd name="csY8" fmla="*/ 411480 h 411480"/>
                <a:gd name="csX9" fmla="*/ 192024 w 461068"/>
                <a:gd name="csY9" fmla="*/ 385631 h 411480"/>
                <a:gd name="csX10" fmla="*/ 56974 w 461068"/>
                <a:gd name="csY10" fmla="*/ 245305 h 411480"/>
                <a:gd name="csX11" fmla="*/ 20047 w 461068"/>
                <a:gd name="csY11" fmla="*/ 256384 h 411480"/>
                <a:gd name="csX12" fmla="*/ 0 w 461068"/>
                <a:gd name="csY12" fmla="*/ 232645 h 411480"/>
                <a:gd name="csX13" fmla="*/ 37983 w 461068"/>
                <a:gd name="csY13" fmla="*/ 193079 h 411480"/>
                <a:gd name="csX14" fmla="*/ 31652 w 461068"/>
                <a:gd name="csY14" fmla="*/ 154569 h 411480"/>
                <a:gd name="csX15" fmla="*/ 83351 w 461068"/>
                <a:gd name="csY15" fmla="*/ 84406 h 411480"/>
                <a:gd name="csX16" fmla="*/ 151931 w 461068"/>
                <a:gd name="csY16" fmla="*/ 72273 h 411480"/>
                <a:gd name="csX17" fmla="*/ 148766 w 461068"/>
                <a:gd name="csY17" fmla="*/ 39565 h 411480"/>
                <a:gd name="csX18" fmla="*/ 305972 w 461068"/>
                <a:gd name="csY18" fmla="*/ 0 h 411480"/>
                <a:gd name="csX19" fmla="*/ 360309 w 461068"/>
                <a:gd name="csY19" fmla="*/ 4748 h 411480"/>
                <a:gd name="csX20" fmla="*/ 419393 w 461068"/>
                <a:gd name="csY20" fmla="*/ 63305 h 411480"/>
                <a:gd name="csX21" fmla="*/ 386158 w 461068"/>
                <a:gd name="csY21" fmla="*/ 155624 h 411480"/>
                <a:gd name="csX22" fmla="*/ 412008 w 461068"/>
                <a:gd name="csY22" fmla="*/ 241085 h 411480"/>
                <a:gd name="csX23" fmla="*/ 460014 w 461068"/>
                <a:gd name="csY23" fmla="*/ 254274 h 411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461068" h="411480">
                  <a:moveTo>
                    <a:pt x="460014" y="254274"/>
                  </a:moveTo>
                  <a:lnTo>
                    <a:pt x="461069" y="305445"/>
                  </a:lnTo>
                  <a:lnTo>
                    <a:pt x="428361" y="287508"/>
                  </a:lnTo>
                  <a:lnTo>
                    <a:pt x="439440" y="330767"/>
                  </a:lnTo>
                  <a:lnTo>
                    <a:pt x="403567" y="329184"/>
                  </a:lnTo>
                  <a:lnTo>
                    <a:pt x="390378" y="364002"/>
                  </a:lnTo>
                  <a:lnTo>
                    <a:pt x="341845" y="350813"/>
                  </a:lnTo>
                  <a:lnTo>
                    <a:pt x="347648" y="397764"/>
                  </a:lnTo>
                  <a:lnTo>
                    <a:pt x="273793" y="411480"/>
                  </a:lnTo>
                  <a:lnTo>
                    <a:pt x="192024" y="385631"/>
                  </a:lnTo>
                  <a:lnTo>
                    <a:pt x="56974" y="245305"/>
                  </a:lnTo>
                  <a:lnTo>
                    <a:pt x="20047" y="256384"/>
                  </a:lnTo>
                  <a:lnTo>
                    <a:pt x="0" y="232645"/>
                  </a:lnTo>
                  <a:lnTo>
                    <a:pt x="37983" y="193079"/>
                  </a:lnTo>
                  <a:lnTo>
                    <a:pt x="31652" y="154569"/>
                  </a:lnTo>
                  <a:lnTo>
                    <a:pt x="83351" y="84406"/>
                  </a:lnTo>
                  <a:lnTo>
                    <a:pt x="151931" y="72273"/>
                  </a:lnTo>
                  <a:lnTo>
                    <a:pt x="148766" y="39565"/>
                  </a:lnTo>
                  <a:lnTo>
                    <a:pt x="305972" y="0"/>
                  </a:lnTo>
                  <a:lnTo>
                    <a:pt x="360309" y="4748"/>
                  </a:lnTo>
                  <a:lnTo>
                    <a:pt x="419393" y="63305"/>
                  </a:lnTo>
                  <a:lnTo>
                    <a:pt x="386158" y="155624"/>
                  </a:lnTo>
                  <a:lnTo>
                    <a:pt x="412008" y="241085"/>
                  </a:lnTo>
                  <a:lnTo>
                    <a:pt x="460014" y="254274"/>
                  </a:lnTo>
                  <a:close/>
                </a:path>
              </a:pathLst>
            </a:custGeom>
            <a:solidFill>
              <a:srgbClr val="D3540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0D6540C-FAB7-D31D-309F-CF9E6070D60C}"/>
                </a:ext>
              </a:extLst>
            </p:cNvPr>
            <p:cNvSpPr/>
            <p:nvPr/>
          </p:nvSpPr>
          <p:spPr>
            <a:xfrm>
              <a:off x="5560548" y="4905052"/>
              <a:ext cx="602448" cy="594008"/>
            </a:xfrm>
            <a:custGeom>
              <a:avLst/>
              <a:gdLst>
                <a:gd name="csX0" fmla="*/ 562884 w 602448"/>
                <a:gd name="csY0" fmla="*/ 166175 h 594008"/>
                <a:gd name="csX1" fmla="*/ 432054 w 602448"/>
                <a:gd name="csY1" fmla="*/ 153514 h 594008"/>
                <a:gd name="csX2" fmla="*/ 419393 w 602448"/>
                <a:gd name="csY2" fmla="*/ 169340 h 594008"/>
                <a:gd name="csX3" fmla="*/ 564994 w 602448"/>
                <a:gd name="csY3" fmla="*/ 178836 h 594008"/>
                <a:gd name="csX4" fmla="*/ 602449 w 602448"/>
                <a:gd name="csY4" fmla="*/ 231062 h 594008"/>
                <a:gd name="csX5" fmla="*/ 557608 w 602448"/>
                <a:gd name="csY5" fmla="*/ 260604 h 594008"/>
                <a:gd name="csX6" fmla="*/ 483225 w 602448"/>
                <a:gd name="csY6" fmla="*/ 236337 h 594008"/>
                <a:gd name="csX7" fmla="*/ 476367 w 602448"/>
                <a:gd name="csY7" fmla="*/ 240558 h 594008"/>
                <a:gd name="csX8" fmla="*/ 547585 w 602448"/>
                <a:gd name="csY8" fmla="*/ 270627 h 594008"/>
                <a:gd name="csX9" fmla="*/ 564994 w 602448"/>
                <a:gd name="csY9" fmla="*/ 301225 h 594008"/>
                <a:gd name="csX10" fmla="*/ 530176 w 602448"/>
                <a:gd name="csY10" fmla="*/ 295422 h 594008"/>
                <a:gd name="csX11" fmla="*/ 547057 w 602448"/>
                <a:gd name="csY11" fmla="*/ 319161 h 594008"/>
                <a:gd name="csX12" fmla="*/ 570797 w 602448"/>
                <a:gd name="csY12" fmla="*/ 308610 h 594008"/>
                <a:gd name="csX13" fmla="*/ 549168 w 602448"/>
                <a:gd name="csY13" fmla="*/ 329712 h 594008"/>
                <a:gd name="csX14" fmla="*/ 577655 w 602448"/>
                <a:gd name="csY14" fmla="*/ 361364 h 594008"/>
                <a:gd name="csX15" fmla="*/ 568159 w 602448"/>
                <a:gd name="csY15" fmla="*/ 396709 h 594008"/>
                <a:gd name="csX16" fmla="*/ 528594 w 602448"/>
                <a:gd name="csY16" fmla="*/ 364529 h 594008"/>
                <a:gd name="csX17" fmla="*/ 558663 w 602448"/>
                <a:gd name="csY17" fmla="*/ 417811 h 594008"/>
                <a:gd name="csX18" fmla="*/ 561828 w 602448"/>
                <a:gd name="csY18" fmla="*/ 448935 h 594008"/>
                <a:gd name="csX19" fmla="*/ 533869 w 602448"/>
                <a:gd name="csY19" fmla="*/ 444715 h 594008"/>
                <a:gd name="csX20" fmla="*/ 547585 w 602448"/>
                <a:gd name="csY20" fmla="*/ 462124 h 594008"/>
                <a:gd name="csX21" fmla="*/ 486391 w 602448"/>
                <a:gd name="csY21" fmla="*/ 400929 h 594008"/>
                <a:gd name="csX22" fmla="*/ 385631 w 602448"/>
                <a:gd name="csY22" fmla="*/ 424668 h 594008"/>
                <a:gd name="csX23" fmla="*/ 382465 w 602448"/>
                <a:gd name="csY23" fmla="*/ 536507 h 594008"/>
                <a:gd name="csX24" fmla="*/ 301224 w 602448"/>
                <a:gd name="csY24" fmla="*/ 527011 h 594008"/>
                <a:gd name="csX25" fmla="*/ 246361 w 602448"/>
                <a:gd name="csY25" fmla="*/ 594009 h 594008"/>
                <a:gd name="csX26" fmla="*/ 175670 w 602448"/>
                <a:gd name="csY26" fmla="*/ 580820 h 594008"/>
                <a:gd name="csX27" fmla="*/ 138215 w 602448"/>
                <a:gd name="csY27" fmla="*/ 391961 h 594008"/>
                <a:gd name="csX28" fmla="*/ 107618 w 602448"/>
                <a:gd name="csY28" fmla="*/ 417811 h 594008"/>
                <a:gd name="csX29" fmla="*/ 40621 w 602448"/>
                <a:gd name="csY29" fmla="*/ 410953 h 594008"/>
                <a:gd name="csX30" fmla="*/ 0 w 602448"/>
                <a:gd name="csY30" fmla="*/ 359254 h 594008"/>
                <a:gd name="csX31" fmla="*/ 92847 w 602448"/>
                <a:gd name="csY31" fmla="*/ 166702 h 594008"/>
                <a:gd name="csX32" fmla="*/ 309138 w 602448"/>
                <a:gd name="csY32" fmla="*/ 11079 h 594008"/>
                <a:gd name="csX33" fmla="*/ 346065 w 602448"/>
                <a:gd name="csY33" fmla="*/ 0 h 594008"/>
                <a:gd name="csX34" fmla="*/ 481115 w 602448"/>
                <a:gd name="csY34" fmla="*/ 140325 h 594008"/>
                <a:gd name="csX35" fmla="*/ 562884 w 602448"/>
                <a:gd name="csY35" fmla="*/ 166175 h 594008"/>
                <a:gd name="csX36" fmla="*/ 592953 w 602448"/>
                <a:gd name="csY36" fmla="*/ 303335 h 594008"/>
                <a:gd name="csX37" fmla="*/ 577655 w 602448"/>
                <a:gd name="csY37" fmla="*/ 306500 h 594008"/>
                <a:gd name="csX38" fmla="*/ 568159 w 602448"/>
                <a:gd name="csY38" fmla="*/ 278540 h 594008"/>
                <a:gd name="csX39" fmla="*/ 584513 w 602448"/>
                <a:gd name="csY39" fmla="*/ 272737 h 594008"/>
                <a:gd name="csX40" fmla="*/ 592953 w 602448"/>
                <a:gd name="csY40" fmla="*/ 303335 h 594008"/>
                <a:gd name="csX41" fmla="*/ 587678 w 602448"/>
                <a:gd name="csY41" fmla="*/ 316523 h 594008"/>
                <a:gd name="csX42" fmla="*/ 590843 w 602448"/>
                <a:gd name="csY42" fmla="*/ 327602 h 594008"/>
                <a:gd name="csX43" fmla="*/ 585040 w 602448"/>
                <a:gd name="csY43" fmla="*/ 331822 h 594008"/>
                <a:gd name="csX44" fmla="*/ 579237 w 602448"/>
                <a:gd name="csY44" fmla="*/ 317051 h 594008"/>
                <a:gd name="csX45" fmla="*/ 587678 w 602448"/>
                <a:gd name="csY45" fmla="*/ 316523 h 594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602448" h="594008">
                  <a:moveTo>
                    <a:pt x="562884" y="166175"/>
                  </a:moveTo>
                  <a:lnTo>
                    <a:pt x="432054" y="153514"/>
                  </a:lnTo>
                  <a:lnTo>
                    <a:pt x="419393" y="169340"/>
                  </a:lnTo>
                  <a:lnTo>
                    <a:pt x="564994" y="178836"/>
                  </a:lnTo>
                  <a:lnTo>
                    <a:pt x="602449" y="231062"/>
                  </a:lnTo>
                  <a:lnTo>
                    <a:pt x="557608" y="260604"/>
                  </a:lnTo>
                  <a:lnTo>
                    <a:pt x="483225" y="236337"/>
                  </a:lnTo>
                  <a:lnTo>
                    <a:pt x="476367" y="240558"/>
                  </a:lnTo>
                  <a:lnTo>
                    <a:pt x="547585" y="270627"/>
                  </a:lnTo>
                  <a:lnTo>
                    <a:pt x="564994" y="301225"/>
                  </a:lnTo>
                  <a:lnTo>
                    <a:pt x="530176" y="295422"/>
                  </a:lnTo>
                  <a:lnTo>
                    <a:pt x="547057" y="319161"/>
                  </a:lnTo>
                  <a:lnTo>
                    <a:pt x="570797" y="308610"/>
                  </a:lnTo>
                  <a:lnTo>
                    <a:pt x="549168" y="329712"/>
                  </a:lnTo>
                  <a:lnTo>
                    <a:pt x="577655" y="361364"/>
                  </a:lnTo>
                  <a:lnTo>
                    <a:pt x="568159" y="396709"/>
                  </a:lnTo>
                  <a:lnTo>
                    <a:pt x="528594" y="364529"/>
                  </a:lnTo>
                  <a:lnTo>
                    <a:pt x="558663" y="417811"/>
                  </a:lnTo>
                  <a:lnTo>
                    <a:pt x="561828" y="448935"/>
                  </a:lnTo>
                  <a:lnTo>
                    <a:pt x="533869" y="444715"/>
                  </a:lnTo>
                  <a:lnTo>
                    <a:pt x="547585" y="462124"/>
                  </a:lnTo>
                  <a:lnTo>
                    <a:pt x="486391" y="400929"/>
                  </a:lnTo>
                  <a:lnTo>
                    <a:pt x="385631" y="424668"/>
                  </a:lnTo>
                  <a:lnTo>
                    <a:pt x="382465" y="536507"/>
                  </a:lnTo>
                  <a:lnTo>
                    <a:pt x="301224" y="527011"/>
                  </a:lnTo>
                  <a:lnTo>
                    <a:pt x="246361" y="594009"/>
                  </a:lnTo>
                  <a:lnTo>
                    <a:pt x="175670" y="580820"/>
                  </a:lnTo>
                  <a:lnTo>
                    <a:pt x="138215" y="391961"/>
                  </a:lnTo>
                  <a:lnTo>
                    <a:pt x="107618" y="417811"/>
                  </a:lnTo>
                  <a:lnTo>
                    <a:pt x="40621" y="410953"/>
                  </a:lnTo>
                  <a:lnTo>
                    <a:pt x="0" y="359254"/>
                  </a:lnTo>
                  <a:lnTo>
                    <a:pt x="92847" y="166702"/>
                  </a:lnTo>
                  <a:lnTo>
                    <a:pt x="309138" y="11079"/>
                  </a:lnTo>
                  <a:lnTo>
                    <a:pt x="346065" y="0"/>
                  </a:lnTo>
                  <a:lnTo>
                    <a:pt x="481115" y="140325"/>
                  </a:lnTo>
                  <a:lnTo>
                    <a:pt x="562884" y="166175"/>
                  </a:lnTo>
                  <a:close/>
                  <a:moveTo>
                    <a:pt x="592953" y="303335"/>
                  </a:moveTo>
                  <a:lnTo>
                    <a:pt x="577655" y="306500"/>
                  </a:lnTo>
                  <a:lnTo>
                    <a:pt x="568159" y="278540"/>
                  </a:lnTo>
                  <a:lnTo>
                    <a:pt x="584513" y="272737"/>
                  </a:lnTo>
                  <a:lnTo>
                    <a:pt x="592953" y="303335"/>
                  </a:lnTo>
                  <a:close/>
                  <a:moveTo>
                    <a:pt x="587678" y="316523"/>
                  </a:moveTo>
                  <a:lnTo>
                    <a:pt x="590843" y="327602"/>
                  </a:lnTo>
                  <a:lnTo>
                    <a:pt x="585040" y="331822"/>
                  </a:lnTo>
                  <a:lnTo>
                    <a:pt x="579237" y="317051"/>
                  </a:lnTo>
                  <a:lnTo>
                    <a:pt x="587678" y="316523"/>
                  </a:lnTo>
                  <a:close/>
                </a:path>
              </a:pathLst>
            </a:custGeom>
            <a:solidFill>
              <a:srgbClr val="1E8449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A09960-5245-75C4-132E-4B4FD1AE3595}"/>
                </a:ext>
              </a:extLst>
            </p:cNvPr>
            <p:cNvSpPr/>
            <p:nvPr/>
          </p:nvSpPr>
          <p:spPr>
            <a:xfrm>
              <a:off x="5790555" y="5305981"/>
              <a:ext cx="433636" cy="872548"/>
            </a:xfrm>
            <a:custGeom>
              <a:avLst/>
              <a:gdLst>
                <a:gd name="csX0" fmla="*/ 433637 w 433636"/>
                <a:gd name="csY0" fmla="*/ 364529 h 872548"/>
                <a:gd name="csX1" fmla="*/ 305972 w 433636"/>
                <a:gd name="csY1" fmla="*/ 812937 h 872548"/>
                <a:gd name="csX2" fmla="*/ 271682 w 433636"/>
                <a:gd name="csY2" fmla="*/ 872548 h 872548"/>
                <a:gd name="csX3" fmla="*/ 266407 w 433636"/>
                <a:gd name="csY3" fmla="*/ 704264 h 872548"/>
                <a:gd name="csX4" fmla="*/ 313885 w 433636"/>
                <a:gd name="csY4" fmla="*/ 572380 h 872548"/>
                <a:gd name="csX5" fmla="*/ 341317 w 433636"/>
                <a:gd name="csY5" fmla="*/ 557081 h 872548"/>
                <a:gd name="csX6" fmla="*/ 394599 w 433636"/>
                <a:gd name="csY6" fmla="*/ 372442 h 872548"/>
                <a:gd name="csX7" fmla="*/ 415700 w 433636"/>
                <a:gd name="csY7" fmla="*/ 347120 h 872548"/>
                <a:gd name="csX8" fmla="*/ 433637 w 433636"/>
                <a:gd name="csY8" fmla="*/ 364529 h 872548"/>
                <a:gd name="csX9" fmla="*/ 317578 w 433636"/>
                <a:gd name="csY9" fmla="*/ 61195 h 872548"/>
                <a:gd name="csX10" fmla="*/ 336569 w 433636"/>
                <a:gd name="csY10" fmla="*/ 111838 h 872548"/>
                <a:gd name="csX11" fmla="*/ 300169 w 433636"/>
                <a:gd name="csY11" fmla="*/ 104980 h 872548"/>
                <a:gd name="csX12" fmla="*/ 308082 w 433636"/>
                <a:gd name="csY12" fmla="*/ 92319 h 872548"/>
                <a:gd name="csX13" fmla="*/ 275903 w 433636"/>
                <a:gd name="csY13" fmla="*/ 57502 h 872548"/>
                <a:gd name="csX14" fmla="*/ 291729 w 433636"/>
                <a:gd name="csY14" fmla="*/ 101815 h 872548"/>
                <a:gd name="csX15" fmla="*/ 263769 w 433636"/>
                <a:gd name="csY15" fmla="*/ 105508 h 872548"/>
                <a:gd name="csX16" fmla="*/ 323909 w 433636"/>
                <a:gd name="csY16" fmla="*/ 173033 h 872548"/>
                <a:gd name="csX17" fmla="*/ 253746 w 433636"/>
                <a:gd name="csY17" fmla="*/ 106035 h 872548"/>
                <a:gd name="csX18" fmla="*/ 327601 w 433636"/>
                <a:gd name="csY18" fmla="*/ 192024 h 872548"/>
                <a:gd name="csX19" fmla="*/ 293839 w 433636"/>
                <a:gd name="csY19" fmla="*/ 189386 h 872548"/>
                <a:gd name="csX20" fmla="*/ 308082 w 433636"/>
                <a:gd name="csY20" fmla="*/ 226314 h 872548"/>
                <a:gd name="csX21" fmla="*/ 281178 w 433636"/>
                <a:gd name="csY21" fmla="*/ 227897 h 872548"/>
                <a:gd name="csX22" fmla="*/ 323909 w 433636"/>
                <a:gd name="csY22" fmla="*/ 297532 h 872548"/>
                <a:gd name="csX23" fmla="*/ 271682 w 433636"/>
                <a:gd name="csY23" fmla="*/ 388796 h 872548"/>
                <a:gd name="csX24" fmla="*/ 302807 w 433636"/>
                <a:gd name="csY24" fmla="*/ 493776 h 872548"/>
                <a:gd name="csX25" fmla="*/ 266935 w 433636"/>
                <a:gd name="csY25" fmla="*/ 491139 h 872548"/>
                <a:gd name="csX26" fmla="*/ 277485 w 433636"/>
                <a:gd name="csY26" fmla="*/ 616692 h 872548"/>
                <a:gd name="csX27" fmla="*/ 250053 w 433636"/>
                <a:gd name="csY27" fmla="*/ 623551 h 872548"/>
                <a:gd name="csX28" fmla="*/ 253218 w 433636"/>
                <a:gd name="csY28" fmla="*/ 669974 h 872548"/>
                <a:gd name="csX29" fmla="*/ 222094 w 433636"/>
                <a:gd name="csY29" fmla="*/ 679470 h 872548"/>
                <a:gd name="csX30" fmla="*/ 178836 w 433636"/>
                <a:gd name="csY30" fmla="*/ 820323 h 872548"/>
                <a:gd name="csX31" fmla="*/ 126082 w 433636"/>
                <a:gd name="csY31" fmla="*/ 814519 h 872548"/>
                <a:gd name="csX32" fmla="*/ 54336 w 433636"/>
                <a:gd name="csY32" fmla="*/ 742774 h 872548"/>
                <a:gd name="csX33" fmla="*/ 0 w 433636"/>
                <a:gd name="csY33" fmla="*/ 755435 h 872548"/>
                <a:gd name="csX34" fmla="*/ 6858 w 433636"/>
                <a:gd name="csY34" fmla="*/ 624605 h 872548"/>
                <a:gd name="csX35" fmla="*/ 47478 w 433636"/>
                <a:gd name="csY35" fmla="*/ 602976 h 872548"/>
                <a:gd name="csX36" fmla="*/ 41676 w 433636"/>
                <a:gd name="csY36" fmla="*/ 558663 h 872548"/>
                <a:gd name="csX37" fmla="*/ 119751 w 433636"/>
                <a:gd name="csY37" fmla="*/ 543365 h 872548"/>
                <a:gd name="csX38" fmla="*/ 44841 w 433636"/>
                <a:gd name="csY38" fmla="*/ 421503 h 872548"/>
                <a:gd name="csX39" fmla="*/ 37983 w 433636"/>
                <a:gd name="csY39" fmla="*/ 317051 h 872548"/>
                <a:gd name="csX40" fmla="*/ 63305 w 433636"/>
                <a:gd name="csY40" fmla="*/ 307027 h 872548"/>
                <a:gd name="csX41" fmla="*/ 71745 w 433636"/>
                <a:gd name="csY41" fmla="*/ 239502 h 872548"/>
                <a:gd name="csX42" fmla="*/ 16354 w 433636"/>
                <a:gd name="csY42" fmla="*/ 193079 h 872548"/>
                <a:gd name="csX43" fmla="*/ 71218 w 433636"/>
                <a:gd name="csY43" fmla="*/ 126082 h 872548"/>
                <a:gd name="csX44" fmla="*/ 152459 w 433636"/>
                <a:gd name="csY44" fmla="*/ 135577 h 872548"/>
                <a:gd name="csX45" fmla="*/ 155624 w 433636"/>
                <a:gd name="csY45" fmla="*/ 23739 h 872548"/>
                <a:gd name="csX46" fmla="*/ 256384 w 433636"/>
                <a:gd name="csY46" fmla="*/ 0 h 872548"/>
                <a:gd name="csX47" fmla="*/ 317578 w 433636"/>
                <a:gd name="csY47" fmla="*/ 61195 h 872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433636" h="872548">
                  <a:moveTo>
                    <a:pt x="433637" y="364529"/>
                  </a:moveTo>
                  <a:lnTo>
                    <a:pt x="305972" y="812937"/>
                  </a:lnTo>
                  <a:lnTo>
                    <a:pt x="271682" y="872548"/>
                  </a:lnTo>
                  <a:lnTo>
                    <a:pt x="266407" y="704264"/>
                  </a:lnTo>
                  <a:lnTo>
                    <a:pt x="313885" y="572380"/>
                  </a:lnTo>
                  <a:lnTo>
                    <a:pt x="341317" y="557081"/>
                  </a:lnTo>
                  <a:lnTo>
                    <a:pt x="394599" y="372442"/>
                  </a:lnTo>
                  <a:lnTo>
                    <a:pt x="415700" y="347120"/>
                  </a:lnTo>
                  <a:lnTo>
                    <a:pt x="433637" y="364529"/>
                  </a:lnTo>
                  <a:close/>
                  <a:moveTo>
                    <a:pt x="317578" y="61195"/>
                  </a:moveTo>
                  <a:lnTo>
                    <a:pt x="336569" y="111838"/>
                  </a:lnTo>
                  <a:lnTo>
                    <a:pt x="300169" y="104980"/>
                  </a:lnTo>
                  <a:lnTo>
                    <a:pt x="308082" y="92319"/>
                  </a:lnTo>
                  <a:lnTo>
                    <a:pt x="275903" y="57502"/>
                  </a:lnTo>
                  <a:lnTo>
                    <a:pt x="291729" y="101815"/>
                  </a:lnTo>
                  <a:lnTo>
                    <a:pt x="263769" y="105508"/>
                  </a:lnTo>
                  <a:lnTo>
                    <a:pt x="323909" y="173033"/>
                  </a:lnTo>
                  <a:lnTo>
                    <a:pt x="253746" y="106035"/>
                  </a:lnTo>
                  <a:lnTo>
                    <a:pt x="327601" y="192024"/>
                  </a:lnTo>
                  <a:lnTo>
                    <a:pt x="293839" y="189386"/>
                  </a:lnTo>
                  <a:lnTo>
                    <a:pt x="308082" y="226314"/>
                  </a:lnTo>
                  <a:lnTo>
                    <a:pt x="281178" y="227897"/>
                  </a:lnTo>
                  <a:lnTo>
                    <a:pt x="323909" y="297532"/>
                  </a:lnTo>
                  <a:lnTo>
                    <a:pt x="271682" y="388796"/>
                  </a:lnTo>
                  <a:lnTo>
                    <a:pt x="302807" y="493776"/>
                  </a:lnTo>
                  <a:lnTo>
                    <a:pt x="266935" y="491139"/>
                  </a:lnTo>
                  <a:lnTo>
                    <a:pt x="277485" y="616692"/>
                  </a:lnTo>
                  <a:lnTo>
                    <a:pt x="250053" y="623551"/>
                  </a:lnTo>
                  <a:lnTo>
                    <a:pt x="253218" y="669974"/>
                  </a:lnTo>
                  <a:lnTo>
                    <a:pt x="222094" y="679470"/>
                  </a:lnTo>
                  <a:lnTo>
                    <a:pt x="178836" y="820323"/>
                  </a:lnTo>
                  <a:lnTo>
                    <a:pt x="126082" y="814519"/>
                  </a:lnTo>
                  <a:lnTo>
                    <a:pt x="54336" y="742774"/>
                  </a:lnTo>
                  <a:lnTo>
                    <a:pt x="0" y="755435"/>
                  </a:lnTo>
                  <a:lnTo>
                    <a:pt x="6858" y="624605"/>
                  </a:lnTo>
                  <a:lnTo>
                    <a:pt x="47478" y="602976"/>
                  </a:lnTo>
                  <a:lnTo>
                    <a:pt x="41676" y="558663"/>
                  </a:lnTo>
                  <a:lnTo>
                    <a:pt x="119751" y="543365"/>
                  </a:lnTo>
                  <a:lnTo>
                    <a:pt x="44841" y="421503"/>
                  </a:lnTo>
                  <a:lnTo>
                    <a:pt x="37983" y="317051"/>
                  </a:lnTo>
                  <a:lnTo>
                    <a:pt x="63305" y="307027"/>
                  </a:lnTo>
                  <a:lnTo>
                    <a:pt x="71745" y="239502"/>
                  </a:lnTo>
                  <a:lnTo>
                    <a:pt x="16354" y="193079"/>
                  </a:lnTo>
                  <a:lnTo>
                    <a:pt x="71218" y="126082"/>
                  </a:lnTo>
                  <a:lnTo>
                    <a:pt x="152459" y="135577"/>
                  </a:lnTo>
                  <a:lnTo>
                    <a:pt x="155624" y="23739"/>
                  </a:lnTo>
                  <a:lnTo>
                    <a:pt x="256384" y="0"/>
                  </a:lnTo>
                  <a:lnTo>
                    <a:pt x="317578" y="61195"/>
                  </a:lnTo>
                  <a:close/>
                </a:path>
              </a:pathLst>
            </a:custGeom>
            <a:solidFill>
              <a:srgbClr val="C0392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EEED865-8052-F7EF-0C0A-B9E2C645300F}"/>
                </a:ext>
              </a:extLst>
            </p:cNvPr>
            <p:cNvSpPr/>
            <p:nvPr/>
          </p:nvSpPr>
          <p:spPr>
            <a:xfrm>
              <a:off x="5548942" y="6048755"/>
              <a:ext cx="420448" cy="227897"/>
            </a:xfrm>
            <a:custGeom>
              <a:avLst/>
              <a:gdLst>
                <a:gd name="csX0" fmla="*/ 420448 w 420448"/>
                <a:gd name="csY0" fmla="*/ 77549 h 227897"/>
                <a:gd name="csX1" fmla="*/ 367167 w 420448"/>
                <a:gd name="csY1" fmla="*/ 192552 h 227897"/>
                <a:gd name="csX2" fmla="*/ 360309 w 420448"/>
                <a:gd name="csY2" fmla="*/ 158789 h 227897"/>
                <a:gd name="csX3" fmla="*/ 300697 w 420448"/>
                <a:gd name="csY3" fmla="*/ 159317 h 227897"/>
                <a:gd name="csX4" fmla="*/ 299114 w 420448"/>
                <a:gd name="csY4" fmla="*/ 137160 h 227897"/>
                <a:gd name="csX5" fmla="*/ 243195 w 420448"/>
                <a:gd name="csY5" fmla="*/ 168285 h 227897"/>
                <a:gd name="csX6" fmla="*/ 224731 w 420448"/>
                <a:gd name="csY6" fmla="*/ 146656 h 227897"/>
                <a:gd name="csX7" fmla="*/ 79658 w 420448"/>
                <a:gd name="csY7" fmla="*/ 156151 h 227897"/>
                <a:gd name="csX8" fmla="*/ 90209 w 420448"/>
                <a:gd name="csY8" fmla="*/ 218928 h 227897"/>
                <a:gd name="csX9" fmla="*/ 50116 w 420448"/>
                <a:gd name="csY9" fmla="*/ 227897 h 227897"/>
                <a:gd name="csX10" fmla="*/ 35345 w 420448"/>
                <a:gd name="csY10" fmla="*/ 207850 h 227897"/>
                <a:gd name="csX11" fmla="*/ 41676 w 420448"/>
                <a:gd name="csY11" fmla="*/ 141381 h 227897"/>
                <a:gd name="csX12" fmla="*/ 0 w 420448"/>
                <a:gd name="csY12" fmla="*/ 78076 h 227897"/>
                <a:gd name="csX13" fmla="*/ 33235 w 420448"/>
                <a:gd name="csY13" fmla="*/ 14244 h 227897"/>
                <a:gd name="csX14" fmla="*/ 122917 w 420448"/>
                <a:gd name="csY14" fmla="*/ 60140 h 227897"/>
                <a:gd name="csX15" fmla="*/ 150348 w 420448"/>
                <a:gd name="csY15" fmla="*/ 26904 h 227897"/>
                <a:gd name="csX16" fmla="*/ 241613 w 420448"/>
                <a:gd name="csY16" fmla="*/ 12661 h 227897"/>
                <a:gd name="csX17" fmla="*/ 295949 w 420448"/>
                <a:gd name="csY17" fmla="*/ 0 h 227897"/>
                <a:gd name="csX18" fmla="*/ 367694 w 420448"/>
                <a:gd name="csY18" fmla="*/ 71745 h 227897"/>
                <a:gd name="csX19" fmla="*/ 420448 w 420448"/>
                <a:gd name="csY19" fmla="*/ 77549 h 227897"/>
                <a:gd name="csX20" fmla="*/ 329712 w 420448"/>
                <a:gd name="csY20" fmla="*/ 178836 h 227897"/>
                <a:gd name="csX21" fmla="*/ 335514 w 420448"/>
                <a:gd name="csY21" fmla="*/ 178308 h 227897"/>
                <a:gd name="csX22" fmla="*/ 325491 w 420448"/>
                <a:gd name="csY22" fmla="*/ 198354 h 227897"/>
                <a:gd name="csX23" fmla="*/ 313885 w 420448"/>
                <a:gd name="csY23" fmla="*/ 184638 h 227897"/>
                <a:gd name="csX24" fmla="*/ 329712 w 420448"/>
                <a:gd name="csY24" fmla="*/ 178836 h 227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20448" h="227897">
                  <a:moveTo>
                    <a:pt x="420448" y="77549"/>
                  </a:moveTo>
                  <a:lnTo>
                    <a:pt x="367167" y="192552"/>
                  </a:lnTo>
                  <a:lnTo>
                    <a:pt x="360309" y="158789"/>
                  </a:lnTo>
                  <a:lnTo>
                    <a:pt x="300697" y="159317"/>
                  </a:lnTo>
                  <a:lnTo>
                    <a:pt x="299114" y="137160"/>
                  </a:lnTo>
                  <a:lnTo>
                    <a:pt x="243195" y="168285"/>
                  </a:lnTo>
                  <a:lnTo>
                    <a:pt x="224731" y="146656"/>
                  </a:lnTo>
                  <a:lnTo>
                    <a:pt x="79658" y="156151"/>
                  </a:lnTo>
                  <a:lnTo>
                    <a:pt x="90209" y="218928"/>
                  </a:lnTo>
                  <a:lnTo>
                    <a:pt x="50116" y="227897"/>
                  </a:lnTo>
                  <a:lnTo>
                    <a:pt x="35345" y="207850"/>
                  </a:lnTo>
                  <a:lnTo>
                    <a:pt x="41676" y="141381"/>
                  </a:lnTo>
                  <a:lnTo>
                    <a:pt x="0" y="78076"/>
                  </a:lnTo>
                  <a:lnTo>
                    <a:pt x="33235" y="14244"/>
                  </a:lnTo>
                  <a:lnTo>
                    <a:pt x="122917" y="60140"/>
                  </a:lnTo>
                  <a:lnTo>
                    <a:pt x="150348" y="26904"/>
                  </a:lnTo>
                  <a:lnTo>
                    <a:pt x="241613" y="12661"/>
                  </a:lnTo>
                  <a:lnTo>
                    <a:pt x="295949" y="0"/>
                  </a:lnTo>
                  <a:lnTo>
                    <a:pt x="367694" y="71745"/>
                  </a:lnTo>
                  <a:lnTo>
                    <a:pt x="420448" y="77549"/>
                  </a:lnTo>
                  <a:close/>
                  <a:moveTo>
                    <a:pt x="329712" y="178836"/>
                  </a:moveTo>
                  <a:lnTo>
                    <a:pt x="335514" y="178308"/>
                  </a:lnTo>
                  <a:lnTo>
                    <a:pt x="325491" y="198354"/>
                  </a:lnTo>
                  <a:lnTo>
                    <a:pt x="313885" y="184638"/>
                  </a:lnTo>
                  <a:lnTo>
                    <a:pt x="329712" y="178836"/>
                  </a:lnTo>
                  <a:close/>
                </a:path>
              </a:pathLst>
            </a:custGeom>
            <a:solidFill>
              <a:srgbClr val="16A085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DB6F9E6-3356-DA6F-99E6-E7EF6DB582BA}"/>
                </a:ext>
              </a:extLst>
            </p:cNvPr>
            <p:cNvSpPr/>
            <p:nvPr/>
          </p:nvSpPr>
          <p:spPr>
            <a:xfrm>
              <a:off x="5050946" y="6032402"/>
              <a:ext cx="539671" cy="543892"/>
            </a:xfrm>
            <a:custGeom>
              <a:avLst/>
              <a:gdLst>
                <a:gd name="csX0" fmla="*/ 533341 w 539671"/>
                <a:gd name="csY0" fmla="*/ 224204 h 543892"/>
                <a:gd name="csX1" fmla="*/ 443660 w 539671"/>
                <a:gd name="csY1" fmla="*/ 330239 h 543892"/>
                <a:gd name="csX2" fmla="*/ 439967 w 539671"/>
                <a:gd name="csY2" fmla="*/ 373498 h 543892"/>
                <a:gd name="csX3" fmla="*/ 483753 w 539671"/>
                <a:gd name="csY3" fmla="*/ 456848 h 543892"/>
                <a:gd name="csX4" fmla="*/ 434692 w 539671"/>
                <a:gd name="csY4" fmla="*/ 527011 h 543892"/>
                <a:gd name="csX5" fmla="*/ 360836 w 539671"/>
                <a:gd name="csY5" fmla="*/ 505382 h 543892"/>
                <a:gd name="csX6" fmla="*/ 225787 w 539671"/>
                <a:gd name="csY6" fmla="*/ 543892 h 543892"/>
                <a:gd name="csX7" fmla="*/ 83351 w 539671"/>
                <a:gd name="csY7" fmla="*/ 522791 h 543892"/>
                <a:gd name="csX8" fmla="*/ 123972 w 539671"/>
                <a:gd name="csY8" fmla="*/ 494303 h 543892"/>
                <a:gd name="csX9" fmla="*/ 107618 w 539671"/>
                <a:gd name="csY9" fmla="*/ 448408 h 543892"/>
                <a:gd name="csX10" fmla="*/ 145601 w 539671"/>
                <a:gd name="csY10" fmla="*/ 382465 h 543892"/>
                <a:gd name="csX11" fmla="*/ 111838 w 539671"/>
                <a:gd name="csY11" fmla="*/ 356088 h 543892"/>
                <a:gd name="csX12" fmla="*/ 113948 w 539671"/>
                <a:gd name="csY12" fmla="*/ 317578 h 543892"/>
                <a:gd name="csX13" fmla="*/ 0 w 539671"/>
                <a:gd name="csY13" fmla="*/ 98122 h 543892"/>
                <a:gd name="csX14" fmla="*/ 86516 w 539671"/>
                <a:gd name="csY14" fmla="*/ 136105 h 543892"/>
                <a:gd name="csX15" fmla="*/ 95484 w 539671"/>
                <a:gd name="csY15" fmla="*/ 113421 h 543892"/>
                <a:gd name="csX16" fmla="*/ 44841 w 539671"/>
                <a:gd name="csY16" fmla="*/ 47478 h 543892"/>
                <a:gd name="csX17" fmla="*/ 119224 w 539671"/>
                <a:gd name="csY17" fmla="*/ 24794 h 543892"/>
                <a:gd name="csX18" fmla="*/ 136632 w 539671"/>
                <a:gd name="csY18" fmla="*/ 69635 h 543892"/>
                <a:gd name="csX19" fmla="*/ 188859 w 539671"/>
                <a:gd name="csY19" fmla="*/ 88627 h 543892"/>
                <a:gd name="csX20" fmla="*/ 267990 w 539671"/>
                <a:gd name="csY20" fmla="*/ 51699 h 543892"/>
                <a:gd name="csX21" fmla="*/ 393016 w 539671"/>
                <a:gd name="csY21" fmla="*/ 28487 h 543892"/>
                <a:gd name="csX22" fmla="*/ 422558 w 539671"/>
                <a:gd name="csY22" fmla="*/ 0 h 543892"/>
                <a:gd name="csX23" fmla="*/ 531231 w 539671"/>
                <a:gd name="csY23" fmla="*/ 30597 h 543892"/>
                <a:gd name="csX24" fmla="*/ 497996 w 539671"/>
                <a:gd name="csY24" fmla="*/ 94430 h 543892"/>
                <a:gd name="csX25" fmla="*/ 539672 w 539671"/>
                <a:gd name="csY25" fmla="*/ 157734 h 543892"/>
                <a:gd name="csX26" fmla="*/ 533341 w 539671"/>
                <a:gd name="csY26" fmla="*/ 224204 h 543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539671" h="543892">
                  <a:moveTo>
                    <a:pt x="533341" y="224204"/>
                  </a:moveTo>
                  <a:lnTo>
                    <a:pt x="443660" y="330239"/>
                  </a:lnTo>
                  <a:lnTo>
                    <a:pt x="439967" y="373498"/>
                  </a:lnTo>
                  <a:lnTo>
                    <a:pt x="483753" y="456848"/>
                  </a:lnTo>
                  <a:lnTo>
                    <a:pt x="434692" y="527011"/>
                  </a:lnTo>
                  <a:lnTo>
                    <a:pt x="360836" y="505382"/>
                  </a:lnTo>
                  <a:lnTo>
                    <a:pt x="225787" y="543892"/>
                  </a:lnTo>
                  <a:lnTo>
                    <a:pt x="83351" y="522791"/>
                  </a:lnTo>
                  <a:lnTo>
                    <a:pt x="123972" y="494303"/>
                  </a:lnTo>
                  <a:lnTo>
                    <a:pt x="107618" y="448408"/>
                  </a:lnTo>
                  <a:lnTo>
                    <a:pt x="145601" y="382465"/>
                  </a:lnTo>
                  <a:lnTo>
                    <a:pt x="111838" y="356088"/>
                  </a:lnTo>
                  <a:lnTo>
                    <a:pt x="113948" y="317578"/>
                  </a:lnTo>
                  <a:lnTo>
                    <a:pt x="0" y="98122"/>
                  </a:lnTo>
                  <a:lnTo>
                    <a:pt x="86516" y="136105"/>
                  </a:lnTo>
                  <a:lnTo>
                    <a:pt x="95484" y="113421"/>
                  </a:lnTo>
                  <a:lnTo>
                    <a:pt x="44841" y="47478"/>
                  </a:lnTo>
                  <a:lnTo>
                    <a:pt x="119224" y="24794"/>
                  </a:lnTo>
                  <a:lnTo>
                    <a:pt x="136632" y="69635"/>
                  </a:lnTo>
                  <a:lnTo>
                    <a:pt x="188859" y="88627"/>
                  </a:lnTo>
                  <a:lnTo>
                    <a:pt x="267990" y="51699"/>
                  </a:lnTo>
                  <a:lnTo>
                    <a:pt x="393016" y="28487"/>
                  </a:lnTo>
                  <a:lnTo>
                    <a:pt x="422558" y="0"/>
                  </a:lnTo>
                  <a:lnTo>
                    <a:pt x="531231" y="30597"/>
                  </a:lnTo>
                  <a:lnTo>
                    <a:pt x="497996" y="94430"/>
                  </a:lnTo>
                  <a:lnTo>
                    <a:pt x="539672" y="157734"/>
                  </a:lnTo>
                  <a:lnTo>
                    <a:pt x="533341" y="224204"/>
                  </a:lnTo>
                  <a:close/>
                </a:path>
              </a:pathLst>
            </a:custGeom>
            <a:solidFill>
              <a:srgbClr val="D4AC0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A97D60-6A15-D9A5-5411-C8010E136A1B}"/>
                </a:ext>
              </a:extLst>
            </p:cNvPr>
            <p:cNvSpPr/>
            <p:nvPr/>
          </p:nvSpPr>
          <p:spPr>
            <a:xfrm>
              <a:off x="4940163" y="5529657"/>
              <a:ext cx="432053" cy="591371"/>
            </a:xfrm>
            <a:custGeom>
              <a:avLst/>
              <a:gdLst>
                <a:gd name="csX0" fmla="*/ 230007 w 432053"/>
                <a:gd name="csY0" fmla="*/ 527538 h 591371"/>
                <a:gd name="csX1" fmla="*/ 222094 w 432053"/>
                <a:gd name="csY1" fmla="*/ 446825 h 591371"/>
                <a:gd name="csX2" fmla="*/ 187276 w 432053"/>
                <a:gd name="csY2" fmla="*/ 446825 h 591371"/>
                <a:gd name="csX3" fmla="*/ 156151 w 432053"/>
                <a:gd name="csY3" fmla="*/ 366112 h 591371"/>
                <a:gd name="csX4" fmla="*/ 97595 w 432053"/>
                <a:gd name="csY4" fmla="*/ 317051 h 591371"/>
                <a:gd name="csX5" fmla="*/ 39565 w 432053"/>
                <a:gd name="csY5" fmla="*/ 171450 h 591371"/>
                <a:gd name="csX6" fmla="*/ 32180 w 432053"/>
                <a:gd name="csY6" fmla="*/ 67525 h 591371"/>
                <a:gd name="csX7" fmla="*/ 528 w 432053"/>
                <a:gd name="csY7" fmla="*/ 112893 h 591371"/>
                <a:gd name="csX8" fmla="*/ 0 w 432053"/>
                <a:gd name="csY8" fmla="*/ 11079 h 591371"/>
                <a:gd name="csX9" fmla="*/ 96540 w 432053"/>
                <a:gd name="csY9" fmla="*/ 0 h 591371"/>
                <a:gd name="csX10" fmla="*/ 126082 w 432053"/>
                <a:gd name="csY10" fmla="*/ 148239 h 591371"/>
                <a:gd name="csX11" fmla="*/ 183583 w 432053"/>
                <a:gd name="csY11" fmla="*/ 126609 h 591371"/>
                <a:gd name="csX12" fmla="*/ 251108 w 432053"/>
                <a:gd name="csY12" fmla="*/ 160899 h 591371"/>
                <a:gd name="csX13" fmla="*/ 246361 w 432053"/>
                <a:gd name="csY13" fmla="*/ 192024 h 591371"/>
                <a:gd name="csX14" fmla="*/ 290146 w 432053"/>
                <a:gd name="csY14" fmla="*/ 216819 h 591371"/>
                <a:gd name="csX15" fmla="*/ 295422 w 432053"/>
                <a:gd name="csY15" fmla="*/ 270628 h 591371"/>
                <a:gd name="csX16" fmla="*/ 363474 w 432053"/>
                <a:gd name="csY16" fmla="*/ 235283 h 591371"/>
                <a:gd name="csX17" fmla="*/ 432054 w 432053"/>
                <a:gd name="csY17" fmla="*/ 299642 h 591371"/>
                <a:gd name="csX18" fmla="*/ 418338 w 432053"/>
                <a:gd name="csY18" fmla="*/ 331294 h 591371"/>
                <a:gd name="csX19" fmla="*/ 337625 w 432053"/>
                <a:gd name="csY19" fmla="*/ 366639 h 591371"/>
                <a:gd name="csX20" fmla="*/ 332877 w 432053"/>
                <a:gd name="csY20" fmla="*/ 426251 h 591371"/>
                <a:gd name="csX21" fmla="*/ 378773 w 432053"/>
                <a:gd name="csY21" fmla="*/ 554443 h 591371"/>
                <a:gd name="csX22" fmla="*/ 299642 w 432053"/>
                <a:gd name="csY22" fmla="*/ 591371 h 591371"/>
                <a:gd name="csX23" fmla="*/ 247416 w 432053"/>
                <a:gd name="csY23" fmla="*/ 572379 h 591371"/>
                <a:gd name="csX24" fmla="*/ 230007 w 432053"/>
                <a:gd name="csY24" fmla="*/ 527538 h 591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32053" h="591371">
                  <a:moveTo>
                    <a:pt x="230007" y="527538"/>
                  </a:moveTo>
                  <a:lnTo>
                    <a:pt x="222094" y="446825"/>
                  </a:lnTo>
                  <a:lnTo>
                    <a:pt x="187276" y="446825"/>
                  </a:lnTo>
                  <a:lnTo>
                    <a:pt x="156151" y="366112"/>
                  </a:lnTo>
                  <a:lnTo>
                    <a:pt x="97595" y="317051"/>
                  </a:lnTo>
                  <a:lnTo>
                    <a:pt x="39565" y="171450"/>
                  </a:lnTo>
                  <a:lnTo>
                    <a:pt x="32180" y="67525"/>
                  </a:lnTo>
                  <a:lnTo>
                    <a:pt x="528" y="112893"/>
                  </a:lnTo>
                  <a:lnTo>
                    <a:pt x="0" y="11079"/>
                  </a:lnTo>
                  <a:lnTo>
                    <a:pt x="96540" y="0"/>
                  </a:lnTo>
                  <a:lnTo>
                    <a:pt x="126082" y="148239"/>
                  </a:lnTo>
                  <a:lnTo>
                    <a:pt x="183583" y="126609"/>
                  </a:lnTo>
                  <a:lnTo>
                    <a:pt x="251108" y="160899"/>
                  </a:lnTo>
                  <a:lnTo>
                    <a:pt x="246361" y="192024"/>
                  </a:lnTo>
                  <a:lnTo>
                    <a:pt x="290146" y="216819"/>
                  </a:lnTo>
                  <a:lnTo>
                    <a:pt x="295422" y="270628"/>
                  </a:lnTo>
                  <a:lnTo>
                    <a:pt x="363474" y="235283"/>
                  </a:lnTo>
                  <a:lnTo>
                    <a:pt x="432054" y="299642"/>
                  </a:lnTo>
                  <a:lnTo>
                    <a:pt x="418338" y="331294"/>
                  </a:lnTo>
                  <a:lnTo>
                    <a:pt x="337625" y="366639"/>
                  </a:lnTo>
                  <a:lnTo>
                    <a:pt x="332877" y="426251"/>
                  </a:lnTo>
                  <a:lnTo>
                    <a:pt x="378773" y="554443"/>
                  </a:lnTo>
                  <a:lnTo>
                    <a:pt x="299642" y="591371"/>
                  </a:lnTo>
                  <a:lnTo>
                    <a:pt x="247416" y="572379"/>
                  </a:lnTo>
                  <a:lnTo>
                    <a:pt x="230007" y="527538"/>
                  </a:lnTo>
                  <a:close/>
                </a:path>
              </a:pathLst>
            </a:custGeom>
            <a:solidFill>
              <a:srgbClr val="6C348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D28DB6B-ABE3-AD97-CA04-C906CA967D4D}"/>
                </a:ext>
              </a:extLst>
            </p:cNvPr>
            <p:cNvSpPr/>
            <p:nvPr/>
          </p:nvSpPr>
          <p:spPr>
            <a:xfrm>
              <a:off x="6466332" y="5154578"/>
              <a:ext cx="286453" cy="692130"/>
            </a:xfrm>
            <a:custGeom>
              <a:avLst/>
              <a:gdLst>
                <a:gd name="csX0" fmla="*/ 270100 w 286453"/>
                <a:gd name="csY0" fmla="*/ 190442 h 692130"/>
                <a:gd name="csX1" fmla="*/ 286453 w 286453"/>
                <a:gd name="csY1" fmla="*/ 195717 h 692130"/>
                <a:gd name="csX2" fmla="*/ 231062 w 286453"/>
                <a:gd name="csY2" fmla="*/ 250053 h 692130"/>
                <a:gd name="csX3" fmla="*/ 225259 w 286453"/>
                <a:gd name="csY3" fmla="*/ 197300 h 692130"/>
                <a:gd name="csX4" fmla="*/ 270100 w 286453"/>
                <a:gd name="csY4" fmla="*/ 190442 h 692130"/>
                <a:gd name="csX5" fmla="*/ 272737 w 286453"/>
                <a:gd name="csY5" fmla="*/ 11079 h 692130"/>
                <a:gd name="csX6" fmla="*/ 254274 w 286453"/>
                <a:gd name="csY6" fmla="*/ 23739 h 692130"/>
                <a:gd name="csX7" fmla="*/ 237392 w 286453"/>
                <a:gd name="csY7" fmla="*/ 528 h 692130"/>
                <a:gd name="csX8" fmla="*/ 245833 w 286453"/>
                <a:gd name="csY8" fmla="*/ 0 h 692130"/>
                <a:gd name="csX9" fmla="*/ 272737 w 286453"/>
                <a:gd name="csY9" fmla="*/ 11079 h 692130"/>
                <a:gd name="csX10" fmla="*/ 216818 w 286453"/>
                <a:gd name="csY10" fmla="*/ 243723 h 692130"/>
                <a:gd name="csX11" fmla="*/ 228951 w 286453"/>
                <a:gd name="csY11" fmla="*/ 262187 h 692130"/>
                <a:gd name="csX12" fmla="*/ 196244 w 286453"/>
                <a:gd name="csY12" fmla="*/ 308610 h 692130"/>
                <a:gd name="csX13" fmla="*/ 163537 w 286453"/>
                <a:gd name="csY13" fmla="*/ 308083 h 692130"/>
                <a:gd name="csX14" fmla="*/ 155624 w 286453"/>
                <a:gd name="csY14" fmla="*/ 357671 h 692130"/>
                <a:gd name="csX15" fmla="*/ 161427 w 286453"/>
                <a:gd name="csY15" fmla="*/ 428362 h 692130"/>
                <a:gd name="csX16" fmla="*/ 201520 w 286453"/>
                <a:gd name="csY16" fmla="*/ 462652 h 692130"/>
                <a:gd name="csX17" fmla="*/ 142963 w 286453"/>
                <a:gd name="csY17" fmla="*/ 503272 h 692130"/>
                <a:gd name="csX18" fmla="*/ 152986 w 286453"/>
                <a:gd name="csY18" fmla="*/ 533869 h 692130"/>
                <a:gd name="csX19" fmla="*/ 79131 w 286453"/>
                <a:gd name="csY19" fmla="*/ 583457 h 692130"/>
                <a:gd name="csX20" fmla="*/ 80713 w 286453"/>
                <a:gd name="csY20" fmla="*/ 647290 h 692130"/>
                <a:gd name="csX21" fmla="*/ 24794 w 286453"/>
                <a:gd name="csY21" fmla="*/ 692131 h 692130"/>
                <a:gd name="csX22" fmla="*/ 51171 w 286453"/>
                <a:gd name="csY22" fmla="*/ 607725 h 692130"/>
                <a:gd name="csX23" fmla="*/ 29542 w 286453"/>
                <a:gd name="csY23" fmla="*/ 621441 h 692130"/>
                <a:gd name="csX24" fmla="*/ 0 w 286453"/>
                <a:gd name="csY24" fmla="*/ 534397 h 692130"/>
                <a:gd name="csX25" fmla="*/ 17409 w 286453"/>
                <a:gd name="csY25" fmla="*/ 477950 h 692130"/>
                <a:gd name="csX26" fmla="*/ 1055 w 286453"/>
                <a:gd name="csY26" fmla="*/ 401457 h 692130"/>
                <a:gd name="csX27" fmla="*/ 127137 w 286453"/>
                <a:gd name="csY27" fmla="*/ 227897 h 692130"/>
                <a:gd name="csX28" fmla="*/ 159844 w 286453"/>
                <a:gd name="csY28" fmla="*/ 266407 h 692130"/>
                <a:gd name="csX29" fmla="*/ 169340 w 286453"/>
                <a:gd name="csY29" fmla="*/ 224732 h 692130"/>
                <a:gd name="csX30" fmla="*/ 216818 w 286453"/>
                <a:gd name="csY30" fmla="*/ 243723 h 692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86453" h="692130">
                  <a:moveTo>
                    <a:pt x="270100" y="190442"/>
                  </a:moveTo>
                  <a:lnTo>
                    <a:pt x="286453" y="195717"/>
                  </a:lnTo>
                  <a:lnTo>
                    <a:pt x="231062" y="250053"/>
                  </a:lnTo>
                  <a:lnTo>
                    <a:pt x="225259" y="197300"/>
                  </a:lnTo>
                  <a:lnTo>
                    <a:pt x="270100" y="190442"/>
                  </a:lnTo>
                  <a:close/>
                  <a:moveTo>
                    <a:pt x="272737" y="11079"/>
                  </a:moveTo>
                  <a:lnTo>
                    <a:pt x="254274" y="23739"/>
                  </a:lnTo>
                  <a:lnTo>
                    <a:pt x="237392" y="528"/>
                  </a:lnTo>
                  <a:lnTo>
                    <a:pt x="245833" y="0"/>
                  </a:lnTo>
                  <a:lnTo>
                    <a:pt x="272737" y="11079"/>
                  </a:lnTo>
                  <a:close/>
                  <a:moveTo>
                    <a:pt x="216818" y="243723"/>
                  </a:moveTo>
                  <a:lnTo>
                    <a:pt x="228951" y="262187"/>
                  </a:lnTo>
                  <a:lnTo>
                    <a:pt x="196244" y="308610"/>
                  </a:lnTo>
                  <a:lnTo>
                    <a:pt x="163537" y="308083"/>
                  </a:lnTo>
                  <a:lnTo>
                    <a:pt x="155624" y="357671"/>
                  </a:lnTo>
                  <a:lnTo>
                    <a:pt x="161427" y="428362"/>
                  </a:lnTo>
                  <a:lnTo>
                    <a:pt x="201520" y="462652"/>
                  </a:lnTo>
                  <a:lnTo>
                    <a:pt x="142963" y="503272"/>
                  </a:lnTo>
                  <a:lnTo>
                    <a:pt x="152986" y="533869"/>
                  </a:lnTo>
                  <a:lnTo>
                    <a:pt x="79131" y="583457"/>
                  </a:lnTo>
                  <a:lnTo>
                    <a:pt x="80713" y="647290"/>
                  </a:lnTo>
                  <a:lnTo>
                    <a:pt x="24794" y="692131"/>
                  </a:lnTo>
                  <a:lnTo>
                    <a:pt x="51171" y="607725"/>
                  </a:lnTo>
                  <a:lnTo>
                    <a:pt x="29542" y="621441"/>
                  </a:lnTo>
                  <a:lnTo>
                    <a:pt x="0" y="534397"/>
                  </a:lnTo>
                  <a:lnTo>
                    <a:pt x="17409" y="477950"/>
                  </a:lnTo>
                  <a:lnTo>
                    <a:pt x="1055" y="401457"/>
                  </a:lnTo>
                  <a:lnTo>
                    <a:pt x="127137" y="227897"/>
                  </a:lnTo>
                  <a:lnTo>
                    <a:pt x="159844" y="266407"/>
                  </a:lnTo>
                  <a:lnTo>
                    <a:pt x="169340" y="224732"/>
                  </a:lnTo>
                  <a:lnTo>
                    <a:pt x="216818" y="243723"/>
                  </a:lnTo>
                  <a:close/>
                </a:path>
              </a:pathLst>
            </a:custGeom>
            <a:solidFill>
              <a:srgbClr val="E91E6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B2A5FA7-AAA1-ED1A-9598-FCF39209A228}"/>
                </a:ext>
              </a:extLst>
            </p:cNvPr>
            <p:cNvSpPr/>
            <p:nvPr/>
          </p:nvSpPr>
          <p:spPr>
            <a:xfrm>
              <a:off x="5803216" y="4302076"/>
              <a:ext cx="439967" cy="512239"/>
            </a:xfrm>
            <a:custGeom>
              <a:avLst/>
              <a:gdLst>
                <a:gd name="csX0" fmla="*/ 352396 w 439967"/>
                <a:gd name="csY0" fmla="*/ 357671 h 512239"/>
                <a:gd name="csX1" fmla="*/ 195189 w 439967"/>
                <a:gd name="csY1" fmla="*/ 397236 h 512239"/>
                <a:gd name="csX2" fmla="*/ 198354 w 439967"/>
                <a:gd name="csY2" fmla="*/ 429944 h 512239"/>
                <a:gd name="csX3" fmla="*/ 129774 w 439967"/>
                <a:gd name="csY3" fmla="*/ 442077 h 512239"/>
                <a:gd name="csX4" fmla="*/ 78076 w 439967"/>
                <a:gd name="csY4" fmla="*/ 512240 h 512239"/>
                <a:gd name="csX5" fmla="*/ 42203 w 439967"/>
                <a:gd name="csY5" fmla="*/ 471092 h 512239"/>
                <a:gd name="csX6" fmla="*/ 66997 w 439967"/>
                <a:gd name="csY6" fmla="*/ 359781 h 512239"/>
                <a:gd name="csX7" fmla="*/ 24794 w 439967"/>
                <a:gd name="csY7" fmla="*/ 315468 h 512239"/>
                <a:gd name="csX8" fmla="*/ 0 w 439967"/>
                <a:gd name="csY8" fmla="*/ 203630 h 512239"/>
                <a:gd name="csX9" fmla="*/ 17936 w 439967"/>
                <a:gd name="csY9" fmla="*/ 162482 h 512239"/>
                <a:gd name="csX10" fmla="*/ 58029 w 439967"/>
                <a:gd name="csY10" fmla="*/ 156679 h 512239"/>
                <a:gd name="csX11" fmla="*/ 81241 w 439967"/>
                <a:gd name="csY11" fmla="*/ 67525 h 512239"/>
                <a:gd name="csX12" fmla="*/ 135577 w 439967"/>
                <a:gd name="csY12" fmla="*/ 65415 h 512239"/>
                <a:gd name="csX13" fmla="*/ 197299 w 439967"/>
                <a:gd name="csY13" fmla="*/ 111838 h 512239"/>
                <a:gd name="csX14" fmla="*/ 286453 w 439967"/>
                <a:gd name="csY14" fmla="*/ 46423 h 512239"/>
                <a:gd name="csX15" fmla="*/ 400402 w 439967"/>
                <a:gd name="csY15" fmla="*/ 0 h 512239"/>
                <a:gd name="csX16" fmla="*/ 439967 w 439967"/>
                <a:gd name="csY16" fmla="*/ 37455 h 512239"/>
                <a:gd name="csX17" fmla="*/ 391434 w 439967"/>
                <a:gd name="csY17" fmla="*/ 143491 h 512239"/>
                <a:gd name="csX18" fmla="*/ 399874 w 439967"/>
                <a:gd name="csY18" fmla="*/ 188859 h 512239"/>
                <a:gd name="csX19" fmla="*/ 367167 w 439967"/>
                <a:gd name="csY19" fmla="*/ 216818 h 512239"/>
                <a:gd name="csX20" fmla="*/ 322854 w 439967"/>
                <a:gd name="csY20" fmla="*/ 197300 h 512239"/>
                <a:gd name="csX21" fmla="*/ 307555 w 439967"/>
                <a:gd name="csY21" fmla="*/ 236865 h 512239"/>
                <a:gd name="csX22" fmla="*/ 352396 w 439967"/>
                <a:gd name="csY22" fmla="*/ 357671 h 5122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39967" h="512239">
                  <a:moveTo>
                    <a:pt x="352396" y="357671"/>
                  </a:moveTo>
                  <a:lnTo>
                    <a:pt x="195189" y="397236"/>
                  </a:lnTo>
                  <a:lnTo>
                    <a:pt x="198354" y="429944"/>
                  </a:lnTo>
                  <a:lnTo>
                    <a:pt x="129774" y="442077"/>
                  </a:lnTo>
                  <a:lnTo>
                    <a:pt x="78076" y="512240"/>
                  </a:lnTo>
                  <a:lnTo>
                    <a:pt x="42203" y="471092"/>
                  </a:lnTo>
                  <a:lnTo>
                    <a:pt x="66997" y="359781"/>
                  </a:lnTo>
                  <a:lnTo>
                    <a:pt x="24794" y="315468"/>
                  </a:lnTo>
                  <a:lnTo>
                    <a:pt x="0" y="203630"/>
                  </a:lnTo>
                  <a:lnTo>
                    <a:pt x="17936" y="162482"/>
                  </a:lnTo>
                  <a:lnTo>
                    <a:pt x="58029" y="156679"/>
                  </a:lnTo>
                  <a:lnTo>
                    <a:pt x="81241" y="67525"/>
                  </a:lnTo>
                  <a:lnTo>
                    <a:pt x="135577" y="65415"/>
                  </a:lnTo>
                  <a:lnTo>
                    <a:pt x="197299" y="111838"/>
                  </a:lnTo>
                  <a:lnTo>
                    <a:pt x="286453" y="46423"/>
                  </a:lnTo>
                  <a:lnTo>
                    <a:pt x="400402" y="0"/>
                  </a:lnTo>
                  <a:lnTo>
                    <a:pt x="439967" y="37455"/>
                  </a:lnTo>
                  <a:lnTo>
                    <a:pt x="391434" y="143491"/>
                  </a:lnTo>
                  <a:lnTo>
                    <a:pt x="399874" y="188859"/>
                  </a:lnTo>
                  <a:lnTo>
                    <a:pt x="367167" y="216818"/>
                  </a:lnTo>
                  <a:lnTo>
                    <a:pt x="322854" y="197300"/>
                  </a:lnTo>
                  <a:lnTo>
                    <a:pt x="307555" y="236865"/>
                  </a:lnTo>
                  <a:lnTo>
                    <a:pt x="352396" y="357671"/>
                  </a:lnTo>
                  <a:close/>
                </a:path>
              </a:pathLst>
            </a:custGeom>
            <a:solidFill>
              <a:srgbClr val="FF704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5F744CD-1246-E34B-7836-0CBE87D1532F}"/>
                </a:ext>
              </a:extLst>
            </p:cNvPr>
            <p:cNvSpPr/>
            <p:nvPr/>
          </p:nvSpPr>
          <p:spPr>
            <a:xfrm>
              <a:off x="5230309" y="5264306"/>
              <a:ext cx="631991" cy="610361"/>
            </a:xfrm>
            <a:custGeom>
              <a:avLst/>
              <a:gdLst>
                <a:gd name="csX0" fmla="*/ 0 w 631991"/>
                <a:gd name="csY0" fmla="*/ 482170 h 610361"/>
                <a:gd name="csX1" fmla="*/ 144546 w 631991"/>
                <a:gd name="csY1" fmla="*/ 298587 h 610361"/>
                <a:gd name="csX2" fmla="*/ 163537 w 631991"/>
                <a:gd name="csY2" fmla="*/ 167229 h 610361"/>
                <a:gd name="csX3" fmla="*/ 228952 w 631991"/>
                <a:gd name="csY3" fmla="*/ 179363 h 610361"/>
                <a:gd name="csX4" fmla="*/ 276430 w 631991"/>
                <a:gd name="csY4" fmla="*/ 140325 h 610361"/>
                <a:gd name="csX5" fmla="*/ 330239 w 631991"/>
                <a:gd name="csY5" fmla="*/ 0 h 610361"/>
                <a:gd name="csX6" fmla="*/ 370860 w 631991"/>
                <a:gd name="csY6" fmla="*/ 51699 h 610361"/>
                <a:gd name="csX7" fmla="*/ 437857 w 631991"/>
                <a:gd name="csY7" fmla="*/ 58557 h 610361"/>
                <a:gd name="csX8" fmla="*/ 468454 w 631991"/>
                <a:gd name="csY8" fmla="*/ 32707 h 610361"/>
                <a:gd name="csX9" fmla="*/ 505909 w 631991"/>
                <a:gd name="csY9" fmla="*/ 221566 h 610361"/>
                <a:gd name="csX10" fmla="*/ 576600 w 631991"/>
                <a:gd name="csY10" fmla="*/ 234755 h 610361"/>
                <a:gd name="csX11" fmla="*/ 631991 w 631991"/>
                <a:gd name="csY11" fmla="*/ 281178 h 610361"/>
                <a:gd name="csX12" fmla="*/ 623551 w 631991"/>
                <a:gd name="csY12" fmla="*/ 348703 h 610361"/>
                <a:gd name="csX13" fmla="*/ 598229 w 631991"/>
                <a:gd name="csY13" fmla="*/ 358726 h 610361"/>
                <a:gd name="csX14" fmla="*/ 605087 w 631991"/>
                <a:gd name="csY14" fmla="*/ 463178 h 610361"/>
                <a:gd name="csX15" fmla="*/ 509075 w 631991"/>
                <a:gd name="csY15" fmla="*/ 449463 h 610361"/>
                <a:gd name="csX16" fmla="*/ 511712 w 631991"/>
                <a:gd name="csY16" fmla="*/ 470037 h 610361"/>
                <a:gd name="csX17" fmla="*/ 464234 w 631991"/>
                <a:gd name="csY17" fmla="*/ 491666 h 610361"/>
                <a:gd name="csX18" fmla="*/ 410952 w 631991"/>
                <a:gd name="csY18" fmla="*/ 456321 h 610361"/>
                <a:gd name="csX19" fmla="*/ 320216 w 631991"/>
                <a:gd name="csY19" fmla="*/ 488501 h 610361"/>
                <a:gd name="csX20" fmla="*/ 298059 w 631991"/>
                <a:gd name="csY20" fmla="*/ 610362 h 610361"/>
                <a:gd name="csX21" fmla="*/ 235282 w 631991"/>
                <a:gd name="csY21" fmla="*/ 535979 h 610361"/>
                <a:gd name="csX22" fmla="*/ 141908 w 631991"/>
                <a:gd name="csY22" fmla="*/ 564994 h 610361"/>
                <a:gd name="csX23" fmla="*/ 73328 w 631991"/>
                <a:gd name="csY23" fmla="*/ 500634 h 610361"/>
                <a:gd name="csX24" fmla="*/ 5275 w 631991"/>
                <a:gd name="csY24" fmla="*/ 535979 h 610361"/>
                <a:gd name="csX25" fmla="*/ 0 w 631991"/>
                <a:gd name="csY25" fmla="*/ 482170 h 6103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31991" h="610361">
                  <a:moveTo>
                    <a:pt x="0" y="482170"/>
                  </a:moveTo>
                  <a:lnTo>
                    <a:pt x="144546" y="298587"/>
                  </a:lnTo>
                  <a:lnTo>
                    <a:pt x="163537" y="167229"/>
                  </a:lnTo>
                  <a:lnTo>
                    <a:pt x="228952" y="179363"/>
                  </a:lnTo>
                  <a:lnTo>
                    <a:pt x="276430" y="140325"/>
                  </a:lnTo>
                  <a:lnTo>
                    <a:pt x="330239" y="0"/>
                  </a:lnTo>
                  <a:lnTo>
                    <a:pt x="370860" y="51699"/>
                  </a:lnTo>
                  <a:lnTo>
                    <a:pt x="437857" y="58557"/>
                  </a:lnTo>
                  <a:lnTo>
                    <a:pt x="468454" y="32707"/>
                  </a:lnTo>
                  <a:lnTo>
                    <a:pt x="505909" y="221566"/>
                  </a:lnTo>
                  <a:lnTo>
                    <a:pt x="576600" y="234755"/>
                  </a:lnTo>
                  <a:lnTo>
                    <a:pt x="631991" y="281178"/>
                  </a:lnTo>
                  <a:lnTo>
                    <a:pt x="623551" y="348703"/>
                  </a:lnTo>
                  <a:lnTo>
                    <a:pt x="598229" y="358726"/>
                  </a:lnTo>
                  <a:lnTo>
                    <a:pt x="605087" y="463178"/>
                  </a:lnTo>
                  <a:lnTo>
                    <a:pt x="509075" y="449463"/>
                  </a:lnTo>
                  <a:lnTo>
                    <a:pt x="511712" y="470037"/>
                  </a:lnTo>
                  <a:lnTo>
                    <a:pt x="464234" y="491666"/>
                  </a:lnTo>
                  <a:lnTo>
                    <a:pt x="410952" y="456321"/>
                  </a:lnTo>
                  <a:lnTo>
                    <a:pt x="320216" y="488501"/>
                  </a:lnTo>
                  <a:lnTo>
                    <a:pt x="298059" y="610362"/>
                  </a:lnTo>
                  <a:lnTo>
                    <a:pt x="235282" y="535979"/>
                  </a:lnTo>
                  <a:lnTo>
                    <a:pt x="141908" y="564994"/>
                  </a:lnTo>
                  <a:lnTo>
                    <a:pt x="73328" y="500634"/>
                  </a:lnTo>
                  <a:lnTo>
                    <a:pt x="5275" y="535979"/>
                  </a:lnTo>
                  <a:lnTo>
                    <a:pt x="0" y="482170"/>
                  </a:lnTo>
                  <a:close/>
                </a:path>
              </a:pathLst>
            </a:custGeom>
            <a:solidFill>
              <a:srgbClr val="FFCA28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B605B57-61FC-159A-1A6D-F9E94041D560}"/>
                </a:ext>
              </a:extLst>
            </p:cNvPr>
            <p:cNvSpPr/>
            <p:nvPr/>
          </p:nvSpPr>
          <p:spPr>
            <a:xfrm>
              <a:off x="5536281" y="4397560"/>
              <a:ext cx="351340" cy="674194"/>
            </a:xfrm>
            <a:custGeom>
              <a:avLst/>
              <a:gdLst>
                <a:gd name="csX0" fmla="*/ 36400 w 351340"/>
                <a:gd name="csY0" fmla="*/ 37455 h 674194"/>
                <a:gd name="csX1" fmla="*/ 109728 w 351340"/>
                <a:gd name="csY1" fmla="*/ 44313 h 674194"/>
                <a:gd name="csX2" fmla="*/ 127664 w 351340"/>
                <a:gd name="csY2" fmla="*/ 0 h 674194"/>
                <a:gd name="csX3" fmla="*/ 221566 w 351340"/>
                <a:gd name="csY3" fmla="*/ 51171 h 674194"/>
                <a:gd name="csX4" fmla="*/ 266935 w 351340"/>
                <a:gd name="csY4" fmla="*/ 108145 h 674194"/>
                <a:gd name="csX5" fmla="*/ 291729 w 351340"/>
                <a:gd name="csY5" fmla="*/ 219984 h 674194"/>
                <a:gd name="csX6" fmla="*/ 333932 w 351340"/>
                <a:gd name="csY6" fmla="*/ 264297 h 674194"/>
                <a:gd name="csX7" fmla="*/ 309138 w 351340"/>
                <a:gd name="csY7" fmla="*/ 375607 h 674194"/>
                <a:gd name="csX8" fmla="*/ 345010 w 351340"/>
                <a:gd name="csY8" fmla="*/ 416755 h 674194"/>
                <a:gd name="csX9" fmla="*/ 351341 w 351340"/>
                <a:gd name="csY9" fmla="*/ 455266 h 674194"/>
                <a:gd name="csX10" fmla="*/ 313358 w 351340"/>
                <a:gd name="csY10" fmla="*/ 494831 h 674194"/>
                <a:gd name="csX11" fmla="*/ 333404 w 351340"/>
                <a:gd name="csY11" fmla="*/ 518571 h 674194"/>
                <a:gd name="csX12" fmla="*/ 117114 w 351340"/>
                <a:gd name="csY12" fmla="*/ 674194 h 674194"/>
                <a:gd name="csX13" fmla="*/ 84934 w 351340"/>
                <a:gd name="csY13" fmla="*/ 630408 h 674194"/>
                <a:gd name="csX14" fmla="*/ 42731 w 351340"/>
                <a:gd name="csY14" fmla="*/ 633046 h 674194"/>
                <a:gd name="csX15" fmla="*/ 0 w 351340"/>
                <a:gd name="csY15" fmla="*/ 503799 h 674194"/>
                <a:gd name="csX16" fmla="*/ 5275 w 351340"/>
                <a:gd name="csY16" fmla="*/ 374025 h 674194"/>
                <a:gd name="csX17" fmla="*/ 39565 w 351340"/>
                <a:gd name="csY17" fmla="*/ 291201 h 674194"/>
                <a:gd name="csX18" fmla="*/ 13716 w 351340"/>
                <a:gd name="csY18" fmla="*/ 72801 h 674194"/>
                <a:gd name="csX19" fmla="*/ 36400 w 351340"/>
                <a:gd name="csY19" fmla="*/ 37455 h 674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51340" h="674194">
                  <a:moveTo>
                    <a:pt x="36400" y="37455"/>
                  </a:moveTo>
                  <a:lnTo>
                    <a:pt x="109728" y="44313"/>
                  </a:lnTo>
                  <a:lnTo>
                    <a:pt x="127664" y="0"/>
                  </a:lnTo>
                  <a:lnTo>
                    <a:pt x="221566" y="51171"/>
                  </a:lnTo>
                  <a:lnTo>
                    <a:pt x="266935" y="108145"/>
                  </a:lnTo>
                  <a:lnTo>
                    <a:pt x="291729" y="219984"/>
                  </a:lnTo>
                  <a:lnTo>
                    <a:pt x="333932" y="264297"/>
                  </a:lnTo>
                  <a:lnTo>
                    <a:pt x="309138" y="375607"/>
                  </a:lnTo>
                  <a:lnTo>
                    <a:pt x="345010" y="416755"/>
                  </a:lnTo>
                  <a:lnTo>
                    <a:pt x="351341" y="455266"/>
                  </a:lnTo>
                  <a:lnTo>
                    <a:pt x="313358" y="494831"/>
                  </a:lnTo>
                  <a:lnTo>
                    <a:pt x="333404" y="518571"/>
                  </a:lnTo>
                  <a:lnTo>
                    <a:pt x="117114" y="674194"/>
                  </a:lnTo>
                  <a:lnTo>
                    <a:pt x="84934" y="630408"/>
                  </a:lnTo>
                  <a:lnTo>
                    <a:pt x="42731" y="633046"/>
                  </a:lnTo>
                  <a:lnTo>
                    <a:pt x="0" y="503799"/>
                  </a:lnTo>
                  <a:lnTo>
                    <a:pt x="5275" y="374025"/>
                  </a:lnTo>
                  <a:lnTo>
                    <a:pt x="39565" y="291201"/>
                  </a:lnTo>
                  <a:lnTo>
                    <a:pt x="13716" y="72801"/>
                  </a:lnTo>
                  <a:lnTo>
                    <a:pt x="36400" y="37455"/>
                  </a:lnTo>
                  <a:close/>
                </a:path>
              </a:pathLst>
            </a:custGeom>
            <a:solidFill>
              <a:srgbClr val="26C6D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4A4F7D1-775F-C183-BF0D-B6B5A9F6ACE8}"/>
                </a:ext>
              </a:extLst>
            </p:cNvPr>
            <p:cNvSpPr/>
            <p:nvPr/>
          </p:nvSpPr>
          <p:spPr>
            <a:xfrm>
              <a:off x="5273040" y="5713768"/>
              <a:ext cx="637266" cy="395126"/>
            </a:xfrm>
            <a:custGeom>
              <a:avLst/>
              <a:gdLst>
                <a:gd name="csX0" fmla="*/ 45896 w 637266"/>
                <a:gd name="csY0" fmla="*/ 370332 h 395126"/>
                <a:gd name="csX1" fmla="*/ 0 w 637266"/>
                <a:gd name="csY1" fmla="*/ 242140 h 395126"/>
                <a:gd name="csX2" fmla="*/ 4748 w 637266"/>
                <a:gd name="csY2" fmla="*/ 182528 h 395126"/>
                <a:gd name="csX3" fmla="*/ 85461 w 637266"/>
                <a:gd name="csY3" fmla="*/ 147183 h 395126"/>
                <a:gd name="csX4" fmla="*/ 99177 w 637266"/>
                <a:gd name="csY4" fmla="*/ 115531 h 395126"/>
                <a:gd name="csX5" fmla="*/ 192552 w 637266"/>
                <a:gd name="csY5" fmla="*/ 86516 h 395126"/>
                <a:gd name="csX6" fmla="*/ 255329 w 637266"/>
                <a:gd name="csY6" fmla="*/ 160899 h 395126"/>
                <a:gd name="csX7" fmla="*/ 277485 w 637266"/>
                <a:gd name="csY7" fmla="*/ 39038 h 395126"/>
                <a:gd name="csX8" fmla="*/ 368222 w 637266"/>
                <a:gd name="csY8" fmla="*/ 6858 h 395126"/>
                <a:gd name="csX9" fmla="*/ 421503 w 637266"/>
                <a:gd name="csY9" fmla="*/ 42203 h 395126"/>
                <a:gd name="csX10" fmla="*/ 468982 w 637266"/>
                <a:gd name="csY10" fmla="*/ 20574 h 395126"/>
                <a:gd name="csX11" fmla="*/ 466344 w 637266"/>
                <a:gd name="csY11" fmla="*/ 0 h 395126"/>
                <a:gd name="csX12" fmla="*/ 562356 w 637266"/>
                <a:gd name="csY12" fmla="*/ 13716 h 395126"/>
                <a:gd name="csX13" fmla="*/ 637266 w 637266"/>
                <a:gd name="csY13" fmla="*/ 135578 h 395126"/>
                <a:gd name="csX14" fmla="*/ 559191 w 637266"/>
                <a:gd name="csY14" fmla="*/ 150876 h 395126"/>
                <a:gd name="csX15" fmla="*/ 564994 w 637266"/>
                <a:gd name="csY15" fmla="*/ 195189 h 395126"/>
                <a:gd name="csX16" fmla="*/ 524373 w 637266"/>
                <a:gd name="csY16" fmla="*/ 216818 h 395126"/>
                <a:gd name="csX17" fmla="*/ 517515 w 637266"/>
                <a:gd name="csY17" fmla="*/ 347648 h 395126"/>
                <a:gd name="csX18" fmla="*/ 426251 w 637266"/>
                <a:gd name="csY18" fmla="*/ 361891 h 395126"/>
                <a:gd name="csX19" fmla="*/ 398819 w 637266"/>
                <a:gd name="csY19" fmla="*/ 395126 h 395126"/>
                <a:gd name="csX20" fmla="*/ 309138 w 637266"/>
                <a:gd name="csY20" fmla="*/ 349231 h 395126"/>
                <a:gd name="csX21" fmla="*/ 200465 w 637266"/>
                <a:gd name="csY21" fmla="*/ 318633 h 395126"/>
                <a:gd name="csX22" fmla="*/ 170922 w 637266"/>
                <a:gd name="csY22" fmla="*/ 347121 h 395126"/>
                <a:gd name="csX23" fmla="*/ 45896 w 637266"/>
                <a:gd name="csY23" fmla="*/ 370332 h 395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37266" h="395126">
                  <a:moveTo>
                    <a:pt x="45896" y="370332"/>
                  </a:moveTo>
                  <a:lnTo>
                    <a:pt x="0" y="242140"/>
                  </a:lnTo>
                  <a:lnTo>
                    <a:pt x="4748" y="182528"/>
                  </a:lnTo>
                  <a:lnTo>
                    <a:pt x="85461" y="147183"/>
                  </a:lnTo>
                  <a:lnTo>
                    <a:pt x="99177" y="115531"/>
                  </a:lnTo>
                  <a:lnTo>
                    <a:pt x="192552" y="86516"/>
                  </a:lnTo>
                  <a:lnTo>
                    <a:pt x="255329" y="160899"/>
                  </a:lnTo>
                  <a:lnTo>
                    <a:pt x="277485" y="39038"/>
                  </a:lnTo>
                  <a:lnTo>
                    <a:pt x="368222" y="6858"/>
                  </a:lnTo>
                  <a:lnTo>
                    <a:pt x="421503" y="42203"/>
                  </a:lnTo>
                  <a:lnTo>
                    <a:pt x="468982" y="20574"/>
                  </a:lnTo>
                  <a:lnTo>
                    <a:pt x="466344" y="0"/>
                  </a:lnTo>
                  <a:lnTo>
                    <a:pt x="562356" y="13716"/>
                  </a:lnTo>
                  <a:lnTo>
                    <a:pt x="637266" y="135578"/>
                  </a:lnTo>
                  <a:lnTo>
                    <a:pt x="559191" y="150876"/>
                  </a:lnTo>
                  <a:lnTo>
                    <a:pt x="564994" y="195189"/>
                  </a:lnTo>
                  <a:lnTo>
                    <a:pt x="524373" y="216818"/>
                  </a:lnTo>
                  <a:lnTo>
                    <a:pt x="517515" y="347648"/>
                  </a:lnTo>
                  <a:lnTo>
                    <a:pt x="426251" y="361891"/>
                  </a:lnTo>
                  <a:lnTo>
                    <a:pt x="398819" y="395126"/>
                  </a:lnTo>
                  <a:lnTo>
                    <a:pt x="309138" y="349231"/>
                  </a:lnTo>
                  <a:lnTo>
                    <a:pt x="200465" y="318633"/>
                  </a:lnTo>
                  <a:lnTo>
                    <a:pt x="170922" y="347121"/>
                  </a:lnTo>
                  <a:lnTo>
                    <a:pt x="45896" y="370332"/>
                  </a:lnTo>
                  <a:close/>
                </a:path>
              </a:pathLst>
            </a:custGeom>
            <a:solidFill>
              <a:srgbClr val="8BC34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8D2E493-6E14-FF3B-ABC3-54394EFA331D}"/>
                </a:ext>
              </a:extLst>
            </p:cNvPr>
            <p:cNvSpPr/>
            <p:nvPr/>
          </p:nvSpPr>
          <p:spPr>
            <a:xfrm>
              <a:off x="5052528" y="4719886"/>
              <a:ext cx="437856" cy="469509"/>
            </a:xfrm>
            <a:custGeom>
              <a:avLst/>
              <a:gdLst>
                <a:gd name="csX0" fmla="*/ 437857 w 437856"/>
                <a:gd name="csY0" fmla="*/ 158262 h 469509"/>
                <a:gd name="csX1" fmla="*/ 403567 w 437856"/>
                <a:gd name="csY1" fmla="*/ 188859 h 469509"/>
                <a:gd name="csX2" fmla="*/ 400929 w 437856"/>
                <a:gd name="csY2" fmla="*/ 267462 h 469509"/>
                <a:gd name="csX3" fmla="*/ 333404 w 437856"/>
                <a:gd name="csY3" fmla="*/ 338152 h 469509"/>
                <a:gd name="csX4" fmla="*/ 318633 w 437856"/>
                <a:gd name="csY4" fmla="*/ 324436 h 469509"/>
                <a:gd name="csX5" fmla="*/ 255329 w 437856"/>
                <a:gd name="csY5" fmla="*/ 355033 h 469509"/>
                <a:gd name="csX6" fmla="*/ 218401 w 437856"/>
                <a:gd name="csY6" fmla="*/ 411480 h 469509"/>
                <a:gd name="csX7" fmla="*/ 197299 w 437856"/>
                <a:gd name="csY7" fmla="*/ 396181 h 469509"/>
                <a:gd name="csX8" fmla="*/ 212598 w 437856"/>
                <a:gd name="csY8" fmla="*/ 360836 h 469509"/>
                <a:gd name="csX9" fmla="*/ 166175 w 437856"/>
                <a:gd name="csY9" fmla="*/ 361364 h 469509"/>
                <a:gd name="csX10" fmla="*/ 138743 w 437856"/>
                <a:gd name="csY10" fmla="*/ 374025 h 469509"/>
                <a:gd name="csX11" fmla="*/ 152986 w 437856"/>
                <a:gd name="csY11" fmla="*/ 389851 h 469509"/>
                <a:gd name="csX12" fmla="*/ 141380 w 437856"/>
                <a:gd name="csY12" fmla="*/ 411480 h 469509"/>
                <a:gd name="csX13" fmla="*/ 87571 w 437856"/>
                <a:gd name="csY13" fmla="*/ 435219 h 469509"/>
                <a:gd name="csX14" fmla="*/ 69635 w 437856"/>
                <a:gd name="csY14" fmla="*/ 469509 h 469509"/>
                <a:gd name="csX15" fmla="*/ 48534 w 437856"/>
                <a:gd name="csY15" fmla="*/ 465289 h 469509"/>
                <a:gd name="csX16" fmla="*/ 79658 w 437856"/>
                <a:gd name="csY16" fmla="*/ 418865 h 469509"/>
                <a:gd name="csX17" fmla="*/ 51171 w 437856"/>
                <a:gd name="csY17" fmla="*/ 454738 h 469509"/>
                <a:gd name="csX18" fmla="*/ 0 w 437856"/>
                <a:gd name="csY18" fmla="*/ 458431 h 469509"/>
                <a:gd name="csX19" fmla="*/ 81241 w 437856"/>
                <a:gd name="csY19" fmla="*/ 345010 h 469509"/>
                <a:gd name="csX20" fmla="*/ 51171 w 437856"/>
                <a:gd name="csY20" fmla="*/ 323381 h 469509"/>
                <a:gd name="csX21" fmla="*/ 57502 w 437856"/>
                <a:gd name="csY21" fmla="*/ 274320 h 469509"/>
                <a:gd name="csX22" fmla="*/ 42203 w 437856"/>
                <a:gd name="csY22" fmla="*/ 282761 h 469509"/>
                <a:gd name="csX23" fmla="*/ 31652 w 437856"/>
                <a:gd name="csY23" fmla="*/ 263769 h 469509"/>
                <a:gd name="csX24" fmla="*/ 55919 w 437856"/>
                <a:gd name="csY24" fmla="*/ 267462 h 469509"/>
                <a:gd name="csX25" fmla="*/ 39038 w 437856"/>
                <a:gd name="csY25" fmla="*/ 198882 h 469509"/>
                <a:gd name="csX26" fmla="*/ 72273 w 437856"/>
                <a:gd name="csY26" fmla="*/ 263769 h 469509"/>
                <a:gd name="csX27" fmla="*/ 103925 w 437856"/>
                <a:gd name="csY27" fmla="*/ 150348 h 469509"/>
                <a:gd name="csX28" fmla="*/ 146128 w 437856"/>
                <a:gd name="csY28" fmla="*/ 139270 h 469509"/>
                <a:gd name="csX29" fmla="*/ 145601 w 437856"/>
                <a:gd name="csY29" fmla="*/ 157734 h 469509"/>
                <a:gd name="csX30" fmla="*/ 192024 w 437856"/>
                <a:gd name="csY30" fmla="*/ 178308 h 469509"/>
                <a:gd name="csX31" fmla="*/ 183056 w 437856"/>
                <a:gd name="csY31" fmla="*/ 196244 h 469509"/>
                <a:gd name="csX32" fmla="*/ 202575 w 437856"/>
                <a:gd name="csY32" fmla="*/ 222621 h 469509"/>
                <a:gd name="csX33" fmla="*/ 219456 w 437856"/>
                <a:gd name="csY33" fmla="*/ 238447 h 469509"/>
                <a:gd name="csX34" fmla="*/ 234227 w 437856"/>
                <a:gd name="csY34" fmla="*/ 223149 h 469509"/>
                <a:gd name="csX35" fmla="*/ 194662 w 437856"/>
                <a:gd name="csY35" fmla="*/ 53809 h 469509"/>
                <a:gd name="csX36" fmla="*/ 218929 w 437856"/>
                <a:gd name="csY36" fmla="*/ 15826 h 469509"/>
                <a:gd name="csX37" fmla="*/ 242140 w 437856"/>
                <a:gd name="csY37" fmla="*/ 44313 h 469509"/>
                <a:gd name="csX38" fmla="*/ 244778 w 437856"/>
                <a:gd name="csY38" fmla="*/ 16354 h 469509"/>
                <a:gd name="csX39" fmla="*/ 284343 w 437856"/>
                <a:gd name="csY39" fmla="*/ 22684 h 469509"/>
                <a:gd name="csX40" fmla="*/ 336042 w 437856"/>
                <a:gd name="csY40" fmla="*/ 0 h 469509"/>
                <a:gd name="csX41" fmla="*/ 335514 w 437856"/>
                <a:gd name="csY41" fmla="*/ 14244 h 469509"/>
                <a:gd name="csX42" fmla="*/ 358199 w 437856"/>
                <a:gd name="csY42" fmla="*/ 6331 h 469509"/>
                <a:gd name="csX43" fmla="*/ 352396 w 437856"/>
                <a:gd name="csY43" fmla="*/ 38510 h 469509"/>
                <a:gd name="csX44" fmla="*/ 367694 w 437856"/>
                <a:gd name="csY44" fmla="*/ 22157 h 469509"/>
                <a:gd name="csX45" fmla="*/ 394071 w 437856"/>
                <a:gd name="csY45" fmla="*/ 48006 h 469509"/>
                <a:gd name="csX46" fmla="*/ 401457 w 437856"/>
                <a:gd name="csY46" fmla="*/ 26377 h 469509"/>
                <a:gd name="csX47" fmla="*/ 415173 w 437856"/>
                <a:gd name="csY47" fmla="*/ 48006 h 469509"/>
                <a:gd name="csX48" fmla="*/ 426779 w 437856"/>
                <a:gd name="csY48" fmla="*/ 37455 h 469509"/>
                <a:gd name="csX49" fmla="*/ 424141 w 437856"/>
                <a:gd name="csY49" fmla="*/ 91264 h 469509"/>
                <a:gd name="csX50" fmla="*/ 393544 w 437856"/>
                <a:gd name="csY50" fmla="*/ 146656 h 469509"/>
                <a:gd name="csX51" fmla="*/ 400929 w 437856"/>
                <a:gd name="csY51" fmla="*/ 164064 h 469509"/>
                <a:gd name="csX52" fmla="*/ 422031 w 437856"/>
                <a:gd name="csY52" fmla="*/ 157734 h 469509"/>
                <a:gd name="csX53" fmla="*/ 427306 w 437856"/>
                <a:gd name="csY53" fmla="*/ 132940 h 469509"/>
                <a:gd name="csX54" fmla="*/ 437857 w 437856"/>
                <a:gd name="csY54" fmla="*/ 158262 h 469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437856" h="469509">
                  <a:moveTo>
                    <a:pt x="437857" y="158262"/>
                  </a:moveTo>
                  <a:lnTo>
                    <a:pt x="403567" y="188859"/>
                  </a:lnTo>
                  <a:lnTo>
                    <a:pt x="400929" y="267462"/>
                  </a:lnTo>
                  <a:lnTo>
                    <a:pt x="333404" y="338152"/>
                  </a:lnTo>
                  <a:lnTo>
                    <a:pt x="318633" y="324436"/>
                  </a:lnTo>
                  <a:lnTo>
                    <a:pt x="255329" y="355033"/>
                  </a:lnTo>
                  <a:lnTo>
                    <a:pt x="218401" y="411480"/>
                  </a:lnTo>
                  <a:lnTo>
                    <a:pt x="197299" y="396181"/>
                  </a:lnTo>
                  <a:lnTo>
                    <a:pt x="212598" y="360836"/>
                  </a:lnTo>
                  <a:lnTo>
                    <a:pt x="166175" y="361364"/>
                  </a:lnTo>
                  <a:lnTo>
                    <a:pt x="138743" y="374025"/>
                  </a:lnTo>
                  <a:lnTo>
                    <a:pt x="152986" y="389851"/>
                  </a:lnTo>
                  <a:lnTo>
                    <a:pt x="141380" y="411480"/>
                  </a:lnTo>
                  <a:lnTo>
                    <a:pt x="87571" y="435219"/>
                  </a:lnTo>
                  <a:lnTo>
                    <a:pt x="69635" y="469509"/>
                  </a:lnTo>
                  <a:lnTo>
                    <a:pt x="48534" y="465289"/>
                  </a:lnTo>
                  <a:lnTo>
                    <a:pt x="79658" y="418865"/>
                  </a:lnTo>
                  <a:lnTo>
                    <a:pt x="51171" y="454738"/>
                  </a:lnTo>
                  <a:lnTo>
                    <a:pt x="0" y="458431"/>
                  </a:lnTo>
                  <a:lnTo>
                    <a:pt x="81241" y="345010"/>
                  </a:lnTo>
                  <a:lnTo>
                    <a:pt x="51171" y="323381"/>
                  </a:lnTo>
                  <a:lnTo>
                    <a:pt x="57502" y="274320"/>
                  </a:lnTo>
                  <a:lnTo>
                    <a:pt x="42203" y="282761"/>
                  </a:lnTo>
                  <a:lnTo>
                    <a:pt x="31652" y="263769"/>
                  </a:lnTo>
                  <a:lnTo>
                    <a:pt x="55919" y="267462"/>
                  </a:lnTo>
                  <a:lnTo>
                    <a:pt x="39038" y="198882"/>
                  </a:lnTo>
                  <a:lnTo>
                    <a:pt x="72273" y="263769"/>
                  </a:lnTo>
                  <a:lnTo>
                    <a:pt x="103925" y="150348"/>
                  </a:lnTo>
                  <a:lnTo>
                    <a:pt x="146128" y="139270"/>
                  </a:lnTo>
                  <a:lnTo>
                    <a:pt x="145601" y="157734"/>
                  </a:lnTo>
                  <a:lnTo>
                    <a:pt x="192024" y="178308"/>
                  </a:lnTo>
                  <a:lnTo>
                    <a:pt x="183056" y="196244"/>
                  </a:lnTo>
                  <a:lnTo>
                    <a:pt x="202575" y="222621"/>
                  </a:lnTo>
                  <a:lnTo>
                    <a:pt x="219456" y="238447"/>
                  </a:lnTo>
                  <a:lnTo>
                    <a:pt x="234227" y="223149"/>
                  </a:lnTo>
                  <a:lnTo>
                    <a:pt x="194662" y="53809"/>
                  </a:lnTo>
                  <a:lnTo>
                    <a:pt x="218929" y="15826"/>
                  </a:lnTo>
                  <a:lnTo>
                    <a:pt x="242140" y="44313"/>
                  </a:lnTo>
                  <a:lnTo>
                    <a:pt x="244778" y="16354"/>
                  </a:lnTo>
                  <a:lnTo>
                    <a:pt x="284343" y="22684"/>
                  </a:lnTo>
                  <a:lnTo>
                    <a:pt x="336042" y="0"/>
                  </a:lnTo>
                  <a:lnTo>
                    <a:pt x="335514" y="14244"/>
                  </a:lnTo>
                  <a:lnTo>
                    <a:pt x="358199" y="6331"/>
                  </a:lnTo>
                  <a:lnTo>
                    <a:pt x="352396" y="38510"/>
                  </a:lnTo>
                  <a:lnTo>
                    <a:pt x="367694" y="22157"/>
                  </a:lnTo>
                  <a:lnTo>
                    <a:pt x="394071" y="48006"/>
                  </a:lnTo>
                  <a:lnTo>
                    <a:pt x="401457" y="26377"/>
                  </a:lnTo>
                  <a:lnTo>
                    <a:pt x="415173" y="48006"/>
                  </a:lnTo>
                  <a:lnTo>
                    <a:pt x="426779" y="37455"/>
                  </a:lnTo>
                  <a:lnTo>
                    <a:pt x="424141" y="91264"/>
                  </a:lnTo>
                  <a:lnTo>
                    <a:pt x="393544" y="146656"/>
                  </a:lnTo>
                  <a:lnTo>
                    <a:pt x="400929" y="164064"/>
                  </a:lnTo>
                  <a:lnTo>
                    <a:pt x="422031" y="157734"/>
                  </a:lnTo>
                  <a:lnTo>
                    <a:pt x="427306" y="132940"/>
                  </a:lnTo>
                  <a:lnTo>
                    <a:pt x="437857" y="158262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44FAA70-EF6C-19B7-0020-95615FA96B4A}"/>
                </a:ext>
              </a:extLst>
            </p:cNvPr>
            <p:cNvSpPr/>
            <p:nvPr/>
          </p:nvSpPr>
          <p:spPr>
            <a:xfrm>
              <a:off x="5476669" y="4964136"/>
              <a:ext cx="220511" cy="500634"/>
            </a:xfrm>
            <a:custGeom>
              <a:avLst/>
              <a:gdLst>
                <a:gd name="csX0" fmla="*/ 203630 w 220511"/>
                <a:gd name="csY0" fmla="*/ 30597 h 500634"/>
                <a:gd name="csX1" fmla="*/ 202575 w 220511"/>
                <a:gd name="csY1" fmla="*/ 115531 h 500634"/>
                <a:gd name="csX2" fmla="*/ 184111 w 220511"/>
                <a:gd name="csY2" fmla="*/ 134522 h 500634"/>
                <a:gd name="csX3" fmla="*/ 216818 w 220511"/>
                <a:gd name="csY3" fmla="*/ 163010 h 500634"/>
                <a:gd name="csX4" fmla="*/ 142963 w 220511"/>
                <a:gd name="csY4" fmla="*/ 224204 h 500634"/>
                <a:gd name="csX5" fmla="*/ 106563 w 220511"/>
                <a:gd name="csY5" fmla="*/ 351341 h 500634"/>
                <a:gd name="csX6" fmla="*/ 20574 w 220511"/>
                <a:gd name="csY6" fmla="*/ 500634 h 500634"/>
                <a:gd name="csX7" fmla="*/ 0 w 220511"/>
                <a:gd name="csY7" fmla="*/ 427306 h 500634"/>
                <a:gd name="csX8" fmla="*/ 48006 w 220511"/>
                <a:gd name="csY8" fmla="*/ 263769 h 500634"/>
                <a:gd name="csX9" fmla="*/ 100232 w 220511"/>
                <a:gd name="csY9" fmla="*/ 176198 h 500634"/>
                <a:gd name="csX10" fmla="*/ 107618 w 220511"/>
                <a:gd name="csY10" fmla="*/ 121861 h 500634"/>
                <a:gd name="csX11" fmla="*/ 197827 w 220511"/>
                <a:gd name="csY11" fmla="*/ 27959 h 500634"/>
                <a:gd name="csX12" fmla="*/ 202575 w 220511"/>
                <a:gd name="csY12" fmla="*/ 0 h 500634"/>
                <a:gd name="csX13" fmla="*/ 220511 w 220511"/>
                <a:gd name="csY13" fmla="*/ 22157 h 500634"/>
                <a:gd name="csX14" fmla="*/ 203630 w 220511"/>
                <a:gd name="csY14" fmla="*/ 30597 h 500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20511" h="500634">
                  <a:moveTo>
                    <a:pt x="203630" y="30597"/>
                  </a:moveTo>
                  <a:lnTo>
                    <a:pt x="202575" y="115531"/>
                  </a:lnTo>
                  <a:lnTo>
                    <a:pt x="184111" y="134522"/>
                  </a:lnTo>
                  <a:lnTo>
                    <a:pt x="216818" y="163010"/>
                  </a:lnTo>
                  <a:lnTo>
                    <a:pt x="142963" y="224204"/>
                  </a:lnTo>
                  <a:lnTo>
                    <a:pt x="106563" y="351341"/>
                  </a:lnTo>
                  <a:lnTo>
                    <a:pt x="20574" y="500634"/>
                  </a:lnTo>
                  <a:lnTo>
                    <a:pt x="0" y="427306"/>
                  </a:lnTo>
                  <a:lnTo>
                    <a:pt x="48006" y="263769"/>
                  </a:lnTo>
                  <a:lnTo>
                    <a:pt x="100232" y="176198"/>
                  </a:lnTo>
                  <a:lnTo>
                    <a:pt x="107618" y="121861"/>
                  </a:lnTo>
                  <a:lnTo>
                    <a:pt x="197827" y="27959"/>
                  </a:lnTo>
                  <a:lnTo>
                    <a:pt x="202575" y="0"/>
                  </a:lnTo>
                  <a:lnTo>
                    <a:pt x="220511" y="22157"/>
                  </a:lnTo>
                  <a:lnTo>
                    <a:pt x="203630" y="3059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A2F8B94-77C1-E8CF-381B-2D8CA214E658}"/>
                </a:ext>
              </a:extLst>
            </p:cNvPr>
            <p:cNvSpPr/>
            <p:nvPr/>
          </p:nvSpPr>
          <p:spPr>
            <a:xfrm>
              <a:off x="5476669" y="2924673"/>
              <a:ext cx="179363" cy="248470"/>
            </a:xfrm>
            <a:custGeom>
              <a:avLst/>
              <a:gdLst>
                <a:gd name="csX0" fmla="*/ 0 w 179363"/>
                <a:gd name="csY0" fmla="*/ 27432 h 248470"/>
                <a:gd name="csX1" fmla="*/ 46951 w 179363"/>
                <a:gd name="csY1" fmla="*/ 50116 h 248470"/>
                <a:gd name="csX2" fmla="*/ 14771 w 179363"/>
                <a:gd name="csY2" fmla="*/ 0 h 248470"/>
                <a:gd name="csX3" fmla="*/ 84934 w 179363"/>
                <a:gd name="csY3" fmla="*/ 19519 h 248470"/>
                <a:gd name="csX4" fmla="*/ 103925 w 179363"/>
                <a:gd name="csY4" fmla="*/ 44313 h 248470"/>
                <a:gd name="csX5" fmla="*/ 118169 w 179363"/>
                <a:gd name="csY5" fmla="*/ 20574 h 248470"/>
                <a:gd name="csX6" fmla="*/ 179363 w 179363"/>
                <a:gd name="csY6" fmla="*/ 114476 h 248470"/>
                <a:gd name="csX7" fmla="*/ 124499 w 179363"/>
                <a:gd name="csY7" fmla="*/ 74910 h 248470"/>
                <a:gd name="csX8" fmla="*/ 101815 w 179363"/>
                <a:gd name="csY8" fmla="*/ 84406 h 248470"/>
                <a:gd name="csX9" fmla="*/ 113948 w 179363"/>
                <a:gd name="csY9" fmla="*/ 228952 h 248470"/>
                <a:gd name="csX10" fmla="*/ 102870 w 179363"/>
                <a:gd name="csY10" fmla="*/ 248470 h 248470"/>
                <a:gd name="csX11" fmla="*/ 83879 w 179363"/>
                <a:gd name="csY11" fmla="*/ 199409 h 248470"/>
                <a:gd name="csX12" fmla="*/ 83879 w 179363"/>
                <a:gd name="csY12" fmla="*/ 156679 h 248470"/>
                <a:gd name="csX13" fmla="*/ 99177 w 179363"/>
                <a:gd name="csY13" fmla="*/ 204685 h 248470"/>
                <a:gd name="csX14" fmla="*/ 104453 w 179363"/>
                <a:gd name="csY14" fmla="*/ 161954 h 248470"/>
                <a:gd name="csX15" fmla="*/ 87571 w 179363"/>
                <a:gd name="csY15" fmla="*/ 99705 h 248470"/>
                <a:gd name="csX16" fmla="*/ 30597 w 179363"/>
                <a:gd name="csY16" fmla="*/ 66470 h 248470"/>
                <a:gd name="csX17" fmla="*/ 0 w 179363"/>
                <a:gd name="csY17" fmla="*/ 27432 h 248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9363" h="248470">
                  <a:moveTo>
                    <a:pt x="0" y="27432"/>
                  </a:moveTo>
                  <a:lnTo>
                    <a:pt x="46951" y="50116"/>
                  </a:lnTo>
                  <a:lnTo>
                    <a:pt x="14771" y="0"/>
                  </a:lnTo>
                  <a:lnTo>
                    <a:pt x="84934" y="19519"/>
                  </a:lnTo>
                  <a:lnTo>
                    <a:pt x="103925" y="44313"/>
                  </a:lnTo>
                  <a:lnTo>
                    <a:pt x="118169" y="20574"/>
                  </a:lnTo>
                  <a:lnTo>
                    <a:pt x="179363" y="114476"/>
                  </a:lnTo>
                  <a:lnTo>
                    <a:pt x="124499" y="74910"/>
                  </a:lnTo>
                  <a:lnTo>
                    <a:pt x="101815" y="84406"/>
                  </a:lnTo>
                  <a:lnTo>
                    <a:pt x="113948" y="228952"/>
                  </a:lnTo>
                  <a:lnTo>
                    <a:pt x="102870" y="248470"/>
                  </a:lnTo>
                  <a:lnTo>
                    <a:pt x="83879" y="199409"/>
                  </a:lnTo>
                  <a:lnTo>
                    <a:pt x="83879" y="156679"/>
                  </a:lnTo>
                  <a:lnTo>
                    <a:pt x="99177" y="204685"/>
                  </a:lnTo>
                  <a:lnTo>
                    <a:pt x="104453" y="161954"/>
                  </a:lnTo>
                  <a:lnTo>
                    <a:pt x="87571" y="99705"/>
                  </a:lnTo>
                  <a:lnTo>
                    <a:pt x="30597" y="66470"/>
                  </a:lnTo>
                  <a:lnTo>
                    <a:pt x="0" y="27432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49FAD8-3816-EA09-4401-C2C6EEAB30EC}"/>
                </a:ext>
              </a:extLst>
            </p:cNvPr>
            <p:cNvSpPr/>
            <p:nvPr/>
          </p:nvSpPr>
          <p:spPr>
            <a:xfrm>
              <a:off x="5751517" y="4759979"/>
              <a:ext cx="280650" cy="83878"/>
            </a:xfrm>
            <a:custGeom>
              <a:avLst/>
              <a:gdLst>
                <a:gd name="csX0" fmla="*/ 200465 w 280650"/>
                <a:gd name="csY0" fmla="*/ 25850 h 83878"/>
                <a:gd name="csX1" fmla="*/ 280650 w 280650"/>
                <a:gd name="csY1" fmla="*/ 0 h 83878"/>
                <a:gd name="csX2" fmla="*/ 269572 w 280650"/>
                <a:gd name="csY2" fmla="*/ 17936 h 83878"/>
                <a:gd name="csX3" fmla="*/ 151403 w 280650"/>
                <a:gd name="csY3" fmla="*/ 58557 h 83878"/>
                <a:gd name="csX4" fmla="*/ 161427 w 280650"/>
                <a:gd name="csY4" fmla="*/ 71218 h 83878"/>
                <a:gd name="csX5" fmla="*/ 141380 w 280650"/>
                <a:gd name="csY5" fmla="*/ 83879 h 83878"/>
                <a:gd name="csX6" fmla="*/ 83351 w 280650"/>
                <a:gd name="csY6" fmla="*/ 69108 h 83878"/>
                <a:gd name="csX7" fmla="*/ 101287 w 280650"/>
                <a:gd name="csY7" fmla="*/ 53282 h 83878"/>
                <a:gd name="csX8" fmla="*/ 74910 w 280650"/>
                <a:gd name="csY8" fmla="*/ 26905 h 83878"/>
                <a:gd name="csX9" fmla="*/ 0 w 280650"/>
                <a:gd name="csY9" fmla="*/ 18992 h 83878"/>
                <a:gd name="csX10" fmla="*/ 48006 w 280650"/>
                <a:gd name="csY10" fmla="*/ 22157 h 83878"/>
                <a:gd name="csX11" fmla="*/ 81768 w 280650"/>
                <a:gd name="csY11" fmla="*/ 0 h 83878"/>
                <a:gd name="csX12" fmla="*/ 138215 w 280650"/>
                <a:gd name="csY12" fmla="*/ 27432 h 83878"/>
                <a:gd name="csX13" fmla="*/ 142963 w 280650"/>
                <a:gd name="csY13" fmla="*/ 528 h 83878"/>
                <a:gd name="csX14" fmla="*/ 200465 w 280650"/>
                <a:gd name="csY14" fmla="*/ 25850 h 838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80650" h="83878">
                  <a:moveTo>
                    <a:pt x="200465" y="25850"/>
                  </a:moveTo>
                  <a:lnTo>
                    <a:pt x="280650" y="0"/>
                  </a:lnTo>
                  <a:lnTo>
                    <a:pt x="269572" y="17936"/>
                  </a:lnTo>
                  <a:lnTo>
                    <a:pt x="151403" y="58557"/>
                  </a:lnTo>
                  <a:lnTo>
                    <a:pt x="161427" y="71218"/>
                  </a:lnTo>
                  <a:lnTo>
                    <a:pt x="141380" y="83879"/>
                  </a:lnTo>
                  <a:lnTo>
                    <a:pt x="83351" y="69108"/>
                  </a:lnTo>
                  <a:lnTo>
                    <a:pt x="101287" y="53282"/>
                  </a:lnTo>
                  <a:lnTo>
                    <a:pt x="74910" y="26905"/>
                  </a:lnTo>
                  <a:lnTo>
                    <a:pt x="0" y="18992"/>
                  </a:lnTo>
                  <a:lnTo>
                    <a:pt x="48006" y="22157"/>
                  </a:lnTo>
                  <a:lnTo>
                    <a:pt x="81768" y="0"/>
                  </a:lnTo>
                  <a:lnTo>
                    <a:pt x="138215" y="27432"/>
                  </a:lnTo>
                  <a:lnTo>
                    <a:pt x="142963" y="528"/>
                  </a:lnTo>
                  <a:lnTo>
                    <a:pt x="200465" y="2585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A57BEC3-A22A-FAAF-251C-B40F827FDF84}"/>
                </a:ext>
              </a:extLst>
            </p:cNvPr>
            <p:cNvSpPr/>
            <p:nvPr/>
          </p:nvSpPr>
          <p:spPr>
            <a:xfrm>
              <a:off x="5582705" y="3993466"/>
              <a:ext cx="130829" cy="127136"/>
            </a:xfrm>
            <a:custGeom>
              <a:avLst/>
              <a:gdLst>
                <a:gd name="csX0" fmla="*/ 130829 w 130829"/>
                <a:gd name="csY0" fmla="*/ 50644 h 127136"/>
                <a:gd name="csX1" fmla="*/ 108673 w 130829"/>
                <a:gd name="csY1" fmla="*/ 127137 h 127136"/>
                <a:gd name="csX2" fmla="*/ 88626 w 130829"/>
                <a:gd name="csY2" fmla="*/ 114476 h 127136"/>
                <a:gd name="csX3" fmla="*/ 96012 w 130829"/>
                <a:gd name="csY3" fmla="*/ 82824 h 127136"/>
                <a:gd name="csX4" fmla="*/ 52226 w 130829"/>
                <a:gd name="csY4" fmla="*/ 104980 h 127136"/>
                <a:gd name="csX5" fmla="*/ 0 w 130829"/>
                <a:gd name="csY5" fmla="*/ 26377 h 127136"/>
                <a:gd name="csX6" fmla="*/ 18991 w 130829"/>
                <a:gd name="csY6" fmla="*/ 0 h 127136"/>
                <a:gd name="csX7" fmla="*/ 91792 w 130829"/>
                <a:gd name="csY7" fmla="*/ 66997 h 127136"/>
                <a:gd name="csX8" fmla="*/ 130829 w 130829"/>
                <a:gd name="csY8" fmla="*/ 50644 h 1271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829" h="127136">
                  <a:moveTo>
                    <a:pt x="130829" y="50644"/>
                  </a:moveTo>
                  <a:lnTo>
                    <a:pt x="108673" y="127137"/>
                  </a:lnTo>
                  <a:lnTo>
                    <a:pt x="88626" y="114476"/>
                  </a:lnTo>
                  <a:lnTo>
                    <a:pt x="96012" y="82824"/>
                  </a:lnTo>
                  <a:lnTo>
                    <a:pt x="52226" y="104980"/>
                  </a:lnTo>
                  <a:lnTo>
                    <a:pt x="0" y="26377"/>
                  </a:lnTo>
                  <a:lnTo>
                    <a:pt x="18991" y="0"/>
                  </a:lnTo>
                  <a:lnTo>
                    <a:pt x="91792" y="66997"/>
                  </a:lnTo>
                  <a:lnTo>
                    <a:pt x="130829" y="5064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FB573C3-8B4E-7229-9407-652CD73DCF8F}"/>
                </a:ext>
              </a:extLst>
            </p:cNvPr>
            <p:cNvSpPr/>
            <p:nvPr/>
          </p:nvSpPr>
          <p:spPr>
            <a:xfrm>
              <a:off x="6299102" y="551277"/>
              <a:ext cx="403039" cy="288563"/>
            </a:xfrm>
            <a:custGeom>
              <a:avLst/>
              <a:gdLst>
                <a:gd name="csX0" fmla="*/ 397236 w 403039"/>
                <a:gd name="csY0" fmla="*/ 248471 h 288563"/>
                <a:gd name="csX1" fmla="*/ 397764 w 403039"/>
                <a:gd name="csY1" fmla="*/ 269045 h 288563"/>
                <a:gd name="csX2" fmla="*/ 376135 w 403039"/>
                <a:gd name="csY2" fmla="*/ 265352 h 288563"/>
                <a:gd name="csX3" fmla="*/ 399347 w 403039"/>
                <a:gd name="csY3" fmla="*/ 275375 h 288563"/>
                <a:gd name="csX4" fmla="*/ 403040 w 403039"/>
                <a:gd name="csY4" fmla="*/ 288564 h 288563"/>
                <a:gd name="csX5" fmla="*/ 341845 w 403039"/>
                <a:gd name="csY5" fmla="*/ 255856 h 288563"/>
                <a:gd name="csX6" fmla="*/ 284343 w 403039"/>
                <a:gd name="csY6" fmla="*/ 189914 h 288563"/>
                <a:gd name="csX7" fmla="*/ 255856 w 403039"/>
                <a:gd name="csY7" fmla="*/ 128719 h 288563"/>
                <a:gd name="csX8" fmla="*/ 87571 w 403039"/>
                <a:gd name="csY8" fmla="*/ 54336 h 288563"/>
                <a:gd name="csX9" fmla="*/ 29542 w 403039"/>
                <a:gd name="csY9" fmla="*/ 58557 h 288563"/>
                <a:gd name="csX10" fmla="*/ 0 w 403039"/>
                <a:gd name="csY10" fmla="*/ 0 h 288563"/>
                <a:gd name="csX11" fmla="*/ 113421 w 403039"/>
                <a:gd name="csY11" fmla="*/ 60139 h 288563"/>
                <a:gd name="csX12" fmla="*/ 217873 w 403039"/>
                <a:gd name="csY12" fmla="*/ 63305 h 288563"/>
                <a:gd name="csX13" fmla="*/ 226842 w 403039"/>
                <a:gd name="csY13" fmla="*/ 79131 h 288563"/>
                <a:gd name="csX14" fmla="*/ 173560 w 403039"/>
                <a:gd name="csY14" fmla="*/ 87044 h 288563"/>
                <a:gd name="csX15" fmla="*/ 257966 w 403039"/>
                <a:gd name="csY15" fmla="*/ 102870 h 288563"/>
                <a:gd name="csX16" fmla="*/ 291729 w 403039"/>
                <a:gd name="csY16" fmla="*/ 190441 h 288563"/>
                <a:gd name="csX17" fmla="*/ 309137 w 403039"/>
                <a:gd name="csY17" fmla="*/ 180946 h 288563"/>
                <a:gd name="csX18" fmla="*/ 330239 w 403039"/>
                <a:gd name="csY18" fmla="*/ 218928 h 288563"/>
                <a:gd name="csX19" fmla="*/ 329184 w 403039"/>
                <a:gd name="csY19" fmla="*/ 193607 h 288563"/>
                <a:gd name="csX20" fmla="*/ 356088 w 403039"/>
                <a:gd name="csY20" fmla="*/ 262714 h 288563"/>
                <a:gd name="csX21" fmla="*/ 397236 w 403039"/>
                <a:gd name="csY21" fmla="*/ 248471 h 288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03039" h="288563">
                  <a:moveTo>
                    <a:pt x="397236" y="248471"/>
                  </a:moveTo>
                  <a:lnTo>
                    <a:pt x="397764" y="269045"/>
                  </a:lnTo>
                  <a:lnTo>
                    <a:pt x="376135" y="265352"/>
                  </a:lnTo>
                  <a:lnTo>
                    <a:pt x="399347" y="275375"/>
                  </a:lnTo>
                  <a:lnTo>
                    <a:pt x="403040" y="288564"/>
                  </a:lnTo>
                  <a:lnTo>
                    <a:pt x="341845" y="255856"/>
                  </a:lnTo>
                  <a:lnTo>
                    <a:pt x="284343" y="189914"/>
                  </a:lnTo>
                  <a:lnTo>
                    <a:pt x="255856" y="128719"/>
                  </a:lnTo>
                  <a:lnTo>
                    <a:pt x="87571" y="54336"/>
                  </a:lnTo>
                  <a:lnTo>
                    <a:pt x="29542" y="58557"/>
                  </a:lnTo>
                  <a:lnTo>
                    <a:pt x="0" y="0"/>
                  </a:lnTo>
                  <a:lnTo>
                    <a:pt x="113421" y="60139"/>
                  </a:lnTo>
                  <a:lnTo>
                    <a:pt x="217873" y="63305"/>
                  </a:lnTo>
                  <a:lnTo>
                    <a:pt x="226842" y="79131"/>
                  </a:lnTo>
                  <a:lnTo>
                    <a:pt x="173560" y="87044"/>
                  </a:lnTo>
                  <a:lnTo>
                    <a:pt x="257966" y="102870"/>
                  </a:lnTo>
                  <a:lnTo>
                    <a:pt x="291729" y="190441"/>
                  </a:lnTo>
                  <a:lnTo>
                    <a:pt x="309137" y="180946"/>
                  </a:lnTo>
                  <a:lnTo>
                    <a:pt x="330239" y="218928"/>
                  </a:lnTo>
                  <a:lnTo>
                    <a:pt x="329184" y="193607"/>
                  </a:lnTo>
                  <a:lnTo>
                    <a:pt x="356088" y="262714"/>
                  </a:lnTo>
                  <a:lnTo>
                    <a:pt x="397236" y="248471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80C6FFB-F4FB-EE3A-BC58-9B08FB8272AB}"/>
                </a:ext>
              </a:extLst>
            </p:cNvPr>
            <p:cNvSpPr/>
            <p:nvPr/>
          </p:nvSpPr>
          <p:spPr>
            <a:xfrm>
              <a:off x="6051686" y="1493461"/>
              <a:ext cx="130301" cy="116586"/>
            </a:xfrm>
            <a:custGeom>
              <a:avLst/>
              <a:gdLst>
                <a:gd name="csX0" fmla="*/ 130302 w 130301"/>
                <a:gd name="csY0" fmla="*/ 116586 h 116586"/>
                <a:gd name="csX1" fmla="*/ 90209 w 130301"/>
                <a:gd name="csY1" fmla="*/ 102870 h 116586"/>
                <a:gd name="csX2" fmla="*/ 81768 w 130301"/>
                <a:gd name="csY2" fmla="*/ 90737 h 116586"/>
                <a:gd name="csX3" fmla="*/ 104980 w 130301"/>
                <a:gd name="csY3" fmla="*/ 91264 h 116586"/>
                <a:gd name="csX4" fmla="*/ 94957 w 130301"/>
                <a:gd name="csY4" fmla="*/ 77548 h 116586"/>
                <a:gd name="csX5" fmla="*/ 0 w 130301"/>
                <a:gd name="csY5" fmla="*/ 12133 h 116586"/>
                <a:gd name="csX6" fmla="*/ 18464 w 130301"/>
                <a:gd name="csY6" fmla="*/ 0 h 116586"/>
                <a:gd name="csX7" fmla="*/ 79658 w 130301"/>
                <a:gd name="csY7" fmla="*/ 41676 h 116586"/>
                <a:gd name="csX8" fmla="*/ 130302 w 130301"/>
                <a:gd name="csY8" fmla="*/ 116586 h 116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301" h="116586">
                  <a:moveTo>
                    <a:pt x="130302" y="116586"/>
                  </a:moveTo>
                  <a:lnTo>
                    <a:pt x="90209" y="102870"/>
                  </a:lnTo>
                  <a:lnTo>
                    <a:pt x="81768" y="90737"/>
                  </a:lnTo>
                  <a:lnTo>
                    <a:pt x="104980" y="91264"/>
                  </a:lnTo>
                  <a:lnTo>
                    <a:pt x="94957" y="77548"/>
                  </a:lnTo>
                  <a:lnTo>
                    <a:pt x="0" y="12133"/>
                  </a:lnTo>
                  <a:lnTo>
                    <a:pt x="18464" y="0"/>
                  </a:lnTo>
                  <a:lnTo>
                    <a:pt x="79658" y="41676"/>
                  </a:lnTo>
                  <a:lnTo>
                    <a:pt x="130302" y="116586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AA2AA95-3172-A991-7321-B215A48F779A}"/>
                </a:ext>
              </a:extLst>
            </p:cNvPr>
            <p:cNvSpPr/>
            <p:nvPr/>
          </p:nvSpPr>
          <p:spPr>
            <a:xfrm>
              <a:off x="5936155" y="4526280"/>
              <a:ext cx="485862" cy="269044"/>
            </a:xfrm>
            <a:custGeom>
              <a:avLst/>
              <a:gdLst>
                <a:gd name="csX0" fmla="*/ 485863 w 485862"/>
                <a:gd name="csY0" fmla="*/ 217346 h 269044"/>
                <a:gd name="csX1" fmla="*/ 456321 w 485862"/>
                <a:gd name="csY1" fmla="*/ 215236 h 269044"/>
                <a:gd name="csX2" fmla="*/ 437329 w 485862"/>
                <a:gd name="csY2" fmla="*/ 266407 h 269044"/>
                <a:gd name="csX3" fmla="*/ 424668 w 485862"/>
                <a:gd name="csY3" fmla="*/ 245833 h 269044"/>
                <a:gd name="csX4" fmla="*/ 402512 w 485862"/>
                <a:gd name="csY4" fmla="*/ 261132 h 269044"/>
                <a:gd name="csX5" fmla="*/ 371915 w 485862"/>
                <a:gd name="csY5" fmla="*/ 238447 h 269044"/>
                <a:gd name="csX6" fmla="*/ 371387 w 485862"/>
                <a:gd name="csY6" fmla="*/ 269045 h 269044"/>
                <a:gd name="csX7" fmla="*/ 311775 w 485862"/>
                <a:gd name="csY7" fmla="*/ 224731 h 269044"/>
                <a:gd name="csX8" fmla="*/ 324436 w 485862"/>
                <a:gd name="csY8" fmla="*/ 257966 h 269044"/>
                <a:gd name="csX9" fmla="*/ 281178 w 485862"/>
                <a:gd name="csY9" fmla="*/ 256911 h 269044"/>
                <a:gd name="csX10" fmla="*/ 301224 w 485862"/>
                <a:gd name="csY10" fmla="*/ 212598 h 269044"/>
                <a:gd name="csX11" fmla="*/ 239502 w 485862"/>
                <a:gd name="csY11" fmla="*/ 211015 h 269044"/>
                <a:gd name="csX12" fmla="*/ 190441 w 485862"/>
                <a:gd name="csY12" fmla="*/ 152986 h 269044"/>
                <a:gd name="csX13" fmla="*/ 156679 w 485862"/>
                <a:gd name="csY13" fmla="*/ 162482 h 269044"/>
                <a:gd name="csX14" fmla="*/ 202575 w 485862"/>
                <a:gd name="csY14" fmla="*/ 199409 h 269044"/>
                <a:gd name="csX15" fmla="*/ 150348 w 485862"/>
                <a:gd name="csY15" fmla="*/ 159844 h 269044"/>
                <a:gd name="csX16" fmla="*/ 33762 w 485862"/>
                <a:gd name="csY16" fmla="*/ 178308 h 269044"/>
                <a:gd name="csX17" fmla="*/ 0 w 485862"/>
                <a:gd name="csY17" fmla="*/ 154041 h 269044"/>
                <a:gd name="csX18" fmla="*/ 56974 w 485862"/>
                <a:gd name="csY18" fmla="*/ 150876 h 269044"/>
                <a:gd name="csX19" fmla="*/ 69635 w 485862"/>
                <a:gd name="csY19" fmla="*/ 170923 h 269044"/>
                <a:gd name="csX20" fmla="*/ 118696 w 485862"/>
                <a:gd name="csY20" fmla="*/ 134522 h 269044"/>
                <a:gd name="csX21" fmla="*/ 116058 w 485862"/>
                <a:gd name="csY21" fmla="*/ 101287 h 269044"/>
                <a:gd name="csX22" fmla="*/ 163537 w 485862"/>
                <a:gd name="csY22" fmla="*/ 136105 h 269044"/>
                <a:gd name="csX23" fmla="*/ 181473 w 485862"/>
                <a:gd name="csY23" fmla="*/ 106035 h 269044"/>
                <a:gd name="csX24" fmla="*/ 243195 w 485862"/>
                <a:gd name="csY24" fmla="*/ 126082 h 269044"/>
                <a:gd name="csX25" fmla="*/ 238975 w 485862"/>
                <a:gd name="csY25" fmla="*/ 97067 h 269044"/>
                <a:gd name="csX26" fmla="*/ 323909 w 485862"/>
                <a:gd name="csY26" fmla="*/ 156679 h 269044"/>
                <a:gd name="csX27" fmla="*/ 303862 w 485862"/>
                <a:gd name="csY27" fmla="*/ 88626 h 269044"/>
                <a:gd name="csX28" fmla="*/ 314940 w 485862"/>
                <a:gd name="csY28" fmla="*/ 73855 h 269044"/>
                <a:gd name="csX29" fmla="*/ 314413 w 485862"/>
                <a:gd name="csY29" fmla="*/ 96012 h 269044"/>
                <a:gd name="csX30" fmla="*/ 353978 w 485862"/>
                <a:gd name="csY30" fmla="*/ 118696 h 269044"/>
                <a:gd name="csX31" fmla="*/ 351340 w 485862"/>
                <a:gd name="csY31" fmla="*/ 143491 h 269044"/>
                <a:gd name="csX32" fmla="*/ 382993 w 485862"/>
                <a:gd name="csY32" fmla="*/ 145600 h 269044"/>
                <a:gd name="csX33" fmla="*/ 394599 w 485862"/>
                <a:gd name="csY33" fmla="*/ 167230 h 269044"/>
                <a:gd name="csX34" fmla="*/ 410425 w 485862"/>
                <a:gd name="csY34" fmla="*/ 122916 h 269044"/>
                <a:gd name="csX35" fmla="*/ 356088 w 485862"/>
                <a:gd name="csY35" fmla="*/ 69635 h 269044"/>
                <a:gd name="csX36" fmla="*/ 367167 w 485862"/>
                <a:gd name="csY36" fmla="*/ 37455 h 269044"/>
                <a:gd name="csX37" fmla="*/ 343427 w 485862"/>
                <a:gd name="csY37" fmla="*/ 48006 h 269044"/>
                <a:gd name="csX38" fmla="*/ 350813 w 485862"/>
                <a:gd name="csY38" fmla="*/ 110256 h 269044"/>
                <a:gd name="csX39" fmla="*/ 328656 w 485862"/>
                <a:gd name="csY39" fmla="*/ 62249 h 269044"/>
                <a:gd name="csX40" fmla="*/ 338680 w 485862"/>
                <a:gd name="csY40" fmla="*/ 36928 h 269044"/>
                <a:gd name="csX41" fmla="*/ 309665 w 485862"/>
                <a:gd name="csY41" fmla="*/ 30070 h 269044"/>
                <a:gd name="csX42" fmla="*/ 350286 w 485862"/>
                <a:gd name="csY42" fmla="*/ 26377 h 269044"/>
                <a:gd name="csX43" fmla="*/ 360836 w 485862"/>
                <a:gd name="csY43" fmla="*/ 0 h 269044"/>
                <a:gd name="csX44" fmla="*/ 382993 w 485862"/>
                <a:gd name="csY44" fmla="*/ 36400 h 269044"/>
                <a:gd name="csX45" fmla="*/ 361891 w 485862"/>
                <a:gd name="csY45" fmla="*/ 69107 h 269044"/>
                <a:gd name="csX46" fmla="*/ 392489 w 485862"/>
                <a:gd name="csY46" fmla="*/ 84406 h 269044"/>
                <a:gd name="csX47" fmla="*/ 393016 w 485862"/>
                <a:gd name="csY47" fmla="*/ 49061 h 269044"/>
                <a:gd name="csX48" fmla="*/ 416228 w 485862"/>
                <a:gd name="csY48" fmla="*/ 99705 h 269044"/>
                <a:gd name="csX49" fmla="*/ 413590 w 485862"/>
                <a:gd name="csY49" fmla="*/ 192552 h 269044"/>
                <a:gd name="csX50" fmla="*/ 485863 w 485862"/>
                <a:gd name="csY50" fmla="*/ 217346 h 2690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485862" h="269044">
                  <a:moveTo>
                    <a:pt x="485863" y="217346"/>
                  </a:moveTo>
                  <a:lnTo>
                    <a:pt x="456321" y="215236"/>
                  </a:lnTo>
                  <a:lnTo>
                    <a:pt x="437329" y="266407"/>
                  </a:lnTo>
                  <a:lnTo>
                    <a:pt x="424668" y="245833"/>
                  </a:lnTo>
                  <a:lnTo>
                    <a:pt x="402512" y="261132"/>
                  </a:lnTo>
                  <a:lnTo>
                    <a:pt x="371915" y="238447"/>
                  </a:lnTo>
                  <a:lnTo>
                    <a:pt x="371387" y="269045"/>
                  </a:lnTo>
                  <a:lnTo>
                    <a:pt x="311775" y="224731"/>
                  </a:lnTo>
                  <a:lnTo>
                    <a:pt x="324436" y="257966"/>
                  </a:lnTo>
                  <a:lnTo>
                    <a:pt x="281178" y="256911"/>
                  </a:lnTo>
                  <a:lnTo>
                    <a:pt x="301224" y="212598"/>
                  </a:lnTo>
                  <a:lnTo>
                    <a:pt x="239502" y="211015"/>
                  </a:lnTo>
                  <a:lnTo>
                    <a:pt x="190441" y="152986"/>
                  </a:lnTo>
                  <a:lnTo>
                    <a:pt x="156679" y="162482"/>
                  </a:lnTo>
                  <a:lnTo>
                    <a:pt x="202575" y="199409"/>
                  </a:lnTo>
                  <a:lnTo>
                    <a:pt x="150348" y="159844"/>
                  </a:lnTo>
                  <a:lnTo>
                    <a:pt x="33762" y="178308"/>
                  </a:lnTo>
                  <a:lnTo>
                    <a:pt x="0" y="154041"/>
                  </a:lnTo>
                  <a:lnTo>
                    <a:pt x="56974" y="150876"/>
                  </a:lnTo>
                  <a:lnTo>
                    <a:pt x="69635" y="170923"/>
                  </a:lnTo>
                  <a:lnTo>
                    <a:pt x="118696" y="134522"/>
                  </a:lnTo>
                  <a:lnTo>
                    <a:pt x="116058" y="101287"/>
                  </a:lnTo>
                  <a:lnTo>
                    <a:pt x="163537" y="136105"/>
                  </a:lnTo>
                  <a:lnTo>
                    <a:pt x="181473" y="106035"/>
                  </a:lnTo>
                  <a:lnTo>
                    <a:pt x="243195" y="126082"/>
                  </a:lnTo>
                  <a:lnTo>
                    <a:pt x="238975" y="97067"/>
                  </a:lnTo>
                  <a:lnTo>
                    <a:pt x="323909" y="156679"/>
                  </a:lnTo>
                  <a:lnTo>
                    <a:pt x="303862" y="88626"/>
                  </a:lnTo>
                  <a:lnTo>
                    <a:pt x="314940" y="73855"/>
                  </a:lnTo>
                  <a:lnTo>
                    <a:pt x="314413" y="96012"/>
                  </a:lnTo>
                  <a:lnTo>
                    <a:pt x="353978" y="118696"/>
                  </a:lnTo>
                  <a:lnTo>
                    <a:pt x="351340" y="143491"/>
                  </a:lnTo>
                  <a:lnTo>
                    <a:pt x="382993" y="145600"/>
                  </a:lnTo>
                  <a:lnTo>
                    <a:pt x="394599" y="167230"/>
                  </a:lnTo>
                  <a:lnTo>
                    <a:pt x="410425" y="122916"/>
                  </a:lnTo>
                  <a:lnTo>
                    <a:pt x="356088" y="69635"/>
                  </a:lnTo>
                  <a:lnTo>
                    <a:pt x="367167" y="37455"/>
                  </a:lnTo>
                  <a:lnTo>
                    <a:pt x="343427" y="48006"/>
                  </a:lnTo>
                  <a:lnTo>
                    <a:pt x="350813" y="110256"/>
                  </a:lnTo>
                  <a:lnTo>
                    <a:pt x="328656" y="62249"/>
                  </a:lnTo>
                  <a:lnTo>
                    <a:pt x="338680" y="36928"/>
                  </a:lnTo>
                  <a:lnTo>
                    <a:pt x="309665" y="30070"/>
                  </a:lnTo>
                  <a:lnTo>
                    <a:pt x="350286" y="26377"/>
                  </a:lnTo>
                  <a:lnTo>
                    <a:pt x="360836" y="0"/>
                  </a:lnTo>
                  <a:lnTo>
                    <a:pt x="382993" y="36400"/>
                  </a:lnTo>
                  <a:lnTo>
                    <a:pt x="361891" y="69107"/>
                  </a:lnTo>
                  <a:lnTo>
                    <a:pt x="392489" y="84406"/>
                  </a:lnTo>
                  <a:lnTo>
                    <a:pt x="393016" y="49061"/>
                  </a:lnTo>
                  <a:lnTo>
                    <a:pt x="416228" y="99705"/>
                  </a:lnTo>
                  <a:lnTo>
                    <a:pt x="413590" y="192552"/>
                  </a:lnTo>
                  <a:lnTo>
                    <a:pt x="485863" y="217346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938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5FFDB-CACA-AE4E-BCE3-C0CDC5295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D0A15-97A8-3E25-EA9B-C4557126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Sweden Insights Map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42FFEB-170F-CA6F-8640-0145A659BA76}"/>
              </a:ext>
            </a:extLst>
          </p:cNvPr>
          <p:cNvGrpSpPr/>
          <p:nvPr/>
        </p:nvGrpSpPr>
        <p:grpSpPr>
          <a:xfrm>
            <a:off x="5227069" y="4258295"/>
            <a:ext cx="2947867" cy="829955"/>
            <a:chOff x="8766553" y="6540711"/>
            <a:chExt cx="2947867" cy="829955"/>
          </a:xfrm>
        </p:grpSpPr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500C5194-96F4-707F-1EF1-140427EAC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BAB6EE6-1430-9575-C2EC-CFF62118C0B1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Lights On with solid fill">
              <a:extLst>
                <a:ext uri="{FF2B5EF4-FFF2-40B4-BE49-F238E27FC236}">
                  <a16:creationId xmlns:a16="http://schemas.microsoft.com/office/drawing/2014/main" id="{19DEC609-522B-D147-D33F-05013D2531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1745D4-9E2D-3FD0-176F-50182844C549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66B29D-04E0-65F7-E010-7DFB2B4E2FAC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8FD86C-A838-F8B3-EA35-9C774CF9B5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7FAD81E-70AB-1340-16E2-EEFC22B0D421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7C2C06-33A4-D8D3-F0B3-12E0F1827B0E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Bullseye with solid fill">
              <a:extLst>
                <a:ext uri="{FF2B5EF4-FFF2-40B4-BE49-F238E27FC236}">
                  <a16:creationId xmlns:a16="http://schemas.microsoft.com/office/drawing/2014/main" id="{0B716531-BFD4-E9E8-EADA-C5844A5354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1EFB40F-65CF-EEB3-67B5-3600074451E1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A3957C6-FF95-7B3B-A2F0-D462C5C4EEF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Graphic 93" descr="Bar graph with upward trend with solid fill">
              <a:extLst>
                <a:ext uri="{FF2B5EF4-FFF2-40B4-BE49-F238E27FC236}">
                  <a16:creationId xmlns:a16="http://schemas.microsoft.com/office/drawing/2014/main" id="{5AD40995-10F5-3934-B9CB-52813B84B8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BCF560-17E4-E039-22DA-1EDA2F5AF0D0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7A52E7A-F8A2-C6B8-6DB9-2EBF92DBF6F8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7" name="Graphic 96" descr="Users with solid fill">
              <a:extLst>
                <a:ext uri="{FF2B5EF4-FFF2-40B4-BE49-F238E27FC236}">
                  <a16:creationId xmlns:a16="http://schemas.microsoft.com/office/drawing/2014/main" id="{DF6D7EAC-C986-F6E5-CF06-EE9A0D5573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FAB205B-493A-407B-98F0-C6DD7A7CB36C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8E3375D-6ACA-8E03-E639-50628CF8B53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Graphic 99" descr="Pie chart with solid fill">
              <a:extLst>
                <a:ext uri="{FF2B5EF4-FFF2-40B4-BE49-F238E27FC236}">
                  <a16:creationId xmlns:a16="http://schemas.microsoft.com/office/drawing/2014/main" id="{3578300D-5C66-5DBE-E851-36A4F3152C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D434BE-E9F0-C8B0-5694-0A83D572E122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B25A5C2-956C-B609-EDBB-BEED04CDEF4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E8F6EC8-F4C6-A5F6-BB43-CE5D2B0CE1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828C223-01E1-28D9-5CE0-3B1A67E4FABC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9B1D3A7-6E33-0E97-4F90-33F275F988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3E378B1-5636-2850-961E-CE8762FB61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F8BD384-EE9F-5D1B-92D4-5727EDBDF058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A3420FD-F7F1-B892-198A-2D4668C4601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F29BF5D-1A90-39F8-4D7F-E624DA07AE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D1ECFB4-637F-F0EE-C655-BA317275CCDF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95A30912-A4AB-4626-9B62-8C4CEA342672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B6FE8AF-C838-1AC5-0807-94AC1BCDAE7F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BB865D4-F11C-69F9-5B12-7B2167F4A521}"/>
              </a:ext>
            </a:extLst>
          </p:cNvPr>
          <p:cNvGrpSpPr/>
          <p:nvPr/>
        </p:nvGrpSpPr>
        <p:grpSpPr>
          <a:xfrm>
            <a:off x="8525828" y="399930"/>
            <a:ext cx="2633471" cy="6294589"/>
            <a:chOff x="4779264" y="281705"/>
            <a:chExt cx="2633471" cy="6294589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234B851-47F6-6454-3032-FC7946F227DB}"/>
                </a:ext>
              </a:extLst>
            </p:cNvPr>
            <p:cNvSpPr/>
            <p:nvPr/>
          </p:nvSpPr>
          <p:spPr>
            <a:xfrm>
              <a:off x="5776311" y="281705"/>
              <a:ext cx="1636424" cy="1785190"/>
            </a:xfrm>
            <a:custGeom>
              <a:avLst/>
              <a:gdLst>
                <a:gd name="csX0" fmla="*/ 1192237 w 1636424"/>
                <a:gd name="csY0" fmla="*/ 1785190 h 1785190"/>
                <a:gd name="csX1" fmla="*/ 1127350 w 1636424"/>
                <a:gd name="csY1" fmla="*/ 1747207 h 1785190"/>
                <a:gd name="csX2" fmla="*/ 900508 w 1636424"/>
                <a:gd name="csY2" fmla="*/ 1699729 h 1785190"/>
                <a:gd name="csX3" fmla="*/ 769679 w 1636424"/>
                <a:gd name="csY3" fmla="*/ 1778332 h 1785190"/>
                <a:gd name="csX4" fmla="*/ 630936 w 1636424"/>
                <a:gd name="csY4" fmla="*/ 1660691 h 1785190"/>
                <a:gd name="csX5" fmla="*/ 387741 w 1636424"/>
                <a:gd name="csY5" fmla="*/ 1527224 h 1785190"/>
                <a:gd name="csX6" fmla="*/ 272737 w 1636424"/>
                <a:gd name="csY6" fmla="*/ 1416441 h 1785190"/>
                <a:gd name="csX7" fmla="*/ 10023 w 1636424"/>
                <a:gd name="csY7" fmla="*/ 1261345 h 1785190"/>
                <a:gd name="csX8" fmla="*/ 0 w 1636424"/>
                <a:gd name="csY8" fmla="*/ 1199095 h 1785190"/>
                <a:gd name="csX9" fmla="*/ 175143 w 1636424"/>
                <a:gd name="csY9" fmla="*/ 939546 h 1785190"/>
                <a:gd name="csX10" fmla="*/ 177781 w 1636424"/>
                <a:gd name="csY10" fmla="*/ 871494 h 1785190"/>
                <a:gd name="csX11" fmla="*/ 120806 w 1636424"/>
                <a:gd name="csY11" fmla="*/ 770734 h 1785190"/>
                <a:gd name="csX12" fmla="*/ 199410 w 1636424"/>
                <a:gd name="csY12" fmla="*/ 676304 h 1785190"/>
                <a:gd name="csX13" fmla="*/ 233700 w 1636424"/>
                <a:gd name="csY13" fmla="*/ 544947 h 1785190"/>
                <a:gd name="csX14" fmla="*/ 319161 w 1636424"/>
                <a:gd name="csY14" fmla="*/ 452628 h 1785190"/>
                <a:gd name="csX15" fmla="*/ 424141 w 1636424"/>
                <a:gd name="csY15" fmla="*/ 509075 h 1785190"/>
                <a:gd name="csX16" fmla="*/ 464761 w 1636424"/>
                <a:gd name="csY16" fmla="*/ 403567 h 1785190"/>
                <a:gd name="csX17" fmla="*/ 452628 w 1636424"/>
                <a:gd name="csY17" fmla="*/ 252163 h 1785190"/>
                <a:gd name="csX18" fmla="*/ 497469 w 1636424"/>
                <a:gd name="csY18" fmla="*/ 229479 h 1785190"/>
                <a:gd name="csX19" fmla="*/ 534397 w 1636424"/>
                <a:gd name="csY19" fmla="*/ 260604 h 1785190"/>
                <a:gd name="csX20" fmla="*/ 600339 w 1636424"/>
                <a:gd name="csY20" fmla="*/ 254801 h 1785190"/>
                <a:gd name="csX21" fmla="*/ 762293 w 1636424"/>
                <a:gd name="csY21" fmla="*/ 313358 h 1785190"/>
                <a:gd name="csX22" fmla="*/ 803969 w 1636424"/>
                <a:gd name="csY22" fmla="*/ 252163 h 1785190"/>
                <a:gd name="csX23" fmla="*/ 753852 w 1636424"/>
                <a:gd name="csY23" fmla="*/ 226842 h 1785190"/>
                <a:gd name="csX24" fmla="*/ 809244 w 1636424"/>
                <a:gd name="csY24" fmla="*/ 101287 h 1785190"/>
                <a:gd name="csX25" fmla="*/ 759128 w 1636424"/>
                <a:gd name="csY25" fmla="*/ 5275 h 1785190"/>
                <a:gd name="csX26" fmla="*/ 872549 w 1636424"/>
                <a:gd name="csY26" fmla="*/ 0 h 1785190"/>
                <a:gd name="csX27" fmla="*/ 895760 w 1636424"/>
                <a:gd name="csY27" fmla="*/ 51699 h 1785190"/>
                <a:gd name="csX28" fmla="*/ 1109414 w 1636424"/>
                <a:gd name="csY28" fmla="*/ 221566 h 1785190"/>
                <a:gd name="csX29" fmla="*/ 1237605 w 1636424"/>
                <a:gd name="csY29" fmla="*/ 244250 h 1785190"/>
                <a:gd name="csX30" fmla="*/ 1287194 w 1636424"/>
                <a:gd name="csY30" fmla="*/ 285926 h 1785190"/>
                <a:gd name="csX31" fmla="*/ 1314098 w 1636424"/>
                <a:gd name="csY31" fmla="*/ 360309 h 1785190"/>
                <a:gd name="csX32" fmla="*/ 1336255 w 1636424"/>
                <a:gd name="csY32" fmla="*/ 346593 h 1785190"/>
                <a:gd name="csX33" fmla="*/ 1409055 w 1636424"/>
                <a:gd name="csY33" fmla="*/ 426779 h 1785190"/>
                <a:gd name="csX34" fmla="*/ 1383733 w 1636424"/>
                <a:gd name="csY34" fmla="*/ 470037 h 1785190"/>
                <a:gd name="csX35" fmla="*/ 1413276 w 1636424"/>
                <a:gd name="csY35" fmla="*/ 594536 h 1785190"/>
                <a:gd name="csX36" fmla="*/ 1398505 w 1636424"/>
                <a:gd name="csY36" fmla="*/ 643597 h 1785190"/>
                <a:gd name="csX37" fmla="*/ 1460754 w 1636424"/>
                <a:gd name="csY37" fmla="*/ 665226 h 1785190"/>
                <a:gd name="csX38" fmla="*/ 1445983 w 1636424"/>
                <a:gd name="csY38" fmla="*/ 790780 h 1785190"/>
                <a:gd name="csX39" fmla="*/ 1543578 w 1636424"/>
                <a:gd name="csY39" fmla="*/ 937963 h 1785190"/>
                <a:gd name="csX40" fmla="*/ 1537247 w 1636424"/>
                <a:gd name="csY40" fmla="*/ 1051384 h 1785190"/>
                <a:gd name="csX41" fmla="*/ 1502430 w 1636424"/>
                <a:gd name="csY41" fmla="*/ 1104666 h 1785190"/>
                <a:gd name="csX42" fmla="*/ 1513508 w 1636424"/>
                <a:gd name="csY42" fmla="*/ 1169025 h 1785190"/>
                <a:gd name="csX43" fmla="*/ 1636424 w 1636424"/>
                <a:gd name="csY43" fmla="*/ 1371600 h 1785190"/>
                <a:gd name="csX44" fmla="*/ 1597914 w 1636424"/>
                <a:gd name="csY44" fmla="*/ 1414858 h 1785190"/>
                <a:gd name="csX45" fmla="*/ 1558349 w 1636424"/>
                <a:gd name="csY45" fmla="*/ 1388481 h 1785190"/>
                <a:gd name="csX46" fmla="*/ 1508232 w 1636424"/>
                <a:gd name="csY46" fmla="*/ 1393229 h 1785190"/>
                <a:gd name="csX47" fmla="*/ 1504540 w 1636424"/>
                <a:gd name="csY47" fmla="*/ 1425409 h 1785190"/>
                <a:gd name="csX48" fmla="*/ 1490824 w 1636424"/>
                <a:gd name="csY48" fmla="*/ 1400615 h 1785190"/>
                <a:gd name="csX49" fmla="*/ 1457061 w 1636424"/>
                <a:gd name="csY49" fmla="*/ 1403252 h 1785190"/>
                <a:gd name="csX50" fmla="*/ 1447038 w 1636424"/>
                <a:gd name="csY50" fmla="*/ 1461282 h 1785190"/>
                <a:gd name="csX51" fmla="*/ 1355246 w 1636424"/>
                <a:gd name="csY51" fmla="*/ 1379513 h 1785190"/>
                <a:gd name="csX52" fmla="*/ 1365797 w 1636424"/>
                <a:gd name="csY52" fmla="*/ 1425409 h 1785190"/>
                <a:gd name="csX53" fmla="*/ 1358939 w 1636424"/>
                <a:gd name="csY53" fmla="*/ 1449148 h 1785190"/>
                <a:gd name="csX54" fmla="*/ 1301437 w 1636424"/>
                <a:gd name="csY54" fmla="*/ 1406418 h 1785190"/>
                <a:gd name="csX55" fmla="*/ 1299855 w 1636424"/>
                <a:gd name="csY55" fmla="*/ 1464974 h 1785190"/>
                <a:gd name="csX56" fmla="*/ 1276643 w 1636424"/>
                <a:gd name="csY56" fmla="*/ 1456006 h 1785190"/>
                <a:gd name="csX57" fmla="*/ 1314626 w 1636424"/>
                <a:gd name="csY57" fmla="*/ 1492406 h 1785190"/>
                <a:gd name="csX58" fmla="*/ 1293524 w 1636424"/>
                <a:gd name="csY58" fmla="*/ 1481328 h 1785190"/>
                <a:gd name="csX59" fmla="*/ 1280336 w 1636424"/>
                <a:gd name="csY59" fmla="*/ 1518783 h 1785190"/>
                <a:gd name="csX60" fmla="*/ 1301965 w 1636424"/>
                <a:gd name="csY60" fmla="*/ 1521948 h 1785190"/>
                <a:gd name="csX61" fmla="*/ 1300382 w 1636424"/>
                <a:gd name="csY61" fmla="*/ 1495572 h 1785190"/>
                <a:gd name="csX62" fmla="*/ 1325177 w 1636424"/>
                <a:gd name="csY62" fmla="*/ 1551491 h 1785190"/>
                <a:gd name="csX63" fmla="*/ 1194875 w 1636424"/>
                <a:gd name="csY63" fmla="*/ 1480273 h 1785190"/>
                <a:gd name="csX64" fmla="*/ 1286666 w 1636424"/>
                <a:gd name="csY64" fmla="*/ 1552546 h 1785190"/>
                <a:gd name="csX65" fmla="*/ 1221252 w 1636424"/>
                <a:gd name="csY65" fmla="*/ 1566262 h 1785190"/>
                <a:gd name="csX66" fmla="*/ 1258707 w 1636424"/>
                <a:gd name="csY66" fmla="*/ 1593694 h 1785190"/>
                <a:gd name="csX67" fmla="*/ 1241826 w 1636424"/>
                <a:gd name="csY67" fmla="*/ 1624291 h 1785190"/>
                <a:gd name="csX68" fmla="*/ 1159002 w 1636424"/>
                <a:gd name="csY68" fmla="*/ 1638535 h 1785190"/>
                <a:gd name="csX69" fmla="*/ 1153199 w 1636424"/>
                <a:gd name="csY69" fmla="*/ 1655416 h 1785190"/>
                <a:gd name="csX70" fmla="*/ 1204898 w 1636424"/>
                <a:gd name="csY70" fmla="*/ 1682848 h 1785190"/>
                <a:gd name="csX71" fmla="*/ 1191709 w 1636424"/>
                <a:gd name="csY71" fmla="*/ 1705004 h 1785190"/>
                <a:gd name="csX72" fmla="*/ 1132625 w 1636424"/>
                <a:gd name="csY72" fmla="*/ 1650668 h 1785190"/>
                <a:gd name="csX73" fmla="*/ 1121019 w 1636424"/>
                <a:gd name="csY73" fmla="*/ 1662274 h 1785190"/>
                <a:gd name="csX74" fmla="*/ 1192765 w 1636424"/>
                <a:gd name="csY74" fmla="*/ 1738239 h 1785190"/>
                <a:gd name="csX75" fmla="*/ 1192237 w 1636424"/>
                <a:gd name="csY75" fmla="*/ 1785190 h 1785190"/>
                <a:gd name="csX76" fmla="*/ 1574175 w 1636424"/>
                <a:gd name="csY76" fmla="*/ 1421189 h 1785190"/>
                <a:gd name="csX77" fmla="*/ 1574175 w 1636424"/>
                <a:gd name="csY77" fmla="*/ 1437542 h 1785190"/>
                <a:gd name="csX78" fmla="*/ 1566789 w 1636424"/>
                <a:gd name="csY78" fmla="*/ 1448621 h 1785190"/>
                <a:gd name="csX79" fmla="*/ 1553073 w 1636424"/>
                <a:gd name="csY79" fmla="*/ 1429102 h 1785190"/>
                <a:gd name="csX80" fmla="*/ 1574175 w 1636424"/>
                <a:gd name="csY80" fmla="*/ 1421189 h 1785190"/>
                <a:gd name="csX81" fmla="*/ 1420133 w 1636424"/>
                <a:gd name="csY81" fmla="*/ 1459171 h 1785190"/>
                <a:gd name="csX82" fmla="*/ 1425409 w 1636424"/>
                <a:gd name="csY82" fmla="*/ 1466029 h 1785190"/>
                <a:gd name="csX83" fmla="*/ 1424881 w 1636424"/>
                <a:gd name="csY83" fmla="*/ 1481328 h 1785190"/>
                <a:gd name="csX84" fmla="*/ 1404835 w 1636424"/>
                <a:gd name="csY84" fmla="*/ 1451258 h 1785190"/>
                <a:gd name="csX85" fmla="*/ 1420133 w 1636424"/>
                <a:gd name="csY85" fmla="*/ 1459171 h 1785190"/>
                <a:gd name="csX86" fmla="*/ 1378986 w 1636424"/>
                <a:gd name="csY86" fmla="*/ 1465502 h 1785190"/>
                <a:gd name="csX87" fmla="*/ 1375293 w 1636424"/>
                <a:gd name="csY87" fmla="*/ 1458644 h 1785190"/>
                <a:gd name="csX88" fmla="*/ 1376876 w 1636424"/>
                <a:gd name="csY88" fmla="*/ 1439652 h 1785190"/>
                <a:gd name="csX89" fmla="*/ 1392174 w 1636424"/>
                <a:gd name="csY89" fmla="*/ 1463919 h 1785190"/>
                <a:gd name="csX90" fmla="*/ 1378986 w 1636424"/>
                <a:gd name="csY90" fmla="*/ 1465502 h 1785190"/>
                <a:gd name="csX91" fmla="*/ 1330452 w 1636424"/>
                <a:gd name="csY91" fmla="*/ 1591056 h 1785190"/>
                <a:gd name="csX92" fmla="*/ 1325704 w 1636424"/>
                <a:gd name="csY92" fmla="*/ 1602662 h 1785190"/>
                <a:gd name="csX93" fmla="*/ 1308296 w 1636424"/>
                <a:gd name="csY93" fmla="*/ 1604245 h 1785190"/>
                <a:gd name="csX94" fmla="*/ 1310933 w 1636424"/>
                <a:gd name="csY94" fmla="*/ 1593166 h 1785190"/>
                <a:gd name="csX95" fmla="*/ 1330452 w 1636424"/>
                <a:gd name="csY95" fmla="*/ 1591056 h 1785190"/>
                <a:gd name="csX96" fmla="*/ 1291942 w 1636424"/>
                <a:gd name="csY96" fmla="*/ 1571537 h 1785190"/>
                <a:gd name="csX97" fmla="*/ 1288249 w 1636424"/>
                <a:gd name="csY97" fmla="*/ 1554128 h 1785190"/>
                <a:gd name="csX98" fmla="*/ 1318846 w 1636424"/>
                <a:gd name="csY98" fmla="*/ 1573647 h 1785190"/>
                <a:gd name="csX99" fmla="*/ 1305130 w 1636424"/>
                <a:gd name="csY99" fmla="*/ 1583143 h 1785190"/>
                <a:gd name="csX100" fmla="*/ 1291942 w 1636424"/>
                <a:gd name="csY100" fmla="*/ 1571537 h 1785190"/>
                <a:gd name="csX101" fmla="*/ 1283501 w 1636424"/>
                <a:gd name="csY101" fmla="*/ 1607937 h 1785190"/>
                <a:gd name="csX102" fmla="*/ 1280336 w 1636424"/>
                <a:gd name="csY102" fmla="*/ 1590528 h 1785190"/>
                <a:gd name="csX103" fmla="*/ 1285084 w 1636424"/>
                <a:gd name="csY103" fmla="*/ 1587363 h 1785190"/>
                <a:gd name="csX104" fmla="*/ 1298800 w 1636424"/>
                <a:gd name="csY104" fmla="*/ 1611630 h 1785190"/>
                <a:gd name="csX105" fmla="*/ 1283501 w 1636424"/>
                <a:gd name="csY105" fmla="*/ 1607937 h 1785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</a:cxnLst>
              <a:rect l="l" t="t" r="r" b="b"/>
              <a:pathLst>
                <a:path w="1636424" h="1785190">
                  <a:moveTo>
                    <a:pt x="1192237" y="1785190"/>
                  </a:moveTo>
                  <a:lnTo>
                    <a:pt x="1127350" y="1747207"/>
                  </a:lnTo>
                  <a:lnTo>
                    <a:pt x="900508" y="1699729"/>
                  </a:lnTo>
                  <a:lnTo>
                    <a:pt x="769679" y="1778332"/>
                  </a:lnTo>
                  <a:lnTo>
                    <a:pt x="630936" y="1660691"/>
                  </a:lnTo>
                  <a:lnTo>
                    <a:pt x="387741" y="1527224"/>
                  </a:lnTo>
                  <a:lnTo>
                    <a:pt x="272737" y="1416441"/>
                  </a:lnTo>
                  <a:lnTo>
                    <a:pt x="10023" y="1261345"/>
                  </a:lnTo>
                  <a:lnTo>
                    <a:pt x="0" y="1199095"/>
                  </a:lnTo>
                  <a:lnTo>
                    <a:pt x="175143" y="939546"/>
                  </a:lnTo>
                  <a:lnTo>
                    <a:pt x="177781" y="871494"/>
                  </a:lnTo>
                  <a:lnTo>
                    <a:pt x="120806" y="770734"/>
                  </a:lnTo>
                  <a:lnTo>
                    <a:pt x="199410" y="676304"/>
                  </a:lnTo>
                  <a:lnTo>
                    <a:pt x="233700" y="544947"/>
                  </a:lnTo>
                  <a:lnTo>
                    <a:pt x="319161" y="452628"/>
                  </a:lnTo>
                  <a:lnTo>
                    <a:pt x="424141" y="509075"/>
                  </a:lnTo>
                  <a:lnTo>
                    <a:pt x="464761" y="403567"/>
                  </a:lnTo>
                  <a:lnTo>
                    <a:pt x="452628" y="252163"/>
                  </a:lnTo>
                  <a:lnTo>
                    <a:pt x="497469" y="229479"/>
                  </a:lnTo>
                  <a:lnTo>
                    <a:pt x="534397" y="260604"/>
                  </a:lnTo>
                  <a:lnTo>
                    <a:pt x="600339" y="254801"/>
                  </a:lnTo>
                  <a:lnTo>
                    <a:pt x="762293" y="313358"/>
                  </a:lnTo>
                  <a:lnTo>
                    <a:pt x="803969" y="252163"/>
                  </a:lnTo>
                  <a:lnTo>
                    <a:pt x="753852" y="226842"/>
                  </a:lnTo>
                  <a:lnTo>
                    <a:pt x="809244" y="101287"/>
                  </a:lnTo>
                  <a:lnTo>
                    <a:pt x="759128" y="5275"/>
                  </a:lnTo>
                  <a:lnTo>
                    <a:pt x="872549" y="0"/>
                  </a:lnTo>
                  <a:lnTo>
                    <a:pt x="895760" y="51699"/>
                  </a:lnTo>
                  <a:lnTo>
                    <a:pt x="1109414" y="221566"/>
                  </a:lnTo>
                  <a:lnTo>
                    <a:pt x="1237605" y="244250"/>
                  </a:lnTo>
                  <a:lnTo>
                    <a:pt x="1287194" y="285926"/>
                  </a:lnTo>
                  <a:lnTo>
                    <a:pt x="1314098" y="360309"/>
                  </a:lnTo>
                  <a:lnTo>
                    <a:pt x="1336255" y="346593"/>
                  </a:lnTo>
                  <a:lnTo>
                    <a:pt x="1409055" y="426779"/>
                  </a:lnTo>
                  <a:lnTo>
                    <a:pt x="1383733" y="470037"/>
                  </a:lnTo>
                  <a:lnTo>
                    <a:pt x="1413276" y="594536"/>
                  </a:lnTo>
                  <a:lnTo>
                    <a:pt x="1398505" y="643597"/>
                  </a:lnTo>
                  <a:lnTo>
                    <a:pt x="1460754" y="665226"/>
                  </a:lnTo>
                  <a:lnTo>
                    <a:pt x="1445983" y="790780"/>
                  </a:lnTo>
                  <a:lnTo>
                    <a:pt x="1543578" y="937963"/>
                  </a:lnTo>
                  <a:lnTo>
                    <a:pt x="1537247" y="1051384"/>
                  </a:lnTo>
                  <a:lnTo>
                    <a:pt x="1502430" y="1104666"/>
                  </a:lnTo>
                  <a:lnTo>
                    <a:pt x="1513508" y="1169025"/>
                  </a:lnTo>
                  <a:lnTo>
                    <a:pt x="1636424" y="1371600"/>
                  </a:lnTo>
                  <a:lnTo>
                    <a:pt x="1597914" y="1414858"/>
                  </a:lnTo>
                  <a:lnTo>
                    <a:pt x="1558349" y="1388481"/>
                  </a:lnTo>
                  <a:lnTo>
                    <a:pt x="1508232" y="1393229"/>
                  </a:lnTo>
                  <a:lnTo>
                    <a:pt x="1504540" y="1425409"/>
                  </a:lnTo>
                  <a:lnTo>
                    <a:pt x="1490824" y="1400615"/>
                  </a:lnTo>
                  <a:lnTo>
                    <a:pt x="1457061" y="1403252"/>
                  </a:lnTo>
                  <a:lnTo>
                    <a:pt x="1447038" y="1461282"/>
                  </a:lnTo>
                  <a:lnTo>
                    <a:pt x="1355246" y="1379513"/>
                  </a:lnTo>
                  <a:lnTo>
                    <a:pt x="1365797" y="1425409"/>
                  </a:lnTo>
                  <a:lnTo>
                    <a:pt x="1358939" y="1449148"/>
                  </a:lnTo>
                  <a:lnTo>
                    <a:pt x="1301437" y="1406418"/>
                  </a:lnTo>
                  <a:lnTo>
                    <a:pt x="1299855" y="1464974"/>
                  </a:lnTo>
                  <a:lnTo>
                    <a:pt x="1276643" y="1456006"/>
                  </a:lnTo>
                  <a:lnTo>
                    <a:pt x="1314626" y="1492406"/>
                  </a:lnTo>
                  <a:lnTo>
                    <a:pt x="1293524" y="1481328"/>
                  </a:lnTo>
                  <a:lnTo>
                    <a:pt x="1280336" y="1518783"/>
                  </a:lnTo>
                  <a:lnTo>
                    <a:pt x="1301965" y="1521948"/>
                  </a:lnTo>
                  <a:lnTo>
                    <a:pt x="1300382" y="1495572"/>
                  </a:lnTo>
                  <a:lnTo>
                    <a:pt x="1325177" y="1551491"/>
                  </a:lnTo>
                  <a:lnTo>
                    <a:pt x="1194875" y="1480273"/>
                  </a:lnTo>
                  <a:lnTo>
                    <a:pt x="1286666" y="1552546"/>
                  </a:lnTo>
                  <a:lnTo>
                    <a:pt x="1221252" y="1566262"/>
                  </a:lnTo>
                  <a:lnTo>
                    <a:pt x="1258707" y="1593694"/>
                  </a:lnTo>
                  <a:lnTo>
                    <a:pt x="1241826" y="1624291"/>
                  </a:lnTo>
                  <a:lnTo>
                    <a:pt x="1159002" y="1638535"/>
                  </a:lnTo>
                  <a:lnTo>
                    <a:pt x="1153199" y="1655416"/>
                  </a:lnTo>
                  <a:lnTo>
                    <a:pt x="1204898" y="1682848"/>
                  </a:lnTo>
                  <a:lnTo>
                    <a:pt x="1191709" y="1705004"/>
                  </a:lnTo>
                  <a:lnTo>
                    <a:pt x="1132625" y="1650668"/>
                  </a:lnTo>
                  <a:lnTo>
                    <a:pt x="1121019" y="1662274"/>
                  </a:lnTo>
                  <a:lnTo>
                    <a:pt x="1192765" y="1738239"/>
                  </a:lnTo>
                  <a:lnTo>
                    <a:pt x="1192237" y="1785190"/>
                  </a:lnTo>
                  <a:close/>
                  <a:moveTo>
                    <a:pt x="1574175" y="1421189"/>
                  </a:moveTo>
                  <a:lnTo>
                    <a:pt x="1574175" y="1437542"/>
                  </a:lnTo>
                  <a:lnTo>
                    <a:pt x="1566789" y="1448621"/>
                  </a:lnTo>
                  <a:lnTo>
                    <a:pt x="1553073" y="1429102"/>
                  </a:lnTo>
                  <a:lnTo>
                    <a:pt x="1574175" y="1421189"/>
                  </a:lnTo>
                  <a:close/>
                  <a:moveTo>
                    <a:pt x="1420133" y="1459171"/>
                  </a:moveTo>
                  <a:lnTo>
                    <a:pt x="1425409" y="1466029"/>
                  </a:lnTo>
                  <a:lnTo>
                    <a:pt x="1424881" y="1481328"/>
                  </a:lnTo>
                  <a:lnTo>
                    <a:pt x="1404835" y="1451258"/>
                  </a:lnTo>
                  <a:lnTo>
                    <a:pt x="1420133" y="1459171"/>
                  </a:lnTo>
                  <a:close/>
                  <a:moveTo>
                    <a:pt x="1378986" y="1465502"/>
                  </a:moveTo>
                  <a:lnTo>
                    <a:pt x="1375293" y="1458644"/>
                  </a:lnTo>
                  <a:lnTo>
                    <a:pt x="1376876" y="1439652"/>
                  </a:lnTo>
                  <a:lnTo>
                    <a:pt x="1392174" y="1463919"/>
                  </a:lnTo>
                  <a:lnTo>
                    <a:pt x="1378986" y="1465502"/>
                  </a:lnTo>
                  <a:close/>
                  <a:moveTo>
                    <a:pt x="1330452" y="1591056"/>
                  </a:moveTo>
                  <a:lnTo>
                    <a:pt x="1325704" y="1602662"/>
                  </a:lnTo>
                  <a:lnTo>
                    <a:pt x="1308296" y="1604245"/>
                  </a:lnTo>
                  <a:lnTo>
                    <a:pt x="1310933" y="1593166"/>
                  </a:lnTo>
                  <a:lnTo>
                    <a:pt x="1330452" y="1591056"/>
                  </a:lnTo>
                  <a:close/>
                  <a:moveTo>
                    <a:pt x="1291942" y="1571537"/>
                  </a:moveTo>
                  <a:lnTo>
                    <a:pt x="1288249" y="1554128"/>
                  </a:lnTo>
                  <a:lnTo>
                    <a:pt x="1318846" y="1573647"/>
                  </a:lnTo>
                  <a:lnTo>
                    <a:pt x="1305130" y="1583143"/>
                  </a:lnTo>
                  <a:lnTo>
                    <a:pt x="1291942" y="1571537"/>
                  </a:lnTo>
                  <a:close/>
                  <a:moveTo>
                    <a:pt x="1283501" y="1607937"/>
                  </a:moveTo>
                  <a:lnTo>
                    <a:pt x="1280336" y="1590528"/>
                  </a:lnTo>
                  <a:lnTo>
                    <a:pt x="1285084" y="1587363"/>
                  </a:lnTo>
                  <a:lnTo>
                    <a:pt x="1298800" y="1611630"/>
                  </a:lnTo>
                  <a:lnTo>
                    <a:pt x="1283501" y="1607937"/>
                  </a:lnTo>
                  <a:close/>
                </a:path>
              </a:pathLst>
            </a:custGeom>
            <a:solidFill>
              <a:srgbClr val="3498D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2A3BC77-C1B7-1CAB-921F-C8C055A2D18B}"/>
                </a:ext>
              </a:extLst>
            </p:cNvPr>
            <p:cNvSpPr/>
            <p:nvPr/>
          </p:nvSpPr>
          <p:spPr>
            <a:xfrm>
              <a:off x="5570044" y="1543050"/>
              <a:ext cx="1431739" cy="1314098"/>
            </a:xfrm>
            <a:custGeom>
              <a:avLst/>
              <a:gdLst>
                <a:gd name="csX0" fmla="*/ 0 w 1431739"/>
                <a:gd name="csY0" fmla="*/ 567631 h 1314098"/>
                <a:gd name="csX1" fmla="*/ 35345 w 1431739"/>
                <a:gd name="csY1" fmla="*/ 474785 h 1314098"/>
                <a:gd name="csX2" fmla="*/ 62777 w 1431739"/>
                <a:gd name="csY2" fmla="*/ 253218 h 1314098"/>
                <a:gd name="csX3" fmla="*/ 43258 w 1431739"/>
                <a:gd name="csY3" fmla="*/ 105508 h 1314098"/>
                <a:gd name="csX4" fmla="*/ 138215 w 1431739"/>
                <a:gd name="csY4" fmla="*/ 92847 h 1314098"/>
                <a:gd name="csX5" fmla="*/ 217346 w 1431739"/>
                <a:gd name="csY5" fmla="*/ 36928 h 1314098"/>
                <a:gd name="csX6" fmla="*/ 216291 w 1431739"/>
                <a:gd name="csY6" fmla="*/ 0 h 1314098"/>
                <a:gd name="csX7" fmla="*/ 479005 w 1431739"/>
                <a:gd name="csY7" fmla="*/ 155096 h 1314098"/>
                <a:gd name="csX8" fmla="*/ 594008 w 1431739"/>
                <a:gd name="csY8" fmla="*/ 265879 h 1314098"/>
                <a:gd name="csX9" fmla="*/ 837204 w 1431739"/>
                <a:gd name="csY9" fmla="*/ 399347 h 1314098"/>
                <a:gd name="csX10" fmla="*/ 975946 w 1431739"/>
                <a:gd name="csY10" fmla="*/ 516988 h 1314098"/>
                <a:gd name="csX11" fmla="*/ 1106776 w 1431739"/>
                <a:gd name="csY11" fmla="*/ 438385 h 1314098"/>
                <a:gd name="csX12" fmla="*/ 1333617 w 1431739"/>
                <a:gd name="csY12" fmla="*/ 485863 h 1314098"/>
                <a:gd name="csX13" fmla="*/ 1398505 w 1431739"/>
                <a:gd name="csY13" fmla="*/ 523846 h 1314098"/>
                <a:gd name="csX14" fmla="*/ 1338893 w 1431739"/>
                <a:gd name="csY14" fmla="*/ 582402 h 1314098"/>
                <a:gd name="csX15" fmla="*/ 1332035 w 1431739"/>
                <a:gd name="csY15" fmla="*/ 637266 h 1314098"/>
                <a:gd name="csX16" fmla="*/ 1304075 w 1431739"/>
                <a:gd name="csY16" fmla="*/ 641487 h 1314098"/>
                <a:gd name="csX17" fmla="*/ 1358939 w 1431739"/>
                <a:gd name="csY17" fmla="*/ 665754 h 1314098"/>
                <a:gd name="csX18" fmla="*/ 1363687 w 1431739"/>
                <a:gd name="csY18" fmla="*/ 712177 h 1314098"/>
                <a:gd name="csX19" fmla="*/ 1329397 w 1431739"/>
                <a:gd name="csY19" fmla="*/ 684745 h 1314098"/>
                <a:gd name="csX20" fmla="*/ 1327287 w 1431739"/>
                <a:gd name="csY20" fmla="*/ 707957 h 1314098"/>
                <a:gd name="csX21" fmla="*/ 1377403 w 1431739"/>
                <a:gd name="csY21" fmla="*/ 755435 h 1314098"/>
                <a:gd name="csX22" fmla="*/ 1402725 w 1431739"/>
                <a:gd name="csY22" fmla="*/ 746467 h 1314098"/>
                <a:gd name="csX23" fmla="*/ 1413276 w 1431739"/>
                <a:gd name="csY23" fmla="*/ 773371 h 1314098"/>
                <a:gd name="csX24" fmla="*/ 1377931 w 1431739"/>
                <a:gd name="csY24" fmla="*/ 772844 h 1314098"/>
                <a:gd name="csX25" fmla="*/ 1431740 w 1431739"/>
                <a:gd name="csY25" fmla="*/ 808189 h 1314098"/>
                <a:gd name="csX26" fmla="*/ 1319901 w 1431739"/>
                <a:gd name="csY26" fmla="*/ 954317 h 1314098"/>
                <a:gd name="csX27" fmla="*/ 1276116 w 1431739"/>
                <a:gd name="csY27" fmla="*/ 1124185 h 1314098"/>
                <a:gd name="csX28" fmla="*/ 1262399 w 1431739"/>
                <a:gd name="csY28" fmla="*/ 1109941 h 1314098"/>
                <a:gd name="csX29" fmla="*/ 1250266 w 1431739"/>
                <a:gd name="csY29" fmla="*/ 1132625 h 1314098"/>
                <a:gd name="csX30" fmla="*/ 1240243 w 1431739"/>
                <a:gd name="csY30" fmla="*/ 1112051 h 1314098"/>
                <a:gd name="csX31" fmla="*/ 1223889 w 1431739"/>
                <a:gd name="csY31" fmla="*/ 1178521 h 1314098"/>
                <a:gd name="csX32" fmla="*/ 1207008 w 1431739"/>
                <a:gd name="csY32" fmla="*/ 1146341 h 1314098"/>
                <a:gd name="csX33" fmla="*/ 1207536 w 1431739"/>
                <a:gd name="csY33" fmla="*/ 1192237 h 1314098"/>
                <a:gd name="csX34" fmla="*/ 1199623 w 1431739"/>
                <a:gd name="csY34" fmla="*/ 1156892 h 1314098"/>
                <a:gd name="csX35" fmla="*/ 1194347 w 1431739"/>
                <a:gd name="csY35" fmla="*/ 1194875 h 1314098"/>
                <a:gd name="csX36" fmla="*/ 1159529 w 1431739"/>
                <a:gd name="csY36" fmla="*/ 1190654 h 1314098"/>
                <a:gd name="csX37" fmla="*/ 1152672 w 1431739"/>
                <a:gd name="csY37" fmla="*/ 1220196 h 1314098"/>
                <a:gd name="csX38" fmla="*/ 1123657 w 1431739"/>
                <a:gd name="csY38" fmla="*/ 1222307 h 1314098"/>
                <a:gd name="csX39" fmla="*/ 1091477 w 1431739"/>
                <a:gd name="csY39" fmla="*/ 1302493 h 1314098"/>
                <a:gd name="csX40" fmla="*/ 1040306 w 1431739"/>
                <a:gd name="csY40" fmla="*/ 1247629 h 1314098"/>
                <a:gd name="csX41" fmla="*/ 1054550 w 1431739"/>
                <a:gd name="csY41" fmla="*/ 1314098 h 1314098"/>
                <a:gd name="csX42" fmla="*/ 1011819 w 1431739"/>
                <a:gd name="csY42" fmla="*/ 1297217 h 1314098"/>
                <a:gd name="csX43" fmla="*/ 929523 w 1431739"/>
                <a:gd name="csY43" fmla="*/ 1159002 h 1314098"/>
                <a:gd name="csX44" fmla="*/ 839314 w 1431739"/>
                <a:gd name="csY44" fmla="*/ 1126822 h 1314098"/>
                <a:gd name="csX45" fmla="*/ 817157 w 1431739"/>
                <a:gd name="csY45" fmla="*/ 1068265 h 1314098"/>
                <a:gd name="csX46" fmla="*/ 678942 w 1431739"/>
                <a:gd name="csY46" fmla="*/ 1117326 h 1314098"/>
                <a:gd name="csX47" fmla="*/ 511185 w 1431739"/>
                <a:gd name="csY47" fmla="*/ 1091477 h 1314098"/>
                <a:gd name="csX48" fmla="*/ 479005 w 1431739"/>
                <a:gd name="csY48" fmla="*/ 1066155 h 1314098"/>
                <a:gd name="csX49" fmla="*/ 379828 w 1431739"/>
                <a:gd name="csY49" fmla="*/ 959065 h 1314098"/>
                <a:gd name="csX50" fmla="*/ 341317 w 1431739"/>
                <a:gd name="csY50" fmla="*/ 953262 h 1314098"/>
                <a:gd name="csX51" fmla="*/ 269045 w 1431739"/>
                <a:gd name="csY51" fmla="*/ 835093 h 1314098"/>
                <a:gd name="csX52" fmla="*/ 247943 w 1431739"/>
                <a:gd name="csY52" fmla="*/ 864108 h 1314098"/>
                <a:gd name="csX53" fmla="*/ 185694 w 1431739"/>
                <a:gd name="csY53" fmla="*/ 783395 h 1314098"/>
                <a:gd name="csX54" fmla="*/ 200465 w 1431739"/>
                <a:gd name="csY54" fmla="*/ 770206 h 1314098"/>
                <a:gd name="csX55" fmla="*/ 0 w 1431739"/>
                <a:gd name="csY55" fmla="*/ 567631 h 1314098"/>
                <a:gd name="csX56" fmla="*/ 1323066 w 1431739"/>
                <a:gd name="csY56" fmla="*/ 1136318 h 1314098"/>
                <a:gd name="csX57" fmla="*/ 1332035 w 1431739"/>
                <a:gd name="csY57" fmla="*/ 1125767 h 1314098"/>
                <a:gd name="csX58" fmla="*/ 1318846 w 1431739"/>
                <a:gd name="csY58" fmla="*/ 1169025 h 1314098"/>
                <a:gd name="csX59" fmla="*/ 1319901 w 1431739"/>
                <a:gd name="csY59" fmla="*/ 1141593 h 1314098"/>
                <a:gd name="csX60" fmla="*/ 1323066 w 1431739"/>
                <a:gd name="csY60" fmla="*/ 1136318 h 1314098"/>
                <a:gd name="csX61" fmla="*/ 1310406 w 1431739"/>
                <a:gd name="csY61" fmla="*/ 1131042 h 1314098"/>
                <a:gd name="csX62" fmla="*/ 1314099 w 1431739"/>
                <a:gd name="csY62" fmla="*/ 1117326 h 1314098"/>
                <a:gd name="csX63" fmla="*/ 1322539 w 1431739"/>
                <a:gd name="csY63" fmla="*/ 1117854 h 1314098"/>
                <a:gd name="csX64" fmla="*/ 1326232 w 1431739"/>
                <a:gd name="csY64" fmla="*/ 1126822 h 1314098"/>
                <a:gd name="csX65" fmla="*/ 1317791 w 1431739"/>
                <a:gd name="csY65" fmla="*/ 1136845 h 1314098"/>
                <a:gd name="csX66" fmla="*/ 1310406 w 1431739"/>
                <a:gd name="csY66" fmla="*/ 1131042 h 13140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1431739" h="1314098">
                  <a:moveTo>
                    <a:pt x="0" y="567631"/>
                  </a:moveTo>
                  <a:lnTo>
                    <a:pt x="35345" y="474785"/>
                  </a:lnTo>
                  <a:lnTo>
                    <a:pt x="62777" y="253218"/>
                  </a:lnTo>
                  <a:lnTo>
                    <a:pt x="43258" y="105508"/>
                  </a:lnTo>
                  <a:lnTo>
                    <a:pt x="138215" y="92847"/>
                  </a:lnTo>
                  <a:lnTo>
                    <a:pt x="217346" y="36928"/>
                  </a:lnTo>
                  <a:lnTo>
                    <a:pt x="216291" y="0"/>
                  </a:lnTo>
                  <a:lnTo>
                    <a:pt x="479005" y="155096"/>
                  </a:lnTo>
                  <a:lnTo>
                    <a:pt x="594008" y="265879"/>
                  </a:lnTo>
                  <a:lnTo>
                    <a:pt x="837204" y="399347"/>
                  </a:lnTo>
                  <a:lnTo>
                    <a:pt x="975946" y="516988"/>
                  </a:lnTo>
                  <a:lnTo>
                    <a:pt x="1106776" y="438385"/>
                  </a:lnTo>
                  <a:lnTo>
                    <a:pt x="1333617" y="485863"/>
                  </a:lnTo>
                  <a:lnTo>
                    <a:pt x="1398505" y="523846"/>
                  </a:lnTo>
                  <a:lnTo>
                    <a:pt x="1338893" y="582402"/>
                  </a:lnTo>
                  <a:lnTo>
                    <a:pt x="1332035" y="637266"/>
                  </a:lnTo>
                  <a:lnTo>
                    <a:pt x="1304075" y="641487"/>
                  </a:lnTo>
                  <a:lnTo>
                    <a:pt x="1358939" y="665754"/>
                  </a:lnTo>
                  <a:lnTo>
                    <a:pt x="1363687" y="712177"/>
                  </a:lnTo>
                  <a:lnTo>
                    <a:pt x="1329397" y="684745"/>
                  </a:lnTo>
                  <a:lnTo>
                    <a:pt x="1327287" y="707957"/>
                  </a:lnTo>
                  <a:lnTo>
                    <a:pt x="1377403" y="755435"/>
                  </a:lnTo>
                  <a:lnTo>
                    <a:pt x="1402725" y="746467"/>
                  </a:lnTo>
                  <a:lnTo>
                    <a:pt x="1413276" y="773371"/>
                  </a:lnTo>
                  <a:lnTo>
                    <a:pt x="1377931" y="772844"/>
                  </a:lnTo>
                  <a:lnTo>
                    <a:pt x="1431740" y="808189"/>
                  </a:lnTo>
                  <a:lnTo>
                    <a:pt x="1319901" y="954317"/>
                  </a:lnTo>
                  <a:lnTo>
                    <a:pt x="1276116" y="1124185"/>
                  </a:lnTo>
                  <a:lnTo>
                    <a:pt x="1262399" y="1109941"/>
                  </a:lnTo>
                  <a:lnTo>
                    <a:pt x="1250266" y="1132625"/>
                  </a:lnTo>
                  <a:lnTo>
                    <a:pt x="1240243" y="1112051"/>
                  </a:lnTo>
                  <a:lnTo>
                    <a:pt x="1223889" y="1178521"/>
                  </a:lnTo>
                  <a:lnTo>
                    <a:pt x="1207008" y="1146341"/>
                  </a:lnTo>
                  <a:lnTo>
                    <a:pt x="1207536" y="1192237"/>
                  </a:lnTo>
                  <a:lnTo>
                    <a:pt x="1199623" y="1156892"/>
                  </a:lnTo>
                  <a:lnTo>
                    <a:pt x="1194347" y="1194875"/>
                  </a:lnTo>
                  <a:lnTo>
                    <a:pt x="1159529" y="1190654"/>
                  </a:lnTo>
                  <a:lnTo>
                    <a:pt x="1152672" y="1220196"/>
                  </a:lnTo>
                  <a:lnTo>
                    <a:pt x="1123657" y="1222307"/>
                  </a:lnTo>
                  <a:lnTo>
                    <a:pt x="1091477" y="1302493"/>
                  </a:lnTo>
                  <a:lnTo>
                    <a:pt x="1040306" y="1247629"/>
                  </a:lnTo>
                  <a:lnTo>
                    <a:pt x="1054550" y="1314098"/>
                  </a:lnTo>
                  <a:lnTo>
                    <a:pt x="1011819" y="1297217"/>
                  </a:lnTo>
                  <a:lnTo>
                    <a:pt x="929523" y="1159002"/>
                  </a:lnTo>
                  <a:lnTo>
                    <a:pt x="839314" y="1126822"/>
                  </a:lnTo>
                  <a:lnTo>
                    <a:pt x="817157" y="1068265"/>
                  </a:lnTo>
                  <a:lnTo>
                    <a:pt x="678942" y="1117326"/>
                  </a:lnTo>
                  <a:lnTo>
                    <a:pt x="511185" y="1091477"/>
                  </a:lnTo>
                  <a:lnTo>
                    <a:pt x="479005" y="1066155"/>
                  </a:lnTo>
                  <a:lnTo>
                    <a:pt x="379828" y="959065"/>
                  </a:lnTo>
                  <a:lnTo>
                    <a:pt x="341317" y="953262"/>
                  </a:lnTo>
                  <a:lnTo>
                    <a:pt x="269045" y="835093"/>
                  </a:lnTo>
                  <a:lnTo>
                    <a:pt x="247943" y="864108"/>
                  </a:lnTo>
                  <a:lnTo>
                    <a:pt x="185694" y="783395"/>
                  </a:lnTo>
                  <a:lnTo>
                    <a:pt x="200465" y="770206"/>
                  </a:lnTo>
                  <a:lnTo>
                    <a:pt x="0" y="567631"/>
                  </a:lnTo>
                  <a:close/>
                  <a:moveTo>
                    <a:pt x="1323066" y="1136318"/>
                  </a:moveTo>
                  <a:lnTo>
                    <a:pt x="1332035" y="1125767"/>
                  </a:lnTo>
                  <a:lnTo>
                    <a:pt x="1318846" y="1169025"/>
                  </a:lnTo>
                  <a:lnTo>
                    <a:pt x="1319901" y="1141593"/>
                  </a:lnTo>
                  <a:lnTo>
                    <a:pt x="1323066" y="1136318"/>
                  </a:lnTo>
                  <a:close/>
                  <a:moveTo>
                    <a:pt x="1310406" y="1131042"/>
                  </a:moveTo>
                  <a:lnTo>
                    <a:pt x="1314099" y="1117326"/>
                  </a:lnTo>
                  <a:lnTo>
                    <a:pt x="1322539" y="1117854"/>
                  </a:lnTo>
                  <a:lnTo>
                    <a:pt x="1326232" y="1126822"/>
                  </a:lnTo>
                  <a:lnTo>
                    <a:pt x="1317791" y="1136845"/>
                  </a:lnTo>
                  <a:lnTo>
                    <a:pt x="1310406" y="1131042"/>
                  </a:lnTo>
                  <a:close/>
                </a:path>
              </a:pathLst>
            </a:custGeom>
            <a:solidFill>
              <a:srgbClr val="2ECC71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5EF4A5-BA90-4A69-B85F-60E05E83D8A6}"/>
                </a:ext>
              </a:extLst>
            </p:cNvPr>
            <p:cNvSpPr/>
            <p:nvPr/>
          </p:nvSpPr>
          <p:spPr>
            <a:xfrm>
              <a:off x="5078905" y="2110681"/>
              <a:ext cx="1028699" cy="1613212"/>
            </a:xfrm>
            <a:custGeom>
              <a:avLst/>
              <a:gdLst>
                <a:gd name="csX0" fmla="*/ 491138 w 1028699"/>
                <a:gd name="csY0" fmla="*/ 0 h 1613212"/>
                <a:gd name="csX1" fmla="*/ 691603 w 1028699"/>
                <a:gd name="csY1" fmla="*/ 202575 h 1613212"/>
                <a:gd name="csX2" fmla="*/ 676832 w 1028699"/>
                <a:gd name="csY2" fmla="*/ 215763 h 1613212"/>
                <a:gd name="csX3" fmla="*/ 739081 w 1028699"/>
                <a:gd name="csY3" fmla="*/ 296477 h 1613212"/>
                <a:gd name="csX4" fmla="*/ 760183 w 1028699"/>
                <a:gd name="csY4" fmla="*/ 267462 h 1613212"/>
                <a:gd name="csX5" fmla="*/ 832456 w 1028699"/>
                <a:gd name="csY5" fmla="*/ 385631 h 1613212"/>
                <a:gd name="csX6" fmla="*/ 870966 w 1028699"/>
                <a:gd name="csY6" fmla="*/ 391433 h 1613212"/>
                <a:gd name="csX7" fmla="*/ 970143 w 1028699"/>
                <a:gd name="csY7" fmla="*/ 498524 h 1613212"/>
                <a:gd name="csX8" fmla="*/ 942711 w 1028699"/>
                <a:gd name="csY8" fmla="*/ 627243 h 1613212"/>
                <a:gd name="csX9" fmla="*/ 805551 w 1028699"/>
                <a:gd name="csY9" fmla="*/ 674722 h 1613212"/>
                <a:gd name="csX10" fmla="*/ 828763 w 1028699"/>
                <a:gd name="csY10" fmla="*/ 755963 h 1613212"/>
                <a:gd name="csX11" fmla="*/ 1028700 w 1028699"/>
                <a:gd name="csY11" fmla="*/ 972254 h 1613212"/>
                <a:gd name="csX12" fmla="*/ 965395 w 1028699"/>
                <a:gd name="csY12" fmla="*/ 999685 h 1613212"/>
                <a:gd name="csX13" fmla="*/ 904201 w 1028699"/>
                <a:gd name="csY13" fmla="*/ 1088839 h 1613212"/>
                <a:gd name="csX14" fmla="*/ 584513 w 1028699"/>
                <a:gd name="csY14" fmla="*/ 1155309 h 1613212"/>
                <a:gd name="csX15" fmla="*/ 610362 w 1028699"/>
                <a:gd name="csY15" fmla="*/ 1265037 h 1613212"/>
                <a:gd name="csX16" fmla="*/ 646762 w 1028699"/>
                <a:gd name="csY16" fmla="*/ 1296690 h 1613212"/>
                <a:gd name="csX17" fmla="*/ 696351 w 1028699"/>
                <a:gd name="csY17" fmla="*/ 1297217 h 1613212"/>
                <a:gd name="csX18" fmla="*/ 715342 w 1028699"/>
                <a:gd name="csY18" fmla="*/ 1362104 h 1613212"/>
                <a:gd name="csX19" fmla="*/ 646762 w 1028699"/>
                <a:gd name="csY19" fmla="*/ 1426464 h 1613212"/>
                <a:gd name="csX20" fmla="*/ 643597 w 1028699"/>
                <a:gd name="csY20" fmla="*/ 1500319 h 1613212"/>
                <a:gd name="csX21" fmla="*/ 590316 w 1028699"/>
                <a:gd name="csY21" fmla="*/ 1496627 h 1613212"/>
                <a:gd name="csX22" fmla="*/ 584513 w 1028699"/>
                <a:gd name="csY22" fmla="*/ 1519838 h 1613212"/>
                <a:gd name="csX23" fmla="*/ 551278 w 1028699"/>
                <a:gd name="csY23" fmla="*/ 1486604 h 1613212"/>
                <a:gd name="csX24" fmla="*/ 506437 w 1028699"/>
                <a:gd name="csY24" fmla="*/ 1613213 h 1613212"/>
                <a:gd name="csX25" fmla="*/ 316523 w 1028699"/>
                <a:gd name="csY25" fmla="*/ 1579450 h 1613212"/>
                <a:gd name="csX26" fmla="*/ 258494 w 1028699"/>
                <a:gd name="csY26" fmla="*/ 1464974 h 1613212"/>
                <a:gd name="csX27" fmla="*/ 271682 w 1028699"/>
                <a:gd name="csY27" fmla="*/ 1420134 h 1613212"/>
                <a:gd name="csX28" fmla="*/ 148766 w 1028699"/>
                <a:gd name="csY28" fmla="*/ 1323594 h 1613212"/>
                <a:gd name="csX29" fmla="*/ 46951 w 1028699"/>
                <a:gd name="csY29" fmla="*/ 1290359 h 1613212"/>
                <a:gd name="csX30" fmla="*/ 5803 w 1028699"/>
                <a:gd name="csY30" fmla="*/ 1144231 h 1613212"/>
                <a:gd name="csX31" fmla="*/ 13188 w 1028699"/>
                <a:gd name="csY31" fmla="*/ 997575 h 1613212"/>
                <a:gd name="csX32" fmla="*/ 41676 w 1028699"/>
                <a:gd name="csY32" fmla="*/ 955900 h 1613212"/>
                <a:gd name="csX33" fmla="*/ 0 w 1028699"/>
                <a:gd name="csY33" fmla="*/ 821905 h 1613212"/>
                <a:gd name="csX34" fmla="*/ 50644 w 1028699"/>
                <a:gd name="csY34" fmla="*/ 739609 h 1613212"/>
                <a:gd name="csX35" fmla="*/ 43258 w 1028699"/>
                <a:gd name="csY35" fmla="*/ 682107 h 1613212"/>
                <a:gd name="csX36" fmla="*/ 152986 w 1028699"/>
                <a:gd name="csY36" fmla="*/ 522791 h 1613212"/>
                <a:gd name="csX37" fmla="*/ 215236 w 1028699"/>
                <a:gd name="csY37" fmla="*/ 477950 h 1613212"/>
                <a:gd name="csX38" fmla="*/ 265879 w 1028699"/>
                <a:gd name="csY38" fmla="*/ 464761 h 1613212"/>
                <a:gd name="csX39" fmla="*/ 415173 w 1028699"/>
                <a:gd name="csY39" fmla="*/ 500634 h 1613212"/>
                <a:gd name="csX40" fmla="*/ 452100 w 1028699"/>
                <a:gd name="csY40" fmla="*/ 424141 h 1613212"/>
                <a:gd name="csX41" fmla="*/ 444715 w 1028699"/>
                <a:gd name="csY41" fmla="*/ 308082 h 1613212"/>
                <a:gd name="csX42" fmla="*/ 352396 w 1028699"/>
                <a:gd name="csY42" fmla="*/ 241085 h 1613212"/>
                <a:gd name="csX43" fmla="*/ 491138 w 1028699"/>
                <a:gd name="csY43" fmla="*/ 0 h 16132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028699" h="1613212">
                  <a:moveTo>
                    <a:pt x="491138" y="0"/>
                  </a:moveTo>
                  <a:lnTo>
                    <a:pt x="691603" y="202575"/>
                  </a:lnTo>
                  <a:lnTo>
                    <a:pt x="676832" y="215763"/>
                  </a:lnTo>
                  <a:lnTo>
                    <a:pt x="739081" y="296477"/>
                  </a:lnTo>
                  <a:lnTo>
                    <a:pt x="760183" y="267462"/>
                  </a:lnTo>
                  <a:lnTo>
                    <a:pt x="832456" y="385631"/>
                  </a:lnTo>
                  <a:lnTo>
                    <a:pt x="870966" y="391433"/>
                  </a:lnTo>
                  <a:lnTo>
                    <a:pt x="970143" y="498524"/>
                  </a:lnTo>
                  <a:lnTo>
                    <a:pt x="942711" y="627243"/>
                  </a:lnTo>
                  <a:lnTo>
                    <a:pt x="805551" y="674722"/>
                  </a:lnTo>
                  <a:lnTo>
                    <a:pt x="828763" y="755963"/>
                  </a:lnTo>
                  <a:lnTo>
                    <a:pt x="1028700" y="972254"/>
                  </a:lnTo>
                  <a:lnTo>
                    <a:pt x="965395" y="999685"/>
                  </a:lnTo>
                  <a:lnTo>
                    <a:pt x="904201" y="1088839"/>
                  </a:lnTo>
                  <a:lnTo>
                    <a:pt x="584513" y="1155309"/>
                  </a:lnTo>
                  <a:lnTo>
                    <a:pt x="610362" y="1265037"/>
                  </a:lnTo>
                  <a:lnTo>
                    <a:pt x="646762" y="1296690"/>
                  </a:lnTo>
                  <a:lnTo>
                    <a:pt x="696351" y="1297217"/>
                  </a:lnTo>
                  <a:lnTo>
                    <a:pt x="715342" y="1362104"/>
                  </a:lnTo>
                  <a:lnTo>
                    <a:pt x="646762" y="1426464"/>
                  </a:lnTo>
                  <a:lnTo>
                    <a:pt x="643597" y="1500319"/>
                  </a:lnTo>
                  <a:lnTo>
                    <a:pt x="590316" y="1496627"/>
                  </a:lnTo>
                  <a:lnTo>
                    <a:pt x="584513" y="1519838"/>
                  </a:lnTo>
                  <a:lnTo>
                    <a:pt x="551278" y="1486604"/>
                  </a:lnTo>
                  <a:lnTo>
                    <a:pt x="506437" y="1613213"/>
                  </a:lnTo>
                  <a:lnTo>
                    <a:pt x="316523" y="1579450"/>
                  </a:lnTo>
                  <a:lnTo>
                    <a:pt x="258494" y="1464974"/>
                  </a:lnTo>
                  <a:lnTo>
                    <a:pt x="271682" y="1420134"/>
                  </a:lnTo>
                  <a:lnTo>
                    <a:pt x="148766" y="1323594"/>
                  </a:lnTo>
                  <a:lnTo>
                    <a:pt x="46951" y="1290359"/>
                  </a:lnTo>
                  <a:lnTo>
                    <a:pt x="5803" y="1144231"/>
                  </a:lnTo>
                  <a:lnTo>
                    <a:pt x="13188" y="997575"/>
                  </a:lnTo>
                  <a:lnTo>
                    <a:pt x="41676" y="955900"/>
                  </a:lnTo>
                  <a:lnTo>
                    <a:pt x="0" y="821905"/>
                  </a:lnTo>
                  <a:lnTo>
                    <a:pt x="50644" y="739609"/>
                  </a:lnTo>
                  <a:lnTo>
                    <a:pt x="43258" y="682107"/>
                  </a:lnTo>
                  <a:lnTo>
                    <a:pt x="152986" y="522791"/>
                  </a:lnTo>
                  <a:lnTo>
                    <a:pt x="215236" y="477950"/>
                  </a:lnTo>
                  <a:lnTo>
                    <a:pt x="265879" y="464761"/>
                  </a:lnTo>
                  <a:lnTo>
                    <a:pt x="415173" y="500634"/>
                  </a:lnTo>
                  <a:lnTo>
                    <a:pt x="452100" y="424141"/>
                  </a:lnTo>
                  <a:lnTo>
                    <a:pt x="444715" y="308082"/>
                  </a:lnTo>
                  <a:lnTo>
                    <a:pt x="352396" y="241085"/>
                  </a:lnTo>
                  <a:lnTo>
                    <a:pt x="491138" y="0"/>
                  </a:lnTo>
                  <a:close/>
                </a:path>
              </a:pathLst>
            </a:custGeom>
            <a:solidFill>
              <a:srgbClr val="E67E2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8AE6403-A2CE-1B20-9686-171B6E1D7C8D}"/>
                </a:ext>
              </a:extLst>
            </p:cNvPr>
            <p:cNvSpPr/>
            <p:nvPr/>
          </p:nvSpPr>
          <p:spPr>
            <a:xfrm>
              <a:off x="5082598" y="3401040"/>
              <a:ext cx="1007070" cy="1104665"/>
            </a:xfrm>
            <a:custGeom>
              <a:avLst/>
              <a:gdLst>
                <a:gd name="csX0" fmla="*/ 108145 w 1007070"/>
                <a:gd name="csY0" fmla="*/ 558663 h 1104665"/>
                <a:gd name="csX1" fmla="*/ 151931 w 1007070"/>
                <a:gd name="csY1" fmla="*/ 420976 h 1104665"/>
                <a:gd name="csX2" fmla="*/ 0 w 1007070"/>
                <a:gd name="csY2" fmla="*/ 248470 h 1104665"/>
                <a:gd name="csX3" fmla="*/ 43258 w 1007070"/>
                <a:gd name="csY3" fmla="*/ 0 h 1104665"/>
                <a:gd name="csX4" fmla="*/ 145073 w 1007070"/>
                <a:gd name="csY4" fmla="*/ 33235 h 1104665"/>
                <a:gd name="csX5" fmla="*/ 267990 w 1007070"/>
                <a:gd name="csY5" fmla="*/ 129774 h 1104665"/>
                <a:gd name="csX6" fmla="*/ 254801 w 1007070"/>
                <a:gd name="csY6" fmla="*/ 174615 h 1104665"/>
                <a:gd name="csX7" fmla="*/ 312830 w 1007070"/>
                <a:gd name="csY7" fmla="*/ 289091 h 1104665"/>
                <a:gd name="csX8" fmla="*/ 502744 w 1007070"/>
                <a:gd name="csY8" fmla="*/ 322854 h 1104665"/>
                <a:gd name="csX9" fmla="*/ 543365 w 1007070"/>
                <a:gd name="csY9" fmla="*/ 336042 h 1104665"/>
                <a:gd name="csX10" fmla="*/ 552860 w 1007070"/>
                <a:gd name="csY10" fmla="*/ 368222 h 1104665"/>
                <a:gd name="csX11" fmla="*/ 638322 w 1007070"/>
                <a:gd name="csY11" fmla="*/ 368222 h 1104665"/>
                <a:gd name="csX12" fmla="*/ 656258 w 1007070"/>
                <a:gd name="csY12" fmla="*/ 344483 h 1104665"/>
                <a:gd name="csX13" fmla="*/ 786032 w 1007070"/>
                <a:gd name="csY13" fmla="*/ 555498 h 1104665"/>
                <a:gd name="csX14" fmla="*/ 872549 w 1007070"/>
                <a:gd name="csY14" fmla="*/ 591898 h 1104665"/>
                <a:gd name="csX15" fmla="*/ 930578 w 1007070"/>
                <a:gd name="csY15" fmla="*/ 691075 h 1104665"/>
                <a:gd name="csX16" fmla="*/ 886792 w 1007070"/>
                <a:gd name="csY16" fmla="*/ 783395 h 1104665"/>
                <a:gd name="csX17" fmla="*/ 1007071 w 1007070"/>
                <a:gd name="csY17" fmla="*/ 947459 h 1104665"/>
                <a:gd name="csX18" fmla="*/ 917917 w 1007070"/>
                <a:gd name="csY18" fmla="*/ 1012874 h 1104665"/>
                <a:gd name="csX19" fmla="*/ 856195 w 1007070"/>
                <a:gd name="csY19" fmla="*/ 966451 h 1104665"/>
                <a:gd name="csX20" fmla="*/ 801858 w 1007070"/>
                <a:gd name="csY20" fmla="*/ 968561 h 1104665"/>
                <a:gd name="csX21" fmla="*/ 778647 w 1007070"/>
                <a:gd name="csY21" fmla="*/ 1057715 h 1104665"/>
                <a:gd name="csX22" fmla="*/ 738554 w 1007070"/>
                <a:gd name="csY22" fmla="*/ 1063517 h 1104665"/>
                <a:gd name="csX23" fmla="*/ 720618 w 1007070"/>
                <a:gd name="csY23" fmla="*/ 1104665 h 1104665"/>
                <a:gd name="csX24" fmla="*/ 675249 w 1007070"/>
                <a:gd name="csY24" fmla="*/ 1047691 h 1104665"/>
                <a:gd name="csX25" fmla="*/ 581347 w 1007070"/>
                <a:gd name="csY25" fmla="*/ 996520 h 1104665"/>
                <a:gd name="csX26" fmla="*/ 563411 w 1007070"/>
                <a:gd name="csY26" fmla="*/ 1040833 h 1104665"/>
                <a:gd name="csX27" fmla="*/ 490083 w 1007070"/>
                <a:gd name="csY27" fmla="*/ 1033975 h 1104665"/>
                <a:gd name="csX28" fmla="*/ 420976 w 1007070"/>
                <a:gd name="csY28" fmla="*/ 941128 h 1104665"/>
                <a:gd name="csX29" fmla="*/ 384048 w 1007070"/>
                <a:gd name="csY29" fmla="*/ 931105 h 1104665"/>
                <a:gd name="csX30" fmla="*/ 377190 w 1007070"/>
                <a:gd name="csY30" fmla="*/ 956427 h 1104665"/>
                <a:gd name="csX31" fmla="*/ 278540 w 1007070"/>
                <a:gd name="csY31" fmla="*/ 838786 h 1104665"/>
                <a:gd name="csX32" fmla="*/ 108145 w 1007070"/>
                <a:gd name="csY32" fmla="*/ 558663 h 1104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07070" h="1104665">
                  <a:moveTo>
                    <a:pt x="108145" y="558663"/>
                  </a:moveTo>
                  <a:lnTo>
                    <a:pt x="151931" y="420976"/>
                  </a:lnTo>
                  <a:lnTo>
                    <a:pt x="0" y="248470"/>
                  </a:lnTo>
                  <a:lnTo>
                    <a:pt x="43258" y="0"/>
                  </a:lnTo>
                  <a:lnTo>
                    <a:pt x="145073" y="33235"/>
                  </a:lnTo>
                  <a:lnTo>
                    <a:pt x="267990" y="129774"/>
                  </a:lnTo>
                  <a:lnTo>
                    <a:pt x="254801" y="174615"/>
                  </a:lnTo>
                  <a:lnTo>
                    <a:pt x="312830" y="289091"/>
                  </a:lnTo>
                  <a:lnTo>
                    <a:pt x="502744" y="322854"/>
                  </a:lnTo>
                  <a:lnTo>
                    <a:pt x="543365" y="336042"/>
                  </a:lnTo>
                  <a:lnTo>
                    <a:pt x="552860" y="368222"/>
                  </a:lnTo>
                  <a:lnTo>
                    <a:pt x="638322" y="368222"/>
                  </a:lnTo>
                  <a:lnTo>
                    <a:pt x="656258" y="344483"/>
                  </a:lnTo>
                  <a:lnTo>
                    <a:pt x="786032" y="555498"/>
                  </a:lnTo>
                  <a:lnTo>
                    <a:pt x="872549" y="591898"/>
                  </a:lnTo>
                  <a:lnTo>
                    <a:pt x="930578" y="691075"/>
                  </a:lnTo>
                  <a:lnTo>
                    <a:pt x="886792" y="783395"/>
                  </a:lnTo>
                  <a:lnTo>
                    <a:pt x="1007071" y="947459"/>
                  </a:lnTo>
                  <a:lnTo>
                    <a:pt x="917917" y="1012874"/>
                  </a:lnTo>
                  <a:lnTo>
                    <a:pt x="856195" y="966451"/>
                  </a:lnTo>
                  <a:lnTo>
                    <a:pt x="801858" y="968561"/>
                  </a:lnTo>
                  <a:lnTo>
                    <a:pt x="778647" y="1057715"/>
                  </a:lnTo>
                  <a:lnTo>
                    <a:pt x="738554" y="1063517"/>
                  </a:lnTo>
                  <a:lnTo>
                    <a:pt x="720618" y="1104665"/>
                  </a:lnTo>
                  <a:lnTo>
                    <a:pt x="675249" y="1047691"/>
                  </a:lnTo>
                  <a:lnTo>
                    <a:pt x="581347" y="996520"/>
                  </a:lnTo>
                  <a:lnTo>
                    <a:pt x="563411" y="1040833"/>
                  </a:lnTo>
                  <a:lnTo>
                    <a:pt x="490083" y="1033975"/>
                  </a:lnTo>
                  <a:lnTo>
                    <a:pt x="420976" y="941128"/>
                  </a:lnTo>
                  <a:lnTo>
                    <a:pt x="384048" y="931105"/>
                  </a:lnTo>
                  <a:lnTo>
                    <a:pt x="377190" y="956427"/>
                  </a:lnTo>
                  <a:lnTo>
                    <a:pt x="278540" y="838786"/>
                  </a:lnTo>
                  <a:lnTo>
                    <a:pt x="108145" y="558663"/>
                  </a:lnTo>
                  <a:close/>
                </a:path>
              </a:pathLst>
            </a:custGeom>
            <a:solidFill>
              <a:srgbClr val="9B59B6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3BA6486-ACCB-E743-03DE-DB6B2D491C16}"/>
                </a:ext>
              </a:extLst>
            </p:cNvPr>
            <p:cNvSpPr/>
            <p:nvPr/>
          </p:nvSpPr>
          <p:spPr>
            <a:xfrm>
              <a:off x="4926447" y="3959703"/>
              <a:ext cx="649399" cy="1062990"/>
            </a:xfrm>
            <a:custGeom>
              <a:avLst/>
              <a:gdLst>
                <a:gd name="csX0" fmla="*/ 264297 w 649399"/>
                <a:gd name="csY0" fmla="*/ 0 h 1062990"/>
                <a:gd name="csX1" fmla="*/ 434692 w 649399"/>
                <a:gd name="csY1" fmla="*/ 280123 h 1062990"/>
                <a:gd name="csX2" fmla="*/ 533341 w 649399"/>
                <a:gd name="csY2" fmla="*/ 397764 h 1062990"/>
                <a:gd name="csX3" fmla="*/ 540199 w 649399"/>
                <a:gd name="csY3" fmla="*/ 372442 h 1062990"/>
                <a:gd name="csX4" fmla="*/ 577127 w 649399"/>
                <a:gd name="csY4" fmla="*/ 382465 h 1062990"/>
                <a:gd name="csX5" fmla="*/ 646235 w 649399"/>
                <a:gd name="csY5" fmla="*/ 475312 h 1062990"/>
                <a:gd name="csX6" fmla="*/ 623550 w 649399"/>
                <a:gd name="csY6" fmla="*/ 510658 h 1062990"/>
                <a:gd name="csX7" fmla="*/ 649400 w 649399"/>
                <a:gd name="csY7" fmla="*/ 729058 h 1062990"/>
                <a:gd name="csX8" fmla="*/ 615110 w 649399"/>
                <a:gd name="csY8" fmla="*/ 811882 h 1062990"/>
                <a:gd name="csX9" fmla="*/ 609834 w 649399"/>
                <a:gd name="csY9" fmla="*/ 941656 h 1062990"/>
                <a:gd name="csX10" fmla="*/ 439440 w 649399"/>
                <a:gd name="csY10" fmla="*/ 923192 h 1062990"/>
                <a:gd name="csX11" fmla="*/ 389851 w 649399"/>
                <a:gd name="csY11" fmla="*/ 1011291 h 1062990"/>
                <a:gd name="csX12" fmla="*/ 402512 w 649399"/>
                <a:gd name="csY12" fmla="*/ 1055605 h 1062990"/>
                <a:gd name="csX13" fmla="*/ 365057 w 649399"/>
                <a:gd name="csY13" fmla="*/ 1062990 h 1062990"/>
                <a:gd name="csX14" fmla="*/ 280650 w 649399"/>
                <a:gd name="csY14" fmla="*/ 1027117 h 1062990"/>
                <a:gd name="csX15" fmla="*/ 228952 w 649399"/>
                <a:gd name="csY15" fmla="*/ 860415 h 1062990"/>
                <a:gd name="csX16" fmla="*/ 204157 w 649399"/>
                <a:gd name="csY16" fmla="*/ 883627 h 1062990"/>
                <a:gd name="csX17" fmla="*/ 119751 w 649399"/>
                <a:gd name="csY17" fmla="*/ 821377 h 1062990"/>
                <a:gd name="csX18" fmla="*/ 87571 w 649399"/>
                <a:gd name="csY18" fmla="*/ 843534 h 1062990"/>
                <a:gd name="csX19" fmla="*/ 25322 w 649399"/>
                <a:gd name="csY19" fmla="*/ 818740 h 1062990"/>
                <a:gd name="csX20" fmla="*/ 0 w 649399"/>
                <a:gd name="csY20" fmla="*/ 665226 h 1062990"/>
                <a:gd name="csX21" fmla="*/ 55392 w 649399"/>
                <a:gd name="csY21" fmla="*/ 606669 h 1062990"/>
                <a:gd name="csX22" fmla="*/ 47478 w 649399"/>
                <a:gd name="csY22" fmla="*/ 533869 h 1062990"/>
                <a:gd name="csX23" fmla="*/ 115531 w 649399"/>
                <a:gd name="csY23" fmla="*/ 524901 h 1062990"/>
                <a:gd name="csX24" fmla="*/ 187804 w 649399"/>
                <a:gd name="csY24" fmla="*/ 457904 h 1062990"/>
                <a:gd name="csX25" fmla="*/ 230534 w 649399"/>
                <a:gd name="csY25" fmla="*/ 291201 h 1062990"/>
                <a:gd name="csX26" fmla="*/ 161954 w 649399"/>
                <a:gd name="csY26" fmla="*/ 21629 h 1062990"/>
                <a:gd name="csX27" fmla="*/ 264297 w 649399"/>
                <a:gd name="csY27" fmla="*/ 0 h 1062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649399" h="1062990">
                  <a:moveTo>
                    <a:pt x="264297" y="0"/>
                  </a:moveTo>
                  <a:lnTo>
                    <a:pt x="434692" y="280123"/>
                  </a:lnTo>
                  <a:lnTo>
                    <a:pt x="533341" y="397764"/>
                  </a:lnTo>
                  <a:lnTo>
                    <a:pt x="540199" y="372442"/>
                  </a:lnTo>
                  <a:lnTo>
                    <a:pt x="577127" y="382465"/>
                  </a:lnTo>
                  <a:lnTo>
                    <a:pt x="646235" y="475312"/>
                  </a:lnTo>
                  <a:lnTo>
                    <a:pt x="623550" y="510658"/>
                  </a:lnTo>
                  <a:lnTo>
                    <a:pt x="649400" y="729058"/>
                  </a:lnTo>
                  <a:lnTo>
                    <a:pt x="615110" y="811882"/>
                  </a:lnTo>
                  <a:lnTo>
                    <a:pt x="609834" y="941656"/>
                  </a:lnTo>
                  <a:lnTo>
                    <a:pt x="439440" y="923192"/>
                  </a:lnTo>
                  <a:lnTo>
                    <a:pt x="389851" y="1011291"/>
                  </a:lnTo>
                  <a:lnTo>
                    <a:pt x="402512" y="1055605"/>
                  </a:lnTo>
                  <a:lnTo>
                    <a:pt x="365057" y="1062990"/>
                  </a:lnTo>
                  <a:lnTo>
                    <a:pt x="280650" y="1027117"/>
                  </a:lnTo>
                  <a:lnTo>
                    <a:pt x="228952" y="860415"/>
                  </a:lnTo>
                  <a:lnTo>
                    <a:pt x="204157" y="883627"/>
                  </a:lnTo>
                  <a:lnTo>
                    <a:pt x="119751" y="821377"/>
                  </a:lnTo>
                  <a:lnTo>
                    <a:pt x="87571" y="843534"/>
                  </a:lnTo>
                  <a:lnTo>
                    <a:pt x="25322" y="818740"/>
                  </a:lnTo>
                  <a:lnTo>
                    <a:pt x="0" y="665226"/>
                  </a:lnTo>
                  <a:lnTo>
                    <a:pt x="55392" y="606669"/>
                  </a:lnTo>
                  <a:lnTo>
                    <a:pt x="47478" y="533869"/>
                  </a:lnTo>
                  <a:lnTo>
                    <a:pt x="115531" y="524901"/>
                  </a:lnTo>
                  <a:lnTo>
                    <a:pt x="187804" y="457904"/>
                  </a:lnTo>
                  <a:lnTo>
                    <a:pt x="230534" y="291201"/>
                  </a:lnTo>
                  <a:lnTo>
                    <a:pt x="161954" y="21629"/>
                  </a:lnTo>
                  <a:lnTo>
                    <a:pt x="264297" y="0"/>
                  </a:lnTo>
                  <a:close/>
                </a:path>
              </a:pathLst>
            </a:custGeom>
            <a:solidFill>
              <a:srgbClr val="1ABC9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DA0F3F-B4CA-1BAA-29B4-034E11D5909C}"/>
                </a:ext>
              </a:extLst>
            </p:cNvPr>
            <p:cNvSpPr/>
            <p:nvPr/>
          </p:nvSpPr>
          <p:spPr>
            <a:xfrm>
              <a:off x="4779264" y="4778443"/>
              <a:ext cx="874131" cy="968033"/>
            </a:xfrm>
            <a:custGeom>
              <a:avLst/>
              <a:gdLst>
                <a:gd name="csX0" fmla="*/ 115003 w 874131"/>
                <a:gd name="csY0" fmla="*/ 441022 h 968033"/>
                <a:gd name="csX1" fmla="*/ 77021 w 874131"/>
                <a:gd name="csY1" fmla="*/ 455793 h 968033"/>
                <a:gd name="csX2" fmla="*/ 120279 w 874131"/>
                <a:gd name="csY2" fmla="*/ 376135 h 968033"/>
                <a:gd name="csX3" fmla="*/ 100232 w 874131"/>
                <a:gd name="csY3" fmla="*/ 384576 h 968033"/>
                <a:gd name="csX4" fmla="*/ 93374 w 874131"/>
                <a:gd name="csY4" fmla="*/ 355561 h 968033"/>
                <a:gd name="csX5" fmla="*/ 82824 w 874131"/>
                <a:gd name="csY5" fmla="*/ 413590 h 968033"/>
                <a:gd name="csX6" fmla="*/ 50644 w 874131"/>
                <a:gd name="csY6" fmla="*/ 444715 h 968033"/>
                <a:gd name="csX7" fmla="*/ 61722 w 874131"/>
                <a:gd name="csY7" fmla="*/ 363474 h 968033"/>
                <a:gd name="csX8" fmla="*/ 10551 w 874131"/>
                <a:gd name="csY8" fmla="*/ 405149 h 968033"/>
                <a:gd name="csX9" fmla="*/ 32180 w 874131"/>
                <a:gd name="csY9" fmla="*/ 299114 h 968033"/>
                <a:gd name="csX10" fmla="*/ 10023 w 874131"/>
                <a:gd name="csY10" fmla="*/ 234227 h 968033"/>
                <a:gd name="csX11" fmla="*/ 20046 w 874131"/>
                <a:gd name="csY11" fmla="*/ 141380 h 968033"/>
                <a:gd name="csX12" fmla="*/ 0 w 874131"/>
                <a:gd name="csY12" fmla="*/ 126082 h 968033"/>
                <a:gd name="csX13" fmla="*/ 23212 w 874131"/>
                <a:gd name="csY13" fmla="*/ 69108 h 968033"/>
                <a:gd name="csX14" fmla="*/ 53809 w 874131"/>
                <a:gd name="csY14" fmla="*/ 62249 h 968033"/>
                <a:gd name="csX15" fmla="*/ 79658 w 874131"/>
                <a:gd name="csY15" fmla="*/ 156679 h 968033"/>
                <a:gd name="csX16" fmla="*/ 117114 w 874131"/>
                <a:gd name="csY16" fmla="*/ 159844 h 968033"/>
                <a:gd name="csX17" fmla="*/ 172505 w 874131"/>
                <a:gd name="csY17" fmla="*/ 0 h 968033"/>
                <a:gd name="csX18" fmla="*/ 234755 w 874131"/>
                <a:gd name="csY18" fmla="*/ 24794 h 968033"/>
                <a:gd name="csX19" fmla="*/ 266935 w 874131"/>
                <a:gd name="csY19" fmla="*/ 2638 h 968033"/>
                <a:gd name="csX20" fmla="*/ 351341 w 874131"/>
                <a:gd name="csY20" fmla="*/ 64887 h 968033"/>
                <a:gd name="csX21" fmla="*/ 376135 w 874131"/>
                <a:gd name="csY21" fmla="*/ 41676 h 968033"/>
                <a:gd name="csX22" fmla="*/ 427834 w 874131"/>
                <a:gd name="csY22" fmla="*/ 208378 h 968033"/>
                <a:gd name="csX23" fmla="*/ 512240 w 874131"/>
                <a:gd name="csY23" fmla="*/ 244250 h 968033"/>
                <a:gd name="csX24" fmla="*/ 549695 w 874131"/>
                <a:gd name="csY24" fmla="*/ 236865 h 968033"/>
                <a:gd name="csX25" fmla="*/ 537034 w 874131"/>
                <a:gd name="csY25" fmla="*/ 192552 h 968033"/>
                <a:gd name="csX26" fmla="*/ 586623 w 874131"/>
                <a:gd name="csY26" fmla="*/ 104453 h 968033"/>
                <a:gd name="csX27" fmla="*/ 757018 w 874131"/>
                <a:gd name="csY27" fmla="*/ 122916 h 968033"/>
                <a:gd name="csX28" fmla="*/ 799748 w 874131"/>
                <a:gd name="csY28" fmla="*/ 252163 h 968033"/>
                <a:gd name="csX29" fmla="*/ 841951 w 874131"/>
                <a:gd name="csY29" fmla="*/ 249526 h 968033"/>
                <a:gd name="csX30" fmla="*/ 874131 w 874131"/>
                <a:gd name="csY30" fmla="*/ 293312 h 968033"/>
                <a:gd name="csX31" fmla="*/ 781284 w 874131"/>
                <a:gd name="csY31" fmla="*/ 485863 h 968033"/>
                <a:gd name="csX32" fmla="*/ 727476 w 874131"/>
                <a:gd name="csY32" fmla="*/ 626188 h 968033"/>
                <a:gd name="csX33" fmla="*/ 679997 w 874131"/>
                <a:gd name="csY33" fmla="*/ 665226 h 968033"/>
                <a:gd name="csX34" fmla="*/ 614582 w 874131"/>
                <a:gd name="csY34" fmla="*/ 653093 h 968033"/>
                <a:gd name="csX35" fmla="*/ 595591 w 874131"/>
                <a:gd name="csY35" fmla="*/ 784450 h 968033"/>
                <a:gd name="csX36" fmla="*/ 451045 w 874131"/>
                <a:gd name="csY36" fmla="*/ 968033 h 968033"/>
                <a:gd name="csX37" fmla="*/ 407260 w 874131"/>
                <a:gd name="csY37" fmla="*/ 943239 h 968033"/>
                <a:gd name="csX38" fmla="*/ 412008 w 874131"/>
                <a:gd name="csY38" fmla="*/ 912114 h 968033"/>
                <a:gd name="csX39" fmla="*/ 344483 w 874131"/>
                <a:gd name="csY39" fmla="*/ 877824 h 968033"/>
                <a:gd name="csX40" fmla="*/ 286981 w 874131"/>
                <a:gd name="csY40" fmla="*/ 899453 h 968033"/>
                <a:gd name="csX41" fmla="*/ 257439 w 874131"/>
                <a:gd name="csY41" fmla="*/ 751215 h 968033"/>
                <a:gd name="csX42" fmla="*/ 160899 w 874131"/>
                <a:gd name="csY42" fmla="*/ 762293 h 968033"/>
                <a:gd name="csX43" fmla="*/ 143491 w 874131"/>
                <a:gd name="csY43" fmla="*/ 725366 h 968033"/>
                <a:gd name="csX44" fmla="*/ 166175 w 874131"/>
                <a:gd name="csY44" fmla="*/ 707429 h 968033"/>
                <a:gd name="csX45" fmla="*/ 112893 w 874131"/>
                <a:gd name="csY45" fmla="*/ 707429 h 968033"/>
                <a:gd name="csX46" fmla="*/ 140325 w 874131"/>
                <a:gd name="csY46" fmla="*/ 670502 h 968033"/>
                <a:gd name="csX47" fmla="*/ 103925 w 874131"/>
                <a:gd name="csY47" fmla="*/ 642014 h 968033"/>
                <a:gd name="csX48" fmla="*/ 130302 w 874131"/>
                <a:gd name="csY48" fmla="*/ 614582 h 968033"/>
                <a:gd name="csX49" fmla="*/ 169340 w 874131"/>
                <a:gd name="csY49" fmla="*/ 419393 h 968033"/>
                <a:gd name="csX50" fmla="*/ 118169 w 874131"/>
                <a:gd name="csY50" fmla="*/ 439439 h 968033"/>
                <a:gd name="csX51" fmla="*/ 149293 w 874131"/>
                <a:gd name="csY51" fmla="*/ 465289 h 968033"/>
                <a:gd name="csX52" fmla="*/ 146128 w 874131"/>
                <a:gd name="csY52" fmla="*/ 513295 h 968033"/>
                <a:gd name="csX53" fmla="*/ 61194 w 874131"/>
                <a:gd name="csY53" fmla="*/ 533342 h 968033"/>
                <a:gd name="csX54" fmla="*/ 51171 w 874131"/>
                <a:gd name="csY54" fmla="*/ 499052 h 968033"/>
                <a:gd name="csX55" fmla="*/ 115003 w 874131"/>
                <a:gd name="csY55" fmla="*/ 441022 h 968033"/>
                <a:gd name="csX56" fmla="*/ 128719 w 874131"/>
                <a:gd name="csY56" fmla="*/ 542837 h 968033"/>
                <a:gd name="csX57" fmla="*/ 126082 w 874131"/>
                <a:gd name="csY57" fmla="*/ 570797 h 968033"/>
                <a:gd name="csX58" fmla="*/ 76493 w 874131"/>
                <a:gd name="csY58" fmla="*/ 589788 h 968033"/>
                <a:gd name="csX59" fmla="*/ 72273 w 874131"/>
                <a:gd name="csY59" fmla="*/ 546002 h 968033"/>
                <a:gd name="csX60" fmla="*/ 128719 w 874131"/>
                <a:gd name="csY60" fmla="*/ 542837 h 968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874131" h="968033">
                  <a:moveTo>
                    <a:pt x="115003" y="441022"/>
                  </a:moveTo>
                  <a:lnTo>
                    <a:pt x="77021" y="455793"/>
                  </a:lnTo>
                  <a:lnTo>
                    <a:pt x="120279" y="376135"/>
                  </a:lnTo>
                  <a:lnTo>
                    <a:pt x="100232" y="384576"/>
                  </a:lnTo>
                  <a:lnTo>
                    <a:pt x="93374" y="355561"/>
                  </a:lnTo>
                  <a:lnTo>
                    <a:pt x="82824" y="413590"/>
                  </a:lnTo>
                  <a:lnTo>
                    <a:pt x="50644" y="444715"/>
                  </a:lnTo>
                  <a:lnTo>
                    <a:pt x="61722" y="363474"/>
                  </a:lnTo>
                  <a:lnTo>
                    <a:pt x="10551" y="405149"/>
                  </a:lnTo>
                  <a:lnTo>
                    <a:pt x="32180" y="299114"/>
                  </a:lnTo>
                  <a:lnTo>
                    <a:pt x="10023" y="234227"/>
                  </a:lnTo>
                  <a:lnTo>
                    <a:pt x="20046" y="141380"/>
                  </a:lnTo>
                  <a:lnTo>
                    <a:pt x="0" y="126082"/>
                  </a:lnTo>
                  <a:lnTo>
                    <a:pt x="23212" y="69108"/>
                  </a:lnTo>
                  <a:lnTo>
                    <a:pt x="53809" y="62249"/>
                  </a:lnTo>
                  <a:lnTo>
                    <a:pt x="79658" y="156679"/>
                  </a:lnTo>
                  <a:lnTo>
                    <a:pt x="117114" y="159844"/>
                  </a:lnTo>
                  <a:lnTo>
                    <a:pt x="172505" y="0"/>
                  </a:lnTo>
                  <a:lnTo>
                    <a:pt x="234755" y="24794"/>
                  </a:lnTo>
                  <a:lnTo>
                    <a:pt x="266935" y="2638"/>
                  </a:lnTo>
                  <a:lnTo>
                    <a:pt x="351341" y="64887"/>
                  </a:lnTo>
                  <a:lnTo>
                    <a:pt x="376135" y="41676"/>
                  </a:lnTo>
                  <a:lnTo>
                    <a:pt x="427834" y="208378"/>
                  </a:lnTo>
                  <a:lnTo>
                    <a:pt x="512240" y="244250"/>
                  </a:lnTo>
                  <a:lnTo>
                    <a:pt x="549695" y="236865"/>
                  </a:lnTo>
                  <a:lnTo>
                    <a:pt x="537034" y="192552"/>
                  </a:lnTo>
                  <a:lnTo>
                    <a:pt x="586623" y="104453"/>
                  </a:lnTo>
                  <a:lnTo>
                    <a:pt x="757018" y="122916"/>
                  </a:lnTo>
                  <a:lnTo>
                    <a:pt x="799748" y="252163"/>
                  </a:lnTo>
                  <a:lnTo>
                    <a:pt x="841951" y="249526"/>
                  </a:lnTo>
                  <a:lnTo>
                    <a:pt x="874131" y="293312"/>
                  </a:lnTo>
                  <a:lnTo>
                    <a:pt x="781284" y="485863"/>
                  </a:lnTo>
                  <a:lnTo>
                    <a:pt x="727476" y="626188"/>
                  </a:lnTo>
                  <a:lnTo>
                    <a:pt x="679997" y="665226"/>
                  </a:lnTo>
                  <a:lnTo>
                    <a:pt x="614582" y="653093"/>
                  </a:lnTo>
                  <a:lnTo>
                    <a:pt x="595591" y="784450"/>
                  </a:lnTo>
                  <a:lnTo>
                    <a:pt x="451045" y="968033"/>
                  </a:lnTo>
                  <a:lnTo>
                    <a:pt x="407260" y="943239"/>
                  </a:lnTo>
                  <a:lnTo>
                    <a:pt x="412008" y="912114"/>
                  </a:lnTo>
                  <a:lnTo>
                    <a:pt x="344483" y="877824"/>
                  </a:lnTo>
                  <a:lnTo>
                    <a:pt x="286981" y="899453"/>
                  </a:lnTo>
                  <a:lnTo>
                    <a:pt x="257439" y="751215"/>
                  </a:lnTo>
                  <a:lnTo>
                    <a:pt x="160899" y="762293"/>
                  </a:lnTo>
                  <a:lnTo>
                    <a:pt x="143491" y="725366"/>
                  </a:lnTo>
                  <a:lnTo>
                    <a:pt x="166175" y="707429"/>
                  </a:lnTo>
                  <a:lnTo>
                    <a:pt x="112893" y="707429"/>
                  </a:lnTo>
                  <a:lnTo>
                    <a:pt x="140325" y="670502"/>
                  </a:lnTo>
                  <a:lnTo>
                    <a:pt x="103925" y="642014"/>
                  </a:lnTo>
                  <a:lnTo>
                    <a:pt x="130302" y="614582"/>
                  </a:lnTo>
                  <a:lnTo>
                    <a:pt x="169340" y="419393"/>
                  </a:lnTo>
                  <a:lnTo>
                    <a:pt x="118169" y="439439"/>
                  </a:lnTo>
                  <a:lnTo>
                    <a:pt x="149293" y="465289"/>
                  </a:lnTo>
                  <a:lnTo>
                    <a:pt x="146128" y="513295"/>
                  </a:lnTo>
                  <a:lnTo>
                    <a:pt x="61194" y="533342"/>
                  </a:lnTo>
                  <a:lnTo>
                    <a:pt x="51171" y="499052"/>
                  </a:lnTo>
                  <a:lnTo>
                    <a:pt x="115003" y="441022"/>
                  </a:lnTo>
                  <a:close/>
                  <a:moveTo>
                    <a:pt x="128719" y="542837"/>
                  </a:moveTo>
                  <a:lnTo>
                    <a:pt x="126082" y="570797"/>
                  </a:lnTo>
                  <a:lnTo>
                    <a:pt x="76493" y="589788"/>
                  </a:lnTo>
                  <a:lnTo>
                    <a:pt x="72273" y="546002"/>
                  </a:lnTo>
                  <a:lnTo>
                    <a:pt x="128719" y="542837"/>
                  </a:lnTo>
                  <a:close/>
                </a:path>
              </a:pathLst>
            </a:custGeom>
            <a:solidFill>
              <a:srgbClr val="E74C3C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6A0818-71C5-3473-3D1B-E712A1D0E45D}"/>
                </a:ext>
              </a:extLst>
            </p:cNvPr>
            <p:cNvSpPr/>
            <p:nvPr/>
          </p:nvSpPr>
          <p:spPr>
            <a:xfrm>
              <a:off x="5663418" y="2609205"/>
              <a:ext cx="918444" cy="850391"/>
            </a:xfrm>
            <a:custGeom>
              <a:avLst/>
              <a:gdLst>
                <a:gd name="csX0" fmla="*/ 918444 w 918444"/>
                <a:gd name="csY0" fmla="*/ 231062 h 850391"/>
                <a:gd name="csX1" fmla="*/ 873076 w 918444"/>
                <a:gd name="csY1" fmla="*/ 361891 h 850391"/>
                <a:gd name="csX2" fmla="*/ 840369 w 918444"/>
                <a:gd name="csY2" fmla="*/ 323381 h 850391"/>
                <a:gd name="csX3" fmla="*/ 808716 w 918444"/>
                <a:gd name="csY3" fmla="*/ 329184 h 850391"/>
                <a:gd name="csX4" fmla="*/ 839841 w 918444"/>
                <a:gd name="csY4" fmla="*/ 355561 h 850391"/>
                <a:gd name="csX5" fmla="*/ 815574 w 918444"/>
                <a:gd name="csY5" fmla="*/ 370332 h 850391"/>
                <a:gd name="csX6" fmla="*/ 824543 w 918444"/>
                <a:gd name="csY6" fmla="*/ 346065 h 850391"/>
                <a:gd name="csX7" fmla="*/ 798693 w 918444"/>
                <a:gd name="csY7" fmla="*/ 345010 h 850391"/>
                <a:gd name="csX8" fmla="*/ 811882 w 918444"/>
                <a:gd name="csY8" fmla="*/ 375607 h 850391"/>
                <a:gd name="csX9" fmla="*/ 772316 w 918444"/>
                <a:gd name="csY9" fmla="*/ 368222 h 850391"/>
                <a:gd name="csX10" fmla="*/ 792363 w 918444"/>
                <a:gd name="csY10" fmla="*/ 396709 h 850391"/>
                <a:gd name="csX11" fmla="*/ 758073 w 918444"/>
                <a:gd name="csY11" fmla="*/ 441550 h 850391"/>
                <a:gd name="csX12" fmla="*/ 741719 w 918444"/>
                <a:gd name="csY12" fmla="*/ 426251 h 850391"/>
                <a:gd name="csX13" fmla="*/ 749105 w 918444"/>
                <a:gd name="csY13" fmla="*/ 444715 h 850391"/>
                <a:gd name="csX14" fmla="*/ 709539 w 918444"/>
                <a:gd name="csY14" fmla="*/ 453156 h 850391"/>
                <a:gd name="csX15" fmla="*/ 768624 w 918444"/>
                <a:gd name="csY15" fmla="*/ 453683 h 850391"/>
                <a:gd name="csX16" fmla="*/ 780230 w 918444"/>
                <a:gd name="csY16" fmla="*/ 468454 h 850391"/>
                <a:gd name="csX17" fmla="*/ 743829 w 918444"/>
                <a:gd name="csY17" fmla="*/ 467399 h 850391"/>
                <a:gd name="csX18" fmla="*/ 768096 w 918444"/>
                <a:gd name="csY18" fmla="*/ 494303 h 850391"/>
                <a:gd name="csX19" fmla="*/ 744357 w 918444"/>
                <a:gd name="csY19" fmla="*/ 492193 h 850391"/>
                <a:gd name="csX20" fmla="*/ 760711 w 918444"/>
                <a:gd name="csY20" fmla="*/ 506965 h 850391"/>
                <a:gd name="csX21" fmla="*/ 741719 w 918444"/>
                <a:gd name="csY21" fmla="*/ 526484 h 850391"/>
                <a:gd name="csX22" fmla="*/ 705319 w 918444"/>
                <a:gd name="csY22" fmla="*/ 513295 h 850391"/>
                <a:gd name="csX23" fmla="*/ 721673 w 918444"/>
                <a:gd name="csY23" fmla="*/ 525428 h 850391"/>
                <a:gd name="csX24" fmla="*/ 704791 w 918444"/>
                <a:gd name="csY24" fmla="*/ 555498 h 850391"/>
                <a:gd name="csX25" fmla="*/ 665754 w 918444"/>
                <a:gd name="csY25" fmla="*/ 549695 h 850391"/>
                <a:gd name="csX26" fmla="*/ 693713 w 918444"/>
                <a:gd name="csY26" fmla="*/ 535451 h 850391"/>
                <a:gd name="csX27" fmla="*/ 678415 w 918444"/>
                <a:gd name="csY27" fmla="*/ 521208 h 850391"/>
                <a:gd name="csX28" fmla="*/ 649400 w 918444"/>
                <a:gd name="csY28" fmla="*/ 540199 h 850391"/>
                <a:gd name="csX29" fmla="*/ 624078 w 918444"/>
                <a:gd name="csY29" fmla="*/ 457376 h 850391"/>
                <a:gd name="csX30" fmla="*/ 595591 w 918444"/>
                <a:gd name="csY30" fmla="*/ 461596 h 850391"/>
                <a:gd name="csX31" fmla="*/ 664171 w 918444"/>
                <a:gd name="csY31" fmla="*/ 580292 h 850391"/>
                <a:gd name="csX32" fmla="*/ 665226 w 918444"/>
                <a:gd name="csY32" fmla="*/ 611417 h 850391"/>
                <a:gd name="csX33" fmla="*/ 639377 w 918444"/>
                <a:gd name="csY33" fmla="*/ 607724 h 850391"/>
                <a:gd name="csX34" fmla="*/ 681580 w 918444"/>
                <a:gd name="csY34" fmla="*/ 639904 h 850391"/>
                <a:gd name="csX35" fmla="*/ 662061 w 918444"/>
                <a:gd name="csY35" fmla="*/ 657313 h 850391"/>
                <a:gd name="csX36" fmla="*/ 654148 w 918444"/>
                <a:gd name="csY36" fmla="*/ 631991 h 850391"/>
                <a:gd name="csX37" fmla="*/ 636739 w 918444"/>
                <a:gd name="csY37" fmla="*/ 690548 h 850391"/>
                <a:gd name="csX38" fmla="*/ 600339 w 918444"/>
                <a:gd name="csY38" fmla="*/ 692130 h 850391"/>
                <a:gd name="csX39" fmla="*/ 609307 w 918444"/>
                <a:gd name="csY39" fmla="*/ 715870 h 850391"/>
                <a:gd name="csX40" fmla="*/ 578182 w 918444"/>
                <a:gd name="csY40" fmla="*/ 714287 h 850391"/>
                <a:gd name="csX41" fmla="*/ 548112 w 918444"/>
                <a:gd name="csY41" fmla="*/ 670501 h 850391"/>
                <a:gd name="csX42" fmla="*/ 530704 w 918444"/>
                <a:gd name="csY42" fmla="*/ 691075 h 850391"/>
                <a:gd name="csX43" fmla="*/ 538617 w 918444"/>
                <a:gd name="csY43" fmla="*/ 761766 h 850391"/>
                <a:gd name="csX44" fmla="*/ 601394 w 918444"/>
                <a:gd name="csY44" fmla="*/ 810299 h 850391"/>
                <a:gd name="csX45" fmla="*/ 572907 w 918444"/>
                <a:gd name="csY45" fmla="*/ 813464 h 850391"/>
                <a:gd name="csX46" fmla="*/ 570269 w 918444"/>
                <a:gd name="csY46" fmla="*/ 850392 h 850391"/>
                <a:gd name="csX47" fmla="*/ 158789 w 918444"/>
                <a:gd name="csY47" fmla="*/ 763348 h 850391"/>
                <a:gd name="csX48" fmla="*/ 111838 w 918444"/>
                <a:gd name="csY48" fmla="*/ 798693 h 850391"/>
                <a:gd name="csX49" fmla="*/ 62249 w 918444"/>
                <a:gd name="csY49" fmla="*/ 798166 h 850391"/>
                <a:gd name="csX50" fmla="*/ 25849 w 918444"/>
                <a:gd name="csY50" fmla="*/ 766514 h 850391"/>
                <a:gd name="csX51" fmla="*/ 0 w 918444"/>
                <a:gd name="csY51" fmla="*/ 656785 h 850391"/>
                <a:gd name="csX52" fmla="*/ 319688 w 918444"/>
                <a:gd name="csY52" fmla="*/ 590316 h 850391"/>
                <a:gd name="csX53" fmla="*/ 380883 w 918444"/>
                <a:gd name="csY53" fmla="*/ 501161 h 850391"/>
                <a:gd name="csX54" fmla="*/ 444187 w 918444"/>
                <a:gd name="csY54" fmla="*/ 473730 h 850391"/>
                <a:gd name="csX55" fmla="*/ 244250 w 918444"/>
                <a:gd name="csY55" fmla="*/ 257439 h 850391"/>
                <a:gd name="csX56" fmla="*/ 221039 w 918444"/>
                <a:gd name="csY56" fmla="*/ 176198 h 850391"/>
                <a:gd name="csX57" fmla="*/ 358199 w 918444"/>
                <a:gd name="csY57" fmla="*/ 128719 h 850391"/>
                <a:gd name="csX58" fmla="*/ 385631 w 918444"/>
                <a:gd name="csY58" fmla="*/ 0 h 850391"/>
                <a:gd name="csX59" fmla="*/ 417811 w 918444"/>
                <a:gd name="csY59" fmla="*/ 25322 h 850391"/>
                <a:gd name="csX60" fmla="*/ 585568 w 918444"/>
                <a:gd name="csY60" fmla="*/ 51171 h 850391"/>
                <a:gd name="csX61" fmla="*/ 723783 w 918444"/>
                <a:gd name="csY61" fmla="*/ 2110 h 850391"/>
                <a:gd name="csX62" fmla="*/ 745939 w 918444"/>
                <a:gd name="csY62" fmla="*/ 60667 h 850391"/>
                <a:gd name="csX63" fmla="*/ 836148 w 918444"/>
                <a:gd name="csY63" fmla="*/ 92847 h 850391"/>
                <a:gd name="csX64" fmla="*/ 918444 w 918444"/>
                <a:gd name="csY64" fmla="*/ 231062 h 850391"/>
                <a:gd name="csX65" fmla="*/ 692131 w 918444"/>
                <a:gd name="csY65" fmla="*/ 597173 h 850391"/>
                <a:gd name="csX66" fmla="*/ 671556 w 918444"/>
                <a:gd name="csY66" fmla="*/ 599811 h 850391"/>
                <a:gd name="csX67" fmla="*/ 673139 w 918444"/>
                <a:gd name="csY67" fmla="*/ 567631 h 850391"/>
                <a:gd name="csX68" fmla="*/ 697933 w 918444"/>
                <a:gd name="csY68" fmla="*/ 569741 h 850391"/>
                <a:gd name="csX69" fmla="*/ 692131 w 918444"/>
                <a:gd name="csY69" fmla="*/ 597173 h 850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918444" h="850391">
                  <a:moveTo>
                    <a:pt x="918444" y="231062"/>
                  </a:moveTo>
                  <a:lnTo>
                    <a:pt x="873076" y="361891"/>
                  </a:lnTo>
                  <a:lnTo>
                    <a:pt x="840369" y="323381"/>
                  </a:lnTo>
                  <a:lnTo>
                    <a:pt x="808716" y="329184"/>
                  </a:lnTo>
                  <a:lnTo>
                    <a:pt x="839841" y="355561"/>
                  </a:lnTo>
                  <a:lnTo>
                    <a:pt x="815574" y="370332"/>
                  </a:lnTo>
                  <a:lnTo>
                    <a:pt x="824543" y="346065"/>
                  </a:lnTo>
                  <a:lnTo>
                    <a:pt x="798693" y="345010"/>
                  </a:lnTo>
                  <a:lnTo>
                    <a:pt x="811882" y="375607"/>
                  </a:lnTo>
                  <a:lnTo>
                    <a:pt x="772316" y="368222"/>
                  </a:lnTo>
                  <a:lnTo>
                    <a:pt x="792363" y="396709"/>
                  </a:lnTo>
                  <a:lnTo>
                    <a:pt x="758073" y="441550"/>
                  </a:lnTo>
                  <a:lnTo>
                    <a:pt x="741719" y="426251"/>
                  </a:lnTo>
                  <a:lnTo>
                    <a:pt x="749105" y="444715"/>
                  </a:lnTo>
                  <a:lnTo>
                    <a:pt x="709539" y="453156"/>
                  </a:lnTo>
                  <a:lnTo>
                    <a:pt x="768624" y="453683"/>
                  </a:lnTo>
                  <a:lnTo>
                    <a:pt x="780230" y="468454"/>
                  </a:lnTo>
                  <a:lnTo>
                    <a:pt x="743829" y="467399"/>
                  </a:lnTo>
                  <a:lnTo>
                    <a:pt x="768096" y="494303"/>
                  </a:lnTo>
                  <a:lnTo>
                    <a:pt x="744357" y="492193"/>
                  </a:lnTo>
                  <a:lnTo>
                    <a:pt x="760711" y="506965"/>
                  </a:lnTo>
                  <a:lnTo>
                    <a:pt x="741719" y="526484"/>
                  </a:lnTo>
                  <a:lnTo>
                    <a:pt x="705319" y="513295"/>
                  </a:lnTo>
                  <a:lnTo>
                    <a:pt x="721673" y="525428"/>
                  </a:lnTo>
                  <a:lnTo>
                    <a:pt x="704791" y="555498"/>
                  </a:lnTo>
                  <a:lnTo>
                    <a:pt x="665754" y="549695"/>
                  </a:lnTo>
                  <a:lnTo>
                    <a:pt x="693713" y="535451"/>
                  </a:lnTo>
                  <a:lnTo>
                    <a:pt x="678415" y="521208"/>
                  </a:lnTo>
                  <a:lnTo>
                    <a:pt x="649400" y="540199"/>
                  </a:lnTo>
                  <a:lnTo>
                    <a:pt x="624078" y="457376"/>
                  </a:lnTo>
                  <a:lnTo>
                    <a:pt x="595591" y="461596"/>
                  </a:lnTo>
                  <a:lnTo>
                    <a:pt x="664171" y="580292"/>
                  </a:lnTo>
                  <a:lnTo>
                    <a:pt x="665226" y="611417"/>
                  </a:lnTo>
                  <a:lnTo>
                    <a:pt x="639377" y="607724"/>
                  </a:lnTo>
                  <a:lnTo>
                    <a:pt x="681580" y="639904"/>
                  </a:lnTo>
                  <a:lnTo>
                    <a:pt x="662061" y="657313"/>
                  </a:lnTo>
                  <a:lnTo>
                    <a:pt x="654148" y="631991"/>
                  </a:lnTo>
                  <a:lnTo>
                    <a:pt x="636739" y="690548"/>
                  </a:lnTo>
                  <a:lnTo>
                    <a:pt x="600339" y="692130"/>
                  </a:lnTo>
                  <a:lnTo>
                    <a:pt x="609307" y="715870"/>
                  </a:lnTo>
                  <a:lnTo>
                    <a:pt x="578182" y="714287"/>
                  </a:lnTo>
                  <a:lnTo>
                    <a:pt x="548112" y="670501"/>
                  </a:lnTo>
                  <a:lnTo>
                    <a:pt x="530704" y="691075"/>
                  </a:lnTo>
                  <a:lnTo>
                    <a:pt x="538617" y="761766"/>
                  </a:lnTo>
                  <a:lnTo>
                    <a:pt x="601394" y="810299"/>
                  </a:lnTo>
                  <a:lnTo>
                    <a:pt x="572907" y="813464"/>
                  </a:lnTo>
                  <a:lnTo>
                    <a:pt x="570269" y="850392"/>
                  </a:lnTo>
                  <a:lnTo>
                    <a:pt x="158789" y="763348"/>
                  </a:lnTo>
                  <a:lnTo>
                    <a:pt x="111838" y="798693"/>
                  </a:lnTo>
                  <a:lnTo>
                    <a:pt x="62249" y="798166"/>
                  </a:lnTo>
                  <a:lnTo>
                    <a:pt x="25849" y="766514"/>
                  </a:lnTo>
                  <a:lnTo>
                    <a:pt x="0" y="656785"/>
                  </a:lnTo>
                  <a:lnTo>
                    <a:pt x="319688" y="590316"/>
                  </a:lnTo>
                  <a:lnTo>
                    <a:pt x="380883" y="501161"/>
                  </a:lnTo>
                  <a:lnTo>
                    <a:pt x="444187" y="473730"/>
                  </a:lnTo>
                  <a:lnTo>
                    <a:pt x="244250" y="257439"/>
                  </a:lnTo>
                  <a:lnTo>
                    <a:pt x="221039" y="176198"/>
                  </a:lnTo>
                  <a:lnTo>
                    <a:pt x="358199" y="128719"/>
                  </a:lnTo>
                  <a:lnTo>
                    <a:pt x="385631" y="0"/>
                  </a:lnTo>
                  <a:lnTo>
                    <a:pt x="417811" y="25322"/>
                  </a:lnTo>
                  <a:lnTo>
                    <a:pt x="585568" y="51171"/>
                  </a:lnTo>
                  <a:lnTo>
                    <a:pt x="723783" y="2110"/>
                  </a:lnTo>
                  <a:lnTo>
                    <a:pt x="745939" y="60667"/>
                  </a:lnTo>
                  <a:lnTo>
                    <a:pt x="836148" y="92847"/>
                  </a:lnTo>
                  <a:lnTo>
                    <a:pt x="918444" y="231062"/>
                  </a:lnTo>
                  <a:close/>
                  <a:moveTo>
                    <a:pt x="692131" y="597173"/>
                  </a:moveTo>
                  <a:lnTo>
                    <a:pt x="671556" y="599811"/>
                  </a:lnTo>
                  <a:lnTo>
                    <a:pt x="673139" y="567631"/>
                  </a:lnTo>
                  <a:lnTo>
                    <a:pt x="697933" y="569741"/>
                  </a:lnTo>
                  <a:lnTo>
                    <a:pt x="692131" y="597173"/>
                  </a:lnTo>
                  <a:close/>
                </a:path>
              </a:pathLst>
            </a:custGeom>
            <a:solidFill>
              <a:srgbClr val="F39C12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59E3A8-BA77-B182-1BDB-AF650A56B79C}"/>
                </a:ext>
              </a:extLst>
            </p:cNvPr>
            <p:cNvSpPr/>
            <p:nvPr/>
          </p:nvSpPr>
          <p:spPr>
            <a:xfrm>
              <a:off x="5585342" y="3372553"/>
              <a:ext cx="659423" cy="975946"/>
            </a:xfrm>
            <a:custGeom>
              <a:avLst/>
              <a:gdLst>
                <a:gd name="csX0" fmla="*/ 648345 w 659423"/>
                <a:gd name="csY0" fmla="*/ 87044 h 975946"/>
                <a:gd name="csX1" fmla="*/ 618803 w 659423"/>
                <a:gd name="csY1" fmla="*/ 236337 h 975946"/>
                <a:gd name="csX2" fmla="*/ 634101 w 659423"/>
                <a:gd name="csY2" fmla="*/ 282233 h 975946"/>
                <a:gd name="csX3" fmla="*/ 659423 w 659423"/>
                <a:gd name="csY3" fmla="*/ 284871 h 975946"/>
                <a:gd name="csX4" fmla="*/ 656785 w 659423"/>
                <a:gd name="csY4" fmla="*/ 321271 h 975946"/>
                <a:gd name="csX5" fmla="*/ 619330 w 659423"/>
                <a:gd name="csY5" fmla="*/ 284871 h 975946"/>
                <a:gd name="csX6" fmla="*/ 624606 w 659423"/>
                <a:gd name="csY6" fmla="*/ 303335 h 975946"/>
                <a:gd name="csX7" fmla="*/ 577127 w 659423"/>
                <a:gd name="csY7" fmla="*/ 282761 h 975946"/>
                <a:gd name="csX8" fmla="*/ 606142 w 659423"/>
                <a:gd name="csY8" fmla="*/ 297532 h 975946"/>
                <a:gd name="csX9" fmla="*/ 569742 w 659423"/>
                <a:gd name="csY9" fmla="*/ 323909 h 975946"/>
                <a:gd name="csX10" fmla="*/ 602976 w 659423"/>
                <a:gd name="csY10" fmla="*/ 334987 h 975946"/>
                <a:gd name="csX11" fmla="*/ 561828 w 659423"/>
                <a:gd name="csY11" fmla="*/ 348703 h 975946"/>
                <a:gd name="csX12" fmla="*/ 590316 w 659423"/>
                <a:gd name="csY12" fmla="*/ 357671 h 975946"/>
                <a:gd name="csX13" fmla="*/ 567104 w 659423"/>
                <a:gd name="csY13" fmla="*/ 362946 h 975946"/>
                <a:gd name="csX14" fmla="*/ 599811 w 659423"/>
                <a:gd name="csY14" fmla="*/ 408842 h 975946"/>
                <a:gd name="csX15" fmla="*/ 575017 w 659423"/>
                <a:gd name="csY15" fmla="*/ 432054 h 975946"/>
                <a:gd name="csX16" fmla="*/ 614055 w 659423"/>
                <a:gd name="csY16" fmla="*/ 470037 h 975946"/>
                <a:gd name="csX17" fmla="*/ 574489 w 659423"/>
                <a:gd name="csY17" fmla="*/ 467927 h 975946"/>
                <a:gd name="csX18" fmla="*/ 601394 w 659423"/>
                <a:gd name="csY18" fmla="*/ 506437 h 975946"/>
                <a:gd name="csX19" fmla="*/ 592426 w 659423"/>
                <a:gd name="csY19" fmla="*/ 605087 h 975946"/>
                <a:gd name="csX20" fmla="*/ 612472 w 659423"/>
                <a:gd name="csY20" fmla="*/ 608252 h 975946"/>
                <a:gd name="csX21" fmla="*/ 593481 w 659423"/>
                <a:gd name="csY21" fmla="*/ 637794 h 975946"/>
                <a:gd name="csX22" fmla="*/ 635684 w 659423"/>
                <a:gd name="csY22" fmla="*/ 719563 h 975946"/>
                <a:gd name="csX23" fmla="*/ 603504 w 659423"/>
                <a:gd name="csY23" fmla="*/ 754908 h 975946"/>
                <a:gd name="csX24" fmla="*/ 647290 w 659423"/>
                <a:gd name="csY24" fmla="*/ 784977 h 975946"/>
                <a:gd name="csX25" fmla="*/ 618275 w 659423"/>
                <a:gd name="csY25" fmla="*/ 929523 h 975946"/>
                <a:gd name="csX26" fmla="*/ 504327 w 659423"/>
                <a:gd name="csY26" fmla="*/ 975946 h 975946"/>
                <a:gd name="csX27" fmla="*/ 384048 w 659423"/>
                <a:gd name="csY27" fmla="*/ 811882 h 975946"/>
                <a:gd name="csX28" fmla="*/ 427834 w 659423"/>
                <a:gd name="csY28" fmla="*/ 719563 h 975946"/>
                <a:gd name="csX29" fmla="*/ 369804 w 659423"/>
                <a:gd name="csY29" fmla="*/ 620385 h 975946"/>
                <a:gd name="csX30" fmla="*/ 283288 w 659423"/>
                <a:gd name="csY30" fmla="*/ 583985 h 975946"/>
                <a:gd name="csX31" fmla="*/ 153514 w 659423"/>
                <a:gd name="csY31" fmla="*/ 372970 h 975946"/>
                <a:gd name="csX32" fmla="*/ 135577 w 659423"/>
                <a:gd name="csY32" fmla="*/ 396709 h 975946"/>
                <a:gd name="csX33" fmla="*/ 50116 w 659423"/>
                <a:gd name="csY33" fmla="*/ 396709 h 975946"/>
                <a:gd name="csX34" fmla="*/ 40620 w 659423"/>
                <a:gd name="csY34" fmla="*/ 364529 h 975946"/>
                <a:gd name="csX35" fmla="*/ 0 w 659423"/>
                <a:gd name="csY35" fmla="*/ 351341 h 975946"/>
                <a:gd name="csX36" fmla="*/ 44841 w 659423"/>
                <a:gd name="csY36" fmla="*/ 224732 h 975946"/>
                <a:gd name="csX37" fmla="*/ 78076 w 659423"/>
                <a:gd name="csY37" fmla="*/ 257966 h 975946"/>
                <a:gd name="csX38" fmla="*/ 83879 w 659423"/>
                <a:gd name="csY38" fmla="*/ 234755 h 975946"/>
                <a:gd name="csX39" fmla="*/ 137160 w 659423"/>
                <a:gd name="csY39" fmla="*/ 238447 h 975946"/>
                <a:gd name="csX40" fmla="*/ 140325 w 659423"/>
                <a:gd name="csY40" fmla="*/ 164592 h 975946"/>
                <a:gd name="csX41" fmla="*/ 208905 w 659423"/>
                <a:gd name="csY41" fmla="*/ 100232 h 975946"/>
                <a:gd name="csX42" fmla="*/ 189914 w 659423"/>
                <a:gd name="csY42" fmla="*/ 35345 h 975946"/>
                <a:gd name="csX43" fmla="*/ 236865 w 659423"/>
                <a:gd name="csY43" fmla="*/ 0 h 975946"/>
                <a:gd name="csX44" fmla="*/ 648345 w 659423"/>
                <a:gd name="csY44" fmla="*/ 87044 h 975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659423" h="975946">
                  <a:moveTo>
                    <a:pt x="648345" y="87044"/>
                  </a:moveTo>
                  <a:lnTo>
                    <a:pt x="618803" y="236337"/>
                  </a:lnTo>
                  <a:lnTo>
                    <a:pt x="634101" y="282233"/>
                  </a:lnTo>
                  <a:lnTo>
                    <a:pt x="659423" y="284871"/>
                  </a:lnTo>
                  <a:lnTo>
                    <a:pt x="656785" y="321271"/>
                  </a:lnTo>
                  <a:lnTo>
                    <a:pt x="619330" y="284871"/>
                  </a:lnTo>
                  <a:lnTo>
                    <a:pt x="624606" y="303335"/>
                  </a:lnTo>
                  <a:lnTo>
                    <a:pt x="577127" y="282761"/>
                  </a:lnTo>
                  <a:lnTo>
                    <a:pt x="606142" y="297532"/>
                  </a:lnTo>
                  <a:lnTo>
                    <a:pt x="569742" y="323909"/>
                  </a:lnTo>
                  <a:lnTo>
                    <a:pt x="602976" y="334987"/>
                  </a:lnTo>
                  <a:lnTo>
                    <a:pt x="561828" y="348703"/>
                  </a:lnTo>
                  <a:lnTo>
                    <a:pt x="590316" y="357671"/>
                  </a:lnTo>
                  <a:lnTo>
                    <a:pt x="567104" y="362946"/>
                  </a:lnTo>
                  <a:lnTo>
                    <a:pt x="599811" y="408842"/>
                  </a:lnTo>
                  <a:lnTo>
                    <a:pt x="575017" y="432054"/>
                  </a:lnTo>
                  <a:lnTo>
                    <a:pt x="614055" y="470037"/>
                  </a:lnTo>
                  <a:lnTo>
                    <a:pt x="574489" y="467927"/>
                  </a:lnTo>
                  <a:lnTo>
                    <a:pt x="601394" y="506437"/>
                  </a:lnTo>
                  <a:lnTo>
                    <a:pt x="592426" y="605087"/>
                  </a:lnTo>
                  <a:lnTo>
                    <a:pt x="612472" y="608252"/>
                  </a:lnTo>
                  <a:lnTo>
                    <a:pt x="593481" y="637794"/>
                  </a:lnTo>
                  <a:lnTo>
                    <a:pt x="635684" y="719563"/>
                  </a:lnTo>
                  <a:lnTo>
                    <a:pt x="603504" y="754908"/>
                  </a:lnTo>
                  <a:lnTo>
                    <a:pt x="647290" y="784977"/>
                  </a:lnTo>
                  <a:lnTo>
                    <a:pt x="618275" y="929523"/>
                  </a:lnTo>
                  <a:lnTo>
                    <a:pt x="504327" y="975946"/>
                  </a:lnTo>
                  <a:lnTo>
                    <a:pt x="384048" y="811882"/>
                  </a:lnTo>
                  <a:lnTo>
                    <a:pt x="427834" y="719563"/>
                  </a:lnTo>
                  <a:lnTo>
                    <a:pt x="369804" y="620385"/>
                  </a:lnTo>
                  <a:lnTo>
                    <a:pt x="283288" y="583985"/>
                  </a:lnTo>
                  <a:lnTo>
                    <a:pt x="153514" y="372970"/>
                  </a:lnTo>
                  <a:lnTo>
                    <a:pt x="135577" y="396709"/>
                  </a:lnTo>
                  <a:lnTo>
                    <a:pt x="50116" y="396709"/>
                  </a:lnTo>
                  <a:lnTo>
                    <a:pt x="40620" y="364529"/>
                  </a:lnTo>
                  <a:lnTo>
                    <a:pt x="0" y="351341"/>
                  </a:lnTo>
                  <a:lnTo>
                    <a:pt x="44841" y="224732"/>
                  </a:lnTo>
                  <a:lnTo>
                    <a:pt x="78076" y="257966"/>
                  </a:lnTo>
                  <a:lnTo>
                    <a:pt x="83879" y="234755"/>
                  </a:lnTo>
                  <a:lnTo>
                    <a:pt x="137160" y="238447"/>
                  </a:lnTo>
                  <a:lnTo>
                    <a:pt x="140325" y="164592"/>
                  </a:lnTo>
                  <a:lnTo>
                    <a:pt x="208905" y="100232"/>
                  </a:lnTo>
                  <a:lnTo>
                    <a:pt x="189914" y="35345"/>
                  </a:lnTo>
                  <a:lnTo>
                    <a:pt x="236865" y="0"/>
                  </a:lnTo>
                  <a:lnTo>
                    <a:pt x="648345" y="87044"/>
                  </a:lnTo>
                  <a:close/>
                </a:path>
              </a:pathLst>
            </a:custGeom>
            <a:solidFill>
              <a:srgbClr val="27AE6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E1E7462-FD17-68D8-E1D5-76B2B999E0E4}"/>
                </a:ext>
              </a:extLst>
            </p:cNvPr>
            <p:cNvSpPr/>
            <p:nvPr/>
          </p:nvSpPr>
          <p:spPr>
            <a:xfrm>
              <a:off x="6110771" y="4144869"/>
              <a:ext cx="407787" cy="578182"/>
            </a:xfrm>
            <a:custGeom>
              <a:avLst/>
              <a:gdLst>
                <a:gd name="csX0" fmla="*/ 121861 w 407787"/>
                <a:gd name="csY0" fmla="*/ 12661 h 578182"/>
                <a:gd name="csX1" fmla="*/ 166175 w 407787"/>
                <a:gd name="csY1" fmla="*/ 0 h 578182"/>
                <a:gd name="csX2" fmla="*/ 183056 w 407787"/>
                <a:gd name="csY2" fmla="*/ 59612 h 578182"/>
                <a:gd name="csX3" fmla="*/ 206268 w 407787"/>
                <a:gd name="csY3" fmla="*/ 66470 h 578182"/>
                <a:gd name="csX4" fmla="*/ 209960 w 407787"/>
                <a:gd name="csY4" fmla="*/ 36928 h 578182"/>
                <a:gd name="csX5" fmla="*/ 251108 w 407787"/>
                <a:gd name="csY5" fmla="*/ 18464 h 578182"/>
                <a:gd name="csX6" fmla="*/ 256911 w 407787"/>
                <a:gd name="csY6" fmla="*/ 58029 h 578182"/>
                <a:gd name="csX7" fmla="*/ 326546 w 407787"/>
                <a:gd name="csY7" fmla="*/ 114476 h 578182"/>
                <a:gd name="csX8" fmla="*/ 321271 w 407787"/>
                <a:gd name="csY8" fmla="*/ 139798 h 578182"/>
                <a:gd name="csX9" fmla="*/ 364529 w 407787"/>
                <a:gd name="csY9" fmla="*/ 127664 h 578182"/>
                <a:gd name="csX10" fmla="*/ 366112 w 407787"/>
                <a:gd name="csY10" fmla="*/ 156151 h 578182"/>
                <a:gd name="csX11" fmla="*/ 407787 w 407787"/>
                <a:gd name="csY11" fmla="*/ 176198 h 578182"/>
                <a:gd name="csX12" fmla="*/ 360836 w 407787"/>
                <a:gd name="csY12" fmla="*/ 168812 h 578182"/>
                <a:gd name="csX13" fmla="*/ 340262 w 407787"/>
                <a:gd name="csY13" fmla="*/ 141908 h 578182"/>
                <a:gd name="csX14" fmla="*/ 398819 w 407787"/>
                <a:gd name="csY14" fmla="*/ 230007 h 578182"/>
                <a:gd name="csX15" fmla="*/ 367167 w 407787"/>
                <a:gd name="csY15" fmla="*/ 341317 h 578182"/>
                <a:gd name="csX16" fmla="*/ 300697 w 407787"/>
                <a:gd name="csY16" fmla="*/ 404094 h 578182"/>
                <a:gd name="csX17" fmla="*/ 185166 w 407787"/>
                <a:gd name="csY17" fmla="*/ 448408 h 578182"/>
                <a:gd name="csX18" fmla="*/ 158262 w 407787"/>
                <a:gd name="csY18" fmla="*/ 578182 h 578182"/>
                <a:gd name="csX19" fmla="*/ 99177 w 407787"/>
                <a:gd name="csY19" fmla="*/ 519625 h 578182"/>
                <a:gd name="csX20" fmla="*/ 44841 w 407787"/>
                <a:gd name="csY20" fmla="*/ 514877 h 578182"/>
                <a:gd name="csX21" fmla="*/ 0 w 407787"/>
                <a:gd name="csY21" fmla="*/ 394071 h 578182"/>
                <a:gd name="csX22" fmla="*/ 15299 w 407787"/>
                <a:gd name="csY22" fmla="*/ 354506 h 578182"/>
                <a:gd name="csX23" fmla="*/ 59612 w 407787"/>
                <a:gd name="csY23" fmla="*/ 374025 h 578182"/>
                <a:gd name="csX24" fmla="*/ 92319 w 407787"/>
                <a:gd name="csY24" fmla="*/ 346065 h 578182"/>
                <a:gd name="csX25" fmla="*/ 83879 w 407787"/>
                <a:gd name="csY25" fmla="*/ 300697 h 578182"/>
                <a:gd name="csX26" fmla="*/ 132412 w 407787"/>
                <a:gd name="csY26" fmla="*/ 194662 h 578182"/>
                <a:gd name="csX27" fmla="*/ 92847 w 407787"/>
                <a:gd name="csY27" fmla="*/ 157206 h 578182"/>
                <a:gd name="csX28" fmla="*/ 121861 w 407787"/>
                <a:gd name="csY28" fmla="*/ 12661 h 578182"/>
                <a:gd name="csX29" fmla="*/ 393016 w 407787"/>
                <a:gd name="csY29" fmla="*/ 136105 h 578182"/>
                <a:gd name="csX30" fmla="*/ 358199 w 407787"/>
                <a:gd name="csY30" fmla="*/ 118168 h 578182"/>
                <a:gd name="csX31" fmla="*/ 349758 w 407787"/>
                <a:gd name="csY31" fmla="*/ 55392 h 578182"/>
                <a:gd name="csX32" fmla="*/ 377190 w 407787"/>
                <a:gd name="csY32" fmla="*/ 119224 h 578182"/>
                <a:gd name="csX33" fmla="*/ 393016 w 407787"/>
                <a:gd name="csY33" fmla="*/ 136105 h 578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407787" h="578182">
                  <a:moveTo>
                    <a:pt x="121861" y="12661"/>
                  </a:moveTo>
                  <a:lnTo>
                    <a:pt x="166175" y="0"/>
                  </a:lnTo>
                  <a:lnTo>
                    <a:pt x="183056" y="59612"/>
                  </a:lnTo>
                  <a:lnTo>
                    <a:pt x="206268" y="66470"/>
                  </a:lnTo>
                  <a:lnTo>
                    <a:pt x="209960" y="36928"/>
                  </a:lnTo>
                  <a:lnTo>
                    <a:pt x="251108" y="18464"/>
                  </a:lnTo>
                  <a:lnTo>
                    <a:pt x="256911" y="58029"/>
                  </a:lnTo>
                  <a:lnTo>
                    <a:pt x="326546" y="114476"/>
                  </a:lnTo>
                  <a:lnTo>
                    <a:pt x="321271" y="139798"/>
                  </a:lnTo>
                  <a:lnTo>
                    <a:pt x="364529" y="127664"/>
                  </a:lnTo>
                  <a:lnTo>
                    <a:pt x="366112" y="156151"/>
                  </a:lnTo>
                  <a:lnTo>
                    <a:pt x="407787" y="176198"/>
                  </a:lnTo>
                  <a:lnTo>
                    <a:pt x="360836" y="168812"/>
                  </a:lnTo>
                  <a:lnTo>
                    <a:pt x="340262" y="141908"/>
                  </a:lnTo>
                  <a:lnTo>
                    <a:pt x="398819" y="230007"/>
                  </a:lnTo>
                  <a:lnTo>
                    <a:pt x="367167" y="341317"/>
                  </a:lnTo>
                  <a:lnTo>
                    <a:pt x="300697" y="404094"/>
                  </a:lnTo>
                  <a:lnTo>
                    <a:pt x="185166" y="448408"/>
                  </a:lnTo>
                  <a:lnTo>
                    <a:pt x="158262" y="578182"/>
                  </a:lnTo>
                  <a:lnTo>
                    <a:pt x="99177" y="519625"/>
                  </a:lnTo>
                  <a:lnTo>
                    <a:pt x="44841" y="514877"/>
                  </a:lnTo>
                  <a:lnTo>
                    <a:pt x="0" y="394071"/>
                  </a:lnTo>
                  <a:lnTo>
                    <a:pt x="15299" y="354506"/>
                  </a:lnTo>
                  <a:lnTo>
                    <a:pt x="59612" y="374025"/>
                  </a:lnTo>
                  <a:lnTo>
                    <a:pt x="92319" y="346065"/>
                  </a:lnTo>
                  <a:lnTo>
                    <a:pt x="83879" y="300697"/>
                  </a:lnTo>
                  <a:lnTo>
                    <a:pt x="132412" y="194662"/>
                  </a:lnTo>
                  <a:lnTo>
                    <a:pt x="92847" y="157206"/>
                  </a:lnTo>
                  <a:lnTo>
                    <a:pt x="121861" y="12661"/>
                  </a:lnTo>
                  <a:close/>
                  <a:moveTo>
                    <a:pt x="393016" y="136105"/>
                  </a:moveTo>
                  <a:lnTo>
                    <a:pt x="358199" y="118168"/>
                  </a:lnTo>
                  <a:lnTo>
                    <a:pt x="349758" y="55392"/>
                  </a:lnTo>
                  <a:lnTo>
                    <a:pt x="377190" y="119224"/>
                  </a:lnTo>
                  <a:lnTo>
                    <a:pt x="393016" y="136105"/>
                  </a:lnTo>
                  <a:close/>
                </a:path>
              </a:pathLst>
            </a:custGeom>
            <a:solidFill>
              <a:srgbClr val="8E44A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9E57302-C938-2750-D5C2-A5F92F5BD5C9}"/>
                </a:ext>
              </a:extLst>
            </p:cNvPr>
            <p:cNvSpPr/>
            <p:nvPr/>
          </p:nvSpPr>
          <p:spPr>
            <a:xfrm>
              <a:off x="6235797" y="4329508"/>
              <a:ext cx="403039" cy="629353"/>
            </a:xfrm>
            <a:custGeom>
              <a:avLst/>
              <a:gdLst>
                <a:gd name="csX0" fmla="*/ 187804 w 403039"/>
                <a:gd name="csY0" fmla="*/ 387213 h 629353"/>
                <a:gd name="csX1" fmla="*/ 191496 w 403039"/>
                <a:gd name="csY1" fmla="*/ 385103 h 629353"/>
                <a:gd name="csX2" fmla="*/ 221566 w 403039"/>
                <a:gd name="csY2" fmla="*/ 394071 h 629353"/>
                <a:gd name="csX3" fmla="*/ 202575 w 403039"/>
                <a:gd name="csY3" fmla="*/ 406732 h 629353"/>
                <a:gd name="csX4" fmla="*/ 214180 w 403039"/>
                <a:gd name="csY4" fmla="*/ 415700 h 629353"/>
                <a:gd name="csX5" fmla="*/ 237392 w 403039"/>
                <a:gd name="csY5" fmla="*/ 389323 h 629353"/>
                <a:gd name="csX6" fmla="*/ 273793 w 403039"/>
                <a:gd name="csY6" fmla="*/ 405149 h 629353"/>
                <a:gd name="csX7" fmla="*/ 261132 w 403039"/>
                <a:gd name="csY7" fmla="*/ 360309 h 629353"/>
                <a:gd name="csX8" fmla="*/ 305972 w 403039"/>
                <a:gd name="csY8" fmla="*/ 386158 h 629353"/>
                <a:gd name="csX9" fmla="*/ 309137 w 403039"/>
                <a:gd name="csY9" fmla="*/ 416228 h 629353"/>
                <a:gd name="csX10" fmla="*/ 228952 w 403039"/>
                <a:gd name="csY10" fmla="*/ 418338 h 629353"/>
                <a:gd name="csX11" fmla="*/ 267462 w 403039"/>
                <a:gd name="csY11" fmla="*/ 493776 h 629353"/>
                <a:gd name="csX12" fmla="*/ 173033 w 403039"/>
                <a:gd name="csY12" fmla="*/ 543892 h 629353"/>
                <a:gd name="csX13" fmla="*/ 148238 w 403039"/>
                <a:gd name="csY13" fmla="*/ 629353 h 629353"/>
                <a:gd name="csX14" fmla="*/ 118169 w 403039"/>
                <a:gd name="csY14" fmla="*/ 584513 h 629353"/>
                <a:gd name="csX15" fmla="*/ 126082 w 403039"/>
                <a:gd name="csY15" fmla="*/ 608252 h 629353"/>
                <a:gd name="csX16" fmla="*/ 119751 w 403039"/>
                <a:gd name="csY16" fmla="*/ 618803 h 629353"/>
                <a:gd name="csX17" fmla="*/ 113948 w 403039"/>
                <a:gd name="csY17" fmla="*/ 511712 h 629353"/>
                <a:gd name="csX18" fmla="*/ 101287 w 403039"/>
                <a:gd name="csY18" fmla="*/ 543365 h 629353"/>
                <a:gd name="csX19" fmla="*/ 87044 w 403039"/>
                <a:gd name="csY19" fmla="*/ 490611 h 629353"/>
                <a:gd name="csX20" fmla="*/ 73855 w 403039"/>
                <a:gd name="csY20" fmla="*/ 584513 h 629353"/>
                <a:gd name="csX21" fmla="*/ 25849 w 403039"/>
                <a:gd name="csY21" fmla="*/ 571324 h 629353"/>
                <a:gd name="csX22" fmla="*/ 0 w 403039"/>
                <a:gd name="csY22" fmla="*/ 485863 h 629353"/>
                <a:gd name="csX23" fmla="*/ 33235 w 403039"/>
                <a:gd name="csY23" fmla="*/ 393544 h 629353"/>
                <a:gd name="csX24" fmla="*/ 60139 w 403039"/>
                <a:gd name="csY24" fmla="*/ 263769 h 629353"/>
                <a:gd name="csX25" fmla="*/ 175670 w 403039"/>
                <a:gd name="csY25" fmla="*/ 219456 h 629353"/>
                <a:gd name="csX26" fmla="*/ 242140 w 403039"/>
                <a:gd name="csY26" fmla="*/ 156679 h 629353"/>
                <a:gd name="csX27" fmla="*/ 273793 w 403039"/>
                <a:gd name="csY27" fmla="*/ 45368 h 629353"/>
                <a:gd name="csX28" fmla="*/ 282233 w 403039"/>
                <a:gd name="csY28" fmla="*/ 66997 h 629353"/>
                <a:gd name="csX29" fmla="*/ 279068 w 403039"/>
                <a:gd name="csY29" fmla="*/ 35873 h 629353"/>
                <a:gd name="csX30" fmla="*/ 311775 w 403039"/>
                <a:gd name="csY30" fmla="*/ 41148 h 629353"/>
                <a:gd name="csX31" fmla="*/ 319161 w 403039"/>
                <a:gd name="csY31" fmla="*/ 75965 h 629353"/>
                <a:gd name="csX32" fmla="*/ 332349 w 403039"/>
                <a:gd name="csY32" fmla="*/ 95484 h 629353"/>
                <a:gd name="csX33" fmla="*/ 333932 w 403039"/>
                <a:gd name="csY33" fmla="*/ 43786 h 629353"/>
                <a:gd name="csX34" fmla="*/ 358199 w 403039"/>
                <a:gd name="csY34" fmla="*/ 120806 h 629353"/>
                <a:gd name="csX35" fmla="*/ 398292 w 403039"/>
                <a:gd name="csY35" fmla="*/ 141380 h 629353"/>
                <a:gd name="csX36" fmla="*/ 391434 w 403039"/>
                <a:gd name="csY36" fmla="*/ 169867 h 629353"/>
                <a:gd name="csX37" fmla="*/ 355033 w 403039"/>
                <a:gd name="csY37" fmla="*/ 128719 h 629353"/>
                <a:gd name="csX38" fmla="*/ 365584 w 403039"/>
                <a:gd name="csY38" fmla="*/ 163537 h 629353"/>
                <a:gd name="csX39" fmla="*/ 323909 w 403039"/>
                <a:gd name="csY39" fmla="*/ 204157 h 629353"/>
                <a:gd name="csX40" fmla="*/ 403040 w 403039"/>
                <a:gd name="csY40" fmla="*/ 208378 h 629353"/>
                <a:gd name="csX41" fmla="*/ 366112 w 403039"/>
                <a:gd name="csY41" fmla="*/ 209960 h 629353"/>
                <a:gd name="csX42" fmla="*/ 307027 w 403039"/>
                <a:gd name="csY42" fmla="*/ 290146 h 629353"/>
                <a:gd name="csX43" fmla="*/ 223676 w 403039"/>
                <a:gd name="csY43" fmla="*/ 343427 h 629353"/>
                <a:gd name="csX44" fmla="*/ 234227 w 403039"/>
                <a:gd name="csY44" fmla="*/ 379828 h 629353"/>
                <a:gd name="csX45" fmla="*/ 203630 w 403039"/>
                <a:gd name="csY45" fmla="*/ 352923 h 629353"/>
                <a:gd name="csX46" fmla="*/ 164592 w 403039"/>
                <a:gd name="csY46" fmla="*/ 377717 h 629353"/>
                <a:gd name="csX47" fmla="*/ 202047 w 403039"/>
                <a:gd name="csY47" fmla="*/ 406732 h 629353"/>
                <a:gd name="csX48" fmla="*/ 187804 w 403039"/>
                <a:gd name="csY48" fmla="*/ 387213 h 629353"/>
                <a:gd name="csX49" fmla="*/ 384048 w 403039"/>
                <a:gd name="csY49" fmla="*/ 262714 h 629353"/>
                <a:gd name="csX50" fmla="*/ 368750 w 403039"/>
                <a:gd name="csY50" fmla="*/ 286981 h 629353"/>
                <a:gd name="csX51" fmla="*/ 358726 w 403039"/>
                <a:gd name="csY51" fmla="*/ 286981 h 629353"/>
                <a:gd name="csX52" fmla="*/ 374025 w 403039"/>
                <a:gd name="csY52" fmla="*/ 256384 h 629353"/>
                <a:gd name="csX53" fmla="*/ 384048 w 403039"/>
                <a:gd name="csY53" fmla="*/ 262714 h 629353"/>
                <a:gd name="csX54" fmla="*/ 383521 w 403039"/>
                <a:gd name="csY54" fmla="*/ 182001 h 629353"/>
                <a:gd name="csX55" fmla="*/ 381938 w 403039"/>
                <a:gd name="csY55" fmla="*/ 191496 h 629353"/>
                <a:gd name="csX56" fmla="*/ 359781 w 403039"/>
                <a:gd name="csY56" fmla="*/ 194662 h 629353"/>
                <a:gd name="csX57" fmla="*/ 373497 w 403039"/>
                <a:gd name="csY57" fmla="*/ 158262 h 629353"/>
                <a:gd name="csX58" fmla="*/ 383521 w 403039"/>
                <a:gd name="csY58" fmla="*/ 182001 h 629353"/>
                <a:gd name="csX59" fmla="*/ 382465 w 403039"/>
                <a:gd name="csY59" fmla="*/ 372970 h 629353"/>
                <a:gd name="csX60" fmla="*/ 381938 w 403039"/>
                <a:gd name="csY60" fmla="*/ 382465 h 629353"/>
                <a:gd name="csX61" fmla="*/ 371915 w 403039"/>
                <a:gd name="csY61" fmla="*/ 370332 h 629353"/>
                <a:gd name="csX62" fmla="*/ 377190 w 403039"/>
                <a:gd name="csY62" fmla="*/ 367694 h 629353"/>
                <a:gd name="csX63" fmla="*/ 382465 w 403039"/>
                <a:gd name="csY63" fmla="*/ 372970 h 629353"/>
                <a:gd name="csX64" fmla="*/ 377190 w 403039"/>
                <a:gd name="csY64" fmla="*/ 355033 h 629353"/>
                <a:gd name="csX65" fmla="*/ 370859 w 403039"/>
                <a:gd name="csY65" fmla="*/ 367694 h 629353"/>
                <a:gd name="csX66" fmla="*/ 365584 w 403039"/>
                <a:gd name="csY66" fmla="*/ 367167 h 629353"/>
                <a:gd name="csX67" fmla="*/ 365057 w 403039"/>
                <a:gd name="csY67" fmla="*/ 352923 h 629353"/>
                <a:gd name="csX68" fmla="*/ 377190 w 403039"/>
                <a:gd name="csY68" fmla="*/ 355033 h 629353"/>
                <a:gd name="csX69" fmla="*/ 356088 w 403039"/>
                <a:gd name="csY69" fmla="*/ 279595 h 629353"/>
                <a:gd name="csX70" fmla="*/ 334460 w 403039"/>
                <a:gd name="csY70" fmla="*/ 293839 h 629353"/>
                <a:gd name="csX71" fmla="*/ 370859 w 403039"/>
                <a:gd name="csY71" fmla="*/ 253218 h 629353"/>
                <a:gd name="csX72" fmla="*/ 371387 w 403039"/>
                <a:gd name="csY72" fmla="*/ 256911 h 629353"/>
                <a:gd name="csX73" fmla="*/ 356088 w 403039"/>
                <a:gd name="csY73" fmla="*/ 279595 h 629353"/>
                <a:gd name="csX74" fmla="*/ 350813 w 403039"/>
                <a:gd name="csY74" fmla="*/ 419921 h 629353"/>
                <a:gd name="csX75" fmla="*/ 347120 w 403039"/>
                <a:gd name="csY75" fmla="*/ 439967 h 629353"/>
                <a:gd name="csX76" fmla="*/ 334460 w 403039"/>
                <a:gd name="csY76" fmla="*/ 435747 h 629353"/>
                <a:gd name="csX77" fmla="*/ 341845 w 403039"/>
                <a:gd name="csY77" fmla="*/ 420976 h 629353"/>
                <a:gd name="csX78" fmla="*/ 350813 w 403039"/>
                <a:gd name="csY78" fmla="*/ 419921 h 629353"/>
                <a:gd name="csX79" fmla="*/ 334460 w 403039"/>
                <a:gd name="csY79" fmla="*/ 460541 h 629353"/>
                <a:gd name="csX80" fmla="*/ 342373 w 403039"/>
                <a:gd name="csY80" fmla="*/ 461596 h 629353"/>
                <a:gd name="csX81" fmla="*/ 321798 w 403039"/>
                <a:gd name="csY81" fmla="*/ 475840 h 629353"/>
                <a:gd name="csX82" fmla="*/ 328129 w 403039"/>
                <a:gd name="csY82" fmla="*/ 461068 h 629353"/>
                <a:gd name="csX83" fmla="*/ 334460 w 403039"/>
                <a:gd name="csY83" fmla="*/ 460541 h 629353"/>
                <a:gd name="csX84" fmla="*/ 321798 w 403039"/>
                <a:gd name="csY84" fmla="*/ 400929 h 629353"/>
                <a:gd name="csX85" fmla="*/ 338152 w 403039"/>
                <a:gd name="csY85" fmla="*/ 404094 h 629353"/>
                <a:gd name="csX86" fmla="*/ 322854 w 403039"/>
                <a:gd name="csY86" fmla="*/ 419393 h 629353"/>
                <a:gd name="csX87" fmla="*/ 324436 w 403039"/>
                <a:gd name="csY87" fmla="*/ 412007 h 629353"/>
                <a:gd name="csX88" fmla="*/ 321798 w 403039"/>
                <a:gd name="csY88" fmla="*/ 400929 h 629353"/>
                <a:gd name="csX89" fmla="*/ 312830 w 403039"/>
                <a:gd name="csY89" fmla="*/ 324964 h 629353"/>
                <a:gd name="csX90" fmla="*/ 299114 w 403039"/>
                <a:gd name="csY90" fmla="*/ 334987 h 629353"/>
                <a:gd name="csX91" fmla="*/ 290146 w 403039"/>
                <a:gd name="csY91" fmla="*/ 365057 h 629353"/>
                <a:gd name="csX92" fmla="*/ 280123 w 403039"/>
                <a:gd name="csY92" fmla="*/ 333932 h 629353"/>
                <a:gd name="csX93" fmla="*/ 331294 w 403039"/>
                <a:gd name="csY93" fmla="*/ 308610 h 629353"/>
                <a:gd name="csX94" fmla="*/ 312830 w 403039"/>
                <a:gd name="csY94" fmla="*/ 324964 h 629353"/>
                <a:gd name="csX95" fmla="*/ 310720 w 403039"/>
                <a:gd name="csY95" fmla="*/ 8968 h 629353"/>
                <a:gd name="csX96" fmla="*/ 309137 w 403039"/>
                <a:gd name="csY96" fmla="*/ 0 h 629353"/>
                <a:gd name="csX97" fmla="*/ 330767 w 403039"/>
                <a:gd name="csY97" fmla="*/ 24267 h 629353"/>
                <a:gd name="csX98" fmla="*/ 311775 w 403039"/>
                <a:gd name="csY98" fmla="*/ 27959 h 629353"/>
                <a:gd name="csX99" fmla="*/ 310720 w 403039"/>
                <a:gd name="csY99" fmla="*/ 8968 h 629353"/>
                <a:gd name="csX100" fmla="*/ 265880 w 403039"/>
                <a:gd name="csY100" fmla="*/ 441550 h 629353"/>
                <a:gd name="csX101" fmla="*/ 245305 w 403039"/>
                <a:gd name="csY101" fmla="*/ 423613 h 629353"/>
                <a:gd name="csX102" fmla="*/ 308610 w 403039"/>
                <a:gd name="csY102" fmla="*/ 439439 h 629353"/>
                <a:gd name="csX103" fmla="*/ 285926 w 403039"/>
                <a:gd name="csY103" fmla="*/ 434692 h 629353"/>
                <a:gd name="csX104" fmla="*/ 295422 w 403039"/>
                <a:gd name="csY104" fmla="*/ 454738 h 629353"/>
                <a:gd name="csX105" fmla="*/ 265880 w 403039"/>
                <a:gd name="csY105" fmla="*/ 441550 h 629353"/>
                <a:gd name="csX106" fmla="*/ 282760 w 403039"/>
                <a:gd name="csY106" fmla="*/ 514350 h 629353"/>
                <a:gd name="csX107" fmla="*/ 267989 w 403039"/>
                <a:gd name="csY107" fmla="*/ 554443 h 629353"/>
                <a:gd name="csX108" fmla="*/ 256911 w 403039"/>
                <a:gd name="csY108" fmla="*/ 556025 h 629353"/>
                <a:gd name="csX109" fmla="*/ 257439 w 403039"/>
                <a:gd name="csY109" fmla="*/ 524373 h 629353"/>
                <a:gd name="csX110" fmla="*/ 282760 w 403039"/>
                <a:gd name="csY110" fmla="*/ 514350 h 629353"/>
                <a:gd name="csX111" fmla="*/ 247416 w 403039"/>
                <a:gd name="csY111" fmla="*/ 575017 h 629353"/>
                <a:gd name="csX112" fmla="*/ 246888 w 403039"/>
                <a:gd name="csY112" fmla="*/ 594536 h 629353"/>
                <a:gd name="csX113" fmla="*/ 219456 w 403039"/>
                <a:gd name="csY113" fmla="*/ 604559 h 629353"/>
                <a:gd name="csX114" fmla="*/ 225259 w 403039"/>
                <a:gd name="csY114" fmla="*/ 587150 h 629353"/>
                <a:gd name="csX115" fmla="*/ 247416 w 403039"/>
                <a:gd name="csY115" fmla="*/ 575017 h 629353"/>
                <a:gd name="csX116" fmla="*/ 217346 w 403039"/>
                <a:gd name="csY116" fmla="*/ 558136 h 629353"/>
                <a:gd name="csX117" fmla="*/ 205740 w 403039"/>
                <a:gd name="csY117" fmla="*/ 577127 h 629353"/>
                <a:gd name="csX118" fmla="*/ 183583 w 403039"/>
                <a:gd name="csY118" fmla="*/ 581875 h 629353"/>
                <a:gd name="csX119" fmla="*/ 194662 w 403039"/>
                <a:gd name="csY119" fmla="*/ 552860 h 629353"/>
                <a:gd name="csX120" fmla="*/ 217346 w 403039"/>
                <a:gd name="csY120" fmla="*/ 558136 h 629353"/>
                <a:gd name="csX121" fmla="*/ 101815 w 403039"/>
                <a:gd name="csY121" fmla="*/ 570269 h 629353"/>
                <a:gd name="csX122" fmla="*/ 97067 w 403039"/>
                <a:gd name="csY122" fmla="*/ 603504 h 629353"/>
                <a:gd name="csX123" fmla="*/ 98122 w 403039"/>
                <a:gd name="csY123" fmla="*/ 613000 h 629353"/>
                <a:gd name="csX124" fmla="*/ 82824 w 403039"/>
                <a:gd name="csY124" fmla="*/ 584513 h 629353"/>
                <a:gd name="csX125" fmla="*/ 87571 w 403039"/>
                <a:gd name="csY125" fmla="*/ 535452 h 629353"/>
                <a:gd name="csX126" fmla="*/ 101815 w 403039"/>
                <a:gd name="csY126" fmla="*/ 570269 h 6293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403039" h="629353">
                  <a:moveTo>
                    <a:pt x="187804" y="387213"/>
                  </a:moveTo>
                  <a:lnTo>
                    <a:pt x="191496" y="385103"/>
                  </a:lnTo>
                  <a:lnTo>
                    <a:pt x="221566" y="394071"/>
                  </a:lnTo>
                  <a:lnTo>
                    <a:pt x="202575" y="406732"/>
                  </a:lnTo>
                  <a:lnTo>
                    <a:pt x="214180" y="415700"/>
                  </a:lnTo>
                  <a:lnTo>
                    <a:pt x="237392" y="389323"/>
                  </a:lnTo>
                  <a:lnTo>
                    <a:pt x="273793" y="405149"/>
                  </a:lnTo>
                  <a:lnTo>
                    <a:pt x="261132" y="360309"/>
                  </a:lnTo>
                  <a:lnTo>
                    <a:pt x="305972" y="386158"/>
                  </a:lnTo>
                  <a:lnTo>
                    <a:pt x="309137" y="416228"/>
                  </a:lnTo>
                  <a:lnTo>
                    <a:pt x="228952" y="418338"/>
                  </a:lnTo>
                  <a:lnTo>
                    <a:pt x="267462" y="493776"/>
                  </a:lnTo>
                  <a:lnTo>
                    <a:pt x="173033" y="543892"/>
                  </a:lnTo>
                  <a:lnTo>
                    <a:pt x="148238" y="629353"/>
                  </a:lnTo>
                  <a:lnTo>
                    <a:pt x="118169" y="584513"/>
                  </a:lnTo>
                  <a:lnTo>
                    <a:pt x="126082" y="608252"/>
                  </a:lnTo>
                  <a:lnTo>
                    <a:pt x="119751" y="618803"/>
                  </a:lnTo>
                  <a:lnTo>
                    <a:pt x="113948" y="511712"/>
                  </a:lnTo>
                  <a:lnTo>
                    <a:pt x="101287" y="543365"/>
                  </a:lnTo>
                  <a:lnTo>
                    <a:pt x="87044" y="490611"/>
                  </a:lnTo>
                  <a:lnTo>
                    <a:pt x="73855" y="584513"/>
                  </a:lnTo>
                  <a:lnTo>
                    <a:pt x="25849" y="571324"/>
                  </a:lnTo>
                  <a:lnTo>
                    <a:pt x="0" y="485863"/>
                  </a:lnTo>
                  <a:lnTo>
                    <a:pt x="33235" y="393544"/>
                  </a:lnTo>
                  <a:lnTo>
                    <a:pt x="60139" y="263769"/>
                  </a:lnTo>
                  <a:lnTo>
                    <a:pt x="175670" y="219456"/>
                  </a:lnTo>
                  <a:lnTo>
                    <a:pt x="242140" y="156679"/>
                  </a:lnTo>
                  <a:lnTo>
                    <a:pt x="273793" y="45368"/>
                  </a:lnTo>
                  <a:lnTo>
                    <a:pt x="282233" y="66997"/>
                  </a:lnTo>
                  <a:lnTo>
                    <a:pt x="279068" y="35873"/>
                  </a:lnTo>
                  <a:lnTo>
                    <a:pt x="311775" y="41148"/>
                  </a:lnTo>
                  <a:lnTo>
                    <a:pt x="319161" y="75965"/>
                  </a:lnTo>
                  <a:lnTo>
                    <a:pt x="332349" y="95484"/>
                  </a:lnTo>
                  <a:lnTo>
                    <a:pt x="333932" y="43786"/>
                  </a:lnTo>
                  <a:lnTo>
                    <a:pt x="358199" y="120806"/>
                  </a:lnTo>
                  <a:lnTo>
                    <a:pt x="398292" y="141380"/>
                  </a:lnTo>
                  <a:lnTo>
                    <a:pt x="391434" y="169867"/>
                  </a:lnTo>
                  <a:lnTo>
                    <a:pt x="355033" y="128719"/>
                  </a:lnTo>
                  <a:lnTo>
                    <a:pt x="365584" y="163537"/>
                  </a:lnTo>
                  <a:lnTo>
                    <a:pt x="323909" y="204157"/>
                  </a:lnTo>
                  <a:lnTo>
                    <a:pt x="403040" y="208378"/>
                  </a:lnTo>
                  <a:lnTo>
                    <a:pt x="366112" y="209960"/>
                  </a:lnTo>
                  <a:lnTo>
                    <a:pt x="307027" y="290146"/>
                  </a:lnTo>
                  <a:lnTo>
                    <a:pt x="223676" y="343427"/>
                  </a:lnTo>
                  <a:lnTo>
                    <a:pt x="234227" y="379828"/>
                  </a:lnTo>
                  <a:lnTo>
                    <a:pt x="203630" y="352923"/>
                  </a:lnTo>
                  <a:lnTo>
                    <a:pt x="164592" y="377717"/>
                  </a:lnTo>
                  <a:lnTo>
                    <a:pt x="202047" y="406732"/>
                  </a:lnTo>
                  <a:lnTo>
                    <a:pt x="187804" y="387213"/>
                  </a:lnTo>
                  <a:close/>
                  <a:moveTo>
                    <a:pt x="384048" y="262714"/>
                  </a:moveTo>
                  <a:lnTo>
                    <a:pt x="368750" y="286981"/>
                  </a:lnTo>
                  <a:lnTo>
                    <a:pt x="358726" y="286981"/>
                  </a:lnTo>
                  <a:lnTo>
                    <a:pt x="374025" y="256384"/>
                  </a:lnTo>
                  <a:lnTo>
                    <a:pt x="384048" y="262714"/>
                  </a:lnTo>
                  <a:close/>
                  <a:moveTo>
                    <a:pt x="383521" y="182001"/>
                  </a:moveTo>
                  <a:lnTo>
                    <a:pt x="381938" y="191496"/>
                  </a:lnTo>
                  <a:lnTo>
                    <a:pt x="359781" y="194662"/>
                  </a:lnTo>
                  <a:lnTo>
                    <a:pt x="373497" y="158262"/>
                  </a:lnTo>
                  <a:lnTo>
                    <a:pt x="383521" y="182001"/>
                  </a:lnTo>
                  <a:close/>
                  <a:moveTo>
                    <a:pt x="382465" y="372970"/>
                  </a:moveTo>
                  <a:lnTo>
                    <a:pt x="381938" y="382465"/>
                  </a:lnTo>
                  <a:lnTo>
                    <a:pt x="371915" y="370332"/>
                  </a:lnTo>
                  <a:lnTo>
                    <a:pt x="377190" y="367694"/>
                  </a:lnTo>
                  <a:lnTo>
                    <a:pt x="382465" y="372970"/>
                  </a:lnTo>
                  <a:close/>
                  <a:moveTo>
                    <a:pt x="377190" y="355033"/>
                  </a:moveTo>
                  <a:lnTo>
                    <a:pt x="370859" y="367694"/>
                  </a:lnTo>
                  <a:lnTo>
                    <a:pt x="365584" y="367167"/>
                  </a:lnTo>
                  <a:lnTo>
                    <a:pt x="365057" y="352923"/>
                  </a:lnTo>
                  <a:lnTo>
                    <a:pt x="377190" y="355033"/>
                  </a:lnTo>
                  <a:close/>
                  <a:moveTo>
                    <a:pt x="356088" y="279595"/>
                  </a:moveTo>
                  <a:lnTo>
                    <a:pt x="334460" y="293839"/>
                  </a:lnTo>
                  <a:lnTo>
                    <a:pt x="370859" y="253218"/>
                  </a:lnTo>
                  <a:lnTo>
                    <a:pt x="371387" y="256911"/>
                  </a:lnTo>
                  <a:lnTo>
                    <a:pt x="356088" y="279595"/>
                  </a:lnTo>
                  <a:close/>
                  <a:moveTo>
                    <a:pt x="350813" y="419921"/>
                  </a:moveTo>
                  <a:lnTo>
                    <a:pt x="347120" y="439967"/>
                  </a:lnTo>
                  <a:lnTo>
                    <a:pt x="334460" y="435747"/>
                  </a:lnTo>
                  <a:lnTo>
                    <a:pt x="341845" y="420976"/>
                  </a:lnTo>
                  <a:lnTo>
                    <a:pt x="350813" y="419921"/>
                  </a:lnTo>
                  <a:close/>
                  <a:moveTo>
                    <a:pt x="334460" y="460541"/>
                  </a:moveTo>
                  <a:lnTo>
                    <a:pt x="342373" y="461596"/>
                  </a:lnTo>
                  <a:lnTo>
                    <a:pt x="321798" y="475840"/>
                  </a:lnTo>
                  <a:lnTo>
                    <a:pt x="328129" y="461068"/>
                  </a:lnTo>
                  <a:lnTo>
                    <a:pt x="334460" y="460541"/>
                  </a:lnTo>
                  <a:close/>
                  <a:moveTo>
                    <a:pt x="321798" y="400929"/>
                  </a:moveTo>
                  <a:lnTo>
                    <a:pt x="338152" y="404094"/>
                  </a:lnTo>
                  <a:lnTo>
                    <a:pt x="322854" y="419393"/>
                  </a:lnTo>
                  <a:lnTo>
                    <a:pt x="324436" y="412007"/>
                  </a:lnTo>
                  <a:lnTo>
                    <a:pt x="321798" y="400929"/>
                  </a:lnTo>
                  <a:close/>
                  <a:moveTo>
                    <a:pt x="312830" y="324964"/>
                  </a:moveTo>
                  <a:lnTo>
                    <a:pt x="299114" y="334987"/>
                  </a:lnTo>
                  <a:lnTo>
                    <a:pt x="290146" y="365057"/>
                  </a:lnTo>
                  <a:lnTo>
                    <a:pt x="280123" y="333932"/>
                  </a:lnTo>
                  <a:lnTo>
                    <a:pt x="331294" y="308610"/>
                  </a:lnTo>
                  <a:lnTo>
                    <a:pt x="312830" y="324964"/>
                  </a:lnTo>
                  <a:close/>
                  <a:moveTo>
                    <a:pt x="310720" y="8968"/>
                  </a:moveTo>
                  <a:lnTo>
                    <a:pt x="309137" y="0"/>
                  </a:lnTo>
                  <a:lnTo>
                    <a:pt x="330767" y="24267"/>
                  </a:lnTo>
                  <a:lnTo>
                    <a:pt x="311775" y="27959"/>
                  </a:lnTo>
                  <a:lnTo>
                    <a:pt x="310720" y="8968"/>
                  </a:lnTo>
                  <a:close/>
                  <a:moveTo>
                    <a:pt x="265880" y="441550"/>
                  </a:moveTo>
                  <a:lnTo>
                    <a:pt x="245305" y="423613"/>
                  </a:lnTo>
                  <a:lnTo>
                    <a:pt x="308610" y="439439"/>
                  </a:lnTo>
                  <a:lnTo>
                    <a:pt x="285926" y="434692"/>
                  </a:lnTo>
                  <a:lnTo>
                    <a:pt x="295422" y="454738"/>
                  </a:lnTo>
                  <a:lnTo>
                    <a:pt x="265880" y="441550"/>
                  </a:lnTo>
                  <a:close/>
                  <a:moveTo>
                    <a:pt x="282760" y="514350"/>
                  </a:moveTo>
                  <a:lnTo>
                    <a:pt x="267989" y="554443"/>
                  </a:lnTo>
                  <a:lnTo>
                    <a:pt x="256911" y="556025"/>
                  </a:lnTo>
                  <a:lnTo>
                    <a:pt x="257439" y="524373"/>
                  </a:lnTo>
                  <a:lnTo>
                    <a:pt x="282760" y="514350"/>
                  </a:lnTo>
                  <a:close/>
                  <a:moveTo>
                    <a:pt x="247416" y="575017"/>
                  </a:moveTo>
                  <a:lnTo>
                    <a:pt x="246888" y="594536"/>
                  </a:lnTo>
                  <a:lnTo>
                    <a:pt x="219456" y="604559"/>
                  </a:lnTo>
                  <a:lnTo>
                    <a:pt x="225259" y="587150"/>
                  </a:lnTo>
                  <a:lnTo>
                    <a:pt x="247416" y="575017"/>
                  </a:lnTo>
                  <a:close/>
                  <a:moveTo>
                    <a:pt x="217346" y="558136"/>
                  </a:moveTo>
                  <a:lnTo>
                    <a:pt x="205740" y="577127"/>
                  </a:lnTo>
                  <a:lnTo>
                    <a:pt x="183583" y="581875"/>
                  </a:lnTo>
                  <a:lnTo>
                    <a:pt x="194662" y="552860"/>
                  </a:lnTo>
                  <a:lnTo>
                    <a:pt x="217346" y="558136"/>
                  </a:lnTo>
                  <a:close/>
                  <a:moveTo>
                    <a:pt x="101815" y="570269"/>
                  </a:moveTo>
                  <a:lnTo>
                    <a:pt x="97067" y="603504"/>
                  </a:lnTo>
                  <a:lnTo>
                    <a:pt x="98122" y="613000"/>
                  </a:lnTo>
                  <a:lnTo>
                    <a:pt x="82824" y="584513"/>
                  </a:lnTo>
                  <a:lnTo>
                    <a:pt x="87571" y="535452"/>
                  </a:lnTo>
                  <a:lnTo>
                    <a:pt x="101815" y="570269"/>
                  </a:lnTo>
                  <a:close/>
                </a:path>
              </a:pathLst>
            </a:custGeom>
            <a:solidFill>
              <a:srgbClr val="2980B9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6E9A89-F7F9-345E-4927-8F1BF29B25D7}"/>
                </a:ext>
              </a:extLst>
            </p:cNvPr>
            <p:cNvSpPr/>
            <p:nvPr/>
          </p:nvSpPr>
          <p:spPr>
            <a:xfrm>
              <a:off x="5849639" y="4659747"/>
              <a:ext cx="461068" cy="411480"/>
            </a:xfrm>
            <a:custGeom>
              <a:avLst/>
              <a:gdLst>
                <a:gd name="csX0" fmla="*/ 460014 w 461068"/>
                <a:gd name="csY0" fmla="*/ 254274 h 411480"/>
                <a:gd name="csX1" fmla="*/ 461069 w 461068"/>
                <a:gd name="csY1" fmla="*/ 305445 h 411480"/>
                <a:gd name="csX2" fmla="*/ 428361 w 461068"/>
                <a:gd name="csY2" fmla="*/ 287508 h 411480"/>
                <a:gd name="csX3" fmla="*/ 439440 w 461068"/>
                <a:gd name="csY3" fmla="*/ 330767 h 411480"/>
                <a:gd name="csX4" fmla="*/ 403567 w 461068"/>
                <a:gd name="csY4" fmla="*/ 329184 h 411480"/>
                <a:gd name="csX5" fmla="*/ 390378 w 461068"/>
                <a:gd name="csY5" fmla="*/ 364002 h 411480"/>
                <a:gd name="csX6" fmla="*/ 341845 w 461068"/>
                <a:gd name="csY6" fmla="*/ 350813 h 411480"/>
                <a:gd name="csX7" fmla="*/ 347648 w 461068"/>
                <a:gd name="csY7" fmla="*/ 397764 h 411480"/>
                <a:gd name="csX8" fmla="*/ 273793 w 461068"/>
                <a:gd name="csY8" fmla="*/ 411480 h 411480"/>
                <a:gd name="csX9" fmla="*/ 192024 w 461068"/>
                <a:gd name="csY9" fmla="*/ 385631 h 411480"/>
                <a:gd name="csX10" fmla="*/ 56974 w 461068"/>
                <a:gd name="csY10" fmla="*/ 245305 h 411480"/>
                <a:gd name="csX11" fmla="*/ 20047 w 461068"/>
                <a:gd name="csY11" fmla="*/ 256384 h 411480"/>
                <a:gd name="csX12" fmla="*/ 0 w 461068"/>
                <a:gd name="csY12" fmla="*/ 232645 h 411480"/>
                <a:gd name="csX13" fmla="*/ 37983 w 461068"/>
                <a:gd name="csY13" fmla="*/ 193079 h 411480"/>
                <a:gd name="csX14" fmla="*/ 31652 w 461068"/>
                <a:gd name="csY14" fmla="*/ 154569 h 411480"/>
                <a:gd name="csX15" fmla="*/ 83351 w 461068"/>
                <a:gd name="csY15" fmla="*/ 84406 h 411480"/>
                <a:gd name="csX16" fmla="*/ 151931 w 461068"/>
                <a:gd name="csY16" fmla="*/ 72273 h 411480"/>
                <a:gd name="csX17" fmla="*/ 148766 w 461068"/>
                <a:gd name="csY17" fmla="*/ 39565 h 411480"/>
                <a:gd name="csX18" fmla="*/ 305972 w 461068"/>
                <a:gd name="csY18" fmla="*/ 0 h 411480"/>
                <a:gd name="csX19" fmla="*/ 360309 w 461068"/>
                <a:gd name="csY19" fmla="*/ 4748 h 411480"/>
                <a:gd name="csX20" fmla="*/ 419393 w 461068"/>
                <a:gd name="csY20" fmla="*/ 63305 h 411480"/>
                <a:gd name="csX21" fmla="*/ 386158 w 461068"/>
                <a:gd name="csY21" fmla="*/ 155624 h 411480"/>
                <a:gd name="csX22" fmla="*/ 412008 w 461068"/>
                <a:gd name="csY22" fmla="*/ 241085 h 411480"/>
                <a:gd name="csX23" fmla="*/ 460014 w 461068"/>
                <a:gd name="csY23" fmla="*/ 254274 h 411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461068" h="411480">
                  <a:moveTo>
                    <a:pt x="460014" y="254274"/>
                  </a:moveTo>
                  <a:lnTo>
                    <a:pt x="461069" y="305445"/>
                  </a:lnTo>
                  <a:lnTo>
                    <a:pt x="428361" y="287508"/>
                  </a:lnTo>
                  <a:lnTo>
                    <a:pt x="439440" y="330767"/>
                  </a:lnTo>
                  <a:lnTo>
                    <a:pt x="403567" y="329184"/>
                  </a:lnTo>
                  <a:lnTo>
                    <a:pt x="390378" y="364002"/>
                  </a:lnTo>
                  <a:lnTo>
                    <a:pt x="341845" y="350813"/>
                  </a:lnTo>
                  <a:lnTo>
                    <a:pt x="347648" y="397764"/>
                  </a:lnTo>
                  <a:lnTo>
                    <a:pt x="273793" y="411480"/>
                  </a:lnTo>
                  <a:lnTo>
                    <a:pt x="192024" y="385631"/>
                  </a:lnTo>
                  <a:lnTo>
                    <a:pt x="56974" y="245305"/>
                  </a:lnTo>
                  <a:lnTo>
                    <a:pt x="20047" y="256384"/>
                  </a:lnTo>
                  <a:lnTo>
                    <a:pt x="0" y="232645"/>
                  </a:lnTo>
                  <a:lnTo>
                    <a:pt x="37983" y="193079"/>
                  </a:lnTo>
                  <a:lnTo>
                    <a:pt x="31652" y="154569"/>
                  </a:lnTo>
                  <a:lnTo>
                    <a:pt x="83351" y="84406"/>
                  </a:lnTo>
                  <a:lnTo>
                    <a:pt x="151931" y="72273"/>
                  </a:lnTo>
                  <a:lnTo>
                    <a:pt x="148766" y="39565"/>
                  </a:lnTo>
                  <a:lnTo>
                    <a:pt x="305972" y="0"/>
                  </a:lnTo>
                  <a:lnTo>
                    <a:pt x="360309" y="4748"/>
                  </a:lnTo>
                  <a:lnTo>
                    <a:pt x="419393" y="63305"/>
                  </a:lnTo>
                  <a:lnTo>
                    <a:pt x="386158" y="155624"/>
                  </a:lnTo>
                  <a:lnTo>
                    <a:pt x="412008" y="241085"/>
                  </a:lnTo>
                  <a:lnTo>
                    <a:pt x="460014" y="254274"/>
                  </a:lnTo>
                  <a:close/>
                </a:path>
              </a:pathLst>
            </a:custGeom>
            <a:solidFill>
              <a:srgbClr val="D35400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EA7059D-51C3-85B9-6363-995E71AE5735}"/>
                </a:ext>
              </a:extLst>
            </p:cNvPr>
            <p:cNvSpPr/>
            <p:nvPr/>
          </p:nvSpPr>
          <p:spPr>
            <a:xfrm>
              <a:off x="5560548" y="4905052"/>
              <a:ext cx="602448" cy="594008"/>
            </a:xfrm>
            <a:custGeom>
              <a:avLst/>
              <a:gdLst>
                <a:gd name="csX0" fmla="*/ 562884 w 602448"/>
                <a:gd name="csY0" fmla="*/ 166175 h 594008"/>
                <a:gd name="csX1" fmla="*/ 432054 w 602448"/>
                <a:gd name="csY1" fmla="*/ 153514 h 594008"/>
                <a:gd name="csX2" fmla="*/ 419393 w 602448"/>
                <a:gd name="csY2" fmla="*/ 169340 h 594008"/>
                <a:gd name="csX3" fmla="*/ 564994 w 602448"/>
                <a:gd name="csY3" fmla="*/ 178836 h 594008"/>
                <a:gd name="csX4" fmla="*/ 602449 w 602448"/>
                <a:gd name="csY4" fmla="*/ 231062 h 594008"/>
                <a:gd name="csX5" fmla="*/ 557608 w 602448"/>
                <a:gd name="csY5" fmla="*/ 260604 h 594008"/>
                <a:gd name="csX6" fmla="*/ 483225 w 602448"/>
                <a:gd name="csY6" fmla="*/ 236337 h 594008"/>
                <a:gd name="csX7" fmla="*/ 476367 w 602448"/>
                <a:gd name="csY7" fmla="*/ 240558 h 594008"/>
                <a:gd name="csX8" fmla="*/ 547585 w 602448"/>
                <a:gd name="csY8" fmla="*/ 270627 h 594008"/>
                <a:gd name="csX9" fmla="*/ 564994 w 602448"/>
                <a:gd name="csY9" fmla="*/ 301225 h 594008"/>
                <a:gd name="csX10" fmla="*/ 530176 w 602448"/>
                <a:gd name="csY10" fmla="*/ 295422 h 594008"/>
                <a:gd name="csX11" fmla="*/ 547057 w 602448"/>
                <a:gd name="csY11" fmla="*/ 319161 h 594008"/>
                <a:gd name="csX12" fmla="*/ 570797 w 602448"/>
                <a:gd name="csY12" fmla="*/ 308610 h 594008"/>
                <a:gd name="csX13" fmla="*/ 549168 w 602448"/>
                <a:gd name="csY13" fmla="*/ 329712 h 594008"/>
                <a:gd name="csX14" fmla="*/ 577655 w 602448"/>
                <a:gd name="csY14" fmla="*/ 361364 h 594008"/>
                <a:gd name="csX15" fmla="*/ 568159 w 602448"/>
                <a:gd name="csY15" fmla="*/ 396709 h 594008"/>
                <a:gd name="csX16" fmla="*/ 528594 w 602448"/>
                <a:gd name="csY16" fmla="*/ 364529 h 594008"/>
                <a:gd name="csX17" fmla="*/ 558663 w 602448"/>
                <a:gd name="csY17" fmla="*/ 417811 h 594008"/>
                <a:gd name="csX18" fmla="*/ 561828 w 602448"/>
                <a:gd name="csY18" fmla="*/ 448935 h 594008"/>
                <a:gd name="csX19" fmla="*/ 533869 w 602448"/>
                <a:gd name="csY19" fmla="*/ 444715 h 594008"/>
                <a:gd name="csX20" fmla="*/ 547585 w 602448"/>
                <a:gd name="csY20" fmla="*/ 462124 h 594008"/>
                <a:gd name="csX21" fmla="*/ 486391 w 602448"/>
                <a:gd name="csY21" fmla="*/ 400929 h 594008"/>
                <a:gd name="csX22" fmla="*/ 385631 w 602448"/>
                <a:gd name="csY22" fmla="*/ 424668 h 594008"/>
                <a:gd name="csX23" fmla="*/ 382465 w 602448"/>
                <a:gd name="csY23" fmla="*/ 536507 h 594008"/>
                <a:gd name="csX24" fmla="*/ 301224 w 602448"/>
                <a:gd name="csY24" fmla="*/ 527011 h 594008"/>
                <a:gd name="csX25" fmla="*/ 246361 w 602448"/>
                <a:gd name="csY25" fmla="*/ 594009 h 594008"/>
                <a:gd name="csX26" fmla="*/ 175670 w 602448"/>
                <a:gd name="csY26" fmla="*/ 580820 h 594008"/>
                <a:gd name="csX27" fmla="*/ 138215 w 602448"/>
                <a:gd name="csY27" fmla="*/ 391961 h 594008"/>
                <a:gd name="csX28" fmla="*/ 107618 w 602448"/>
                <a:gd name="csY28" fmla="*/ 417811 h 594008"/>
                <a:gd name="csX29" fmla="*/ 40621 w 602448"/>
                <a:gd name="csY29" fmla="*/ 410953 h 594008"/>
                <a:gd name="csX30" fmla="*/ 0 w 602448"/>
                <a:gd name="csY30" fmla="*/ 359254 h 594008"/>
                <a:gd name="csX31" fmla="*/ 92847 w 602448"/>
                <a:gd name="csY31" fmla="*/ 166702 h 594008"/>
                <a:gd name="csX32" fmla="*/ 309138 w 602448"/>
                <a:gd name="csY32" fmla="*/ 11079 h 594008"/>
                <a:gd name="csX33" fmla="*/ 346065 w 602448"/>
                <a:gd name="csY33" fmla="*/ 0 h 594008"/>
                <a:gd name="csX34" fmla="*/ 481115 w 602448"/>
                <a:gd name="csY34" fmla="*/ 140325 h 594008"/>
                <a:gd name="csX35" fmla="*/ 562884 w 602448"/>
                <a:gd name="csY35" fmla="*/ 166175 h 594008"/>
                <a:gd name="csX36" fmla="*/ 592953 w 602448"/>
                <a:gd name="csY36" fmla="*/ 303335 h 594008"/>
                <a:gd name="csX37" fmla="*/ 577655 w 602448"/>
                <a:gd name="csY37" fmla="*/ 306500 h 594008"/>
                <a:gd name="csX38" fmla="*/ 568159 w 602448"/>
                <a:gd name="csY38" fmla="*/ 278540 h 594008"/>
                <a:gd name="csX39" fmla="*/ 584513 w 602448"/>
                <a:gd name="csY39" fmla="*/ 272737 h 594008"/>
                <a:gd name="csX40" fmla="*/ 592953 w 602448"/>
                <a:gd name="csY40" fmla="*/ 303335 h 594008"/>
                <a:gd name="csX41" fmla="*/ 587678 w 602448"/>
                <a:gd name="csY41" fmla="*/ 316523 h 594008"/>
                <a:gd name="csX42" fmla="*/ 590843 w 602448"/>
                <a:gd name="csY42" fmla="*/ 327602 h 594008"/>
                <a:gd name="csX43" fmla="*/ 585040 w 602448"/>
                <a:gd name="csY43" fmla="*/ 331822 h 594008"/>
                <a:gd name="csX44" fmla="*/ 579237 w 602448"/>
                <a:gd name="csY44" fmla="*/ 317051 h 594008"/>
                <a:gd name="csX45" fmla="*/ 587678 w 602448"/>
                <a:gd name="csY45" fmla="*/ 316523 h 594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602448" h="594008">
                  <a:moveTo>
                    <a:pt x="562884" y="166175"/>
                  </a:moveTo>
                  <a:lnTo>
                    <a:pt x="432054" y="153514"/>
                  </a:lnTo>
                  <a:lnTo>
                    <a:pt x="419393" y="169340"/>
                  </a:lnTo>
                  <a:lnTo>
                    <a:pt x="564994" y="178836"/>
                  </a:lnTo>
                  <a:lnTo>
                    <a:pt x="602449" y="231062"/>
                  </a:lnTo>
                  <a:lnTo>
                    <a:pt x="557608" y="260604"/>
                  </a:lnTo>
                  <a:lnTo>
                    <a:pt x="483225" y="236337"/>
                  </a:lnTo>
                  <a:lnTo>
                    <a:pt x="476367" y="240558"/>
                  </a:lnTo>
                  <a:lnTo>
                    <a:pt x="547585" y="270627"/>
                  </a:lnTo>
                  <a:lnTo>
                    <a:pt x="564994" y="301225"/>
                  </a:lnTo>
                  <a:lnTo>
                    <a:pt x="530176" y="295422"/>
                  </a:lnTo>
                  <a:lnTo>
                    <a:pt x="547057" y="319161"/>
                  </a:lnTo>
                  <a:lnTo>
                    <a:pt x="570797" y="308610"/>
                  </a:lnTo>
                  <a:lnTo>
                    <a:pt x="549168" y="329712"/>
                  </a:lnTo>
                  <a:lnTo>
                    <a:pt x="577655" y="361364"/>
                  </a:lnTo>
                  <a:lnTo>
                    <a:pt x="568159" y="396709"/>
                  </a:lnTo>
                  <a:lnTo>
                    <a:pt x="528594" y="364529"/>
                  </a:lnTo>
                  <a:lnTo>
                    <a:pt x="558663" y="417811"/>
                  </a:lnTo>
                  <a:lnTo>
                    <a:pt x="561828" y="448935"/>
                  </a:lnTo>
                  <a:lnTo>
                    <a:pt x="533869" y="444715"/>
                  </a:lnTo>
                  <a:lnTo>
                    <a:pt x="547585" y="462124"/>
                  </a:lnTo>
                  <a:lnTo>
                    <a:pt x="486391" y="400929"/>
                  </a:lnTo>
                  <a:lnTo>
                    <a:pt x="385631" y="424668"/>
                  </a:lnTo>
                  <a:lnTo>
                    <a:pt x="382465" y="536507"/>
                  </a:lnTo>
                  <a:lnTo>
                    <a:pt x="301224" y="527011"/>
                  </a:lnTo>
                  <a:lnTo>
                    <a:pt x="246361" y="594009"/>
                  </a:lnTo>
                  <a:lnTo>
                    <a:pt x="175670" y="580820"/>
                  </a:lnTo>
                  <a:lnTo>
                    <a:pt x="138215" y="391961"/>
                  </a:lnTo>
                  <a:lnTo>
                    <a:pt x="107618" y="417811"/>
                  </a:lnTo>
                  <a:lnTo>
                    <a:pt x="40621" y="410953"/>
                  </a:lnTo>
                  <a:lnTo>
                    <a:pt x="0" y="359254"/>
                  </a:lnTo>
                  <a:lnTo>
                    <a:pt x="92847" y="166702"/>
                  </a:lnTo>
                  <a:lnTo>
                    <a:pt x="309138" y="11079"/>
                  </a:lnTo>
                  <a:lnTo>
                    <a:pt x="346065" y="0"/>
                  </a:lnTo>
                  <a:lnTo>
                    <a:pt x="481115" y="140325"/>
                  </a:lnTo>
                  <a:lnTo>
                    <a:pt x="562884" y="166175"/>
                  </a:lnTo>
                  <a:close/>
                  <a:moveTo>
                    <a:pt x="592953" y="303335"/>
                  </a:moveTo>
                  <a:lnTo>
                    <a:pt x="577655" y="306500"/>
                  </a:lnTo>
                  <a:lnTo>
                    <a:pt x="568159" y="278540"/>
                  </a:lnTo>
                  <a:lnTo>
                    <a:pt x="584513" y="272737"/>
                  </a:lnTo>
                  <a:lnTo>
                    <a:pt x="592953" y="303335"/>
                  </a:lnTo>
                  <a:close/>
                  <a:moveTo>
                    <a:pt x="587678" y="316523"/>
                  </a:moveTo>
                  <a:lnTo>
                    <a:pt x="590843" y="327602"/>
                  </a:lnTo>
                  <a:lnTo>
                    <a:pt x="585040" y="331822"/>
                  </a:lnTo>
                  <a:lnTo>
                    <a:pt x="579237" y="317051"/>
                  </a:lnTo>
                  <a:lnTo>
                    <a:pt x="587678" y="316523"/>
                  </a:lnTo>
                  <a:close/>
                </a:path>
              </a:pathLst>
            </a:custGeom>
            <a:solidFill>
              <a:srgbClr val="1E8449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74F91C-8DB9-316A-97B9-8D31EFB0B525}"/>
                </a:ext>
              </a:extLst>
            </p:cNvPr>
            <p:cNvSpPr/>
            <p:nvPr/>
          </p:nvSpPr>
          <p:spPr>
            <a:xfrm>
              <a:off x="5790555" y="5305981"/>
              <a:ext cx="433636" cy="872548"/>
            </a:xfrm>
            <a:custGeom>
              <a:avLst/>
              <a:gdLst>
                <a:gd name="csX0" fmla="*/ 433637 w 433636"/>
                <a:gd name="csY0" fmla="*/ 364529 h 872548"/>
                <a:gd name="csX1" fmla="*/ 305972 w 433636"/>
                <a:gd name="csY1" fmla="*/ 812937 h 872548"/>
                <a:gd name="csX2" fmla="*/ 271682 w 433636"/>
                <a:gd name="csY2" fmla="*/ 872548 h 872548"/>
                <a:gd name="csX3" fmla="*/ 266407 w 433636"/>
                <a:gd name="csY3" fmla="*/ 704264 h 872548"/>
                <a:gd name="csX4" fmla="*/ 313885 w 433636"/>
                <a:gd name="csY4" fmla="*/ 572380 h 872548"/>
                <a:gd name="csX5" fmla="*/ 341317 w 433636"/>
                <a:gd name="csY5" fmla="*/ 557081 h 872548"/>
                <a:gd name="csX6" fmla="*/ 394599 w 433636"/>
                <a:gd name="csY6" fmla="*/ 372442 h 872548"/>
                <a:gd name="csX7" fmla="*/ 415700 w 433636"/>
                <a:gd name="csY7" fmla="*/ 347120 h 872548"/>
                <a:gd name="csX8" fmla="*/ 433637 w 433636"/>
                <a:gd name="csY8" fmla="*/ 364529 h 872548"/>
                <a:gd name="csX9" fmla="*/ 317578 w 433636"/>
                <a:gd name="csY9" fmla="*/ 61195 h 872548"/>
                <a:gd name="csX10" fmla="*/ 336569 w 433636"/>
                <a:gd name="csY10" fmla="*/ 111838 h 872548"/>
                <a:gd name="csX11" fmla="*/ 300169 w 433636"/>
                <a:gd name="csY11" fmla="*/ 104980 h 872548"/>
                <a:gd name="csX12" fmla="*/ 308082 w 433636"/>
                <a:gd name="csY12" fmla="*/ 92319 h 872548"/>
                <a:gd name="csX13" fmla="*/ 275903 w 433636"/>
                <a:gd name="csY13" fmla="*/ 57502 h 872548"/>
                <a:gd name="csX14" fmla="*/ 291729 w 433636"/>
                <a:gd name="csY14" fmla="*/ 101815 h 872548"/>
                <a:gd name="csX15" fmla="*/ 263769 w 433636"/>
                <a:gd name="csY15" fmla="*/ 105508 h 872548"/>
                <a:gd name="csX16" fmla="*/ 323909 w 433636"/>
                <a:gd name="csY16" fmla="*/ 173033 h 872548"/>
                <a:gd name="csX17" fmla="*/ 253746 w 433636"/>
                <a:gd name="csY17" fmla="*/ 106035 h 872548"/>
                <a:gd name="csX18" fmla="*/ 327601 w 433636"/>
                <a:gd name="csY18" fmla="*/ 192024 h 872548"/>
                <a:gd name="csX19" fmla="*/ 293839 w 433636"/>
                <a:gd name="csY19" fmla="*/ 189386 h 872548"/>
                <a:gd name="csX20" fmla="*/ 308082 w 433636"/>
                <a:gd name="csY20" fmla="*/ 226314 h 872548"/>
                <a:gd name="csX21" fmla="*/ 281178 w 433636"/>
                <a:gd name="csY21" fmla="*/ 227897 h 872548"/>
                <a:gd name="csX22" fmla="*/ 323909 w 433636"/>
                <a:gd name="csY22" fmla="*/ 297532 h 872548"/>
                <a:gd name="csX23" fmla="*/ 271682 w 433636"/>
                <a:gd name="csY23" fmla="*/ 388796 h 872548"/>
                <a:gd name="csX24" fmla="*/ 302807 w 433636"/>
                <a:gd name="csY24" fmla="*/ 493776 h 872548"/>
                <a:gd name="csX25" fmla="*/ 266935 w 433636"/>
                <a:gd name="csY25" fmla="*/ 491139 h 872548"/>
                <a:gd name="csX26" fmla="*/ 277485 w 433636"/>
                <a:gd name="csY26" fmla="*/ 616692 h 872548"/>
                <a:gd name="csX27" fmla="*/ 250053 w 433636"/>
                <a:gd name="csY27" fmla="*/ 623551 h 872548"/>
                <a:gd name="csX28" fmla="*/ 253218 w 433636"/>
                <a:gd name="csY28" fmla="*/ 669974 h 872548"/>
                <a:gd name="csX29" fmla="*/ 222094 w 433636"/>
                <a:gd name="csY29" fmla="*/ 679470 h 872548"/>
                <a:gd name="csX30" fmla="*/ 178836 w 433636"/>
                <a:gd name="csY30" fmla="*/ 820323 h 872548"/>
                <a:gd name="csX31" fmla="*/ 126082 w 433636"/>
                <a:gd name="csY31" fmla="*/ 814519 h 872548"/>
                <a:gd name="csX32" fmla="*/ 54336 w 433636"/>
                <a:gd name="csY32" fmla="*/ 742774 h 872548"/>
                <a:gd name="csX33" fmla="*/ 0 w 433636"/>
                <a:gd name="csY33" fmla="*/ 755435 h 872548"/>
                <a:gd name="csX34" fmla="*/ 6858 w 433636"/>
                <a:gd name="csY34" fmla="*/ 624605 h 872548"/>
                <a:gd name="csX35" fmla="*/ 47478 w 433636"/>
                <a:gd name="csY35" fmla="*/ 602976 h 872548"/>
                <a:gd name="csX36" fmla="*/ 41676 w 433636"/>
                <a:gd name="csY36" fmla="*/ 558663 h 872548"/>
                <a:gd name="csX37" fmla="*/ 119751 w 433636"/>
                <a:gd name="csY37" fmla="*/ 543365 h 872548"/>
                <a:gd name="csX38" fmla="*/ 44841 w 433636"/>
                <a:gd name="csY38" fmla="*/ 421503 h 872548"/>
                <a:gd name="csX39" fmla="*/ 37983 w 433636"/>
                <a:gd name="csY39" fmla="*/ 317051 h 872548"/>
                <a:gd name="csX40" fmla="*/ 63305 w 433636"/>
                <a:gd name="csY40" fmla="*/ 307027 h 872548"/>
                <a:gd name="csX41" fmla="*/ 71745 w 433636"/>
                <a:gd name="csY41" fmla="*/ 239502 h 872548"/>
                <a:gd name="csX42" fmla="*/ 16354 w 433636"/>
                <a:gd name="csY42" fmla="*/ 193079 h 872548"/>
                <a:gd name="csX43" fmla="*/ 71218 w 433636"/>
                <a:gd name="csY43" fmla="*/ 126082 h 872548"/>
                <a:gd name="csX44" fmla="*/ 152459 w 433636"/>
                <a:gd name="csY44" fmla="*/ 135577 h 872548"/>
                <a:gd name="csX45" fmla="*/ 155624 w 433636"/>
                <a:gd name="csY45" fmla="*/ 23739 h 872548"/>
                <a:gd name="csX46" fmla="*/ 256384 w 433636"/>
                <a:gd name="csY46" fmla="*/ 0 h 872548"/>
                <a:gd name="csX47" fmla="*/ 317578 w 433636"/>
                <a:gd name="csY47" fmla="*/ 61195 h 872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433636" h="872548">
                  <a:moveTo>
                    <a:pt x="433637" y="364529"/>
                  </a:moveTo>
                  <a:lnTo>
                    <a:pt x="305972" y="812937"/>
                  </a:lnTo>
                  <a:lnTo>
                    <a:pt x="271682" y="872548"/>
                  </a:lnTo>
                  <a:lnTo>
                    <a:pt x="266407" y="704264"/>
                  </a:lnTo>
                  <a:lnTo>
                    <a:pt x="313885" y="572380"/>
                  </a:lnTo>
                  <a:lnTo>
                    <a:pt x="341317" y="557081"/>
                  </a:lnTo>
                  <a:lnTo>
                    <a:pt x="394599" y="372442"/>
                  </a:lnTo>
                  <a:lnTo>
                    <a:pt x="415700" y="347120"/>
                  </a:lnTo>
                  <a:lnTo>
                    <a:pt x="433637" y="364529"/>
                  </a:lnTo>
                  <a:close/>
                  <a:moveTo>
                    <a:pt x="317578" y="61195"/>
                  </a:moveTo>
                  <a:lnTo>
                    <a:pt x="336569" y="111838"/>
                  </a:lnTo>
                  <a:lnTo>
                    <a:pt x="300169" y="104980"/>
                  </a:lnTo>
                  <a:lnTo>
                    <a:pt x="308082" y="92319"/>
                  </a:lnTo>
                  <a:lnTo>
                    <a:pt x="275903" y="57502"/>
                  </a:lnTo>
                  <a:lnTo>
                    <a:pt x="291729" y="101815"/>
                  </a:lnTo>
                  <a:lnTo>
                    <a:pt x="263769" y="105508"/>
                  </a:lnTo>
                  <a:lnTo>
                    <a:pt x="323909" y="173033"/>
                  </a:lnTo>
                  <a:lnTo>
                    <a:pt x="253746" y="106035"/>
                  </a:lnTo>
                  <a:lnTo>
                    <a:pt x="327601" y="192024"/>
                  </a:lnTo>
                  <a:lnTo>
                    <a:pt x="293839" y="189386"/>
                  </a:lnTo>
                  <a:lnTo>
                    <a:pt x="308082" y="226314"/>
                  </a:lnTo>
                  <a:lnTo>
                    <a:pt x="281178" y="227897"/>
                  </a:lnTo>
                  <a:lnTo>
                    <a:pt x="323909" y="297532"/>
                  </a:lnTo>
                  <a:lnTo>
                    <a:pt x="271682" y="388796"/>
                  </a:lnTo>
                  <a:lnTo>
                    <a:pt x="302807" y="493776"/>
                  </a:lnTo>
                  <a:lnTo>
                    <a:pt x="266935" y="491139"/>
                  </a:lnTo>
                  <a:lnTo>
                    <a:pt x="277485" y="616692"/>
                  </a:lnTo>
                  <a:lnTo>
                    <a:pt x="250053" y="623551"/>
                  </a:lnTo>
                  <a:lnTo>
                    <a:pt x="253218" y="669974"/>
                  </a:lnTo>
                  <a:lnTo>
                    <a:pt x="222094" y="679470"/>
                  </a:lnTo>
                  <a:lnTo>
                    <a:pt x="178836" y="820323"/>
                  </a:lnTo>
                  <a:lnTo>
                    <a:pt x="126082" y="814519"/>
                  </a:lnTo>
                  <a:lnTo>
                    <a:pt x="54336" y="742774"/>
                  </a:lnTo>
                  <a:lnTo>
                    <a:pt x="0" y="755435"/>
                  </a:lnTo>
                  <a:lnTo>
                    <a:pt x="6858" y="624605"/>
                  </a:lnTo>
                  <a:lnTo>
                    <a:pt x="47478" y="602976"/>
                  </a:lnTo>
                  <a:lnTo>
                    <a:pt x="41676" y="558663"/>
                  </a:lnTo>
                  <a:lnTo>
                    <a:pt x="119751" y="543365"/>
                  </a:lnTo>
                  <a:lnTo>
                    <a:pt x="44841" y="421503"/>
                  </a:lnTo>
                  <a:lnTo>
                    <a:pt x="37983" y="317051"/>
                  </a:lnTo>
                  <a:lnTo>
                    <a:pt x="63305" y="307027"/>
                  </a:lnTo>
                  <a:lnTo>
                    <a:pt x="71745" y="239502"/>
                  </a:lnTo>
                  <a:lnTo>
                    <a:pt x="16354" y="193079"/>
                  </a:lnTo>
                  <a:lnTo>
                    <a:pt x="71218" y="126082"/>
                  </a:lnTo>
                  <a:lnTo>
                    <a:pt x="152459" y="135577"/>
                  </a:lnTo>
                  <a:lnTo>
                    <a:pt x="155624" y="23739"/>
                  </a:lnTo>
                  <a:lnTo>
                    <a:pt x="256384" y="0"/>
                  </a:lnTo>
                  <a:lnTo>
                    <a:pt x="317578" y="61195"/>
                  </a:lnTo>
                  <a:close/>
                </a:path>
              </a:pathLst>
            </a:custGeom>
            <a:solidFill>
              <a:srgbClr val="C0392B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BEE3875-C005-6A8D-0ECA-D7C24B082FD6}"/>
                </a:ext>
              </a:extLst>
            </p:cNvPr>
            <p:cNvSpPr/>
            <p:nvPr/>
          </p:nvSpPr>
          <p:spPr>
            <a:xfrm>
              <a:off x="5548942" y="6048755"/>
              <a:ext cx="420448" cy="227897"/>
            </a:xfrm>
            <a:custGeom>
              <a:avLst/>
              <a:gdLst>
                <a:gd name="csX0" fmla="*/ 420448 w 420448"/>
                <a:gd name="csY0" fmla="*/ 77549 h 227897"/>
                <a:gd name="csX1" fmla="*/ 367167 w 420448"/>
                <a:gd name="csY1" fmla="*/ 192552 h 227897"/>
                <a:gd name="csX2" fmla="*/ 360309 w 420448"/>
                <a:gd name="csY2" fmla="*/ 158789 h 227897"/>
                <a:gd name="csX3" fmla="*/ 300697 w 420448"/>
                <a:gd name="csY3" fmla="*/ 159317 h 227897"/>
                <a:gd name="csX4" fmla="*/ 299114 w 420448"/>
                <a:gd name="csY4" fmla="*/ 137160 h 227897"/>
                <a:gd name="csX5" fmla="*/ 243195 w 420448"/>
                <a:gd name="csY5" fmla="*/ 168285 h 227897"/>
                <a:gd name="csX6" fmla="*/ 224731 w 420448"/>
                <a:gd name="csY6" fmla="*/ 146656 h 227897"/>
                <a:gd name="csX7" fmla="*/ 79658 w 420448"/>
                <a:gd name="csY7" fmla="*/ 156151 h 227897"/>
                <a:gd name="csX8" fmla="*/ 90209 w 420448"/>
                <a:gd name="csY8" fmla="*/ 218928 h 227897"/>
                <a:gd name="csX9" fmla="*/ 50116 w 420448"/>
                <a:gd name="csY9" fmla="*/ 227897 h 227897"/>
                <a:gd name="csX10" fmla="*/ 35345 w 420448"/>
                <a:gd name="csY10" fmla="*/ 207850 h 227897"/>
                <a:gd name="csX11" fmla="*/ 41676 w 420448"/>
                <a:gd name="csY11" fmla="*/ 141381 h 227897"/>
                <a:gd name="csX12" fmla="*/ 0 w 420448"/>
                <a:gd name="csY12" fmla="*/ 78076 h 227897"/>
                <a:gd name="csX13" fmla="*/ 33235 w 420448"/>
                <a:gd name="csY13" fmla="*/ 14244 h 227897"/>
                <a:gd name="csX14" fmla="*/ 122917 w 420448"/>
                <a:gd name="csY14" fmla="*/ 60140 h 227897"/>
                <a:gd name="csX15" fmla="*/ 150348 w 420448"/>
                <a:gd name="csY15" fmla="*/ 26904 h 227897"/>
                <a:gd name="csX16" fmla="*/ 241613 w 420448"/>
                <a:gd name="csY16" fmla="*/ 12661 h 227897"/>
                <a:gd name="csX17" fmla="*/ 295949 w 420448"/>
                <a:gd name="csY17" fmla="*/ 0 h 227897"/>
                <a:gd name="csX18" fmla="*/ 367694 w 420448"/>
                <a:gd name="csY18" fmla="*/ 71745 h 227897"/>
                <a:gd name="csX19" fmla="*/ 420448 w 420448"/>
                <a:gd name="csY19" fmla="*/ 77549 h 227897"/>
                <a:gd name="csX20" fmla="*/ 329712 w 420448"/>
                <a:gd name="csY20" fmla="*/ 178836 h 227897"/>
                <a:gd name="csX21" fmla="*/ 335514 w 420448"/>
                <a:gd name="csY21" fmla="*/ 178308 h 227897"/>
                <a:gd name="csX22" fmla="*/ 325491 w 420448"/>
                <a:gd name="csY22" fmla="*/ 198354 h 227897"/>
                <a:gd name="csX23" fmla="*/ 313885 w 420448"/>
                <a:gd name="csY23" fmla="*/ 184638 h 227897"/>
                <a:gd name="csX24" fmla="*/ 329712 w 420448"/>
                <a:gd name="csY24" fmla="*/ 178836 h 227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20448" h="227897">
                  <a:moveTo>
                    <a:pt x="420448" y="77549"/>
                  </a:moveTo>
                  <a:lnTo>
                    <a:pt x="367167" y="192552"/>
                  </a:lnTo>
                  <a:lnTo>
                    <a:pt x="360309" y="158789"/>
                  </a:lnTo>
                  <a:lnTo>
                    <a:pt x="300697" y="159317"/>
                  </a:lnTo>
                  <a:lnTo>
                    <a:pt x="299114" y="137160"/>
                  </a:lnTo>
                  <a:lnTo>
                    <a:pt x="243195" y="168285"/>
                  </a:lnTo>
                  <a:lnTo>
                    <a:pt x="224731" y="146656"/>
                  </a:lnTo>
                  <a:lnTo>
                    <a:pt x="79658" y="156151"/>
                  </a:lnTo>
                  <a:lnTo>
                    <a:pt x="90209" y="218928"/>
                  </a:lnTo>
                  <a:lnTo>
                    <a:pt x="50116" y="227897"/>
                  </a:lnTo>
                  <a:lnTo>
                    <a:pt x="35345" y="207850"/>
                  </a:lnTo>
                  <a:lnTo>
                    <a:pt x="41676" y="141381"/>
                  </a:lnTo>
                  <a:lnTo>
                    <a:pt x="0" y="78076"/>
                  </a:lnTo>
                  <a:lnTo>
                    <a:pt x="33235" y="14244"/>
                  </a:lnTo>
                  <a:lnTo>
                    <a:pt x="122917" y="60140"/>
                  </a:lnTo>
                  <a:lnTo>
                    <a:pt x="150348" y="26904"/>
                  </a:lnTo>
                  <a:lnTo>
                    <a:pt x="241613" y="12661"/>
                  </a:lnTo>
                  <a:lnTo>
                    <a:pt x="295949" y="0"/>
                  </a:lnTo>
                  <a:lnTo>
                    <a:pt x="367694" y="71745"/>
                  </a:lnTo>
                  <a:lnTo>
                    <a:pt x="420448" y="77549"/>
                  </a:lnTo>
                  <a:close/>
                  <a:moveTo>
                    <a:pt x="329712" y="178836"/>
                  </a:moveTo>
                  <a:lnTo>
                    <a:pt x="335514" y="178308"/>
                  </a:lnTo>
                  <a:lnTo>
                    <a:pt x="325491" y="198354"/>
                  </a:lnTo>
                  <a:lnTo>
                    <a:pt x="313885" y="184638"/>
                  </a:lnTo>
                  <a:lnTo>
                    <a:pt x="329712" y="178836"/>
                  </a:lnTo>
                  <a:close/>
                </a:path>
              </a:pathLst>
            </a:custGeom>
            <a:solidFill>
              <a:srgbClr val="16A085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47BC463-64ED-BC12-846A-03B0AAA6C380}"/>
                </a:ext>
              </a:extLst>
            </p:cNvPr>
            <p:cNvSpPr/>
            <p:nvPr/>
          </p:nvSpPr>
          <p:spPr>
            <a:xfrm>
              <a:off x="5050946" y="6032402"/>
              <a:ext cx="539671" cy="543892"/>
            </a:xfrm>
            <a:custGeom>
              <a:avLst/>
              <a:gdLst>
                <a:gd name="csX0" fmla="*/ 533341 w 539671"/>
                <a:gd name="csY0" fmla="*/ 224204 h 543892"/>
                <a:gd name="csX1" fmla="*/ 443660 w 539671"/>
                <a:gd name="csY1" fmla="*/ 330239 h 543892"/>
                <a:gd name="csX2" fmla="*/ 439967 w 539671"/>
                <a:gd name="csY2" fmla="*/ 373498 h 543892"/>
                <a:gd name="csX3" fmla="*/ 483753 w 539671"/>
                <a:gd name="csY3" fmla="*/ 456848 h 543892"/>
                <a:gd name="csX4" fmla="*/ 434692 w 539671"/>
                <a:gd name="csY4" fmla="*/ 527011 h 543892"/>
                <a:gd name="csX5" fmla="*/ 360836 w 539671"/>
                <a:gd name="csY5" fmla="*/ 505382 h 543892"/>
                <a:gd name="csX6" fmla="*/ 225787 w 539671"/>
                <a:gd name="csY6" fmla="*/ 543892 h 543892"/>
                <a:gd name="csX7" fmla="*/ 83351 w 539671"/>
                <a:gd name="csY7" fmla="*/ 522791 h 543892"/>
                <a:gd name="csX8" fmla="*/ 123972 w 539671"/>
                <a:gd name="csY8" fmla="*/ 494303 h 543892"/>
                <a:gd name="csX9" fmla="*/ 107618 w 539671"/>
                <a:gd name="csY9" fmla="*/ 448408 h 543892"/>
                <a:gd name="csX10" fmla="*/ 145601 w 539671"/>
                <a:gd name="csY10" fmla="*/ 382465 h 543892"/>
                <a:gd name="csX11" fmla="*/ 111838 w 539671"/>
                <a:gd name="csY11" fmla="*/ 356088 h 543892"/>
                <a:gd name="csX12" fmla="*/ 113948 w 539671"/>
                <a:gd name="csY12" fmla="*/ 317578 h 543892"/>
                <a:gd name="csX13" fmla="*/ 0 w 539671"/>
                <a:gd name="csY13" fmla="*/ 98122 h 543892"/>
                <a:gd name="csX14" fmla="*/ 86516 w 539671"/>
                <a:gd name="csY14" fmla="*/ 136105 h 543892"/>
                <a:gd name="csX15" fmla="*/ 95484 w 539671"/>
                <a:gd name="csY15" fmla="*/ 113421 h 543892"/>
                <a:gd name="csX16" fmla="*/ 44841 w 539671"/>
                <a:gd name="csY16" fmla="*/ 47478 h 543892"/>
                <a:gd name="csX17" fmla="*/ 119224 w 539671"/>
                <a:gd name="csY17" fmla="*/ 24794 h 543892"/>
                <a:gd name="csX18" fmla="*/ 136632 w 539671"/>
                <a:gd name="csY18" fmla="*/ 69635 h 543892"/>
                <a:gd name="csX19" fmla="*/ 188859 w 539671"/>
                <a:gd name="csY19" fmla="*/ 88627 h 543892"/>
                <a:gd name="csX20" fmla="*/ 267990 w 539671"/>
                <a:gd name="csY20" fmla="*/ 51699 h 543892"/>
                <a:gd name="csX21" fmla="*/ 393016 w 539671"/>
                <a:gd name="csY21" fmla="*/ 28487 h 543892"/>
                <a:gd name="csX22" fmla="*/ 422558 w 539671"/>
                <a:gd name="csY22" fmla="*/ 0 h 543892"/>
                <a:gd name="csX23" fmla="*/ 531231 w 539671"/>
                <a:gd name="csY23" fmla="*/ 30597 h 543892"/>
                <a:gd name="csX24" fmla="*/ 497996 w 539671"/>
                <a:gd name="csY24" fmla="*/ 94430 h 543892"/>
                <a:gd name="csX25" fmla="*/ 539672 w 539671"/>
                <a:gd name="csY25" fmla="*/ 157734 h 543892"/>
                <a:gd name="csX26" fmla="*/ 533341 w 539671"/>
                <a:gd name="csY26" fmla="*/ 224204 h 543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539671" h="543892">
                  <a:moveTo>
                    <a:pt x="533341" y="224204"/>
                  </a:moveTo>
                  <a:lnTo>
                    <a:pt x="443660" y="330239"/>
                  </a:lnTo>
                  <a:lnTo>
                    <a:pt x="439967" y="373498"/>
                  </a:lnTo>
                  <a:lnTo>
                    <a:pt x="483753" y="456848"/>
                  </a:lnTo>
                  <a:lnTo>
                    <a:pt x="434692" y="527011"/>
                  </a:lnTo>
                  <a:lnTo>
                    <a:pt x="360836" y="505382"/>
                  </a:lnTo>
                  <a:lnTo>
                    <a:pt x="225787" y="543892"/>
                  </a:lnTo>
                  <a:lnTo>
                    <a:pt x="83351" y="522791"/>
                  </a:lnTo>
                  <a:lnTo>
                    <a:pt x="123972" y="494303"/>
                  </a:lnTo>
                  <a:lnTo>
                    <a:pt x="107618" y="448408"/>
                  </a:lnTo>
                  <a:lnTo>
                    <a:pt x="145601" y="382465"/>
                  </a:lnTo>
                  <a:lnTo>
                    <a:pt x="111838" y="356088"/>
                  </a:lnTo>
                  <a:lnTo>
                    <a:pt x="113948" y="317578"/>
                  </a:lnTo>
                  <a:lnTo>
                    <a:pt x="0" y="98122"/>
                  </a:lnTo>
                  <a:lnTo>
                    <a:pt x="86516" y="136105"/>
                  </a:lnTo>
                  <a:lnTo>
                    <a:pt x="95484" y="113421"/>
                  </a:lnTo>
                  <a:lnTo>
                    <a:pt x="44841" y="47478"/>
                  </a:lnTo>
                  <a:lnTo>
                    <a:pt x="119224" y="24794"/>
                  </a:lnTo>
                  <a:lnTo>
                    <a:pt x="136632" y="69635"/>
                  </a:lnTo>
                  <a:lnTo>
                    <a:pt x="188859" y="88627"/>
                  </a:lnTo>
                  <a:lnTo>
                    <a:pt x="267990" y="51699"/>
                  </a:lnTo>
                  <a:lnTo>
                    <a:pt x="393016" y="28487"/>
                  </a:lnTo>
                  <a:lnTo>
                    <a:pt x="422558" y="0"/>
                  </a:lnTo>
                  <a:lnTo>
                    <a:pt x="531231" y="30597"/>
                  </a:lnTo>
                  <a:lnTo>
                    <a:pt x="497996" y="94430"/>
                  </a:lnTo>
                  <a:lnTo>
                    <a:pt x="539672" y="157734"/>
                  </a:lnTo>
                  <a:lnTo>
                    <a:pt x="533341" y="224204"/>
                  </a:lnTo>
                  <a:close/>
                </a:path>
              </a:pathLst>
            </a:custGeom>
            <a:solidFill>
              <a:srgbClr val="D4AC0D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5424E5C-6E59-BAA2-3B97-DCAA32245FAF}"/>
                </a:ext>
              </a:extLst>
            </p:cNvPr>
            <p:cNvSpPr/>
            <p:nvPr/>
          </p:nvSpPr>
          <p:spPr>
            <a:xfrm>
              <a:off x="4940163" y="5529657"/>
              <a:ext cx="432053" cy="591371"/>
            </a:xfrm>
            <a:custGeom>
              <a:avLst/>
              <a:gdLst>
                <a:gd name="csX0" fmla="*/ 230007 w 432053"/>
                <a:gd name="csY0" fmla="*/ 527538 h 591371"/>
                <a:gd name="csX1" fmla="*/ 222094 w 432053"/>
                <a:gd name="csY1" fmla="*/ 446825 h 591371"/>
                <a:gd name="csX2" fmla="*/ 187276 w 432053"/>
                <a:gd name="csY2" fmla="*/ 446825 h 591371"/>
                <a:gd name="csX3" fmla="*/ 156151 w 432053"/>
                <a:gd name="csY3" fmla="*/ 366112 h 591371"/>
                <a:gd name="csX4" fmla="*/ 97595 w 432053"/>
                <a:gd name="csY4" fmla="*/ 317051 h 591371"/>
                <a:gd name="csX5" fmla="*/ 39565 w 432053"/>
                <a:gd name="csY5" fmla="*/ 171450 h 591371"/>
                <a:gd name="csX6" fmla="*/ 32180 w 432053"/>
                <a:gd name="csY6" fmla="*/ 67525 h 591371"/>
                <a:gd name="csX7" fmla="*/ 528 w 432053"/>
                <a:gd name="csY7" fmla="*/ 112893 h 591371"/>
                <a:gd name="csX8" fmla="*/ 0 w 432053"/>
                <a:gd name="csY8" fmla="*/ 11079 h 591371"/>
                <a:gd name="csX9" fmla="*/ 96540 w 432053"/>
                <a:gd name="csY9" fmla="*/ 0 h 591371"/>
                <a:gd name="csX10" fmla="*/ 126082 w 432053"/>
                <a:gd name="csY10" fmla="*/ 148239 h 591371"/>
                <a:gd name="csX11" fmla="*/ 183583 w 432053"/>
                <a:gd name="csY11" fmla="*/ 126609 h 591371"/>
                <a:gd name="csX12" fmla="*/ 251108 w 432053"/>
                <a:gd name="csY12" fmla="*/ 160899 h 591371"/>
                <a:gd name="csX13" fmla="*/ 246361 w 432053"/>
                <a:gd name="csY13" fmla="*/ 192024 h 591371"/>
                <a:gd name="csX14" fmla="*/ 290146 w 432053"/>
                <a:gd name="csY14" fmla="*/ 216819 h 591371"/>
                <a:gd name="csX15" fmla="*/ 295422 w 432053"/>
                <a:gd name="csY15" fmla="*/ 270628 h 591371"/>
                <a:gd name="csX16" fmla="*/ 363474 w 432053"/>
                <a:gd name="csY16" fmla="*/ 235283 h 591371"/>
                <a:gd name="csX17" fmla="*/ 432054 w 432053"/>
                <a:gd name="csY17" fmla="*/ 299642 h 591371"/>
                <a:gd name="csX18" fmla="*/ 418338 w 432053"/>
                <a:gd name="csY18" fmla="*/ 331294 h 591371"/>
                <a:gd name="csX19" fmla="*/ 337625 w 432053"/>
                <a:gd name="csY19" fmla="*/ 366639 h 591371"/>
                <a:gd name="csX20" fmla="*/ 332877 w 432053"/>
                <a:gd name="csY20" fmla="*/ 426251 h 591371"/>
                <a:gd name="csX21" fmla="*/ 378773 w 432053"/>
                <a:gd name="csY21" fmla="*/ 554443 h 591371"/>
                <a:gd name="csX22" fmla="*/ 299642 w 432053"/>
                <a:gd name="csY22" fmla="*/ 591371 h 591371"/>
                <a:gd name="csX23" fmla="*/ 247416 w 432053"/>
                <a:gd name="csY23" fmla="*/ 572379 h 591371"/>
                <a:gd name="csX24" fmla="*/ 230007 w 432053"/>
                <a:gd name="csY24" fmla="*/ 527538 h 591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432053" h="591371">
                  <a:moveTo>
                    <a:pt x="230007" y="527538"/>
                  </a:moveTo>
                  <a:lnTo>
                    <a:pt x="222094" y="446825"/>
                  </a:lnTo>
                  <a:lnTo>
                    <a:pt x="187276" y="446825"/>
                  </a:lnTo>
                  <a:lnTo>
                    <a:pt x="156151" y="366112"/>
                  </a:lnTo>
                  <a:lnTo>
                    <a:pt x="97595" y="317051"/>
                  </a:lnTo>
                  <a:lnTo>
                    <a:pt x="39565" y="171450"/>
                  </a:lnTo>
                  <a:lnTo>
                    <a:pt x="32180" y="67525"/>
                  </a:lnTo>
                  <a:lnTo>
                    <a:pt x="528" y="112893"/>
                  </a:lnTo>
                  <a:lnTo>
                    <a:pt x="0" y="11079"/>
                  </a:lnTo>
                  <a:lnTo>
                    <a:pt x="96540" y="0"/>
                  </a:lnTo>
                  <a:lnTo>
                    <a:pt x="126082" y="148239"/>
                  </a:lnTo>
                  <a:lnTo>
                    <a:pt x="183583" y="126609"/>
                  </a:lnTo>
                  <a:lnTo>
                    <a:pt x="251108" y="160899"/>
                  </a:lnTo>
                  <a:lnTo>
                    <a:pt x="246361" y="192024"/>
                  </a:lnTo>
                  <a:lnTo>
                    <a:pt x="290146" y="216819"/>
                  </a:lnTo>
                  <a:lnTo>
                    <a:pt x="295422" y="270628"/>
                  </a:lnTo>
                  <a:lnTo>
                    <a:pt x="363474" y="235283"/>
                  </a:lnTo>
                  <a:lnTo>
                    <a:pt x="432054" y="299642"/>
                  </a:lnTo>
                  <a:lnTo>
                    <a:pt x="418338" y="331294"/>
                  </a:lnTo>
                  <a:lnTo>
                    <a:pt x="337625" y="366639"/>
                  </a:lnTo>
                  <a:lnTo>
                    <a:pt x="332877" y="426251"/>
                  </a:lnTo>
                  <a:lnTo>
                    <a:pt x="378773" y="554443"/>
                  </a:lnTo>
                  <a:lnTo>
                    <a:pt x="299642" y="591371"/>
                  </a:lnTo>
                  <a:lnTo>
                    <a:pt x="247416" y="572379"/>
                  </a:lnTo>
                  <a:lnTo>
                    <a:pt x="230007" y="527538"/>
                  </a:lnTo>
                  <a:close/>
                </a:path>
              </a:pathLst>
            </a:custGeom>
            <a:solidFill>
              <a:srgbClr val="6C348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185D690-C2B3-382F-5F14-1728C95F292C}"/>
                </a:ext>
              </a:extLst>
            </p:cNvPr>
            <p:cNvSpPr/>
            <p:nvPr/>
          </p:nvSpPr>
          <p:spPr>
            <a:xfrm>
              <a:off x="6466332" y="5154578"/>
              <a:ext cx="286453" cy="692130"/>
            </a:xfrm>
            <a:custGeom>
              <a:avLst/>
              <a:gdLst>
                <a:gd name="csX0" fmla="*/ 270100 w 286453"/>
                <a:gd name="csY0" fmla="*/ 190442 h 692130"/>
                <a:gd name="csX1" fmla="*/ 286453 w 286453"/>
                <a:gd name="csY1" fmla="*/ 195717 h 692130"/>
                <a:gd name="csX2" fmla="*/ 231062 w 286453"/>
                <a:gd name="csY2" fmla="*/ 250053 h 692130"/>
                <a:gd name="csX3" fmla="*/ 225259 w 286453"/>
                <a:gd name="csY3" fmla="*/ 197300 h 692130"/>
                <a:gd name="csX4" fmla="*/ 270100 w 286453"/>
                <a:gd name="csY4" fmla="*/ 190442 h 692130"/>
                <a:gd name="csX5" fmla="*/ 272737 w 286453"/>
                <a:gd name="csY5" fmla="*/ 11079 h 692130"/>
                <a:gd name="csX6" fmla="*/ 254274 w 286453"/>
                <a:gd name="csY6" fmla="*/ 23739 h 692130"/>
                <a:gd name="csX7" fmla="*/ 237392 w 286453"/>
                <a:gd name="csY7" fmla="*/ 528 h 692130"/>
                <a:gd name="csX8" fmla="*/ 245833 w 286453"/>
                <a:gd name="csY8" fmla="*/ 0 h 692130"/>
                <a:gd name="csX9" fmla="*/ 272737 w 286453"/>
                <a:gd name="csY9" fmla="*/ 11079 h 692130"/>
                <a:gd name="csX10" fmla="*/ 216818 w 286453"/>
                <a:gd name="csY10" fmla="*/ 243723 h 692130"/>
                <a:gd name="csX11" fmla="*/ 228951 w 286453"/>
                <a:gd name="csY11" fmla="*/ 262187 h 692130"/>
                <a:gd name="csX12" fmla="*/ 196244 w 286453"/>
                <a:gd name="csY12" fmla="*/ 308610 h 692130"/>
                <a:gd name="csX13" fmla="*/ 163537 w 286453"/>
                <a:gd name="csY13" fmla="*/ 308083 h 692130"/>
                <a:gd name="csX14" fmla="*/ 155624 w 286453"/>
                <a:gd name="csY14" fmla="*/ 357671 h 692130"/>
                <a:gd name="csX15" fmla="*/ 161427 w 286453"/>
                <a:gd name="csY15" fmla="*/ 428362 h 692130"/>
                <a:gd name="csX16" fmla="*/ 201520 w 286453"/>
                <a:gd name="csY16" fmla="*/ 462652 h 692130"/>
                <a:gd name="csX17" fmla="*/ 142963 w 286453"/>
                <a:gd name="csY17" fmla="*/ 503272 h 692130"/>
                <a:gd name="csX18" fmla="*/ 152986 w 286453"/>
                <a:gd name="csY18" fmla="*/ 533869 h 692130"/>
                <a:gd name="csX19" fmla="*/ 79131 w 286453"/>
                <a:gd name="csY19" fmla="*/ 583457 h 692130"/>
                <a:gd name="csX20" fmla="*/ 80713 w 286453"/>
                <a:gd name="csY20" fmla="*/ 647290 h 692130"/>
                <a:gd name="csX21" fmla="*/ 24794 w 286453"/>
                <a:gd name="csY21" fmla="*/ 692131 h 692130"/>
                <a:gd name="csX22" fmla="*/ 51171 w 286453"/>
                <a:gd name="csY22" fmla="*/ 607725 h 692130"/>
                <a:gd name="csX23" fmla="*/ 29542 w 286453"/>
                <a:gd name="csY23" fmla="*/ 621441 h 692130"/>
                <a:gd name="csX24" fmla="*/ 0 w 286453"/>
                <a:gd name="csY24" fmla="*/ 534397 h 692130"/>
                <a:gd name="csX25" fmla="*/ 17409 w 286453"/>
                <a:gd name="csY25" fmla="*/ 477950 h 692130"/>
                <a:gd name="csX26" fmla="*/ 1055 w 286453"/>
                <a:gd name="csY26" fmla="*/ 401457 h 692130"/>
                <a:gd name="csX27" fmla="*/ 127137 w 286453"/>
                <a:gd name="csY27" fmla="*/ 227897 h 692130"/>
                <a:gd name="csX28" fmla="*/ 159844 w 286453"/>
                <a:gd name="csY28" fmla="*/ 266407 h 692130"/>
                <a:gd name="csX29" fmla="*/ 169340 w 286453"/>
                <a:gd name="csY29" fmla="*/ 224732 h 692130"/>
                <a:gd name="csX30" fmla="*/ 216818 w 286453"/>
                <a:gd name="csY30" fmla="*/ 243723 h 692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86453" h="692130">
                  <a:moveTo>
                    <a:pt x="270100" y="190442"/>
                  </a:moveTo>
                  <a:lnTo>
                    <a:pt x="286453" y="195717"/>
                  </a:lnTo>
                  <a:lnTo>
                    <a:pt x="231062" y="250053"/>
                  </a:lnTo>
                  <a:lnTo>
                    <a:pt x="225259" y="197300"/>
                  </a:lnTo>
                  <a:lnTo>
                    <a:pt x="270100" y="190442"/>
                  </a:lnTo>
                  <a:close/>
                  <a:moveTo>
                    <a:pt x="272737" y="11079"/>
                  </a:moveTo>
                  <a:lnTo>
                    <a:pt x="254274" y="23739"/>
                  </a:lnTo>
                  <a:lnTo>
                    <a:pt x="237392" y="528"/>
                  </a:lnTo>
                  <a:lnTo>
                    <a:pt x="245833" y="0"/>
                  </a:lnTo>
                  <a:lnTo>
                    <a:pt x="272737" y="11079"/>
                  </a:lnTo>
                  <a:close/>
                  <a:moveTo>
                    <a:pt x="216818" y="243723"/>
                  </a:moveTo>
                  <a:lnTo>
                    <a:pt x="228951" y="262187"/>
                  </a:lnTo>
                  <a:lnTo>
                    <a:pt x="196244" y="308610"/>
                  </a:lnTo>
                  <a:lnTo>
                    <a:pt x="163537" y="308083"/>
                  </a:lnTo>
                  <a:lnTo>
                    <a:pt x="155624" y="357671"/>
                  </a:lnTo>
                  <a:lnTo>
                    <a:pt x="161427" y="428362"/>
                  </a:lnTo>
                  <a:lnTo>
                    <a:pt x="201520" y="462652"/>
                  </a:lnTo>
                  <a:lnTo>
                    <a:pt x="142963" y="503272"/>
                  </a:lnTo>
                  <a:lnTo>
                    <a:pt x="152986" y="533869"/>
                  </a:lnTo>
                  <a:lnTo>
                    <a:pt x="79131" y="583457"/>
                  </a:lnTo>
                  <a:lnTo>
                    <a:pt x="80713" y="647290"/>
                  </a:lnTo>
                  <a:lnTo>
                    <a:pt x="24794" y="692131"/>
                  </a:lnTo>
                  <a:lnTo>
                    <a:pt x="51171" y="607725"/>
                  </a:lnTo>
                  <a:lnTo>
                    <a:pt x="29542" y="621441"/>
                  </a:lnTo>
                  <a:lnTo>
                    <a:pt x="0" y="534397"/>
                  </a:lnTo>
                  <a:lnTo>
                    <a:pt x="17409" y="477950"/>
                  </a:lnTo>
                  <a:lnTo>
                    <a:pt x="1055" y="401457"/>
                  </a:lnTo>
                  <a:lnTo>
                    <a:pt x="127137" y="227897"/>
                  </a:lnTo>
                  <a:lnTo>
                    <a:pt x="159844" y="266407"/>
                  </a:lnTo>
                  <a:lnTo>
                    <a:pt x="169340" y="224732"/>
                  </a:lnTo>
                  <a:lnTo>
                    <a:pt x="216818" y="243723"/>
                  </a:lnTo>
                  <a:close/>
                </a:path>
              </a:pathLst>
            </a:custGeom>
            <a:solidFill>
              <a:srgbClr val="E91E6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A923DBD-BC68-7C9C-6B15-9B82E7B0D52E}"/>
                </a:ext>
              </a:extLst>
            </p:cNvPr>
            <p:cNvSpPr/>
            <p:nvPr/>
          </p:nvSpPr>
          <p:spPr>
            <a:xfrm>
              <a:off x="5803216" y="4302076"/>
              <a:ext cx="439967" cy="512239"/>
            </a:xfrm>
            <a:custGeom>
              <a:avLst/>
              <a:gdLst>
                <a:gd name="csX0" fmla="*/ 352396 w 439967"/>
                <a:gd name="csY0" fmla="*/ 357671 h 512239"/>
                <a:gd name="csX1" fmla="*/ 195189 w 439967"/>
                <a:gd name="csY1" fmla="*/ 397236 h 512239"/>
                <a:gd name="csX2" fmla="*/ 198354 w 439967"/>
                <a:gd name="csY2" fmla="*/ 429944 h 512239"/>
                <a:gd name="csX3" fmla="*/ 129774 w 439967"/>
                <a:gd name="csY3" fmla="*/ 442077 h 512239"/>
                <a:gd name="csX4" fmla="*/ 78076 w 439967"/>
                <a:gd name="csY4" fmla="*/ 512240 h 512239"/>
                <a:gd name="csX5" fmla="*/ 42203 w 439967"/>
                <a:gd name="csY5" fmla="*/ 471092 h 512239"/>
                <a:gd name="csX6" fmla="*/ 66997 w 439967"/>
                <a:gd name="csY6" fmla="*/ 359781 h 512239"/>
                <a:gd name="csX7" fmla="*/ 24794 w 439967"/>
                <a:gd name="csY7" fmla="*/ 315468 h 512239"/>
                <a:gd name="csX8" fmla="*/ 0 w 439967"/>
                <a:gd name="csY8" fmla="*/ 203630 h 512239"/>
                <a:gd name="csX9" fmla="*/ 17936 w 439967"/>
                <a:gd name="csY9" fmla="*/ 162482 h 512239"/>
                <a:gd name="csX10" fmla="*/ 58029 w 439967"/>
                <a:gd name="csY10" fmla="*/ 156679 h 512239"/>
                <a:gd name="csX11" fmla="*/ 81241 w 439967"/>
                <a:gd name="csY11" fmla="*/ 67525 h 512239"/>
                <a:gd name="csX12" fmla="*/ 135577 w 439967"/>
                <a:gd name="csY12" fmla="*/ 65415 h 512239"/>
                <a:gd name="csX13" fmla="*/ 197299 w 439967"/>
                <a:gd name="csY13" fmla="*/ 111838 h 512239"/>
                <a:gd name="csX14" fmla="*/ 286453 w 439967"/>
                <a:gd name="csY14" fmla="*/ 46423 h 512239"/>
                <a:gd name="csX15" fmla="*/ 400402 w 439967"/>
                <a:gd name="csY15" fmla="*/ 0 h 512239"/>
                <a:gd name="csX16" fmla="*/ 439967 w 439967"/>
                <a:gd name="csY16" fmla="*/ 37455 h 512239"/>
                <a:gd name="csX17" fmla="*/ 391434 w 439967"/>
                <a:gd name="csY17" fmla="*/ 143491 h 512239"/>
                <a:gd name="csX18" fmla="*/ 399874 w 439967"/>
                <a:gd name="csY18" fmla="*/ 188859 h 512239"/>
                <a:gd name="csX19" fmla="*/ 367167 w 439967"/>
                <a:gd name="csY19" fmla="*/ 216818 h 512239"/>
                <a:gd name="csX20" fmla="*/ 322854 w 439967"/>
                <a:gd name="csY20" fmla="*/ 197300 h 512239"/>
                <a:gd name="csX21" fmla="*/ 307555 w 439967"/>
                <a:gd name="csY21" fmla="*/ 236865 h 512239"/>
                <a:gd name="csX22" fmla="*/ 352396 w 439967"/>
                <a:gd name="csY22" fmla="*/ 357671 h 5122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39967" h="512239">
                  <a:moveTo>
                    <a:pt x="352396" y="357671"/>
                  </a:moveTo>
                  <a:lnTo>
                    <a:pt x="195189" y="397236"/>
                  </a:lnTo>
                  <a:lnTo>
                    <a:pt x="198354" y="429944"/>
                  </a:lnTo>
                  <a:lnTo>
                    <a:pt x="129774" y="442077"/>
                  </a:lnTo>
                  <a:lnTo>
                    <a:pt x="78076" y="512240"/>
                  </a:lnTo>
                  <a:lnTo>
                    <a:pt x="42203" y="471092"/>
                  </a:lnTo>
                  <a:lnTo>
                    <a:pt x="66997" y="359781"/>
                  </a:lnTo>
                  <a:lnTo>
                    <a:pt x="24794" y="315468"/>
                  </a:lnTo>
                  <a:lnTo>
                    <a:pt x="0" y="203630"/>
                  </a:lnTo>
                  <a:lnTo>
                    <a:pt x="17936" y="162482"/>
                  </a:lnTo>
                  <a:lnTo>
                    <a:pt x="58029" y="156679"/>
                  </a:lnTo>
                  <a:lnTo>
                    <a:pt x="81241" y="67525"/>
                  </a:lnTo>
                  <a:lnTo>
                    <a:pt x="135577" y="65415"/>
                  </a:lnTo>
                  <a:lnTo>
                    <a:pt x="197299" y="111838"/>
                  </a:lnTo>
                  <a:lnTo>
                    <a:pt x="286453" y="46423"/>
                  </a:lnTo>
                  <a:lnTo>
                    <a:pt x="400402" y="0"/>
                  </a:lnTo>
                  <a:lnTo>
                    <a:pt x="439967" y="37455"/>
                  </a:lnTo>
                  <a:lnTo>
                    <a:pt x="391434" y="143491"/>
                  </a:lnTo>
                  <a:lnTo>
                    <a:pt x="399874" y="188859"/>
                  </a:lnTo>
                  <a:lnTo>
                    <a:pt x="367167" y="216818"/>
                  </a:lnTo>
                  <a:lnTo>
                    <a:pt x="322854" y="197300"/>
                  </a:lnTo>
                  <a:lnTo>
                    <a:pt x="307555" y="236865"/>
                  </a:lnTo>
                  <a:lnTo>
                    <a:pt x="352396" y="357671"/>
                  </a:lnTo>
                  <a:close/>
                </a:path>
              </a:pathLst>
            </a:custGeom>
            <a:solidFill>
              <a:srgbClr val="FF7043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0A067E1-ACAF-FC8D-974C-66305629C6EE}"/>
                </a:ext>
              </a:extLst>
            </p:cNvPr>
            <p:cNvSpPr/>
            <p:nvPr/>
          </p:nvSpPr>
          <p:spPr>
            <a:xfrm>
              <a:off x="5230309" y="5264306"/>
              <a:ext cx="631991" cy="610361"/>
            </a:xfrm>
            <a:custGeom>
              <a:avLst/>
              <a:gdLst>
                <a:gd name="csX0" fmla="*/ 0 w 631991"/>
                <a:gd name="csY0" fmla="*/ 482170 h 610361"/>
                <a:gd name="csX1" fmla="*/ 144546 w 631991"/>
                <a:gd name="csY1" fmla="*/ 298587 h 610361"/>
                <a:gd name="csX2" fmla="*/ 163537 w 631991"/>
                <a:gd name="csY2" fmla="*/ 167229 h 610361"/>
                <a:gd name="csX3" fmla="*/ 228952 w 631991"/>
                <a:gd name="csY3" fmla="*/ 179363 h 610361"/>
                <a:gd name="csX4" fmla="*/ 276430 w 631991"/>
                <a:gd name="csY4" fmla="*/ 140325 h 610361"/>
                <a:gd name="csX5" fmla="*/ 330239 w 631991"/>
                <a:gd name="csY5" fmla="*/ 0 h 610361"/>
                <a:gd name="csX6" fmla="*/ 370860 w 631991"/>
                <a:gd name="csY6" fmla="*/ 51699 h 610361"/>
                <a:gd name="csX7" fmla="*/ 437857 w 631991"/>
                <a:gd name="csY7" fmla="*/ 58557 h 610361"/>
                <a:gd name="csX8" fmla="*/ 468454 w 631991"/>
                <a:gd name="csY8" fmla="*/ 32707 h 610361"/>
                <a:gd name="csX9" fmla="*/ 505909 w 631991"/>
                <a:gd name="csY9" fmla="*/ 221566 h 610361"/>
                <a:gd name="csX10" fmla="*/ 576600 w 631991"/>
                <a:gd name="csY10" fmla="*/ 234755 h 610361"/>
                <a:gd name="csX11" fmla="*/ 631991 w 631991"/>
                <a:gd name="csY11" fmla="*/ 281178 h 610361"/>
                <a:gd name="csX12" fmla="*/ 623551 w 631991"/>
                <a:gd name="csY12" fmla="*/ 348703 h 610361"/>
                <a:gd name="csX13" fmla="*/ 598229 w 631991"/>
                <a:gd name="csY13" fmla="*/ 358726 h 610361"/>
                <a:gd name="csX14" fmla="*/ 605087 w 631991"/>
                <a:gd name="csY14" fmla="*/ 463178 h 610361"/>
                <a:gd name="csX15" fmla="*/ 509075 w 631991"/>
                <a:gd name="csY15" fmla="*/ 449463 h 610361"/>
                <a:gd name="csX16" fmla="*/ 511712 w 631991"/>
                <a:gd name="csY16" fmla="*/ 470037 h 610361"/>
                <a:gd name="csX17" fmla="*/ 464234 w 631991"/>
                <a:gd name="csY17" fmla="*/ 491666 h 610361"/>
                <a:gd name="csX18" fmla="*/ 410952 w 631991"/>
                <a:gd name="csY18" fmla="*/ 456321 h 610361"/>
                <a:gd name="csX19" fmla="*/ 320216 w 631991"/>
                <a:gd name="csY19" fmla="*/ 488501 h 610361"/>
                <a:gd name="csX20" fmla="*/ 298059 w 631991"/>
                <a:gd name="csY20" fmla="*/ 610362 h 610361"/>
                <a:gd name="csX21" fmla="*/ 235282 w 631991"/>
                <a:gd name="csY21" fmla="*/ 535979 h 610361"/>
                <a:gd name="csX22" fmla="*/ 141908 w 631991"/>
                <a:gd name="csY22" fmla="*/ 564994 h 610361"/>
                <a:gd name="csX23" fmla="*/ 73328 w 631991"/>
                <a:gd name="csY23" fmla="*/ 500634 h 610361"/>
                <a:gd name="csX24" fmla="*/ 5275 w 631991"/>
                <a:gd name="csY24" fmla="*/ 535979 h 610361"/>
                <a:gd name="csX25" fmla="*/ 0 w 631991"/>
                <a:gd name="csY25" fmla="*/ 482170 h 6103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31991" h="610361">
                  <a:moveTo>
                    <a:pt x="0" y="482170"/>
                  </a:moveTo>
                  <a:lnTo>
                    <a:pt x="144546" y="298587"/>
                  </a:lnTo>
                  <a:lnTo>
                    <a:pt x="163537" y="167229"/>
                  </a:lnTo>
                  <a:lnTo>
                    <a:pt x="228952" y="179363"/>
                  </a:lnTo>
                  <a:lnTo>
                    <a:pt x="276430" y="140325"/>
                  </a:lnTo>
                  <a:lnTo>
                    <a:pt x="330239" y="0"/>
                  </a:lnTo>
                  <a:lnTo>
                    <a:pt x="370860" y="51699"/>
                  </a:lnTo>
                  <a:lnTo>
                    <a:pt x="437857" y="58557"/>
                  </a:lnTo>
                  <a:lnTo>
                    <a:pt x="468454" y="32707"/>
                  </a:lnTo>
                  <a:lnTo>
                    <a:pt x="505909" y="221566"/>
                  </a:lnTo>
                  <a:lnTo>
                    <a:pt x="576600" y="234755"/>
                  </a:lnTo>
                  <a:lnTo>
                    <a:pt x="631991" y="281178"/>
                  </a:lnTo>
                  <a:lnTo>
                    <a:pt x="623551" y="348703"/>
                  </a:lnTo>
                  <a:lnTo>
                    <a:pt x="598229" y="358726"/>
                  </a:lnTo>
                  <a:lnTo>
                    <a:pt x="605087" y="463178"/>
                  </a:lnTo>
                  <a:lnTo>
                    <a:pt x="509075" y="449463"/>
                  </a:lnTo>
                  <a:lnTo>
                    <a:pt x="511712" y="470037"/>
                  </a:lnTo>
                  <a:lnTo>
                    <a:pt x="464234" y="491666"/>
                  </a:lnTo>
                  <a:lnTo>
                    <a:pt x="410952" y="456321"/>
                  </a:lnTo>
                  <a:lnTo>
                    <a:pt x="320216" y="488501"/>
                  </a:lnTo>
                  <a:lnTo>
                    <a:pt x="298059" y="610362"/>
                  </a:lnTo>
                  <a:lnTo>
                    <a:pt x="235282" y="535979"/>
                  </a:lnTo>
                  <a:lnTo>
                    <a:pt x="141908" y="564994"/>
                  </a:lnTo>
                  <a:lnTo>
                    <a:pt x="73328" y="500634"/>
                  </a:lnTo>
                  <a:lnTo>
                    <a:pt x="5275" y="535979"/>
                  </a:lnTo>
                  <a:lnTo>
                    <a:pt x="0" y="482170"/>
                  </a:lnTo>
                  <a:close/>
                </a:path>
              </a:pathLst>
            </a:custGeom>
            <a:solidFill>
              <a:srgbClr val="FFCA28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B28FE0A-690D-472A-B387-50ADCBCF1404}"/>
                </a:ext>
              </a:extLst>
            </p:cNvPr>
            <p:cNvSpPr/>
            <p:nvPr/>
          </p:nvSpPr>
          <p:spPr>
            <a:xfrm>
              <a:off x="5536281" y="4397560"/>
              <a:ext cx="351340" cy="674194"/>
            </a:xfrm>
            <a:custGeom>
              <a:avLst/>
              <a:gdLst>
                <a:gd name="csX0" fmla="*/ 36400 w 351340"/>
                <a:gd name="csY0" fmla="*/ 37455 h 674194"/>
                <a:gd name="csX1" fmla="*/ 109728 w 351340"/>
                <a:gd name="csY1" fmla="*/ 44313 h 674194"/>
                <a:gd name="csX2" fmla="*/ 127664 w 351340"/>
                <a:gd name="csY2" fmla="*/ 0 h 674194"/>
                <a:gd name="csX3" fmla="*/ 221566 w 351340"/>
                <a:gd name="csY3" fmla="*/ 51171 h 674194"/>
                <a:gd name="csX4" fmla="*/ 266935 w 351340"/>
                <a:gd name="csY4" fmla="*/ 108145 h 674194"/>
                <a:gd name="csX5" fmla="*/ 291729 w 351340"/>
                <a:gd name="csY5" fmla="*/ 219984 h 674194"/>
                <a:gd name="csX6" fmla="*/ 333932 w 351340"/>
                <a:gd name="csY6" fmla="*/ 264297 h 674194"/>
                <a:gd name="csX7" fmla="*/ 309138 w 351340"/>
                <a:gd name="csY7" fmla="*/ 375607 h 674194"/>
                <a:gd name="csX8" fmla="*/ 345010 w 351340"/>
                <a:gd name="csY8" fmla="*/ 416755 h 674194"/>
                <a:gd name="csX9" fmla="*/ 351341 w 351340"/>
                <a:gd name="csY9" fmla="*/ 455266 h 674194"/>
                <a:gd name="csX10" fmla="*/ 313358 w 351340"/>
                <a:gd name="csY10" fmla="*/ 494831 h 674194"/>
                <a:gd name="csX11" fmla="*/ 333404 w 351340"/>
                <a:gd name="csY11" fmla="*/ 518571 h 674194"/>
                <a:gd name="csX12" fmla="*/ 117114 w 351340"/>
                <a:gd name="csY12" fmla="*/ 674194 h 674194"/>
                <a:gd name="csX13" fmla="*/ 84934 w 351340"/>
                <a:gd name="csY13" fmla="*/ 630408 h 674194"/>
                <a:gd name="csX14" fmla="*/ 42731 w 351340"/>
                <a:gd name="csY14" fmla="*/ 633046 h 674194"/>
                <a:gd name="csX15" fmla="*/ 0 w 351340"/>
                <a:gd name="csY15" fmla="*/ 503799 h 674194"/>
                <a:gd name="csX16" fmla="*/ 5275 w 351340"/>
                <a:gd name="csY16" fmla="*/ 374025 h 674194"/>
                <a:gd name="csX17" fmla="*/ 39565 w 351340"/>
                <a:gd name="csY17" fmla="*/ 291201 h 674194"/>
                <a:gd name="csX18" fmla="*/ 13716 w 351340"/>
                <a:gd name="csY18" fmla="*/ 72801 h 674194"/>
                <a:gd name="csX19" fmla="*/ 36400 w 351340"/>
                <a:gd name="csY19" fmla="*/ 37455 h 674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51340" h="674194">
                  <a:moveTo>
                    <a:pt x="36400" y="37455"/>
                  </a:moveTo>
                  <a:lnTo>
                    <a:pt x="109728" y="44313"/>
                  </a:lnTo>
                  <a:lnTo>
                    <a:pt x="127664" y="0"/>
                  </a:lnTo>
                  <a:lnTo>
                    <a:pt x="221566" y="51171"/>
                  </a:lnTo>
                  <a:lnTo>
                    <a:pt x="266935" y="108145"/>
                  </a:lnTo>
                  <a:lnTo>
                    <a:pt x="291729" y="219984"/>
                  </a:lnTo>
                  <a:lnTo>
                    <a:pt x="333932" y="264297"/>
                  </a:lnTo>
                  <a:lnTo>
                    <a:pt x="309138" y="375607"/>
                  </a:lnTo>
                  <a:lnTo>
                    <a:pt x="345010" y="416755"/>
                  </a:lnTo>
                  <a:lnTo>
                    <a:pt x="351341" y="455266"/>
                  </a:lnTo>
                  <a:lnTo>
                    <a:pt x="313358" y="494831"/>
                  </a:lnTo>
                  <a:lnTo>
                    <a:pt x="333404" y="518571"/>
                  </a:lnTo>
                  <a:lnTo>
                    <a:pt x="117114" y="674194"/>
                  </a:lnTo>
                  <a:lnTo>
                    <a:pt x="84934" y="630408"/>
                  </a:lnTo>
                  <a:lnTo>
                    <a:pt x="42731" y="633046"/>
                  </a:lnTo>
                  <a:lnTo>
                    <a:pt x="0" y="503799"/>
                  </a:lnTo>
                  <a:lnTo>
                    <a:pt x="5275" y="374025"/>
                  </a:lnTo>
                  <a:lnTo>
                    <a:pt x="39565" y="291201"/>
                  </a:lnTo>
                  <a:lnTo>
                    <a:pt x="13716" y="72801"/>
                  </a:lnTo>
                  <a:lnTo>
                    <a:pt x="36400" y="37455"/>
                  </a:lnTo>
                  <a:close/>
                </a:path>
              </a:pathLst>
            </a:custGeom>
            <a:solidFill>
              <a:srgbClr val="26C6D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6216E8A-FE12-37A8-4CE5-61C5099E5D73}"/>
                </a:ext>
              </a:extLst>
            </p:cNvPr>
            <p:cNvSpPr/>
            <p:nvPr/>
          </p:nvSpPr>
          <p:spPr>
            <a:xfrm>
              <a:off x="5273040" y="5713768"/>
              <a:ext cx="637266" cy="395126"/>
            </a:xfrm>
            <a:custGeom>
              <a:avLst/>
              <a:gdLst>
                <a:gd name="csX0" fmla="*/ 45896 w 637266"/>
                <a:gd name="csY0" fmla="*/ 370332 h 395126"/>
                <a:gd name="csX1" fmla="*/ 0 w 637266"/>
                <a:gd name="csY1" fmla="*/ 242140 h 395126"/>
                <a:gd name="csX2" fmla="*/ 4748 w 637266"/>
                <a:gd name="csY2" fmla="*/ 182528 h 395126"/>
                <a:gd name="csX3" fmla="*/ 85461 w 637266"/>
                <a:gd name="csY3" fmla="*/ 147183 h 395126"/>
                <a:gd name="csX4" fmla="*/ 99177 w 637266"/>
                <a:gd name="csY4" fmla="*/ 115531 h 395126"/>
                <a:gd name="csX5" fmla="*/ 192552 w 637266"/>
                <a:gd name="csY5" fmla="*/ 86516 h 395126"/>
                <a:gd name="csX6" fmla="*/ 255329 w 637266"/>
                <a:gd name="csY6" fmla="*/ 160899 h 395126"/>
                <a:gd name="csX7" fmla="*/ 277485 w 637266"/>
                <a:gd name="csY7" fmla="*/ 39038 h 395126"/>
                <a:gd name="csX8" fmla="*/ 368222 w 637266"/>
                <a:gd name="csY8" fmla="*/ 6858 h 395126"/>
                <a:gd name="csX9" fmla="*/ 421503 w 637266"/>
                <a:gd name="csY9" fmla="*/ 42203 h 395126"/>
                <a:gd name="csX10" fmla="*/ 468982 w 637266"/>
                <a:gd name="csY10" fmla="*/ 20574 h 395126"/>
                <a:gd name="csX11" fmla="*/ 466344 w 637266"/>
                <a:gd name="csY11" fmla="*/ 0 h 395126"/>
                <a:gd name="csX12" fmla="*/ 562356 w 637266"/>
                <a:gd name="csY12" fmla="*/ 13716 h 395126"/>
                <a:gd name="csX13" fmla="*/ 637266 w 637266"/>
                <a:gd name="csY13" fmla="*/ 135578 h 395126"/>
                <a:gd name="csX14" fmla="*/ 559191 w 637266"/>
                <a:gd name="csY14" fmla="*/ 150876 h 395126"/>
                <a:gd name="csX15" fmla="*/ 564994 w 637266"/>
                <a:gd name="csY15" fmla="*/ 195189 h 395126"/>
                <a:gd name="csX16" fmla="*/ 524373 w 637266"/>
                <a:gd name="csY16" fmla="*/ 216818 h 395126"/>
                <a:gd name="csX17" fmla="*/ 517515 w 637266"/>
                <a:gd name="csY17" fmla="*/ 347648 h 395126"/>
                <a:gd name="csX18" fmla="*/ 426251 w 637266"/>
                <a:gd name="csY18" fmla="*/ 361891 h 395126"/>
                <a:gd name="csX19" fmla="*/ 398819 w 637266"/>
                <a:gd name="csY19" fmla="*/ 395126 h 395126"/>
                <a:gd name="csX20" fmla="*/ 309138 w 637266"/>
                <a:gd name="csY20" fmla="*/ 349231 h 395126"/>
                <a:gd name="csX21" fmla="*/ 200465 w 637266"/>
                <a:gd name="csY21" fmla="*/ 318633 h 395126"/>
                <a:gd name="csX22" fmla="*/ 170922 w 637266"/>
                <a:gd name="csY22" fmla="*/ 347121 h 395126"/>
                <a:gd name="csX23" fmla="*/ 45896 w 637266"/>
                <a:gd name="csY23" fmla="*/ 370332 h 395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37266" h="395126">
                  <a:moveTo>
                    <a:pt x="45896" y="370332"/>
                  </a:moveTo>
                  <a:lnTo>
                    <a:pt x="0" y="242140"/>
                  </a:lnTo>
                  <a:lnTo>
                    <a:pt x="4748" y="182528"/>
                  </a:lnTo>
                  <a:lnTo>
                    <a:pt x="85461" y="147183"/>
                  </a:lnTo>
                  <a:lnTo>
                    <a:pt x="99177" y="115531"/>
                  </a:lnTo>
                  <a:lnTo>
                    <a:pt x="192552" y="86516"/>
                  </a:lnTo>
                  <a:lnTo>
                    <a:pt x="255329" y="160899"/>
                  </a:lnTo>
                  <a:lnTo>
                    <a:pt x="277485" y="39038"/>
                  </a:lnTo>
                  <a:lnTo>
                    <a:pt x="368222" y="6858"/>
                  </a:lnTo>
                  <a:lnTo>
                    <a:pt x="421503" y="42203"/>
                  </a:lnTo>
                  <a:lnTo>
                    <a:pt x="468982" y="20574"/>
                  </a:lnTo>
                  <a:lnTo>
                    <a:pt x="466344" y="0"/>
                  </a:lnTo>
                  <a:lnTo>
                    <a:pt x="562356" y="13716"/>
                  </a:lnTo>
                  <a:lnTo>
                    <a:pt x="637266" y="135578"/>
                  </a:lnTo>
                  <a:lnTo>
                    <a:pt x="559191" y="150876"/>
                  </a:lnTo>
                  <a:lnTo>
                    <a:pt x="564994" y="195189"/>
                  </a:lnTo>
                  <a:lnTo>
                    <a:pt x="524373" y="216818"/>
                  </a:lnTo>
                  <a:lnTo>
                    <a:pt x="517515" y="347648"/>
                  </a:lnTo>
                  <a:lnTo>
                    <a:pt x="426251" y="361891"/>
                  </a:lnTo>
                  <a:lnTo>
                    <a:pt x="398819" y="395126"/>
                  </a:lnTo>
                  <a:lnTo>
                    <a:pt x="309138" y="349231"/>
                  </a:lnTo>
                  <a:lnTo>
                    <a:pt x="200465" y="318633"/>
                  </a:lnTo>
                  <a:lnTo>
                    <a:pt x="170922" y="347121"/>
                  </a:lnTo>
                  <a:lnTo>
                    <a:pt x="45896" y="370332"/>
                  </a:lnTo>
                  <a:close/>
                </a:path>
              </a:pathLst>
            </a:custGeom>
            <a:solidFill>
              <a:srgbClr val="8BC34A"/>
            </a:solidFill>
            <a:ln w="12700" cap="flat">
              <a:solidFill>
                <a:schemeClr val="bg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47ACD18-E113-145C-5A27-91BC813CAC2F}"/>
                </a:ext>
              </a:extLst>
            </p:cNvPr>
            <p:cNvSpPr/>
            <p:nvPr/>
          </p:nvSpPr>
          <p:spPr>
            <a:xfrm>
              <a:off x="5052528" y="4719886"/>
              <a:ext cx="437856" cy="469509"/>
            </a:xfrm>
            <a:custGeom>
              <a:avLst/>
              <a:gdLst>
                <a:gd name="csX0" fmla="*/ 437857 w 437856"/>
                <a:gd name="csY0" fmla="*/ 158262 h 469509"/>
                <a:gd name="csX1" fmla="*/ 403567 w 437856"/>
                <a:gd name="csY1" fmla="*/ 188859 h 469509"/>
                <a:gd name="csX2" fmla="*/ 400929 w 437856"/>
                <a:gd name="csY2" fmla="*/ 267462 h 469509"/>
                <a:gd name="csX3" fmla="*/ 333404 w 437856"/>
                <a:gd name="csY3" fmla="*/ 338152 h 469509"/>
                <a:gd name="csX4" fmla="*/ 318633 w 437856"/>
                <a:gd name="csY4" fmla="*/ 324436 h 469509"/>
                <a:gd name="csX5" fmla="*/ 255329 w 437856"/>
                <a:gd name="csY5" fmla="*/ 355033 h 469509"/>
                <a:gd name="csX6" fmla="*/ 218401 w 437856"/>
                <a:gd name="csY6" fmla="*/ 411480 h 469509"/>
                <a:gd name="csX7" fmla="*/ 197299 w 437856"/>
                <a:gd name="csY7" fmla="*/ 396181 h 469509"/>
                <a:gd name="csX8" fmla="*/ 212598 w 437856"/>
                <a:gd name="csY8" fmla="*/ 360836 h 469509"/>
                <a:gd name="csX9" fmla="*/ 166175 w 437856"/>
                <a:gd name="csY9" fmla="*/ 361364 h 469509"/>
                <a:gd name="csX10" fmla="*/ 138743 w 437856"/>
                <a:gd name="csY10" fmla="*/ 374025 h 469509"/>
                <a:gd name="csX11" fmla="*/ 152986 w 437856"/>
                <a:gd name="csY11" fmla="*/ 389851 h 469509"/>
                <a:gd name="csX12" fmla="*/ 141380 w 437856"/>
                <a:gd name="csY12" fmla="*/ 411480 h 469509"/>
                <a:gd name="csX13" fmla="*/ 87571 w 437856"/>
                <a:gd name="csY13" fmla="*/ 435219 h 469509"/>
                <a:gd name="csX14" fmla="*/ 69635 w 437856"/>
                <a:gd name="csY14" fmla="*/ 469509 h 469509"/>
                <a:gd name="csX15" fmla="*/ 48534 w 437856"/>
                <a:gd name="csY15" fmla="*/ 465289 h 469509"/>
                <a:gd name="csX16" fmla="*/ 79658 w 437856"/>
                <a:gd name="csY16" fmla="*/ 418865 h 469509"/>
                <a:gd name="csX17" fmla="*/ 51171 w 437856"/>
                <a:gd name="csY17" fmla="*/ 454738 h 469509"/>
                <a:gd name="csX18" fmla="*/ 0 w 437856"/>
                <a:gd name="csY18" fmla="*/ 458431 h 469509"/>
                <a:gd name="csX19" fmla="*/ 81241 w 437856"/>
                <a:gd name="csY19" fmla="*/ 345010 h 469509"/>
                <a:gd name="csX20" fmla="*/ 51171 w 437856"/>
                <a:gd name="csY20" fmla="*/ 323381 h 469509"/>
                <a:gd name="csX21" fmla="*/ 57502 w 437856"/>
                <a:gd name="csY21" fmla="*/ 274320 h 469509"/>
                <a:gd name="csX22" fmla="*/ 42203 w 437856"/>
                <a:gd name="csY22" fmla="*/ 282761 h 469509"/>
                <a:gd name="csX23" fmla="*/ 31652 w 437856"/>
                <a:gd name="csY23" fmla="*/ 263769 h 469509"/>
                <a:gd name="csX24" fmla="*/ 55919 w 437856"/>
                <a:gd name="csY24" fmla="*/ 267462 h 469509"/>
                <a:gd name="csX25" fmla="*/ 39038 w 437856"/>
                <a:gd name="csY25" fmla="*/ 198882 h 469509"/>
                <a:gd name="csX26" fmla="*/ 72273 w 437856"/>
                <a:gd name="csY26" fmla="*/ 263769 h 469509"/>
                <a:gd name="csX27" fmla="*/ 103925 w 437856"/>
                <a:gd name="csY27" fmla="*/ 150348 h 469509"/>
                <a:gd name="csX28" fmla="*/ 146128 w 437856"/>
                <a:gd name="csY28" fmla="*/ 139270 h 469509"/>
                <a:gd name="csX29" fmla="*/ 145601 w 437856"/>
                <a:gd name="csY29" fmla="*/ 157734 h 469509"/>
                <a:gd name="csX30" fmla="*/ 192024 w 437856"/>
                <a:gd name="csY30" fmla="*/ 178308 h 469509"/>
                <a:gd name="csX31" fmla="*/ 183056 w 437856"/>
                <a:gd name="csY31" fmla="*/ 196244 h 469509"/>
                <a:gd name="csX32" fmla="*/ 202575 w 437856"/>
                <a:gd name="csY32" fmla="*/ 222621 h 469509"/>
                <a:gd name="csX33" fmla="*/ 219456 w 437856"/>
                <a:gd name="csY33" fmla="*/ 238447 h 469509"/>
                <a:gd name="csX34" fmla="*/ 234227 w 437856"/>
                <a:gd name="csY34" fmla="*/ 223149 h 469509"/>
                <a:gd name="csX35" fmla="*/ 194662 w 437856"/>
                <a:gd name="csY35" fmla="*/ 53809 h 469509"/>
                <a:gd name="csX36" fmla="*/ 218929 w 437856"/>
                <a:gd name="csY36" fmla="*/ 15826 h 469509"/>
                <a:gd name="csX37" fmla="*/ 242140 w 437856"/>
                <a:gd name="csY37" fmla="*/ 44313 h 469509"/>
                <a:gd name="csX38" fmla="*/ 244778 w 437856"/>
                <a:gd name="csY38" fmla="*/ 16354 h 469509"/>
                <a:gd name="csX39" fmla="*/ 284343 w 437856"/>
                <a:gd name="csY39" fmla="*/ 22684 h 469509"/>
                <a:gd name="csX40" fmla="*/ 336042 w 437856"/>
                <a:gd name="csY40" fmla="*/ 0 h 469509"/>
                <a:gd name="csX41" fmla="*/ 335514 w 437856"/>
                <a:gd name="csY41" fmla="*/ 14244 h 469509"/>
                <a:gd name="csX42" fmla="*/ 358199 w 437856"/>
                <a:gd name="csY42" fmla="*/ 6331 h 469509"/>
                <a:gd name="csX43" fmla="*/ 352396 w 437856"/>
                <a:gd name="csY43" fmla="*/ 38510 h 469509"/>
                <a:gd name="csX44" fmla="*/ 367694 w 437856"/>
                <a:gd name="csY44" fmla="*/ 22157 h 469509"/>
                <a:gd name="csX45" fmla="*/ 394071 w 437856"/>
                <a:gd name="csY45" fmla="*/ 48006 h 469509"/>
                <a:gd name="csX46" fmla="*/ 401457 w 437856"/>
                <a:gd name="csY46" fmla="*/ 26377 h 469509"/>
                <a:gd name="csX47" fmla="*/ 415173 w 437856"/>
                <a:gd name="csY47" fmla="*/ 48006 h 469509"/>
                <a:gd name="csX48" fmla="*/ 426779 w 437856"/>
                <a:gd name="csY48" fmla="*/ 37455 h 469509"/>
                <a:gd name="csX49" fmla="*/ 424141 w 437856"/>
                <a:gd name="csY49" fmla="*/ 91264 h 469509"/>
                <a:gd name="csX50" fmla="*/ 393544 w 437856"/>
                <a:gd name="csY50" fmla="*/ 146656 h 469509"/>
                <a:gd name="csX51" fmla="*/ 400929 w 437856"/>
                <a:gd name="csY51" fmla="*/ 164064 h 469509"/>
                <a:gd name="csX52" fmla="*/ 422031 w 437856"/>
                <a:gd name="csY52" fmla="*/ 157734 h 469509"/>
                <a:gd name="csX53" fmla="*/ 427306 w 437856"/>
                <a:gd name="csY53" fmla="*/ 132940 h 469509"/>
                <a:gd name="csX54" fmla="*/ 437857 w 437856"/>
                <a:gd name="csY54" fmla="*/ 158262 h 469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437856" h="469509">
                  <a:moveTo>
                    <a:pt x="437857" y="158262"/>
                  </a:moveTo>
                  <a:lnTo>
                    <a:pt x="403567" y="188859"/>
                  </a:lnTo>
                  <a:lnTo>
                    <a:pt x="400929" y="267462"/>
                  </a:lnTo>
                  <a:lnTo>
                    <a:pt x="333404" y="338152"/>
                  </a:lnTo>
                  <a:lnTo>
                    <a:pt x="318633" y="324436"/>
                  </a:lnTo>
                  <a:lnTo>
                    <a:pt x="255329" y="355033"/>
                  </a:lnTo>
                  <a:lnTo>
                    <a:pt x="218401" y="411480"/>
                  </a:lnTo>
                  <a:lnTo>
                    <a:pt x="197299" y="396181"/>
                  </a:lnTo>
                  <a:lnTo>
                    <a:pt x="212598" y="360836"/>
                  </a:lnTo>
                  <a:lnTo>
                    <a:pt x="166175" y="361364"/>
                  </a:lnTo>
                  <a:lnTo>
                    <a:pt x="138743" y="374025"/>
                  </a:lnTo>
                  <a:lnTo>
                    <a:pt x="152986" y="389851"/>
                  </a:lnTo>
                  <a:lnTo>
                    <a:pt x="141380" y="411480"/>
                  </a:lnTo>
                  <a:lnTo>
                    <a:pt x="87571" y="435219"/>
                  </a:lnTo>
                  <a:lnTo>
                    <a:pt x="69635" y="469509"/>
                  </a:lnTo>
                  <a:lnTo>
                    <a:pt x="48534" y="465289"/>
                  </a:lnTo>
                  <a:lnTo>
                    <a:pt x="79658" y="418865"/>
                  </a:lnTo>
                  <a:lnTo>
                    <a:pt x="51171" y="454738"/>
                  </a:lnTo>
                  <a:lnTo>
                    <a:pt x="0" y="458431"/>
                  </a:lnTo>
                  <a:lnTo>
                    <a:pt x="81241" y="345010"/>
                  </a:lnTo>
                  <a:lnTo>
                    <a:pt x="51171" y="323381"/>
                  </a:lnTo>
                  <a:lnTo>
                    <a:pt x="57502" y="274320"/>
                  </a:lnTo>
                  <a:lnTo>
                    <a:pt x="42203" y="282761"/>
                  </a:lnTo>
                  <a:lnTo>
                    <a:pt x="31652" y="263769"/>
                  </a:lnTo>
                  <a:lnTo>
                    <a:pt x="55919" y="267462"/>
                  </a:lnTo>
                  <a:lnTo>
                    <a:pt x="39038" y="198882"/>
                  </a:lnTo>
                  <a:lnTo>
                    <a:pt x="72273" y="263769"/>
                  </a:lnTo>
                  <a:lnTo>
                    <a:pt x="103925" y="150348"/>
                  </a:lnTo>
                  <a:lnTo>
                    <a:pt x="146128" y="139270"/>
                  </a:lnTo>
                  <a:lnTo>
                    <a:pt x="145601" y="157734"/>
                  </a:lnTo>
                  <a:lnTo>
                    <a:pt x="192024" y="178308"/>
                  </a:lnTo>
                  <a:lnTo>
                    <a:pt x="183056" y="196244"/>
                  </a:lnTo>
                  <a:lnTo>
                    <a:pt x="202575" y="222621"/>
                  </a:lnTo>
                  <a:lnTo>
                    <a:pt x="219456" y="238447"/>
                  </a:lnTo>
                  <a:lnTo>
                    <a:pt x="234227" y="223149"/>
                  </a:lnTo>
                  <a:lnTo>
                    <a:pt x="194662" y="53809"/>
                  </a:lnTo>
                  <a:lnTo>
                    <a:pt x="218929" y="15826"/>
                  </a:lnTo>
                  <a:lnTo>
                    <a:pt x="242140" y="44313"/>
                  </a:lnTo>
                  <a:lnTo>
                    <a:pt x="244778" y="16354"/>
                  </a:lnTo>
                  <a:lnTo>
                    <a:pt x="284343" y="22684"/>
                  </a:lnTo>
                  <a:lnTo>
                    <a:pt x="336042" y="0"/>
                  </a:lnTo>
                  <a:lnTo>
                    <a:pt x="335514" y="14244"/>
                  </a:lnTo>
                  <a:lnTo>
                    <a:pt x="358199" y="6331"/>
                  </a:lnTo>
                  <a:lnTo>
                    <a:pt x="352396" y="38510"/>
                  </a:lnTo>
                  <a:lnTo>
                    <a:pt x="367694" y="22157"/>
                  </a:lnTo>
                  <a:lnTo>
                    <a:pt x="394071" y="48006"/>
                  </a:lnTo>
                  <a:lnTo>
                    <a:pt x="401457" y="26377"/>
                  </a:lnTo>
                  <a:lnTo>
                    <a:pt x="415173" y="48006"/>
                  </a:lnTo>
                  <a:lnTo>
                    <a:pt x="426779" y="37455"/>
                  </a:lnTo>
                  <a:lnTo>
                    <a:pt x="424141" y="91264"/>
                  </a:lnTo>
                  <a:lnTo>
                    <a:pt x="393544" y="146656"/>
                  </a:lnTo>
                  <a:lnTo>
                    <a:pt x="400929" y="164064"/>
                  </a:lnTo>
                  <a:lnTo>
                    <a:pt x="422031" y="157734"/>
                  </a:lnTo>
                  <a:lnTo>
                    <a:pt x="427306" y="132940"/>
                  </a:lnTo>
                  <a:lnTo>
                    <a:pt x="437857" y="158262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36980D-4F60-C090-ADBA-EB4EEDF13692}"/>
                </a:ext>
              </a:extLst>
            </p:cNvPr>
            <p:cNvSpPr/>
            <p:nvPr/>
          </p:nvSpPr>
          <p:spPr>
            <a:xfrm>
              <a:off x="5476669" y="4964136"/>
              <a:ext cx="220511" cy="500634"/>
            </a:xfrm>
            <a:custGeom>
              <a:avLst/>
              <a:gdLst>
                <a:gd name="csX0" fmla="*/ 203630 w 220511"/>
                <a:gd name="csY0" fmla="*/ 30597 h 500634"/>
                <a:gd name="csX1" fmla="*/ 202575 w 220511"/>
                <a:gd name="csY1" fmla="*/ 115531 h 500634"/>
                <a:gd name="csX2" fmla="*/ 184111 w 220511"/>
                <a:gd name="csY2" fmla="*/ 134522 h 500634"/>
                <a:gd name="csX3" fmla="*/ 216818 w 220511"/>
                <a:gd name="csY3" fmla="*/ 163010 h 500634"/>
                <a:gd name="csX4" fmla="*/ 142963 w 220511"/>
                <a:gd name="csY4" fmla="*/ 224204 h 500634"/>
                <a:gd name="csX5" fmla="*/ 106563 w 220511"/>
                <a:gd name="csY5" fmla="*/ 351341 h 500634"/>
                <a:gd name="csX6" fmla="*/ 20574 w 220511"/>
                <a:gd name="csY6" fmla="*/ 500634 h 500634"/>
                <a:gd name="csX7" fmla="*/ 0 w 220511"/>
                <a:gd name="csY7" fmla="*/ 427306 h 500634"/>
                <a:gd name="csX8" fmla="*/ 48006 w 220511"/>
                <a:gd name="csY8" fmla="*/ 263769 h 500634"/>
                <a:gd name="csX9" fmla="*/ 100232 w 220511"/>
                <a:gd name="csY9" fmla="*/ 176198 h 500634"/>
                <a:gd name="csX10" fmla="*/ 107618 w 220511"/>
                <a:gd name="csY10" fmla="*/ 121861 h 500634"/>
                <a:gd name="csX11" fmla="*/ 197827 w 220511"/>
                <a:gd name="csY11" fmla="*/ 27959 h 500634"/>
                <a:gd name="csX12" fmla="*/ 202575 w 220511"/>
                <a:gd name="csY12" fmla="*/ 0 h 500634"/>
                <a:gd name="csX13" fmla="*/ 220511 w 220511"/>
                <a:gd name="csY13" fmla="*/ 22157 h 500634"/>
                <a:gd name="csX14" fmla="*/ 203630 w 220511"/>
                <a:gd name="csY14" fmla="*/ 30597 h 500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20511" h="500634">
                  <a:moveTo>
                    <a:pt x="203630" y="30597"/>
                  </a:moveTo>
                  <a:lnTo>
                    <a:pt x="202575" y="115531"/>
                  </a:lnTo>
                  <a:lnTo>
                    <a:pt x="184111" y="134522"/>
                  </a:lnTo>
                  <a:lnTo>
                    <a:pt x="216818" y="163010"/>
                  </a:lnTo>
                  <a:lnTo>
                    <a:pt x="142963" y="224204"/>
                  </a:lnTo>
                  <a:lnTo>
                    <a:pt x="106563" y="351341"/>
                  </a:lnTo>
                  <a:lnTo>
                    <a:pt x="20574" y="500634"/>
                  </a:lnTo>
                  <a:lnTo>
                    <a:pt x="0" y="427306"/>
                  </a:lnTo>
                  <a:lnTo>
                    <a:pt x="48006" y="263769"/>
                  </a:lnTo>
                  <a:lnTo>
                    <a:pt x="100232" y="176198"/>
                  </a:lnTo>
                  <a:lnTo>
                    <a:pt x="107618" y="121861"/>
                  </a:lnTo>
                  <a:lnTo>
                    <a:pt x="197827" y="27959"/>
                  </a:lnTo>
                  <a:lnTo>
                    <a:pt x="202575" y="0"/>
                  </a:lnTo>
                  <a:lnTo>
                    <a:pt x="220511" y="22157"/>
                  </a:lnTo>
                  <a:lnTo>
                    <a:pt x="203630" y="3059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6FADE3-D708-A25F-0880-C2A92FC687DE}"/>
                </a:ext>
              </a:extLst>
            </p:cNvPr>
            <p:cNvSpPr/>
            <p:nvPr/>
          </p:nvSpPr>
          <p:spPr>
            <a:xfrm>
              <a:off x="5476669" y="2924673"/>
              <a:ext cx="179363" cy="248470"/>
            </a:xfrm>
            <a:custGeom>
              <a:avLst/>
              <a:gdLst>
                <a:gd name="csX0" fmla="*/ 0 w 179363"/>
                <a:gd name="csY0" fmla="*/ 27432 h 248470"/>
                <a:gd name="csX1" fmla="*/ 46951 w 179363"/>
                <a:gd name="csY1" fmla="*/ 50116 h 248470"/>
                <a:gd name="csX2" fmla="*/ 14771 w 179363"/>
                <a:gd name="csY2" fmla="*/ 0 h 248470"/>
                <a:gd name="csX3" fmla="*/ 84934 w 179363"/>
                <a:gd name="csY3" fmla="*/ 19519 h 248470"/>
                <a:gd name="csX4" fmla="*/ 103925 w 179363"/>
                <a:gd name="csY4" fmla="*/ 44313 h 248470"/>
                <a:gd name="csX5" fmla="*/ 118169 w 179363"/>
                <a:gd name="csY5" fmla="*/ 20574 h 248470"/>
                <a:gd name="csX6" fmla="*/ 179363 w 179363"/>
                <a:gd name="csY6" fmla="*/ 114476 h 248470"/>
                <a:gd name="csX7" fmla="*/ 124499 w 179363"/>
                <a:gd name="csY7" fmla="*/ 74910 h 248470"/>
                <a:gd name="csX8" fmla="*/ 101815 w 179363"/>
                <a:gd name="csY8" fmla="*/ 84406 h 248470"/>
                <a:gd name="csX9" fmla="*/ 113948 w 179363"/>
                <a:gd name="csY9" fmla="*/ 228952 h 248470"/>
                <a:gd name="csX10" fmla="*/ 102870 w 179363"/>
                <a:gd name="csY10" fmla="*/ 248470 h 248470"/>
                <a:gd name="csX11" fmla="*/ 83879 w 179363"/>
                <a:gd name="csY11" fmla="*/ 199409 h 248470"/>
                <a:gd name="csX12" fmla="*/ 83879 w 179363"/>
                <a:gd name="csY12" fmla="*/ 156679 h 248470"/>
                <a:gd name="csX13" fmla="*/ 99177 w 179363"/>
                <a:gd name="csY13" fmla="*/ 204685 h 248470"/>
                <a:gd name="csX14" fmla="*/ 104453 w 179363"/>
                <a:gd name="csY14" fmla="*/ 161954 h 248470"/>
                <a:gd name="csX15" fmla="*/ 87571 w 179363"/>
                <a:gd name="csY15" fmla="*/ 99705 h 248470"/>
                <a:gd name="csX16" fmla="*/ 30597 w 179363"/>
                <a:gd name="csY16" fmla="*/ 66470 h 248470"/>
                <a:gd name="csX17" fmla="*/ 0 w 179363"/>
                <a:gd name="csY17" fmla="*/ 27432 h 2484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9363" h="248470">
                  <a:moveTo>
                    <a:pt x="0" y="27432"/>
                  </a:moveTo>
                  <a:lnTo>
                    <a:pt x="46951" y="50116"/>
                  </a:lnTo>
                  <a:lnTo>
                    <a:pt x="14771" y="0"/>
                  </a:lnTo>
                  <a:lnTo>
                    <a:pt x="84934" y="19519"/>
                  </a:lnTo>
                  <a:lnTo>
                    <a:pt x="103925" y="44313"/>
                  </a:lnTo>
                  <a:lnTo>
                    <a:pt x="118169" y="20574"/>
                  </a:lnTo>
                  <a:lnTo>
                    <a:pt x="179363" y="114476"/>
                  </a:lnTo>
                  <a:lnTo>
                    <a:pt x="124499" y="74910"/>
                  </a:lnTo>
                  <a:lnTo>
                    <a:pt x="101815" y="84406"/>
                  </a:lnTo>
                  <a:lnTo>
                    <a:pt x="113948" y="228952"/>
                  </a:lnTo>
                  <a:lnTo>
                    <a:pt x="102870" y="248470"/>
                  </a:lnTo>
                  <a:lnTo>
                    <a:pt x="83879" y="199409"/>
                  </a:lnTo>
                  <a:lnTo>
                    <a:pt x="83879" y="156679"/>
                  </a:lnTo>
                  <a:lnTo>
                    <a:pt x="99177" y="204685"/>
                  </a:lnTo>
                  <a:lnTo>
                    <a:pt x="104453" y="161954"/>
                  </a:lnTo>
                  <a:lnTo>
                    <a:pt x="87571" y="99705"/>
                  </a:lnTo>
                  <a:lnTo>
                    <a:pt x="30597" y="66470"/>
                  </a:lnTo>
                  <a:lnTo>
                    <a:pt x="0" y="27432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CDFC162-BD55-5420-7B10-4949CFD70BBB}"/>
                </a:ext>
              </a:extLst>
            </p:cNvPr>
            <p:cNvSpPr/>
            <p:nvPr/>
          </p:nvSpPr>
          <p:spPr>
            <a:xfrm>
              <a:off x="5751517" y="4759979"/>
              <a:ext cx="280650" cy="83878"/>
            </a:xfrm>
            <a:custGeom>
              <a:avLst/>
              <a:gdLst>
                <a:gd name="csX0" fmla="*/ 200465 w 280650"/>
                <a:gd name="csY0" fmla="*/ 25850 h 83878"/>
                <a:gd name="csX1" fmla="*/ 280650 w 280650"/>
                <a:gd name="csY1" fmla="*/ 0 h 83878"/>
                <a:gd name="csX2" fmla="*/ 269572 w 280650"/>
                <a:gd name="csY2" fmla="*/ 17936 h 83878"/>
                <a:gd name="csX3" fmla="*/ 151403 w 280650"/>
                <a:gd name="csY3" fmla="*/ 58557 h 83878"/>
                <a:gd name="csX4" fmla="*/ 161427 w 280650"/>
                <a:gd name="csY4" fmla="*/ 71218 h 83878"/>
                <a:gd name="csX5" fmla="*/ 141380 w 280650"/>
                <a:gd name="csY5" fmla="*/ 83879 h 83878"/>
                <a:gd name="csX6" fmla="*/ 83351 w 280650"/>
                <a:gd name="csY6" fmla="*/ 69108 h 83878"/>
                <a:gd name="csX7" fmla="*/ 101287 w 280650"/>
                <a:gd name="csY7" fmla="*/ 53282 h 83878"/>
                <a:gd name="csX8" fmla="*/ 74910 w 280650"/>
                <a:gd name="csY8" fmla="*/ 26905 h 83878"/>
                <a:gd name="csX9" fmla="*/ 0 w 280650"/>
                <a:gd name="csY9" fmla="*/ 18992 h 83878"/>
                <a:gd name="csX10" fmla="*/ 48006 w 280650"/>
                <a:gd name="csY10" fmla="*/ 22157 h 83878"/>
                <a:gd name="csX11" fmla="*/ 81768 w 280650"/>
                <a:gd name="csY11" fmla="*/ 0 h 83878"/>
                <a:gd name="csX12" fmla="*/ 138215 w 280650"/>
                <a:gd name="csY12" fmla="*/ 27432 h 83878"/>
                <a:gd name="csX13" fmla="*/ 142963 w 280650"/>
                <a:gd name="csY13" fmla="*/ 528 h 83878"/>
                <a:gd name="csX14" fmla="*/ 200465 w 280650"/>
                <a:gd name="csY14" fmla="*/ 25850 h 838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80650" h="83878">
                  <a:moveTo>
                    <a:pt x="200465" y="25850"/>
                  </a:moveTo>
                  <a:lnTo>
                    <a:pt x="280650" y="0"/>
                  </a:lnTo>
                  <a:lnTo>
                    <a:pt x="269572" y="17936"/>
                  </a:lnTo>
                  <a:lnTo>
                    <a:pt x="151403" y="58557"/>
                  </a:lnTo>
                  <a:lnTo>
                    <a:pt x="161427" y="71218"/>
                  </a:lnTo>
                  <a:lnTo>
                    <a:pt x="141380" y="83879"/>
                  </a:lnTo>
                  <a:lnTo>
                    <a:pt x="83351" y="69108"/>
                  </a:lnTo>
                  <a:lnTo>
                    <a:pt x="101287" y="53282"/>
                  </a:lnTo>
                  <a:lnTo>
                    <a:pt x="74910" y="26905"/>
                  </a:lnTo>
                  <a:lnTo>
                    <a:pt x="0" y="18992"/>
                  </a:lnTo>
                  <a:lnTo>
                    <a:pt x="48006" y="22157"/>
                  </a:lnTo>
                  <a:lnTo>
                    <a:pt x="81768" y="0"/>
                  </a:lnTo>
                  <a:lnTo>
                    <a:pt x="138215" y="27432"/>
                  </a:lnTo>
                  <a:lnTo>
                    <a:pt x="142963" y="528"/>
                  </a:lnTo>
                  <a:lnTo>
                    <a:pt x="200465" y="2585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1ADDC64-4316-04C8-64FA-93DD79D9FEA8}"/>
                </a:ext>
              </a:extLst>
            </p:cNvPr>
            <p:cNvSpPr/>
            <p:nvPr/>
          </p:nvSpPr>
          <p:spPr>
            <a:xfrm>
              <a:off x="5582705" y="3993466"/>
              <a:ext cx="130829" cy="127136"/>
            </a:xfrm>
            <a:custGeom>
              <a:avLst/>
              <a:gdLst>
                <a:gd name="csX0" fmla="*/ 130829 w 130829"/>
                <a:gd name="csY0" fmla="*/ 50644 h 127136"/>
                <a:gd name="csX1" fmla="*/ 108673 w 130829"/>
                <a:gd name="csY1" fmla="*/ 127137 h 127136"/>
                <a:gd name="csX2" fmla="*/ 88626 w 130829"/>
                <a:gd name="csY2" fmla="*/ 114476 h 127136"/>
                <a:gd name="csX3" fmla="*/ 96012 w 130829"/>
                <a:gd name="csY3" fmla="*/ 82824 h 127136"/>
                <a:gd name="csX4" fmla="*/ 52226 w 130829"/>
                <a:gd name="csY4" fmla="*/ 104980 h 127136"/>
                <a:gd name="csX5" fmla="*/ 0 w 130829"/>
                <a:gd name="csY5" fmla="*/ 26377 h 127136"/>
                <a:gd name="csX6" fmla="*/ 18991 w 130829"/>
                <a:gd name="csY6" fmla="*/ 0 h 127136"/>
                <a:gd name="csX7" fmla="*/ 91792 w 130829"/>
                <a:gd name="csY7" fmla="*/ 66997 h 127136"/>
                <a:gd name="csX8" fmla="*/ 130829 w 130829"/>
                <a:gd name="csY8" fmla="*/ 50644 h 1271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829" h="127136">
                  <a:moveTo>
                    <a:pt x="130829" y="50644"/>
                  </a:moveTo>
                  <a:lnTo>
                    <a:pt x="108673" y="127137"/>
                  </a:lnTo>
                  <a:lnTo>
                    <a:pt x="88626" y="114476"/>
                  </a:lnTo>
                  <a:lnTo>
                    <a:pt x="96012" y="82824"/>
                  </a:lnTo>
                  <a:lnTo>
                    <a:pt x="52226" y="104980"/>
                  </a:lnTo>
                  <a:lnTo>
                    <a:pt x="0" y="26377"/>
                  </a:lnTo>
                  <a:lnTo>
                    <a:pt x="18991" y="0"/>
                  </a:lnTo>
                  <a:lnTo>
                    <a:pt x="91792" y="66997"/>
                  </a:lnTo>
                  <a:lnTo>
                    <a:pt x="130829" y="5064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F8F1EF-78AE-9D93-CDEA-79BBFE00B51B}"/>
                </a:ext>
              </a:extLst>
            </p:cNvPr>
            <p:cNvSpPr/>
            <p:nvPr/>
          </p:nvSpPr>
          <p:spPr>
            <a:xfrm>
              <a:off x="6299102" y="551277"/>
              <a:ext cx="403039" cy="288563"/>
            </a:xfrm>
            <a:custGeom>
              <a:avLst/>
              <a:gdLst>
                <a:gd name="csX0" fmla="*/ 397236 w 403039"/>
                <a:gd name="csY0" fmla="*/ 248471 h 288563"/>
                <a:gd name="csX1" fmla="*/ 397764 w 403039"/>
                <a:gd name="csY1" fmla="*/ 269045 h 288563"/>
                <a:gd name="csX2" fmla="*/ 376135 w 403039"/>
                <a:gd name="csY2" fmla="*/ 265352 h 288563"/>
                <a:gd name="csX3" fmla="*/ 399347 w 403039"/>
                <a:gd name="csY3" fmla="*/ 275375 h 288563"/>
                <a:gd name="csX4" fmla="*/ 403040 w 403039"/>
                <a:gd name="csY4" fmla="*/ 288564 h 288563"/>
                <a:gd name="csX5" fmla="*/ 341845 w 403039"/>
                <a:gd name="csY5" fmla="*/ 255856 h 288563"/>
                <a:gd name="csX6" fmla="*/ 284343 w 403039"/>
                <a:gd name="csY6" fmla="*/ 189914 h 288563"/>
                <a:gd name="csX7" fmla="*/ 255856 w 403039"/>
                <a:gd name="csY7" fmla="*/ 128719 h 288563"/>
                <a:gd name="csX8" fmla="*/ 87571 w 403039"/>
                <a:gd name="csY8" fmla="*/ 54336 h 288563"/>
                <a:gd name="csX9" fmla="*/ 29542 w 403039"/>
                <a:gd name="csY9" fmla="*/ 58557 h 288563"/>
                <a:gd name="csX10" fmla="*/ 0 w 403039"/>
                <a:gd name="csY10" fmla="*/ 0 h 288563"/>
                <a:gd name="csX11" fmla="*/ 113421 w 403039"/>
                <a:gd name="csY11" fmla="*/ 60139 h 288563"/>
                <a:gd name="csX12" fmla="*/ 217873 w 403039"/>
                <a:gd name="csY12" fmla="*/ 63305 h 288563"/>
                <a:gd name="csX13" fmla="*/ 226842 w 403039"/>
                <a:gd name="csY13" fmla="*/ 79131 h 288563"/>
                <a:gd name="csX14" fmla="*/ 173560 w 403039"/>
                <a:gd name="csY14" fmla="*/ 87044 h 288563"/>
                <a:gd name="csX15" fmla="*/ 257966 w 403039"/>
                <a:gd name="csY15" fmla="*/ 102870 h 288563"/>
                <a:gd name="csX16" fmla="*/ 291729 w 403039"/>
                <a:gd name="csY16" fmla="*/ 190441 h 288563"/>
                <a:gd name="csX17" fmla="*/ 309137 w 403039"/>
                <a:gd name="csY17" fmla="*/ 180946 h 288563"/>
                <a:gd name="csX18" fmla="*/ 330239 w 403039"/>
                <a:gd name="csY18" fmla="*/ 218928 h 288563"/>
                <a:gd name="csX19" fmla="*/ 329184 w 403039"/>
                <a:gd name="csY19" fmla="*/ 193607 h 288563"/>
                <a:gd name="csX20" fmla="*/ 356088 w 403039"/>
                <a:gd name="csY20" fmla="*/ 262714 h 288563"/>
                <a:gd name="csX21" fmla="*/ 397236 w 403039"/>
                <a:gd name="csY21" fmla="*/ 248471 h 288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03039" h="288563">
                  <a:moveTo>
                    <a:pt x="397236" y="248471"/>
                  </a:moveTo>
                  <a:lnTo>
                    <a:pt x="397764" y="269045"/>
                  </a:lnTo>
                  <a:lnTo>
                    <a:pt x="376135" y="265352"/>
                  </a:lnTo>
                  <a:lnTo>
                    <a:pt x="399347" y="275375"/>
                  </a:lnTo>
                  <a:lnTo>
                    <a:pt x="403040" y="288564"/>
                  </a:lnTo>
                  <a:lnTo>
                    <a:pt x="341845" y="255856"/>
                  </a:lnTo>
                  <a:lnTo>
                    <a:pt x="284343" y="189914"/>
                  </a:lnTo>
                  <a:lnTo>
                    <a:pt x="255856" y="128719"/>
                  </a:lnTo>
                  <a:lnTo>
                    <a:pt x="87571" y="54336"/>
                  </a:lnTo>
                  <a:lnTo>
                    <a:pt x="29542" y="58557"/>
                  </a:lnTo>
                  <a:lnTo>
                    <a:pt x="0" y="0"/>
                  </a:lnTo>
                  <a:lnTo>
                    <a:pt x="113421" y="60139"/>
                  </a:lnTo>
                  <a:lnTo>
                    <a:pt x="217873" y="63305"/>
                  </a:lnTo>
                  <a:lnTo>
                    <a:pt x="226842" y="79131"/>
                  </a:lnTo>
                  <a:lnTo>
                    <a:pt x="173560" y="87044"/>
                  </a:lnTo>
                  <a:lnTo>
                    <a:pt x="257966" y="102870"/>
                  </a:lnTo>
                  <a:lnTo>
                    <a:pt x="291729" y="190441"/>
                  </a:lnTo>
                  <a:lnTo>
                    <a:pt x="309137" y="180946"/>
                  </a:lnTo>
                  <a:lnTo>
                    <a:pt x="330239" y="218928"/>
                  </a:lnTo>
                  <a:lnTo>
                    <a:pt x="329184" y="193607"/>
                  </a:lnTo>
                  <a:lnTo>
                    <a:pt x="356088" y="262714"/>
                  </a:lnTo>
                  <a:lnTo>
                    <a:pt x="397236" y="248471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36DC8F4-5CD9-C306-E557-A49B4FD5A78E}"/>
                </a:ext>
              </a:extLst>
            </p:cNvPr>
            <p:cNvSpPr/>
            <p:nvPr/>
          </p:nvSpPr>
          <p:spPr>
            <a:xfrm>
              <a:off x="6051686" y="1493461"/>
              <a:ext cx="130301" cy="116586"/>
            </a:xfrm>
            <a:custGeom>
              <a:avLst/>
              <a:gdLst>
                <a:gd name="csX0" fmla="*/ 130302 w 130301"/>
                <a:gd name="csY0" fmla="*/ 116586 h 116586"/>
                <a:gd name="csX1" fmla="*/ 90209 w 130301"/>
                <a:gd name="csY1" fmla="*/ 102870 h 116586"/>
                <a:gd name="csX2" fmla="*/ 81768 w 130301"/>
                <a:gd name="csY2" fmla="*/ 90737 h 116586"/>
                <a:gd name="csX3" fmla="*/ 104980 w 130301"/>
                <a:gd name="csY3" fmla="*/ 91264 h 116586"/>
                <a:gd name="csX4" fmla="*/ 94957 w 130301"/>
                <a:gd name="csY4" fmla="*/ 77548 h 116586"/>
                <a:gd name="csX5" fmla="*/ 0 w 130301"/>
                <a:gd name="csY5" fmla="*/ 12133 h 116586"/>
                <a:gd name="csX6" fmla="*/ 18464 w 130301"/>
                <a:gd name="csY6" fmla="*/ 0 h 116586"/>
                <a:gd name="csX7" fmla="*/ 79658 w 130301"/>
                <a:gd name="csY7" fmla="*/ 41676 h 116586"/>
                <a:gd name="csX8" fmla="*/ 130302 w 130301"/>
                <a:gd name="csY8" fmla="*/ 116586 h 116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301" h="116586">
                  <a:moveTo>
                    <a:pt x="130302" y="116586"/>
                  </a:moveTo>
                  <a:lnTo>
                    <a:pt x="90209" y="102870"/>
                  </a:lnTo>
                  <a:lnTo>
                    <a:pt x="81768" y="90737"/>
                  </a:lnTo>
                  <a:lnTo>
                    <a:pt x="104980" y="91264"/>
                  </a:lnTo>
                  <a:lnTo>
                    <a:pt x="94957" y="77548"/>
                  </a:lnTo>
                  <a:lnTo>
                    <a:pt x="0" y="12133"/>
                  </a:lnTo>
                  <a:lnTo>
                    <a:pt x="18464" y="0"/>
                  </a:lnTo>
                  <a:lnTo>
                    <a:pt x="79658" y="41676"/>
                  </a:lnTo>
                  <a:lnTo>
                    <a:pt x="130302" y="116586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9EDF0B9-BD21-3F5E-FD44-D79DA1DC4563}"/>
                </a:ext>
              </a:extLst>
            </p:cNvPr>
            <p:cNvSpPr/>
            <p:nvPr/>
          </p:nvSpPr>
          <p:spPr>
            <a:xfrm>
              <a:off x="5936155" y="4526280"/>
              <a:ext cx="485862" cy="269044"/>
            </a:xfrm>
            <a:custGeom>
              <a:avLst/>
              <a:gdLst>
                <a:gd name="csX0" fmla="*/ 485863 w 485862"/>
                <a:gd name="csY0" fmla="*/ 217346 h 269044"/>
                <a:gd name="csX1" fmla="*/ 456321 w 485862"/>
                <a:gd name="csY1" fmla="*/ 215236 h 269044"/>
                <a:gd name="csX2" fmla="*/ 437329 w 485862"/>
                <a:gd name="csY2" fmla="*/ 266407 h 269044"/>
                <a:gd name="csX3" fmla="*/ 424668 w 485862"/>
                <a:gd name="csY3" fmla="*/ 245833 h 269044"/>
                <a:gd name="csX4" fmla="*/ 402512 w 485862"/>
                <a:gd name="csY4" fmla="*/ 261132 h 269044"/>
                <a:gd name="csX5" fmla="*/ 371915 w 485862"/>
                <a:gd name="csY5" fmla="*/ 238447 h 269044"/>
                <a:gd name="csX6" fmla="*/ 371387 w 485862"/>
                <a:gd name="csY6" fmla="*/ 269045 h 269044"/>
                <a:gd name="csX7" fmla="*/ 311775 w 485862"/>
                <a:gd name="csY7" fmla="*/ 224731 h 269044"/>
                <a:gd name="csX8" fmla="*/ 324436 w 485862"/>
                <a:gd name="csY8" fmla="*/ 257966 h 269044"/>
                <a:gd name="csX9" fmla="*/ 281178 w 485862"/>
                <a:gd name="csY9" fmla="*/ 256911 h 269044"/>
                <a:gd name="csX10" fmla="*/ 301224 w 485862"/>
                <a:gd name="csY10" fmla="*/ 212598 h 269044"/>
                <a:gd name="csX11" fmla="*/ 239502 w 485862"/>
                <a:gd name="csY11" fmla="*/ 211015 h 269044"/>
                <a:gd name="csX12" fmla="*/ 190441 w 485862"/>
                <a:gd name="csY12" fmla="*/ 152986 h 269044"/>
                <a:gd name="csX13" fmla="*/ 156679 w 485862"/>
                <a:gd name="csY13" fmla="*/ 162482 h 269044"/>
                <a:gd name="csX14" fmla="*/ 202575 w 485862"/>
                <a:gd name="csY14" fmla="*/ 199409 h 269044"/>
                <a:gd name="csX15" fmla="*/ 150348 w 485862"/>
                <a:gd name="csY15" fmla="*/ 159844 h 269044"/>
                <a:gd name="csX16" fmla="*/ 33762 w 485862"/>
                <a:gd name="csY16" fmla="*/ 178308 h 269044"/>
                <a:gd name="csX17" fmla="*/ 0 w 485862"/>
                <a:gd name="csY17" fmla="*/ 154041 h 269044"/>
                <a:gd name="csX18" fmla="*/ 56974 w 485862"/>
                <a:gd name="csY18" fmla="*/ 150876 h 269044"/>
                <a:gd name="csX19" fmla="*/ 69635 w 485862"/>
                <a:gd name="csY19" fmla="*/ 170923 h 269044"/>
                <a:gd name="csX20" fmla="*/ 118696 w 485862"/>
                <a:gd name="csY20" fmla="*/ 134522 h 269044"/>
                <a:gd name="csX21" fmla="*/ 116058 w 485862"/>
                <a:gd name="csY21" fmla="*/ 101287 h 269044"/>
                <a:gd name="csX22" fmla="*/ 163537 w 485862"/>
                <a:gd name="csY22" fmla="*/ 136105 h 269044"/>
                <a:gd name="csX23" fmla="*/ 181473 w 485862"/>
                <a:gd name="csY23" fmla="*/ 106035 h 269044"/>
                <a:gd name="csX24" fmla="*/ 243195 w 485862"/>
                <a:gd name="csY24" fmla="*/ 126082 h 269044"/>
                <a:gd name="csX25" fmla="*/ 238975 w 485862"/>
                <a:gd name="csY25" fmla="*/ 97067 h 269044"/>
                <a:gd name="csX26" fmla="*/ 323909 w 485862"/>
                <a:gd name="csY26" fmla="*/ 156679 h 269044"/>
                <a:gd name="csX27" fmla="*/ 303862 w 485862"/>
                <a:gd name="csY27" fmla="*/ 88626 h 269044"/>
                <a:gd name="csX28" fmla="*/ 314940 w 485862"/>
                <a:gd name="csY28" fmla="*/ 73855 h 269044"/>
                <a:gd name="csX29" fmla="*/ 314413 w 485862"/>
                <a:gd name="csY29" fmla="*/ 96012 h 269044"/>
                <a:gd name="csX30" fmla="*/ 353978 w 485862"/>
                <a:gd name="csY30" fmla="*/ 118696 h 269044"/>
                <a:gd name="csX31" fmla="*/ 351340 w 485862"/>
                <a:gd name="csY31" fmla="*/ 143491 h 269044"/>
                <a:gd name="csX32" fmla="*/ 382993 w 485862"/>
                <a:gd name="csY32" fmla="*/ 145600 h 269044"/>
                <a:gd name="csX33" fmla="*/ 394599 w 485862"/>
                <a:gd name="csY33" fmla="*/ 167230 h 269044"/>
                <a:gd name="csX34" fmla="*/ 410425 w 485862"/>
                <a:gd name="csY34" fmla="*/ 122916 h 269044"/>
                <a:gd name="csX35" fmla="*/ 356088 w 485862"/>
                <a:gd name="csY35" fmla="*/ 69635 h 269044"/>
                <a:gd name="csX36" fmla="*/ 367167 w 485862"/>
                <a:gd name="csY36" fmla="*/ 37455 h 269044"/>
                <a:gd name="csX37" fmla="*/ 343427 w 485862"/>
                <a:gd name="csY37" fmla="*/ 48006 h 269044"/>
                <a:gd name="csX38" fmla="*/ 350813 w 485862"/>
                <a:gd name="csY38" fmla="*/ 110256 h 269044"/>
                <a:gd name="csX39" fmla="*/ 328656 w 485862"/>
                <a:gd name="csY39" fmla="*/ 62249 h 269044"/>
                <a:gd name="csX40" fmla="*/ 338680 w 485862"/>
                <a:gd name="csY40" fmla="*/ 36928 h 269044"/>
                <a:gd name="csX41" fmla="*/ 309665 w 485862"/>
                <a:gd name="csY41" fmla="*/ 30070 h 269044"/>
                <a:gd name="csX42" fmla="*/ 350286 w 485862"/>
                <a:gd name="csY42" fmla="*/ 26377 h 269044"/>
                <a:gd name="csX43" fmla="*/ 360836 w 485862"/>
                <a:gd name="csY43" fmla="*/ 0 h 269044"/>
                <a:gd name="csX44" fmla="*/ 382993 w 485862"/>
                <a:gd name="csY44" fmla="*/ 36400 h 269044"/>
                <a:gd name="csX45" fmla="*/ 361891 w 485862"/>
                <a:gd name="csY45" fmla="*/ 69107 h 269044"/>
                <a:gd name="csX46" fmla="*/ 392489 w 485862"/>
                <a:gd name="csY46" fmla="*/ 84406 h 269044"/>
                <a:gd name="csX47" fmla="*/ 393016 w 485862"/>
                <a:gd name="csY47" fmla="*/ 49061 h 269044"/>
                <a:gd name="csX48" fmla="*/ 416228 w 485862"/>
                <a:gd name="csY48" fmla="*/ 99705 h 269044"/>
                <a:gd name="csX49" fmla="*/ 413590 w 485862"/>
                <a:gd name="csY49" fmla="*/ 192552 h 269044"/>
                <a:gd name="csX50" fmla="*/ 485863 w 485862"/>
                <a:gd name="csY50" fmla="*/ 217346 h 2690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485862" h="269044">
                  <a:moveTo>
                    <a:pt x="485863" y="217346"/>
                  </a:moveTo>
                  <a:lnTo>
                    <a:pt x="456321" y="215236"/>
                  </a:lnTo>
                  <a:lnTo>
                    <a:pt x="437329" y="266407"/>
                  </a:lnTo>
                  <a:lnTo>
                    <a:pt x="424668" y="245833"/>
                  </a:lnTo>
                  <a:lnTo>
                    <a:pt x="402512" y="261132"/>
                  </a:lnTo>
                  <a:lnTo>
                    <a:pt x="371915" y="238447"/>
                  </a:lnTo>
                  <a:lnTo>
                    <a:pt x="371387" y="269045"/>
                  </a:lnTo>
                  <a:lnTo>
                    <a:pt x="311775" y="224731"/>
                  </a:lnTo>
                  <a:lnTo>
                    <a:pt x="324436" y="257966"/>
                  </a:lnTo>
                  <a:lnTo>
                    <a:pt x="281178" y="256911"/>
                  </a:lnTo>
                  <a:lnTo>
                    <a:pt x="301224" y="212598"/>
                  </a:lnTo>
                  <a:lnTo>
                    <a:pt x="239502" y="211015"/>
                  </a:lnTo>
                  <a:lnTo>
                    <a:pt x="190441" y="152986"/>
                  </a:lnTo>
                  <a:lnTo>
                    <a:pt x="156679" y="162482"/>
                  </a:lnTo>
                  <a:lnTo>
                    <a:pt x="202575" y="199409"/>
                  </a:lnTo>
                  <a:lnTo>
                    <a:pt x="150348" y="159844"/>
                  </a:lnTo>
                  <a:lnTo>
                    <a:pt x="33762" y="178308"/>
                  </a:lnTo>
                  <a:lnTo>
                    <a:pt x="0" y="154041"/>
                  </a:lnTo>
                  <a:lnTo>
                    <a:pt x="56974" y="150876"/>
                  </a:lnTo>
                  <a:lnTo>
                    <a:pt x="69635" y="170923"/>
                  </a:lnTo>
                  <a:lnTo>
                    <a:pt x="118696" y="134522"/>
                  </a:lnTo>
                  <a:lnTo>
                    <a:pt x="116058" y="101287"/>
                  </a:lnTo>
                  <a:lnTo>
                    <a:pt x="163537" y="136105"/>
                  </a:lnTo>
                  <a:lnTo>
                    <a:pt x="181473" y="106035"/>
                  </a:lnTo>
                  <a:lnTo>
                    <a:pt x="243195" y="126082"/>
                  </a:lnTo>
                  <a:lnTo>
                    <a:pt x="238975" y="97067"/>
                  </a:lnTo>
                  <a:lnTo>
                    <a:pt x="323909" y="156679"/>
                  </a:lnTo>
                  <a:lnTo>
                    <a:pt x="303862" y="88626"/>
                  </a:lnTo>
                  <a:lnTo>
                    <a:pt x="314940" y="73855"/>
                  </a:lnTo>
                  <a:lnTo>
                    <a:pt x="314413" y="96012"/>
                  </a:lnTo>
                  <a:lnTo>
                    <a:pt x="353978" y="118696"/>
                  </a:lnTo>
                  <a:lnTo>
                    <a:pt x="351340" y="143491"/>
                  </a:lnTo>
                  <a:lnTo>
                    <a:pt x="382993" y="145600"/>
                  </a:lnTo>
                  <a:lnTo>
                    <a:pt x="394599" y="167230"/>
                  </a:lnTo>
                  <a:lnTo>
                    <a:pt x="410425" y="122916"/>
                  </a:lnTo>
                  <a:lnTo>
                    <a:pt x="356088" y="69635"/>
                  </a:lnTo>
                  <a:lnTo>
                    <a:pt x="367167" y="37455"/>
                  </a:lnTo>
                  <a:lnTo>
                    <a:pt x="343427" y="48006"/>
                  </a:lnTo>
                  <a:lnTo>
                    <a:pt x="350813" y="110256"/>
                  </a:lnTo>
                  <a:lnTo>
                    <a:pt x="328656" y="62249"/>
                  </a:lnTo>
                  <a:lnTo>
                    <a:pt x="338680" y="36928"/>
                  </a:lnTo>
                  <a:lnTo>
                    <a:pt x="309665" y="30070"/>
                  </a:lnTo>
                  <a:lnTo>
                    <a:pt x="350286" y="26377"/>
                  </a:lnTo>
                  <a:lnTo>
                    <a:pt x="360836" y="0"/>
                  </a:lnTo>
                  <a:lnTo>
                    <a:pt x="382993" y="36400"/>
                  </a:lnTo>
                  <a:lnTo>
                    <a:pt x="361891" y="69107"/>
                  </a:lnTo>
                  <a:lnTo>
                    <a:pt x="392489" y="84406"/>
                  </a:lnTo>
                  <a:lnTo>
                    <a:pt x="393016" y="49061"/>
                  </a:lnTo>
                  <a:lnTo>
                    <a:pt x="416228" y="99705"/>
                  </a:lnTo>
                  <a:lnTo>
                    <a:pt x="413590" y="192552"/>
                  </a:lnTo>
                  <a:lnTo>
                    <a:pt x="485863" y="217346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4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9696</TotalTime>
  <Words>364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Sweden Insights Map – Slide Template</vt:lpstr>
      <vt:lpstr>Sweden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Sweden Insights Map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2026-07-10T20:03:52Z</dcterms:modified>
  <cp:category>Charts &amp; Diagrams;Maps &amp; Flags</cp:category>
</cp:coreProperties>
</file>