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0" r:id="rId4"/>
    <p:sldId id="37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203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50" d="100"/>
          <a:sy n="150" d="100"/>
        </p:scale>
        <p:origin x="-3581" y="-72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2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4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C772B-C4FC-B9C0-1042-3E78A8CC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 Insights Map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5BE94C3-E22C-8528-879D-5E12DF5CAA3E}"/>
              </a:ext>
            </a:extLst>
          </p:cNvPr>
          <p:cNvGrpSpPr/>
          <p:nvPr/>
        </p:nvGrpSpPr>
        <p:grpSpPr>
          <a:xfrm>
            <a:off x="6447099" y="943027"/>
            <a:ext cx="5084867" cy="6463204"/>
            <a:chOff x="3402013" y="4763"/>
            <a:chExt cx="5387975" cy="6848475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4EA10E7B-1439-DBCF-069A-D666545CB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3300" y="1771650"/>
              <a:ext cx="1166813" cy="1003300"/>
            </a:xfrm>
            <a:custGeom>
              <a:avLst/>
              <a:gdLst>
                <a:gd name="T0" fmla="*/ 455 w 5147"/>
                <a:gd name="T1" fmla="*/ 1766 h 4423"/>
                <a:gd name="T2" fmla="*/ 543 w 5147"/>
                <a:gd name="T3" fmla="*/ 1512 h 4423"/>
                <a:gd name="T4" fmla="*/ 632 w 5147"/>
                <a:gd name="T5" fmla="*/ 1573 h 4423"/>
                <a:gd name="T6" fmla="*/ 715 w 5147"/>
                <a:gd name="T7" fmla="*/ 1157 h 4423"/>
                <a:gd name="T8" fmla="*/ 927 w 5147"/>
                <a:gd name="T9" fmla="*/ 835 h 4423"/>
                <a:gd name="T10" fmla="*/ 1219 w 5147"/>
                <a:gd name="T11" fmla="*/ 229 h 4423"/>
                <a:gd name="T12" fmla="*/ 1425 w 5147"/>
                <a:gd name="T13" fmla="*/ 171 h 4423"/>
                <a:gd name="T14" fmla="*/ 1574 w 5147"/>
                <a:gd name="T15" fmla="*/ 292 h 4423"/>
                <a:gd name="T16" fmla="*/ 1874 w 5147"/>
                <a:gd name="T17" fmla="*/ 174 h 4423"/>
                <a:gd name="T18" fmla="*/ 2077 w 5147"/>
                <a:gd name="T19" fmla="*/ 87 h 4423"/>
                <a:gd name="T20" fmla="*/ 2251 w 5147"/>
                <a:gd name="T21" fmla="*/ 120 h 4423"/>
                <a:gd name="T22" fmla="*/ 2486 w 5147"/>
                <a:gd name="T23" fmla="*/ 169 h 4423"/>
                <a:gd name="T24" fmla="*/ 2828 w 5147"/>
                <a:gd name="T25" fmla="*/ 483 h 4423"/>
                <a:gd name="T26" fmla="*/ 3234 w 5147"/>
                <a:gd name="T27" fmla="*/ 923 h 4423"/>
                <a:gd name="T28" fmla="*/ 3015 w 5147"/>
                <a:gd name="T29" fmla="*/ 1485 h 4423"/>
                <a:gd name="T30" fmla="*/ 3310 w 5147"/>
                <a:gd name="T31" fmla="*/ 1449 h 4423"/>
                <a:gd name="T32" fmla="*/ 3321 w 5147"/>
                <a:gd name="T33" fmla="*/ 1626 h 4423"/>
                <a:gd name="T34" fmla="*/ 3504 w 5147"/>
                <a:gd name="T35" fmla="*/ 1916 h 4423"/>
                <a:gd name="T36" fmla="*/ 3777 w 5147"/>
                <a:gd name="T37" fmla="*/ 2255 h 4423"/>
                <a:gd name="T38" fmla="*/ 5147 w 5147"/>
                <a:gd name="T39" fmla="*/ 2659 h 4423"/>
                <a:gd name="T40" fmla="*/ 3758 w 5147"/>
                <a:gd name="T41" fmla="*/ 3828 h 4423"/>
                <a:gd name="T42" fmla="*/ 3466 w 5147"/>
                <a:gd name="T43" fmla="*/ 3946 h 4423"/>
                <a:gd name="T44" fmla="*/ 3113 w 5147"/>
                <a:gd name="T45" fmla="*/ 4123 h 4423"/>
                <a:gd name="T46" fmla="*/ 2791 w 5147"/>
                <a:gd name="T47" fmla="*/ 4216 h 4423"/>
                <a:gd name="T48" fmla="*/ 2342 w 5147"/>
                <a:gd name="T49" fmla="*/ 4243 h 4423"/>
                <a:gd name="T50" fmla="*/ 1881 w 5147"/>
                <a:gd name="T51" fmla="*/ 4324 h 4423"/>
                <a:gd name="T52" fmla="*/ 1370 w 5147"/>
                <a:gd name="T53" fmla="*/ 4040 h 4423"/>
                <a:gd name="T54" fmla="*/ 993 w 5147"/>
                <a:gd name="T55" fmla="*/ 3942 h 4423"/>
                <a:gd name="T56" fmla="*/ 955 w 5147"/>
                <a:gd name="T57" fmla="*/ 3669 h 4423"/>
                <a:gd name="T58" fmla="*/ 778 w 5147"/>
                <a:gd name="T59" fmla="*/ 3647 h 4423"/>
                <a:gd name="T60" fmla="*/ 578 w 5147"/>
                <a:gd name="T61" fmla="*/ 3134 h 4423"/>
                <a:gd name="T62" fmla="*/ 242 w 5147"/>
                <a:gd name="T63" fmla="*/ 2758 h 4423"/>
                <a:gd name="T64" fmla="*/ 76 w 5147"/>
                <a:gd name="T65" fmla="*/ 2446 h 4423"/>
                <a:gd name="T66" fmla="*/ 251 w 5147"/>
                <a:gd name="T67" fmla="*/ 2482 h 4423"/>
                <a:gd name="T68" fmla="*/ 365 w 5147"/>
                <a:gd name="T69" fmla="*/ 2061 h 4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47" h="4423">
                  <a:moveTo>
                    <a:pt x="365" y="2061"/>
                  </a:moveTo>
                  <a:lnTo>
                    <a:pt x="455" y="1766"/>
                  </a:lnTo>
                  <a:lnTo>
                    <a:pt x="439" y="1635"/>
                  </a:lnTo>
                  <a:lnTo>
                    <a:pt x="543" y="1512"/>
                  </a:lnTo>
                  <a:lnTo>
                    <a:pt x="602" y="1591"/>
                  </a:lnTo>
                  <a:lnTo>
                    <a:pt x="632" y="1573"/>
                  </a:lnTo>
                  <a:lnTo>
                    <a:pt x="674" y="1507"/>
                  </a:lnTo>
                  <a:lnTo>
                    <a:pt x="715" y="1157"/>
                  </a:lnTo>
                  <a:lnTo>
                    <a:pt x="799" y="1078"/>
                  </a:lnTo>
                  <a:lnTo>
                    <a:pt x="927" y="835"/>
                  </a:lnTo>
                  <a:lnTo>
                    <a:pt x="1075" y="821"/>
                  </a:lnTo>
                  <a:lnTo>
                    <a:pt x="1219" y="229"/>
                  </a:lnTo>
                  <a:lnTo>
                    <a:pt x="1405" y="224"/>
                  </a:lnTo>
                  <a:lnTo>
                    <a:pt x="1425" y="171"/>
                  </a:lnTo>
                  <a:lnTo>
                    <a:pt x="1484" y="158"/>
                  </a:lnTo>
                  <a:lnTo>
                    <a:pt x="1574" y="292"/>
                  </a:lnTo>
                  <a:lnTo>
                    <a:pt x="1692" y="0"/>
                  </a:lnTo>
                  <a:lnTo>
                    <a:pt x="1874" y="174"/>
                  </a:lnTo>
                  <a:lnTo>
                    <a:pt x="2027" y="146"/>
                  </a:lnTo>
                  <a:lnTo>
                    <a:pt x="2077" y="87"/>
                  </a:lnTo>
                  <a:lnTo>
                    <a:pt x="2145" y="166"/>
                  </a:lnTo>
                  <a:lnTo>
                    <a:pt x="2251" y="120"/>
                  </a:lnTo>
                  <a:lnTo>
                    <a:pt x="2382" y="174"/>
                  </a:lnTo>
                  <a:lnTo>
                    <a:pt x="2486" y="169"/>
                  </a:lnTo>
                  <a:lnTo>
                    <a:pt x="2705" y="297"/>
                  </a:lnTo>
                  <a:lnTo>
                    <a:pt x="2828" y="483"/>
                  </a:lnTo>
                  <a:lnTo>
                    <a:pt x="3005" y="624"/>
                  </a:lnTo>
                  <a:lnTo>
                    <a:pt x="3234" y="923"/>
                  </a:lnTo>
                  <a:lnTo>
                    <a:pt x="3029" y="1212"/>
                  </a:lnTo>
                  <a:lnTo>
                    <a:pt x="3015" y="1485"/>
                  </a:lnTo>
                  <a:lnTo>
                    <a:pt x="3075" y="1510"/>
                  </a:lnTo>
                  <a:lnTo>
                    <a:pt x="3310" y="1449"/>
                  </a:lnTo>
                  <a:lnTo>
                    <a:pt x="3417" y="1485"/>
                  </a:lnTo>
                  <a:lnTo>
                    <a:pt x="3321" y="1626"/>
                  </a:lnTo>
                  <a:lnTo>
                    <a:pt x="3384" y="1791"/>
                  </a:lnTo>
                  <a:lnTo>
                    <a:pt x="3504" y="1916"/>
                  </a:lnTo>
                  <a:lnTo>
                    <a:pt x="3583" y="2096"/>
                  </a:lnTo>
                  <a:lnTo>
                    <a:pt x="3777" y="2255"/>
                  </a:lnTo>
                  <a:lnTo>
                    <a:pt x="4803" y="2656"/>
                  </a:lnTo>
                  <a:lnTo>
                    <a:pt x="5147" y="2659"/>
                  </a:lnTo>
                  <a:lnTo>
                    <a:pt x="4091" y="3850"/>
                  </a:lnTo>
                  <a:lnTo>
                    <a:pt x="3758" y="3828"/>
                  </a:lnTo>
                  <a:lnTo>
                    <a:pt x="3605" y="3871"/>
                  </a:lnTo>
                  <a:lnTo>
                    <a:pt x="3466" y="3946"/>
                  </a:lnTo>
                  <a:lnTo>
                    <a:pt x="3365" y="4079"/>
                  </a:lnTo>
                  <a:lnTo>
                    <a:pt x="3113" y="4123"/>
                  </a:lnTo>
                  <a:lnTo>
                    <a:pt x="3040" y="4205"/>
                  </a:lnTo>
                  <a:lnTo>
                    <a:pt x="2791" y="4216"/>
                  </a:lnTo>
                  <a:lnTo>
                    <a:pt x="2655" y="4082"/>
                  </a:lnTo>
                  <a:lnTo>
                    <a:pt x="2342" y="4243"/>
                  </a:lnTo>
                  <a:lnTo>
                    <a:pt x="2221" y="4423"/>
                  </a:lnTo>
                  <a:lnTo>
                    <a:pt x="1881" y="4324"/>
                  </a:lnTo>
                  <a:lnTo>
                    <a:pt x="1741" y="4339"/>
                  </a:lnTo>
                  <a:lnTo>
                    <a:pt x="1370" y="4040"/>
                  </a:lnTo>
                  <a:lnTo>
                    <a:pt x="1034" y="4011"/>
                  </a:lnTo>
                  <a:lnTo>
                    <a:pt x="993" y="3942"/>
                  </a:lnTo>
                  <a:lnTo>
                    <a:pt x="936" y="3850"/>
                  </a:lnTo>
                  <a:lnTo>
                    <a:pt x="955" y="3669"/>
                  </a:lnTo>
                  <a:lnTo>
                    <a:pt x="840" y="3626"/>
                  </a:lnTo>
                  <a:lnTo>
                    <a:pt x="778" y="3647"/>
                  </a:lnTo>
                  <a:lnTo>
                    <a:pt x="671" y="3456"/>
                  </a:lnTo>
                  <a:lnTo>
                    <a:pt x="578" y="3134"/>
                  </a:lnTo>
                  <a:lnTo>
                    <a:pt x="433" y="3020"/>
                  </a:lnTo>
                  <a:lnTo>
                    <a:pt x="242" y="2758"/>
                  </a:lnTo>
                  <a:lnTo>
                    <a:pt x="0" y="2681"/>
                  </a:lnTo>
                  <a:lnTo>
                    <a:pt x="76" y="2446"/>
                  </a:lnTo>
                  <a:lnTo>
                    <a:pt x="209" y="2446"/>
                  </a:lnTo>
                  <a:lnTo>
                    <a:pt x="251" y="2482"/>
                  </a:lnTo>
                  <a:lnTo>
                    <a:pt x="370" y="2408"/>
                  </a:lnTo>
                  <a:lnTo>
                    <a:pt x="365" y="2061"/>
                  </a:lnTo>
                  <a:lnTo>
                    <a:pt x="365" y="2061"/>
                  </a:lnTo>
                  <a:close/>
                </a:path>
              </a:pathLst>
            </a:custGeom>
            <a:solidFill>
              <a:srgbClr val="FFCA28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7A4A0DAE-266C-24CC-B466-CBDBD221E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738" y="1998663"/>
              <a:ext cx="915988" cy="765175"/>
            </a:xfrm>
            <a:custGeom>
              <a:avLst/>
              <a:gdLst>
                <a:gd name="T0" fmla="*/ 3932 w 4039"/>
                <a:gd name="T1" fmla="*/ 2940 h 3375"/>
                <a:gd name="T2" fmla="*/ 3859 w 4039"/>
                <a:gd name="T3" fmla="*/ 2821 h 3375"/>
                <a:gd name="T4" fmla="*/ 3512 w 4039"/>
                <a:gd name="T5" fmla="*/ 2937 h 3375"/>
                <a:gd name="T6" fmla="*/ 3204 w 4039"/>
                <a:gd name="T7" fmla="*/ 3276 h 3375"/>
                <a:gd name="T8" fmla="*/ 3035 w 4039"/>
                <a:gd name="T9" fmla="*/ 3221 h 3375"/>
                <a:gd name="T10" fmla="*/ 2746 w 4039"/>
                <a:gd name="T11" fmla="*/ 3369 h 3375"/>
                <a:gd name="T12" fmla="*/ 2617 w 4039"/>
                <a:gd name="T13" fmla="*/ 3249 h 3375"/>
                <a:gd name="T14" fmla="*/ 2406 w 4039"/>
                <a:gd name="T15" fmla="*/ 3257 h 3375"/>
                <a:gd name="T16" fmla="*/ 2262 w 4039"/>
                <a:gd name="T17" fmla="*/ 3304 h 3375"/>
                <a:gd name="T18" fmla="*/ 2186 w 4039"/>
                <a:gd name="T19" fmla="*/ 3227 h 3375"/>
                <a:gd name="T20" fmla="*/ 1935 w 4039"/>
                <a:gd name="T21" fmla="*/ 3030 h 3375"/>
                <a:gd name="T22" fmla="*/ 1821 w 4039"/>
                <a:gd name="T23" fmla="*/ 2914 h 3375"/>
                <a:gd name="T24" fmla="*/ 1580 w 4039"/>
                <a:gd name="T25" fmla="*/ 2957 h 3375"/>
                <a:gd name="T26" fmla="*/ 1337 w 4039"/>
                <a:gd name="T27" fmla="*/ 3012 h 3375"/>
                <a:gd name="T28" fmla="*/ 1242 w 4039"/>
                <a:gd name="T29" fmla="*/ 2940 h 3375"/>
                <a:gd name="T30" fmla="*/ 1129 w 4039"/>
                <a:gd name="T31" fmla="*/ 2755 h 3375"/>
                <a:gd name="T32" fmla="*/ 1066 w 4039"/>
                <a:gd name="T33" fmla="*/ 2559 h 3375"/>
                <a:gd name="T34" fmla="*/ 781 w 4039"/>
                <a:gd name="T35" fmla="*/ 2365 h 3375"/>
                <a:gd name="T36" fmla="*/ 728 w 4039"/>
                <a:gd name="T37" fmla="*/ 2212 h 3375"/>
                <a:gd name="T38" fmla="*/ 665 w 4039"/>
                <a:gd name="T39" fmla="*/ 2069 h 3375"/>
                <a:gd name="T40" fmla="*/ 409 w 4039"/>
                <a:gd name="T41" fmla="*/ 1870 h 3375"/>
                <a:gd name="T42" fmla="*/ 388 w 4039"/>
                <a:gd name="T43" fmla="*/ 1747 h 3375"/>
                <a:gd name="T44" fmla="*/ 234 w 4039"/>
                <a:gd name="T45" fmla="*/ 1553 h 3375"/>
                <a:gd name="T46" fmla="*/ 33 w 4039"/>
                <a:gd name="T47" fmla="*/ 1392 h 3375"/>
                <a:gd name="T48" fmla="*/ 139 w 4039"/>
                <a:gd name="T49" fmla="*/ 1275 h 3375"/>
                <a:gd name="T50" fmla="*/ 284 w 4039"/>
                <a:gd name="T51" fmla="*/ 857 h 3375"/>
                <a:gd name="T52" fmla="*/ 575 w 4039"/>
                <a:gd name="T53" fmla="*/ 682 h 3375"/>
                <a:gd name="T54" fmla="*/ 851 w 4039"/>
                <a:gd name="T55" fmla="*/ 1046 h 3375"/>
                <a:gd name="T56" fmla="*/ 1288 w 4039"/>
                <a:gd name="T57" fmla="*/ 1002 h 3375"/>
                <a:gd name="T58" fmla="*/ 1613 w 4039"/>
                <a:gd name="T59" fmla="*/ 1105 h 3375"/>
                <a:gd name="T60" fmla="*/ 1834 w 4039"/>
                <a:gd name="T61" fmla="*/ 936 h 3375"/>
                <a:gd name="T62" fmla="*/ 2017 w 4039"/>
                <a:gd name="T63" fmla="*/ 742 h 3375"/>
                <a:gd name="T64" fmla="*/ 2437 w 4039"/>
                <a:gd name="T65" fmla="*/ 928 h 3375"/>
                <a:gd name="T66" fmla="*/ 2822 w 4039"/>
                <a:gd name="T67" fmla="*/ 193 h 3375"/>
                <a:gd name="T68" fmla="*/ 2961 w 4039"/>
                <a:gd name="T69" fmla="*/ 82 h 3375"/>
                <a:gd name="T70" fmla="*/ 3119 w 4039"/>
                <a:gd name="T71" fmla="*/ 2 h 3375"/>
                <a:gd name="T72" fmla="*/ 3095 w 4039"/>
                <a:gd name="T73" fmla="*/ 565 h 3375"/>
                <a:gd name="T74" fmla="*/ 3346 w 4039"/>
                <a:gd name="T75" fmla="*/ 1042 h 3375"/>
                <a:gd name="T76" fmla="*/ 3416 w 4039"/>
                <a:gd name="T77" fmla="*/ 1406 h 3375"/>
                <a:gd name="T78" fmla="*/ 3255 w 4039"/>
                <a:gd name="T79" fmla="*/ 1444 h 3375"/>
                <a:gd name="T80" fmla="*/ 3046 w 4039"/>
                <a:gd name="T81" fmla="*/ 1679 h 3375"/>
                <a:gd name="T82" fmla="*/ 3479 w 4039"/>
                <a:gd name="T83" fmla="*/ 2018 h 3375"/>
                <a:gd name="T84" fmla="*/ 3717 w 4039"/>
                <a:gd name="T85" fmla="*/ 2454 h 3375"/>
                <a:gd name="T86" fmla="*/ 3886 w 4039"/>
                <a:gd name="T87" fmla="*/ 2624 h 3375"/>
                <a:gd name="T88" fmla="*/ 3982 w 4039"/>
                <a:gd name="T89" fmla="*/ 2848 h 3375"/>
                <a:gd name="T90" fmla="*/ 4039 w 4039"/>
                <a:gd name="T91" fmla="*/ 2940 h 3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39" h="3375">
                  <a:moveTo>
                    <a:pt x="4039" y="2940"/>
                  </a:moveTo>
                  <a:lnTo>
                    <a:pt x="3932" y="2940"/>
                  </a:lnTo>
                  <a:lnTo>
                    <a:pt x="3919" y="2829"/>
                  </a:lnTo>
                  <a:lnTo>
                    <a:pt x="3859" y="2821"/>
                  </a:lnTo>
                  <a:lnTo>
                    <a:pt x="3867" y="2779"/>
                  </a:lnTo>
                  <a:lnTo>
                    <a:pt x="3512" y="2937"/>
                  </a:lnTo>
                  <a:lnTo>
                    <a:pt x="3373" y="3093"/>
                  </a:lnTo>
                  <a:lnTo>
                    <a:pt x="3204" y="3276"/>
                  </a:lnTo>
                  <a:lnTo>
                    <a:pt x="3092" y="3271"/>
                  </a:lnTo>
                  <a:lnTo>
                    <a:pt x="3035" y="3221"/>
                  </a:lnTo>
                  <a:lnTo>
                    <a:pt x="2822" y="3282"/>
                  </a:lnTo>
                  <a:lnTo>
                    <a:pt x="2746" y="3369"/>
                  </a:lnTo>
                  <a:lnTo>
                    <a:pt x="2668" y="3334"/>
                  </a:lnTo>
                  <a:lnTo>
                    <a:pt x="2617" y="3249"/>
                  </a:lnTo>
                  <a:lnTo>
                    <a:pt x="2530" y="3312"/>
                  </a:lnTo>
                  <a:lnTo>
                    <a:pt x="2406" y="3257"/>
                  </a:lnTo>
                  <a:lnTo>
                    <a:pt x="2295" y="3375"/>
                  </a:lnTo>
                  <a:lnTo>
                    <a:pt x="2262" y="3304"/>
                  </a:lnTo>
                  <a:lnTo>
                    <a:pt x="2194" y="3325"/>
                  </a:lnTo>
                  <a:lnTo>
                    <a:pt x="2186" y="3227"/>
                  </a:lnTo>
                  <a:lnTo>
                    <a:pt x="2071" y="3191"/>
                  </a:lnTo>
                  <a:lnTo>
                    <a:pt x="1935" y="3030"/>
                  </a:lnTo>
                  <a:lnTo>
                    <a:pt x="1922" y="2949"/>
                  </a:lnTo>
                  <a:lnTo>
                    <a:pt x="1821" y="2914"/>
                  </a:lnTo>
                  <a:lnTo>
                    <a:pt x="1730" y="3042"/>
                  </a:lnTo>
                  <a:lnTo>
                    <a:pt x="1580" y="2957"/>
                  </a:lnTo>
                  <a:lnTo>
                    <a:pt x="1451" y="3066"/>
                  </a:lnTo>
                  <a:lnTo>
                    <a:pt x="1337" y="3012"/>
                  </a:lnTo>
                  <a:lnTo>
                    <a:pt x="1326" y="2960"/>
                  </a:lnTo>
                  <a:lnTo>
                    <a:pt x="1242" y="2940"/>
                  </a:lnTo>
                  <a:lnTo>
                    <a:pt x="1236" y="2869"/>
                  </a:lnTo>
                  <a:lnTo>
                    <a:pt x="1129" y="2755"/>
                  </a:lnTo>
                  <a:lnTo>
                    <a:pt x="1070" y="2681"/>
                  </a:lnTo>
                  <a:lnTo>
                    <a:pt x="1066" y="2559"/>
                  </a:lnTo>
                  <a:lnTo>
                    <a:pt x="1020" y="2484"/>
                  </a:lnTo>
                  <a:lnTo>
                    <a:pt x="781" y="2365"/>
                  </a:lnTo>
                  <a:lnTo>
                    <a:pt x="811" y="2312"/>
                  </a:lnTo>
                  <a:lnTo>
                    <a:pt x="728" y="2212"/>
                  </a:lnTo>
                  <a:lnTo>
                    <a:pt x="764" y="2141"/>
                  </a:lnTo>
                  <a:lnTo>
                    <a:pt x="665" y="2069"/>
                  </a:lnTo>
                  <a:lnTo>
                    <a:pt x="644" y="2006"/>
                  </a:lnTo>
                  <a:lnTo>
                    <a:pt x="409" y="1870"/>
                  </a:lnTo>
                  <a:lnTo>
                    <a:pt x="350" y="1786"/>
                  </a:lnTo>
                  <a:lnTo>
                    <a:pt x="388" y="1747"/>
                  </a:lnTo>
                  <a:lnTo>
                    <a:pt x="371" y="1673"/>
                  </a:lnTo>
                  <a:lnTo>
                    <a:pt x="234" y="1553"/>
                  </a:lnTo>
                  <a:lnTo>
                    <a:pt x="0" y="1493"/>
                  </a:lnTo>
                  <a:lnTo>
                    <a:pt x="33" y="1392"/>
                  </a:lnTo>
                  <a:lnTo>
                    <a:pt x="5" y="1349"/>
                  </a:lnTo>
                  <a:lnTo>
                    <a:pt x="139" y="1275"/>
                  </a:lnTo>
                  <a:lnTo>
                    <a:pt x="221" y="914"/>
                  </a:lnTo>
                  <a:lnTo>
                    <a:pt x="284" y="857"/>
                  </a:lnTo>
                  <a:lnTo>
                    <a:pt x="319" y="734"/>
                  </a:lnTo>
                  <a:lnTo>
                    <a:pt x="575" y="682"/>
                  </a:lnTo>
                  <a:lnTo>
                    <a:pt x="603" y="775"/>
                  </a:lnTo>
                  <a:lnTo>
                    <a:pt x="851" y="1046"/>
                  </a:lnTo>
                  <a:lnTo>
                    <a:pt x="1007" y="996"/>
                  </a:lnTo>
                  <a:lnTo>
                    <a:pt x="1288" y="1002"/>
                  </a:lnTo>
                  <a:lnTo>
                    <a:pt x="1340" y="1102"/>
                  </a:lnTo>
                  <a:lnTo>
                    <a:pt x="1613" y="1105"/>
                  </a:lnTo>
                  <a:lnTo>
                    <a:pt x="1637" y="1026"/>
                  </a:lnTo>
                  <a:lnTo>
                    <a:pt x="1834" y="936"/>
                  </a:lnTo>
                  <a:lnTo>
                    <a:pt x="1880" y="825"/>
                  </a:lnTo>
                  <a:lnTo>
                    <a:pt x="2017" y="742"/>
                  </a:lnTo>
                  <a:lnTo>
                    <a:pt x="2275" y="953"/>
                  </a:lnTo>
                  <a:lnTo>
                    <a:pt x="2437" y="928"/>
                  </a:lnTo>
                  <a:lnTo>
                    <a:pt x="2849" y="433"/>
                  </a:lnTo>
                  <a:lnTo>
                    <a:pt x="2822" y="193"/>
                  </a:lnTo>
                  <a:lnTo>
                    <a:pt x="2731" y="82"/>
                  </a:lnTo>
                  <a:lnTo>
                    <a:pt x="2961" y="82"/>
                  </a:lnTo>
                  <a:lnTo>
                    <a:pt x="2955" y="0"/>
                  </a:lnTo>
                  <a:lnTo>
                    <a:pt x="3119" y="2"/>
                  </a:lnTo>
                  <a:lnTo>
                    <a:pt x="3076" y="234"/>
                  </a:lnTo>
                  <a:lnTo>
                    <a:pt x="3095" y="565"/>
                  </a:lnTo>
                  <a:lnTo>
                    <a:pt x="3360" y="783"/>
                  </a:lnTo>
                  <a:lnTo>
                    <a:pt x="3346" y="1042"/>
                  </a:lnTo>
                  <a:lnTo>
                    <a:pt x="3411" y="1059"/>
                  </a:lnTo>
                  <a:lnTo>
                    <a:pt x="3416" y="1406"/>
                  </a:lnTo>
                  <a:lnTo>
                    <a:pt x="3297" y="1480"/>
                  </a:lnTo>
                  <a:lnTo>
                    <a:pt x="3255" y="1444"/>
                  </a:lnTo>
                  <a:lnTo>
                    <a:pt x="3122" y="1444"/>
                  </a:lnTo>
                  <a:lnTo>
                    <a:pt x="3046" y="1679"/>
                  </a:lnTo>
                  <a:lnTo>
                    <a:pt x="3288" y="1756"/>
                  </a:lnTo>
                  <a:lnTo>
                    <a:pt x="3479" y="2018"/>
                  </a:lnTo>
                  <a:lnTo>
                    <a:pt x="3624" y="2132"/>
                  </a:lnTo>
                  <a:lnTo>
                    <a:pt x="3717" y="2454"/>
                  </a:lnTo>
                  <a:lnTo>
                    <a:pt x="3824" y="2645"/>
                  </a:lnTo>
                  <a:lnTo>
                    <a:pt x="3886" y="2624"/>
                  </a:lnTo>
                  <a:lnTo>
                    <a:pt x="4001" y="2667"/>
                  </a:lnTo>
                  <a:lnTo>
                    <a:pt x="3982" y="2848"/>
                  </a:lnTo>
                  <a:lnTo>
                    <a:pt x="4039" y="2940"/>
                  </a:lnTo>
                  <a:lnTo>
                    <a:pt x="4039" y="2940"/>
                  </a:lnTo>
                  <a:close/>
                </a:path>
              </a:pathLst>
            </a:custGeom>
            <a:solidFill>
              <a:srgbClr val="27AE6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D376B6C-A11F-6FA1-4A41-6FD86CB87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2032000"/>
              <a:ext cx="820738" cy="1196975"/>
            </a:xfrm>
            <a:custGeom>
              <a:avLst/>
              <a:gdLst>
                <a:gd name="T0" fmla="*/ 325 w 3622"/>
                <a:gd name="T1" fmla="*/ 3058 h 5281"/>
                <a:gd name="T2" fmla="*/ 398 w 3622"/>
                <a:gd name="T3" fmla="*/ 2976 h 5281"/>
                <a:gd name="T4" fmla="*/ 650 w 3622"/>
                <a:gd name="T5" fmla="*/ 2932 h 5281"/>
                <a:gd name="T6" fmla="*/ 751 w 3622"/>
                <a:gd name="T7" fmla="*/ 2799 h 5281"/>
                <a:gd name="T8" fmla="*/ 890 w 3622"/>
                <a:gd name="T9" fmla="*/ 2724 h 5281"/>
                <a:gd name="T10" fmla="*/ 1043 w 3622"/>
                <a:gd name="T11" fmla="*/ 2681 h 5281"/>
                <a:gd name="T12" fmla="*/ 1376 w 3622"/>
                <a:gd name="T13" fmla="*/ 2703 h 5281"/>
                <a:gd name="T14" fmla="*/ 2432 w 3622"/>
                <a:gd name="T15" fmla="*/ 1512 h 5281"/>
                <a:gd name="T16" fmla="*/ 2768 w 3622"/>
                <a:gd name="T17" fmla="*/ 952 h 5281"/>
                <a:gd name="T18" fmla="*/ 2773 w 3622"/>
                <a:gd name="T19" fmla="*/ 262 h 5281"/>
                <a:gd name="T20" fmla="*/ 3232 w 3622"/>
                <a:gd name="T21" fmla="*/ 136 h 5281"/>
                <a:gd name="T22" fmla="*/ 3363 w 3622"/>
                <a:gd name="T23" fmla="*/ 0 h 5281"/>
                <a:gd name="T24" fmla="*/ 3587 w 3622"/>
                <a:gd name="T25" fmla="*/ 46 h 5281"/>
                <a:gd name="T26" fmla="*/ 3513 w 3622"/>
                <a:gd name="T27" fmla="*/ 234 h 5281"/>
                <a:gd name="T28" fmla="*/ 3549 w 3622"/>
                <a:gd name="T29" fmla="*/ 313 h 5281"/>
                <a:gd name="T30" fmla="*/ 3534 w 3622"/>
                <a:gd name="T31" fmla="*/ 518 h 5281"/>
                <a:gd name="T32" fmla="*/ 3483 w 3622"/>
                <a:gd name="T33" fmla="*/ 581 h 5281"/>
                <a:gd name="T34" fmla="*/ 3557 w 3622"/>
                <a:gd name="T35" fmla="*/ 581 h 5281"/>
                <a:gd name="T36" fmla="*/ 3540 w 3622"/>
                <a:gd name="T37" fmla="*/ 532 h 5281"/>
                <a:gd name="T38" fmla="*/ 3622 w 3622"/>
                <a:gd name="T39" fmla="*/ 579 h 5281"/>
                <a:gd name="T40" fmla="*/ 3456 w 3622"/>
                <a:gd name="T41" fmla="*/ 622 h 5281"/>
                <a:gd name="T42" fmla="*/ 3418 w 3622"/>
                <a:gd name="T43" fmla="*/ 972 h 5281"/>
                <a:gd name="T44" fmla="*/ 3158 w 3622"/>
                <a:gd name="T45" fmla="*/ 1455 h 5281"/>
                <a:gd name="T46" fmla="*/ 3065 w 3622"/>
                <a:gd name="T47" fmla="*/ 1542 h 5281"/>
                <a:gd name="T48" fmla="*/ 3035 w 3622"/>
                <a:gd name="T49" fmla="*/ 1676 h 5281"/>
                <a:gd name="T50" fmla="*/ 2864 w 3622"/>
                <a:gd name="T51" fmla="*/ 1976 h 5281"/>
                <a:gd name="T52" fmla="*/ 2786 w 3622"/>
                <a:gd name="T53" fmla="*/ 2233 h 5281"/>
                <a:gd name="T54" fmla="*/ 2408 w 3622"/>
                <a:gd name="T55" fmla="*/ 2888 h 5281"/>
                <a:gd name="T56" fmla="*/ 2020 w 3622"/>
                <a:gd name="T57" fmla="*/ 3363 h 5281"/>
                <a:gd name="T58" fmla="*/ 1741 w 3622"/>
                <a:gd name="T59" fmla="*/ 3672 h 5281"/>
                <a:gd name="T60" fmla="*/ 1386 w 3622"/>
                <a:gd name="T61" fmla="*/ 3894 h 5281"/>
                <a:gd name="T62" fmla="*/ 967 w 3622"/>
                <a:gd name="T63" fmla="*/ 4259 h 5281"/>
                <a:gd name="T64" fmla="*/ 338 w 3622"/>
                <a:gd name="T65" fmla="*/ 5010 h 5281"/>
                <a:gd name="T66" fmla="*/ 333 w 3622"/>
                <a:gd name="T67" fmla="*/ 4966 h 5281"/>
                <a:gd name="T68" fmla="*/ 309 w 3622"/>
                <a:gd name="T69" fmla="*/ 5092 h 5281"/>
                <a:gd name="T70" fmla="*/ 189 w 3622"/>
                <a:gd name="T71" fmla="*/ 5281 h 5281"/>
                <a:gd name="T72" fmla="*/ 0 w 3622"/>
                <a:gd name="T73" fmla="*/ 4956 h 5281"/>
                <a:gd name="T74" fmla="*/ 5 w 3622"/>
                <a:gd name="T75" fmla="*/ 3511 h 5281"/>
                <a:gd name="T76" fmla="*/ 325 w 3622"/>
                <a:gd name="T77" fmla="*/ 3058 h 5281"/>
                <a:gd name="T78" fmla="*/ 325 w 3622"/>
                <a:gd name="T79" fmla="*/ 3058 h 5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22" h="5281">
                  <a:moveTo>
                    <a:pt x="325" y="3058"/>
                  </a:moveTo>
                  <a:lnTo>
                    <a:pt x="398" y="2976"/>
                  </a:lnTo>
                  <a:lnTo>
                    <a:pt x="650" y="2932"/>
                  </a:lnTo>
                  <a:lnTo>
                    <a:pt x="751" y="2799"/>
                  </a:lnTo>
                  <a:lnTo>
                    <a:pt x="890" y="2724"/>
                  </a:lnTo>
                  <a:lnTo>
                    <a:pt x="1043" y="2681"/>
                  </a:lnTo>
                  <a:lnTo>
                    <a:pt x="1376" y="2703"/>
                  </a:lnTo>
                  <a:lnTo>
                    <a:pt x="2432" y="1512"/>
                  </a:lnTo>
                  <a:lnTo>
                    <a:pt x="2768" y="952"/>
                  </a:lnTo>
                  <a:lnTo>
                    <a:pt x="2773" y="262"/>
                  </a:lnTo>
                  <a:lnTo>
                    <a:pt x="3232" y="136"/>
                  </a:lnTo>
                  <a:lnTo>
                    <a:pt x="3363" y="0"/>
                  </a:lnTo>
                  <a:lnTo>
                    <a:pt x="3587" y="46"/>
                  </a:lnTo>
                  <a:lnTo>
                    <a:pt x="3513" y="234"/>
                  </a:lnTo>
                  <a:lnTo>
                    <a:pt x="3549" y="313"/>
                  </a:lnTo>
                  <a:lnTo>
                    <a:pt x="3534" y="518"/>
                  </a:lnTo>
                  <a:lnTo>
                    <a:pt x="3483" y="581"/>
                  </a:lnTo>
                  <a:lnTo>
                    <a:pt x="3557" y="581"/>
                  </a:lnTo>
                  <a:lnTo>
                    <a:pt x="3540" y="532"/>
                  </a:lnTo>
                  <a:lnTo>
                    <a:pt x="3622" y="579"/>
                  </a:lnTo>
                  <a:lnTo>
                    <a:pt x="3456" y="622"/>
                  </a:lnTo>
                  <a:lnTo>
                    <a:pt x="3418" y="972"/>
                  </a:lnTo>
                  <a:lnTo>
                    <a:pt x="3158" y="1455"/>
                  </a:lnTo>
                  <a:lnTo>
                    <a:pt x="3065" y="1542"/>
                  </a:lnTo>
                  <a:lnTo>
                    <a:pt x="3035" y="1676"/>
                  </a:lnTo>
                  <a:lnTo>
                    <a:pt x="2864" y="1976"/>
                  </a:lnTo>
                  <a:lnTo>
                    <a:pt x="2786" y="2233"/>
                  </a:lnTo>
                  <a:lnTo>
                    <a:pt x="2408" y="2888"/>
                  </a:lnTo>
                  <a:lnTo>
                    <a:pt x="2020" y="3363"/>
                  </a:lnTo>
                  <a:lnTo>
                    <a:pt x="1741" y="3672"/>
                  </a:lnTo>
                  <a:lnTo>
                    <a:pt x="1386" y="3894"/>
                  </a:lnTo>
                  <a:lnTo>
                    <a:pt x="967" y="4259"/>
                  </a:lnTo>
                  <a:lnTo>
                    <a:pt x="338" y="5010"/>
                  </a:lnTo>
                  <a:lnTo>
                    <a:pt x="333" y="4966"/>
                  </a:lnTo>
                  <a:lnTo>
                    <a:pt x="309" y="5092"/>
                  </a:lnTo>
                  <a:lnTo>
                    <a:pt x="189" y="5281"/>
                  </a:lnTo>
                  <a:lnTo>
                    <a:pt x="0" y="4956"/>
                  </a:lnTo>
                  <a:lnTo>
                    <a:pt x="5" y="3511"/>
                  </a:lnTo>
                  <a:lnTo>
                    <a:pt x="325" y="3058"/>
                  </a:lnTo>
                  <a:lnTo>
                    <a:pt x="325" y="3058"/>
                  </a:lnTo>
                  <a:close/>
                </a:path>
              </a:pathLst>
            </a:custGeom>
            <a:solidFill>
              <a:srgbClr val="8D6E63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192DE5A6-9944-B84B-E0AC-C7BFF39097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19975" y="2628900"/>
              <a:ext cx="622300" cy="865188"/>
            </a:xfrm>
            <a:custGeom>
              <a:avLst/>
              <a:gdLst>
                <a:gd name="T0" fmla="*/ 1801 w 2748"/>
                <a:gd name="T1" fmla="*/ 3812 h 3812"/>
                <a:gd name="T2" fmla="*/ 1261 w 2748"/>
                <a:gd name="T3" fmla="*/ 3354 h 3812"/>
                <a:gd name="T4" fmla="*/ 1296 w 2748"/>
                <a:gd name="T5" fmla="*/ 3274 h 3812"/>
                <a:gd name="T6" fmla="*/ 1277 w 2748"/>
                <a:gd name="T7" fmla="*/ 3168 h 3812"/>
                <a:gd name="T8" fmla="*/ 2 w 2748"/>
                <a:gd name="T9" fmla="*/ 2360 h 3812"/>
                <a:gd name="T10" fmla="*/ 0 w 2748"/>
                <a:gd name="T11" fmla="*/ 1925 h 3812"/>
                <a:gd name="T12" fmla="*/ 204 w 2748"/>
                <a:gd name="T13" fmla="*/ 1543 h 3812"/>
                <a:gd name="T14" fmla="*/ 310 w 2748"/>
                <a:gd name="T15" fmla="*/ 1486 h 3812"/>
                <a:gd name="T16" fmla="*/ 385 w 2748"/>
                <a:gd name="T17" fmla="*/ 1218 h 3812"/>
                <a:gd name="T18" fmla="*/ 340 w 2748"/>
                <a:gd name="T19" fmla="*/ 953 h 3812"/>
                <a:gd name="T20" fmla="*/ 188 w 2748"/>
                <a:gd name="T21" fmla="*/ 721 h 3812"/>
                <a:gd name="T22" fmla="*/ 191 w 2748"/>
                <a:gd name="T23" fmla="*/ 530 h 3812"/>
                <a:gd name="T24" fmla="*/ 93 w 2748"/>
                <a:gd name="T25" fmla="*/ 489 h 3812"/>
                <a:gd name="T26" fmla="*/ 111 w 2748"/>
                <a:gd name="T27" fmla="*/ 448 h 3812"/>
                <a:gd name="T28" fmla="*/ 70 w 2748"/>
                <a:gd name="T29" fmla="*/ 448 h 3812"/>
                <a:gd name="T30" fmla="*/ 35 w 2748"/>
                <a:gd name="T31" fmla="*/ 314 h 3812"/>
                <a:gd name="T32" fmla="*/ 174 w 2748"/>
                <a:gd name="T33" fmla="*/ 158 h 3812"/>
                <a:gd name="T34" fmla="*/ 529 w 2748"/>
                <a:gd name="T35" fmla="*/ 0 h 3812"/>
                <a:gd name="T36" fmla="*/ 521 w 2748"/>
                <a:gd name="T37" fmla="*/ 42 h 3812"/>
                <a:gd name="T38" fmla="*/ 581 w 2748"/>
                <a:gd name="T39" fmla="*/ 50 h 3812"/>
                <a:gd name="T40" fmla="*/ 594 w 2748"/>
                <a:gd name="T41" fmla="*/ 161 h 3812"/>
                <a:gd name="T42" fmla="*/ 701 w 2748"/>
                <a:gd name="T43" fmla="*/ 161 h 3812"/>
                <a:gd name="T44" fmla="*/ 742 w 2748"/>
                <a:gd name="T45" fmla="*/ 230 h 3812"/>
                <a:gd name="T46" fmla="*/ 1078 w 2748"/>
                <a:gd name="T47" fmla="*/ 259 h 3812"/>
                <a:gd name="T48" fmla="*/ 1449 w 2748"/>
                <a:gd name="T49" fmla="*/ 558 h 3812"/>
                <a:gd name="T50" fmla="*/ 1589 w 2748"/>
                <a:gd name="T51" fmla="*/ 543 h 3812"/>
                <a:gd name="T52" fmla="*/ 1929 w 2748"/>
                <a:gd name="T53" fmla="*/ 642 h 3812"/>
                <a:gd name="T54" fmla="*/ 2050 w 2748"/>
                <a:gd name="T55" fmla="*/ 462 h 3812"/>
                <a:gd name="T56" fmla="*/ 2363 w 2748"/>
                <a:gd name="T57" fmla="*/ 301 h 3812"/>
                <a:gd name="T58" fmla="*/ 2499 w 2748"/>
                <a:gd name="T59" fmla="*/ 435 h 3812"/>
                <a:gd name="T60" fmla="*/ 2748 w 2748"/>
                <a:gd name="T61" fmla="*/ 424 h 3812"/>
                <a:gd name="T62" fmla="*/ 2428 w 2748"/>
                <a:gd name="T63" fmla="*/ 877 h 3812"/>
                <a:gd name="T64" fmla="*/ 2423 w 2748"/>
                <a:gd name="T65" fmla="*/ 2322 h 3812"/>
                <a:gd name="T66" fmla="*/ 2612 w 2748"/>
                <a:gd name="T67" fmla="*/ 2647 h 3812"/>
                <a:gd name="T68" fmla="*/ 2524 w 2748"/>
                <a:gd name="T69" fmla="*/ 2753 h 3812"/>
                <a:gd name="T70" fmla="*/ 2431 w 2748"/>
                <a:gd name="T71" fmla="*/ 2783 h 3812"/>
                <a:gd name="T72" fmla="*/ 2428 w 2748"/>
                <a:gd name="T73" fmla="*/ 2725 h 3812"/>
                <a:gd name="T74" fmla="*/ 2410 w 2748"/>
                <a:gd name="T75" fmla="*/ 2793 h 3812"/>
                <a:gd name="T76" fmla="*/ 2380 w 2748"/>
                <a:gd name="T77" fmla="*/ 2750 h 3812"/>
                <a:gd name="T78" fmla="*/ 2420 w 2748"/>
                <a:gd name="T79" fmla="*/ 2859 h 3812"/>
                <a:gd name="T80" fmla="*/ 2407 w 2748"/>
                <a:gd name="T81" fmla="*/ 2886 h 3812"/>
                <a:gd name="T82" fmla="*/ 2380 w 2748"/>
                <a:gd name="T83" fmla="*/ 2856 h 3812"/>
                <a:gd name="T84" fmla="*/ 2305 w 2748"/>
                <a:gd name="T85" fmla="*/ 2977 h 3812"/>
                <a:gd name="T86" fmla="*/ 2164 w 2748"/>
                <a:gd name="T87" fmla="*/ 3025 h 3812"/>
                <a:gd name="T88" fmla="*/ 2123 w 2748"/>
                <a:gd name="T89" fmla="*/ 3261 h 3812"/>
                <a:gd name="T90" fmla="*/ 2071 w 2748"/>
                <a:gd name="T91" fmla="*/ 3282 h 3812"/>
                <a:gd name="T92" fmla="*/ 2035 w 2748"/>
                <a:gd name="T93" fmla="*/ 3397 h 3812"/>
                <a:gd name="T94" fmla="*/ 2005 w 2748"/>
                <a:gd name="T95" fmla="*/ 3378 h 3812"/>
                <a:gd name="T96" fmla="*/ 2035 w 2748"/>
                <a:gd name="T97" fmla="*/ 3427 h 3812"/>
                <a:gd name="T98" fmla="*/ 1982 w 2748"/>
                <a:gd name="T99" fmla="*/ 3561 h 3812"/>
                <a:gd name="T100" fmla="*/ 1945 w 2748"/>
                <a:gd name="T101" fmla="*/ 3536 h 3812"/>
                <a:gd name="T102" fmla="*/ 1929 w 2748"/>
                <a:gd name="T103" fmla="*/ 3564 h 3812"/>
                <a:gd name="T104" fmla="*/ 1967 w 2748"/>
                <a:gd name="T105" fmla="*/ 3583 h 3812"/>
                <a:gd name="T106" fmla="*/ 1921 w 2748"/>
                <a:gd name="T107" fmla="*/ 3717 h 3812"/>
                <a:gd name="T108" fmla="*/ 1872 w 2748"/>
                <a:gd name="T109" fmla="*/ 3793 h 3812"/>
                <a:gd name="T110" fmla="*/ 1801 w 2748"/>
                <a:gd name="T111" fmla="*/ 3812 h 3812"/>
                <a:gd name="T112" fmla="*/ 1801 w 2748"/>
                <a:gd name="T113" fmla="*/ 3812 h 3812"/>
                <a:gd name="T114" fmla="*/ 2470 w 2748"/>
                <a:gd name="T115" fmla="*/ 2786 h 3812"/>
                <a:gd name="T116" fmla="*/ 2481 w 2748"/>
                <a:gd name="T117" fmla="*/ 2810 h 3812"/>
                <a:gd name="T118" fmla="*/ 2413 w 2748"/>
                <a:gd name="T119" fmla="*/ 2835 h 3812"/>
                <a:gd name="T120" fmla="*/ 2420 w 2748"/>
                <a:gd name="T121" fmla="*/ 2805 h 3812"/>
                <a:gd name="T122" fmla="*/ 2470 w 2748"/>
                <a:gd name="T123" fmla="*/ 2786 h 3812"/>
                <a:gd name="T124" fmla="*/ 2470 w 2748"/>
                <a:gd name="T125" fmla="*/ 2786 h 3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8" h="3812">
                  <a:moveTo>
                    <a:pt x="1801" y="3812"/>
                  </a:moveTo>
                  <a:lnTo>
                    <a:pt x="1261" y="3354"/>
                  </a:lnTo>
                  <a:lnTo>
                    <a:pt x="1296" y="3274"/>
                  </a:lnTo>
                  <a:lnTo>
                    <a:pt x="1277" y="3168"/>
                  </a:lnTo>
                  <a:lnTo>
                    <a:pt x="2" y="2360"/>
                  </a:lnTo>
                  <a:lnTo>
                    <a:pt x="0" y="1925"/>
                  </a:lnTo>
                  <a:lnTo>
                    <a:pt x="204" y="1543"/>
                  </a:lnTo>
                  <a:lnTo>
                    <a:pt x="310" y="1486"/>
                  </a:lnTo>
                  <a:lnTo>
                    <a:pt x="385" y="1218"/>
                  </a:lnTo>
                  <a:lnTo>
                    <a:pt x="340" y="953"/>
                  </a:lnTo>
                  <a:lnTo>
                    <a:pt x="188" y="721"/>
                  </a:lnTo>
                  <a:lnTo>
                    <a:pt x="191" y="530"/>
                  </a:lnTo>
                  <a:lnTo>
                    <a:pt x="93" y="489"/>
                  </a:lnTo>
                  <a:lnTo>
                    <a:pt x="111" y="448"/>
                  </a:lnTo>
                  <a:lnTo>
                    <a:pt x="70" y="448"/>
                  </a:lnTo>
                  <a:lnTo>
                    <a:pt x="35" y="314"/>
                  </a:lnTo>
                  <a:lnTo>
                    <a:pt x="174" y="158"/>
                  </a:lnTo>
                  <a:lnTo>
                    <a:pt x="529" y="0"/>
                  </a:lnTo>
                  <a:lnTo>
                    <a:pt x="521" y="42"/>
                  </a:lnTo>
                  <a:lnTo>
                    <a:pt x="581" y="50"/>
                  </a:lnTo>
                  <a:lnTo>
                    <a:pt x="594" y="161"/>
                  </a:lnTo>
                  <a:lnTo>
                    <a:pt x="701" y="161"/>
                  </a:lnTo>
                  <a:lnTo>
                    <a:pt x="742" y="230"/>
                  </a:lnTo>
                  <a:lnTo>
                    <a:pt x="1078" y="259"/>
                  </a:lnTo>
                  <a:lnTo>
                    <a:pt x="1449" y="558"/>
                  </a:lnTo>
                  <a:lnTo>
                    <a:pt x="1589" y="543"/>
                  </a:lnTo>
                  <a:lnTo>
                    <a:pt x="1929" y="642"/>
                  </a:lnTo>
                  <a:lnTo>
                    <a:pt x="2050" y="462"/>
                  </a:lnTo>
                  <a:lnTo>
                    <a:pt x="2363" y="301"/>
                  </a:lnTo>
                  <a:lnTo>
                    <a:pt x="2499" y="435"/>
                  </a:lnTo>
                  <a:lnTo>
                    <a:pt x="2748" y="424"/>
                  </a:lnTo>
                  <a:lnTo>
                    <a:pt x="2428" y="877"/>
                  </a:lnTo>
                  <a:lnTo>
                    <a:pt x="2423" y="2322"/>
                  </a:lnTo>
                  <a:lnTo>
                    <a:pt x="2612" y="2647"/>
                  </a:lnTo>
                  <a:lnTo>
                    <a:pt x="2524" y="2753"/>
                  </a:lnTo>
                  <a:lnTo>
                    <a:pt x="2431" y="2783"/>
                  </a:lnTo>
                  <a:lnTo>
                    <a:pt x="2428" y="2725"/>
                  </a:lnTo>
                  <a:lnTo>
                    <a:pt x="2410" y="2793"/>
                  </a:lnTo>
                  <a:lnTo>
                    <a:pt x="2380" y="2750"/>
                  </a:lnTo>
                  <a:lnTo>
                    <a:pt x="2420" y="2859"/>
                  </a:lnTo>
                  <a:lnTo>
                    <a:pt x="2407" y="2886"/>
                  </a:lnTo>
                  <a:lnTo>
                    <a:pt x="2380" y="2856"/>
                  </a:lnTo>
                  <a:lnTo>
                    <a:pt x="2305" y="2977"/>
                  </a:lnTo>
                  <a:lnTo>
                    <a:pt x="2164" y="3025"/>
                  </a:lnTo>
                  <a:lnTo>
                    <a:pt x="2123" y="3261"/>
                  </a:lnTo>
                  <a:lnTo>
                    <a:pt x="2071" y="3282"/>
                  </a:lnTo>
                  <a:lnTo>
                    <a:pt x="2035" y="3397"/>
                  </a:lnTo>
                  <a:lnTo>
                    <a:pt x="2005" y="3378"/>
                  </a:lnTo>
                  <a:lnTo>
                    <a:pt x="2035" y="3427"/>
                  </a:lnTo>
                  <a:lnTo>
                    <a:pt x="1982" y="3561"/>
                  </a:lnTo>
                  <a:lnTo>
                    <a:pt x="1945" y="3536"/>
                  </a:lnTo>
                  <a:lnTo>
                    <a:pt x="1929" y="3564"/>
                  </a:lnTo>
                  <a:lnTo>
                    <a:pt x="1967" y="3583"/>
                  </a:lnTo>
                  <a:lnTo>
                    <a:pt x="1921" y="3717"/>
                  </a:lnTo>
                  <a:lnTo>
                    <a:pt x="1872" y="3793"/>
                  </a:lnTo>
                  <a:lnTo>
                    <a:pt x="1801" y="3812"/>
                  </a:lnTo>
                  <a:lnTo>
                    <a:pt x="1801" y="3812"/>
                  </a:lnTo>
                  <a:close/>
                  <a:moveTo>
                    <a:pt x="2470" y="2786"/>
                  </a:moveTo>
                  <a:lnTo>
                    <a:pt x="2481" y="2810"/>
                  </a:lnTo>
                  <a:lnTo>
                    <a:pt x="2413" y="2835"/>
                  </a:lnTo>
                  <a:lnTo>
                    <a:pt x="2420" y="2805"/>
                  </a:lnTo>
                  <a:lnTo>
                    <a:pt x="2470" y="2786"/>
                  </a:lnTo>
                  <a:lnTo>
                    <a:pt x="2470" y="2786"/>
                  </a:lnTo>
                  <a:close/>
                </a:path>
              </a:pathLst>
            </a:custGeom>
            <a:solidFill>
              <a:srgbClr val="EF535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418E525-7B36-45FF-69E5-277B8DBF9A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9963" y="3910013"/>
              <a:ext cx="249238" cy="674688"/>
            </a:xfrm>
            <a:custGeom>
              <a:avLst/>
              <a:gdLst>
                <a:gd name="T0" fmla="*/ 160 w 1099"/>
                <a:gd name="T1" fmla="*/ 1747 h 2973"/>
                <a:gd name="T2" fmla="*/ 0 w 1099"/>
                <a:gd name="T3" fmla="*/ 1621 h 2973"/>
                <a:gd name="T4" fmla="*/ 124 w 1099"/>
                <a:gd name="T5" fmla="*/ 1243 h 2973"/>
                <a:gd name="T6" fmla="*/ 294 w 1099"/>
                <a:gd name="T7" fmla="*/ 1144 h 2973"/>
                <a:gd name="T8" fmla="*/ 201 w 1099"/>
                <a:gd name="T9" fmla="*/ 1059 h 2973"/>
                <a:gd name="T10" fmla="*/ 250 w 1099"/>
                <a:gd name="T11" fmla="*/ 682 h 2973"/>
                <a:gd name="T12" fmla="*/ 348 w 1099"/>
                <a:gd name="T13" fmla="*/ 456 h 2973"/>
                <a:gd name="T14" fmla="*/ 223 w 1099"/>
                <a:gd name="T15" fmla="*/ 257 h 2973"/>
                <a:gd name="T16" fmla="*/ 179 w 1099"/>
                <a:gd name="T17" fmla="*/ 76 h 2973"/>
                <a:gd name="T18" fmla="*/ 92 w 1099"/>
                <a:gd name="T19" fmla="*/ 0 h 2973"/>
                <a:gd name="T20" fmla="*/ 371 w 1099"/>
                <a:gd name="T21" fmla="*/ 71 h 2973"/>
                <a:gd name="T22" fmla="*/ 466 w 1099"/>
                <a:gd name="T23" fmla="*/ 30 h 2973"/>
                <a:gd name="T24" fmla="*/ 643 w 1099"/>
                <a:gd name="T25" fmla="*/ 251 h 2973"/>
                <a:gd name="T26" fmla="*/ 668 w 1099"/>
                <a:gd name="T27" fmla="*/ 661 h 2973"/>
                <a:gd name="T28" fmla="*/ 668 w 1099"/>
                <a:gd name="T29" fmla="*/ 846 h 2973"/>
                <a:gd name="T30" fmla="*/ 640 w 1099"/>
                <a:gd name="T31" fmla="*/ 1521 h 2973"/>
                <a:gd name="T32" fmla="*/ 747 w 1099"/>
                <a:gd name="T33" fmla="*/ 1591 h 2973"/>
                <a:gd name="T34" fmla="*/ 1080 w 1099"/>
                <a:gd name="T35" fmla="*/ 2029 h 2973"/>
                <a:gd name="T36" fmla="*/ 1058 w 1099"/>
                <a:gd name="T37" fmla="*/ 2228 h 2973"/>
                <a:gd name="T38" fmla="*/ 919 w 1099"/>
                <a:gd name="T39" fmla="*/ 2597 h 2973"/>
                <a:gd name="T40" fmla="*/ 884 w 1099"/>
                <a:gd name="T41" fmla="*/ 2809 h 2973"/>
                <a:gd name="T42" fmla="*/ 812 w 1099"/>
                <a:gd name="T43" fmla="*/ 2965 h 2973"/>
                <a:gd name="T44" fmla="*/ 594 w 1099"/>
                <a:gd name="T45" fmla="*/ 2646 h 2973"/>
                <a:gd name="T46" fmla="*/ 532 w 1099"/>
                <a:gd name="T47" fmla="*/ 2501 h 2973"/>
                <a:gd name="T48" fmla="*/ 625 w 1099"/>
                <a:gd name="T49" fmla="*/ 1999 h 2973"/>
                <a:gd name="T50" fmla="*/ 356 w 1099"/>
                <a:gd name="T51" fmla="*/ 1966 h 2973"/>
                <a:gd name="T52" fmla="*/ 182 w 1099"/>
                <a:gd name="T53" fmla="*/ 1783 h 2973"/>
                <a:gd name="T54" fmla="*/ 714 w 1099"/>
                <a:gd name="T55" fmla="*/ 1035 h 2973"/>
                <a:gd name="T56" fmla="*/ 678 w 1099"/>
                <a:gd name="T57" fmla="*/ 1046 h 2973"/>
                <a:gd name="T58" fmla="*/ 714 w 1099"/>
                <a:gd name="T59" fmla="*/ 1035 h 2973"/>
                <a:gd name="T60" fmla="*/ 671 w 1099"/>
                <a:gd name="T61" fmla="*/ 1029 h 2973"/>
                <a:gd name="T62" fmla="*/ 640 w 1099"/>
                <a:gd name="T63" fmla="*/ 1007 h 2973"/>
                <a:gd name="T64" fmla="*/ 671 w 1099"/>
                <a:gd name="T65" fmla="*/ 1029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9" h="2973">
                  <a:moveTo>
                    <a:pt x="182" y="1783"/>
                  </a:moveTo>
                  <a:lnTo>
                    <a:pt x="160" y="1747"/>
                  </a:lnTo>
                  <a:lnTo>
                    <a:pt x="114" y="1797"/>
                  </a:lnTo>
                  <a:lnTo>
                    <a:pt x="0" y="1621"/>
                  </a:lnTo>
                  <a:lnTo>
                    <a:pt x="114" y="1469"/>
                  </a:lnTo>
                  <a:lnTo>
                    <a:pt x="124" y="1243"/>
                  </a:lnTo>
                  <a:lnTo>
                    <a:pt x="234" y="1213"/>
                  </a:lnTo>
                  <a:lnTo>
                    <a:pt x="294" y="1144"/>
                  </a:lnTo>
                  <a:lnTo>
                    <a:pt x="234" y="1133"/>
                  </a:lnTo>
                  <a:lnTo>
                    <a:pt x="201" y="1059"/>
                  </a:lnTo>
                  <a:lnTo>
                    <a:pt x="196" y="781"/>
                  </a:lnTo>
                  <a:lnTo>
                    <a:pt x="250" y="682"/>
                  </a:lnTo>
                  <a:lnTo>
                    <a:pt x="196" y="573"/>
                  </a:lnTo>
                  <a:lnTo>
                    <a:pt x="348" y="456"/>
                  </a:lnTo>
                  <a:lnTo>
                    <a:pt x="300" y="322"/>
                  </a:lnTo>
                  <a:lnTo>
                    <a:pt x="223" y="257"/>
                  </a:lnTo>
                  <a:lnTo>
                    <a:pt x="237" y="166"/>
                  </a:lnTo>
                  <a:lnTo>
                    <a:pt x="179" y="76"/>
                  </a:lnTo>
                  <a:lnTo>
                    <a:pt x="114" y="88"/>
                  </a:lnTo>
                  <a:lnTo>
                    <a:pt x="92" y="0"/>
                  </a:lnTo>
                  <a:lnTo>
                    <a:pt x="270" y="85"/>
                  </a:lnTo>
                  <a:lnTo>
                    <a:pt x="371" y="71"/>
                  </a:lnTo>
                  <a:lnTo>
                    <a:pt x="431" y="123"/>
                  </a:lnTo>
                  <a:lnTo>
                    <a:pt x="466" y="30"/>
                  </a:lnTo>
                  <a:lnTo>
                    <a:pt x="570" y="123"/>
                  </a:lnTo>
                  <a:lnTo>
                    <a:pt x="643" y="251"/>
                  </a:lnTo>
                  <a:lnTo>
                    <a:pt x="690" y="526"/>
                  </a:lnTo>
                  <a:lnTo>
                    <a:pt x="668" y="661"/>
                  </a:lnTo>
                  <a:lnTo>
                    <a:pt x="786" y="843"/>
                  </a:lnTo>
                  <a:lnTo>
                    <a:pt x="668" y="846"/>
                  </a:lnTo>
                  <a:lnTo>
                    <a:pt x="578" y="1067"/>
                  </a:lnTo>
                  <a:lnTo>
                    <a:pt x="640" y="1521"/>
                  </a:lnTo>
                  <a:lnTo>
                    <a:pt x="673" y="1583"/>
                  </a:lnTo>
                  <a:lnTo>
                    <a:pt x="747" y="1591"/>
                  </a:lnTo>
                  <a:lnTo>
                    <a:pt x="824" y="1666"/>
                  </a:lnTo>
                  <a:lnTo>
                    <a:pt x="1080" y="2029"/>
                  </a:lnTo>
                  <a:lnTo>
                    <a:pt x="1099" y="2122"/>
                  </a:lnTo>
                  <a:lnTo>
                    <a:pt x="1058" y="2228"/>
                  </a:lnTo>
                  <a:lnTo>
                    <a:pt x="1058" y="2562"/>
                  </a:lnTo>
                  <a:lnTo>
                    <a:pt x="919" y="2597"/>
                  </a:lnTo>
                  <a:lnTo>
                    <a:pt x="834" y="2749"/>
                  </a:lnTo>
                  <a:lnTo>
                    <a:pt x="884" y="2809"/>
                  </a:lnTo>
                  <a:lnTo>
                    <a:pt x="889" y="2973"/>
                  </a:lnTo>
                  <a:lnTo>
                    <a:pt x="812" y="2965"/>
                  </a:lnTo>
                  <a:lnTo>
                    <a:pt x="829" y="2862"/>
                  </a:lnTo>
                  <a:lnTo>
                    <a:pt x="594" y="2646"/>
                  </a:lnTo>
                  <a:lnTo>
                    <a:pt x="589" y="2567"/>
                  </a:lnTo>
                  <a:lnTo>
                    <a:pt x="532" y="2501"/>
                  </a:lnTo>
                  <a:lnTo>
                    <a:pt x="643" y="2275"/>
                  </a:lnTo>
                  <a:lnTo>
                    <a:pt x="625" y="1999"/>
                  </a:lnTo>
                  <a:lnTo>
                    <a:pt x="570" y="1928"/>
                  </a:lnTo>
                  <a:lnTo>
                    <a:pt x="356" y="1966"/>
                  </a:lnTo>
                  <a:lnTo>
                    <a:pt x="332" y="2006"/>
                  </a:lnTo>
                  <a:lnTo>
                    <a:pt x="182" y="1783"/>
                  </a:lnTo>
                  <a:lnTo>
                    <a:pt x="182" y="1783"/>
                  </a:lnTo>
                  <a:close/>
                  <a:moveTo>
                    <a:pt x="714" y="1035"/>
                  </a:moveTo>
                  <a:lnTo>
                    <a:pt x="698" y="1054"/>
                  </a:lnTo>
                  <a:lnTo>
                    <a:pt x="678" y="1046"/>
                  </a:lnTo>
                  <a:lnTo>
                    <a:pt x="693" y="1007"/>
                  </a:lnTo>
                  <a:lnTo>
                    <a:pt x="714" y="1035"/>
                  </a:lnTo>
                  <a:lnTo>
                    <a:pt x="714" y="1035"/>
                  </a:lnTo>
                  <a:close/>
                  <a:moveTo>
                    <a:pt x="671" y="1029"/>
                  </a:moveTo>
                  <a:lnTo>
                    <a:pt x="660" y="1037"/>
                  </a:lnTo>
                  <a:lnTo>
                    <a:pt x="640" y="1007"/>
                  </a:lnTo>
                  <a:lnTo>
                    <a:pt x="671" y="1004"/>
                  </a:lnTo>
                  <a:lnTo>
                    <a:pt x="671" y="1029"/>
                  </a:lnTo>
                  <a:lnTo>
                    <a:pt x="671" y="1029"/>
                  </a:lnTo>
                  <a:close/>
                </a:path>
              </a:pathLst>
            </a:custGeom>
            <a:solidFill>
              <a:srgbClr val="29B6F6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9DEF7B9-F1A0-0C9C-5D78-25F07CD976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2788" y="3162300"/>
              <a:ext cx="858838" cy="954088"/>
            </a:xfrm>
            <a:custGeom>
              <a:avLst/>
              <a:gdLst>
                <a:gd name="T0" fmla="*/ 1054 w 3783"/>
                <a:gd name="T1" fmla="*/ 3198 h 4203"/>
                <a:gd name="T2" fmla="*/ 887 w 3783"/>
                <a:gd name="T3" fmla="*/ 3113 h 4203"/>
                <a:gd name="T4" fmla="*/ 691 w 3783"/>
                <a:gd name="T5" fmla="*/ 2979 h 4203"/>
                <a:gd name="T6" fmla="*/ 486 w 3783"/>
                <a:gd name="T7" fmla="*/ 2824 h 4203"/>
                <a:gd name="T8" fmla="*/ 131 w 3783"/>
                <a:gd name="T9" fmla="*/ 2209 h 4203"/>
                <a:gd name="T10" fmla="*/ 53 w 3783"/>
                <a:gd name="T11" fmla="*/ 1967 h 4203"/>
                <a:gd name="T12" fmla="*/ 0 w 3783"/>
                <a:gd name="T13" fmla="*/ 1543 h 4203"/>
                <a:gd name="T14" fmla="*/ 139 w 3783"/>
                <a:gd name="T15" fmla="*/ 1363 h 4203"/>
                <a:gd name="T16" fmla="*/ 363 w 3783"/>
                <a:gd name="T17" fmla="*/ 1101 h 4203"/>
                <a:gd name="T18" fmla="*/ 511 w 3783"/>
                <a:gd name="T19" fmla="*/ 888 h 4203"/>
                <a:gd name="T20" fmla="*/ 374 w 3783"/>
                <a:gd name="T21" fmla="*/ 732 h 4203"/>
                <a:gd name="T22" fmla="*/ 519 w 3783"/>
                <a:gd name="T23" fmla="*/ 533 h 4203"/>
                <a:gd name="T24" fmla="*/ 519 w 3783"/>
                <a:gd name="T25" fmla="*/ 238 h 4203"/>
                <a:gd name="T26" fmla="*/ 500 w 3783"/>
                <a:gd name="T27" fmla="*/ 0 h 4203"/>
                <a:gd name="T28" fmla="*/ 2847 w 3783"/>
                <a:gd name="T29" fmla="*/ 817 h 4203"/>
                <a:gd name="T30" fmla="*/ 2831 w 3783"/>
                <a:gd name="T31" fmla="*/ 1003 h 4203"/>
                <a:gd name="T32" fmla="*/ 3229 w 3783"/>
                <a:gd name="T33" fmla="*/ 1991 h 4203"/>
                <a:gd name="T34" fmla="*/ 3491 w 3783"/>
                <a:gd name="T35" fmla="*/ 2370 h 4203"/>
                <a:gd name="T36" fmla="*/ 3384 w 3783"/>
                <a:gd name="T37" fmla="*/ 2693 h 4203"/>
                <a:gd name="T38" fmla="*/ 3456 w 3783"/>
                <a:gd name="T39" fmla="*/ 2753 h 4203"/>
                <a:gd name="T40" fmla="*/ 3401 w 3783"/>
                <a:gd name="T41" fmla="*/ 2957 h 4203"/>
                <a:gd name="T42" fmla="*/ 3450 w 3783"/>
                <a:gd name="T43" fmla="*/ 3097 h 4203"/>
                <a:gd name="T44" fmla="*/ 3466 w 3783"/>
                <a:gd name="T45" fmla="*/ 3201 h 4203"/>
                <a:gd name="T46" fmla="*/ 3489 w 3783"/>
                <a:gd name="T47" fmla="*/ 3326 h 4203"/>
                <a:gd name="T48" fmla="*/ 3529 w 3783"/>
                <a:gd name="T49" fmla="*/ 3558 h 4203"/>
                <a:gd name="T50" fmla="*/ 3630 w 3783"/>
                <a:gd name="T51" fmla="*/ 3626 h 4203"/>
                <a:gd name="T52" fmla="*/ 3676 w 3783"/>
                <a:gd name="T53" fmla="*/ 3649 h 4203"/>
                <a:gd name="T54" fmla="*/ 3715 w 3783"/>
                <a:gd name="T55" fmla="*/ 3621 h 4203"/>
                <a:gd name="T56" fmla="*/ 3781 w 3783"/>
                <a:gd name="T57" fmla="*/ 3659 h 4203"/>
                <a:gd name="T58" fmla="*/ 3636 w 3783"/>
                <a:gd name="T59" fmla="*/ 3856 h 4203"/>
                <a:gd name="T60" fmla="*/ 3257 w 3783"/>
                <a:gd name="T61" fmla="*/ 3993 h 4203"/>
                <a:gd name="T62" fmla="*/ 3038 w 3783"/>
                <a:gd name="T63" fmla="*/ 4034 h 4203"/>
                <a:gd name="T64" fmla="*/ 2888 w 3783"/>
                <a:gd name="T65" fmla="*/ 4132 h 4203"/>
                <a:gd name="T66" fmla="*/ 2620 w 3783"/>
                <a:gd name="T67" fmla="*/ 4142 h 4203"/>
                <a:gd name="T68" fmla="*/ 2336 w 3783"/>
                <a:gd name="T69" fmla="*/ 4195 h 4203"/>
                <a:gd name="T70" fmla="*/ 2211 w 3783"/>
                <a:gd name="T71" fmla="*/ 4082 h 4203"/>
                <a:gd name="T72" fmla="*/ 1917 w 3783"/>
                <a:gd name="T73" fmla="*/ 4142 h 4203"/>
                <a:gd name="T74" fmla="*/ 1821 w 3783"/>
                <a:gd name="T75" fmla="*/ 3825 h 4203"/>
                <a:gd name="T76" fmla="*/ 1701 w 3783"/>
                <a:gd name="T77" fmla="*/ 3422 h 4203"/>
                <a:gd name="T78" fmla="*/ 1562 w 3783"/>
                <a:gd name="T79" fmla="*/ 3422 h 4203"/>
                <a:gd name="T80" fmla="*/ 1401 w 3783"/>
                <a:gd name="T81" fmla="*/ 3384 h 4203"/>
                <a:gd name="T82" fmla="*/ 1223 w 3783"/>
                <a:gd name="T83" fmla="*/ 3299 h 4203"/>
                <a:gd name="T84" fmla="*/ 3548 w 3783"/>
                <a:gd name="T85" fmla="*/ 2753 h 4203"/>
                <a:gd name="T86" fmla="*/ 3605 w 3783"/>
                <a:gd name="T87" fmla="*/ 2622 h 4203"/>
                <a:gd name="T88" fmla="*/ 3590 w 3783"/>
                <a:gd name="T89" fmla="*/ 2698 h 4203"/>
                <a:gd name="T90" fmla="*/ 3527 w 3783"/>
                <a:gd name="T91" fmla="*/ 1756 h 4203"/>
                <a:gd name="T92" fmla="*/ 3557 w 3783"/>
                <a:gd name="T93" fmla="*/ 1683 h 4203"/>
                <a:gd name="T94" fmla="*/ 3562 w 3783"/>
                <a:gd name="T95" fmla="*/ 1668 h 4203"/>
                <a:gd name="T96" fmla="*/ 3587 w 3783"/>
                <a:gd name="T97" fmla="*/ 1587 h 4203"/>
                <a:gd name="T98" fmla="*/ 3584 w 3783"/>
                <a:gd name="T99" fmla="*/ 1729 h 4203"/>
                <a:gd name="T100" fmla="*/ 3453 w 3783"/>
                <a:gd name="T101" fmla="*/ 2007 h 4203"/>
                <a:gd name="T102" fmla="*/ 3477 w 3783"/>
                <a:gd name="T103" fmla="*/ 2161 h 4203"/>
                <a:gd name="T104" fmla="*/ 3412 w 3783"/>
                <a:gd name="T105" fmla="*/ 1869 h 4203"/>
                <a:gd name="T106" fmla="*/ 3453 w 3783"/>
                <a:gd name="T107" fmla="*/ 2007 h 4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83" h="4203">
                  <a:moveTo>
                    <a:pt x="1223" y="3299"/>
                  </a:moveTo>
                  <a:lnTo>
                    <a:pt x="1054" y="3198"/>
                  </a:lnTo>
                  <a:lnTo>
                    <a:pt x="890" y="3165"/>
                  </a:lnTo>
                  <a:lnTo>
                    <a:pt x="887" y="3113"/>
                  </a:lnTo>
                  <a:lnTo>
                    <a:pt x="797" y="3105"/>
                  </a:lnTo>
                  <a:lnTo>
                    <a:pt x="691" y="2979"/>
                  </a:lnTo>
                  <a:lnTo>
                    <a:pt x="582" y="2982"/>
                  </a:lnTo>
                  <a:lnTo>
                    <a:pt x="486" y="2824"/>
                  </a:lnTo>
                  <a:lnTo>
                    <a:pt x="330" y="2417"/>
                  </a:lnTo>
                  <a:lnTo>
                    <a:pt x="131" y="2209"/>
                  </a:lnTo>
                  <a:lnTo>
                    <a:pt x="71" y="2089"/>
                  </a:lnTo>
                  <a:lnTo>
                    <a:pt x="53" y="1967"/>
                  </a:lnTo>
                  <a:lnTo>
                    <a:pt x="99" y="1852"/>
                  </a:lnTo>
                  <a:lnTo>
                    <a:pt x="0" y="1543"/>
                  </a:lnTo>
                  <a:lnTo>
                    <a:pt x="28" y="1358"/>
                  </a:lnTo>
                  <a:lnTo>
                    <a:pt x="139" y="1363"/>
                  </a:lnTo>
                  <a:lnTo>
                    <a:pt x="232" y="1290"/>
                  </a:lnTo>
                  <a:lnTo>
                    <a:pt x="363" y="1101"/>
                  </a:lnTo>
                  <a:lnTo>
                    <a:pt x="380" y="1008"/>
                  </a:lnTo>
                  <a:lnTo>
                    <a:pt x="511" y="888"/>
                  </a:lnTo>
                  <a:lnTo>
                    <a:pt x="516" y="782"/>
                  </a:lnTo>
                  <a:lnTo>
                    <a:pt x="374" y="732"/>
                  </a:lnTo>
                  <a:lnTo>
                    <a:pt x="423" y="555"/>
                  </a:lnTo>
                  <a:lnTo>
                    <a:pt x="519" y="533"/>
                  </a:lnTo>
                  <a:lnTo>
                    <a:pt x="538" y="432"/>
                  </a:lnTo>
                  <a:lnTo>
                    <a:pt x="519" y="238"/>
                  </a:lnTo>
                  <a:lnTo>
                    <a:pt x="396" y="30"/>
                  </a:lnTo>
                  <a:lnTo>
                    <a:pt x="500" y="0"/>
                  </a:lnTo>
                  <a:lnTo>
                    <a:pt x="1572" y="9"/>
                  </a:lnTo>
                  <a:lnTo>
                    <a:pt x="2847" y="817"/>
                  </a:lnTo>
                  <a:lnTo>
                    <a:pt x="2866" y="923"/>
                  </a:lnTo>
                  <a:lnTo>
                    <a:pt x="2831" y="1003"/>
                  </a:lnTo>
                  <a:lnTo>
                    <a:pt x="3371" y="1461"/>
                  </a:lnTo>
                  <a:lnTo>
                    <a:pt x="3229" y="1991"/>
                  </a:lnTo>
                  <a:lnTo>
                    <a:pt x="3273" y="2149"/>
                  </a:lnTo>
                  <a:lnTo>
                    <a:pt x="3491" y="2370"/>
                  </a:lnTo>
                  <a:lnTo>
                    <a:pt x="3401" y="2562"/>
                  </a:lnTo>
                  <a:lnTo>
                    <a:pt x="3384" y="2693"/>
                  </a:lnTo>
                  <a:lnTo>
                    <a:pt x="3412" y="2654"/>
                  </a:lnTo>
                  <a:lnTo>
                    <a:pt x="3456" y="2753"/>
                  </a:lnTo>
                  <a:lnTo>
                    <a:pt x="3393" y="2881"/>
                  </a:lnTo>
                  <a:lnTo>
                    <a:pt x="3401" y="2957"/>
                  </a:lnTo>
                  <a:lnTo>
                    <a:pt x="3486" y="3122"/>
                  </a:lnTo>
                  <a:lnTo>
                    <a:pt x="3450" y="3097"/>
                  </a:lnTo>
                  <a:lnTo>
                    <a:pt x="3431" y="3113"/>
                  </a:lnTo>
                  <a:lnTo>
                    <a:pt x="3466" y="3201"/>
                  </a:lnTo>
                  <a:lnTo>
                    <a:pt x="3515" y="3225"/>
                  </a:lnTo>
                  <a:lnTo>
                    <a:pt x="3489" y="3326"/>
                  </a:lnTo>
                  <a:lnTo>
                    <a:pt x="3570" y="3485"/>
                  </a:lnTo>
                  <a:lnTo>
                    <a:pt x="3529" y="3558"/>
                  </a:lnTo>
                  <a:lnTo>
                    <a:pt x="3575" y="3539"/>
                  </a:lnTo>
                  <a:lnTo>
                    <a:pt x="3630" y="3626"/>
                  </a:lnTo>
                  <a:lnTo>
                    <a:pt x="3641" y="3594"/>
                  </a:lnTo>
                  <a:lnTo>
                    <a:pt x="3676" y="3649"/>
                  </a:lnTo>
                  <a:lnTo>
                    <a:pt x="3715" y="3656"/>
                  </a:lnTo>
                  <a:lnTo>
                    <a:pt x="3715" y="3621"/>
                  </a:lnTo>
                  <a:lnTo>
                    <a:pt x="3753" y="3681"/>
                  </a:lnTo>
                  <a:lnTo>
                    <a:pt x="3781" y="3659"/>
                  </a:lnTo>
                  <a:lnTo>
                    <a:pt x="3783" y="3727"/>
                  </a:lnTo>
                  <a:lnTo>
                    <a:pt x="3636" y="3856"/>
                  </a:lnTo>
                  <a:lnTo>
                    <a:pt x="3381" y="3993"/>
                  </a:lnTo>
                  <a:lnTo>
                    <a:pt x="3257" y="3993"/>
                  </a:lnTo>
                  <a:lnTo>
                    <a:pt x="3117" y="4088"/>
                  </a:lnTo>
                  <a:lnTo>
                    <a:pt x="3038" y="4034"/>
                  </a:lnTo>
                  <a:lnTo>
                    <a:pt x="2929" y="4036"/>
                  </a:lnTo>
                  <a:lnTo>
                    <a:pt x="2888" y="4132"/>
                  </a:lnTo>
                  <a:lnTo>
                    <a:pt x="2771" y="4203"/>
                  </a:lnTo>
                  <a:lnTo>
                    <a:pt x="2620" y="4142"/>
                  </a:lnTo>
                  <a:lnTo>
                    <a:pt x="2481" y="4203"/>
                  </a:lnTo>
                  <a:lnTo>
                    <a:pt x="2336" y="4195"/>
                  </a:lnTo>
                  <a:lnTo>
                    <a:pt x="2326" y="4148"/>
                  </a:lnTo>
                  <a:lnTo>
                    <a:pt x="2211" y="4082"/>
                  </a:lnTo>
                  <a:lnTo>
                    <a:pt x="2124" y="4157"/>
                  </a:lnTo>
                  <a:lnTo>
                    <a:pt x="1917" y="4142"/>
                  </a:lnTo>
                  <a:lnTo>
                    <a:pt x="1799" y="3960"/>
                  </a:lnTo>
                  <a:lnTo>
                    <a:pt x="1821" y="3825"/>
                  </a:lnTo>
                  <a:lnTo>
                    <a:pt x="1774" y="3550"/>
                  </a:lnTo>
                  <a:lnTo>
                    <a:pt x="1701" y="3422"/>
                  </a:lnTo>
                  <a:lnTo>
                    <a:pt x="1597" y="3329"/>
                  </a:lnTo>
                  <a:lnTo>
                    <a:pt x="1562" y="3422"/>
                  </a:lnTo>
                  <a:lnTo>
                    <a:pt x="1502" y="3370"/>
                  </a:lnTo>
                  <a:lnTo>
                    <a:pt x="1401" y="3384"/>
                  </a:lnTo>
                  <a:lnTo>
                    <a:pt x="1223" y="3299"/>
                  </a:lnTo>
                  <a:lnTo>
                    <a:pt x="1223" y="3299"/>
                  </a:lnTo>
                  <a:close/>
                  <a:moveTo>
                    <a:pt x="3590" y="2698"/>
                  </a:moveTo>
                  <a:lnTo>
                    <a:pt x="3548" y="2753"/>
                  </a:lnTo>
                  <a:lnTo>
                    <a:pt x="3499" y="2742"/>
                  </a:lnTo>
                  <a:lnTo>
                    <a:pt x="3605" y="2622"/>
                  </a:lnTo>
                  <a:lnTo>
                    <a:pt x="3590" y="2698"/>
                  </a:lnTo>
                  <a:lnTo>
                    <a:pt x="3590" y="2698"/>
                  </a:lnTo>
                  <a:close/>
                  <a:moveTo>
                    <a:pt x="3584" y="1729"/>
                  </a:moveTo>
                  <a:lnTo>
                    <a:pt x="3527" y="1756"/>
                  </a:lnTo>
                  <a:lnTo>
                    <a:pt x="3573" y="1683"/>
                  </a:lnTo>
                  <a:lnTo>
                    <a:pt x="3557" y="1683"/>
                  </a:lnTo>
                  <a:lnTo>
                    <a:pt x="3529" y="1663"/>
                  </a:lnTo>
                  <a:lnTo>
                    <a:pt x="3562" y="1668"/>
                  </a:lnTo>
                  <a:lnTo>
                    <a:pt x="3540" y="1546"/>
                  </a:lnTo>
                  <a:lnTo>
                    <a:pt x="3587" y="1587"/>
                  </a:lnTo>
                  <a:lnTo>
                    <a:pt x="3603" y="1552"/>
                  </a:lnTo>
                  <a:lnTo>
                    <a:pt x="3584" y="1729"/>
                  </a:lnTo>
                  <a:lnTo>
                    <a:pt x="3584" y="1729"/>
                  </a:lnTo>
                  <a:close/>
                  <a:moveTo>
                    <a:pt x="3453" y="2007"/>
                  </a:moveTo>
                  <a:lnTo>
                    <a:pt x="3499" y="2128"/>
                  </a:lnTo>
                  <a:lnTo>
                    <a:pt x="3477" y="2161"/>
                  </a:lnTo>
                  <a:lnTo>
                    <a:pt x="3363" y="2040"/>
                  </a:lnTo>
                  <a:lnTo>
                    <a:pt x="3412" y="1869"/>
                  </a:lnTo>
                  <a:lnTo>
                    <a:pt x="3453" y="2007"/>
                  </a:lnTo>
                  <a:lnTo>
                    <a:pt x="3453" y="2007"/>
                  </a:lnTo>
                  <a:close/>
                </a:path>
              </a:pathLst>
            </a:custGeom>
            <a:solidFill>
              <a:srgbClr val="9575CD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D16B0F8F-AE32-793A-DCEA-768E5F3D9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5775" y="2066925"/>
              <a:ext cx="492125" cy="307975"/>
            </a:xfrm>
            <a:custGeom>
              <a:avLst/>
              <a:gdLst>
                <a:gd name="T0" fmla="*/ 1826 w 2167"/>
                <a:gd name="T1" fmla="*/ 1360 h 1360"/>
                <a:gd name="T2" fmla="*/ 1482 w 2167"/>
                <a:gd name="T3" fmla="*/ 1357 h 1360"/>
                <a:gd name="T4" fmla="*/ 456 w 2167"/>
                <a:gd name="T5" fmla="*/ 956 h 1360"/>
                <a:gd name="T6" fmla="*/ 262 w 2167"/>
                <a:gd name="T7" fmla="*/ 797 h 1360"/>
                <a:gd name="T8" fmla="*/ 183 w 2167"/>
                <a:gd name="T9" fmla="*/ 617 h 1360"/>
                <a:gd name="T10" fmla="*/ 63 w 2167"/>
                <a:gd name="T11" fmla="*/ 492 h 1360"/>
                <a:gd name="T12" fmla="*/ 0 w 2167"/>
                <a:gd name="T13" fmla="*/ 327 h 1360"/>
                <a:gd name="T14" fmla="*/ 96 w 2167"/>
                <a:gd name="T15" fmla="*/ 186 h 1360"/>
                <a:gd name="T16" fmla="*/ 205 w 2167"/>
                <a:gd name="T17" fmla="*/ 0 h 1360"/>
                <a:gd name="T18" fmla="*/ 293 w 2167"/>
                <a:gd name="T19" fmla="*/ 42 h 1360"/>
                <a:gd name="T20" fmla="*/ 298 w 2167"/>
                <a:gd name="T21" fmla="*/ 107 h 1360"/>
                <a:gd name="T22" fmla="*/ 439 w 2167"/>
                <a:gd name="T23" fmla="*/ 295 h 1360"/>
                <a:gd name="T24" fmla="*/ 584 w 2167"/>
                <a:gd name="T25" fmla="*/ 415 h 1360"/>
                <a:gd name="T26" fmla="*/ 666 w 2167"/>
                <a:gd name="T27" fmla="*/ 429 h 1360"/>
                <a:gd name="T28" fmla="*/ 794 w 2167"/>
                <a:gd name="T29" fmla="*/ 415 h 1360"/>
                <a:gd name="T30" fmla="*/ 1076 w 2167"/>
                <a:gd name="T31" fmla="*/ 241 h 1360"/>
                <a:gd name="T32" fmla="*/ 1308 w 2167"/>
                <a:gd name="T33" fmla="*/ 314 h 1360"/>
                <a:gd name="T34" fmla="*/ 1641 w 2167"/>
                <a:gd name="T35" fmla="*/ 128 h 1360"/>
                <a:gd name="T36" fmla="*/ 1744 w 2167"/>
                <a:gd name="T37" fmla="*/ 161 h 1360"/>
                <a:gd name="T38" fmla="*/ 1888 w 2167"/>
                <a:gd name="T39" fmla="*/ 150 h 1360"/>
                <a:gd name="T40" fmla="*/ 2026 w 2167"/>
                <a:gd name="T41" fmla="*/ 82 h 1360"/>
                <a:gd name="T42" fmla="*/ 2167 w 2167"/>
                <a:gd name="T43" fmla="*/ 110 h 1360"/>
                <a:gd name="T44" fmla="*/ 2162 w 2167"/>
                <a:gd name="T45" fmla="*/ 800 h 1360"/>
                <a:gd name="T46" fmla="*/ 1826 w 2167"/>
                <a:gd name="T47" fmla="*/ 1360 h 1360"/>
                <a:gd name="T48" fmla="*/ 1826 w 2167"/>
                <a:gd name="T49" fmla="*/ 136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7" h="1360">
                  <a:moveTo>
                    <a:pt x="1826" y="1360"/>
                  </a:moveTo>
                  <a:lnTo>
                    <a:pt x="1482" y="1357"/>
                  </a:lnTo>
                  <a:lnTo>
                    <a:pt x="456" y="956"/>
                  </a:lnTo>
                  <a:lnTo>
                    <a:pt x="262" y="797"/>
                  </a:lnTo>
                  <a:lnTo>
                    <a:pt x="183" y="617"/>
                  </a:lnTo>
                  <a:lnTo>
                    <a:pt x="63" y="492"/>
                  </a:lnTo>
                  <a:lnTo>
                    <a:pt x="0" y="327"/>
                  </a:lnTo>
                  <a:lnTo>
                    <a:pt x="96" y="186"/>
                  </a:lnTo>
                  <a:lnTo>
                    <a:pt x="205" y="0"/>
                  </a:lnTo>
                  <a:lnTo>
                    <a:pt x="293" y="42"/>
                  </a:lnTo>
                  <a:lnTo>
                    <a:pt x="298" y="107"/>
                  </a:lnTo>
                  <a:lnTo>
                    <a:pt x="439" y="295"/>
                  </a:lnTo>
                  <a:lnTo>
                    <a:pt x="584" y="415"/>
                  </a:lnTo>
                  <a:lnTo>
                    <a:pt x="666" y="429"/>
                  </a:lnTo>
                  <a:lnTo>
                    <a:pt x="794" y="415"/>
                  </a:lnTo>
                  <a:lnTo>
                    <a:pt x="1076" y="241"/>
                  </a:lnTo>
                  <a:lnTo>
                    <a:pt x="1308" y="314"/>
                  </a:lnTo>
                  <a:lnTo>
                    <a:pt x="1641" y="128"/>
                  </a:lnTo>
                  <a:lnTo>
                    <a:pt x="1744" y="161"/>
                  </a:lnTo>
                  <a:lnTo>
                    <a:pt x="1888" y="150"/>
                  </a:lnTo>
                  <a:lnTo>
                    <a:pt x="2026" y="82"/>
                  </a:lnTo>
                  <a:lnTo>
                    <a:pt x="2167" y="110"/>
                  </a:lnTo>
                  <a:lnTo>
                    <a:pt x="2162" y="800"/>
                  </a:lnTo>
                  <a:lnTo>
                    <a:pt x="1826" y="1360"/>
                  </a:lnTo>
                  <a:lnTo>
                    <a:pt x="1826" y="1360"/>
                  </a:lnTo>
                  <a:close/>
                </a:path>
              </a:pathLst>
            </a:custGeom>
            <a:solidFill>
              <a:srgbClr val="A5D6A7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62791171-82BB-3331-13B1-1AA9BF1E3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175" y="117475"/>
              <a:ext cx="1244600" cy="1131888"/>
            </a:xfrm>
            <a:custGeom>
              <a:avLst/>
              <a:gdLst>
                <a:gd name="T0" fmla="*/ 30 w 5486"/>
                <a:gd name="T1" fmla="*/ 4809 h 4992"/>
                <a:gd name="T2" fmla="*/ 183 w 5486"/>
                <a:gd name="T3" fmla="*/ 4645 h 4992"/>
                <a:gd name="T4" fmla="*/ 267 w 5486"/>
                <a:gd name="T5" fmla="*/ 4385 h 4992"/>
                <a:gd name="T6" fmla="*/ 415 w 5486"/>
                <a:gd name="T7" fmla="*/ 4091 h 4992"/>
                <a:gd name="T8" fmla="*/ 357 w 5486"/>
                <a:gd name="T9" fmla="*/ 4140 h 4992"/>
                <a:gd name="T10" fmla="*/ 737 w 5486"/>
                <a:gd name="T11" fmla="*/ 3582 h 4992"/>
                <a:gd name="T12" fmla="*/ 1165 w 5486"/>
                <a:gd name="T13" fmla="*/ 3081 h 4992"/>
                <a:gd name="T14" fmla="*/ 1370 w 5486"/>
                <a:gd name="T15" fmla="*/ 2671 h 4992"/>
                <a:gd name="T16" fmla="*/ 1875 w 5486"/>
                <a:gd name="T17" fmla="*/ 2527 h 4992"/>
                <a:gd name="T18" fmla="*/ 2229 w 5486"/>
                <a:gd name="T19" fmla="*/ 2258 h 4992"/>
                <a:gd name="T20" fmla="*/ 2516 w 5486"/>
                <a:gd name="T21" fmla="*/ 1822 h 4992"/>
                <a:gd name="T22" fmla="*/ 2428 w 5486"/>
                <a:gd name="T23" fmla="*/ 1480 h 4992"/>
                <a:gd name="T24" fmla="*/ 2628 w 5486"/>
                <a:gd name="T25" fmla="*/ 1093 h 4992"/>
                <a:gd name="T26" fmla="*/ 3468 w 5486"/>
                <a:gd name="T27" fmla="*/ 607 h 4992"/>
                <a:gd name="T28" fmla="*/ 3777 w 5486"/>
                <a:gd name="T29" fmla="*/ 41 h 4992"/>
                <a:gd name="T30" fmla="*/ 4072 w 5486"/>
                <a:gd name="T31" fmla="*/ 159 h 4992"/>
                <a:gd name="T32" fmla="*/ 4549 w 5486"/>
                <a:gd name="T33" fmla="*/ 191 h 4992"/>
                <a:gd name="T34" fmla="*/ 4803 w 5486"/>
                <a:gd name="T35" fmla="*/ 139 h 4992"/>
                <a:gd name="T36" fmla="*/ 4879 w 5486"/>
                <a:gd name="T37" fmla="*/ 244 h 4992"/>
                <a:gd name="T38" fmla="*/ 4909 w 5486"/>
                <a:gd name="T39" fmla="*/ 246 h 4992"/>
                <a:gd name="T40" fmla="*/ 5224 w 5486"/>
                <a:gd name="T41" fmla="*/ 358 h 4992"/>
                <a:gd name="T42" fmla="*/ 5246 w 5486"/>
                <a:gd name="T43" fmla="*/ 443 h 4992"/>
                <a:gd name="T44" fmla="*/ 5259 w 5486"/>
                <a:gd name="T45" fmla="*/ 571 h 4992"/>
                <a:gd name="T46" fmla="*/ 5349 w 5486"/>
                <a:gd name="T47" fmla="*/ 1002 h 4992"/>
                <a:gd name="T48" fmla="*/ 5415 w 5486"/>
                <a:gd name="T49" fmla="*/ 1128 h 4992"/>
                <a:gd name="T50" fmla="*/ 5425 w 5486"/>
                <a:gd name="T51" fmla="*/ 1216 h 4992"/>
                <a:gd name="T52" fmla="*/ 4866 w 5486"/>
                <a:gd name="T53" fmla="*/ 1319 h 4992"/>
                <a:gd name="T54" fmla="*/ 4574 w 5486"/>
                <a:gd name="T55" fmla="*/ 1455 h 4992"/>
                <a:gd name="T56" fmla="*/ 4514 w 5486"/>
                <a:gd name="T57" fmla="*/ 1530 h 4992"/>
                <a:gd name="T58" fmla="*/ 4584 w 5486"/>
                <a:gd name="T59" fmla="*/ 1682 h 4992"/>
                <a:gd name="T60" fmla="*/ 4058 w 5486"/>
                <a:gd name="T61" fmla="*/ 1933 h 4992"/>
                <a:gd name="T62" fmla="*/ 3679 w 5486"/>
                <a:gd name="T63" fmla="*/ 2072 h 4992"/>
                <a:gd name="T64" fmla="*/ 2851 w 5486"/>
                <a:gd name="T65" fmla="*/ 2379 h 4992"/>
                <a:gd name="T66" fmla="*/ 2803 w 5486"/>
                <a:gd name="T67" fmla="*/ 2742 h 4992"/>
                <a:gd name="T68" fmla="*/ 2601 w 5486"/>
                <a:gd name="T69" fmla="*/ 2941 h 4992"/>
                <a:gd name="T70" fmla="*/ 2134 w 5486"/>
                <a:gd name="T71" fmla="*/ 2971 h 4992"/>
                <a:gd name="T72" fmla="*/ 1934 w 5486"/>
                <a:gd name="T73" fmla="*/ 3111 h 4992"/>
                <a:gd name="T74" fmla="*/ 1689 w 5486"/>
                <a:gd name="T75" fmla="*/ 3337 h 4992"/>
                <a:gd name="T76" fmla="*/ 1375 w 5486"/>
                <a:gd name="T77" fmla="*/ 3878 h 4992"/>
                <a:gd name="T78" fmla="*/ 1067 w 5486"/>
                <a:gd name="T79" fmla="*/ 4159 h 4992"/>
                <a:gd name="T80" fmla="*/ 824 w 5486"/>
                <a:gd name="T81" fmla="*/ 4820 h 4992"/>
                <a:gd name="T82" fmla="*/ 0 w 5486"/>
                <a:gd name="T83" fmla="*/ 4992 h 4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86" h="4992">
                  <a:moveTo>
                    <a:pt x="0" y="4992"/>
                  </a:moveTo>
                  <a:lnTo>
                    <a:pt x="30" y="4809"/>
                  </a:lnTo>
                  <a:lnTo>
                    <a:pt x="100" y="4684"/>
                  </a:lnTo>
                  <a:lnTo>
                    <a:pt x="183" y="4645"/>
                  </a:lnTo>
                  <a:lnTo>
                    <a:pt x="286" y="4421"/>
                  </a:lnTo>
                  <a:lnTo>
                    <a:pt x="267" y="4385"/>
                  </a:lnTo>
                  <a:lnTo>
                    <a:pt x="415" y="4135"/>
                  </a:lnTo>
                  <a:lnTo>
                    <a:pt x="415" y="4091"/>
                  </a:lnTo>
                  <a:lnTo>
                    <a:pt x="339" y="4186"/>
                  </a:lnTo>
                  <a:lnTo>
                    <a:pt x="357" y="4140"/>
                  </a:lnTo>
                  <a:lnTo>
                    <a:pt x="715" y="3804"/>
                  </a:lnTo>
                  <a:lnTo>
                    <a:pt x="737" y="3582"/>
                  </a:lnTo>
                  <a:lnTo>
                    <a:pt x="873" y="3255"/>
                  </a:lnTo>
                  <a:lnTo>
                    <a:pt x="1165" y="3081"/>
                  </a:lnTo>
                  <a:lnTo>
                    <a:pt x="1294" y="2756"/>
                  </a:lnTo>
                  <a:lnTo>
                    <a:pt x="1370" y="2671"/>
                  </a:lnTo>
                  <a:lnTo>
                    <a:pt x="1675" y="2611"/>
                  </a:lnTo>
                  <a:lnTo>
                    <a:pt x="1875" y="2527"/>
                  </a:lnTo>
                  <a:lnTo>
                    <a:pt x="2019" y="2379"/>
                  </a:lnTo>
                  <a:lnTo>
                    <a:pt x="2229" y="2258"/>
                  </a:lnTo>
                  <a:lnTo>
                    <a:pt x="2445" y="2004"/>
                  </a:lnTo>
                  <a:lnTo>
                    <a:pt x="2516" y="1822"/>
                  </a:lnTo>
                  <a:lnTo>
                    <a:pt x="2418" y="1732"/>
                  </a:lnTo>
                  <a:lnTo>
                    <a:pt x="2428" y="1480"/>
                  </a:lnTo>
                  <a:lnTo>
                    <a:pt x="2622" y="1216"/>
                  </a:lnTo>
                  <a:lnTo>
                    <a:pt x="2628" y="1093"/>
                  </a:lnTo>
                  <a:lnTo>
                    <a:pt x="2876" y="863"/>
                  </a:lnTo>
                  <a:lnTo>
                    <a:pt x="3468" y="607"/>
                  </a:lnTo>
                  <a:lnTo>
                    <a:pt x="3649" y="333"/>
                  </a:lnTo>
                  <a:lnTo>
                    <a:pt x="3777" y="41"/>
                  </a:lnTo>
                  <a:lnTo>
                    <a:pt x="3954" y="0"/>
                  </a:lnTo>
                  <a:lnTo>
                    <a:pt x="4072" y="159"/>
                  </a:lnTo>
                  <a:lnTo>
                    <a:pt x="4315" y="237"/>
                  </a:lnTo>
                  <a:lnTo>
                    <a:pt x="4549" y="191"/>
                  </a:lnTo>
                  <a:lnTo>
                    <a:pt x="4680" y="219"/>
                  </a:lnTo>
                  <a:lnTo>
                    <a:pt x="4803" y="139"/>
                  </a:lnTo>
                  <a:lnTo>
                    <a:pt x="4841" y="237"/>
                  </a:lnTo>
                  <a:lnTo>
                    <a:pt x="4879" y="244"/>
                  </a:lnTo>
                  <a:lnTo>
                    <a:pt x="4833" y="202"/>
                  </a:lnTo>
                  <a:lnTo>
                    <a:pt x="4909" y="246"/>
                  </a:lnTo>
                  <a:lnTo>
                    <a:pt x="5062" y="249"/>
                  </a:lnTo>
                  <a:lnTo>
                    <a:pt x="5224" y="358"/>
                  </a:lnTo>
                  <a:lnTo>
                    <a:pt x="5188" y="405"/>
                  </a:lnTo>
                  <a:lnTo>
                    <a:pt x="5246" y="443"/>
                  </a:lnTo>
                  <a:lnTo>
                    <a:pt x="5210" y="476"/>
                  </a:lnTo>
                  <a:lnTo>
                    <a:pt x="5259" y="571"/>
                  </a:lnTo>
                  <a:lnTo>
                    <a:pt x="5262" y="841"/>
                  </a:lnTo>
                  <a:lnTo>
                    <a:pt x="5349" y="1002"/>
                  </a:lnTo>
                  <a:lnTo>
                    <a:pt x="5486" y="1082"/>
                  </a:lnTo>
                  <a:lnTo>
                    <a:pt x="5415" y="1128"/>
                  </a:lnTo>
                  <a:lnTo>
                    <a:pt x="5393" y="1191"/>
                  </a:lnTo>
                  <a:lnTo>
                    <a:pt x="5425" y="1216"/>
                  </a:lnTo>
                  <a:lnTo>
                    <a:pt x="4846" y="1226"/>
                  </a:lnTo>
                  <a:lnTo>
                    <a:pt x="4866" y="1319"/>
                  </a:lnTo>
                  <a:lnTo>
                    <a:pt x="4577" y="1371"/>
                  </a:lnTo>
                  <a:lnTo>
                    <a:pt x="4574" y="1455"/>
                  </a:lnTo>
                  <a:lnTo>
                    <a:pt x="4525" y="1475"/>
                  </a:lnTo>
                  <a:lnTo>
                    <a:pt x="4514" y="1530"/>
                  </a:lnTo>
                  <a:lnTo>
                    <a:pt x="4615" y="1601"/>
                  </a:lnTo>
                  <a:lnTo>
                    <a:pt x="4584" y="1682"/>
                  </a:lnTo>
                  <a:lnTo>
                    <a:pt x="4334" y="1754"/>
                  </a:lnTo>
                  <a:lnTo>
                    <a:pt x="4058" y="1933"/>
                  </a:lnTo>
                  <a:lnTo>
                    <a:pt x="3932" y="2089"/>
                  </a:lnTo>
                  <a:lnTo>
                    <a:pt x="3679" y="2072"/>
                  </a:lnTo>
                  <a:lnTo>
                    <a:pt x="3201" y="2149"/>
                  </a:lnTo>
                  <a:lnTo>
                    <a:pt x="2851" y="2379"/>
                  </a:lnTo>
                  <a:lnTo>
                    <a:pt x="2851" y="2739"/>
                  </a:lnTo>
                  <a:lnTo>
                    <a:pt x="2803" y="2742"/>
                  </a:lnTo>
                  <a:lnTo>
                    <a:pt x="2816" y="2927"/>
                  </a:lnTo>
                  <a:lnTo>
                    <a:pt x="2601" y="2941"/>
                  </a:lnTo>
                  <a:lnTo>
                    <a:pt x="2461" y="3026"/>
                  </a:lnTo>
                  <a:lnTo>
                    <a:pt x="2134" y="2971"/>
                  </a:lnTo>
                  <a:lnTo>
                    <a:pt x="1916" y="3023"/>
                  </a:lnTo>
                  <a:lnTo>
                    <a:pt x="1934" y="3111"/>
                  </a:lnTo>
                  <a:lnTo>
                    <a:pt x="1806" y="3297"/>
                  </a:lnTo>
                  <a:lnTo>
                    <a:pt x="1689" y="3337"/>
                  </a:lnTo>
                  <a:lnTo>
                    <a:pt x="1566" y="3746"/>
                  </a:lnTo>
                  <a:lnTo>
                    <a:pt x="1375" y="3878"/>
                  </a:lnTo>
                  <a:lnTo>
                    <a:pt x="1266" y="4052"/>
                  </a:lnTo>
                  <a:lnTo>
                    <a:pt x="1067" y="4159"/>
                  </a:lnTo>
                  <a:lnTo>
                    <a:pt x="961" y="4656"/>
                  </a:lnTo>
                  <a:lnTo>
                    <a:pt x="824" y="4820"/>
                  </a:lnTo>
                  <a:lnTo>
                    <a:pt x="783" y="4951"/>
                  </a:lnTo>
                  <a:lnTo>
                    <a:pt x="0" y="4992"/>
                  </a:lnTo>
                  <a:lnTo>
                    <a:pt x="0" y="4992"/>
                  </a:lnTo>
                  <a:close/>
                </a:path>
              </a:pathLst>
            </a:custGeom>
            <a:solidFill>
              <a:srgbClr val="2ECC71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973FFF9-F7EE-7EAB-2330-529A3362B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0" y="738188"/>
              <a:ext cx="650875" cy="565150"/>
            </a:xfrm>
            <a:custGeom>
              <a:avLst/>
              <a:gdLst>
                <a:gd name="T0" fmla="*/ 2862 w 2869"/>
                <a:gd name="T1" fmla="*/ 0 h 2491"/>
                <a:gd name="T2" fmla="*/ 2862 w 2869"/>
                <a:gd name="T3" fmla="*/ 131 h 2491"/>
                <a:gd name="T4" fmla="*/ 2869 w 2869"/>
                <a:gd name="T5" fmla="*/ 576 h 2491"/>
                <a:gd name="T6" fmla="*/ 1716 w 2869"/>
                <a:gd name="T7" fmla="*/ 596 h 2491"/>
                <a:gd name="T8" fmla="*/ 1728 w 2869"/>
                <a:gd name="T9" fmla="*/ 1491 h 2491"/>
                <a:gd name="T10" fmla="*/ 1520 w 2869"/>
                <a:gd name="T11" fmla="*/ 1562 h 2491"/>
                <a:gd name="T12" fmla="*/ 1340 w 2869"/>
                <a:gd name="T13" fmla="*/ 1726 h 2491"/>
                <a:gd name="T14" fmla="*/ 1395 w 2869"/>
                <a:gd name="T15" fmla="*/ 2261 h 2491"/>
                <a:gd name="T16" fmla="*/ 33 w 2869"/>
                <a:gd name="T17" fmla="*/ 2285 h 2491"/>
                <a:gd name="T18" fmla="*/ 0 w 2869"/>
                <a:gd name="T19" fmla="*/ 2491 h 2491"/>
                <a:gd name="T20" fmla="*/ 11 w 2869"/>
                <a:gd name="T21" fmla="*/ 2253 h 2491"/>
                <a:gd name="T22" fmla="*/ 794 w 2869"/>
                <a:gd name="T23" fmla="*/ 2212 h 2491"/>
                <a:gd name="T24" fmla="*/ 835 w 2869"/>
                <a:gd name="T25" fmla="*/ 2081 h 2491"/>
                <a:gd name="T26" fmla="*/ 972 w 2869"/>
                <a:gd name="T27" fmla="*/ 1917 h 2491"/>
                <a:gd name="T28" fmla="*/ 1078 w 2869"/>
                <a:gd name="T29" fmla="*/ 1420 h 2491"/>
                <a:gd name="T30" fmla="*/ 1277 w 2869"/>
                <a:gd name="T31" fmla="*/ 1313 h 2491"/>
                <a:gd name="T32" fmla="*/ 1386 w 2869"/>
                <a:gd name="T33" fmla="*/ 1139 h 2491"/>
                <a:gd name="T34" fmla="*/ 1577 w 2869"/>
                <a:gd name="T35" fmla="*/ 1007 h 2491"/>
                <a:gd name="T36" fmla="*/ 1700 w 2869"/>
                <a:gd name="T37" fmla="*/ 598 h 2491"/>
                <a:gd name="T38" fmla="*/ 1817 w 2869"/>
                <a:gd name="T39" fmla="*/ 558 h 2491"/>
                <a:gd name="T40" fmla="*/ 1945 w 2869"/>
                <a:gd name="T41" fmla="*/ 372 h 2491"/>
                <a:gd name="T42" fmla="*/ 1927 w 2869"/>
                <a:gd name="T43" fmla="*/ 284 h 2491"/>
                <a:gd name="T44" fmla="*/ 2145 w 2869"/>
                <a:gd name="T45" fmla="*/ 232 h 2491"/>
                <a:gd name="T46" fmla="*/ 2472 w 2869"/>
                <a:gd name="T47" fmla="*/ 287 h 2491"/>
                <a:gd name="T48" fmla="*/ 2612 w 2869"/>
                <a:gd name="T49" fmla="*/ 202 h 2491"/>
                <a:gd name="T50" fmla="*/ 2827 w 2869"/>
                <a:gd name="T51" fmla="*/ 188 h 2491"/>
                <a:gd name="T52" fmla="*/ 2814 w 2869"/>
                <a:gd name="T53" fmla="*/ 3 h 2491"/>
                <a:gd name="T54" fmla="*/ 2862 w 2869"/>
                <a:gd name="T55" fmla="*/ 0 h 2491"/>
                <a:gd name="T56" fmla="*/ 2862 w 2869"/>
                <a:gd name="T57" fmla="*/ 0 h 2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69" h="2491">
                  <a:moveTo>
                    <a:pt x="2862" y="0"/>
                  </a:moveTo>
                  <a:lnTo>
                    <a:pt x="2862" y="131"/>
                  </a:lnTo>
                  <a:lnTo>
                    <a:pt x="2869" y="576"/>
                  </a:lnTo>
                  <a:lnTo>
                    <a:pt x="1716" y="596"/>
                  </a:lnTo>
                  <a:lnTo>
                    <a:pt x="1728" y="1491"/>
                  </a:lnTo>
                  <a:lnTo>
                    <a:pt x="1520" y="1562"/>
                  </a:lnTo>
                  <a:lnTo>
                    <a:pt x="1340" y="1726"/>
                  </a:lnTo>
                  <a:lnTo>
                    <a:pt x="1395" y="2261"/>
                  </a:lnTo>
                  <a:lnTo>
                    <a:pt x="33" y="2285"/>
                  </a:lnTo>
                  <a:lnTo>
                    <a:pt x="0" y="2491"/>
                  </a:lnTo>
                  <a:lnTo>
                    <a:pt x="11" y="2253"/>
                  </a:lnTo>
                  <a:lnTo>
                    <a:pt x="794" y="2212"/>
                  </a:lnTo>
                  <a:lnTo>
                    <a:pt x="835" y="2081"/>
                  </a:lnTo>
                  <a:lnTo>
                    <a:pt x="972" y="1917"/>
                  </a:lnTo>
                  <a:lnTo>
                    <a:pt x="1078" y="1420"/>
                  </a:lnTo>
                  <a:lnTo>
                    <a:pt x="1277" y="1313"/>
                  </a:lnTo>
                  <a:lnTo>
                    <a:pt x="1386" y="1139"/>
                  </a:lnTo>
                  <a:lnTo>
                    <a:pt x="1577" y="1007"/>
                  </a:lnTo>
                  <a:lnTo>
                    <a:pt x="1700" y="598"/>
                  </a:lnTo>
                  <a:lnTo>
                    <a:pt x="1817" y="558"/>
                  </a:lnTo>
                  <a:lnTo>
                    <a:pt x="1945" y="372"/>
                  </a:lnTo>
                  <a:lnTo>
                    <a:pt x="1927" y="284"/>
                  </a:lnTo>
                  <a:lnTo>
                    <a:pt x="2145" y="232"/>
                  </a:lnTo>
                  <a:lnTo>
                    <a:pt x="2472" y="287"/>
                  </a:lnTo>
                  <a:lnTo>
                    <a:pt x="2612" y="202"/>
                  </a:lnTo>
                  <a:lnTo>
                    <a:pt x="2827" y="188"/>
                  </a:lnTo>
                  <a:lnTo>
                    <a:pt x="2814" y="3"/>
                  </a:lnTo>
                  <a:lnTo>
                    <a:pt x="2862" y="0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0BEC5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B89ED28-3DB9-2204-04DF-9661A6089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500" y="2746375"/>
              <a:ext cx="581025" cy="777875"/>
            </a:xfrm>
            <a:custGeom>
              <a:avLst/>
              <a:gdLst>
                <a:gd name="T0" fmla="*/ 33 w 2560"/>
                <a:gd name="T1" fmla="*/ 2914 h 3430"/>
                <a:gd name="T2" fmla="*/ 194 w 2560"/>
                <a:gd name="T3" fmla="*/ 2914 h 3430"/>
                <a:gd name="T4" fmla="*/ 240 w 2560"/>
                <a:gd name="T5" fmla="*/ 2862 h 3430"/>
                <a:gd name="T6" fmla="*/ 194 w 2560"/>
                <a:gd name="T7" fmla="*/ 2706 h 3430"/>
                <a:gd name="T8" fmla="*/ 174 w 2560"/>
                <a:gd name="T9" fmla="*/ 2573 h 3430"/>
                <a:gd name="T10" fmla="*/ 172 w 2560"/>
                <a:gd name="T11" fmla="*/ 2496 h 3430"/>
                <a:gd name="T12" fmla="*/ 215 w 2560"/>
                <a:gd name="T13" fmla="*/ 2409 h 3430"/>
                <a:gd name="T14" fmla="*/ 444 w 2560"/>
                <a:gd name="T15" fmla="*/ 2199 h 3430"/>
                <a:gd name="T16" fmla="*/ 573 w 2560"/>
                <a:gd name="T17" fmla="*/ 2212 h 3430"/>
                <a:gd name="T18" fmla="*/ 797 w 2560"/>
                <a:gd name="T19" fmla="*/ 2417 h 3430"/>
                <a:gd name="T20" fmla="*/ 950 w 2560"/>
                <a:gd name="T21" fmla="*/ 2384 h 3430"/>
                <a:gd name="T22" fmla="*/ 1013 w 2560"/>
                <a:gd name="T23" fmla="*/ 2439 h 3430"/>
                <a:gd name="T24" fmla="*/ 1034 w 2560"/>
                <a:gd name="T25" fmla="*/ 2330 h 3430"/>
                <a:gd name="T26" fmla="*/ 1119 w 2560"/>
                <a:gd name="T27" fmla="*/ 2199 h 3430"/>
                <a:gd name="T28" fmla="*/ 1089 w 2560"/>
                <a:gd name="T29" fmla="*/ 1631 h 3430"/>
                <a:gd name="T30" fmla="*/ 1013 w 2560"/>
                <a:gd name="T31" fmla="*/ 1565 h 3430"/>
                <a:gd name="T32" fmla="*/ 958 w 2560"/>
                <a:gd name="T33" fmla="*/ 1319 h 3430"/>
                <a:gd name="T34" fmla="*/ 1089 w 2560"/>
                <a:gd name="T35" fmla="*/ 1213 h 3430"/>
                <a:gd name="T36" fmla="*/ 1026 w 2560"/>
                <a:gd name="T37" fmla="*/ 910 h 3430"/>
                <a:gd name="T38" fmla="*/ 819 w 2560"/>
                <a:gd name="T39" fmla="*/ 954 h 3430"/>
                <a:gd name="T40" fmla="*/ 720 w 2560"/>
                <a:gd name="T41" fmla="*/ 934 h 3430"/>
                <a:gd name="T42" fmla="*/ 688 w 2560"/>
                <a:gd name="T43" fmla="*/ 714 h 3430"/>
                <a:gd name="T44" fmla="*/ 1121 w 2560"/>
                <a:gd name="T45" fmla="*/ 621 h 3430"/>
                <a:gd name="T46" fmla="*/ 1236 w 2560"/>
                <a:gd name="T47" fmla="*/ 645 h 3430"/>
                <a:gd name="T48" fmla="*/ 1280 w 2560"/>
                <a:gd name="T49" fmla="*/ 669 h 3430"/>
                <a:gd name="T50" fmla="*/ 1683 w 2560"/>
                <a:gd name="T51" fmla="*/ 806 h 3430"/>
                <a:gd name="T52" fmla="*/ 1689 w 2560"/>
                <a:gd name="T53" fmla="*/ 612 h 3430"/>
                <a:gd name="T54" fmla="*/ 1877 w 2560"/>
                <a:gd name="T55" fmla="*/ 72 h 3430"/>
                <a:gd name="T56" fmla="*/ 2159 w 2560"/>
                <a:gd name="T57" fmla="*/ 0 h 3430"/>
                <a:gd name="T58" fmla="*/ 2505 w 2560"/>
                <a:gd name="T59" fmla="*/ 28 h 3430"/>
                <a:gd name="T60" fmla="*/ 2554 w 2560"/>
                <a:gd name="T61" fmla="*/ 224 h 3430"/>
                <a:gd name="T62" fmla="*/ 2371 w 2560"/>
                <a:gd name="T63" fmla="*/ 845 h 3430"/>
                <a:gd name="T64" fmla="*/ 2328 w 2560"/>
                <a:gd name="T65" fmla="*/ 1303 h 3430"/>
                <a:gd name="T66" fmla="*/ 2262 w 2560"/>
                <a:gd name="T67" fmla="*/ 1658 h 3430"/>
                <a:gd name="T68" fmla="*/ 1951 w 2560"/>
                <a:gd name="T69" fmla="*/ 1950 h 3430"/>
                <a:gd name="T70" fmla="*/ 1733 w 2560"/>
                <a:gd name="T71" fmla="*/ 2311 h 3430"/>
                <a:gd name="T72" fmla="*/ 1640 w 2560"/>
                <a:gd name="T73" fmla="*/ 2993 h 3430"/>
                <a:gd name="T74" fmla="*/ 1217 w 2560"/>
                <a:gd name="T75" fmla="*/ 3378 h 3430"/>
                <a:gd name="T76" fmla="*/ 1105 w 2560"/>
                <a:gd name="T77" fmla="*/ 3247 h 3430"/>
                <a:gd name="T78" fmla="*/ 1119 w 2560"/>
                <a:gd name="T79" fmla="*/ 3136 h 3430"/>
                <a:gd name="T80" fmla="*/ 890 w 2560"/>
                <a:gd name="T81" fmla="*/ 3206 h 3430"/>
                <a:gd name="T82" fmla="*/ 781 w 2560"/>
                <a:gd name="T83" fmla="*/ 3375 h 3430"/>
                <a:gd name="T84" fmla="*/ 562 w 2560"/>
                <a:gd name="T85" fmla="*/ 3182 h 3430"/>
                <a:gd name="T86" fmla="*/ 436 w 2560"/>
                <a:gd name="T87" fmla="*/ 3269 h 3430"/>
                <a:gd name="T88" fmla="*/ 368 w 2560"/>
                <a:gd name="T89" fmla="*/ 3329 h 3430"/>
                <a:gd name="T90" fmla="*/ 237 w 2560"/>
                <a:gd name="T91" fmla="*/ 3259 h 3430"/>
                <a:gd name="T92" fmla="*/ 0 w 2560"/>
                <a:gd name="T93" fmla="*/ 3007 h 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60" h="3430">
                  <a:moveTo>
                    <a:pt x="0" y="3007"/>
                  </a:moveTo>
                  <a:lnTo>
                    <a:pt x="33" y="2914"/>
                  </a:lnTo>
                  <a:lnTo>
                    <a:pt x="122" y="2841"/>
                  </a:lnTo>
                  <a:lnTo>
                    <a:pt x="194" y="2914"/>
                  </a:lnTo>
                  <a:lnTo>
                    <a:pt x="270" y="2892"/>
                  </a:lnTo>
                  <a:lnTo>
                    <a:pt x="240" y="2862"/>
                  </a:lnTo>
                  <a:lnTo>
                    <a:pt x="280" y="2758"/>
                  </a:lnTo>
                  <a:lnTo>
                    <a:pt x="194" y="2706"/>
                  </a:lnTo>
                  <a:lnTo>
                    <a:pt x="223" y="2641"/>
                  </a:lnTo>
                  <a:lnTo>
                    <a:pt x="174" y="2573"/>
                  </a:lnTo>
                  <a:lnTo>
                    <a:pt x="139" y="2587"/>
                  </a:lnTo>
                  <a:lnTo>
                    <a:pt x="172" y="2496"/>
                  </a:lnTo>
                  <a:lnTo>
                    <a:pt x="149" y="2376"/>
                  </a:lnTo>
                  <a:lnTo>
                    <a:pt x="215" y="2409"/>
                  </a:lnTo>
                  <a:lnTo>
                    <a:pt x="456" y="2373"/>
                  </a:lnTo>
                  <a:lnTo>
                    <a:pt x="444" y="2199"/>
                  </a:lnTo>
                  <a:lnTo>
                    <a:pt x="512" y="2177"/>
                  </a:lnTo>
                  <a:lnTo>
                    <a:pt x="573" y="2212"/>
                  </a:lnTo>
                  <a:lnTo>
                    <a:pt x="630" y="2390"/>
                  </a:lnTo>
                  <a:lnTo>
                    <a:pt x="797" y="2417"/>
                  </a:lnTo>
                  <a:lnTo>
                    <a:pt x="895" y="2280"/>
                  </a:lnTo>
                  <a:lnTo>
                    <a:pt x="950" y="2384"/>
                  </a:lnTo>
                  <a:lnTo>
                    <a:pt x="930" y="2426"/>
                  </a:lnTo>
                  <a:lnTo>
                    <a:pt x="1013" y="2439"/>
                  </a:lnTo>
                  <a:lnTo>
                    <a:pt x="1061" y="2381"/>
                  </a:lnTo>
                  <a:lnTo>
                    <a:pt x="1034" y="2330"/>
                  </a:lnTo>
                  <a:lnTo>
                    <a:pt x="1064" y="2234"/>
                  </a:lnTo>
                  <a:lnTo>
                    <a:pt x="1119" y="2199"/>
                  </a:lnTo>
                  <a:lnTo>
                    <a:pt x="1146" y="1694"/>
                  </a:lnTo>
                  <a:lnTo>
                    <a:pt x="1089" y="1631"/>
                  </a:lnTo>
                  <a:lnTo>
                    <a:pt x="1034" y="1636"/>
                  </a:lnTo>
                  <a:lnTo>
                    <a:pt x="1013" y="1565"/>
                  </a:lnTo>
                  <a:lnTo>
                    <a:pt x="920" y="1538"/>
                  </a:lnTo>
                  <a:lnTo>
                    <a:pt x="958" y="1319"/>
                  </a:lnTo>
                  <a:lnTo>
                    <a:pt x="1004" y="1246"/>
                  </a:lnTo>
                  <a:lnTo>
                    <a:pt x="1089" y="1213"/>
                  </a:lnTo>
                  <a:lnTo>
                    <a:pt x="1137" y="1098"/>
                  </a:lnTo>
                  <a:lnTo>
                    <a:pt x="1026" y="910"/>
                  </a:lnTo>
                  <a:lnTo>
                    <a:pt x="905" y="893"/>
                  </a:lnTo>
                  <a:lnTo>
                    <a:pt x="819" y="954"/>
                  </a:lnTo>
                  <a:lnTo>
                    <a:pt x="685" y="964"/>
                  </a:lnTo>
                  <a:lnTo>
                    <a:pt x="720" y="934"/>
                  </a:lnTo>
                  <a:lnTo>
                    <a:pt x="676" y="833"/>
                  </a:lnTo>
                  <a:lnTo>
                    <a:pt x="688" y="714"/>
                  </a:lnTo>
                  <a:lnTo>
                    <a:pt x="731" y="609"/>
                  </a:lnTo>
                  <a:lnTo>
                    <a:pt x="1121" y="621"/>
                  </a:lnTo>
                  <a:lnTo>
                    <a:pt x="1167" y="591"/>
                  </a:lnTo>
                  <a:lnTo>
                    <a:pt x="1236" y="645"/>
                  </a:lnTo>
                  <a:lnTo>
                    <a:pt x="1268" y="626"/>
                  </a:lnTo>
                  <a:lnTo>
                    <a:pt x="1280" y="669"/>
                  </a:lnTo>
                  <a:lnTo>
                    <a:pt x="1560" y="697"/>
                  </a:lnTo>
                  <a:lnTo>
                    <a:pt x="1683" y="806"/>
                  </a:lnTo>
                  <a:lnTo>
                    <a:pt x="1714" y="773"/>
                  </a:lnTo>
                  <a:lnTo>
                    <a:pt x="1689" y="612"/>
                  </a:lnTo>
                  <a:lnTo>
                    <a:pt x="1727" y="577"/>
                  </a:lnTo>
                  <a:lnTo>
                    <a:pt x="1877" y="72"/>
                  </a:lnTo>
                  <a:lnTo>
                    <a:pt x="2003" y="66"/>
                  </a:lnTo>
                  <a:lnTo>
                    <a:pt x="2159" y="0"/>
                  </a:lnTo>
                  <a:lnTo>
                    <a:pt x="2407" y="88"/>
                  </a:lnTo>
                  <a:lnTo>
                    <a:pt x="2505" y="28"/>
                  </a:lnTo>
                  <a:lnTo>
                    <a:pt x="2560" y="88"/>
                  </a:lnTo>
                  <a:lnTo>
                    <a:pt x="2554" y="224"/>
                  </a:lnTo>
                  <a:lnTo>
                    <a:pt x="2371" y="604"/>
                  </a:lnTo>
                  <a:lnTo>
                    <a:pt x="2371" y="845"/>
                  </a:lnTo>
                  <a:lnTo>
                    <a:pt x="2300" y="1052"/>
                  </a:lnTo>
                  <a:lnTo>
                    <a:pt x="2328" y="1303"/>
                  </a:lnTo>
                  <a:lnTo>
                    <a:pt x="2252" y="1530"/>
                  </a:lnTo>
                  <a:lnTo>
                    <a:pt x="2262" y="1658"/>
                  </a:lnTo>
                  <a:lnTo>
                    <a:pt x="2112" y="1852"/>
                  </a:lnTo>
                  <a:lnTo>
                    <a:pt x="1951" y="1950"/>
                  </a:lnTo>
                  <a:lnTo>
                    <a:pt x="1842" y="2196"/>
                  </a:lnTo>
                  <a:lnTo>
                    <a:pt x="1733" y="2311"/>
                  </a:lnTo>
                  <a:lnTo>
                    <a:pt x="1746" y="2756"/>
                  </a:lnTo>
                  <a:lnTo>
                    <a:pt x="1640" y="2993"/>
                  </a:lnTo>
                  <a:lnTo>
                    <a:pt x="1509" y="3048"/>
                  </a:lnTo>
                  <a:lnTo>
                    <a:pt x="1217" y="3378"/>
                  </a:lnTo>
                  <a:lnTo>
                    <a:pt x="1124" y="3375"/>
                  </a:lnTo>
                  <a:lnTo>
                    <a:pt x="1105" y="3247"/>
                  </a:lnTo>
                  <a:lnTo>
                    <a:pt x="1146" y="3196"/>
                  </a:lnTo>
                  <a:lnTo>
                    <a:pt x="1119" y="3136"/>
                  </a:lnTo>
                  <a:lnTo>
                    <a:pt x="968" y="3223"/>
                  </a:lnTo>
                  <a:lnTo>
                    <a:pt x="890" y="3206"/>
                  </a:lnTo>
                  <a:lnTo>
                    <a:pt x="890" y="3297"/>
                  </a:lnTo>
                  <a:lnTo>
                    <a:pt x="781" y="3375"/>
                  </a:lnTo>
                  <a:lnTo>
                    <a:pt x="671" y="3277"/>
                  </a:lnTo>
                  <a:lnTo>
                    <a:pt x="562" y="3182"/>
                  </a:lnTo>
                  <a:lnTo>
                    <a:pt x="515" y="3250"/>
                  </a:lnTo>
                  <a:lnTo>
                    <a:pt x="436" y="3269"/>
                  </a:lnTo>
                  <a:lnTo>
                    <a:pt x="414" y="3335"/>
                  </a:lnTo>
                  <a:lnTo>
                    <a:pt x="368" y="3329"/>
                  </a:lnTo>
                  <a:lnTo>
                    <a:pt x="308" y="3430"/>
                  </a:lnTo>
                  <a:lnTo>
                    <a:pt x="237" y="3259"/>
                  </a:lnTo>
                  <a:lnTo>
                    <a:pt x="0" y="3007"/>
                  </a:lnTo>
                  <a:lnTo>
                    <a:pt x="0" y="3007"/>
                  </a:lnTo>
                  <a:close/>
                </a:path>
              </a:pathLst>
            </a:custGeom>
            <a:solidFill>
              <a:srgbClr val="FFCC8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E379837E-976A-2B0D-141B-DF22C4DC4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7225" y="2597150"/>
              <a:ext cx="1479550" cy="1668463"/>
            </a:xfrm>
            <a:custGeom>
              <a:avLst/>
              <a:gdLst>
                <a:gd name="T0" fmla="*/ 80 w 6521"/>
                <a:gd name="T1" fmla="*/ 4490 h 7357"/>
                <a:gd name="T2" fmla="*/ 80 w 6521"/>
                <a:gd name="T3" fmla="*/ 4099 h 7357"/>
                <a:gd name="T4" fmla="*/ 514 w 6521"/>
                <a:gd name="T5" fmla="*/ 3952 h 7357"/>
                <a:gd name="T6" fmla="*/ 743 w 6521"/>
                <a:gd name="T7" fmla="*/ 3791 h 7357"/>
                <a:gd name="T8" fmla="*/ 748 w 6521"/>
                <a:gd name="T9" fmla="*/ 4030 h 7357"/>
                <a:gd name="T10" fmla="*/ 1264 w 6521"/>
                <a:gd name="T11" fmla="*/ 3648 h 7357"/>
                <a:gd name="T12" fmla="*/ 1466 w 6521"/>
                <a:gd name="T13" fmla="*/ 2851 h 7357"/>
                <a:gd name="T14" fmla="*/ 1886 w 6521"/>
                <a:gd name="T15" fmla="*/ 2313 h 7357"/>
                <a:gd name="T16" fmla="*/ 1924 w 6521"/>
                <a:gd name="T17" fmla="*/ 1707 h 7357"/>
                <a:gd name="T18" fmla="*/ 2178 w 6521"/>
                <a:gd name="T19" fmla="*/ 879 h 7357"/>
                <a:gd name="T20" fmla="*/ 2224 w 6521"/>
                <a:gd name="T21" fmla="*/ 383 h 7357"/>
                <a:gd name="T22" fmla="*/ 2593 w 6521"/>
                <a:gd name="T23" fmla="*/ 109 h 7357"/>
                <a:gd name="T24" fmla="*/ 2953 w 6521"/>
                <a:gd name="T25" fmla="*/ 361 h 7357"/>
                <a:gd name="T26" fmla="*/ 3444 w 6521"/>
                <a:gd name="T27" fmla="*/ 486 h 7357"/>
                <a:gd name="T28" fmla="*/ 3647 w 6521"/>
                <a:gd name="T29" fmla="*/ 216 h 7357"/>
                <a:gd name="T30" fmla="*/ 4162 w 6521"/>
                <a:gd name="T31" fmla="*/ 99 h 7357"/>
                <a:gd name="T32" fmla="*/ 4496 w 6521"/>
                <a:gd name="T33" fmla="*/ 25 h 7357"/>
                <a:gd name="T34" fmla="*/ 4781 w 6521"/>
                <a:gd name="T35" fmla="*/ 53 h 7357"/>
                <a:gd name="T36" fmla="*/ 5083 w 6521"/>
                <a:gd name="T37" fmla="*/ 66 h 7357"/>
                <a:gd name="T38" fmla="*/ 5320 w 6521"/>
                <a:gd name="T39" fmla="*/ 303 h 7357"/>
                <a:gd name="T40" fmla="*/ 5529 w 6521"/>
                <a:gd name="T41" fmla="*/ 429 h 7357"/>
                <a:gd name="T42" fmla="*/ 5899 w 6521"/>
                <a:gd name="T43" fmla="*/ 277 h 7357"/>
                <a:gd name="T44" fmla="*/ 6149 w 6521"/>
                <a:gd name="T45" fmla="*/ 554 h 7357"/>
                <a:gd name="T46" fmla="*/ 6340 w 6521"/>
                <a:gd name="T47" fmla="*/ 667 h 7357"/>
                <a:gd name="T48" fmla="*/ 6340 w 6521"/>
                <a:gd name="T49" fmla="*/ 907 h 7357"/>
                <a:gd name="T50" fmla="*/ 6488 w 6521"/>
                <a:gd name="T51" fmla="*/ 1201 h 7357"/>
                <a:gd name="T52" fmla="*/ 6166 w 6521"/>
                <a:gd name="T53" fmla="*/ 1661 h 7357"/>
                <a:gd name="T54" fmla="*/ 6062 w 6521"/>
                <a:gd name="T55" fmla="*/ 1909 h 7357"/>
                <a:gd name="T56" fmla="*/ 5822 w 6521"/>
                <a:gd name="T57" fmla="*/ 2750 h 7357"/>
                <a:gd name="T58" fmla="*/ 5698 w 6521"/>
                <a:gd name="T59" fmla="*/ 3146 h 7357"/>
                <a:gd name="T60" fmla="*/ 5811 w 6521"/>
                <a:gd name="T61" fmla="*/ 3635 h 7357"/>
                <a:gd name="T62" fmla="*/ 5945 w 6521"/>
                <a:gd name="T63" fmla="*/ 4345 h 7357"/>
                <a:gd name="T64" fmla="*/ 5977 w 6521"/>
                <a:gd name="T65" fmla="*/ 4702 h 7357"/>
                <a:gd name="T66" fmla="*/ 5696 w 6521"/>
                <a:gd name="T67" fmla="*/ 5429 h 7357"/>
                <a:gd name="T68" fmla="*/ 5567 w 6521"/>
                <a:gd name="T69" fmla="*/ 5779 h 7357"/>
                <a:gd name="T70" fmla="*/ 5630 w 6521"/>
                <a:gd name="T71" fmla="*/ 6270 h 7357"/>
                <a:gd name="T72" fmla="*/ 5647 w 6521"/>
                <a:gd name="T73" fmla="*/ 6791 h 7357"/>
                <a:gd name="T74" fmla="*/ 5892 w 6521"/>
                <a:gd name="T75" fmla="*/ 6889 h 7357"/>
                <a:gd name="T76" fmla="*/ 5939 w 6521"/>
                <a:gd name="T77" fmla="*/ 7343 h 7357"/>
                <a:gd name="T78" fmla="*/ 5791 w 6521"/>
                <a:gd name="T79" fmla="*/ 7348 h 7357"/>
                <a:gd name="T80" fmla="*/ 5576 w 6521"/>
                <a:gd name="T81" fmla="*/ 7136 h 7357"/>
                <a:gd name="T82" fmla="*/ 5267 w 6521"/>
                <a:gd name="T83" fmla="*/ 6909 h 7357"/>
                <a:gd name="T84" fmla="*/ 5058 w 6521"/>
                <a:gd name="T85" fmla="*/ 6638 h 7357"/>
                <a:gd name="T86" fmla="*/ 4703 w 6521"/>
                <a:gd name="T87" fmla="*/ 6756 h 7357"/>
                <a:gd name="T88" fmla="*/ 4181 w 6521"/>
                <a:gd name="T89" fmla="*/ 6587 h 7357"/>
                <a:gd name="T90" fmla="*/ 4070 w 6521"/>
                <a:gd name="T91" fmla="*/ 6423 h 7357"/>
                <a:gd name="T92" fmla="*/ 3972 w 6521"/>
                <a:gd name="T93" fmla="*/ 6417 h 7357"/>
                <a:gd name="T94" fmla="*/ 3519 w 6521"/>
                <a:gd name="T95" fmla="*/ 6423 h 7357"/>
                <a:gd name="T96" fmla="*/ 3456 w 6521"/>
                <a:gd name="T97" fmla="*/ 6313 h 7357"/>
                <a:gd name="T98" fmla="*/ 3327 w 6521"/>
                <a:gd name="T99" fmla="*/ 5417 h 7357"/>
                <a:gd name="T100" fmla="*/ 3272 w 6521"/>
                <a:gd name="T101" fmla="*/ 4962 h 7357"/>
                <a:gd name="T102" fmla="*/ 2501 w 6521"/>
                <a:gd name="T103" fmla="*/ 4853 h 7357"/>
                <a:gd name="T104" fmla="*/ 2023 w 6521"/>
                <a:gd name="T105" fmla="*/ 5251 h 7357"/>
                <a:gd name="T106" fmla="*/ 1622 w 6521"/>
                <a:gd name="T107" fmla="*/ 4934 h 7357"/>
                <a:gd name="T108" fmla="*/ 224 w 6521"/>
                <a:gd name="T109" fmla="*/ 4397 h 7357"/>
                <a:gd name="T110" fmla="*/ 262 w 6521"/>
                <a:gd name="T111" fmla="*/ 4415 h 7357"/>
                <a:gd name="T112" fmla="*/ 189 w 6521"/>
                <a:gd name="T113" fmla="*/ 4446 h 7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21" h="7357">
                  <a:moveTo>
                    <a:pt x="189" y="4446"/>
                  </a:moveTo>
                  <a:lnTo>
                    <a:pt x="178" y="4460"/>
                  </a:lnTo>
                  <a:lnTo>
                    <a:pt x="80" y="4490"/>
                  </a:lnTo>
                  <a:lnTo>
                    <a:pt x="0" y="4377"/>
                  </a:lnTo>
                  <a:lnTo>
                    <a:pt x="104" y="4362"/>
                  </a:lnTo>
                  <a:lnTo>
                    <a:pt x="80" y="4099"/>
                  </a:lnTo>
                  <a:lnTo>
                    <a:pt x="295" y="3932"/>
                  </a:lnTo>
                  <a:lnTo>
                    <a:pt x="405" y="4030"/>
                  </a:lnTo>
                  <a:lnTo>
                    <a:pt x="514" y="3952"/>
                  </a:lnTo>
                  <a:lnTo>
                    <a:pt x="514" y="3861"/>
                  </a:lnTo>
                  <a:lnTo>
                    <a:pt x="592" y="3878"/>
                  </a:lnTo>
                  <a:lnTo>
                    <a:pt x="743" y="3791"/>
                  </a:lnTo>
                  <a:lnTo>
                    <a:pt x="770" y="3851"/>
                  </a:lnTo>
                  <a:lnTo>
                    <a:pt x="729" y="3902"/>
                  </a:lnTo>
                  <a:lnTo>
                    <a:pt x="748" y="4030"/>
                  </a:lnTo>
                  <a:lnTo>
                    <a:pt x="841" y="4033"/>
                  </a:lnTo>
                  <a:lnTo>
                    <a:pt x="1133" y="3703"/>
                  </a:lnTo>
                  <a:lnTo>
                    <a:pt x="1264" y="3648"/>
                  </a:lnTo>
                  <a:lnTo>
                    <a:pt x="1370" y="3411"/>
                  </a:lnTo>
                  <a:lnTo>
                    <a:pt x="1357" y="2966"/>
                  </a:lnTo>
                  <a:lnTo>
                    <a:pt x="1466" y="2851"/>
                  </a:lnTo>
                  <a:lnTo>
                    <a:pt x="1575" y="2605"/>
                  </a:lnTo>
                  <a:lnTo>
                    <a:pt x="1736" y="2507"/>
                  </a:lnTo>
                  <a:lnTo>
                    <a:pt x="1886" y="2313"/>
                  </a:lnTo>
                  <a:lnTo>
                    <a:pt x="1876" y="2185"/>
                  </a:lnTo>
                  <a:lnTo>
                    <a:pt x="1952" y="1958"/>
                  </a:lnTo>
                  <a:lnTo>
                    <a:pt x="1924" y="1707"/>
                  </a:lnTo>
                  <a:lnTo>
                    <a:pt x="1995" y="1500"/>
                  </a:lnTo>
                  <a:lnTo>
                    <a:pt x="1995" y="1259"/>
                  </a:lnTo>
                  <a:lnTo>
                    <a:pt x="2178" y="879"/>
                  </a:lnTo>
                  <a:lnTo>
                    <a:pt x="2184" y="743"/>
                  </a:lnTo>
                  <a:lnTo>
                    <a:pt x="2154" y="410"/>
                  </a:lnTo>
                  <a:lnTo>
                    <a:pt x="2224" y="383"/>
                  </a:lnTo>
                  <a:lnTo>
                    <a:pt x="2340" y="184"/>
                  </a:lnTo>
                  <a:lnTo>
                    <a:pt x="2456" y="96"/>
                  </a:lnTo>
                  <a:lnTo>
                    <a:pt x="2593" y="109"/>
                  </a:lnTo>
                  <a:lnTo>
                    <a:pt x="2771" y="235"/>
                  </a:lnTo>
                  <a:lnTo>
                    <a:pt x="2852" y="375"/>
                  </a:lnTo>
                  <a:lnTo>
                    <a:pt x="2953" y="361"/>
                  </a:lnTo>
                  <a:lnTo>
                    <a:pt x="3068" y="423"/>
                  </a:lnTo>
                  <a:lnTo>
                    <a:pt x="3251" y="423"/>
                  </a:lnTo>
                  <a:lnTo>
                    <a:pt x="3444" y="486"/>
                  </a:lnTo>
                  <a:lnTo>
                    <a:pt x="3516" y="461"/>
                  </a:lnTo>
                  <a:lnTo>
                    <a:pt x="3542" y="353"/>
                  </a:lnTo>
                  <a:lnTo>
                    <a:pt x="3647" y="216"/>
                  </a:lnTo>
                  <a:lnTo>
                    <a:pt x="3824" y="307"/>
                  </a:lnTo>
                  <a:lnTo>
                    <a:pt x="4116" y="172"/>
                  </a:lnTo>
                  <a:lnTo>
                    <a:pt x="4162" y="99"/>
                  </a:lnTo>
                  <a:lnTo>
                    <a:pt x="4277" y="177"/>
                  </a:lnTo>
                  <a:lnTo>
                    <a:pt x="4474" y="134"/>
                  </a:lnTo>
                  <a:lnTo>
                    <a:pt x="4496" y="25"/>
                  </a:lnTo>
                  <a:lnTo>
                    <a:pt x="4555" y="0"/>
                  </a:lnTo>
                  <a:lnTo>
                    <a:pt x="4681" y="79"/>
                  </a:lnTo>
                  <a:lnTo>
                    <a:pt x="4781" y="53"/>
                  </a:lnTo>
                  <a:lnTo>
                    <a:pt x="4886" y="129"/>
                  </a:lnTo>
                  <a:lnTo>
                    <a:pt x="5011" y="131"/>
                  </a:lnTo>
                  <a:lnTo>
                    <a:pt x="5083" y="66"/>
                  </a:lnTo>
                  <a:lnTo>
                    <a:pt x="5207" y="118"/>
                  </a:lnTo>
                  <a:lnTo>
                    <a:pt x="5314" y="232"/>
                  </a:lnTo>
                  <a:lnTo>
                    <a:pt x="5320" y="303"/>
                  </a:lnTo>
                  <a:lnTo>
                    <a:pt x="5404" y="323"/>
                  </a:lnTo>
                  <a:lnTo>
                    <a:pt x="5415" y="375"/>
                  </a:lnTo>
                  <a:lnTo>
                    <a:pt x="5529" y="429"/>
                  </a:lnTo>
                  <a:lnTo>
                    <a:pt x="5658" y="320"/>
                  </a:lnTo>
                  <a:lnTo>
                    <a:pt x="5808" y="405"/>
                  </a:lnTo>
                  <a:lnTo>
                    <a:pt x="5899" y="277"/>
                  </a:lnTo>
                  <a:lnTo>
                    <a:pt x="6000" y="312"/>
                  </a:lnTo>
                  <a:lnTo>
                    <a:pt x="6013" y="393"/>
                  </a:lnTo>
                  <a:lnTo>
                    <a:pt x="6149" y="554"/>
                  </a:lnTo>
                  <a:lnTo>
                    <a:pt x="6264" y="590"/>
                  </a:lnTo>
                  <a:lnTo>
                    <a:pt x="6272" y="688"/>
                  </a:lnTo>
                  <a:lnTo>
                    <a:pt x="6340" y="667"/>
                  </a:lnTo>
                  <a:lnTo>
                    <a:pt x="6373" y="738"/>
                  </a:lnTo>
                  <a:lnTo>
                    <a:pt x="6398" y="768"/>
                  </a:lnTo>
                  <a:lnTo>
                    <a:pt x="6340" y="907"/>
                  </a:lnTo>
                  <a:lnTo>
                    <a:pt x="6376" y="986"/>
                  </a:lnTo>
                  <a:lnTo>
                    <a:pt x="6327" y="1148"/>
                  </a:lnTo>
                  <a:lnTo>
                    <a:pt x="6488" y="1201"/>
                  </a:lnTo>
                  <a:lnTo>
                    <a:pt x="6521" y="1281"/>
                  </a:lnTo>
                  <a:lnTo>
                    <a:pt x="6247" y="1619"/>
                  </a:lnTo>
                  <a:lnTo>
                    <a:pt x="6166" y="1661"/>
                  </a:lnTo>
                  <a:lnTo>
                    <a:pt x="6136" y="1748"/>
                  </a:lnTo>
                  <a:lnTo>
                    <a:pt x="6065" y="1780"/>
                  </a:lnTo>
                  <a:lnTo>
                    <a:pt x="6062" y="1909"/>
                  </a:lnTo>
                  <a:lnTo>
                    <a:pt x="5980" y="2075"/>
                  </a:lnTo>
                  <a:lnTo>
                    <a:pt x="5937" y="2649"/>
                  </a:lnTo>
                  <a:lnTo>
                    <a:pt x="5822" y="2750"/>
                  </a:lnTo>
                  <a:lnTo>
                    <a:pt x="5783" y="2968"/>
                  </a:lnTo>
                  <a:lnTo>
                    <a:pt x="5691" y="3045"/>
                  </a:lnTo>
                  <a:lnTo>
                    <a:pt x="5698" y="3146"/>
                  </a:lnTo>
                  <a:lnTo>
                    <a:pt x="5743" y="3174"/>
                  </a:lnTo>
                  <a:lnTo>
                    <a:pt x="5816" y="3302"/>
                  </a:lnTo>
                  <a:lnTo>
                    <a:pt x="5811" y="3635"/>
                  </a:lnTo>
                  <a:lnTo>
                    <a:pt x="5874" y="3851"/>
                  </a:lnTo>
                  <a:lnTo>
                    <a:pt x="5846" y="4036"/>
                  </a:lnTo>
                  <a:lnTo>
                    <a:pt x="5945" y="4345"/>
                  </a:lnTo>
                  <a:lnTo>
                    <a:pt x="5899" y="4460"/>
                  </a:lnTo>
                  <a:lnTo>
                    <a:pt x="5917" y="4582"/>
                  </a:lnTo>
                  <a:lnTo>
                    <a:pt x="5977" y="4702"/>
                  </a:lnTo>
                  <a:lnTo>
                    <a:pt x="6176" y="4910"/>
                  </a:lnTo>
                  <a:lnTo>
                    <a:pt x="6332" y="5317"/>
                  </a:lnTo>
                  <a:lnTo>
                    <a:pt x="5696" y="5429"/>
                  </a:lnTo>
                  <a:lnTo>
                    <a:pt x="5696" y="5540"/>
                  </a:lnTo>
                  <a:lnTo>
                    <a:pt x="5514" y="5737"/>
                  </a:lnTo>
                  <a:lnTo>
                    <a:pt x="5567" y="5779"/>
                  </a:lnTo>
                  <a:lnTo>
                    <a:pt x="5630" y="5940"/>
                  </a:lnTo>
                  <a:lnTo>
                    <a:pt x="5587" y="6106"/>
                  </a:lnTo>
                  <a:lnTo>
                    <a:pt x="5630" y="6270"/>
                  </a:lnTo>
                  <a:lnTo>
                    <a:pt x="5514" y="6614"/>
                  </a:lnTo>
                  <a:lnTo>
                    <a:pt x="5562" y="6745"/>
                  </a:lnTo>
                  <a:lnTo>
                    <a:pt x="5647" y="6791"/>
                  </a:lnTo>
                  <a:lnTo>
                    <a:pt x="5743" y="6942"/>
                  </a:lnTo>
                  <a:lnTo>
                    <a:pt x="5901" y="6972"/>
                  </a:lnTo>
                  <a:lnTo>
                    <a:pt x="5892" y="6889"/>
                  </a:lnTo>
                  <a:lnTo>
                    <a:pt x="6002" y="6854"/>
                  </a:lnTo>
                  <a:lnTo>
                    <a:pt x="5997" y="7357"/>
                  </a:lnTo>
                  <a:lnTo>
                    <a:pt x="5939" y="7343"/>
                  </a:lnTo>
                  <a:lnTo>
                    <a:pt x="5958" y="7289"/>
                  </a:lnTo>
                  <a:lnTo>
                    <a:pt x="5925" y="7269"/>
                  </a:lnTo>
                  <a:lnTo>
                    <a:pt x="5791" y="7348"/>
                  </a:lnTo>
                  <a:lnTo>
                    <a:pt x="5729" y="7332"/>
                  </a:lnTo>
                  <a:lnTo>
                    <a:pt x="5630" y="7138"/>
                  </a:lnTo>
                  <a:lnTo>
                    <a:pt x="5576" y="7136"/>
                  </a:lnTo>
                  <a:lnTo>
                    <a:pt x="5535" y="6996"/>
                  </a:lnTo>
                  <a:lnTo>
                    <a:pt x="5342" y="6895"/>
                  </a:lnTo>
                  <a:lnTo>
                    <a:pt x="5267" y="6909"/>
                  </a:lnTo>
                  <a:lnTo>
                    <a:pt x="5131" y="6720"/>
                  </a:lnTo>
                  <a:lnTo>
                    <a:pt x="5113" y="6627"/>
                  </a:lnTo>
                  <a:lnTo>
                    <a:pt x="5058" y="6638"/>
                  </a:lnTo>
                  <a:lnTo>
                    <a:pt x="5033" y="6758"/>
                  </a:lnTo>
                  <a:lnTo>
                    <a:pt x="4954" y="6799"/>
                  </a:lnTo>
                  <a:lnTo>
                    <a:pt x="4703" y="6756"/>
                  </a:lnTo>
                  <a:lnTo>
                    <a:pt x="4487" y="6655"/>
                  </a:lnTo>
                  <a:lnTo>
                    <a:pt x="4476" y="6482"/>
                  </a:lnTo>
                  <a:lnTo>
                    <a:pt x="4181" y="6587"/>
                  </a:lnTo>
                  <a:lnTo>
                    <a:pt x="4127" y="6554"/>
                  </a:lnTo>
                  <a:lnTo>
                    <a:pt x="4154" y="6444"/>
                  </a:lnTo>
                  <a:lnTo>
                    <a:pt x="4070" y="6423"/>
                  </a:lnTo>
                  <a:lnTo>
                    <a:pt x="4067" y="6376"/>
                  </a:lnTo>
                  <a:lnTo>
                    <a:pt x="4018" y="6358"/>
                  </a:lnTo>
                  <a:lnTo>
                    <a:pt x="3972" y="6417"/>
                  </a:lnTo>
                  <a:lnTo>
                    <a:pt x="3843" y="6393"/>
                  </a:lnTo>
                  <a:lnTo>
                    <a:pt x="3693" y="6447"/>
                  </a:lnTo>
                  <a:lnTo>
                    <a:pt x="3519" y="6423"/>
                  </a:lnTo>
                  <a:lnTo>
                    <a:pt x="3428" y="6504"/>
                  </a:lnTo>
                  <a:lnTo>
                    <a:pt x="3403" y="6349"/>
                  </a:lnTo>
                  <a:lnTo>
                    <a:pt x="3456" y="6313"/>
                  </a:lnTo>
                  <a:lnTo>
                    <a:pt x="3453" y="6164"/>
                  </a:lnTo>
                  <a:lnTo>
                    <a:pt x="3275" y="5789"/>
                  </a:lnTo>
                  <a:lnTo>
                    <a:pt x="3327" y="5417"/>
                  </a:lnTo>
                  <a:lnTo>
                    <a:pt x="3262" y="5240"/>
                  </a:lnTo>
                  <a:lnTo>
                    <a:pt x="3297" y="5032"/>
                  </a:lnTo>
                  <a:lnTo>
                    <a:pt x="3272" y="4962"/>
                  </a:lnTo>
                  <a:lnTo>
                    <a:pt x="2841" y="4962"/>
                  </a:lnTo>
                  <a:lnTo>
                    <a:pt x="2871" y="4817"/>
                  </a:lnTo>
                  <a:lnTo>
                    <a:pt x="2501" y="4853"/>
                  </a:lnTo>
                  <a:lnTo>
                    <a:pt x="2443" y="5243"/>
                  </a:lnTo>
                  <a:lnTo>
                    <a:pt x="2156" y="5216"/>
                  </a:lnTo>
                  <a:lnTo>
                    <a:pt x="2023" y="5251"/>
                  </a:lnTo>
                  <a:lnTo>
                    <a:pt x="2015" y="5286"/>
                  </a:lnTo>
                  <a:lnTo>
                    <a:pt x="1846" y="5281"/>
                  </a:lnTo>
                  <a:lnTo>
                    <a:pt x="1622" y="4934"/>
                  </a:lnTo>
                  <a:lnTo>
                    <a:pt x="1499" y="4432"/>
                  </a:lnTo>
                  <a:lnTo>
                    <a:pt x="333" y="4413"/>
                  </a:lnTo>
                  <a:lnTo>
                    <a:pt x="224" y="4397"/>
                  </a:lnTo>
                  <a:lnTo>
                    <a:pt x="197" y="4435"/>
                  </a:lnTo>
                  <a:lnTo>
                    <a:pt x="213" y="4418"/>
                  </a:lnTo>
                  <a:lnTo>
                    <a:pt x="262" y="4415"/>
                  </a:lnTo>
                  <a:lnTo>
                    <a:pt x="205" y="4451"/>
                  </a:lnTo>
                  <a:lnTo>
                    <a:pt x="189" y="4446"/>
                  </a:lnTo>
                  <a:lnTo>
                    <a:pt x="189" y="4446"/>
                  </a:lnTo>
                  <a:close/>
                </a:path>
              </a:pathLst>
            </a:custGeom>
            <a:solidFill>
              <a:srgbClr val="E74C3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8265B19-B058-3AC3-6A7D-96F2D2EC1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650" y="4570413"/>
              <a:ext cx="1039813" cy="993775"/>
            </a:xfrm>
            <a:custGeom>
              <a:avLst/>
              <a:gdLst>
                <a:gd name="T0" fmla="*/ 0 w 4583"/>
                <a:gd name="T1" fmla="*/ 117 h 4380"/>
                <a:gd name="T2" fmla="*/ 110 w 4583"/>
                <a:gd name="T3" fmla="*/ 74 h 4380"/>
                <a:gd name="T4" fmla="*/ 274 w 4583"/>
                <a:gd name="T5" fmla="*/ 109 h 4380"/>
                <a:gd name="T6" fmla="*/ 476 w 4583"/>
                <a:gd name="T7" fmla="*/ 0 h 4380"/>
                <a:gd name="T8" fmla="*/ 582 w 4583"/>
                <a:gd name="T9" fmla="*/ 22 h 4380"/>
                <a:gd name="T10" fmla="*/ 754 w 4583"/>
                <a:gd name="T11" fmla="*/ 178 h 4380"/>
                <a:gd name="T12" fmla="*/ 2272 w 4583"/>
                <a:gd name="T13" fmla="*/ 158 h 4380"/>
                <a:gd name="T14" fmla="*/ 2421 w 4583"/>
                <a:gd name="T15" fmla="*/ 314 h 4380"/>
                <a:gd name="T16" fmla="*/ 2912 w 4583"/>
                <a:gd name="T17" fmla="*/ 333 h 4380"/>
                <a:gd name="T18" fmla="*/ 3071 w 4583"/>
                <a:gd name="T19" fmla="*/ 399 h 4380"/>
                <a:gd name="T20" fmla="*/ 3945 w 4583"/>
                <a:gd name="T21" fmla="*/ 251 h 4380"/>
                <a:gd name="T22" fmla="*/ 4390 w 4583"/>
                <a:gd name="T23" fmla="*/ 193 h 4380"/>
                <a:gd name="T24" fmla="*/ 4507 w 4583"/>
                <a:gd name="T25" fmla="*/ 230 h 4380"/>
                <a:gd name="T26" fmla="*/ 4583 w 4583"/>
                <a:gd name="T27" fmla="*/ 309 h 4380"/>
                <a:gd name="T28" fmla="*/ 4479 w 4583"/>
                <a:gd name="T29" fmla="*/ 306 h 4380"/>
                <a:gd name="T30" fmla="*/ 4348 w 4583"/>
                <a:gd name="T31" fmla="*/ 407 h 4380"/>
                <a:gd name="T32" fmla="*/ 4275 w 4583"/>
                <a:gd name="T33" fmla="*/ 369 h 4380"/>
                <a:gd name="T34" fmla="*/ 4023 w 4583"/>
                <a:gd name="T35" fmla="*/ 565 h 4380"/>
                <a:gd name="T36" fmla="*/ 3914 w 4583"/>
                <a:gd name="T37" fmla="*/ 385 h 4380"/>
                <a:gd name="T38" fmla="*/ 3128 w 4583"/>
                <a:gd name="T39" fmla="*/ 508 h 4380"/>
                <a:gd name="T40" fmla="*/ 3134 w 4583"/>
                <a:gd name="T41" fmla="*/ 1865 h 4380"/>
                <a:gd name="T42" fmla="*/ 2793 w 4583"/>
                <a:gd name="T43" fmla="*/ 1879 h 4380"/>
                <a:gd name="T44" fmla="*/ 2796 w 4583"/>
                <a:gd name="T45" fmla="*/ 2883 h 4380"/>
                <a:gd name="T46" fmla="*/ 2801 w 4583"/>
                <a:gd name="T47" fmla="*/ 4192 h 4380"/>
                <a:gd name="T48" fmla="*/ 2659 w 4583"/>
                <a:gd name="T49" fmla="*/ 4230 h 4380"/>
                <a:gd name="T50" fmla="*/ 2509 w 4583"/>
                <a:gd name="T51" fmla="*/ 4380 h 4380"/>
                <a:gd name="T52" fmla="*/ 2383 w 4583"/>
                <a:gd name="T53" fmla="*/ 4339 h 4380"/>
                <a:gd name="T54" fmla="*/ 2187 w 4583"/>
                <a:gd name="T55" fmla="*/ 4361 h 4380"/>
                <a:gd name="T56" fmla="*/ 1927 w 4583"/>
                <a:gd name="T57" fmla="*/ 4293 h 4380"/>
                <a:gd name="T58" fmla="*/ 1909 w 4583"/>
                <a:gd name="T59" fmla="*/ 4126 h 4380"/>
                <a:gd name="T60" fmla="*/ 1864 w 4583"/>
                <a:gd name="T61" fmla="*/ 4129 h 4380"/>
                <a:gd name="T62" fmla="*/ 1818 w 4583"/>
                <a:gd name="T63" fmla="*/ 4054 h 4380"/>
                <a:gd name="T64" fmla="*/ 1756 w 4583"/>
                <a:gd name="T65" fmla="*/ 4077 h 4380"/>
                <a:gd name="T66" fmla="*/ 1703 w 4583"/>
                <a:gd name="T67" fmla="*/ 4216 h 4380"/>
                <a:gd name="T68" fmla="*/ 1619 w 4583"/>
                <a:gd name="T69" fmla="*/ 4248 h 4380"/>
                <a:gd name="T70" fmla="*/ 1368 w 4583"/>
                <a:gd name="T71" fmla="*/ 4058 h 4380"/>
                <a:gd name="T72" fmla="*/ 1215 w 4583"/>
                <a:gd name="T73" fmla="*/ 3809 h 4380"/>
                <a:gd name="T74" fmla="*/ 1141 w 4583"/>
                <a:gd name="T75" fmla="*/ 3588 h 4380"/>
                <a:gd name="T76" fmla="*/ 1171 w 4583"/>
                <a:gd name="T77" fmla="*/ 3550 h 4380"/>
                <a:gd name="T78" fmla="*/ 1101 w 4583"/>
                <a:gd name="T79" fmla="*/ 3460 h 4380"/>
                <a:gd name="T80" fmla="*/ 1057 w 4583"/>
                <a:gd name="T81" fmla="*/ 3249 h 4380"/>
                <a:gd name="T82" fmla="*/ 1063 w 4583"/>
                <a:gd name="T83" fmla="*/ 3004 h 4380"/>
                <a:gd name="T84" fmla="*/ 926 w 4583"/>
                <a:gd name="T85" fmla="*/ 2654 h 4380"/>
                <a:gd name="T86" fmla="*/ 907 w 4583"/>
                <a:gd name="T87" fmla="*/ 2242 h 4380"/>
                <a:gd name="T88" fmla="*/ 947 w 4583"/>
                <a:gd name="T89" fmla="*/ 2217 h 4380"/>
                <a:gd name="T90" fmla="*/ 940 w 4583"/>
                <a:gd name="T91" fmla="*/ 2086 h 4380"/>
                <a:gd name="T92" fmla="*/ 560 w 4583"/>
                <a:gd name="T93" fmla="*/ 1461 h 4380"/>
                <a:gd name="T94" fmla="*/ 486 w 4583"/>
                <a:gd name="T95" fmla="*/ 1218 h 4380"/>
                <a:gd name="T96" fmla="*/ 235 w 4583"/>
                <a:gd name="T97" fmla="*/ 737 h 4380"/>
                <a:gd name="T98" fmla="*/ 93 w 4583"/>
                <a:gd name="T99" fmla="*/ 590 h 4380"/>
                <a:gd name="T100" fmla="*/ 12 w 4583"/>
                <a:gd name="T101" fmla="*/ 382 h 4380"/>
                <a:gd name="T102" fmla="*/ 0 w 4583"/>
                <a:gd name="T103" fmla="*/ 117 h 4380"/>
                <a:gd name="T104" fmla="*/ 0 w 4583"/>
                <a:gd name="T105" fmla="*/ 117 h 4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83" h="4380">
                  <a:moveTo>
                    <a:pt x="0" y="117"/>
                  </a:moveTo>
                  <a:lnTo>
                    <a:pt x="110" y="74"/>
                  </a:lnTo>
                  <a:lnTo>
                    <a:pt x="274" y="109"/>
                  </a:lnTo>
                  <a:lnTo>
                    <a:pt x="476" y="0"/>
                  </a:lnTo>
                  <a:lnTo>
                    <a:pt x="582" y="22"/>
                  </a:lnTo>
                  <a:lnTo>
                    <a:pt x="754" y="178"/>
                  </a:lnTo>
                  <a:lnTo>
                    <a:pt x="2272" y="158"/>
                  </a:lnTo>
                  <a:lnTo>
                    <a:pt x="2421" y="314"/>
                  </a:lnTo>
                  <a:lnTo>
                    <a:pt x="2912" y="333"/>
                  </a:lnTo>
                  <a:lnTo>
                    <a:pt x="3071" y="399"/>
                  </a:lnTo>
                  <a:lnTo>
                    <a:pt x="3945" y="251"/>
                  </a:lnTo>
                  <a:lnTo>
                    <a:pt x="4390" y="193"/>
                  </a:lnTo>
                  <a:lnTo>
                    <a:pt x="4507" y="230"/>
                  </a:lnTo>
                  <a:lnTo>
                    <a:pt x="4583" y="309"/>
                  </a:lnTo>
                  <a:lnTo>
                    <a:pt x="4479" y="306"/>
                  </a:lnTo>
                  <a:lnTo>
                    <a:pt x="4348" y="407"/>
                  </a:lnTo>
                  <a:lnTo>
                    <a:pt x="4275" y="369"/>
                  </a:lnTo>
                  <a:lnTo>
                    <a:pt x="4023" y="565"/>
                  </a:lnTo>
                  <a:lnTo>
                    <a:pt x="3914" y="385"/>
                  </a:lnTo>
                  <a:lnTo>
                    <a:pt x="3128" y="508"/>
                  </a:lnTo>
                  <a:lnTo>
                    <a:pt x="3134" y="1865"/>
                  </a:lnTo>
                  <a:lnTo>
                    <a:pt x="2793" y="1879"/>
                  </a:lnTo>
                  <a:lnTo>
                    <a:pt x="2796" y="2883"/>
                  </a:lnTo>
                  <a:lnTo>
                    <a:pt x="2801" y="4192"/>
                  </a:lnTo>
                  <a:lnTo>
                    <a:pt x="2659" y="4230"/>
                  </a:lnTo>
                  <a:lnTo>
                    <a:pt x="2509" y="4380"/>
                  </a:lnTo>
                  <a:lnTo>
                    <a:pt x="2383" y="4339"/>
                  </a:lnTo>
                  <a:lnTo>
                    <a:pt x="2187" y="4361"/>
                  </a:lnTo>
                  <a:lnTo>
                    <a:pt x="1927" y="4293"/>
                  </a:lnTo>
                  <a:lnTo>
                    <a:pt x="1909" y="4126"/>
                  </a:lnTo>
                  <a:lnTo>
                    <a:pt x="1864" y="4129"/>
                  </a:lnTo>
                  <a:lnTo>
                    <a:pt x="1818" y="4054"/>
                  </a:lnTo>
                  <a:lnTo>
                    <a:pt x="1756" y="4077"/>
                  </a:lnTo>
                  <a:lnTo>
                    <a:pt x="1703" y="4216"/>
                  </a:lnTo>
                  <a:lnTo>
                    <a:pt x="1619" y="4248"/>
                  </a:lnTo>
                  <a:lnTo>
                    <a:pt x="1368" y="4058"/>
                  </a:lnTo>
                  <a:lnTo>
                    <a:pt x="1215" y="3809"/>
                  </a:lnTo>
                  <a:lnTo>
                    <a:pt x="1141" y="3588"/>
                  </a:lnTo>
                  <a:lnTo>
                    <a:pt x="1171" y="3550"/>
                  </a:lnTo>
                  <a:lnTo>
                    <a:pt x="1101" y="3460"/>
                  </a:lnTo>
                  <a:lnTo>
                    <a:pt x="1057" y="3249"/>
                  </a:lnTo>
                  <a:lnTo>
                    <a:pt x="1063" y="3004"/>
                  </a:lnTo>
                  <a:lnTo>
                    <a:pt x="926" y="2654"/>
                  </a:lnTo>
                  <a:lnTo>
                    <a:pt x="907" y="2242"/>
                  </a:lnTo>
                  <a:lnTo>
                    <a:pt x="947" y="2217"/>
                  </a:lnTo>
                  <a:lnTo>
                    <a:pt x="940" y="2086"/>
                  </a:lnTo>
                  <a:lnTo>
                    <a:pt x="560" y="1461"/>
                  </a:lnTo>
                  <a:lnTo>
                    <a:pt x="486" y="1218"/>
                  </a:lnTo>
                  <a:lnTo>
                    <a:pt x="235" y="737"/>
                  </a:lnTo>
                  <a:lnTo>
                    <a:pt x="93" y="590"/>
                  </a:lnTo>
                  <a:lnTo>
                    <a:pt x="12" y="382"/>
                  </a:lnTo>
                  <a:lnTo>
                    <a:pt x="0" y="117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FF8A65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3E44AE8F-4348-9EA0-6C47-6B3C3ED0AA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5363" y="5006975"/>
              <a:ext cx="1639888" cy="1846263"/>
            </a:xfrm>
            <a:custGeom>
              <a:avLst/>
              <a:gdLst>
                <a:gd name="T0" fmla="*/ 7217 w 7230"/>
                <a:gd name="T1" fmla="*/ 8054 h 8138"/>
                <a:gd name="T2" fmla="*/ 7203 w 7230"/>
                <a:gd name="T3" fmla="*/ 8037 h 8138"/>
                <a:gd name="T4" fmla="*/ 7230 w 7230"/>
                <a:gd name="T5" fmla="*/ 8042 h 8138"/>
                <a:gd name="T6" fmla="*/ 7172 w 7230"/>
                <a:gd name="T7" fmla="*/ 8138 h 8138"/>
                <a:gd name="T8" fmla="*/ 7134 w 7230"/>
                <a:gd name="T9" fmla="*/ 8097 h 8138"/>
                <a:gd name="T10" fmla="*/ 7192 w 7230"/>
                <a:gd name="T11" fmla="*/ 8116 h 8138"/>
                <a:gd name="T12" fmla="*/ 84 w 7230"/>
                <a:gd name="T13" fmla="*/ 2289 h 8138"/>
                <a:gd name="T14" fmla="*/ 199 w 7230"/>
                <a:gd name="T15" fmla="*/ 2127 h 8138"/>
                <a:gd name="T16" fmla="*/ 290 w 7230"/>
                <a:gd name="T17" fmla="*/ 2199 h 8138"/>
                <a:gd name="T18" fmla="*/ 568 w 7230"/>
                <a:gd name="T19" fmla="*/ 2434 h 8138"/>
                <a:gd name="T20" fmla="*/ 890 w 7230"/>
                <a:gd name="T21" fmla="*/ 2453 h 8138"/>
                <a:gd name="T22" fmla="*/ 1182 w 7230"/>
                <a:gd name="T23" fmla="*/ 2265 h 8138"/>
                <a:gd name="T24" fmla="*/ 1308 w 7230"/>
                <a:gd name="T25" fmla="*/ 1057 h 8138"/>
                <a:gd name="T26" fmla="*/ 1469 w 7230"/>
                <a:gd name="T27" fmla="*/ 1453 h 8138"/>
                <a:gd name="T28" fmla="*/ 1419 w 7230"/>
                <a:gd name="T29" fmla="*/ 1724 h 8138"/>
                <a:gd name="T30" fmla="*/ 1749 w 7230"/>
                <a:gd name="T31" fmla="*/ 1713 h 8138"/>
                <a:gd name="T32" fmla="*/ 1880 w 7230"/>
                <a:gd name="T33" fmla="*/ 1626 h 8138"/>
                <a:gd name="T34" fmla="*/ 2047 w 7230"/>
                <a:gd name="T35" fmla="*/ 1478 h 8138"/>
                <a:gd name="T36" fmla="*/ 2210 w 7230"/>
                <a:gd name="T37" fmla="*/ 1153 h 8138"/>
                <a:gd name="T38" fmla="*/ 2514 w 7230"/>
                <a:gd name="T39" fmla="*/ 1271 h 8138"/>
                <a:gd name="T40" fmla="*/ 3033 w 7230"/>
                <a:gd name="T41" fmla="*/ 1301 h 8138"/>
                <a:gd name="T42" fmla="*/ 3169 w 7230"/>
                <a:gd name="T43" fmla="*/ 954 h 8138"/>
                <a:gd name="T44" fmla="*/ 3499 w 7230"/>
                <a:gd name="T45" fmla="*/ 779 h 8138"/>
                <a:gd name="T46" fmla="*/ 3597 w 7230"/>
                <a:gd name="T47" fmla="*/ 511 h 8138"/>
                <a:gd name="T48" fmla="*/ 3996 w 7230"/>
                <a:gd name="T49" fmla="*/ 173 h 8138"/>
                <a:gd name="T50" fmla="*/ 4245 w 7230"/>
                <a:gd name="T51" fmla="*/ 33 h 8138"/>
                <a:gd name="T52" fmla="*/ 4490 w 7230"/>
                <a:gd name="T53" fmla="*/ 0 h 8138"/>
                <a:gd name="T54" fmla="*/ 4855 w 7230"/>
                <a:gd name="T55" fmla="*/ 58 h 8138"/>
                <a:gd name="T56" fmla="*/ 5087 w 7230"/>
                <a:gd name="T57" fmla="*/ 490 h 8138"/>
                <a:gd name="T58" fmla="*/ 5240 w 7230"/>
                <a:gd name="T59" fmla="*/ 839 h 8138"/>
                <a:gd name="T60" fmla="*/ 5011 w 7230"/>
                <a:gd name="T61" fmla="*/ 1319 h 8138"/>
                <a:gd name="T62" fmla="*/ 4837 w 7230"/>
                <a:gd name="T63" fmla="*/ 1688 h 8138"/>
                <a:gd name="T64" fmla="*/ 5082 w 7230"/>
                <a:gd name="T65" fmla="*/ 1874 h 8138"/>
                <a:gd name="T66" fmla="*/ 5240 w 7230"/>
                <a:gd name="T67" fmla="*/ 1696 h 8138"/>
                <a:gd name="T68" fmla="*/ 5546 w 7230"/>
                <a:gd name="T69" fmla="*/ 1710 h 8138"/>
                <a:gd name="T70" fmla="*/ 5246 w 7230"/>
                <a:gd name="T71" fmla="*/ 2423 h 8138"/>
                <a:gd name="T72" fmla="*/ 5028 w 7230"/>
                <a:gd name="T73" fmla="*/ 2584 h 8138"/>
                <a:gd name="T74" fmla="*/ 4364 w 7230"/>
                <a:gd name="T75" fmla="*/ 3390 h 8138"/>
                <a:gd name="T76" fmla="*/ 3854 w 7230"/>
                <a:gd name="T77" fmla="*/ 3851 h 8138"/>
                <a:gd name="T78" fmla="*/ 3117 w 7230"/>
                <a:gd name="T79" fmla="*/ 4094 h 8138"/>
                <a:gd name="T80" fmla="*/ 3112 w 7230"/>
                <a:gd name="T81" fmla="*/ 4181 h 8138"/>
                <a:gd name="T82" fmla="*/ 2817 w 7230"/>
                <a:gd name="T83" fmla="*/ 4239 h 8138"/>
                <a:gd name="T84" fmla="*/ 2339 w 7230"/>
                <a:gd name="T85" fmla="*/ 4206 h 8138"/>
                <a:gd name="T86" fmla="*/ 1922 w 7230"/>
                <a:gd name="T87" fmla="*/ 4198 h 8138"/>
                <a:gd name="T88" fmla="*/ 1368 w 7230"/>
                <a:gd name="T89" fmla="*/ 4321 h 8138"/>
                <a:gd name="T90" fmla="*/ 955 w 7230"/>
                <a:gd name="T91" fmla="*/ 4377 h 8138"/>
                <a:gd name="T92" fmla="*/ 895 w 7230"/>
                <a:gd name="T93" fmla="*/ 4304 h 8138"/>
                <a:gd name="T94" fmla="*/ 792 w 7230"/>
                <a:gd name="T95" fmla="*/ 4299 h 8138"/>
                <a:gd name="T96" fmla="*/ 677 w 7230"/>
                <a:gd name="T97" fmla="*/ 4208 h 8138"/>
                <a:gd name="T98" fmla="*/ 623 w 7230"/>
                <a:gd name="T99" fmla="*/ 4225 h 8138"/>
                <a:gd name="T100" fmla="*/ 461 w 7230"/>
                <a:gd name="T101" fmla="*/ 3780 h 8138"/>
                <a:gd name="T102" fmla="*/ 608 w 7230"/>
                <a:gd name="T103" fmla="*/ 3466 h 8138"/>
                <a:gd name="T104" fmla="*/ 114 w 7230"/>
                <a:gd name="T105" fmla="*/ 2505 h 8138"/>
                <a:gd name="T106" fmla="*/ 0 w 7230"/>
                <a:gd name="T107" fmla="*/ 2321 h 8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30" h="8138">
                  <a:moveTo>
                    <a:pt x="7230" y="8042"/>
                  </a:moveTo>
                  <a:lnTo>
                    <a:pt x="7217" y="8054"/>
                  </a:lnTo>
                  <a:lnTo>
                    <a:pt x="7189" y="8047"/>
                  </a:lnTo>
                  <a:lnTo>
                    <a:pt x="7203" y="8037"/>
                  </a:lnTo>
                  <a:lnTo>
                    <a:pt x="7230" y="8042"/>
                  </a:lnTo>
                  <a:lnTo>
                    <a:pt x="7230" y="8042"/>
                  </a:lnTo>
                  <a:close/>
                  <a:moveTo>
                    <a:pt x="7192" y="8116"/>
                  </a:moveTo>
                  <a:lnTo>
                    <a:pt x="7172" y="8138"/>
                  </a:lnTo>
                  <a:lnTo>
                    <a:pt x="7094" y="8122"/>
                  </a:lnTo>
                  <a:lnTo>
                    <a:pt x="7134" y="8097"/>
                  </a:lnTo>
                  <a:lnTo>
                    <a:pt x="7192" y="8116"/>
                  </a:lnTo>
                  <a:lnTo>
                    <a:pt x="7192" y="8116"/>
                  </a:lnTo>
                  <a:close/>
                  <a:moveTo>
                    <a:pt x="0" y="2321"/>
                  </a:moveTo>
                  <a:lnTo>
                    <a:pt x="84" y="2289"/>
                  </a:lnTo>
                  <a:lnTo>
                    <a:pt x="137" y="2150"/>
                  </a:lnTo>
                  <a:lnTo>
                    <a:pt x="199" y="2127"/>
                  </a:lnTo>
                  <a:lnTo>
                    <a:pt x="245" y="2202"/>
                  </a:lnTo>
                  <a:lnTo>
                    <a:pt x="290" y="2199"/>
                  </a:lnTo>
                  <a:lnTo>
                    <a:pt x="308" y="2366"/>
                  </a:lnTo>
                  <a:lnTo>
                    <a:pt x="568" y="2434"/>
                  </a:lnTo>
                  <a:lnTo>
                    <a:pt x="764" y="2412"/>
                  </a:lnTo>
                  <a:lnTo>
                    <a:pt x="890" y="2453"/>
                  </a:lnTo>
                  <a:lnTo>
                    <a:pt x="1040" y="2303"/>
                  </a:lnTo>
                  <a:lnTo>
                    <a:pt x="1182" y="2265"/>
                  </a:lnTo>
                  <a:lnTo>
                    <a:pt x="1177" y="956"/>
                  </a:lnTo>
                  <a:lnTo>
                    <a:pt x="1308" y="1057"/>
                  </a:lnTo>
                  <a:lnTo>
                    <a:pt x="1406" y="1216"/>
                  </a:lnTo>
                  <a:lnTo>
                    <a:pt x="1469" y="1453"/>
                  </a:lnTo>
                  <a:lnTo>
                    <a:pt x="1389" y="1581"/>
                  </a:lnTo>
                  <a:lnTo>
                    <a:pt x="1419" y="1724"/>
                  </a:lnTo>
                  <a:lnTo>
                    <a:pt x="1493" y="1691"/>
                  </a:lnTo>
                  <a:lnTo>
                    <a:pt x="1749" y="1713"/>
                  </a:lnTo>
                  <a:lnTo>
                    <a:pt x="1787" y="1648"/>
                  </a:lnTo>
                  <a:lnTo>
                    <a:pt x="1880" y="1626"/>
                  </a:lnTo>
                  <a:lnTo>
                    <a:pt x="1946" y="1530"/>
                  </a:lnTo>
                  <a:lnTo>
                    <a:pt x="2047" y="1478"/>
                  </a:lnTo>
                  <a:lnTo>
                    <a:pt x="2149" y="1218"/>
                  </a:lnTo>
                  <a:lnTo>
                    <a:pt x="2210" y="1153"/>
                  </a:lnTo>
                  <a:lnTo>
                    <a:pt x="2356" y="1148"/>
                  </a:lnTo>
                  <a:lnTo>
                    <a:pt x="2514" y="1271"/>
                  </a:lnTo>
                  <a:lnTo>
                    <a:pt x="2762" y="1341"/>
                  </a:lnTo>
                  <a:lnTo>
                    <a:pt x="3033" y="1301"/>
                  </a:lnTo>
                  <a:lnTo>
                    <a:pt x="3101" y="1205"/>
                  </a:lnTo>
                  <a:lnTo>
                    <a:pt x="3169" y="954"/>
                  </a:lnTo>
                  <a:lnTo>
                    <a:pt x="3351" y="913"/>
                  </a:lnTo>
                  <a:lnTo>
                    <a:pt x="3499" y="779"/>
                  </a:lnTo>
                  <a:lnTo>
                    <a:pt x="3543" y="579"/>
                  </a:lnTo>
                  <a:lnTo>
                    <a:pt x="3597" y="511"/>
                  </a:lnTo>
                  <a:lnTo>
                    <a:pt x="3810" y="400"/>
                  </a:lnTo>
                  <a:lnTo>
                    <a:pt x="3996" y="173"/>
                  </a:lnTo>
                  <a:lnTo>
                    <a:pt x="4170" y="134"/>
                  </a:lnTo>
                  <a:lnTo>
                    <a:pt x="4245" y="33"/>
                  </a:lnTo>
                  <a:lnTo>
                    <a:pt x="4351" y="20"/>
                  </a:lnTo>
                  <a:lnTo>
                    <a:pt x="4490" y="0"/>
                  </a:lnTo>
                  <a:lnTo>
                    <a:pt x="4683" y="80"/>
                  </a:lnTo>
                  <a:lnTo>
                    <a:pt x="4855" y="58"/>
                  </a:lnTo>
                  <a:lnTo>
                    <a:pt x="5008" y="99"/>
                  </a:lnTo>
                  <a:lnTo>
                    <a:pt x="5087" y="490"/>
                  </a:lnTo>
                  <a:lnTo>
                    <a:pt x="5197" y="662"/>
                  </a:lnTo>
                  <a:lnTo>
                    <a:pt x="5240" y="839"/>
                  </a:lnTo>
                  <a:lnTo>
                    <a:pt x="5227" y="1394"/>
                  </a:lnTo>
                  <a:lnTo>
                    <a:pt x="5011" y="1319"/>
                  </a:lnTo>
                  <a:lnTo>
                    <a:pt x="4839" y="1549"/>
                  </a:lnTo>
                  <a:lnTo>
                    <a:pt x="4837" y="1688"/>
                  </a:lnTo>
                  <a:lnTo>
                    <a:pt x="4953" y="1833"/>
                  </a:lnTo>
                  <a:lnTo>
                    <a:pt x="5082" y="1874"/>
                  </a:lnTo>
                  <a:lnTo>
                    <a:pt x="5232" y="1877"/>
                  </a:lnTo>
                  <a:lnTo>
                    <a:pt x="5240" y="1696"/>
                  </a:lnTo>
                  <a:lnTo>
                    <a:pt x="5281" y="1707"/>
                  </a:lnTo>
                  <a:lnTo>
                    <a:pt x="5546" y="1710"/>
                  </a:lnTo>
                  <a:lnTo>
                    <a:pt x="5369" y="2313"/>
                  </a:lnTo>
                  <a:lnTo>
                    <a:pt x="5246" y="2423"/>
                  </a:lnTo>
                  <a:lnTo>
                    <a:pt x="5164" y="2442"/>
                  </a:lnTo>
                  <a:lnTo>
                    <a:pt x="5028" y="2584"/>
                  </a:lnTo>
                  <a:lnTo>
                    <a:pt x="4566" y="3259"/>
                  </a:lnTo>
                  <a:lnTo>
                    <a:pt x="4364" y="3390"/>
                  </a:lnTo>
                  <a:lnTo>
                    <a:pt x="4182" y="3597"/>
                  </a:lnTo>
                  <a:lnTo>
                    <a:pt x="3854" y="3851"/>
                  </a:lnTo>
                  <a:lnTo>
                    <a:pt x="3387" y="4088"/>
                  </a:lnTo>
                  <a:lnTo>
                    <a:pt x="3117" y="4094"/>
                  </a:lnTo>
                  <a:lnTo>
                    <a:pt x="3084" y="4148"/>
                  </a:lnTo>
                  <a:lnTo>
                    <a:pt x="3112" y="4181"/>
                  </a:lnTo>
                  <a:lnTo>
                    <a:pt x="2880" y="4160"/>
                  </a:lnTo>
                  <a:lnTo>
                    <a:pt x="2817" y="4239"/>
                  </a:lnTo>
                  <a:lnTo>
                    <a:pt x="2416" y="4162"/>
                  </a:lnTo>
                  <a:lnTo>
                    <a:pt x="2339" y="4206"/>
                  </a:lnTo>
                  <a:lnTo>
                    <a:pt x="2061" y="4168"/>
                  </a:lnTo>
                  <a:lnTo>
                    <a:pt x="1922" y="4198"/>
                  </a:lnTo>
                  <a:lnTo>
                    <a:pt x="1794" y="4296"/>
                  </a:lnTo>
                  <a:lnTo>
                    <a:pt x="1368" y="4321"/>
                  </a:lnTo>
                  <a:lnTo>
                    <a:pt x="1190" y="4443"/>
                  </a:lnTo>
                  <a:lnTo>
                    <a:pt x="955" y="4377"/>
                  </a:lnTo>
                  <a:lnTo>
                    <a:pt x="975" y="4337"/>
                  </a:lnTo>
                  <a:lnTo>
                    <a:pt x="895" y="4304"/>
                  </a:lnTo>
                  <a:lnTo>
                    <a:pt x="900" y="4269"/>
                  </a:lnTo>
                  <a:lnTo>
                    <a:pt x="792" y="4299"/>
                  </a:lnTo>
                  <a:lnTo>
                    <a:pt x="786" y="4203"/>
                  </a:lnTo>
                  <a:lnTo>
                    <a:pt x="677" y="4208"/>
                  </a:lnTo>
                  <a:lnTo>
                    <a:pt x="674" y="4288"/>
                  </a:lnTo>
                  <a:lnTo>
                    <a:pt x="623" y="4225"/>
                  </a:lnTo>
                  <a:lnTo>
                    <a:pt x="680" y="4121"/>
                  </a:lnTo>
                  <a:lnTo>
                    <a:pt x="461" y="3780"/>
                  </a:lnTo>
                  <a:lnTo>
                    <a:pt x="615" y="3709"/>
                  </a:lnTo>
                  <a:lnTo>
                    <a:pt x="608" y="3466"/>
                  </a:lnTo>
                  <a:lnTo>
                    <a:pt x="270" y="2939"/>
                  </a:lnTo>
                  <a:lnTo>
                    <a:pt x="114" y="2505"/>
                  </a:lnTo>
                  <a:lnTo>
                    <a:pt x="0" y="2321"/>
                  </a:lnTo>
                  <a:lnTo>
                    <a:pt x="0" y="2321"/>
                  </a:lnTo>
                  <a:close/>
                </a:path>
              </a:pathLst>
            </a:custGeom>
            <a:solidFill>
              <a:srgbClr val="F06292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15CD1822-09B2-2784-EB8A-579797D44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1163" y="303213"/>
              <a:ext cx="1249363" cy="1076325"/>
            </a:xfrm>
            <a:custGeom>
              <a:avLst/>
              <a:gdLst>
                <a:gd name="T0" fmla="*/ 79 w 5507"/>
                <a:gd name="T1" fmla="*/ 977 h 4742"/>
                <a:gd name="T2" fmla="*/ 202 w 5507"/>
                <a:gd name="T3" fmla="*/ 936 h 4742"/>
                <a:gd name="T4" fmla="*/ 333 w 5507"/>
                <a:gd name="T5" fmla="*/ 772 h 4742"/>
                <a:gd name="T6" fmla="*/ 282 w 5507"/>
                <a:gd name="T7" fmla="*/ 576 h 4742"/>
                <a:gd name="T8" fmla="*/ 336 w 5507"/>
                <a:gd name="T9" fmla="*/ 493 h 4742"/>
                <a:gd name="T10" fmla="*/ 418 w 5507"/>
                <a:gd name="T11" fmla="*/ 471 h 4742"/>
                <a:gd name="T12" fmla="*/ 546 w 5507"/>
                <a:gd name="T13" fmla="*/ 340 h 4742"/>
                <a:gd name="T14" fmla="*/ 778 w 5507"/>
                <a:gd name="T15" fmla="*/ 242 h 4742"/>
                <a:gd name="T16" fmla="*/ 745 w 5507"/>
                <a:gd name="T17" fmla="*/ 177 h 4742"/>
                <a:gd name="T18" fmla="*/ 764 w 5507"/>
                <a:gd name="T19" fmla="*/ 0 h 4742"/>
                <a:gd name="T20" fmla="*/ 1056 w 5507"/>
                <a:gd name="T21" fmla="*/ 111 h 4742"/>
                <a:gd name="T22" fmla="*/ 1406 w 5507"/>
                <a:gd name="T23" fmla="*/ 84 h 4742"/>
                <a:gd name="T24" fmla="*/ 2041 w 5507"/>
                <a:gd name="T25" fmla="*/ 247 h 4742"/>
                <a:gd name="T26" fmla="*/ 2107 w 5507"/>
                <a:gd name="T27" fmla="*/ 322 h 4742"/>
                <a:gd name="T28" fmla="*/ 2151 w 5507"/>
                <a:gd name="T29" fmla="*/ 488 h 4742"/>
                <a:gd name="T30" fmla="*/ 2247 w 5507"/>
                <a:gd name="T31" fmla="*/ 581 h 4742"/>
                <a:gd name="T32" fmla="*/ 2972 w 5507"/>
                <a:gd name="T33" fmla="*/ 731 h 4742"/>
                <a:gd name="T34" fmla="*/ 3393 w 5507"/>
                <a:gd name="T35" fmla="*/ 949 h 4742"/>
                <a:gd name="T36" fmla="*/ 3587 w 5507"/>
                <a:gd name="T37" fmla="*/ 898 h 4742"/>
                <a:gd name="T38" fmla="*/ 3753 w 5507"/>
                <a:gd name="T39" fmla="*/ 725 h 4742"/>
                <a:gd name="T40" fmla="*/ 3769 w 5507"/>
                <a:gd name="T41" fmla="*/ 632 h 4742"/>
                <a:gd name="T42" fmla="*/ 3690 w 5507"/>
                <a:gd name="T43" fmla="*/ 453 h 4742"/>
                <a:gd name="T44" fmla="*/ 3741 w 5507"/>
                <a:gd name="T45" fmla="*/ 315 h 4742"/>
                <a:gd name="T46" fmla="*/ 3914 w 5507"/>
                <a:gd name="T47" fmla="*/ 191 h 4742"/>
                <a:gd name="T48" fmla="*/ 4282 w 5507"/>
                <a:gd name="T49" fmla="*/ 65 h 4742"/>
                <a:gd name="T50" fmla="*/ 4466 w 5507"/>
                <a:gd name="T51" fmla="*/ 62 h 4742"/>
                <a:gd name="T52" fmla="*/ 4798 w 5507"/>
                <a:gd name="T53" fmla="*/ 161 h 4742"/>
                <a:gd name="T54" fmla="*/ 4787 w 5507"/>
                <a:gd name="T55" fmla="*/ 262 h 4742"/>
                <a:gd name="T56" fmla="*/ 4869 w 5507"/>
                <a:gd name="T57" fmla="*/ 319 h 4742"/>
                <a:gd name="T58" fmla="*/ 5448 w 5507"/>
                <a:gd name="T59" fmla="*/ 381 h 4742"/>
                <a:gd name="T60" fmla="*/ 5507 w 5507"/>
                <a:gd name="T61" fmla="*/ 486 h 4742"/>
                <a:gd name="T62" fmla="*/ 5404 w 5507"/>
                <a:gd name="T63" fmla="*/ 586 h 4742"/>
                <a:gd name="T64" fmla="*/ 5453 w 5507"/>
                <a:gd name="T65" fmla="*/ 775 h 4742"/>
                <a:gd name="T66" fmla="*/ 5346 w 5507"/>
                <a:gd name="T67" fmla="*/ 977 h 4742"/>
                <a:gd name="T68" fmla="*/ 5448 w 5507"/>
                <a:gd name="T69" fmla="*/ 1312 h 4742"/>
                <a:gd name="T70" fmla="*/ 5448 w 5507"/>
                <a:gd name="T71" fmla="*/ 3833 h 4742"/>
                <a:gd name="T72" fmla="*/ 5448 w 5507"/>
                <a:gd name="T73" fmla="*/ 4556 h 4742"/>
                <a:gd name="T74" fmla="*/ 5104 w 5507"/>
                <a:gd name="T75" fmla="*/ 4559 h 4742"/>
                <a:gd name="T76" fmla="*/ 5104 w 5507"/>
                <a:gd name="T77" fmla="*/ 4742 h 4742"/>
                <a:gd name="T78" fmla="*/ 2333 w 5507"/>
                <a:gd name="T79" fmla="*/ 3317 h 4742"/>
                <a:gd name="T80" fmla="*/ 1987 w 5507"/>
                <a:gd name="T81" fmla="*/ 3481 h 4742"/>
                <a:gd name="T82" fmla="*/ 1723 w 5507"/>
                <a:gd name="T83" fmla="*/ 3617 h 4742"/>
                <a:gd name="T84" fmla="*/ 1469 w 5507"/>
                <a:gd name="T85" fmla="*/ 3415 h 4742"/>
                <a:gd name="T86" fmla="*/ 942 w 5507"/>
                <a:gd name="T87" fmla="*/ 3298 h 4742"/>
                <a:gd name="T88" fmla="*/ 794 w 5507"/>
                <a:gd name="T89" fmla="*/ 3022 h 4742"/>
                <a:gd name="T90" fmla="*/ 350 w 5507"/>
                <a:gd name="T91" fmla="*/ 2927 h 4742"/>
                <a:gd name="T92" fmla="*/ 270 w 5507"/>
                <a:gd name="T93" fmla="*/ 2829 h 4742"/>
                <a:gd name="T94" fmla="*/ 259 w 5507"/>
                <a:gd name="T95" fmla="*/ 2659 h 4742"/>
                <a:gd name="T96" fmla="*/ 38 w 5507"/>
                <a:gd name="T97" fmla="*/ 2369 h 4742"/>
                <a:gd name="T98" fmla="*/ 76 w 5507"/>
                <a:gd name="T99" fmla="*/ 2304 h 4742"/>
                <a:gd name="T100" fmla="*/ 205 w 5507"/>
                <a:gd name="T101" fmla="*/ 2243 h 4742"/>
                <a:gd name="T102" fmla="*/ 224 w 5507"/>
                <a:gd name="T103" fmla="*/ 2132 h 4742"/>
                <a:gd name="T104" fmla="*/ 156 w 5507"/>
                <a:gd name="T105" fmla="*/ 1979 h 4742"/>
                <a:gd name="T106" fmla="*/ 229 w 5507"/>
                <a:gd name="T107" fmla="*/ 1793 h 4742"/>
                <a:gd name="T108" fmla="*/ 172 w 5507"/>
                <a:gd name="T109" fmla="*/ 1643 h 4742"/>
                <a:gd name="T110" fmla="*/ 189 w 5507"/>
                <a:gd name="T111" fmla="*/ 1349 h 4742"/>
                <a:gd name="T112" fmla="*/ 131 w 5507"/>
                <a:gd name="T113" fmla="*/ 1187 h 4742"/>
                <a:gd name="T114" fmla="*/ 0 w 5507"/>
                <a:gd name="T115" fmla="*/ 1015 h 4742"/>
                <a:gd name="T116" fmla="*/ 79 w 5507"/>
                <a:gd name="T117" fmla="*/ 977 h 4742"/>
                <a:gd name="T118" fmla="*/ 79 w 5507"/>
                <a:gd name="T119" fmla="*/ 977 h 4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07" h="4742">
                  <a:moveTo>
                    <a:pt x="79" y="977"/>
                  </a:moveTo>
                  <a:lnTo>
                    <a:pt x="202" y="936"/>
                  </a:lnTo>
                  <a:lnTo>
                    <a:pt x="333" y="772"/>
                  </a:lnTo>
                  <a:lnTo>
                    <a:pt x="282" y="576"/>
                  </a:lnTo>
                  <a:lnTo>
                    <a:pt x="336" y="493"/>
                  </a:lnTo>
                  <a:lnTo>
                    <a:pt x="418" y="471"/>
                  </a:lnTo>
                  <a:lnTo>
                    <a:pt x="546" y="340"/>
                  </a:lnTo>
                  <a:lnTo>
                    <a:pt x="778" y="242"/>
                  </a:lnTo>
                  <a:lnTo>
                    <a:pt x="745" y="177"/>
                  </a:lnTo>
                  <a:lnTo>
                    <a:pt x="764" y="0"/>
                  </a:lnTo>
                  <a:lnTo>
                    <a:pt x="1056" y="111"/>
                  </a:lnTo>
                  <a:lnTo>
                    <a:pt x="1406" y="84"/>
                  </a:lnTo>
                  <a:lnTo>
                    <a:pt x="2041" y="247"/>
                  </a:lnTo>
                  <a:lnTo>
                    <a:pt x="2107" y="322"/>
                  </a:lnTo>
                  <a:lnTo>
                    <a:pt x="2151" y="488"/>
                  </a:lnTo>
                  <a:lnTo>
                    <a:pt x="2247" y="581"/>
                  </a:lnTo>
                  <a:lnTo>
                    <a:pt x="2972" y="731"/>
                  </a:lnTo>
                  <a:lnTo>
                    <a:pt x="3393" y="949"/>
                  </a:lnTo>
                  <a:lnTo>
                    <a:pt x="3587" y="898"/>
                  </a:lnTo>
                  <a:lnTo>
                    <a:pt x="3753" y="725"/>
                  </a:lnTo>
                  <a:lnTo>
                    <a:pt x="3769" y="632"/>
                  </a:lnTo>
                  <a:lnTo>
                    <a:pt x="3690" y="453"/>
                  </a:lnTo>
                  <a:lnTo>
                    <a:pt x="3741" y="315"/>
                  </a:lnTo>
                  <a:lnTo>
                    <a:pt x="3914" y="191"/>
                  </a:lnTo>
                  <a:lnTo>
                    <a:pt x="4282" y="65"/>
                  </a:lnTo>
                  <a:lnTo>
                    <a:pt x="4466" y="62"/>
                  </a:lnTo>
                  <a:lnTo>
                    <a:pt x="4798" y="161"/>
                  </a:lnTo>
                  <a:lnTo>
                    <a:pt x="4787" y="262"/>
                  </a:lnTo>
                  <a:lnTo>
                    <a:pt x="4869" y="319"/>
                  </a:lnTo>
                  <a:lnTo>
                    <a:pt x="5448" y="381"/>
                  </a:lnTo>
                  <a:lnTo>
                    <a:pt x="5507" y="486"/>
                  </a:lnTo>
                  <a:lnTo>
                    <a:pt x="5404" y="586"/>
                  </a:lnTo>
                  <a:lnTo>
                    <a:pt x="5453" y="775"/>
                  </a:lnTo>
                  <a:lnTo>
                    <a:pt x="5346" y="977"/>
                  </a:lnTo>
                  <a:lnTo>
                    <a:pt x="5448" y="1312"/>
                  </a:lnTo>
                  <a:lnTo>
                    <a:pt x="5448" y="3833"/>
                  </a:lnTo>
                  <a:lnTo>
                    <a:pt x="5448" y="4556"/>
                  </a:lnTo>
                  <a:lnTo>
                    <a:pt x="5104" y="4559"/>
                  </a:lnTo>
                  <a:lnTo>
                    <a:pt x="5104" y="4742"/>
                  </a:lnTo>
                  <a:lnTo>
                    <a:pt x="2333" y="3317"/>
                  </a:lnTo>
                  <a:lnTo>
                    <a:pt x="1987" y="3481"/>
                  </a:lnTo>
                  <a:lnTo>
                    <a:pt x="1723" y="3617"/>
                  </a:lnTo>
                  <a:lnTo>
                    <a:pt x="1469" y="3415"/>
                  </a:lnTo>
                  <a:lnTo>
                    <a:pt x="942" y="3298"/>
                  </a:lnTo>
                  <a:lnTo>
                    <a:pt x="794" y="3022"/>
                  </a:lnTo>
                  <a:lnTo>
                    <a:pt x="350" y="2927"/>
                  </a:lnTo>
                  <a:lnTo>
                    <a:pt x="270" y="2829"/>
                  </a:lnTo>
                  <a:lnTo>
                    <a:pt x="259" y="2659"/>
                  </a:lnTo>
                  <a:lnTo>
                    <a:pt x="38" y="2369"/>
                  </a:lnTo>
                  <a:lnTo>
                    <a:pt x="76" y="2304"/>
                  </a:lnTo>
                  <a:lnTo>
                    <a:pt x="205" y="2243"/>
                  </a:lnTo>
                  <a:lnTo>
                    <a:pt x="224" y="2132"/>
                  </a:lnTo>
                  <a:lnTo>
                    <a:pt x="156" y="1979"/>
                  </a:lnTo>
                  <a:lnTo>
                    <a:pt x="229" y="1793"/>
                  </a:lnTo>
                  <a:lnTo>
                    <a:pt x="172" y="1643"/>
                  </a:lnTo>
                  <a:lnTo>
                    <a:pt x="189" y="1349"/>
                  </a:lnTo>
                  <a:lnTo>
                    <a:pt x="131" y="1187"/>
                  </a:lnTo>
                  <a:lnTo>
                    <a:pt x="0" y="1015"/>
                  </a:lnTo>
                  <a:lnTo>
                    <a:pt x="79" y="977"/>
                  </a:lnTo>
                  <a:lnTo>
                    <a:pt x="79" y="977"/>
                  </a:lnTo>
                  <a:close/>
                </a:path>
              </a:pathLst>
            </a:custGeom>
            <a:solidFill>
              <a:srgbClr val="FFA726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F17D9A9-FB84-5599-377B-7027B2090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6700" y="4763"/>
              <a:ext cx="320675" cy="520700"/>
            </a:xfrm>
            <a:custGeom>
              <a:avLst/>
              <a:gdLst>
                <a:gd name="T0" fmla="*/ 546 w 1414"/>
                <a:gd name="T1" fmla="*/ 1682 h 2294"/>
                <a:gd name="T2" fmla="*/ 278 w 1414"/>
                <a:gd name="T3" fmla="*/ 1433 h 2294"/>
                <a:gd name="T4" fmla="*/ 85 w 1414"/>
                <a:gd name="T5" fmla="*/ 1308 h 2294"/>
                <a:gd name="T6" fmla="*/ 11 w 1414"/>
                <a:gd name="T7" fmla="*/ 1030 h 2294"/>
                <a:gd name="T8" fmla="*/ 324 w 1414"/>
                <a:gd name="T9" fmla="*/ 661 h 2294"/>
                <a:gd name="T10" fmla="*/ 259 w 1414"/>
                <a:gd name="T11" fmla="*/ 475 h 2294"/>
                <a:gd name="T12" fmla="*/ 233 w 1414"/>
                <a:gd name="T13" fmla="*/ 257 h 2294"/>
                <a:gd name="T14" fmla="*/ 382 w 1414"/>
                <a:gd name="T15" fmla="*/ 129 h 2294"/>
                <a:gd name="T16" fmla="*/ 819 w 1414"/>
                <a:gd name="T17" fmla="*/ 6 h 2294"/>
                <a:gd name="T18" fmla="*/ 802 w 1414"/>
                <a:gd name="T19" fmla="*/ 61 h 2294"/>
                <a:gd name="T20" fmla="*/ 964 w 1414"/>
                <a:gd name="T21" fmla="*/ 49 h 2294"/>
                <a:gd name="T22" fmla="*/ 988 w 1414"/>
                <a:gd name="T23" fmla="*/ 142 h 2294"/>
                <a:gd name="T24" fmla="*/ 994 w 1414"/>
                <a:gd name="T25" fmla="*/ 189 h 2294"/>
                <a:gd name="T26" fmla="*/ 1261 w 1414"/>
                <a:gd name="T27" fmla="*/ 150 h 2294"/>
                <a:gd name="T28" fmla="*/ 1062 w 1414"/>
                <a:gd name="T29" fmla="*/ 298 h 2294"/>
                <a:gd name="T30" fmla="*/ 1087 w 1414"/>
                <a:gd name="T31" fmla="*/ 467 h 2294"/>
                <a:gd name="T32" fmla="*/ 1234 w 1414"/>
                <a:gd name="T33" fmla="*/ 625 h 2294"/>
                <a:gd name="T34" fmla="*/ 1081 w 1414"/>
                <a:gd name="T35" fmla="*/ 877 h 2294"/>
                <a:gd name="T36" fmla="*/ 991 w 1414"/>
                <a:gd name="T37" fmla="*/ 1149 h 2294"/>
                <a:gd name="T38" fmla="*/ 1133 w 1414"/>
                <a:gd name="T39" fmla="*/ 1221 h 2294"/>
                <a:gd name="T40" fmla="*/ 1258 w 1414"/>
                <a:gd name="T41" fmla="*/ 1256 h 2294"/>
                <a:gd name="T42" fmla="*/ 1269 w 1414"/>
                <a:gd name="T43" fmla="*/ 1272 h 2294"/>
                <a:gd name="T44" fmla="*/ 1400 w 1414"/>
                <a:gd name="T45" fmla="*/ 1317 h 2294"/>
                <a:gd name="T46" fmla="*/ 1414 w 1414"/>
                <a:gd name="T47" fmla="*/ 1559 h 2294"/>
                <a:gd name="T48" fmla="*/ 1054 w 1414"/>
                <a:gd name="T49" fmla="*/ 1788 h 2294"/>
                <a:gd name="T50" fmla="*/ 918 w 1414"/>
                <a:gd name="T51" fmla="*/ 1893 h 2294"/>
                <a:gd name="T52" fmla="*/ 838 w 1414"/>
                <a:gd name="T53" fmla="*/ 2253 h 2294"/>
                <a:gd name="T54" fmla="*/ 715 w 1414"/>
                <a:gd name="T55" fmla="*/ 2294 h 2294"/>
                <a:gd name="T56" fmla="*/ 1264 w 1414"/>
                <a:gd name="T57" fmla="*/ 833 h 2294"/>
                <a:gd name="T58" fmla="*/ 1324 w 1414"/>
                <a:gd name="T59" fmla="*/ 816 h 2294"/>
                <a:gd name="T60" fmla="*/ 1291 w 1414"/>
                <a:gd name="T61" fmla="*/ 827 h 2294"/>
                <a:gd name="T62" fmla="*/ 1239 w 1414"/>
                <a:gd name="T63" fmla="*/ 852 h 2294"/>
                <a:gd name="T64" fmla="*/ 1256 w 1414"/>
                <a:gd name="T65" fmla="*/ 836 h 2294"/>
                <a:gd name="T66" fmla="*/ 1256 w 1414"/>
                <a:gd name="T67" fmla="*/ 844 h 2294"/>
                <a:gd name="T68" fmla="*/ 1185 w 1414"/>
                <a:gd name="T69" fmla="*/ 1169 h 2294"/>
                <a:gd name="T70" fmla="*/ 1130 w 1414"/>
                <a:gd name="T71" fmla="*/ 1090 h 2294"/>
                <a:gd name="T72" fmla="*/ 1245 w 1414"/>
                <a:gd name="T73" fmla="*/ 1116 h 2294"/>
                <a:gd name="T74" fmla="*/ 1220 w 1414"/>
                <a:gd name="T75" fmla="*/ 1133 h 2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14" h="2294">
                  <a:moveTo>
                    <a:pt x="715" y="2294"/>
                  </a:moveTo>
                  <a:lnTo>
                    <a:pt x="546" y="1682"/>
                  </a:lnTo>
                  <a:lnTo>
                    <a:pt x="298" y="1534"/>
                  </a:lnTo>
                  <a:lnTo>
                    <a:pt x="278" y="1433"/>
                  </a:lnTo>
                  <a:lnTo>
                    <a:pt x="210" y="1352"/>
                  </a:lnTo>
                  <a:lnTo>
                    <a:pt x="85" y="1308"/>
                  </a:lnTo>
                  <a:lnTo>
                    <a:pt x="0" y="1106"/>
                  </a:lnTo>
                  <a:lnTo>
                    <a:pt x="11" y="1030"/>
                  </a:lnTo>
                  <a:lnTo>
                    <a:pt x="259" y="849"/>
                  </a:lnTo>
                  <a:lnTo>
                    <a:pt x="324" y="661"/>
                  </a:lnTo>
                  <a:lnTo>
                    <a:pt x="278" y="633"/>
                  </a:lnTo>
                  <a:lnTo>
                    <a:pt x="259" y="475"/>
                  </a:lnTo>
                  <a:lnTo>
                    <a:pt x="298" y="287"/>
                  </a:lnTo>
                  <a:lnTo>
                    <a:pt x="233" y="257"/>
                  </a:lnTo>
                  <a:lnTo>
                    <a:pt x="396" y="161"/>
                  </a:lnTo>
                  <a:lnTo>
                    <a:pt x="382" y="129"/>
                  </a:lnTo>
                  <a:lnTo>
                    <a:pt x="778" y="0"/>
                  </a:lnTo>
                  <a:lnTo>
                    <a:pt x="819" y="6"/>
                  </a:lnTo>
                  <a:lnTo>
                    <a:pt x="789" y="41"/>
                  </a:lnTo>
                  <a:lnTo>
                    <a:pt x="802" y="61"/>
                  </a:lnTo>
                  <a:lnTo>
                    <a:pt x="827" y="24"/>
                  </a:lnTo>
                  <a:lnTo>
                    <a:pt x="964" y="49"/>
                  </a:lnTo>
                  <a:lnTo>
                    <a:pt x="911" y="57"/>
                  </a:lnTo>
                  <a:lnTo>
                    <a:pt x="988" y="142"/>
                  </a:lnTo>
                  <a:lnTo>
                    <a:pt x="933" y="169"/>
                  </a:lnTo>
                  <a:lnTo>
                    <a:pt x="994" y="189"/>
                  </a:lnTo>
                  <a:lnTo>
                    <a:pt x="1234" y="79"/>
                  </a:lnTo>
                  <a:lnTo>
                    <a:pt x="1261" y="150"/>
                  </a:lnTo>
                  <a:lnTo>
                    <a:pt x="1149" y="276"/>
                  </a:lnTo>
                  <a:lnTo>
                    <a:pt x="1062" y="298"/>
                  </a:lnTo>
                  <a:lnTo>
                    <a:pt x="1034" y="383"/>
                  </a:lnTo>
                  <a:lnTo>
                    <a:pt x="1087" y="467"/>
                  </a:lnTo>
                  <a:lnTo>
                    <a:pt x="1234" y="530"/>
                  </a:lnTo>
                  <a:lnTo>
                    <a:pt x="1234" y="625"/>
                  </a:lnTo>
                  <a:lnTo>
                    <a:pt x="1274" y="661"/>
                  </a:lnTo>
                  <a:lnTo>
                    <a:pt x="1081" y="877"/>
                  </a:lnTo>
                  <a:lnTo>
                    <a:pt x="876" y="1000"/>
                  </a:lnTo>
                  <a:lnTo>
                    <a:pt x="991" y="1149"/>
                  </a:lnTo>
                  <a:lnTo>
                    <a:pt x="1125" y="1147"/>
                  </a:lnTo>
                  <a:lnTo>
                    <a:pt x="1133" y="1221"/>
                  </a:lnTo>
                  <a:lnTo>
                    <a:pt x="1236" y="1174"/>
                  </a:lnTo>
                  <a:lnTo>
                    <a:pt x="1258" y="1256"/>
                  </a:lnTo>
                  <a:lnTo>
                    <a:pt x="1326" y="1280"/>
                  </a:lnTo>
                  <a:lnTo>
                    <a:pt x="1269" y="1272"/>
                  </a:lnTo>
                  <a:lnTo>
                    <a:pt x="1286" y="1305"/>
                  </a:lnTo>
                  <a:lnTo>
                    <a:pt x="1400" y="1317"/>
                  </a:lnTo>
                  <a:lnTo>
                    <a:pt x="1381" y="1494"/>
                  </a:lnTo>
                  <a:lnTo>
                    <a:pt x="1414" y="1559"/>
                  </a:lnTo>
                  <a:lnTo>
                    <a:pt x="1182" y="1657"/>
                  </a:lnTo>
                  <a:lnTo>
                    <a:pt x="1054" y="1788"/>
                  </a:lnTo>
                  <a:lnTo>
                    <a:pt x="972" y="1810"/>
                  </a:lnTo>
                  <a:lnTo>
                    <a:pt x="918" y="1893"/>
                  </a:lnTo>
                  <a:lnTo>
                    <a:pt x="969" y="2089"/>
                  </a:lnTo>
                  <a:lnTo>
                    <a:pt x="838" y="2253"/>
                  </a:lnTo>
                  <a:lnTo>
                    <a:pt x="715" y="2294"/>
                  </a:lnTo>
                  <a:lnTo>
                    <a:pt x="715" y="2294"/>
                  </a:lnTo>
                  <a:close/>
                  <a:moveTo>
                    <a:pt x="1291" y="827"/>
                  </a:moveTo>
                  <a:lnTo>
                    <a:pt x="1264" y="833"/>
                  </a:lnTo>
                  <a:lnTo>
                    <a:pt x="1324" y="789"/>
                  </a:lnTo>
                  <a:lnTo>
                    <a:pt x="1324" y="816"/>
                  </a:lnTo>
                  <a:lnTo>
                    <a:pt x="1291" y="827"/>
                  </a:lnTo>
                  <a:lnTo>
                    <a:pt x="1291" y="827"/>
                  </a:lnTo>
                  <a:close/>
                  <a:moveTo>
                    <a:pt x="1256" y="844"/>
                  </a:moveTo>
                  <a:lnTo>
                    <a:pt x="1239" y="852"/>
                  </a:lnTo>
                  <a:lnTo>
                    <a:pt x="1209" y="841"/>
                  </a:lnTo>
                  <a:lnTo>
                    <a:pt x="1256" y="836"/>
                  </a:lnTo>
                  <a:lnTo>
                    <a:pt x="1256" y="844"/>
                  </a:lnTo>
                  <a:lnTo>
                    <a:pt x="1256" y="844"/>
                  </a:lnTo>
                  <a:close/>
                  <a:moveTo>
                    <a:pt x="1220" y="1133"/>
                  </a:moveTo>
                  <a:lnTo>
                    <a:pt x="1185" y="1169"/>
                  </a:lnTo>
                  <a:lnTo>
                    <a:pt x="1141" y="1149"/>
                  </a:lnTo>
                  <a:lnTo>
                    <a:pt x="1130" y="1090"/>
                  </a:lnTo>
                  <a:lnTo>
                    <a:pt x="1198" y="1084"/>
                  </a:lnTo>
                  <a:lnTo>
                    <a:pt x="1245" y="1116"/>
                  </a:lnTo>
                  <a:lnTo>
                    <a:pt x="1220" y="1133"/>
                  </a:lnTo>
                  <a:lnTo>
                    <a:pt x="1220" y="1133"/>
                  </a:lnTo>
                  <a:close/>
                </a:path>
              </a:pathLst>
            </a:custGeom>
            <a:solidFill>
              <a:srgbClr val="FFB74D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5BF1A5F-51F6-C03E-E553-DB2627C4E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4463" y="3803650"/>
              <a:ext cx="904875" cy="860425"/>
            </a:xfrm>
            <a:custGeom>
              <a:avLst/>
              <a:gdLst>
                <a:gd name="T0" fmla="*/ 1040 w 3984"/>
                <a:gd name="T1" fmla="*/ 3613 h 3795"/>
                <a:gd name="T2" fmla="*/ 478 w 3984"/>
                <a:gd name="T3" fmla="*/ 3634 h 3795"/>
                <a:gd name="T4" fmla="*/ 2 w 3984"/>
                <a:gd name="T5" fmla="*/ 3075 h 3795"/>
                <a:gd name="T6" fmla="*/ 687 w 3984"/>
                <a:gd name="T7" fmla="*/ 1862 h 3795"/>
                <a:gd name="T8" fmla="*/ 699 w 3984"/>
                <a:gd name="T9" fmla="*/ 1625 h 3795"/>
                <a:gd name="T10" fmla="*/ 726 w 3984"/>
                <a:gd name="T11" fmla="*/ 1059 h 3795"/>
                <a:gd name="T12" fmla="*/ 813 w 3984"/>
                <a:gd name="T13" fmla="*/ 1127 h 3795"/>
                <a:gd name="T14" fmla="*/ 840 w 3984"/>
                <a:gd name="T15" fmla="*/ 1270 h 3795"/>
                <a:gd name="T16" fmla="*/ 1146 w 3984"/>
                <a:gd name="T17" fmla="*/ 1338 h 3795"/>
                <a:gd name="T18" fmla="*/ 1613 w 3984"/>
                <a:gd name="T19" fmla="*/ 1482 h 3795"/>
                <a:gd name="T20" fmla="*/ 1717 w 3984"/>
                <a:gd name="T21" fmla="*/ 1321 h 3795"/>
                <a:gd name="T22" fmla="*/ 1790 w 3984"/>
                <a:gd name="T23" fmla="*/ 1403 h 3795"/>
                <a:gd name="T24" fmla="*/ 2001 w 3984"/>
                <a:gd name="T25" fmla="*/ 1578 h 3795"/>
                <a:gd name="T26" fmla="*/ 2235 w 3984"/>
                <a:gd name="T27" fmla="*/ 1819 h 3795"/>
                <a:gd name="T28" fmla="*/ 2388 w 3984"/>
                <a:gd name="T29" fmla="*/ 2015 h 3795"/>
                <a:gd name="T30" fmla="*/ 2584 w 3984"/>
                <a:gd name="T31" fmla="*/ 1952 h 3795"/>
                <a:gd name="T32" fmla="*/ 2598 w 3984"/>
                <a:gd name="T33" fmla="*/ 2026 h 3795"/>
                <a:gd name="T34" fmla="*/ 2661 w 3984"/>
                <a:gd name="T35" fmla="*/ 1537 h 3795"/>
                <a:gd name="T36" fmla="*/ 2560 w 3984"/>
                <a:gd name="T37" fmla="*/ 1655 h 3795"/>
                <a:gd name="T38" fmla="*/ 2306 w 3984"/>
                <a:gd name="T39" fmla="*/ 1474 h 3795"/>
                <a:gd name="T40" fmla="*/ 2173 w 3984"/>
                <a:gd name="T41" fmla="*/ 1297 h 3795"/>
                <a:gd name="T42" fmla="*/ 2246 w 3984"/>
                <a:gd name="T43" fmla="*/ 789 h 3795"/>
                <a:gd name="T44" fmla="*/ 2226 w 3984"/>
                <a:gd name="T45" fmla="*/ 462 h 3795"/>
                <a:gd name="T46" fmla="*/ 2355 w 3984"/>
                <a:gd name="T47" fmla="*/ 223 h 3795"/>
                <a:gd name="T48" fmla="*/ 2991 w 3984"/>
                <a:gd name="T49" fmla="*/ 0 h 3795"/>
                <a:gd name="T50" fmla="*/ 3196 w 3984"/>
                <a:gd name="T51" fmla="*/ 155 h 3795"/>
                <a:gd name="T52" fmla="*/ 3392 w 3984"/>
                <a:gd name="T53" fmla="*/ 289 h 3795"/>
                <a:gd name="T54" fmla="*/ 3559 w 3984"/>
                <a:gd name="T55" fmla="*/ 374 h 3795"/>
                <a:gd name="T56" fmla="*/ 3750 w 3984"/>
                <a:gd name="T57" fmla="*/ 563 h 3795"/>
                <a:gd name="T58" fmla="*/ 3873 w 3984"/>
                <a:gd name="T59" fmla="*/ 641 h 3795"/>
                <a:gd name="T60" fmla="*/ 3936 w 3984"/>
                <a:gd name="T61" fmla="*/ 797 h 3795"/>
                <a:gd name="T62" fmla="*/ 3832 w 3984"/>
                <a:gd name="T63" fmla="*/ 1048 h 3795"/>
                <a:gd name="T64" fmla="*/ 3832 w 3984"/>
                <a:gd name="T65" fmla="*/ 1256 h 3795"/>
                <a:gd name="T66" fmla="*/ 3870 w 3984"/>
                <a:gd name="T67" fmla="*/ 1608 h 3795"/>
                <a:gd name="T68" fmla="*/ 3870 w 3984"/>
                <a:gd name="T69" fmla="*/ 1688 h 3795"/>
                <a:gd name="T70" fmla="*/ 3750 w 3984"/>
                <a:gd name="T71" fmla="*/ 1944 h 3795"/>
                <a:gd name="T72" fmla="*/ 3750 w 3984"/>
                <a:gd name="T73" fmla="*/ 2272 h 3795"/>
                <a:gd name="T74" fmla="*/ 3818 w 3984"/>
                <a:gd name="T75" fmla="*/ 2258 h 3795"/>
                <a:gd name="T76" fmla="*/ 2863 w 3984"/>
                <a:gd name="T77" fmla="*/ 2875 h 3795"/>
                <a:gd name="T78" fmla="*/ 2364 w 3984"/>
                <a:gd name="T79" fmla="*/ 2998 h 3795"/>
                <a:gd name="T80" fmla="*/ 1984 w 3984"/>
                <a:gd name="T81" fmla="*/ 3377 h 3795"/>
                <a:gd name="T82" fmla="*/ 1604 w 3984"/>
                <a:gd name="T83" fmla="*/ 3795 h 3795"/>
                <a:gd name="T84" fmla="*/ 1342 w 3984"/>
                <a:gd name="T85" fmla="*/ 3768 h 3795"/>
                <a:gd name="T86" fmla="*/ 1116 w 3984"/>
                <a:gd name="T87" fmla="*/ 3692 h 3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4" h="3795">
                  <a:moveTo>
                    <a:pt x="1116" y="3692"/>
                  </a:moveTo>
                  <a:lnTo>
                    <a:pt x="1040" y="3613"/>
                  </a:lnTo>
                  <a:lnTo>
                    <a:pt x="923" y="3576"/>
                  </a:lnTo>
                  <a:lnTo>
                    <a:pt x="478" y="3634"/>
                  </a:lnTo>
                  <a:lnTo>
                    <a:pt x="60" y="3238"/>
                  </a:lnTo>
                  <a:lnTo>
                    <a:pt x="2" y="3075"/>
                  </a:lnTo>
                  <a:lnTo>
                    <a:pt x="0" y="1865"/>
                  </a:lnTo>
                  <a:lnTo>
                    <a:pt x="687" y="1862"/>
                  </a:lnTo>
                  <a:lnTo>
                    <a:pt x="641" y="1783"/>
                  </a:lnTo>
                  <a:lnTo>
                    <a:pt x="699" y="1625"/>
                  </a:lnTo>
                  <a:lnTo>
                    <a:pt x="677" y="1041"/>
                  </a:lnTo>
                  <a:lnTo>
                    <a:pt x="726" y="1059"/>
                  </a:lnTo>
                  <a:lnTo>
                    <a:pt x="729" y="1106"/>
                  </a:lnTo>
                  <a:lnTo>
                    <a:pt x="813" y="1127"/>
                  </a:lnTo>
                  <a:lnTo>
                    <a:pt x="786" y="1237"/>
                  </a:lnTo>
                  <a:lnTo>
                    <a:pt x="840" y="1270"/>
                  </a:lnTo>
                  <a:lnTo>
                    <a:pt x="1135" y="1165"/>
                  </a:lnTo>
                  <a:lnTo>
                    <a:pt x="1146" y="1338"/>
                  </a:lnTo>
                  <a:lnTo>
                    <a:pt x="1362" y="1439"/>
                  </a:lnTo>
                  <a:lnTo>
                    <a:pt x="1613" y="1482"/>
                  </a:lnTo>
                  <a:lnTo>
                    <a:pt x="1692" y="1441"/>
                  </a:lnTo>
                  <a:lnTo>
                    <a:pt x="1717" y="1321"/>
                  </a:lnTo>
                  <a:lnTo>
                    <a:pt x="1772" y="1310"/>
                  </a:lnTo>
                  <a:lnTo>
                    <a:pt x="1790" y="1403"/>
                  </a:lnTo>
                  <a:lnTo>
                    <a:pt x="1926" y="1592"/>
                  </a:lnTo>
                  <a:lnTo>
                    <a:pt x="2001" y="1578"/>
                  </a:lnTo>
                  <a:lnTo>
                    <a:pt x="2194" y="1679"/>
                  </a:lnTo>
                  <a:lnTo>
                    <a:pt x="2235" y="1819"/>
                  </a:lnTo>
                  <a:lnTo>
                    <a:pt x="2289" y="1821"/>
                  </a:lnTo>
                  <a:lnTo>
                    <a:pt x="2388" y="2015"/>
                  </a:lnTo>
                  <a:lnTo>
                    <a:pt x="2450" y="2031"/>
                  </a:lnTo>
                  <a:lnTo>
                    <a:pt x="2584" y="1952"/>
                  </a:lnTo>
                  <a:lnTo>
                    <a:pt x="2617" y="1972"/>
                  </a:lnTo>
                  <a:lnTo>
                    <a:pt x="2598" y="2026"/>
                  </a:lnTo>
                  <a:lnTo>
                    <a:pt x="2656" y="2040"/>
                  </a:lnTo>
                  <a:lnTo>
                    <a:pt x="2661" y="1537"/>
                  </a:lnTo>
                  <a:lnTo>
                    <a:pt x="2551" y="1572"/>
                  </a:lnTo>
                  <a:lnTo>
                    <a:pt x="2560" y="1655"/>
                  </a:lnTo>
                  <a:lnTo>
                    <a:pt x="2402" y="1625"/>
                  </a:lnTo>
                  <a:lnTo>
                    <a:pt x="2306" y="1474"/>
                  </a:lnTo>
                  <a:lnTo>
                    <a:pt x="2221" y="1428"/>
                  </a:lnTo>
                  <a:lnTo>
                    <a:pt x="2173" y="1297"/>
                  </a:lnTo>
                  <a:lnTo>
                    <a:pt x="2289" y="953"/>
                  </a:lnTo>
                  <a:lnTo>
                    <a:pt x="2246" y="789"/>
                  </a:lnTo>
                  <a:lnTo>
                    <a:pt x="2289" y="623"/>
                  </a:lnTo>
                  <a:lnTo>
                    <a:pt x="2226" y="462"/>
                  </a:lnTo>
                  <a:lnTo>
                    <a:pt x="2173" y="420"/>
                  </a:lnTo>
                  <a:lnTo>
                    <a:pt x="2355" y="223"/>
                  </a:lnTo>
                  <a:lnTo>
                    <a:pt x="2355" y="112"/>
                  </a:lnTo>
                  <a:lnTo>
                    <a:pt x="2991" y="0"/>
                  </a:lnTo>
                  <a:lnTo>
                    <a:pt x="3087" y="158"/>
                  </a:lnTo>
                  <a:lnTo>
                    <a:pt x="3196" y="155"/>
                  </a:lnTo>
                  <a:lnTo>
                    <a:pt x="3302" y="281"/>
                  </a:lnTo>
                  <a:lnTo>
                    <a:pt x="3392" y="289"/>
                  </a:lnTo>
                  <a:lnTo>
                    <a:pt x="3395" y="341"/>
                  </a:lnTo>
                  <a:lnTo>
                    <a:pt x="3559" y="374"/>
                  </a:lnTo>
                  <a:lnTo>
                    <a:pt x="3728" y="475"/>
                  </a:lnTo>
                  <a:lnTo>
                    <a:pt x="3750" y="563"/>
                  </a:lnTo>
                  <a:lnTo>
                    <a:pt x="3815" y="551"/>
                  </a:lnTo>
                  <a:lnTo>
                    <a:pt x="3873" y="641"/>
                  </a:lnTo>
                  <a:lnTo>
                    <a:pt x="3859" y="732"/>
                  </a:lnTo>
                  <a:lnTo>
                    <a:pt x="3936" y="797"/>
                  </a:lnTo>
                  <a:lnTo>
                    <a:pt x="3984" y="931"/>
                  </a:lnTo>
                  <a:lnTo>
                    <a:pt x="3832" y="1048"/>
                  </a:lnTo>
                  <a:lnTo>
                    <a:pt x="3886" y="1157"/>
                  </a:lnTo>
                  <a:lnTo>
                    <a:pt x="3832" y="1256"/>
                  </a:lnTo>
                  <a:lnTo>
                    <a:pt x="3837" y="1534"/>
                  </a:lnTo>
                  <a:lnTo>
                    <a:pt x="3870" y="1608"/>
                  </a:lnTo>
                  <a:lnTo>
                    <a:pt x="3930" y="1619"/>
                  </a:lnTo>
                  <a:lnTo>
                    <a:pt x="3870" y="1688"/>
                  </a:lnTo>
                  <a:lnTo>
                    <a:pt x="3760" y="1718"/>
                  </a:lnTo>
                  <a:lnTo>
                    <a:pt x="3750" y="1944"/>
                  </a:lnTo>
                  <a:lnTo>
                    <a:pt x="3636" y="2096"/>
                  </a:lnTo>
                  <a:lnTo>
                    <a:pt x="3750" y="2272"/>
                  </a:lnTo>
                  <a:lnTo>
                    <a:pt x="3796" y="2222"/>
                  </a:lnTo>
                  <a:lnTo>
                    <a:pt x="3818" y="2258"/>
                  </a:lnTo>
                  <a:lnTo>
                    <a:pt x="2800" y="2624"/>
                  </a:lnTo>
                  <a:lnTo>
                    <a:pt x="2863" y="2875"/>
                  </a:lnTo>
                  <a:lnTo>
                    <a:pt x="2587" y="2881"/>
                  </a:lnTo>
                  <a:lnTo>
                    <a:pt x="2364" y="2998"/>
                  </a:lnTo>
                  <a:lnTo>
                    <a:pt x="2322" y="3198"/>
                  </a:lnTo>
                  <a:lnTo>
                    <a:pt x="1984" y="3377"/>
                  </a:lnTo>
                  <a:lnTo>
                    <a:pt x="1714" y="3754"/>
                  </a:lnTo>
                  <a:lnTo>
                    <a:pt x="1604" y="3795"/>
                  </a:lnTo>
                  <a:lnTo>
                    <a:pt x="1440" y="3724"/>
                  </a:lnTo>
                  <a:lnTo>
                    <a:pt x="1342" y="3768"/>
                  </a:lnTo>
                  <a:lnTo>
                    <a:pt x="1261" y="3697"/>
                  </a:lnTo>
                  <a:lnTo>
                    <a:pt x="1116" y="3692"/>
                  </a:lnTo>
                  <a:lnTo>
                    <a:pt x="1116" y="3692"/>
                  </a:lnTo>
                  <a:close/>
                </a:path>
              </a:pathLst>
            </a:custGeom>
            <a:solidFill>
              <a:srgbClr val="FF8A65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69D5DB18-A7E3-73C2-D85D-C911535098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0150" y="2212975"/>
              <a:ext cx="236538" cy="269875"/>
            </a:xfrm>
            <a:custGeom>
              <a:avLst/>
              <a:gdLst>
                <a:gd name="T0" fmla="*/ 638 w 1040"/>
                <a:gd name="T1" fmla="*/ 1191 h 1191"/>
                <a:gd name="T2" fmla="*/ 284 w 1040"/>
                <a:gd name="T3" fmla="*/ 1014 h 1191"/>
                <a:gd name="T4" fmla="*/ 330 w 1040"/>
                <a:gd name="T5" fmla="*/ 1014 h 1191"/>
                <a:gd name="T6" fmla="*/ 289 w 1040"/>
                <a:gd name="T7" fmla="*/ 994 h 1191"/>
                <a:gd name="T8" fmla="*/ 308 w 1040"/>
                <a:gd name="T9" fmla="*/ 959 h 1191"/>
                <a:gd name="T10" fmla="*/ 393 w 1040"/>
                <a:gd name="T11" fmla="*/ 932 h 1191"/>
                <a:gd name="T12" fmla="*/ 297 w 1040"/>
                <a:gd name="T13" fmla="*/ 948 h 1191"/>
                <a:gd name="T14" fmla="*/ 267 w 1040"/>
                <a:gd name="T15" fmla="*/ 913 h 1191"/>
                <a:gd name="T16" fmla="*/ 300 w 1040"/>
                <a:gd name="T17" fmla="*/ 866 h 1191"/>
                <a:gd name="T18" fmla="*/ 248 w 1040"/>
                <a:gd name="T19" fmla="*/ 901 h 1191"/>
                <a:gd name="T20" fmla="*/ 131 w 1040"/>
                <a:gd name="T21" fmla="*/ 825 h 1191"/>
                <a:gd name="T22" fmla="*/ 172 w 1040"/>
                <a:gd name="T23" fmla="*/ 811 h 1191"/>
                <a:gd name="T24" fmla="*/ 149 w 1040"/>
                <a:gd name="T25" fmla="*/ 740 h 1191"/>
                <a:gd name="T26" fmla="*/ 117 w 1040"/>
                <a:gd name="T27" fmla="*/ 684 h 1191"/>
                <a:gd name="T28" fmla="*/ 51 w 1040"/>
                <a:gd name="T29" fmla="*/ 716 h 1191"/>
                <a:gd name="T30" fmla="*/ 8 w 1040"/>
                <a:gd name="T31" fmla="*/ 591 h 1191"/>
                <a:gd name="T32" fmla="*/ 95 w 1040"/>
                <a:gd name="T33" fmla="*/ 634 h 1191"/>
                <a:gd name="T34" fmla="*/ 65 w 1040"/>
                <a:gd name="T35" fmla="*/ 599 h 1191"/>
                <a:gd name="T36" fmla="*/ 149 w 1040"/>
                <a:gd name="T37" fmla="*/ 561 h 1191"/>
                <a:gd name="T38" fmla="*/ 147 w 1040"/>
                <a:gd name="T39" fmla="*/ 514 h 1191"/>
                <a:gd name="T40" fmla="*/ 84 w 1040"/>
                <a:gd name="T41" fmla="*/ 554 h 1191"/>
                <a:gd name="T42" fmla="*/ 95 w 1040"/>
                <a:gd name="T43" fmla="*/ 531 h 1191"/>
                <a:gd name="T44" fmla="*/ 51 w 1040"/>
                <a:gd name="T45" fmla="*/ 523 h 1191"/>
                <a:gd name="T46" fmla="*/ 48 w 1040"/>
                <a:gd name="T47" fmla="*/ 582 h 1191"/>
                <a:gd name="T48" fmla="*/ 22 w 1040"/>
                <a:gd name="T49" fmla="*/ 462 h 1191"/>
                <a:gd name="T50" fmla="*/ 109 w 1040"/>
                <a:gd name="T51" fmla="*/ 448 h 1191"/>
                <a:gd name="T52" fmla="*/ 0 w 1040"/>
                <a:gd name="T53" fmla="*/ 380 h 1191"/>
                <a:gd name="T54" fmla="*/ 63 w 1040"/>
                <a:gd name="T55" fmla="*/ 377 h 1191"/>
                <a:gd name="T56" fmla="*/ 182 w 1040"/>
                <a:gd name="T57" fmla="*/ 260 h 1191"/>
                <a:gd name="T58" fmla="*/ 278 w 1040"/>
                <a:gd name="T59" fmla="*/ 53 h 1191"/>
                <a:gd name="T60" fmla="*/ 698 w 1040"/>
                <a:gd name="T61" fmla="*/ 0 h 1191"/>
                <a:gd name="T62" fmla="*/ 900 w 1040"/>
                <a:gd name="T63" fmla="*/ 262 h 1191"/>
                <a:gd name="T64" fmla="*/ 879 w 1040"/>
                <a:gd name="T65" fmla="*/ 350 h 1191"/>
                <a:gd name="T66" fmla="*/ 930 w 1040"/>
                <a:gd name="T67" fmla="*/ 361 h 1191"/>
                <a:gd name="T68" fmla="*/ 972 w 1040"/>
                <a:gd name="T69" fmla="*/ 508 h 1191"/>
                <a:gd name="T70" fmla="*/ 887 w 1040"/>
                <a:gd name="T71" fmla="*/ 659 h 1191"/>
                <a:gd name="T72" fmla="*/ 1040 w 1040"/>
                <a:gd name="T73" fmla="*/ 579 h 1191"/>
                <a:gd name="T74" fmla="*/ 1028 w 1040"/>
                <a:gd name="T75" fmla="*/ 697 h 1191"/>
                <a:gd name="T76" fmla="*/ 930 w 1040"/>
                <a:gd name="T77" fmla="*/ 757 h 1191"/>
                <a:gd name="T78" fmla="*/ 930 w 1040"/>
                <a:gd name="T79" fmla="*/ 858 h 1191"/>
                <a:gd name="T80" fmla="*/ 693 w 1040"/>
                <a:gd name="T81" fmla="*/ 1077 h 1191"/>
                <a:gd name="T82" fmla="*/ 638 w 1040"/>
                <a:gd name="T83" fmla="*/ 1191 h 1191"/>
                <a:gd name="T84" fmla="*/ 638 w 1040"/>
                <a:gd name="T85" fmla="*/ 1191 h 1191"/>
                <a:gd name="T86" fmla="*/ 280 w 1040"/>
                <a:gd name="T87" fmla="*/ 954 h 1191"/>
                <a:gd name="T88" fmla="*/ 267 w 1040"/>
                <a:gd name="T89" fmla="*/ 1017 h 1191"/>
                <a:gd name="T90" fmla="*/ 128 w 1040"/>
                <a:gd name="T91" fmla="*/ 946 h 1191"/>
                <a:gd name="T92" fmla="*/ 242 w 1040"/>
                <a:gd name="T93" fmla="*/ 918 h 1191"/>
                <a:gd name="T94" fmla="*/ 280 w 1040"/>
                <a:gd name="T95" fmla="*/ 954 h 1191"/>
                <a:gd name="T96" fmla="*/ 280 w 1040"/>
                <a:gd name="T97" fmla="*/ 954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0" h="1191">
                  <a:moveTo>
                    <a:pt x="638" y="1191"/>
                  </a:moveTo>
                  <a:lnTo>
                    <a:pt x="284" y="1014"/>
                  </a:lnTo>
                  <a:lnTo>
                    <a:pt x="330" y="1014"/>
                  </a:lnTo>
                  <a:lnTo>
                    <a:pt x="289" y="994"/>
                  </a:lnTo>
                  <a:lnTo>
                    <a:pt x="308" y="959"/>
                  </a:lnTo>
                  <a:lnTo>
                    <a:pt x="393" y="932"/>
                  </a:lnTo>
                  <a:lnTo>
                    <a:pt x="297" y="948"/>
                  </a:lnTo>
                  <a:lnTo>
                    <a:pt x="267" y="913"/>
                  </a:lnTo>
                  <a:lnTo>
                    <a:pt x="300" y="866"/>
                  </a:lnTo>
                  <a:lnTo>
                    <a:pt x="248" y="901"/>
                  </a:lnTo>
                  <a:lnTo>
                    <a:pt x="131" y="825"/>
                  </a:lnTo>
                  <a:lnTo>
                    <a:pt x="172" y="811"/>
                  </a:lnTo>
                  <a:lnTo>
                    <a:pt x="149" y="740"/>
                  </a:lnTo>
                  <a:lnTo>
                    <a:pt x="117" y="684"/>
                  </a:lnTo>
                  <a:lnTo>
                    <a:pt x="51" y="716"/>
                  </a:lnTo>
                  <a:lnTo>
                    <a:pt x="8" y="591"/>
                  </a:lnTo>
                  <a:lnTo>
                    <a:pt x="95" y="634"/>
                  </a:lnTo>
                  <a:lnTo>
                    <a:pt x="65" y="599"/>
                  </a:lnTo>
                  <a:lnTo>
                    <a:pt x="149" y="561"/>
                  </a:lnTo>
                  <a:lnTo>
                    <a:pt x="147" y="514"/>
                  </a:lnTo>
                  <a:lnTo>
                    <a:pt x="84" y="554"/>
                  </a:lnTo>
                  <a:lnTo>
                    <a:pt x="95" y="531"/>
                  </a:lnTo>
                  <a:lnTo>
                    <a:pt x="51" y="523"/>
                  </a:lnTo>
                  <a:lnTo>
                    <a:pt x="48" y="582"/>
                  </a:lnTo>
                  <a:lnTo>
                    <a:pt x="22" y="462"/>
                  </a:lnTo>
                  <a:lnTo>
                    <a:pt x="109" y="448"/>
                  </a:lnTo>
                  <a:lnTo>
                    <a:pt x="0" y="380"/>
                  </a:lnTo>
                  <a:lnTo>
                    <a:pt x="63" y="377"/>
                  </a:lnTo>
                  <a:lnTo>
                    <a:pt x="182" y="260"/>
                  </a:lnTo>
                  <a:lnTo>
                    <a:pt x="278" y="53"/>
                  </a:lnTo>
                  <a:lnTo>
                    <a:pt x="698" y="0"/>
                  </a:lnTo>
                  <a:lnTo>
                    <a:pt x="900" y="262"/>
                  </a:lnTo>
                  <a:lnTo>
                    <a:pt x="879" y="350"/>
                  </a:lnTo>
                  <a:lnTo>
                    <a:pt x="930" y="361"/>
                  </a:lnTo>
                  <a:lnTo>
                    <a:pt x="972" y="508"/>
                  </a:lnTo>
                  <a:lnTo>
                    <a:pt x="887" y="659"/>
                  </a:lnTo>
                  <a:lnTo>
                    <a:pt x="1040" y="579"/>
                  </a:lnTo>
                  <a:lnTo>
                    <a:pt x="1028" y="697"/>
                  </a:lnTo>
                  <a:lnTo>
                    <a:pt x="930" y="757"/>
                  </a:lnTo>
                  <a:lnTo>
                    <a:pt x="930" y="858"/>
                  </a:lnTo>
                  <a:lnTo>
                    <a:pt x="693" y="1077"/>
                  </a:lnTo>
                  <a:lnTo>
                    <a:pt x="638" y="1191"/>
                  </a:lnTo>
                  <a:lnTo>
                    <a:pt x="638" y="1191"/>
                  </a:lnTo>
                  <a:close/>
                  <a:moveTo>
                    <a:pt x="280" y="954"/>
                  </a:moveTo>
                  <a:lnTo>
                    <a:pt x="267" y="1017"/>
                  </a:lnTo>
                  <a:lnTo>
                    <a:pt x="128" y="946"/>
                  </a:lnTo>
                  <a:lnTo>
                    <a:pt x="242" y="918"/>
                  </a:lnTo>
                  <a:lnTo>
                    <a:pt x="280" y="954"/>
                  </a:lnTo>
                  <a:lnTo>
                    <a:pt x="280" y="954"/>
                  </a:lnTo>
                  <a:close/>
                </a:path>
              </a:pathLst>
            </a:custGeom>
            <a:solidFill>
              <a:srgbClr val="00BCD4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255DD4B2-7600-0635-7D4B-EB5B83AE2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863" y="1982788"/>
              <a:ext cx="582613" cy="473075"/>
            </a:xfrm>
            <a:custGeom>
              <a:avLst/>
              <a:gdLst>
                <a:gd name="T0" fmla="*/ 671 w 2568"/>
                <a:gd name="T1" fmla="*/ 1333 h 2084"/>
                <a:gd name="T2" fmla="*/ 620 w 2568"/>
                <a:gd name="T3" fmla="*/ 1335 h 2084"/>
                <a:gd name="T4" fmla="*/ 587 w 2568"/>
                <a:gd name="T5" fmla="*/ 1294 h 2084"/>
                <a:gd name="T6" fmla="*/ 474 w 2568"/>
                <a:gd name="T7" fmla="*/ 1213 h 2084"/>
                <a:gd name="T8" fmla="*/ 499 w 2568"/>
                <a:gd name="T9" fmla="*/ 1085 h 2084"/>
                <a:gd name="T10" fmla="*/ 486 w 2568"/>
                <a:gd name="T11" fmla="*/ 1043 h 2084"/>
                <a:gd name="T12" fmla="*/ 358 w 2568"/>
                <a:gd name="T13" fmla="*/ 1016 h 2084"/>
                <a:gd name="T14" fmla="*/ 325 w 2568"/>
                <a:gd name="T15" fmla="*/ 1005 h 2084"/>
                <a:gd name="T16" fmla="*/ 300 w 2568"/>
                <a:gd name="T17" fmla="*/ 987 h 2084"/>
                <a:gd name="T18" fmla="*/ 191 w 2568"/>
                <a:gd name="T19" fmla="*/ 833 h 2084"/>
                <a:gd name="T20" fmla="*/ 199 w 2568"/>
                <a:gd name="T21" fmla="*/ 685 h 2084"/>
                <a:gd name="T22" fmla="*/ 147 w 2568"/>
                <a:gd name="T23" fmla="*/ 718 h 2084"/>
                <a:gd name="T24" fmla="*/ 89 w 2568"/>
                <a:gd name="T25" fmla="*/ 680 h 2084"/>
                <a:gd name="T26" fmla="*/ 134 w 2568"/>
                <a:gd name="T27" fmla="*/ 620 h 2084"/>
                <a:gd name="T28" fmla="*/ 54 w 2568"/>
                <a:gd name="T29" fmla="*/ 634 h 2084"/>
                <a:gd name="T30" fmla="*/ 0 w 2568"/>
                <a:gd name="T31" fmla="*/ 702 h 2084"/>
                <a:gd name="T32" fmla="*/ 122 w 2568"/>
                <a:gd name="T33" fmla="*/ 454 h 2084"/>
                <a:gd name="T34" fmla="*/ 458 w 2568"/>
                <a:gd name="T35" fmla="*/ 366 h 2084"/>
                <a:gd name="T36" fmla="*/ 373 w 2568"/>
                <a:gd name="T37" fmla="*/ 200 h 2084"/>
                <a:gd name="T38" fmla="*/ 453 w 2568"/>
                <a:gd name="T39" fmla="*/ 0 h 2084"/>
                <a:gd name="T40" fmla="*/ 688 w 2568"/>
                <a:gd name="T41" fmla="*/ 71 h 2084"/>
                <a:gd name="T42" fmla="*/ 928 w 2568"/>
                <a:gd name="T43" fmla="*/ 131 h 2084"/>
                <a:gd name="T44" fmla="*/ 1260 w 2568"/>
                <a:gd name="T45" fmla="*/ 91 h 2084"/>
                <a:gd name="T46" fmla="*/ 1282 w 2568"/>
                <a:gd name="T47" fmla="*/ 232 h 2084"/>
                <a:gd name="T48" fmla="*/ 1413 w 2568"/>
                <a:gd name="T49" fmla="*/ 159 h 2084"/>
                <a:gd name="T50" fmla="*/ 1648 w 2568"/>
                <a:gd name="T51" fmla="*/ 154 h 2084"/>
                <a:gd name="T52" fmla="*/ 1869 w 2568"/>
                <a:gd name="T53" fmla="*/ 169 h 2084"/>
                <a:gd name="T54" fmla="*/ 1943 w 2568"/>
                <a:gd name="T55" fmla="*/ 61 h 2084"/>
                <a:gd name="T56" fmla="*/ 2088 w 2568"/>
                <a:gd name="T57" fmla="*/ 82 h 2084"/>
                <a:gd name="T58" fmla="*/ 2142 w 2568"/>
                <a:gd name="T59" fmla="*/ 361 h 2084"/>
                <a:gd name="T60" fmla="*/ 2197 w 2568"/>
                <a:gd name="T61" fmla="*/ 625 h 2084"/>
                <a:gd name="T62" fmla="*/ 2338 w 2568"/>
                <a:gd name="T63" fmla="*/ 786 h 2084"/>
                <a:gd name="T64" fmla="*/ 2446 w 2568"/>
                <a:gd name="T65" fmla="*/ 932 h 2084"/>
                <a:gd name="T66" fmla="*/ 2391 w 2568"/>
                <a:gd name="T67" fmla="*/ 1174 h 2084"/>
                <a:gd name="T68" fmla="*/ 2492 w 2568"/>
                <a:gd name="T69" fmla="*/ 1221 h 2084"/>
                <a:gd name="T70" fmla="*/ 2535 w 2568"/>
                <a:gd name="T71" fmla="*/ 1347 h 2084"/>
                <a:gd name="T72" fmla="*/ 2459 w 2568"/>
                <a:gd name="T73" fmla="*/ 1450 h 2084"/>
                <a:gd name="T74" fmla="*/ 2568 w 2568"/>
                <a:gd name="T75" fmla="*/ 1619 h 2084"/>
                <a:gd name="T76" fmla="*/ 2366 w 2568"/>
                <a:gd name="T77" fmla="*/ 1589 h 2084"/>
                <a:gd name="T78" fmla="*/ 2451 w 2568"/>
                <a:gd name="T79" fmla="*/ 1694 h 2084"/>
                <a:gd name="T80" fmla="*/ 2429 w 2568"/>
                <a:gd name="T81" fmla="*/ 1753 h 2084"/>
                <a:gd name="T82" fmla="*/ 2290 w 2568"/>
                <a:gd name="T83" fmla="*/ 1939 h 2084"/>
                <a:gd name="T84" fmla="*/ 2161 w 2568"/>
                <a:gd name="T85" fmla="*/ 2051 h 2084"/>
                <a:gd name="T86" fmla="*/ 2033 w 2568"/>
                <a:gd name="T87" fmla="*/ 2010 h 2084"/>
                <a:gd name="T88" fmla="*/ 1990 w 2568"/>
                <a:gd name="T89" fmla="*/ 1917 h 2084"/>
                <a:gd name="T90" fmla="*/ 1875 w 2568"/>
                <a:gd name="T91" fmla="*/ 1622 h 2084"/>
                <a:gd name="T92" fmla="*/ 1741 w 2568"/>
                <a:gd name="T93" fmla="*/ 1611 h 2084"/>
                <a:gd name="T94" fmla="*/ 1665 w 2568"/>
                <a:gd name="T95" fmla="*/ 1589 h 2084"/>
                <a:gd name="T96" fmla="*/ 1597 w 2568"/>
                <a:gd name="T97" fmla="*/ 1518 h 2084"/>
                <a:gd name="T98" fmla="*/ 1504 w 2568"/>
                <a:gd name="T99" fmla="*/ 1360 h 2084"/>
                <a:gd name="T100" fmla="*/ 1323 w 2568"/>
                <a:gd name="T101" fmla="*/ 1010 h 2084"/>
                <a:gd name="T102" fmla="*/ 807 w 2568"/>
                <a:gd name="T103" fmla="*/ 1270 h 2084"/>
                <a:gd name="T104" fmla="*/ 625 w 2568"/>
                <a:gd name="T105" fmla="*/ 1390 h 2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68" h="2084">
                  <a:moveTo>
                    <a:pt x="625" y="1390"/>
                  </a:moveTo>
                  <a:lnTo>
                    <a:pt x="671" y="1333"/>
                  </a:lnTo>
                  <a:lnTo>
                    <a:pt x="647" y="1302"/>
                  </a:lnTo>
                  <a:lnTo>
                    <a:pt x="620" y="1335"/>
                  </a:lnTo>
                  <a:lnTo>
                    <a:pt x="622" y="1267"/>
                  </a:lnTo>
                  <a:lnTo>
                    <a:pt x="587" y="1294"/>
                  </a:lnTo>
                  <a:lnTo>
                    <a:pt x="557" y="1188"/>
                  </a:lnTo>
                  <a:lnTo>
                    <a:pt x="474" y="1213"/>
                  </a:lnTo>
                  <a:lnTo>
                    <a:pt x="529" y="1103"/>
                  </a:lnTo>
                  <a:lnTo>
                    <a:pt x="499" y="1085"/>
                  </a:lnTo>
                  <a:lnTo>
                    <a:pt x="472" y="1123"/>
                  </a:lnTo>
                  <a:lnTo>
                    <a:pt x="486" y="1043"/>
                  </a:lnTo>
                  <a:lnTo>
                    <a:pt x="434" y="1076"/>
                  </a:lnTo>
                  <a:lnTo>
                    <a:pt x="358" y="1016"/>
                  </a:lnTo>
                  <a:lnTo>
                    <a:pt x="376" y="947"/>
                  </a:lnTo>
                  <a:lnTo>
                    <a:pt x="325" y="1005"/>
                  </a:lnTo>
                  <a:lnTo>
                    <a:pt x="330" y="956"/>
                  </a:lnTo>
                  <a:lnTo>
                    <a:pt x="300" y="987"/>
                  </a:lnTo>
                  <a:lnTo>
                    <a:pt x="220" y="945"/>
                  </a:lnTo>
                  <a:lnTo>
                    <a:pt x="191" y="833"/>
                  </a:lnTo>
                  <a:lnTo>
                    <a:pt x="147" y="844"/>
                  </a:lnTo>
                  <a:lnTo>
                    <a:pt x="199" y="685"/>
                  </a:lnTo>
                  <a:lnTo>
                    <a:pt x="134" y="781"/>
                  </a:lnTo>
                  <a:lnTo>
                    <a:pt x="147" y="718"/>
                  </a:lnTo>
                  <a:lnTo>
                    <a:pt x="111" y="759"/>
                  </a:lnTo>
                  <a:lnTo>
                    <a:pt x="89" y="680"/>
                  </a:lnTo>
                  <a:lnTo>
                    <a:pt x="142" y="631"/>
                  </a:lnTo>
                  <a:lnTo>
                    <a:pt x="134" y="620"/>
                  </a:lnTo>
                  <a:lnTo>
                    <a:pt x="81" y="658"/>
                  </a:lnTo>
                  <a:lnTo>
                    <a:pt x="54" y="634"/>
                  </a:lnTo>
                  <a:lnTo>
                    <a:pt x="43" y="735"/>
                  </a:lnTo>
                  <a:lnTo>
                    <a:pt x="0" y="702"/>
                  </a:lnTo>
                  <a:lnTo>
                    <a:pt x="18" y="658"/>
                  </a:lnTo>
                  <a:lnTo>
                    <a:pt x="122" y="454"/>
                  </a:lnTo>
                  <a:lnTo>
                    <a:pt x="267" y="385"/>
                  </a:lnTo>
                  <a:lnTo>
                    <a:pt x="458" y="366"/>
                  </a:lnTo>
                  <a:lnTo>
                    <a:pt x="461" y="254"/>
                  </a:lnTo>
                  <a:lnTo>
                    <a:pt x="373" y="200"/>
                  </a:lnTo>
                  <a:lnTo>
                    <a:pt x="469" y="145"/>
                  </a:lnTo>
                  <a:lnTo>
                    <a:pt x="453" y="0"/>
                  </a:lnTo>
                  <a:lnTo>
                    <a:pt x="680" y="11"/>
                  </a:lnTo>
                  <a:lnTo>
                    <a:pt x="688" y="71"/>
                  </a:lnTo>
                  <a:lnTo>
                    <a:pt x="736" y="46"/>
                  </a:lnTo>
                  <a:lnTo>
                    <a:pt x="928" y="131"/>
                  </a:lnTo>
                  <a:lnTo>
                    <a:pt x="1015" y="93"/>
                  </a:lnTo>
                  <a:lnTo>
                    <a:pt x="1260" y="91"/>
                  </a:lnTo>
                  <a:lnTo>
                    <a:pt x="1222" y="169"/>
                  </a:lnTo>
                  <a:lnTo>
                    <a:pt x="1282" y="232"/>
                  </a:lnTo>
                  <a:lnTo>
                    <a:pt x="1331" y="238"/>
                  </a:lnTo>
                  <a:lnTo>
                    <a:pt x="1413" y="159"/>
                  </a:lnTo>
                  <a:lnTo>
                    <a:pt x="1498" y="282"/>
                  </a:lnTo>
                  <a:lnTo>
                    <a:pt x="1648" y="154"/>
                  </a:lnTo>
                  <a:lnTo>
                    <a:pt x="1837" y="224"/>
                  </a:lnTo>
                  <a:lnTo>
                    <a:pt x="1869" y="169"/>
                  </a:lnTo>
                  <a:lnTo>
                    <a:pt x="1970" y="129"/>
                  </a:lnTo>
                  <a:lnTo>
                    <a:pt x="1943" y="61"/>
                  </a:lnTo>
                  <a:lnTo>
                    <a:pt x="1970" y="44"/>
                  </a:lnTo>
                  <a:lnTo>
                    <a:pt x="2088" y="82"/>
                  </a:lnTo>
                  <a:lnTo>
                    <a:pt x="2156" y="260"/>
                  </a:lnTo>
                  <a:lnTo>
                    <a:pt x="2142" y="361"/>
                  </a:lnTo>
                  <a:lnTo>
                    <a:pt x="2306" y="469"/>
                  </a:lnTo>
                  <a:lnTo>
                    <a:pt x="2197" y="625"/>
                  </a:lnTo>
                  <a:lnTo>
                    <a:pt x="2325" y="601"/>
                  </a:lnTo>
                  <a:lnTo>
                    <a:pt x="2338" y="786"/>
                  </a:lnTo>
                  <a:lnTo>
                    <a:pt x="2442" y="866"/>
                  </a:lnTo>
                  <a:lnTo>
                    <a:pt x="2446" y="932"/>
                  </a:lnTo>
                  <a:lnTo>
                    <a:pt x="2383" y="1016"/>
                  </a:lnTo>
                  <a:lnTo>
                    <a:pt x="2391" y="1174"/>
                  </a:lnTo>
                  <a:lnTo>
                    <a:pt x="2426" y="1229"/>
                  </a:lnTo>
                  <a:lnTo>
                    <a:pt x="2492" y="1221"/>
                  </a:lnTo>
                  <a:lnTo>
                    <a:pt x="2469" y="1309"/>
                  </a:lnTo>
                  <a:lnTo>
                    <a:pt x="2535" y="1347"/>
                  </a:lnTo>
                  <a:lnTo>
                    <a:pt x="2469" y="1379"/>
                  </a:lnTo>
                  <a:lnTo>
                    <a:pt x="2459" y="1450"/>
                  </a:lnTo>
                  <a:lnTo>
                    <a:pt x="2554" y="1521"/>
                  </a:lnTo>
                  <a:lnTo>
                    <a:pt x="2568" y="1619"/>
                  </a:lnTo>
                  <a:lnTo>
                    <a:pt x="2511" y="1579"/>
                  </a:lnTo>
                  <a:lnTo>
                    <a:pt x="2366" y="1589"/>
                  </a:lnTo>
                  <a:lnTo>
                    <a:pt x="2361" y="1672"/>
                  </a:lnTo>
                  <a:lnTo>
                    <a:pt x="2451" y="1694"/>
                  </a:lnTo>
                  <a:lnTo>
                    <a:pt x="2464" y="1759"/>
                  </a:lnTo>
                  <a:lnTo>
                    <a:pt x="2429" y="1753"/>
                  </a:lnTo>
                  <a:lnTo>
                    <a:pt x="2376" y="1942"/>
                  </a:lnTo>
                  <a:lnTo>
                    <a:pt x="2290" y="1939"/>
                  </a:lnTo>
                  <a:lnTo>
                    <a:pt x="2219" y="1888"/>
                  </a:lnTo>
                  <a:lnTo>
                    <a:pt x="2161" y="2051"/>
                  </a:lnTo>
                  <a:lnTo>
                    <a:pt x="2071" y="2084"/>
                  </a:lnTo>
                  <a:lnTo>
                    <a:pt x="2033" y="2010"/>
                  </a:lnTo>
                  <a:lnTo>
                    <a:pt x="1945" y="2016"/>
                  </a:lnTo>
                  <a:lnTo>
                    <a:pt x="1990" y="1917"/>
                  </a:lnTo>
                  <a:lnTo>
                    <a:pt x="1935" y="1639"/>
                  </a:lnTo>
                  <a:lnTo>
                    <a:pt x="1875" y="1622"/>
                  </a:lnTo>
                  <a:lnTo>
                    <a:pt x="1839" y="1556"/>
                  </a:lnTo>
                  <a:lnTo>
                    <a:pt x="1741" y="1611"/>
                  </a:lnTo>
                  <a:lnTo>
                    <a:pt x="1730" y="1579"/>
                  </a:lnTo>
                  <a:lnTo>
                    <a:pt x="1665" y="1589"/>
                  </a:lnTo>
                  <a:lnTo>
                    <a:pt x="1512" y="1669"/>
                  </a:lnTo>
                  <a:lnTo>
                    <a:pt x="1597" y="1518"/>
                  </a:lnTo>
                  <a:lnTo>
                    <a:pt x="1555" y="1371"/>
                  </a:lnTo>
                  <a:lnTo>
                    <a:pt x="1504" y="1360"/>
                  </a:lnTo>
                  <a:lnTo>
                    <a:pt x="1525" y="1272"/>
                  </a:lnTo>
                  <a:lnTo>
                    <a:pt x="1323" y="1010"/>
                  </a:lnTo>
                  <a:lnTo>
                    <a:pt x="903" y="1063"/>
                  </a:lnTo>
                  <a:lnTo>
                    <a:pt x="807" y="1270"/>
                  </a:lnTo>
                  <a:lnTo>
                    <a:pt x="688" y="1387"/>
                  </a:lnTo>
                  <a:lnTo>
                    <a:pt x="625" y="1390"/>
                  </a:lnTo>
                  <a:lnTo>
                    <a:pt x="625" y="1390"/>
                  </a:lnTo>
                  <a:close/>
                </a:path>
              </a:pathLst>
            </a:custGeom>
            <a:solidFill>
              <a:srgbClr val="FF5722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2BC987CE-6F63-2F5D-E8E0-F38572CD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200" y="2336800"/>
              <a:ext cx="320675" cy="368300"/>
            </a:xfrm>
            <a:custGeom>
              <a:avLst/>
              <a:gdLst>
                <a:gd name="T0" fmla="*/ 0 w 1414"/>
                <a:gd name="T1" fmla="*/ 645 h 1626"/>
                <a:gd name="T2" fmla="*/ 55 w 1414"/>
                <a:gd name="T3" fmla="*/ 531 h 1626"/>
                <a:gd name="T4" fmla="*/ 292 w 1414"/>
                <a:gd name="T5" fmla="*/ 312 h 1626"/>
                <a:gd name="T6" fmla="*/ 292 w 1414"/>
                <a:gd name="T7" fmla="*/ 211 h 1626"/>
                <a:gd name="T8" fmla="*/ 390 w 1414"/>
                <a:gd name="T9" fmla="*/ 151 h 1626"/>
                <a:gd name="T10" fmla="*/ 402 w 1414"/>
                <a:gd name="T11" fmla="*/ 33 h 1626"/>
                <a:gd name="T12" fmla="*/ 467 w 1414"/>
                <a:gd name="T13" fmla="*/ 23 h 1626"/>
                <a:gd name="T14" fmla="*/ 478 w 1414"/>
                <a:gd name="T15" fmla="*/ 55 h 1626"/>
                <a:gd name="T16" fmla="*/ 576 w 1414"/>
                <a:gd name="T17" fmla="*/ 0 h 1626"/>
                <a:gd name="T18" fmla="*/ 612 w 1414"/>
                <a:gd name="T19" fmla="*/ 66 h 1626"/>
                <a:gd name="T20" fmla="*/ 672 w 1414"/>
                <a:gd name="T21" fmla="*/ 83 h 1626"/>
                <a:gd name="T22" fmla="*/ 727 w 1414"/>
                <a:gd name="T23" fmla="*/ 361 h 1626"/>
                <a:gd name="T24" fmla="*/ 682 w 1414"/>
                <a:gd name="T25" fmla="*/ 460 h 1626"/>
                <a:gd name="T26" fmla="*/ 770 w 1414"/>
                <a:gd name="T27" fmla="*/ 454 h 1626"/>
                <a:gd name="T28" fmla="*/ 808 w 1414"/>
                <a:gd name="T29" fmla="*/ 528 h 1626"/>
                <a:gd name="T30" fmla="*/ 898 w 1414"/>
                <a:gd name="T31" fmla="*/ 495 h 1626"/>
                <a:gd name="T32" fmla="*/ 956 w 1414"/>
                <a:gd name="T33" fmla="*/ 332 h 1626"/>
                <a:gd name="T34" fmla="*/ 1027 w 1414"/>
                <a:gd name="T35" fmla="*/ 383 h 1626"/>
                <a:gd name="T36" fmla="*/ 1098 w 1414"/>
                <a:gd name="T37" fmla="*/ 602 h 1626"/>
                <a:gd name="T38" fmla="*/ 1075 w 1414"/>
                <a:gd name="T39" fmla="*/ 694 h 1626"/>
                <a:gd name="T40" fmla="*/ 986 w 1414"/>
                <a:gd name="T41" fmla="*/ 798 h 1626"/>
                <a:gd name="T42" fmla="*/ 1054 w 1414"/>
                <a:gd name="T43" fmla="*/ 811 h 1626"/>
                <a:gd name="T44" fmla="*/ 1057 w 1414"/>
                <a:gd name="T45" fmla="*/ 856 h 1626"/>
                <a:gd name="T46" fmla="*/ 1229 w 1414"/>
                <a:gd name="T47" fmla="*/ 880 h 1626"/>
                <a:gd name="T48" fmla="*/ 1275 w 1414"/>
                <a:gd name="T49" fmla="*/ 1000 h 1626"/>
                <a:gd name="T50" fmla="*/ 1392 w 1414"/>
                <a:gd name="T51" fmla="*/ 1044 h 1626"/>
                <a:gd name="T52" fmla="*/ 1414 w 1414"/>
                <a:gd name="T53" fmla="*/ 1249 h 1626"/>
                <a:gd name="T54" fmla="*/ 1343 w 1414"/>
                <a:gd name="T55" fmla="*/ 1412 h 1626"/>
                <a:gd name="T56" fmla="*/ 1367 w 1414"/>
                <a:gd name="T57" fmla="*/ 1626 h 1626"/>
                <a:gd name="T58" fmla="*/ 1120 w 1414"/>
                <a:gd name="T59" fmla="*/ 1541 h 1626"/>
                <a:gd name="T60" fmla="*/ 828 w 1414"/>
                <a:gd name="T61" fmla="*/ 1369 h 1626"/>
                <a:gd name="T62" fmla="*/ 399 w 1414"/>
                <a:gd name="T63" fmla="*/ 946 h 1626"/>
                <a:gd name="T64" fmla="*/ 241 w 1414"/>
                <a:gd name="T65" fmla="*/ 886 h 1626"/>
                <a:gd name="T66" fmla="*/ 251 w 1414"/>
                <a:gd name="T67" fmla="*/ 841 h 1626"/>
                <a:gd name="T68" fmla="*/ 44 w 1414"/>
                <a:gd name="T69" fmla="*/ 730 h 1626"/>
                <a:gd name="T70" fmla="*/ 0 w 1414"/>
                <a:gd name="T71" fmla="*/ 645 h 1626"/>
                <a:gd name="T72" fmla="*/ 0 w 1414"/>
                <a:gd name="T73" fmla="*/ 645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14" h="1626">
                  <a:moveTo>
                    <a:pt x="0" y="645"/>
                  </a:moveTo>
                  <a:lnTo>
                    <a:pt x="55" y="531"/>
                  </a:lnTo>
                  <a:lnTo>
                    <a:pt x="292" y="312"/>
                  </a:lnTo>
                  <a:lnTo>
                    <a:pt x="292" y="211"/>
                  </a:lnTo>
                  <a:lnTo>
                    <a:pt x="390" y="151"/>
                  </a:lnTo>
                  <a:lnTo>
                    <a:pt x="402" y="33"/>
                  </a:lnTo>
                  <a:lnTo>
                    <a:pt x="467" y="23"/>
                  </a:lnTo>
                  <a:lnTo>
                    <a:pt x="478" y="55"/>
                  </a:lnTo>
                  <a:lnTo>
                    <a:pt x="576" y="0"/>
                  </a:lnTo>
                  <a:lnTo>
                    <a:pt x="612" y="66"/>
                  </a:lnTo>
                  <a:lnTo>
                    <a:pt x="672" y="83"/>
                  </a:lnTo>
                  <a:lnTo>
                    <a:pt x="727" y="361"/>
                  </a:lnTo>
                  <a:lnTo>
                    <a:pt x="682" y="460"/>
                  </a:lnTo>
                  <a:lnTo>
                    <a:pt x="770" y="454"/>
                  </a:lnTo>
                  <a:lnTo>
                    <a:pt x="808" y="528"/>
                  </a:lnTo>
                  <a:lnTo>
                    <a:pt x="898" y="495"/>
                  </a:lnTo>
                  <a:lnTo>
                    <a:pt x="956" y="332"/>
                  </a:lnTo>
                  <a:lnTo>
                    <a:pt x="1027" y="383"/>
                  </a:lnTo>
                  <a:lnTo>
                    <a:pt x="1098" y="602"/>
                  </a:lnTo>
                  <a:lnTo>
                    <a:pt x="1075" y="694"/>
                  </a:lnTo>
                  <a:lnTo>
                    <a:pt x="986" y="798"/>
                  </a:lnTo>
                  <a:lnTo>
                    <a:pt x="1054" y="811"/>
                  </a:lnTo>
                  <a:lnTo>
                    <a:pt x="1057" y="856"/>
                  </a:lnTo>
                  <a:lnTo>
                    <a:pt x="1229" y="880"/>
                  </a:lnTo>
                  <a:lnTo>
                    <a:pt x="1275" y="1000"/>
                  </a:lnTo>
                  <a:lnTo>
                    <a:pt x="1392" y="1044"/>
                  </a:lnTo>
                  <a:lnTo>
                    <a:pt x="1414" y="1249"/>
                  </a:lnTo>
                  <a:lnTo>
                    <a:pt x="1343" y="1412"/>
                  </a:lnTo>
                  <a:lnTo>
                    <a:pt x="1367" y="1626"/>
                  </a:lnTo>
                  <a:lnTo>
                    <a:pt x="1120" y="1541"/>
                  </a:lnTo>
                  <a:lnTo>
                    <a:pt x="828" y="1369"/>
                  </a:lnTo>
                  <a:lnTo>
                    <a:pt x="399" y="946"/>
                  </a:lnTo>
                  <a:lnTo>
                    <a:pt x="241" y="886"/>
                  </a:lnTo>
                  <a:lnTo>
                    <a:pt x="251" y="841"/>
                  </a:lnTo>
                  <a:lnTo>
                    <a:pt x="44" y="730"/>
                  </a:lnTo>
                  <a:lnTo>
                    <a:pt x="0" y="645"/>
                  </a:lnTo>
                  <a:lnTo>
                    <a:pt x="0" y="645"/>
                  </a:lnTo>
                  <a:close/>
                </a:path>
              </a:pathLst>
            </a:custGeom>
            <a:solidFill>
              <a:srgbClr val="66BB6A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6A7AAB01-FCAD-A577-E58E-FF4E7CAA8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738" y="2103438"/>
              <a:ext cx="1017588" cy="773113"/>
            </a:xfrm>
            <a:custGeom>
              <a:avLst/>
              <a:gdLst>
                <a:gd name="T0" fmla="*/ 579 w 4484"/>
                <a:gd name="T1" fmla="*/ 3132 h 3408"/>
                <a:gd name="T2" fmla="*/ 224 w 4484"/>
                <a:gd name="T3" fmla="*/ 2709 h 3408"/>
                <a:gd name="T4" fmla="*/ 211 w 4484"/>
                <a:gd name="T5" fmla="*/ 2559 h 3408"/>
                <a:gd name="T6" fmla="*/ 96 w 4484"/>
                <a:gd name="T7" fmla="*/ 2267 h 3408"/>
                <a:gd name="T8" fmla="*/ 80 w 4484"/>
                <a:gd name="T9" fmla="*/ 1993 h 3408"/>
                <a:gd name="T10" fmla="*/ 131 w 4484"/>
                <a:gd name="T11" fmla="*/ 1816 h 3408"/>
                <a:gd name="T12" fmla="*/ 375 w 4484"/>
                <a:gd name="T13" fmla="*/ 1346 h 3408"/>
                <a:gd name="T14" fmla="*/ 680 w 4484"/>
                <a:gd name="T15" fmla="*/ 1288 h 3408"/>
                <a:gd name="T16" fmla="*/ 831 w 4484"/>
                <a:gd name="T17" fmla="*/ 1338 h 3408"/>
                <a:gd name="T18" fmla="*/ 1441 w 4484"/>
                <a:gd name="T19" fmla="*/ 1139 h 3408"/>
                <a:gd name="T20" fmla="*/ 1537 w 4484"/>
                <a:gd name="T21" fmla="*/ 830 h 3408"/>
                <a:gd name="T22" fmla="*/ 2075 w 4484"/>
                <a:gd name="T23" fmla="*/ 718 h 3408"/>
                <a:gd name="T24" fmla="*/ 2517 w 4484"/>
                <a:gd name="T25" fmla="*/ 140 h 3408"/>
                <a:gd name="T26" fmla="*/ 2910 w 4484"/>
                <a:gd name="T27" fmla="*/ 30 h 3408"/>
                <a:gd name="T28" fmla="*/ 3174 w 4484"/>
                <a:gd name="T29" fmla="*/ 661 h 3408"/>
                <a:gd name="T30" fmla="*/ 3153 w 4484"/>
                <a:gd name="T31" fmla="*/ 779 h 3408"/>
                <a:gd name="T32" fmla="*/ 3360 w 4484"/>
                <a:gd name="T33" fmla="*/ 888 h 3408"/>
                <a:gd name="T34" fmla="*/ 3355 w 4484"/>
                <a:gd name="T35" fmla="*/ 1032 h 3408"/>
                <a:gd name="T36" fmla="*/ 3726 w 4484"/>
                <a:gd name="T37" fmla="*/ 1212 h 3408"/>
                <a:gd name="T38" fmla="*/ 3705 w 4484"/>
                <a:gd name="T39" fmla="*/ 1325 h 3408"/>
                <a:gd name="T40" fmla="*/ 3999 w 4484"/>
                <a:gd name="T41" fmla="*/ 1545 h 3408"/>
                <a:gd name="T42" fmla="*/ 4119 w 4484"/>
                <a:gd name="T43" fmla="*/ 1680 h 3408"/>
                <a:gd name="T44" fmla="*/ 4166 w 4484"/>
                <a:gd name="T45" fmla="*/ 1851 h 3408"/>
                <a:gd name="T46" fmla="*/ 4375 w 4484"/>
                <a:gd name="T47" fmla="*/ 2023 h 3408"/>
                <a:gd name="T48" fmla="*/ 4425 w 4484"/>
                <a:gd name="T49" fmla="*/ 2220 h 3408"/>
                <a:gd name="T50" fmla="*/ 4360 w 4484"/>
                <a:gd name="T51" fmla="*/ 2242 h 3408"/>
                <a:gd name="T52" fmla="*/ 4163 w 4484"/>
                <a:gd name="T53" fmla="*/ 2305 h 3408"/>
                <a:gd name="T54" fmla="*/ 3958 w 4484"/>
                <a:gd name="T55" fmla="*/ 2255 h 3408"/>
                <a:gd name="T56" fmla="*/ 3773 w 4484"/>
                <a:gd name="T57" fmla="*/ 2201 h 3408"/>
                <a:gd name="T58" fmla="*/ 3554 w 4484"/>
                <a:gd name="T59" fmla="*/ 2353 h 3408"/>
                <a:gd name="T60" fmla="*/ 3393 w 4484"/>
                <a:gd name="T61" fmla="*/ 2348 h 3408"/>
                <a:gd name="T62" fmla="*/ 2924 w 4484"/>
                <a:gd name="T63" fmla="*/ 2392 h 3408"/>
                <a:gd name="T64" fmla="*/ 2793 w 4484"/>
                <a:gd name="T65" fmla="*/ 2637 h 3408"/>
                <a:gd name="T66" fmla="*/ 2528 w 4484"/>
                <a:gd name="T67" fmla="*/ 2599 h 3408"/>
                <a:gd name="T68" fmla="*/ 2230 w 4484"/>
                <a:gd name="T69" fmla="*/ 2537 h 3408"/>
                <a:gd name="T70" fmla="*/ 2048 w 4484"/>
                <a:gd name="T71" fmla="*/ 2411 h 3408"/>
                <a:gd name="T72" fmla="*/ 1733 w 4484"/>
                <a:gd name="T73" fmla="*/ 2272 h 3408"/>
                <a:gd name="T74" fmla="*/ 1501 w 4484"/>
                <a:gd name="T75" fmla="*/ 2559 h 3408"/>
                <a:gd name="T76" fmla="*/ 1461 w 4484"/>
                <a:gd name="T77" fmla="*/ 2919 h 3408"/>
                <a:gd name="T78" fmla="*/ 1308 w 4484"/>
                <a:gd name="T79" fmla="*/ 2919 h 3408"/>
                <a:gd name="T80" fmla="*/ 904 w 4484"/>
                <a:gd name="T81" fmla="*/ 2897 h 3408"/>
                <a:gd name="T82" fmla="*/ 628 w 4484"/>
                <a:gd name="T83" fmla="*/ 3408 h 3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84" h="3408">
                  <a:moveTo>
                    <a:pt x="628" y="3408"/>
                  </a:moveTo>
                  <a:lnTo>
                    <a:pt x="579" y="3132"/>
                  </a:lnTo>
                  <a:lnTo>
                    <a:pt x="274" y="2813"/>
                  </a:lnTo>
                  <a:lnTo>
                    <a:pt x="224" y="2709"/>
                  </a:lnTo>
                  <a:lnTo>
                    <a:pt x="279" y="2695"/>
                  </a:lnTo>
                  <a:lnTo>
                    <a:pt x="211" y="2559"/>
                  </a:lnTo>
                  <a:lnTo>
                    <a:pt x="118" y="2476"/>
                  </a:lnTo>
                  <a:lnTo>
                    <a:pt x="96" y="2267"/>
                  </a:lnTo>
                  <a:lnTo>
                    <a:pt x="47" y="2217"/>
                  </a:lnTo>
                  <a:lnTo>
                    <a:pt x="80" y="1993"/>
                  </a:lnTo>
                  <a:lnTo>
                    <a:pt x="0" y="1925"/>
                  </a:lnTo>
                  <a:lnTo>
                    <a:pt x="131" y="1816"/>
                  </a:lnTo>
                  <a:lnTo>
                    <a:pt x="287" y="1456"/>
                  </a:lnTo>
                  <a:lnTo>
                    <a:pt x="375" y="1346"/>
                  </a:lnTo>
                  <a:lnTo>
                    <a:pt x="527" y="1360"/>
                  </a:lnTo>
                  <a:lnTo>
                    <a:pt x="680" y="1288"/>
                  </a:lnTo>
                  <a:lnTo>
                    <a:pt x="740" y="1210"/>
                  </a:lnTo>
                  <a:lnTo>
                    <a:pt x="831" y="1338"/>
                  </a:lnTo>
                  <a:lnTo>
                    <a:pt x="1116" y="1166"/>
                  </a:lnTo>
                  <a:lnTo>
                    <a:pt x="1441" y="1139"/>
                  </a:lnTo>
                  <a:lnTo>
                    <a:pt x="1624" y="895"/>
                  </a:lnTo>
                  <a:lnTo>
                    <a:pt x="1537" y="830"/>
                  </a:lnTo>
                  <a:lnTo>
                    <a:pt x="1589" y="779"/>
                  </a:lnTo>
                  <a:lnTo>
                    <a:pt x="2075" y="718"/>
                  </a:lnTo>
                  <a:lnTo>
                    <a:pt x="2517" y="271"/>
                  </a:lnTo>
                  <a:lnTo>
                    <a:pt x="2517" y="140"/>
                  </a:lnTo>
                  <a:lnTo>
                    <a:pt x="2768" y="0"/>
                  </a:lnTo>
                  <a:lnTo>
                    <a:pt x="2910" y="30"/>
                  </a:lnTo>
                  <a:lnTo>
                    <a:pt x="3181" y="437"/>
                  </a:lnTo>
                  <a:lnTo>
                    <a:pt x="3174" y="661"/>
                  </a:lnTo>
                  <a:lnTo>
                    <a:pt x="3109" y="762"/>
                  </a:lnTo>
                  <a:lnTo>
                    <a:pt x="3153" y="779"/>
                  </a:lnTo>
                  <a:lnTo>
                    <a:pt x="3128" y="871"/>
                  </a:lnTo>
                  <a:lnTo>
                    <a:pt x="3360" y="888"/>
                  </a:lnTo>
                  <a:lnTo>
                    <a:pt x="3388" y="931"/>
                  </a:lnTo>
                  <a:lnTo>
                    <a:pt x="3355" y="1032"/>
                  </a:lnTo>
                  <a:lnTo>
                    <a:pt x="3589" y="1092"/>
                  </a:lnTo>
                  <a:lnTo>
                    <a:pt x="3726" y="1212"/>
                  </a:lnTo>
                  <a:lnTo>
                    <a:pt x="3743" y="1286"/>
                  </a:lnTo>
                  <a:lnTo>
                    <a:pt x="3705" y="1325"/>
                  </a:lnTo>
                  <a:lnTo>
                    <a:pt x="3764" y="1409"/>
                  </a:lnTo>
                  <a:lnTo>
                    <a:pt x="3999" y="1545"/>
                  </a:lnTo>
                  <a:lnTo>
                    <a:pt x="4020" y="1608"/>
                  </a:lnTo>
                  <a:lnTo>
                    <a:pt x="4119" y="1680"/>
                  </a:lnTo>
                  <a:lnTo>
                    <a:pt x="4083" y="1751"/>
                  </a:lnTo>
                  <a:lnTo>
                    <a:pt x="4166" y="1851"/>
                  </a:lnTo>
                  <a:lnTo>
                    <a:pt x="4136" y="1904"/>
                  </a:lnTo>
                  <a:lnTo>
                    <a:pt x="4375" y="2023"/>
                  </a:lnTo>
                  <a:lnTo>
                    <a:pt x="4421" y="2098"/>
                  </a:lnTo>
                  <a:lnTo>
                    <a:pt x="4425" y="2220"/>
                  </a:lnTo>
                  <a:lnTo>
                    <a:pt x="4484" y="2294"/>
                  </a:lnTo>
                  <a:lnTo>
                    <a:pt x="4360" y="2242"/>
                  </a:lnTo>
                  <a:lnTo>
                    <a:pt x="4288" y="2307"/>
                  </a:lnTo>
                  <a:lnTo>
                    <a:pt x="4163" y="2305"/>
                  </a:lnTo>
                  <a:lnTo>
                    <a:pt x="4058" y="2229"/>
                  </a:lnTo>
                  <a:lnTo>
                    <a:pt x="3958" y="2255"/>
                  </a:lnTo>
                  <a:lnTo>
                    <a:pt x="3832" y="2176"/>
                  </a:lnTo>
                  <a:lnTo>
                    <a:pt x="3773" y="2201"/>
                  </a:lnTo>
                  <a:lnTo>
                    <a:pt x="3751" y="2310"/>
                  </a:lnTo>
                  <a:lnTo>
                    <a:pt x="3554" y="2353"/>
                  </a:lnTo>
                  <a:lnTo>
                    <a:pt x="3439" y="2275"/>
                  </a:lnTo>
                  <a:lnTo>
                    <a:pt x="3393" y="2348"/>
                  </a:lnTo>
                  <a:lnTo>
                    <a:pt x="3101" y="2483"/>
                  </a:lnTo>
                  <a:lnTo>
                    <a:pt x="2924" y="2392"/>
                  </a:lnTo>
                  <a:lnTo>
                    <a:pt x="2819" y="2529"/>
                  </a:lnTo>
                  <a:lnTo>
                    <a:pt x="2793" y="2637"/>
                  </a:lnTo>
                  <a:lnTo>
                    <a:pt x="2721" y="2662"/>
                  </a:lnTo>
                  <a:lnTo>
                    <a:pt x="2528" y="2599"/>
                  </a:lnTo>
                  <a:lnTo>
                    <a:pt x="2345" y="2599"/>
                  </a:lnTo>
                  <a:lnTo>
                    <a:pt x="2230" y="2537"/>
                  </a:lnTo>
                  <a:lnTo>
                    <a:pt x="2129" y="2551"/>
                  </a:lnTo>
                  <a:lnTo>
                    <a:pt x="2048" y="2411"/>
                  </a:lnTo>
                  <a:lnTo>
                    <a:pt x="1870" y="2285"/>
                  </a:lnTo>
                  <a:lnTo>
                    <a:pt x="1733" y="2272"/>
                  </a:lnTo>
                  <a:lnTo>
                    <a:pt x="1617" y="2360"/>
                  </a:lnTo>
                  <a:lnTo>
                    <a:pt x="1501" y="2559"/>
                  </a:lnTo>
                  <a:lnTo>
                    <a:pt x="1431" y="2586"/>
                  </a:lnTo>
                  <a:lnTo>
                    <a:pt x="1461" y="2919"/>
                  </a:lnTo>
                  <a:lnTo>
                    <a:pt x="1406" y="2859"/>
                  </a:lnTo>
                  <a:lnTo>
                    <a:pt x="1308" y="2919"/>
                  </a:lnTo>
                  <a:lnTo>
                    <a:pt x="1060" y="2831"/>
                  </a:lnTo>
                  <a:lnTo>
                    <a:pt x="904" y="2897"/>
                  </a:lnTo>
                  <a:lnTo>
                    <a:pt x="778" y="2903"/>
                  </a:lnTo>
                  <a:lnTo>
                    <a:pt x="628" y="3408"/>
                  </a:lnTo>
                  <a:lnTo>
                    <a:pt x="628" y="3408"/>
                  </a:lnTo>
                  <a:close/>
                </a:path>
              </a:pathLst>
            </a:custGeom>
            <a:solidFill>
              <a:srgbClr val="2980B9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1727322F-9213-CB7C-F2D0-B761C6C1C1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78588" y="1154113"/>
              <a:ext cx="1314450" cy="1150938"/>
            </a:xfrm>
            <a:custGeom>
              <a:avLst/>
              <a:gdLst>
                <a:gd name="T0" fmla="*/ 395 w 5796"/>
                <a:gd name="T1" fmla="*/ 4090 h 5074"/>
                <a:gd name="T2" fmla="*/ 254 w 5796"/>
                <a:gd name="T3" fmla="*/ 3943 h 5074"/>
                <a:gd name="T4" fmla="*/ 224 w 5796"/>
                <a:gd name="T5" fmla="*/ 3790 h 5074"/>
                <a:gd name="T6" fmla="*/ 136 w 5796"/>
                <a:gd name="T7" fmla="*/ 3520 h 5074"/>
                <a:gd name="T8" fmla="*/ 0 w 5796"/>
                <a:gd name="T9" fmla="*/ 3501 h 5074"/>
                <a:gd name="T10" fmla="*/ 158 w 5796"/>
                <a:gd name="T11" fmla="*/ 3296 h 5074"/>
                <a:gd name="T12" fmla="*/ 254 w 5796"/>
                <a:gd name="T13" fmla="*/ 2990 h 5074"/>
                <a:gd name="T14" fmla="*/ 297 w 5796"/>
                <a:gd name="T15" fmla="*/ 2783 h 5074"/>
                <a:gd name="T16" fmla="*/ 395 w 5796"/>
                <a:gd name="T17" fmla="*/ 2589 h 5074"/>
                <a:gd name="T18" fmla="*/ 442 w 5796"/>
                <a:gd name="T19" fmla="*/ 2400 h 5074"/>
                <a:gd name="T20" fmla="*/ 748 w 5796"/>
                <a:gd name="T21" fmla="*/ 991 h 5074"/>
                <a:gd name="T22" fmla="*/ 1092 w 5796"/>
                <a:gd name="T23" fmla="*/ 805 h 5074"/>
                <a:gd name="T24" fmla="*/ 3261 w 5796"/>
                <a:gd name="T25" fmla="*/ 85 h 5074"/>
                <a:gd name="T26" fmla="*/ 3327 w 5796"/>
                <a:gd name="T27" fmla="*/ 85 h 5074"/>
                <a:gd name="T28" fmla="*/ 5213 w 5796"/>
                <a:gd name="T29" fmla="*/ 216 h 5074"/>
                <a:gd name="T30" fmla="*/ 5338 w 5796"/>
                <a:gd name="T31" fmla="*/ 450 h 5074"/>
                <a:gd name="T32" fmla="*/ 5333 w 5796"/>
                <a:gd name="T33" fmla="*/ 972 h 5074"/>
                <a:gd name="T34" fmla="*/ 5796 w 5796"/>
                <a:gd name="T35" fmla="*/ 1554 h 5074"/>
                <a:gd name="T36" fmla="*/ 5604 w 5796"/>
                <a:gd name="T37" fmla="*/ 1723 h 5074"/>
                <a:gd name="T38" fmla="*/ 5382 w 5796"/>
                <a:gd name="T39" fmla="*/ 1914 h 5074"/>
                <a:gd name="T40" fmla="*/ 5199 w 5796"/>
                <a:gd name="T41" fmla="*/ 2106 h 5074"/>
                <a:gd name="T42" fmla="*/ 5040 w 5796"/>
                <a:gd name="T43" fmla="*/ 2624 h 5074"/>
                <a:gd name="T44" fmla="*/ 4929 w 5796"/>
                <a:gd name="T45" fmla="*/ 3544 h 5074"/>
                <a:gd name="T46" fmla="*/ 4653 w 5796"/>
                <a:gd name="T47" fmla="*/ 3801 h 5074"/>
                <a:gd name="T48" fmla="*/ 4528 w 5796"/>
                <a:gd name="T49" fmla="*/ 4230 h 5074"/>
                <a:gd name="T50" fmla="*/ 4456 w 5796"/>
                <a:gd name="T51" fmla="*/ 4314 h 5074"/>
                <a:gd name="T52" fmla="*/ 4293 w 5796"/>
                <a:gd name="T53" fmla="*/ 4358 h 5074"/>
                <a:gd name="T54" fmla="*/ 4219 w 5796"/>
                <a:gd name="T55" fmla="*/ 4784 h 5074"/>
                <a:gd name="T56" fmla="*/ 4168 w 5796"/>
                <a:gd name="T57" fmla="*/ 4508 h 5074"/>
                <a:gd name="T58" fmla="*/ 3884 w 5796"/>
                <a:gd name="T59" fmla="*/ 3959 h 5074"/>
                <a:gd name="T60" fmla="*/ 3763 w 5796"/>
                <a:gd name="T61" fmla="*/ 3725 h 5074"/>
                <a:gd name="T62" fmla="*/ 3539 w 5796"/>
                <a:gd name="T63" fmla="*/ 3807 h 5074"/>
                <a:gd name="T64" fmla="*/ 3657 w 5796"/>
                <a:gd name="T65" fmla="*/ 4158 h 5074"/>
                <a:gd name="T66" fmla="*/ 3083 w 5796"/>
                <a:gd name="T67" fmla="*/ 4678 h 5074"/>
                <a:gd name="T68" fmla="*/ 2688 w 5796"/>
                <a:gd name="T69" fmla="*/ 4550 h 5074"/>
                <a:gd name="T70" fmla="*/ 2445 w 5796"/>
                <a:gd name="T71" fmla="*/ 4751 h 5074"/>
                <a:gd name="T72" fmla="*/ 2148 w 5796"/>
                <a:gd name="T73" fmla="*/ 4827 h 5074"/>
                <a:gd name="T74" fmla="*/ 1815 w 5796"/>
                <a:gd name="T75" fmla="*/ 4721 h 5074"/>
                <a:gd name="T76" fmla="*/ 1411 w 5796"/>
                <a:gd name="T77" fmla="*/ 4500 h 5074"/>
                <a:gd name="T78" fmla="*/ 1127 w 5796"/>
                <a:gd name="T79" fmla="*/ 4459 h 5074"/>
                <a:gd name="T80" fmla="*/ 1029 w 5796"/>
                <a:gd name="T81" fmla="*/ 4639 h 5074"/>
                <a:gd name="T82" fmla="*/ 813 w 5796"/>
                <a:gd name="T83" fmla="*/ 5074 h 5074"/>
                <a:gd name="T84" fmla="*/ 606 w 5796"/>
                <a:gd name="T85" fmla="*/ 4965 h 5074"/>
                <a:gd name="T86" fmla="*/ 627 w 5796"/>
                <a:gd name="T87" fmla="*/ 4847 h 5074"/>
                <a:gd name="T88" fmla="*/ 363 w 5796"/>
                <a:gd name="T89" fmla="*/ 4216 h 5074"/>
                <a:gd name="T90" fmla="*/ 5342 w 5796"/>
                <a:gd name="T91" fmla="*/ 543 h 5074"/>
                <a:gd name="T92" fmla="*/ 5342 w 5796"/>
                <a:gd name="T93" fmla="*/ 505 h 5074"/>
                <a:gd name="T94" fmla="*/ 5342 w 5796"/>
                <a:gd name="T95" fmla="*/ 543 h 5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96" h="5074">
                  <a:moveTo>
                    <a:pt x="363" y="4216"/>
                  </a:moveTo>
                  <a:lnTo>
                    <a:pt x="395" y="4090"/>
                  </a:lnTo>
                  <a:lnTo>
                    <a:pt x="382" y="4034"/>
                  </a:lnTo>
                  <a:lnTo>
                    <a:pt x="254" y="3943"/>
                  </a:lnTo>
                  <a:lnTo>
                    <a:pt x="276" y="3774"/>
                  </a:lnTo>
                  <a:lnTo>
                    <a:pt x="224" y="3790"/>
                  </a:lnTo>
                  <a:lnTo>
                    <a:pt x="218" y="3569"/>
                  </a:lnTo>
                  <a:lnTo>
                    <a:pt x="136" y="3520"/>
                  </a:lnTo>
                  <a:lnTo>
                    <a:pt x="43" y="3558"/>
                  </a:lnTo>
                  <a:lnTo>
                    <a:pt x="0" y="3501"/>
                  </a:lnTo>
                  <a:lnTo>
                    <a:pt x="52" y="3383"/>
                  </a:lnTo>
                  <a:lnTo>
                    <a:pt x="158" y="3296"/>
                  </a:lnTo>
                  <a:lnTo>
                    <a:pt x="90" y="3126"/>
                  </a:lnTo>
                  <a:lnTo>
                    <a:pt x="254" y="2990"/>
                  </a:lnTo>
                  <a:lnTo>
                    <a:pt x="191" y="2837"/>
                  </a:lnTo>
                  <a:lnTo>
                    <a:pt x="297" y="2783"/>
                  </a:lnTo>
                  <a:lnTo>
                    <a:pt x="292" y="2717"/>
                  </a:lnTo>
                  <a:lnTo>
                    <a:pt x="395" y="2589"/>
                  </a:lnTo>
                  <a:lnTo>
                    <a:pt x="377" y="2461"/>
                  </a:lnTo>
                  <a:lnTo>
                    <a:pt x="442" y="2400"/>
                  </a:lnTo>
                  <a:lnTo>
                    <a:pt x="748" y="2392"/>
                  </a:lnTo>
                  <a:lnTo>
                    <a:pt x="748" y="991"/>
                  </a:lnTo>
                  <a:lnTo>
                    <a:pt x="748" y="808"/>
                  </a:lnTo>
                  <a:lnTo>
                    <a:pt x="1092" y="805"/>
                  </a:lnTo>
                  <a:lnTo>
                    <a:pt x="1092" y="82"/>
                  </a:lnTo>
                  <a:lnTo>
                    <a:pt x="3261" y="85"/>
                  </a:lnTo>
                  <a:lnTo>
                    <a:pt x="3322" y="0"/>
                  </a:lnTo>
                  <a:lnTo>
                    <a:pt x="3327" y="85"/>
                  </a:lnTo>
                  <a:lnTo>
                    <a:pt x="5213" y="90"/>
                  </a:lnTo>
                  <a:lnTo>
                    <a:pt x="5213" y="216"/>
                  </a:lnTo>
                  <a:lnTo>
                    <a:pt x="5357" y="432"/>
                  </a:lnTo>
                  <a:lnTo>
                    <a:pt x="5338" y="450"/>
                  </a:lnTo>
                  <a:lnTo>
                    <a:pt x="5287" y="377"/>
                  </a:lnTo>
                  <a:lnTo>
                    <a:pt x="5333" y="972"/>
                  </a:lnTo>
                  <a:lnTo>
                    <a:pt x="5395" y="1235"/>
                  </a:lnTo>
                  <a:lnTo>
                    <a:pt x="5796" y="1554"/>
                  </a:lnTo>
                  <a:lnTo>
                    <a:pt x="5669" y="1731"/>
                  </a:lnTo>
                  <a:lnTo>
                    <a:pt x="5604" y="1723"/>
                  </a:lnTo>
                  <a:lnTo>
                    <a:pt x="5415" y="1810"/>
                  </a:lnTo>
                  <a:lnTo>
                    <a:pt x="5382" y="1914"/>
                  </a:lnTo>
                  <a:lnTo>
                    <a:pt x="5234" y="1900"/>
                  </a:lnTo>
                  <a:lnTo>
                    <a:pt x="5199" y="2106"/>
                  </a:lnTo>
                  <a:lnTo>
                    <a:pt x="5226" y="2195"/>
                  </a:lnTo>
                  <a:lnTo>
                    <a:pt x="5040" y="2624"/>
                  </a:lnTo>
                  <a:lnTo>
                    <a:pt x="5073" y="2952"/>
                  </a:lnTo>
                  <a:lnTo>
                    <a:pt x="4929" y="3544"/>
                  </a:lnTo>
                  <a:lnTo>
                    <a:pt x="4781" y="3558"/>
                  </a:lnTo>
                  <a:lnTo>
                    <a:pt x="4653" y="3801"/>
                  </a:lnTo>
                  <a:lnTo>
                    <a:pt x="4569" y="3880"/>
                  </a:lnTo>
                  <a:lnTo>
                    <a:pt x="4528" y="4230"/>
                  </a:lnTo>
                  <a:lnTo>
                    <a:pt x="4486" y="4296"/>
                  </a:lnTo>
                  <a:lnTo>
                    <a:pt x="4456" y="4314"/>
                  </a:lnTo>
                  <a:lnTo>
                    <a:pt x="4397" y="4235"/>
                  </a:lnTo>
                  <a:lnTo>
                    <a:pt x="4293" y="4358"/>
                  </a:lnTo>
                  <a:lnTo>
                    <a:pt x="4309" y="4489"/>
                  </a:lnTo>
                  <a:lnTo>
                    <a:pt x="4219" y="4784"/>
                  </a:lnTo>
                  <a:lnTo>
                    <a:pt x="4154" y="4767"/>
                  </a:lnTo>
                  <a:lnTo>
                    <a:pt x="4168" y="4508"/>
                  </a:lnTo>
                  <a:lnTo>
                    <a:pt x="3903" y="4290"/>
                  </a:lnTo>
                  <a:lnTo>
                    <a:pt x="3884" y="3959"/>
                  </a:lnTo>
                  <a:lnTo>
                    <a:pt x="3927" y="3727"/>
                  </a:lnTo>
                  <a:lnTo>
                    <a:pt x="3763" y="3725"/>
                  </a:lnTo>
                  <a:lnTo>
                    <a:pt x="3769" y="3807"/>
                  </a:lnTo>
                  <a:lnTo>
                    <a:pt x="3539" y="3807"/>
                  </a:lnTo>
                  <a:lnTo>
                    <a:pt x="3630" y="3918"/>
                  </a:lnTo>
                  <a:lnTo>
                    <a:pt x="3657" y="4158"/>
                  </a:lnTo>
                  <a:lnTo>
                    <a:pt x="3245" y="4653"/>
                  </a:lnTo>
                  <a:lnTo>
                    <a:pt x="3083" y="4678"/>
                  </a:lnTo>
                  <a:lnTo>
                    <a:pt x="2825" y="4467"/>
                  </a:lnTo>
                  <a:lnTo>
                    <a:pt x="2688" y="4550"/>
                  </a:lnTo>
                  <a:lnTo>
                    <a:pt x="2642" y="4661"/>
                  </a:lnTo>
                  <a:lnTo>
                    <a:pt x="2445" y="4751"/>
                  </a:lnTo>
                  <a:lnTo>
                    <a:pt x="2421" y="4830"/>
                  </a:lnTo>
                  <a:lnTo>
                    <a:pt x="2148" y="4827"/>
                  </a:lnTo>
                  <a:lnTo>
                    <a:pt x="2096" y="4727"/>
                  </a:lnTo>
                  <a:lnTo>
                    <a:pt x="1815" y="4721"/>
                  </a:lnTo>
                  <a:lnTo>
                    <a:pt x="1659" y="4771"/>
                  </a:lnTo>
                  <a:lnTo>
                    <a:pt x="1411" y="4500"/>
                  </a:lnTo>
                  <a:lnTo>
                    <a:pt x="1383" y="4407"/>
                  </a:lnTo>
                  <a:lnTo>
                    <a:pt x="1127" y="4459"/>
                  </a:lnTo>
                  <a:lnTo>
                    <a:pt x="1092" y="4582"/>
                  </a:lnTo>
                  <a:lnTo>
                    <a:pt x="1029" y="4639"/>
                  </a:lnTo>
                  <a:lnTo>
                    <a:pt x="947" y="5000"/>
                  </a:lnTo>
                  <a:lnTo>
                    <a:pt x="813" y="5074"/>
                  </a:lnTo>
                  <a:lnTo>
                    <a:pt x="581" y="5057"/>
                  </a:lnTo>
                  <a:lnTo>
                    <a:pt x="606" y="4965"/>
                  </a:lnTo>
                  <a:lnTo>
                    <a:pt x="562" y="4948"/>
                  </a:lnTo>
                  <a:lnTo>
                    <a:pt x="627" y="4847"/>
                  </a:lnTo>
                  <a:lnTo>
                    <a:pt x="634" y="4623"/>
                  </a:lnTo>
                  <a:lnTo>
                    <a:pt x="363" y="4216"/>
                  </a:lnTo>
                  <a:lnTo>
                    <a:pt x="363" y="4216"/>
                  </a:lnTo>
                  <a:close/>
                  <a:moveTo>
                    <a:pt x="5342" y="543"/>
                  </a:moveTo>
                  <a:lnTo>
                    <a:pt x="5333" y="525"/>
                  </a:lnTo>
                  <a:lnTo>
                    <a:pt x="5342" y="505"/>
                  </a:lnTo>
                  <a:lnTo>
                    <a:pt x="5347" y="513"/>
                  </a:lnTo>
                  <a:lnTo>
                    <a:pt x="5342" y="543"/>
                  </a:lnTo>
                  <a:lnTo>
                    <a:pt x="5342" y="543"/>
                  </a:lnTo>
                  <a:close/>
                </a:path>
              </a:pathLst>
            </a:custGeom>
            <a:solidFill>
              <a:srgbClr val="81C784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3CFC2E5B-2BFF-4B04-A270-4EDE6E119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513" y="1960563"/>
              <a:ext cx="128588" cy="153988"/>
            </a:xfrm>
            <a:custGeom>
              <a:avLst/>
              <a:gdLst>
                <a:gd name="T0" fmla="*/ 219 w 568"/>
                <a:gd name="T1" fmla="*/ 90 h 677"/>
                <a:gd name="T2" fmla="*/ 252 w 568"/>
                <a:gd name="T3" fmla="*/ 73 h 677"/>
                <a:gd name="T4" fmla="*/ 320 w 568"/>
                <a:gd name="T5" fmla="*/ 133 h 677"/>
                <a:gd name="T6" fmla="*/ 388 w 568"/>
                <a:gd name="T7" fmla="*/ 32 h 677"/>
                <a:gd name="T8" fmla="*/ 473 w 568"/>
                <a:gd name="T9" fmla="*/ 0 h 677"/>
                <a:gd name="T10" fmla="*/ 546 w 568"/>
                <a:gd name="T11" fmla="*/ 84 h 677"/>
                <a:gd name="T12" fmla="*/ 568 w 568"/>
                <a:gd name="T13" fmla="*/ 259 h 677"/>
                <a:gd name="T14" fmla="*/ 262 w 568"/>
                <a:gd name="T15" fmla="*/ 433 h 677"/>
                <a:gd name="T16" fmla="*/ 292 w 568"/>
                <a:gd name="T17" fmla="*/ 471 h 677"/>
                <a:gd name="T18" fmla="*/ 481 w 568"/>
                <a:gd name="T19" fmla="*/ 420 h 677"/>
                <a:gd name="T20" fmla="*/ 511 w 568"/>
                <a:gd name="T21" fmla="*/ 466 h 677"/>
                <a:gd name="T22" fmla="*/ 402 w 568"/>
                <a:gd name="T23" fmla="*/ 652 h 677"/>
                <a:gd name="T24" fmla="*/ 295 w 568"/>
                <a:gd name="T25" fmla="*/ 616 h 677"/>
                <a:gd name="T26" fmla="*/ 60 w 568"/>
                <a:gd name="T27" fmla="*/ 677 h 677"/>
                <a:gd name="T28" fmla="*/ 0 w 568"/>
                <a:gd name="T29" fmla="*/ 652 h 677"/>
                <a:gd name="T30" fmla="*/ 14 w 568"/>
                <a:gd name="T31" fmla="*/ 379 h 677"/>
                <a:gd name="T32" fmla="*/ 219 w 568"/>
                <a:gd name="T33" fmla="*/ 90 h 677"/>
                <a:gd name="T34" fmla="*/ 219 w 568"/>
                <a:gd name="T35" fmla="*/ 9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8" h="677">
                  <a:moveTo>
                    <a:pt x="219" y="90"/>
                  </a:moveTo>
                  <a:lnTo>
                    <a:pt x="252" y="73"/>
                  </a:lnTo>
                  <a:lnTo>
                    <a:pt x="320" y="133"/>
                  </a:lnTo>
                  <a:lnTo>
                    <a:pt x="388" y="32"/>
                  </a:lnTo>
                  <a:lnTo>
                    <a:pt x="473" y="0"/>
                  </a:lnTo>
                  <a:lnTo>
                    <a:pt x="546" y="84"/>
                  </a:lnTo>
                  <a:lnTo>
                    <a:pt x="568" y="259"/>
                  </a:lnTo>
                  <a:lnTo>
                    <a:pt x="262" y="433"/>
                  </a:lnTo>
                  <a:lnTo>
                    <a:pt x="292" y="471"/>
                  </a:lnTo>
                  <a:lnTo>
                    <a:pt x="481" y="420"/>
                  </a:lnTo>
                  <a:lnTo>
                    <a:pt x="511" y="466"/>
                  </a:lnTo>
                  <a:lnTo>
                    <a:pt x="402" y="652"/>
                  </a:lnTo>
                  <a:lnTo>
                    <a:pt x="295" y="616"/>
                  </a:lnTo>
                  <a:lnTo>
                    <a:pt x="60" y="677"/>
                  </a:lnTo>
                  <a:lnTo>
                    <a:pt x="0" y="652"/>
                  </a:lnTo>
                  <a:lnTo>
                    <a:pt x="14" y="379"/>
                  </a:lnTo>
                  <a:lnTo>
                    <a:pt x="219" y="90"/>
                  </a:lnTo>
                  <a:lnTo>
                    <a:pt x="219" y="90"/>
                  </a:lnTo>
                  <a:close/>
                </a:path>
              </a:pathLst>
            </a:custGeom>
            <a:solidFill>
              <a:srgbClr val="9B59B6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BF28137A-B542-97EF-C8D7-51E7EC5487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1588" y="1506538"/>
              <a:ext cx="522288" cy="484188"/>
            </a:xfrm>
            <a:custGeom>
              <a:avLst/>
              <a:gdLst>
                <a:gd name="T0" fmla="*/ 1819 w 2302"/>
                <a:gd name="T1" fmla="*/ 1793 h 2135"/>
                <a:gd name="T2" fmla="*/ 1519 w 2302"/>
                <a:gd name="T3" fmla="*/ 1466 h 2135"/>
                <a:gd name="T4" fmla="*/ 1196 w 2302"/>
                <a:gd name="T5" fmla="*/ 1343 h 2135"/>
                <a:gd name="T6" fmla="*/ 959 w 2302"/>
                <a:gd name="T7" fmla="*/ 1335 h 2135"/>
                <a:gd name="T8" fmla="*/ 841 w 2302"/>
                <a:gd name="T9" fmla="*/ 1315 h 2135"/>
                <a:gd name="T10" fmla="*/ 506 w 2302"/>
                <a:gd name="T11" fmla="*/ 1169 h 2135"/>
                <a:gd name="T12" fmla="*/ 298 w 2302"/>
                <a:gd name="T13" fmla="*/ 1327 h 2135"/>
                <a:gd name="T14" fmla="*/ 219 w 2302"/>
                <a:gd name="T15" fmla="*/ 1393 h 2135"/>
                <a:gd name="T16" fmla="*/ 0 w 2302"/>
                <a:gd name="T17" fmla="*/ 1070 h 2135"/>
                <a:gd name="T18" fmla="*/ 159 w 2302"/>
                <a:gd name="T19" fmla="*/ 552 h 2135"/>
                <a:gd name="T20" fmla="*/ 342 w 2302"/>
                <a:gd name="T21" fmla="*/ 360 h 2135"/>
                <a:gd name="T22" fmla="*/ 564 w 2302"/>
                <a:gd name="T23" fmla="*/ 169 h 2135"/>
                <a:gd name="T24" fmla="*/ 756 w 2302"/>
                <a:gd name="T25" fmla="*/ 0 h 2135"/>
                <a:gd name="T26" fmla="*/ 992 w 2302"/>
                <a:gd name="T27" fmla="*/ 776 h 2135"/>
                <a:gd name="T28" fmla="*/ 1048 w 2302"/>
                <a:gd name="T29" fmla="*/ 928 h 2135"/>
                <a:gd name="T30" fmla="*/ 1136 w 2302"/>
                <a:gd name="T31" fmla="*/ 1089 h 2135"/>
                <a:gd name="T32" fmla="*/ 1156 w 2302"/>
                <a:gd name="T33" fmla="*/ 980 h 2135"/>
                <a:gd name="T34" fmla="*/ 1262 w 2302"/>
                <a:gd name="T35" fmla="*/ 1000 h 2135"/>
                <a:gd name="T36" fmla="*/ 1333 w 2302"/>
                <a:gd name="T37" fmla="*/ 1161 h 2135"/>
                <a:gd name="T38" fmla="*/ 1496 w 2302"/>
                <a:gd name="T39" fmla="*/ 1242 h 2135"/>
                <a:gd name="T40" fmla="*/ 1808 w 2302"/>
                <a:gd name="T41" fmla="*/ 1531 h 2135"/>
                <a:gd name="T42" fmla="*/ 2050 w 2302"/>
                <a:gd name="T43" fmla="*/ 1805 h 2135"/>
                <a:gd name="T44" fmla="*/ 2187 w 2302"/>
                <a:gd name="T45" fmla="*/ 1947 h 2135"/>
                <a:gd name="T46" fmla="*/ 2264 w 2302"/>
                <a:gd name="T47" fmla="*/ 1927 h 2135"/>
                <a:gd name="T48" fmla="*/ 2217 w 2302"/>
                <a:gd name="T49" fmla="*/ 2034 h 2135"/>
                <a:gd name="T50" fmla="*/ 2081 w 2302"/>
                <a:gd name="T51" fmla="*/ 2075 h 2135"/>
                <a:gd name="T52" fmla="*/ 2048 w 2302"/>
                <a:gd name="T53" fmla="*/ 2092 h 2135"/>
                <a:gd name="T54" fmla="*/ 1229 w 2302"/>
                <a:gd name="T55" fmla="*/ 898 h 2135"/>
                <a:gd name="T56" fmla="*/ 1264 w 2302"/>
                <a:gd name="T57" fmla="*/ 879 h 2135"/>
                <a:gd name="T58" fmla="*/ 1249 w 2302"/>
                <a:gd name="T59" fmla="*/ 811 h 2135"/>
                <a:gd name="T60" fmla="*/ 1284 w 2302"/>
                <a:gd name="T61" fmla="*/ 824 h 2135"/>
                <a:gd name="T62" fmla="*/ 1335 w 2302"/>
                <a:gd name="T63" fmla="*/ 862 h 2135"/>
                <a:gd name="T64" fmla="*/ 1380 w 2302"/>
                <a:gd name="T65" fmla="*/ 904 h 2135"/>
                <a:gd name="T66" fmla="*/ 1232 w 2302"/>
                <a:gd name="T67" fmla="*/ 745 h 2135"/>
                <a:gd name="T68" fmla="*/ 1278 w 2302"/>
                <a:gd name="T69" fmla="*/ 729 h 2135"/>
                <a:gd name="T70" fmla="*/ 1264 w 2302"/>
                <a:gd name="T71" fmla="*/ 74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02" h="2135">
                  <a:moveTo>
                    <a:pt x="2048" y="2092"/>
                  </a:moveTo>
                  <a:lnTo>
                    <a:pt x="1819" y="1793"/>
                  </a:lnTo>
                  <a:lnTo>
                    <a:pt x="1642" y="1652"/>
                  </a:lnTo>
                  <a:lnTo>
                    <a:pt x="1519" y="1466"/>
                  </a:lnTo>
                  <a:lnTo>
                    <a:pt x="1300" y="1338"/>
                  </a:lnTo>
                  <a:lnTo>
                    <a:pt x="1196" y="1343"/>
                  </a:lnTo>
                  <a:lnTo>
                    <a:pt x="1065" y="1289"/>
                  </a:lnTo>
                  <a:lnTo>
                    <a:pt x="959" y="1335"/>
                  </a:lnTo>
                  <a:lnTo>
                    <a:pt x="891" y="1256"/>
                  </a:lnTo>
                  <a:lnTo>
                    <a:pt x="841" y="1315"/>
                  </a:lnTo>
                  <a:lnTo>
                    <a:pt x="688" y="1343"/>
                  </a:lnTo>
                  <a:lnTo>
                    <a:pt x="506" y="1169"/>
                  </a:lnTo>
                  <a:lnTo>
                    <a:pt x="388" y="1461"/>
                  </a:lnTo>
                  <a:lnTo>
                    <a:pt x="298" y="1327"/>
                  </a:lnTo>
                  <a:lnTo>
                    <a:pt x="239" y="1340"/>
                  </a:lnTo>
                  <a:lnTo>
                    <a:pt x="219" y="1393"/>
                  </a:lnTo>
                  <a:lnTo>
                    <a:pt x="33" y="1398"/>
                  </a:lnTo>
                  <a:lnTo>
                    <a:pt x="0" y="1070"/>
                  </a:lnTo>
                  <a:lnTo>
                    <a:pt x="186" y="641"/>
                  </a:lnTo>
                  <a:lnTo>
                    <a:pt x="159" y="552"/>
                  </a:lnTo>
                  <a:lnTo>
                    <a:pt x="194" y="346"/>
                  </a:lnTo>
                  <a:lnTo>
                    <a:pt x="342" y="360"/>
                  </a:lnTo>
                  <a:lnTo>
                    <a:pt x="375" y="256"/>
                  </a:lnTo>
                  <a:lnTo>
                    <a:pt x="564" y="169"/>
                  </a:lnTo>
                  <a:lnTo>
                    <a:pt x="629" y="177"/>
                  </a:lnTo>
                  <a:lnTo>
                    <a:pt x="756" y="0"/>
                  </a:lnTo>
                  <a:lnTo>
                    <a:pt x="899" y="313"/>
                  </a:lnTo>
                  <a:lnTo>
                    <a:pt x="992" y="776"/>
                  </a:lnTo>
                  <a:lnTo>
                    <a:pt x="1041" y="819"/>
                  </a:lnTo>
                  <a:lnTo>
                    <a:pt x="1048" y="928"/>
                  </a:lnTo>
                  <a:lnTo>
                    <a:pt x="1101" y="937"/>
                  </a:lnTo>
                  <a:lnTo>
                    <a:pt x="1136" y="1089"/>
                  </a:lnTo>
                  <a:lnTo>
                    <a:pt x="1182" y="1062"/>
                  </a:lnTo>
                  <a:lnTo>
                    <a:pt x="1156" y="980"/>
                  </a:lnTo>
                  <a:lnTo>
                    <a:pt x="1191" y="937"/>
                  </a:lnTo>
                  <a:lnTo>
                    <a:pt x="1262" y="1000"/>
                  </a:lnTo>
                  <a:lnTo>
                    <a:pt x="1289" y="1133"/>
                  </a:lnTo>
                  <a:lnTo>
                    <a:pt x="1333" y="1161"/>
                  </a:lnTo>
                  <a:lnTo>
                    <a:pt x="1409" y="1122"/>
                  </a:lnTo>
                  <a:lnTo>
                    <a:pt x="1496" y="1242"/>
                  </a:lnTo>
                  <a:lnTo>
                    <a:pt x="1635" y="1267"/>
                  </a:lnTo>
                  <a:lnTo>
                    <a:pt x="1808" y="1531"/>
                  </a:lnTo>
                  <a:lnTo>
                    <a:pt x="2018" y="1670"/>
                  </a:lnTo>
                  <a:lnTo>
                    <a:pt x="2050" y="1805"/>
                  </a:lnTo>
                  <a:lnTo>
                    <a:pt x="2103" y="1802"/>
                  </a:lnTo>
                  <a:lnTo>
                    <a:pt x="2187" y="1947"/>
                  </a:lnTo>
                  <a:lnTo>
                    <a:pt x="2236" y="1971"/>
                  </a:lnTo>
                  <a:lnTo>
                    <a:pt x="2264" y="1927"/>
                  </a:lnTo>
                  <a:lnTo>
                    <a:pt x="2302" y="2002"/>
                  </a:lnTo>
                  <a:lnTo>
                    <a:pt x="2217" y="2034"/>
                  </a:lnTo>
                  <a:lnTo>
                    <a:pt x="2149" y="2135"/>
                  </a:lnTo>
                  <a:lnTo>
                    <a:pt x="2081" y="2075"/>
                  </a:lnTo>
                  <a:lnTo>
                    <a:pt x="2048" y="2092"/>
                  </a:lnTo>
                  <a:lnTo>
                    <a:pt x="2048" y="2092"/>
                  </a:lnTo>
                  <a:close/>
                  <a:moveTo>
                    <a:pt x="1380" y="904"/>
                  </a:moveTo>
                  <a:lnTo>
                    <a:pt x="1229" y="898"/>
                  </a:lnTo>
                  <a:lnTo>
                    <a:pt x="1212" y="862"/>
                  </a:lnTo>
                  <a:lnTo>
                    <a:pt x="1264" y="879"/>
                  </a:lnTo>
                  <a:lnTo>
                    <a:pt x="1212" y="849"/>
                  </a:lnTo>
                  <a:lnTo>
                    <a:pt x="1249" y="811"/>
                  </a:lnTo>
                  <a:lnTo>
                    <a:pt x="1219" y="791"/>
                  </a:lnTo>
                  <a:lnTo>
                    <a:pt x="1284" y="824"/>
                  </a:lnTo>
                  <a:lnTo>
                    <a:pt x="1292" y="884"/>
                  </a:lnTo>
                  <a:lnTo>
                    <a:pt x="1335" y="862"/>
                  </a:lnTo>
                  <a:lnTo>
                    <a:pt x="1380" y="904"/>
                  </a:lnTo>
                  <a:lnTo>
                    <a:pt x="1380" y="904"/>
                  </a:lnTo>
                  <a:close/>
                  <a:moveTo>
                    <a:pt x="1264" y="745"/>
                  </a:moveTo>
                  <a:lnTo>
                    <a:pt x="1232" y="745"/>
                  </a:lnTo>
                  <a:lnTo>
                    <a:pt x="1254" y="710"/>
                  </a:lnTo>
                  <a:lnTo>
                    <a:pt x="1278" y="729"/>
                  </a:lnTo>
                  <a:lnTo>
                    <a:pt x="1264" y="745"/>
                  </a:lnTo>
                  <a:lnTo>
                    <a:pt x="1264" y="745"/>
                  </a:lnTo>
                  <a:close/>
                </a:path>
              </a:pathLst>
            </a:custGeom>
            <a:solidFill>
              <a:srgbClr val="FF7043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F1A8F349-9C2F-AD32-FDF4-431194AFE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8450" y="2143125"/>
              <a:ext cx="474663" cy="561975"/>
            </a:xfrm>
            <a:custGeom>
              <a:avLst/>
              <a:gdLst>
                <a:gd name="T0" fmla="*/ 127 w 2090"/>
                <a:gd name="T1" fmla="*/ 1237 h 2477"/>
                <a:gd name="T2" fmla="*/ 215 w 2090"/>
                <a:gd name="T3" fmla="*/ 1054 h 2477"/>
                <a:gd name="T4" fmla="*/ 112 w 2090"/>
                <a:gd name="T5" fmla="*/ 967 h 2477"/>
                <a:gd name="T6" fmla="*/ 262 w 2090"/>
                <a:gd name="T7" fmla="*/ 874 h 2477"/>
                <a:gd name="T8" fmla="*/ 305 w 2090"/>
                <a:gd name="T9" fmla="*/ 816 h 2477"/>
                <a:gd name="T10" fmla="*/ 220 w 2090"/>
                <a:gd name="T11" fmla="*/ 674 h 2477"/>
                <a:gd name="T12" fmla="*/ 220 w 2090"/>
                <a:gd name="T13" fmla="*/ 604 h 2477"/>
                <a:gd name="T14" fmla="*/ 177 w 2090"/>
                <a:gd name="T15" fmla="*/ 524 h 2477"/>
                <a:gd name="T16" fmla="*/ 134 w 2090"/>
                <a:gd name="T17" fmla="*/ 311 h 2477"/>
                <a:gd name="T18" fmla="*/ 363 w 2090"/>
                <a:gd name="T19" fmla="*/ 109 h 2477"/>
                <a:gd name="T20" fmla="*/ 532 w 2090"/>
                <a:gd name="T21" fmla="*/ 229 h 2477"/>
                <a:gd name="T22" fmla="*/ 649 w 2090"/>
                <a:gd name="T23" fmla="*/ 142 h 2477"/>
                <a:gd name="T24" fmla="*/ 726 w 2090"/>
                <a:gd name="T25" fmla="*/ 68 h 2477"/>
                <a:gd name="T26" fmla="*/ 789 w 2090"/>
                <a:gd name="T27" fmla="*/ 0 h 2477"/>
                <a:gd name="T28" fmla="*/ 875 w 2090"/>
                <a:gd name="T29" fmla="*/ 204 h 2477"/>
                <a:gd name="T30" fmla="*/ 1042 w 2090"/>
                <a:gd name="T31" fmla="*/ 111 h 2477"/>
                <a:gd name="T32" fmla="*/ 1184 w 2090"/>
                <a:gd name="T33" fmla="*/ 161 h 2477"/>
                <a:gd name="T34" fmla="*/ 1336 w 2090"/>
                <a:gd name="T35" fmla="*/ 396 h 2477"/>
                <a:gd name="T36" fmla="*/ 1444 w 2090"/>
                <a:gd name="T37" fmla="*/ 431 h 2477"/>
                <a:gd name="T38" fmla="*/ 1653 w 2090"/>
                <a:gd name="T39" fmla="*/ 295 h 2477"/>
                <a:gd name="T40" fmla="*/ 1839 w 2090"/>
                <a:gd name="T41" fmla="*/ 300 h 2477"/>
                <a:gd name="T42" fmla="*/ 2022 w 2090"/>
                <a:gd name="T43" fmla="*/ 461 h 2477"/>
                <a:gd name="T44" fmla="*/ 2049 w 2090"/>
                <a:gd name="T45" fmla="*/ 680 h 2477"/>
                <a:gd name="T46" fmla="*/ 1995 w 2090"/>
                <a:gd name="T47" fmla="*/ 1060 h 2477"/>
                <a:gd name="T48" fmla="*/ 1923 w 2090"/>
                <a:gd name="T49" fmla="*/ 1931 h 2477"/>
                <a:gd name="T50" fmla="*/ 2028 w 2090"/>
                <a:gd name="T51" fmla="*/ 2059 h 2477"/>
                <a:gd name="T52" fmla="*/ 1888 w 2090"/>
                <a:gd name="T53" fmla="*/ 2149 h 2477"/>
                <a:gd name="T54" fmla="*/ 1845 w 2090"/>
                <a:gd name="T55" fmla="*/ 2072 h 2477"/>
                <a:gd name="T56" fmla="*/ 1596 w 2090"/>
                <a:gd name="T57" fmla="*/ 2113 h 2477"/>
                <a:gd name="T58" fmla="*/ 1689 w 2090"/>
                <a:gd name="T59" fmla="*/ 2097 h 2477"/>
                <a:gd name="T60" fmla="*/ 1659 w 2090"/>
                <a:gd name="T61" fmla="*/ 2062 h 2477"/>
                <a:gd name="T62" fmla="*/ 1623 w 2090"/>
                <a:gd name="T63" fmla="*/ 2072 h 2477"/>
                <a:gd name="T64" fmla="*/ 1361 w 2090"/>
                <a:gd name="T65" fmla="*/ 2089 h 2477"/>
                <a:gd name="T66" fmla="*/ 1593 w 2090"/>
                <a:gd name="T67" fmla="*/ 2119 h 2477"/>
                <a:gd name="T68" fmla="*/ 1247 w 2090"/>
                <a:gd name="T69" fmla="*/ 2127 h 2477"/>
                <a:gd name="T70" fmla="*/ 1114 w 2090"/>
                <a:gd name="T71" fmla="*/ 2160 h 2477"/>
                <a:gd name="T72" fmla="*/ 1250 w 2090"/>
                <a:gd name="T73" fmla="*/ 2162 h 2477"/>
                <a:gd name="T74" fmla="*/ 381 w 2090"/>
                <a:gd name="T75" fmla="*/ 2477 h 2477"/>
                <a:gd name="T76" fmla="*/ 428 w 2090"/>
                <a:gd name="T77" fmla="*/ 2100 h 2477"/>
                <a:gd name="T78" fmla="*/ 289 w 2090"/>
                <a:gd name="T79" fmla="*/ 1851 h 2477"/>
                <a:gd name="T80" fmla="*/ 71 w 2090"/>
                <a:gd name="T81" fmla="*/ 1707 h 2477"/>
                <a:gd name="T82" fmla="*/ 0 w 2090"/>
                <a:gd name="T83" fmla="*/ 1649 h 2477"/>
                <a:gd name="T84" fmla="*/ 112 w 2090"/>
                <a:gd name="T85" fmla="*/ 1453 h 2477"/>
                <a:gd name="T86" fmla="*/ 41 w 2090"/>
                <a:gd name="T87" fmla="*/ 1234 h 2477"/>
                <a:gd name="T88" fmla="*/ 1897 w 2090"/>
                <a:gd name="T89" fmla="*/ 2168 h 2477"/>
                <a:gd name="T90" fmla="*/ 1897 w 2090"/>
                <a:gd name="T91" fmla="*/ 2162 h 2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90" h="2477">
                  <a:moveTo>
                    <a:pt x="41" y="1234"/>
                  </a:moveTo>
                  <a:lnTo>
                    <a:pt x="127" y="1237"/>
                  </a:lnTo>
                  <a:lnTo>
                    <a:pt x="180" y="1048"/>
                  </a:lnTo>
                  <a:lnTo>
                    <a:pt x="215" y="1054"/>
                  </a:lnTo>
                  <a:lnTo>
                    <a:pt x="202" y="989"/>
                  </a:lnTo>
                  <a:lnTo>
                    <a:pt x="112" y="967"/>
                  </a:lnTo>
                  <a:lnTo>
                    <a:pt x="117" y="884"/>
                  </a:lnTo>
                  <a:lnTo>
                    <a:pt x="262" y="874"/>
                  </a:lnTo>
                  <a:lnTo>
                    <a:pt x="319" y="914"/>
                  </a:lnTo>
                  <a:lnTo>
                    <a:pt x="305" y="816"/>
                  </a:lnTo>
                  <a:lnTo>
                    <a:pt x="210" y="745"/>
                  </a:lnTo>
                  <a:lnTo>
                    <a:pt x="220" y="674"/>
                  </a:lnTo>
                  <a:lnTo>
                    <a:pt x="286" y="642"/>
                  </a:lnTo>
                  <a:lnTo>
                    <a:pt x="220" y="604"/>
                  </a:lnTo>
                  <a:lnTo>
                    <a:pt x="243" y="516"/>
                  </a:lnTo>
                  <a:lnTo>
                    <a:pt x="177" y="524"/>
                  </a:lnTo>
                  <a:lnTo>
                    <a:pt x="142" y="469"/>
                  </a:lnTo>
                  <a:lnTo>
                    <a:pt x="134" y="311"/>
                  </a:lnTo>
                  <a:lnTo>
                    <a:pt x="197" y="227"/>
                  </a:lnTo>
                  <a:lnTo>
                    <a:pt x="363" y="109"/>
                  </a:lnTo>
                  <a:lnTo>
                    <a:pt x="412" y="189"/>
                  </a:lnTo>
                  <a:lnTo>
                    <a:pt x="532" y="229"/>
                  </a:lnTo>
                  <a:lnTo>
                    <a:pt x="548" y="150"/>
                  </a:lnTo>
                  <a:lnTo>
                    <a:pt x="649" y="142"/>
                  </a:lnTo>
                  <a:lnTo>
                    <a:pt x="646" y="30"/>
                  </a:lnTo>
                  <a:lnTo>
                    <a:pt x="726" y="68"/>
                  </a:lnTo>
                  <a:lnTo>
                    <a:pt x="731" y="16"/>
                  </a:lnTo>
                  <a:lnTo>
                    <a:pt x="789" y="0"/>
                  </a:lnTo>
                  <a:lnTo>
                    <a:pt x="819" y="196"/>
                  </a:lnTo>
                  <a:lnTo>
                    <a:pt x="875" y="204"/>
                  </a:lnTo>
                  <a:lnTo>
                    <a:pt x="946" y="119"/>
                  </a:lnTo>
                  <a:lnTo>
                    <a:pt x="1042" y="111"/>
                  </a:lnTo>
                  <a:lnTo>
                    <a:pt x="1086" y="161"/>
                  </a:lnTo>
                  <a:lnTo>
                    <a:pt x="1184" y="161"/>
                  </a:lnTo>
                  <a:lnTo>
                    <a:pt x="1238" y="311"/>
                  </a:lnTo>
                  <a:lnTo>
                    <a:pt x="1336" y="396"/>
                  </a:lnTo>
                  <a:lnTo>
                    <a:pt x="1394" y="371"/>
                  </a:lnTo>
                  <a:lnTo>
                    <a:pt x="1444" y="431"/>
                  </a:lnTo>
                  <a:lnTo>
                    <a:pt x="1520" y="341"/>
                  </a:lnTo>
                  <a:lnTo>
                    <a:pt x="1653" y="295"/>
                  </a:lnTo>
                  <a:lnTo>
                    <a:pt x="1809" y="327"/>
                  </a:lnTo>
                  <a:lnTo>
                    <a:pt x="1839" y="300"/>
                  </a:lnTo>
                  <a:lnTo>
                    <a:pt x="1981" y="491"/>
                  </a:lnTo>
                  <a:lnTo>
                    <a:pt x="2022" y="461"/>
                  </a:lnTo>
                  <a:lnTo>
                    <a:pt x="1995" y="628"/>
                  </a:lnTo>
                  <a:lnTo>
                    <a:pt x="2049" y="680"/>
                  </a:lnTo>
                  <a:lnTo>
                    <a:pt x="2090" y="955"/>
                  </a:lnTo>
                  <a:lnTo>
                    <a:pt x="1995" y="1060"/>
                  </a:lnTo>
                  <a:lnTo>
                    <a:pt x="1839" y="1576"/>
                  </a:lnTo>
                  <a:lnTo>
                    <a:pt x="1923" y="1931"/>
                  </a:lnTo>
                  <a:lnTo>
                    <a:pt x="2008" y="1971"/>
                  </a:lnTo>
                  <a:lnTo>
                    <a:pt x="2028" y="2059"/>
                  </a:lnTo>
                  <a:lnTo>
                    <a:pt x="1989" y="2147"/>
                  </a:lnTo>
                  <a:lnTo>
                    <a:pt x="1888" y="2149"/>
                  </a:lnTo>
                  <a:lnTo>
                    <a:pt x="1885" y="2062"/>
                  </a:lnTo>
                  <a:lnTo>
                    <a:pt x="1845" y="2072"/>
                  </a:lnTo>
                  <a:lnTo>
                    <a:pt x="1828" y="2160"/>
                  </a:lnTo>
                  <a:lnTo>
                    <a:pt x="1596" y="2113"/>
                  </a:lnTo>
                  <a:lnTo>
                    <a:pt x="1686" y="2102"/>
                  </a:lnTo>
                  <a:lnTo>
                    <a:pt x="1689" y="2097"/>
                  </a:lnTo>
                  <a:lnTo>
                    <a:pt x="1676" y="2064"/>
                  </a:lnTo>
                  <a:lnTo>
                    <a:pt x="1659" y="2062"/>
                  </a:lnTo>
                  <a:lnTo>
                    <a:pt x="1681" y="2100"/>
                  </a:lnTo>
                  <a:lnTo>
                    <a:pt x="1623" y="2072"/>
                  </a:lnTo>
                  <a:lnTo>
                    <a:pt x="1356" y="2122"/>
                  </a:lnTo>
                  <a:lnTo>
                    <a:pt x="1361" y="2089"/>
                  </a:lnTo>
                  <a:lnTo>
                    <a:pt x="1315" y="2140"/>
                  </a:lnTo>
                  <a:lnTo>
                    <a:pt x="1593" y="2119"/>
                  </a:lnTo>
                  <a:lnTo>
                    <a:pt x="1285" y="2162"/>
                  </a:lnTo>
                  <a:lnTo>
                    <a:pt x="1247" y="2127"/>
                  </a:lnTo>
                  <a:lnTo>
                    <a:pt x="1137" y="2124"/>
                  </a:lnTo>
                  <a:lnTo>
                    <a:pt x="1114" y="2160"/>
                  </a:lnTo>
                  <a:lnTo>
                    <a:pt x="1170" y="2135"/>
                  </a:lnTo>
                  <a:lnTo>
                    <a:pt x="1250" y="2162"/>
                  </a:lnTo>
                  <a:lnTo>
                    <a:pt x="958" y="2203"/>
                  </a:lnTo>
                  <a:lnTo>
                    <a:pt x="381" y="2477"/>
                  </a:lnTo>
                  <a:lnTo>
                    <a:pt x="357" y="2263"/>
                  </a:lnTo>
                  <a:lnTo>
                    <a:pt x="428" y="2100"/>
                  </a:lnTo>
                  <a:lnTo>
                    <a:pt x="406" y="1895"/>
                  </a:lnTo>
                  <a:lnTo>
                    <a:pt x="289" y="1851"/>
                  </a:lnTo>
                  <a:lnTo>
                    <a:pt x="243" y="1731"/>
                  </a:lnTo>
                  <a:lnTo>
                    <a:pt x="71" y="1707"/>
                  </a:lnTo>
                  <a:lnTo>
                    <a:pt x="68" y="1662"/>
                  </a:lnTo>
                  <a:lnTo>
                    <a:pt x="0" y="1649"/>
                  </a:lnTo>
                  <a:lnTo>
                    <a:pt x="89" y="1545"/>
                  </a:lnTo>
                  <a:lnTo>
                    <a:pt x="112" y="1453"/>
                  </a:lnTo>
                  <a:lnTo>
                    <a:pt x="41" y="1234"/>
                  </a:lnTo>
                  <a:lnTo>
                    <a:pt x="41" y="1234"/>
                  </a:lnTo>
                  <a:close/>
                  <a:moveTo>
                    <a:pt x="1897" y="2162"/>
                  </a:moveTo>
                  <a:lnTo>
                    <a:pt x="1897" y="2168"/>
                  </a:lnTo>
                  <a:lnTo>
                    <a:pt x="1842" y="2160"/>
                  </a:lnTo>
                  <a:lnTo>
                    <a:pt x="1897" y="2162"/>
                  </a:lnTo>
                  <a:lnTo>
                    <a:pt x="1897" y="2162"/>
                  </a:lnTo>
                  <a:close/>
                </a:path>
              </a:pathLst>
            </a:custGeom>
            <a:solidFill>
              <a:srgbClr val="26A69A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0C347B3A-48CB-21FA-78F2-B1A95CC81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944563"/>
              <a:ext cx="1287463" cy="1250950"/>
            </a:xfrm>
            <a:custGeom>
              <a:avLst/>
              <a:gdLst>
                <a:gd name="T0" fmla="*/ 2248 w 5674"/>
                <a:gd name="T1" fmla="*/ 5402 h 5512"/>
                <a:gd name="T2" fmla="*/ 2121 w 5674"/>
                <a:gd name="T3" fmla="*/ 5479 h 5512"/>
                <a:gd name="T4" fmla="*/ 2033 w 5674"/>
                <a:gd name="T5" fmla="*/ 5299 h 5512"/>
                <a:gd name="T6" fmla="*/ 1948 w 5674"/>
                <a:gd name="T7" fmla="*/ 5313 h 5512"/>
                <a:gd name="T8" fmla="*/ 1850 w 5674"/>
                <a:gd name="T9" fmla="*/ 5433 h 5512"/>
                <a:gd name="T10" fmla="*/ 1714 w 5674"/>
                <a:gd name="T11" fmla="*/ 5472 h 5512"/>
                <a:gd name="T12" fmla="*/ 1499 w 5674"/>
                <a:gd name="T13" fmla="*/ 5510 h 5512"/>
                <a:gd name="T14" fmla="*/ 1391 w 5674"/>
                <a:gd name="T15" fmla="*/ 5364 h 5512"/>
                <a:gd name="T16" fmla="*/ 1250 w 5674"/>
                <a:gd name="T17" fmla="*/ 5203 h 5512"/>
                <a:gd name="T18" fmla="*/ 1195 w 5674"/>
                <a:gd name="T19" fmla="*/ 4939 h 5512"/>
                <a:gd name="T20" fmla="*/ 1141 w 5674"/>
                <a:gd name="T21" fmla="*/ 4660 h 5512"/>
                <a:gd name="T22" fmla="*/ 996 w 5674"/>
                <a:gd name="T23" fmla="*/ 4639 h 5512"/>
                <a:gd name="T24" fmla="*/ 922 w 5674"/>
                <a:gd name="T25" fmla="*/ 4747 h 5512"/>
                <a:gd name="T26" fmla="*/ 701 w 5674"/>
                <a:gd name="T27" fmla="*/ 4732 h 5512"/>
                <a:gd name="T28" fmla="*/ 466 w 5674"/>
                <a:gd name="T29" fmla="*/ 4737 h 5512"/>
                <a:gd name="T30" fmla="*/ 335 w 5674"/>
                <a:gd name="T31" fmla="*/ 4810 h 5512"/>
                <a:gd name="T32" fmla="*/ 313 w 5674"/>
                <a:gd name="T33" fmla="*/ 4669 h 5512"/>
                <a:gd name="T34" fmla="*/ 311 w 5674"/>
                <a:gd name="T35" fmla="*/ 4447 h 5512"/>
                <a:gd name="T36" fmla="*/ 188 w 5674"/>
                <a:gd name="T37" fmla="*/ 4286 h 5512"/>
                <a:gd name="T38" fmla="*/ 63 w 5674"/>
                <a:gd name="T39" fmla="*/ 4176 h 5512"/>
                <a:gd name="T40" fmla="*/ 96 w 5674"/>
                <a:gd name="T41" fmla="*/ 4002 h 5512"/>
                <a:gd name="T42" fmla="*/ 33 w 5674"/>
                <a:gd name="T43" fmla="*/ 3822 h 5512"/>
                <a:gd name="T44" fmla="*/ 66 w 5674"/>
                <a:gd name="T45" fmla="*/ 3786 h 5512"/>
                <a:gd name="T46" fmla="*/ 180 w 5674"/>
                <a:gd name="T47" fmla="*/ 3481 h 5512"/>
                <a:gd name="T48" fmla="*/ 461 w 5674"/>
                <a:gd name="T49" fmla="*/ 3642 h 5512"/>
                <a:gd name="T50" fmla="*/ 753 w 5674"/>
                <a:gd name="T51" fmla="*/ 3538 h 5512"/>
                <a:gd name="T52" fmla="*/ 996 w 5674"/>
                <a:gd name="T53" fmla="*/ 3410 h 5512"/>
                <a:gd name="T54" fmla="*/ 2325 w 5674"/>
                <a:gd name="T55" fmla="*/ 3469 h 5512"/>
                <a:gd name="T56" fmla="*/ 2281 w 5674"/>
                <a:gd name="T57" fmla="*/ 3082 h 5512"/>
                <a:gd name="T58" fmla="*/ 2519 w 5674"/>
                <a:gd name="T59" fmla="*/ 0 h 5512"/>
                <a:gd name="T60" fmla="*/ 4604 w 5674"/>
                <a:gd name="T61" fmla="*/ 1501 h 5512"/>
                <a:gd name="T62" fmla="*/ 4860 w 5674"/>
                <a:gd name="T63" fmla="*/ 1684 h 5512"/>
                <a:gd name="T64" fmla="*/ 5038 w 5674"/>
                <a:gd name="T65" fmla="*/ 1744 h 5512"/>
                <a:gd name="T66" fmla="*/ 5338 w 5674"/>
                <a:gd name="T67" fmla="*/ 1987 h 5512"/>
                <a:gd name="T68" fmla="*/ 5346 w 5674"/>
                <a:gd name="T69" fmla="*/ 2132 h 5512"/>
                <a:gd name="T70" fmla="*/ 5666 w 5674"/>
                <a:gd name="T71" fmla="*/ 3088 h 5512"/>
                <a:gd name="T72" fmla="*/ 5442 w 5674"/>
                <a:gd name="T73" fmla="*/ 3434 h 5512"/>
                <a:gd name="T74" fmla="*/ 5273 w 5674"/>
                <a:gd name="T75" fmla="*/ 3461 h 5512"/>
                <a:gd name="T76" fmla="*/ 4686 w 5674"/>
                <a:gd name="T77" fmla="*/ 3522 h 5512"/>
                <a:gd name="T78" fmla="*/ 4303 w 5674"/>
                <a:gd name="T79" fmla="*/ 3634 h 5512"/>
                <a:gd name="T80" fmla="*/ 4146 w 5674"/>
                <a:gd name="T81" fmla="*/ 3609 h 5512"/>
                <a:gd name="T82" fmla="*/ 3643 w 5674"/>
                <a:gd name="T83" fmla="*/ 3828 h 5512"/>
                <a:gd name="T84" fmla="*/ 3529 w 5674"/>
                <a:gd name="T85" fmla="*/ 3947 h 5512"/>
                <a:gd name="T86" fmla="*/ 3242 w 5674"/>
                <a:gd name="T87" fmla="*/ 4022 h 5512"/>
                <a:gd name="T88" fmla="*/ 3101 w 5674"/>
                <a:gd name="T89" fmla="*/ 4136 h 5512"/>
                <a:gd name="T90" fmla="*/ 3046 w 5674"/>
                <a:gd name="T91" fmla="*/ 4302 h 5512"/>
                <a:gd name="T92" fmla="*/ 2865 w 5674"/>
                <a:gd name="T93" fmla="*/ 4259 h 5512"/>
                <a:gd name="T94" fmla="*/ 2734 w 5674"/>
                <a:gd name="T95" fmla="*/ 4362 h 5512"/>
                <a:gd name="T96" fmla="*/ 2769 w 5674"/>
                <a:gd name="T97" fmla="*/ 4513 h 5512"/>
                <a:gd name="T98" fmla="*/ 2721 w 5674"/>
                <a:gd name="T99" fmla="*/ 4671 h 5512"/>
                <a:gd name="T100" fmla="*/ 2376 w 5674"/>
                <a:gd name="T101" fmla="*/ 4857 h 5512"/>
                <a:gd name="T102" fmla="*/ 2446 w 5674"/>
                <a:gd name="T103" fmla="*/ 5012 h 5512"/>
                <a:gd name="T104" fmla="*/ 2350 w 5674"/>
                <a:gd name="T105" fmla="*/ 5147 h 5512"/>
                <a:gd name="T106" fmla="*/ 2344 w 5674"/>
                <a:gd name="T107" fmla="*/ 5394 h 5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74" h="5512">
                  <a:moveTo>
                    <a:pt x="2344" y="5394"/>
                  </a:moveTo>
                  <a:lnTo>
                    <a:pt x="2248" y="5402"/>
                  </a:lnTo>
                  <a:lnTo>
                    <a:pt x="2177" y="5487"/>
                  </a:lnTo>
                  <a:lnTo>
                    <a:pt x="2121" y="5479"/>
                  </a:lnTo>
                  <a:lnTo>
                    <a:pt x="2091" y="5283"/>
                  </a:lnTo>
                  <a:lnTo>
                    <a:pt x="2033" y="5299"/>
                  </a:lnTo>
                  <a:lnTo>
                    <a:pt x="2028" y="5351"/>
                  </a:lnTo>
                  <a:lnTo>
                    <a:pt x="1948" y="5313"/>
                  </a:lnTo>
                  <a:lnTo>
                    <a:pt x="1951" y="5425"/>
                  </a:lnTo>
                  <a:lnTo>
                    <a:pt x="1850" y="5433"/>
                  </a:lnTo>
                  <a:lnTo>
                    <a:pt x="1834" y="5512"/>
                  </a:lnTo>
                  <a:lnTo>
                    <a:pt x="1714" y="5472"/>
                  </a:lnTo>
                  <a:lnTo>
                    <a:pt x="1665" y="5392"/>
                  </a:lnTo>
                  <a:lnTo>
                    <a:pt x="1499" y="5510"/>
                  </a:lnTo>
                  <a:lnTo>
                    <a:pt x="1495" y="5444"/>
                  </a:lnTo>
                  <a:lnTo>
                    <a:pt x="1391" y="5364"/>
                  </a:lnTo>
                  <a:lnTo>
                    <a:pt x="1378" y="5179"/>
                  </a:lnTo>
                  <a:lnTo>
                    <a:pt x="1250" y="5203"/>
                  </a:lnTo>
                  <a:lnTo>
                    <a:pt x="1359" y="5047"/>
                  </a:lnTo>
                  <a:lnTo>
                    <a:pt x="1195" y="4939"/>
                  </a:lnTo>
                  <a:lnTo>
                    <a:pt x="1209" y="4838"/>
                  </a:lnTo>
                  <a:lnTo>
                    <a:pt x="1141" y="4660"/>
                  </a:lnTo>
                  <a:lnTo>
                    <a:pt x="1023" y="4622"/>
                  </a:lnTo>
                  <a:lnTo>
                    <a:pt x="996" y="4639"/>
                  </a:lnTo>
                  <a:lnTo>
                    <a:pt x="1023" y="4707"/>
                  </a:lnTo>
                  <a:lnTo>
                    <a:pt x="922" y="4747"/>
                  </a:lnTo>
                  <a:lnTo>
                    <a:pt x="890" y="4802"/>
                  </a:lnTo>
                  <a:lnTo>
                    <a:pt x="701" y="4732"/>
                  </a:lnTo>
                  <a:lnTo>
                    <a:pt x="551" y="4860"/>
                  </a:lnTo>
                  <a:lnTo>
                    <a:pt x="466" y="4737"/>
                  </a:lnTo>
                  <a:lnTo>
                    <a:pt x="384" y="4816"/>
                  </a:lnTo>
                  <a:lnTo>
                    <a:pt x="335" y="4810"/>
                  </a:lnTo>
                  <a:lnTo>
                    <a:pt x="275" y="4747"/>
                  </a:lnTo>
                  <a:lnTo>
                    <a:pt x="313" y="4669"/>
                  </a:lnTo>
                  <a:lnTo>
                    <a:pt x="286" y="4614"/>
                  </a:lnTo>
                  <a:lnTo>
                    <a:pt x="311" y="4447"/>
                  </a:lnTo>
                  <a:lnTo>
                    <a:pt x="232" y="4305"/>
                  </a:lnTo>
                  <a:lnTo>
                    <a:pt x="188" y="4286"/>
                  </a:lnTo>
                  <a:lnTo>
                    <a:pt x="158" y="4327"/>
                  </a:lnTo>
                  <a:lnTo>
                    <a:pt x="63" y="4176"/>
                  </a:lnTo>
                  <a:lnTo>
                    <a:pt x="109" y="4128"/>
                  </a:lnTo>
                  <a:lnTo>
                    <a:pt x="96" y="4002"/>
                  </a:lnTo>
                  <a:lnTo>
                    <a:pt x="16" y="3917"/>
                  </a:lnTo>
                  <a:lnTo>
                    <a:pt x="33" y="3822"/>
                  </a:lnTo>
                  <a:lnTo>
                    <a:pt x="0" y="3773"/>
                  </a:lnTo>
                  <a:lnTo>
                    <a:pt x="66" y="3786"/>
                  </a:lnTo>
                  <a:lnTo>
                    <a:pt x="150" y="3723"/>
                  </a:lnTo>
                  <a:lnTo>
                    <a:pt x="180" y="3481"/>
                  </a:lnTo>
                  <a:lnTo>
                    <a:pt x="250" y="3443"/>
                  </a:lnTo>
                  <a:lnTo>
                    <a:pt x="461" y="3642"/>
                  </a:lnTo>
                  <a:lnTo>
                    <a:pt x="527" y="3516"/>
                  </a:lnTo>
                  <a:lnTo>
                    <a:pt x="753" y="3538"/>
                  </a:lnTo>
                  <a:lnTo>
                    <a:pt x="975" y="3508"/>
                  </a:lnTo>
                  <a:lnTo>
                    <a:pt x="996" y="3410"/>
                  </a:lnTo>
                  <a:lnTo>
                    <a:pt x="1001" y="3486"/>
                  </a:lnTo>
                  <a:lnTo>
                    <a:pt x="2325" y="3469"/>
                  </a:lnTo>
                  <a:lnTo>
                    <a:pt x="2374" y="3161"/>
                  </a:lnTo>
                  <a:lnTo>
                    <a:pt x="2281" y="3082"/>
                  </a:lnTo>
                  <a:lnTo>
                    <a:pt x="1905" y="7"/>
                  </a:lnTo>
                  <a:lnTo>
                    <a:pt x="2519" y="0"/>
                  </a:lnTo>
                  <a:lnTo>
                    <a:pt x="4601" y="1367"/>
                  </a:lnTo>
                  <a:lnTo>
                    <a:pt x="4604" y="1501"/>
                  </a:lnTo>
                  <a:lnTo>
                    <a:pt x="4746" y="1550"/>
                  </a:lnTo>
                  <a:lnTo>
                    <a:pt x="4860" y="1684"/>
                  </a:lnTo>
                  <a:lnTo>
                    <a:pt x="4967" y="1667"/>
                  </a:lnTo>
                  <a:lnTo>
                    <a:pt x="5038" y="1744"/>
                  </a:lnTo>
                  <a:lnTo>
                    <a:pt x="5313" y="1828"/>
                  </a:lnTo>
                  <a:lnTo>
                    <a:pt x="5338" y="1987"/>
                  </a:lnTo>
                  <a:lnTo>
                    <a:pt x="5283" y="2080"/>
                  </a:lnTo>
                  <a:lnTo>
                    <a:pt x="5346" y="2132"/>
                  </a:lnTo>
                  <a:lnTo>
                    <a:pt x="5674" y="2074"/>
                  </a:lnTo>
                  <a:lnTo>
                    <a:pt x="5666" y="3088"/>
                  </a:lnTo>
                  <a:lnTo>
                    <a:pt x="5552" y="3360"/>
                  </a:lnTo>
                  <a:lnTo>
                    <a:pt x="5442" y="3434"/>
                  </a:lnTo>
                  <a:lnTo>
                    <a:pt x="5436" y="3486"/>
                  </a:lnTo>
                  <a:lnTo>
                    <a:pt x="5273" y="3461"/>
                  </a:lnTo>
                  <a:lnTo>
                    <a:pt x="5262" y="3494"/>
                  </a:lnTo>
                  <a:lnTo>
                    <a:pt x="4686" y="3522"/>
                  </a:lnTo>
                  <a:lnTo>
                    <a:pt x="4555" y="3637"/>
                  </a:lnTo>
                  <a:lnTo>
                    <a:pt x="4303" y="3634"/>
                  </a:lnTo>
                  <a:lnTo>
                    <a:pt x="4303" y="3663"/>
                  </a:lnTo>
                  <a:lnTo>
                    <a:pt x="4146" y="3609"/>
                  </a:lnTo>
                  <a:lnTo>
                    <a:pt x="3979" y="3607"/>
                  </a:lnTo>
                  <a:lnTo>
                    <a:pt x="3643" y="3828"/>
                  </a:lnTo>
                  <a:lnTo>
                    <a:pt x="3542" y="3838"/>
                  </a:lnTo>
                  <a:lnTo>
                    <a:pt x="3529" y="3947"/>
                  </a:lnTo>
                  <a:lnTo>
                    <a:pt x="3363" y="3917"/>
                  </a:lnTo>
                  <a:lnTo>
                    <a:pt x="3242" y="4022"/>
                  </a:lnTo>
                  <a:lnTo>
                    <a:pt x="3234" y="4153"/>
                  </a:lnTo>
                  <a:lnTo>
                    <a:pt x="3101" y="4136"/>
                  </a:lnTo>
                  <a:lnTo>
                    <a:pt x="3114" y="4292"/>
                  </a:lnTo>
                  <a:lnTo>
                    <a:pt x="3046" y="4302"/>
                  </a:lnTo>
                  <a:lnTo>
                    <a:pt x="3046" y="4338"/>
                  </a:lnTo>
                  <a:lnTo>
                    <a:pt x="2865" y="4259"/>
                  </a:lnTo>
                  <a:lnTo>
                    <a:pt x="2860" y="4216"/>
                  </a:lnTo>
                  <a:lnTo>
                    <a:pt x="2734" y="4362"/>
                  </a:lnTo>
                  <a:lnTo>
                    <a:pt x="2786" y="4475"/>
                  </a:lnTo>
                  <a:lnTo>
                    <a:pt x="2769" y="4513"/>
                  </a:lnTo>
                  <a:lnTo>
                    <a:pt x="2691" y="4516"/>
                  </a:lnTo>
                  <a:lnTo>
                    <a:pt x="2721" y="4671"/>
                  </a:lnTo>
                  <a:lnTo>
                    <a:pt x="2600" y="4785"/>
                  </a:lnTo>
                  <a:lnTo>
                    <a:pt x="2376" y="4857"/>
                  </a:lnTo>
                  <a:lnTo>
                    <a:pt x="2421" y="4884"/>
                  </a:lnTo>
                  <a:lnTo>
                    <a:pt x="2446" y="5012"/>
                  </a:lnTo>
                  <a:lnTo>
                    <a:pt x="2407" y="5127"/>
                  </a:lnTo>
                  <a:lnTo>
                    <a:pt x="2350" y="5147"/>
                  </a:lnTo>
                  <a:lnTo>
                    <a:pt x="2374" y="5233"/>
                  </a:lnTo>
                  <a:lnTo>
                    <a:pt x="2344" y="5394"/>
                  </a:lnTo>
                  <a:lnTo>
                    <a:pt x="2344" y="5394"/>
                  </a:lnTo>
                  <a:close/>
                </a:path>
              </a:pathLst>
            </a:custGeom>
            <a:solidFill>
              <a:srgbClr val="D4AC0D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220B6E50-ECDA-8B1D-F790-481B4D409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13" y="1641475"/>
              <a:ext cx="482600" cy="374650"/>
            </a:xfrm>
            <a:custGeom>
              <a:avLst/>
              <a:gdLst>
                <a:gd name="T0" fmla="*/ 267 w 2131"/>
                <a:gd name="T1" fmla="*/ 1594 h 1657"/>
                <a:gd name="T2" fmla="*/ 360 w 2131"/>
                <a:gd name="T3" fmla="*/ 1568 h 1657"/>
                <a:gd name="T4" fmla="*/ 532 w 2131"/>
                <a:gd name="T5" fmla="*/ 1538 h 1657"/>
                <a:gd name="T6" fmla="*/ 636 w 2131"/>
                <a:gd name="T7" fmla="*/ 1551 h 1657"/>
                <a:gd name="T8" fmla="*/ 712 w 2131"/>
                <a:gd name="T9" fmla="*/ 1535 h 1657"/>
                <a:gd name="T10" fmla="*/ 745 w 2131"/>
                <a:gd name="T11" fmla="*/ 1472 h 1657"/>
                <a:gd name="T12" fmla="*/ 696 w 2131"/>
                <a:gd name="T13" fmla="*/ 1475 h 1657"/>
                <a:gd name="T14" fmla="*/ 622 w 2131"/>
                <a:gd name="T15" fmla="*/ 1541 h 1657"/>
                <a:gd name="T16" fmla="*/ 535 w 2131"/>
                <a:gd name="T17" fmla="*/ 1502 h 1657"/>
                <a:gd name="T18" fmla="*/ 368 w 2131"/>
                <a:gd name="T19" fmla="*/ 1513 h 1657"/>
                <a:gd name="T20" fmla="*/ 325 w 2131"/>
                <a:gd name="T21" fmla="*/ 1529 h 1657"/>
                <a:gd name="T22" fmla="*/ 335 w 2131"/>
                <a:gd name="T23" fmla="*/ 1480 h 1657"/>
                <a:gd name="T24" fmla="*/ 281 w 2131"/>
                <a:gd name="T25" fmla="*/ 1379 h 1657"/>
                <a:gd name="T26" fmla="*/ 597 w 2131"/>
                <a:gd name="T27" fmla="*/ 1339 h 1657"/>
                <a:gd name="T28" fmla="*/ 786 w 2131"/>
                <a:gd name="T29" fmla="*/ 1251 h 1657"/>
                <a:gd name="T30" fmla="*/ 1100 w 2131"/>
                <a:gd name="T31" fmla="*/ 1300 h 1657"/>
                <a:gd name="T32" fmla="*/ 1244 w 2131"/>
                <a:gd name="T33" fmla="*/ 1171 h 1657"/>
                <a:gd name="T34" fmla="*/ 1037 w 2131"/>
                <a:gd name="T35" fmla="*/ 1148 h 1657"/>
                <a:gd name="T36" fmla="*/ 854 w 2131"/>
                <a:gd name="T37" fmla="*/ 1082 h 1657"/>
                <a:gd name="T38" fmla="*/ 702 w 2131"/>
                <a:gd name="T39" fmla="*/ 1174 h 1657"/>
                <a:gd name="T40" fmla="*/ 360 w 2131"/>
                <a:gd name="T41" fmla="*/ 1120 h 1657"/>
                <a:gd name="T42" fmla="*/ 317 w 2131"/>
                <a:gd name="T43" fmla="*/ 1115 h 1657"/>
                <a:gd name="T44" fmla="*/ 365 w 2131"/>
                <a:gd name="T45" fmla="*/ 1022 h 1657"/>
                <a:gd name="T46" fmla="*/ 276 w 2131"/>
                <a:gd name="T47" fmla="*/ 1043 h 1657"/>
                <a:gd name="T48" fmla="*/ 407 w 2131"/>
                <a:gd name="T49" fmla="*/ 959 h 1657"/>
                <a:gd name="T50" fmla="*/ 309 w 2131"/>
                <a:gd name="T51" fmla="*/ 1022 h 1657"/>
                <a:gd name="T52" fmla="*/ 281 w 2131"/>
                <a:gd name="T53" fmla="*/ 1000 h 1657"/>
                <a:gd name="T54" fmla="*/ 202 w 2131"/>
                <a:gd name="T55" fmla="*/ 877 h 1657"/>
                <a:gd name="T56" fmla="*/ 41 w 2131"/>
                <a:gd name="T57" fmla="*/ 748 h 1657"/>
                <a:gd name="T58" fmla="*/ 0 w 2131"/>
                <a:gd name="T59" fmla="*/ 743 h 1657"/>
                <a:gd name="T60" fmla="*/ 335 w 2131"/>
                <a:gd name="T61" fmla="*/ 342 h 1657"/>
                <a:gd name="T62" fmla="*/ 630 w 2131"/>
                <a:gd name="T63" fmla="*/ 85 h 1657"/>
                <a:gd name="T64" fmla="*/ 1067 w 2131"/>
                <a:gd name="T65" fmla="*/ 8 h 1657"/>
                <a:gd name="T66" fmla="*/ 1387 w 2131"/>
                <a:gd name="T67" fmla="*/ 194 h 1657"/>
                <a:gd name="T68" fmla="*/ 1572 w 2131"/>
                <a:gd name="T69" fmla="*/ 431 h 1657"/>
                <a:gd name="T70" fmla="*/ 1818 w 2131"/>
                <a:gd name="T71" fmla="*/ 705 h 1657"/>
                <a:gd name="T72" fmla="*/ 1834 w 2131"/>
                <a:gd name="T73" fmla="*/ 849 h 1657"/>
                <a:gd name="T74" fmla="*/ 1927 w 2131"/>
                <a:gd name="T75" fmla="*/ 1060 h 1657"/>
                <a:gd name="T76" fmla="*/ 1976 w 2131"/>
                <a:gd name="T77" fmla="*/ 1259 h 1657"/>
                <a:gd name="T78" fmla="*/ 2050 w 2131"/>
                <a:gd name="T79" fmla="*/ 1237 h 1657"/>
                <a:gd name="T80" fmla="*/ 2104 w 2131"/>
                <a:gd name="T81" fmla="*/ 1546 h 1657"/>
                <a:gd name="T82" fmla="*/ 1886 w 2131"/>
                <a:gd name="T83" fmla="*/ 1603 h 1657"/>
                <a:gd name="T84" fmla="*/ 1607 w 2131"/>
                <a:gd name="T85" fmla="*/ 1556 h 1657"/>
                <a:gd name="T86" fmla="*/ 1551 w 2131"/>
                <a:gd name="T87" fmla="*/ 1521 h 1657"/>
                <a:gd name="T88" fmla="*/ 819 w 2131"/>
                <a:gd name="T89" fmla="*/ 1516 h 1657"/>
                <a:gd name="T90" fmla="*/ 466 w 2131"/>
                <a:gd name="T91" fmla="*/ 1609 h 1657"/>
                <a:gd name="T92" fmla="*/ 295 w 2131"/>
                <a:gd name="T93" fmla="*/ 1657 h 1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1" h="1657">
                  <a:moveTo>
                    <a:pt x="295" y="1657"/>
                  </a:moveTo>
                  <a:lnTo>
                    <a:pt x="267" y="1594"/>
                  </a:lnTo>
                  <a:lnTo>
                    <a:pt x="344" y="1543"/>
                  </a:lnTo>
                  <a:lnTo>
                    <a:pt x="360" y="1568"/>
                  </a:lnTo>
                  <a:lnTo>
                    <a:pt x="415" y="1573"/>
                  </a:lnTo>
                  <a:lnTo>
                    <a:pt x="532" y="1538"/>
                  </a:lnTo>
                  <a:lnTo>
                    <a:pt x="597" y="1565"/>
                  </a:lnTo>
                  <a:lnTo>
                    <a:pt x="636" y="1551"/>
                  </a:lnTo>
                  <a:lnTo>
                    <a:pt x="666" y="1573"/>
                  </a:lnTo>
                  <a:lnTo>
                    <a:pt x="712" y="1535"/>
                  </a:lnTo>
                  <a:lnTo>
                    <a:pt x="702" y="1478"/>
                  </a:lnTo>
                  <a:lnTo>
                    <a:pt x="745" y="1472"/>
                  </a:lnTo>
                  <a:lnTo>
                    <a:pt x="751" y="1455"/>
                  </a:lnTo>
                  <a:lnTo>
                    <a:pt x="696" y="1475"/>
                  </a:lnTo>
                  <a:lnTo>
                    <a:pt x="666" y="1565"/>
                  </a:lnTo>
                  <a:lnTo>
                    <a:pt x="622" y="1541"/>
                  </a:lnTo>
                  <a:lnTo>
                    <a:pt x="574" y="1548"/>
                  </a:lnTo>
                  <a:lnTo>
                    <a:pt x="535" y="1502"/>
                  </a:lnTo>
                  <a:lnTo>
                    <a:pt x="415" y="1568"/>
                  </a:lnTo>
                  <a:lnTo>
                    <a:pt x="368" y="1513"/>
                  </a:lnTo>
                  <a:lnTo>
                    <a:pt x="368" y="1543"/>
                  </a:lnTo>
                  <a:lnTo>
                    <a:pt x="325" y="1529"/>
                  </a:lnTo>
                  <a:lnTo>
                    <a:pt x="338" y="1494"/>
                  </a:lnTo>
                  <a:lnTo>
                    <a:pt x="335" y="1480"/>
                  </a:lnTo>
                  <a:lnTo>
                    <a:pt x="284" y="1565"/>
                  </a:lnTo>
                  <a:lnTo>
                    <a:pt x="281" y="1379"/>
                  </a:lnTo>
                  <a:lnTo>
                    <a:pt x="305" y="1341"/>
                  </a:lnTo>
                  <a:lnTo>
                    <a:pt x="597" y="1339"/>
                  </a:lnTo>
                  <a:lnTo>
                    <a:pt x="600" y="1270"/>
                  </a:lnTo>
                  <a:lnTo>
                    <a:pt x="786" y="1251"/>
                  </a:lnTo>
                  <a:lnTo>
                    <a:pt x="833" y="1169"/>
                  </a:lnTo>
                  <a:lnTo>
                    <a:pt x="1100" y="1300"/>
                  </a:lnTo>
                  <a:lnTo>
                    <a:pt x="1289" y="1243"/>
                  </a:lnTo>
                  <a:lnTo>
                    <a:pt x="1244" y="1171"/>
                  </a:lnTo>
                  <a:lnTo>
                    <a:pt x="1100" y="1216"/>
                  </a:lnTo>
                  <a:lnTo>
                    <a:pt x="1037" y="1148"/>
                  </a:lnTo>
                  <a:lnTo>
                    <a:pt x="969" y="1158"/>
                  </a:lnTo>
                  <a:lnTo>
                    <a:pt x="854" y="1082"/>
                  </a:lnTo>
                  <a:lnTo>
                    <a:pt x="745" y="1101"/>
                  </a:lnTo>
                  <a:lnTo>
                    <a:pt x="702" y="1174"/>
                  </a:lnTo>
                  <a:lnTo>
                    <a:pt x="344" y="1180"/>
                  </a:lnTo>
                  <a:lnTo>
                    <a:pt x="360" y="1120"/>
                  </a:lnTo>
                  <a:lnTo>
                    <a:pt x="330" y="1153"/>
                  </a:lnTo>
                  <a:lnTo>
                    <a:pt x="317" y="1115"/>
                  </a:lnTo>
                  <a:lnTo>
                    <a:pt x="365" y="1095"/>
                  </a:lnTo>
                  <a:lnTo>
                    <a:pt x="365" y="1022"/>
                  </a:lnTo>
                  <a:lnTo>
                    <a:pt x="295" y="1111"/>
                  </a:lnTo>
                  <a:lnTo>
                    <a:pt x="276" y="1043"/>
                  </a:lnTo>
                  <a:lnTo>
                    <a:pt x="335" y="1027"/>
                  </a:lnTo>
                  <a:lnTo>
                    <a:pt x="407" y="959"/>
                  </a:lnTo>
                  <a:lnTo>
                    <a:pt x="371" y="947"/>
                  </a:lnTo>
                  <a:lnTo>
                    <a:pt x="309" y="1022"/>
                  </a:lnTo>
                  <a:lnTo>
                    <a:pt x="309" y="986"/>
                  </a:lnTo>
                  <a:lnTo>
                    <a:pt x="281" y="1000"/>
                  </a:lnTo>
                  <a:lnTo>
                    <a:pt x="267" y="1085"/>
                  </a:lnTo>
                  <a:lnTo>
                    <a:pt x="202" y="877"/>
                  </a:lnTo>
                  <a:lnTo>
                    <a:pt x="106" y="765"/>
                  </a:lnTo>
                  <a:lnTo>
                    <a:pt x="41" y="748"/>
                  </a:lnTo>
                  <a:lnTo>
                    <a:pt x="33" y="781"/>
                  </a:lnTo>
                  <a:lnTo>
                    <a:pt x="0" y="743"/>
                  </a:lnTo>
                  <a:lnTo>
                    <a:pt x="134" y="675"/>
                  </a:lnTo>
                  <a:lnTo>
                    <a:pt x="335" y="342"/>
                  </a:lnTo>
                  <a:lnTo>
                    <a:pt x="423" y="71"/>
                  </a:lnTo>
                  <a:lnTo>
                    <a:pt x="630" y="85"/>
                  </a:lnTo>
                  <a:lnTo>
                    <a:pt x="871" y="0"/>
                  </a:lnTo>
                  <a:lnTo>
                    <a:pt x="1067" y="8"/>
                  </a:lnTo>
                  <a:lnTo>
                    <a:pt x="1267" y="207"/>
                  </a:lnTo>
                  <a:lnTo>
                    <a:pt x="1387" y="194"/>
                  </a:lnTo>
                  <a:lnTo>
                    <a:pt x="1476" y="391"/>
                  </a:lnTo>
                  <a:lnTo>
                    <a:pt x="1572" y="431"/>
                  </a:lnTo>
                  <a:lnTo>
                    <a:pt x="1599" y="530"/>
                  </a:lnTo>
                  <a:lnTo>
                    <a:pt x="1818" y="705"/>
                  </a:lnTo>
                  <a:lnTo>
                    <a:pt x="1851" y="754"/>
                  </a:lnTo>
                  <a:lnTo>
                    <a:pt x="1834" y="849"/>
                  </a:lnTo>
                  <a:lnTo>
                    <a:pt x="1914" y="934"/>
                  </a:lnTo>
                  <a:lnTo>
                    <a:pt x="1927" y="1060"/>
                  </a:lnTo>
                  <a:lnTo>
                    <a:pt x="1881" y="1108"/>
                  </a:lnTo>
                  <a:lnTo>
                    <a:pt x="1976" y="1259"/>
                  </a:lnTo>
                  <a:lnTo>
                    <a:pt x="2006" y="1218"/>
                  </a:lnTo>
                  <a:lnTo>
                    <a:pt x="2050" y="1237"/>
                  </a:lnTo>
                  <a:lnTo>
                    <a:pt x="2129" y="1379"/>
                  </a:lnTo>
                  <a:lnTo>
                    <a:pt x="2104" y="1546"/>
                  </a:lnTo>
                  <a:lnTo>
                    <a:pt x="2131" y="1601"/>
                  </a:lnTo>
                  <a:lnTo>
                    <a:pt x="1886" y="1603"/>
                  </a:lnTo>
                  <a:lnTo>
                    <a:pt x="1799" y="1641"/>
                  </a:lnTo>
                  <a:lnTo>
                    <a:pt x="1607" y="1556"/>
                  </a:lnTo>
                  <a:lnTo>
                    <a:pt x="1559" y="1581"/>
                  </a:lnTo>
                  <a:lnTo>
                    <a:pt x="1551" y="1521"/>
                  </a:lnTo>
                  <a:lnTo>
                    <a:pt x="1324" y="1510"/>
                  </a:lnTo>
                  <a:lnTo>
                    <a:pt x="819" y="1516"/>
                  </a:lnTo>
                  <a:lnTo>
                    <a:pt x="655" y="1611"/>
                  </a:lnTo>
                  <a:lnTo>
                    <a:pt x="466" y="1609"/>
                  </a:lnTo>
                  <a:lnTo>
                    <a:pt x="295" y="1657"/>
                  </a:lnTo>
                  <a:lnTo>
                    <a:pt x="295" y="1657"/>
                  </a:lnTo>
                  <a:close/>
                </a:path>
              </a:pathLst>
            </a:custGeom>
            <a:solidFill>
              <a:srgbClr val="9C27B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B47DA2ED-6C31-7EAF-7B1C-6CDE297BC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1100" y="1860550"/>
              <a:ext cx="930275" cy="839788"/>
            </a:xfrm>
            <a:custGeom>
              <a:avLst/>
              <a:gdLst>
                <a:gd name="T0" fmla="*/ 121 w 4103"/>
                <a:gd name="T1" fmla="*/ 1837 h 3702"/>
                <a:gd name="T2" fmla="*/ 203 w 4103"/>
                <a:gd name="T3" fmla="*/ 1565 h 3702"/>
                <a:gd name="T4" fmla="*/ 287 w 4103"/>
                <a:gd name="T5" fmla="*/ 1376 h 3702"/>
                <a:gd name="T6" fmla="*/ 377 w 4103"/>
                <a:gd name="T7" fmla="*/ 1256 h 3702"/>
                <a:gd name="T8" fmla="*/ 290 w 4103"/>
                <a:gd name="T9" fmla="*/ 835 h 3702"/>
                <a:gd name="T10" fmla="*/ 465 w 4103"/>
                <a:gd name="T11" fmla="*/ 158 h 3702"/>
                <a:gd name="T12" fmla="*/ 945 w 4103"/>
                <a:gd name="T13" fmla="*/ 0 h 3702"/>
                <a:gd name="T14" fmla="*/ 1742 w 4103"/>
                <a:gd name="T15" fmla="*/ 196 h 3702"/>
                <a:gd name="T16" fmla="*/ 2350 w 4103"/>
                <a:gd name="T17" fmla="*/ 398 h 3702"/>
                <a:gd name="T18" fmla="*/ 2987 w 4103"/>
                <a:gd name="T19" fmla="*/ 180 h 3702"/>
                <a:gd name="T20" fmla="*/ 3604 w 4103"/>
                <a:gd name="T21" fmla="*/ 106 h 3702"/>
                <a:gd name="T22" fmla="*/ 3893 w 4103"/>
                <a:gd name="T23" fmla="*/ 284 h 3702"/>
                <a:gd name="T24" fmla="*/ 4103 w 4103"/>
                <a:gd name="T25" fmla="*/ 624 h 3702"/>
                <a:gd name="T26" fmla="*/ 3931 w 4103"/>
                <a:gd name="T27" fmla="*/ 986 h 3702"/>
                <a:gd name="T28" fmla="*/ 3680 w 4103"/>
                <a:gd name="T29" fmla="*/ 1403 h 3702"/>
                <a:gd name="T30" fmla="*/ 3483 w 4103"/>
                <a:gd name="T31" fmla="*/ 1703 h 3702"/>
                <a:gd name="T32" fmla="*/ 3317 w 4103"/>
                <a:gd name="T33" fmla="*/ 2001 h 3702"/>
                <a:gd name="T34" fmla="*/ 3257 w 4103"/>
                <a:gd name="T35" fmla="*/ 2252 h 3702"/>
                <a:gd name="T36" fmla="*/ 3044 w 4103"/>
                <a:gd name="T37" fmla="*/ 2675 h 3702"/>
                <a:gd name="T38" fmla="*/ 2886 w 4103"/>
                <a:gd name="T39" fmla="*/ 2842 h 3702"/>
                <a:gd name="T40" fmla="*/ 2678 w 4103"/>
                <a:gd name="T41" fmla="*/ 2678 h 3702"/>
                <a:gd name="T42" fmla="*/ 2435 w 4103"/>
                <a:gd name="T43" fmla="*/ 2711 h 3702"/>
                <a:gd name="T44" fmla="*/ 2100 w 4103"/>
                <a:gd name="T45" fmla="*/ 3347 h 3702"/>
                <a:gd name="T46" fmla="*/ 1884 w 4103"/>
                <a:gd name="T47" fmla="*/ 3415 h 3702"/>
                <a:gd name="T48" fmla="*/ 1725 w 4103"/>
                <a:gd name="T49" fmla="*/ 3609 h 3702"/>
                <a:gd name="T50" fmla="*/ 1655 w 4103"/>
                <a:gd name="T51" fmla="*/ 3582 h 3702"/>
                <a:gd name="T52" fmla="*/ 1508 w 4103"/>
                <a:gd name="T53" fmla="*/ 3508 h 3702"/>
                <a:gd name="T54" fmla="*/ 1469 w 4103"/>
                <a:gd name="T55" fmla="*/ 3519 h 3702"/>
                <a:gd name="T56" fmla="*/ 1410 w 4103"/>
                <a:gd name="T57" fmla="*/ 3486 h 3702"/>
                <a:gd name="T58" fmla="*/ 1387 w 4103"/>
                <a:gd name="T59" fmla="*/ 3667 h 3702"/>
                <a:gd name="T60" fmla="*/ 1352 w 4103"/>
                <a:gd name="T61" fmla="*/ 3675 h 3702"/>
                <a:gd name="T62" fmla="*/ 1335 w 4103"/>
                <a:gd name="T63" fmla="*/ 3675 h 3702"/>
                <a:gd name="T64" fmla="*/ 1232 w 4103"/>
                <a:gd name="T65" fmla="*/ 3654 h 3702"/>
                <a:gd name="T66" fmla="*/ 1180 w 4103"/>
                <a:gd name="T67" fmla="*/ 3702 h 3702"/>
                <a:gd name="T68" fmla="*/ 1136 w 4103"/>
                <a:gd name="T69" fmla="*/ 3645 h 3702"/>
                <a:gd name="T70" fmla="*/ 926 w 4103"/>
                <a:gd name="T71" fmla="*/ 3372 h 3702"/>
                <a:gd name="T72" fmla="*/ 909 w 4103"/>
                <a:gd name="T73" fmla="*/ 3284 h 3702"/>
                <a:gd name="T74" fmla="*/ 942 w 4103"/>
                <a:gd name="T75" fmla="*/ 3266 h 3702"/>
                <a:gd name="T76" fmla="*/ 967 w 4103"/>
                <a:gd name="T77" fmla="*/ 3189 h 3702"/>
                <a:gd name="T78" fmla="*/ 891 w 4103"/>
                <a:gd name="T79" fmla="*/ 3178 h 3702"/>
                <a:gd name="T80" fmla="*/ 891 w 4103"/>
                <a:gd name="T81" fmla="*/ 3066 h 3702"/>
                <a:gd name="T82" fmla="*/ 254 w 4103"/>
                <a:gd name="T83" fmla="*/ 2878 h 3702"/>
                <a:gd name="T84" fmla="*/ 279 w 4103"/>
                <a:gd name="T85" fmla="*/ 2831 h 3702"/>
                <a:gd name="T86" fmla="*/ 231 w 4103"/>
                <a:gd name="T87" fmla="*/ 2861 h 3702"/>
                <a:gd name="T88" fmla="*/ 0 w 4103"/>
                <a:gd name="T89" fmla="*/ 2894 h 3702"/>
                <a:gd name="T90" fmla="*/ 1600 w 4103"/>
                <a:gd name="T91" fmla="*/ 3626 h 3702"/>
                <a:gd name="T92" fmla="*/ 1674 w 4103"/>
                <a:gd name="T93" fmla="*/ 3626 h 3702"/>
                <a:gd name="T94" fmla="*/ 1532 w 4103"/>
                <a:gd name="T95" fmla="*/ 3651 h 3702"/>
                <a:gd name="T96" fmla="*/ 1589 w 4103"/>
                <a:gd name="T97" fmla="*/ 3626 h 3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03" h="3702">
                  <a:moveTo>
                    <a:pt x="0" y="2894"/>
                  </a:moveTo>
                  <a:lnTo>
                    <a:pt x="15" y="1854"/>
                  </a:lnTo>
                  <a:lnTo>
                    <a:pt x="121" y="1837"/>
                  </a:lnTo>
                  <a:lnTo>
                    <a:pt x="138" y="1698"/>
                  </a:lnTo>
                  <a:lnTo>
                    <a:pt x="206" y="1621"/>
                  </a:lnTo>
                  <a:lnTo>
                    <a:pt x="203" y="1565"/>
                  </a:lnTo>
                  <a:lnTo>
                    <a:pt x="292" y="1507"/>
                  </a:lnTo>
                  <a:lnTo>
                    <a:pt x="320" y="1431"/>
                  </a:lnTo>
                  <a:lnTo>
                    <a:pt x="287" y="1376"/>
                  </a:lnTo>
                  <a:lnTo>
                    <a:pt x="312" y="1318"/>
                  </a:lnTo>
                  <a:lnTo>
                    <a:pt x="355" y="1329"/>
                  </a:lnTo>
                  <a:lnTo>
                    <a:pt x="377" y="1256"/>
                  </a:lnTo>
                  <a:lnTo>
                    <a:pt x="334" y="1059"/>
                  </a:lnTo>
                  <a:lnTo>
                    <a:pt x="246" y="941"/>
                  </a:lnTo>
                  <a:lnTo>
                    <a:pt x="290" y="835"/>
                  </a:lnTo>
                  <a:lnTo>
                    <a:pt x="301" y="521"/>
                  </a:lnTo>
                  <a:lnTo>
                    <a:pt x="453" y="339"/>
                  </a:lnTo>
                  <a:lnTo>
                    <a:pt x="465" y="158"/>
                  </a:lnTo>
                  <a:lnTo>
                    <a:pt x="705" y="43"/>
                  </a:lnTo>
                  <a:lnTo>
                    <a:pt x="844" y="52"/>
                  </a:lnTo>
                  <a:lnTo>
                    <a:pt x="945" y="0"/>
                  </a:lnTo>
                  <a:lnTo>
                    <a:pt x="1216" y="79"/>
                  </a:lnTo>
                  <a:lnTo>
                    <a:pt x="1436" y="330"/>
                  </a:lnTo>
                  <a:lnTo>
                    <a:pt x="1742" y="196"/>
                  </a:lnTo>
                  <a:lnTo>
                    <a:pt x="1838" y="213"/>
                  </a:lnTo>
                  <a:lnTo>
                    <a:pt x="2037" y="355"/>
                  </a:lnTo>
                  <a:lnTo>
                    <a:pt x="2350" y="398"/>
                  </a:lnTo>
                  <a:lnTo>
                    <a:pt x="2534" y="226"/>
                  </a:lnTo>
                  <a:lnTo>
                    <a:pt x="2725" y="178"/>
                  </a:lnTo>
                  <a:lnTo>
                    <a:pt x="2987" y="180"/>
                  </a:lnTo>
                  <a:lnTo>
                    <a:pt x="3344" y="292"/>
                  </a:lnTo>
                  <a:lnTo>
                    <a:pt x="3470" y="131"/>
                  </a:lnTo>
                  <a:lnTo>
                    <a:pt x="3604" y="106"/>
                  </a:lnTo>
                  <a:lnTo>
                    <a:pt x="3639" y="47"/>
                  </a:lnTo>
                  <a:lnTo>
                    <a:pt x="3735" y="47"/>
                  </a:lnTo>
                  <a:lnTo>
                    <a:pt x="3893" y="284"/>
                  </a:lnTo>
                  <a:lnTo>
                    <a:pt x="3936" y="554"/>
                  </a:lnTo>
                  <a:lnTo>
                    <a:pt x="4040" y="565"/>
                  </a:lnTo>
                  <a:lnTo>
                    <a:pt x="4103" y="624"/>
                  </a:lnTo>
                  <a:lnTo>
                    <a:pt x="4060" y="805"/>
                  </a:lnTo>
                  <a:lnTo>
                    <a:pt x="4086" y="871"/>
                  </a:lnTo>
                  <a:lnTo>
                    <a:pt x="3931" y="986"/>
                  </a:lnTo>
                  <a:lnTo>
                    <a:pt x="3868" y="971"/>
                  </a:lnTo>
                  <a:lnTo>
                    <a:pt x="3789" y="1072"/>
                  </a:lnTo>
                  <a:lnTo>
                    <a:pt x="3680" y="1403"/>
                  </a:lnTo>
                  <a:lnTo>
                    <a:pt x="3612" y="1447"/>
                  </a:lnTo>
                  <a:lnTo>
                    <a:pt x="3601" y="1641"/>
                  </a:lnTo>
                  <a:lnTo>
                    <a:pt x="3483" y="1703"/>
                  </a:lnTo>
                  <a:lnTo>
                    <a:pt x="3464" y="1930"/>
                  </a:lnTo>
                  <a:lnTo>
                    <a:pt x="3382" y="2001"/>
                  </a:lnTo>
                  <a:lnTo>
                    <a:pt x="3317" y="2001"/>
                  </a:lnTo>
                  <a:lnTo>
                    <a:pt x="3330" y="2045"/>
                  </a:lnTo>
                  <a:lnTo>
                    <a:pt x="3267" y="2089"/>
                  </a:lnTo>
                  <a:lnTo>
                    <a:pt x="3257" y="2252"/>
                  </a:lnTo>
                  <a:lnTo>
                    <a:pt x="3104" y="2522"/>
                  </a:lnTo>
                  <a:lnTo>
                    <a:pt x="3151" y="2594"/>
                  </a:lnTo>
                  <a:lnTo>
                    <a:pt x="3044" y="2675"/>
                  </a:lnTo>
                  <a:lnTo>
                    <a:pt x="3033" y="2763"/>
                  </a:lnTo>
                  <a:lnTo>
                    <a:pt x="2962" y="2845"/>
                  </a:lnTo>
                  <a:lnTo>
                    <a:pt x="2886" y="2842"/>
                  </a:lnTo>
                  <a:lnTo>
                    <a:pt x="2864" y="2728"/>
                  </a:lnTo>
                  <a:lnTo>
                    <a:pt x="2705" y="2577"/>
                  </a:lnTo>
                  <a:lnTo>
                    <a:pt x="2678" y="2678"/>
                  </a:lnTo>
                  <a:lnTo>
                    <a:pt x="2580" y="2675"/>
                  </a:lnTo>
                  <a:lnTo>
                    <a:pt x="2556" y="2627"/>
                  </a:lnTo>
                  <a:lnTo>
                    <a:pt x="2435" y="2711"/>
                  </a:lnTo>
                  <a:lnTo>
                    <a:pt x="2403" y="2813"/>
                  </a:lnTo>
                  <a:lnTo>
                    <a:pt x="2113" y="3088"/>
                  </a:lnTo>
                  <a:lnTo>
                    <a:pt x="2100" y="3347"/>
                  </a:lnTo>
                  <a:lnTo>
                    <a:pt x="2028" y="3483"/>
                  </a:lnTo>
                  <a:lnTo>
                    <a:pt x="1987" y="3525"/>
                  </a:lnTo>
                  <a:lnTo>
                    <a:pt x="1884" y="3415"/>
                  </a:lnTo>
                  <a:lnTo>
                    <a:pt x="1947" y="3549"/>
                  </a:lnTo>
                  <a:lnTo>
                    <a:pt x="1927" y="3588"/>
                  </a:lnTo>
                  <a:lnTo>
                    <a:pt x="1725" y="3609"/>
                  </a:lnTo>
                  <a:lnTo>
                    <a:pt x="1668" y="3593"/>
                  </a:lnTo>
                  <a:lnTo>
                    <a:pt x="1672" y="3528"/>
                  </a:lnTo>
                  <a:lnTo>
                    <a:pt x="1655" y="3582"/>
                  </a:lnTo>
                  <a:lnTo>
                    <a:pt x="1579" y="3571"/>
                  </a:lnTo>
                  <a:lnTo>
                    <a:pt x="1579" y="3607"/>
                  </a:lnTo>
                  <a:lnTo>
                    <a:pt x="1508" y="3508"/>
                  </a:lnTo>
                  <a:lnTo>
                    <a:pt x="1546" y="3601"/>
                  </a:lnTo>
                  <a:lnTo>
                    <a:pt x="1501" y="3634"/>
                  </a:lnTo>
                  <a:lnTo>
                    <a:pt x="1469" y="3519"/>
                  </a:lnTo>
                  <a:lnTo>
                    <a:pt x="1471" y="3659"/>
                  </a:lnTo>
                  <a:lnTo>
                    <a:pt x="1439" y="3651"/>
                  </a:lnTo>
                  <a:lnTo>
                    <a:pt x="1410" y="3486"/>
                  </a:lnTo>
                  <a:lnTo>
                    <a:pt x="1385" y="3481"/>
                  </a:lnTo>
                  <a:lnTo>
                    <a:pt x="1439" y="3664"/>
                  </a:lnTo>
                  <a:lnTo>
                    <a:pt x="1387" y="3667"/>
                  </a:lnTo>
                  <a:lnTo>
                    <a:pt x="1393" y="3569"/>
                  </a:lnTo>
                  <a:lnTo>
                    <a:pt x="1377" y="3675"/>
                  </a:lnTo>
                  <a:lnTo>
                    <a:pt x="1352" y="3675"/>
                  </a:lnTo>
                  <a:lnTo>
                    <a:pt x="1344" y="3618"/>
                  </a:lnTo>
                  <a:lnTo>
                    <a:pt x="1330" y="3609"/>
                  </a:lnTo>
                  <a:lnTo>
                    <a:pt x="1335" y="3675"/>
                  </a:lnTo>
                  <a:lnTo>
                    <a:pt x="1234" y="3694"/>
                  </a:lnTo>
                  <a:lnTo>
                    <a:pt x="1254" y="3637"/>
                  </a:lnTo>
                  <a:lnTo>
                    <a:pt x="1232" y="3654"/>
                  </a:lnTo>
                  <a:lnTo>
                    <a:pt x="1221" y="3612"/>
                  </a:lnTo>
                  <a:lnTo>
                    <a:pt x="1218" y="3692"/>
                  </a:lnTo>
                  <a:lnTo>
                    <a:pt x="1180" y="3702"/>
                  </a:lnTo>
                  <a:lnTo>
                    <a:pt x="1171" y="3647"/>
                  </a:lnTo>
                  <a:lnTo>
                    <a:pt x="1161" y="3694"/>
                  </a:lnTo>
                  <a:lnTo>
                    <a:pt x="1136" y="3645"/>
                  </a:lnTo>
                  <a:lnTo>
                    <a:pt x="1103" y="3664"/>
                  </a:lnTo>
                  <a:lnTo>
                    <a:pt x="959" y="3478"/>
                  </a:lnTo>
                  <a:lnTo>
                    <a:pt x="926" y="3372"/>
                  </a:lnTo>
                  <a:lnTo>
                    <a:pt x="964" y="3364"/>
                  </a:lnTo>
                  <a:lnTo>
                    <a:pt x="921" y="3355"/>
                  </a:lnTo>
                  <a:lnTo>
                    <a:pt x="909" y="3284"/>
                  </a:lnTo>
                  <a:lnTo>
                    <a:pt x="992" y="3271"/>
                  </a:lnTo>
                  <a:lnTo>
                    <a:pt x="1013" y="3208"/>
                  </a:lnTo>
                  <a:lnTo>
                    <a:pt x="942" y="3266"/>
                  </a:lnTo>
                  <a:lnTo>
                    <a:pt x="861" y="3224"/>
                  </a:lnTo>
                  <a:lnTo>
                    <a:pt x="869" y="3194"/>
                  </a:lnTo>
                  <a:lnTo>
                    <a:pt x="967" y="3189"/>
                  </a:lnTo>
                  <a:lnTo>
                    <a:pt x="904" y="3183"/>
                  </a:lnTo>
                  <a:lnTo>
                    <a:pt x="909" y="3137"/>
                  </a:lnTo>
                  <a:lnTo>
                    <a:pt x="891" y="3178"/>
                  </a:lnTo>
                  <a:lnTo>
                    <a:pt x="836" y="3176"/>
                  </a:lnTo>
                  <a:lnTo>
                    <a:pt x="828" y="3113"/>
                  </a:lnTo>
                  <a:lnTo>
                    <a:pt x="891" y="3066"/>
                  </a:lnTo>
                  <a:lnTo>
                    <a:pt x="808" y="3121"/>
                  </a:lnTo>
                  <a:lnTo>
                    <a:pt x="587" y="2894"/>
                  </a:lnTo>
                  <a:lnTo>
                    <a:pt x="254" y="2878"/>
                  </a:lnTo>
                  <a:lnTo>
                    <a:pt x="236" y="2864"/>
                  </a:lnTo>
                  <a:lnTo>
                    <a:pt x="393" y="2798"/>
                  </a:lnTo>
                  <a:lnTo>
                    <a:pt x="279" y="2831"/>
                  </a:lnTo>
                  <a:lnTo>
                    <a:pt x="269" y="2801"/>
                  </a:lnTo>
                  <a:lnTo>
                    <a:pt x="241" y="2821"/>
                  </a:lnTo>
                  <a:lnTo>
                    <a:pt x="231" y="2861"/>
                  </a:lnTo>
                  <a:lnTo>
                    <a:pt x="236" y="2881"/>
                  </a:lnTo>
                  <a:lnTo>
                    <a:pt x="0" y="2894"/>
                  </a:lnTo>
                  <a:lnTo>
                    <a:pt x="0" y="2894"/>
                  </a:lnTo>
                  <a:close/>
                  <a:moveTo>
                    <a:pt x="1674" y="3626"/>
                  </a:moveTo>
                  <a:lnTo>
                    <a:pt x="1630" y="3634"/>
                  </a:lnTo>
                  <a:lnTo>
                    <a:pt x="1600" y="3626"/>
                  </a:lnTo>
                  <a:lnTo>
                    <a:pt x="1685" y="3614"/>
                  </a:lnTo>
                  <a:lnTo>
                    <a:pt x="1674" y="3626"/>
                  </a:lnTo>
                  <a:lnTo>
                    <a:pt x="1674" y="3626"/>
                  </a:lnTo>
                  <a:close/>
                  <a:moveTo>
                    <a:pt x="1589" y="3626"/>
                  </a:moveTo>
                  <a:lnTo>
                    <a:pt x="1576" y="3647"/>
                  </a:lnTo>
                  <a:lnTo>
                    <a:pt x="1532" y="3651"/>
                  </a:lnTo>
                  <a:lnTo>
                    <a:pt x="1562" y="3596"/>
                  </a:lnTo>
                  <a:lnTo>
                    <a:pt x="1589" y="3626"/>
                  </a:lnTo>
                  <a:lnTo>
                    <a:pt x="1589" y="3626"/>
                  </a:lnTo>
                  <a:close/>
                </a:path>
              </a:pathLst>
            </a:custGeom>
            <a:solidFill>
              <a:srgbClr val="3498DB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3FC623B9-72C9-DC3A-8B12-E3625DB74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113" y="1990725"/>
              <a:ext cx="239713" cy="541338"/>
            </a:xfrm>
            <a:custGeom>
              <a:avLst/>
              <a:gdLst>
                <a:gd name="T0" fmla="*/ 46 w 1058"/>
                <a:gd name="T1" fmla="*/ 543 h 2389"/>
                <a:gd name="T2" fmla="*/ 73 w 1058"/>
                <a:gd name="T3" fmla="*/ 510 h 2389"/>
                <a:gd name="T4" fmla="*/ 119 w 1058"/>
                <a:gd name="T5" fmla="*/ 529 h 2389"/>
                <a:gd name="T6" fmla="*/ 125 w 1058"/>
                <a:gd name="T7" fmla="*/ 438 h 2389"/>
                <a:gd name="T8" fmla="*/ 190 w 1058"/>
                <a:gd name="T9" fmla="*/ 428 h 2389"/>
                <a:gd name="T10" fmla="*/ 229 w 1058"/>
                <a:gd name="T11" fmla="*/ 357 h 2389"/>
                <a:gd name="T12" fmla="*/ 286 w 1058"/>
                <a:gd name="T13" fmla="*/ 390 h 2389"/>
                <a:gd name="T14" fmla="*/ 426 w 1058"/>
                <a:gd name="T15" fmla="*/ 373 h 2389"/>
                <a:gd name="T16" fmla="*/ 554 w 1058"/>
                <a:gd name="T17" fmla="*/ 193 h 2389"/>
                <a:gd name="T18" fmla="*/ 545 w 1058"/>
                <a:gd name="T19" fmla="*/ 62 h 2389"/>
                <a:gd name="T20" fmla="*/ 709 w 1058"/>
                <a:gd name="T21" fmla="*/ 0 h 2389"/>
                <a:gd name="T22" fmla="*/ 971 w 1058"/>
                <a:gd name="T23" fmla="*/ 264 h 2389"/>
                <a:gd name="T24" fmla="*/ 927 w 1058"/>
                <a:gd name="T25" fmla="*/ 370 h 2389"/>
                <a:gd name="T26" fmla="*/ 1015 w 1058"/>
                <a:gd name="T27" fmla="*/ 488 h 2389"/>
                <a:gd name="T28" fmla="*/ 1058 w 1058"/>
                <a:gd name="T29" fmla="*/ 685 h 2389"/>
                <a:gd name="T30" fmla="*/ 1036 w 1058"/>
                <a:gd name="T31" fmla="*/ 758 h 2389"/>
                <a:gd name="T32" fmla="*/ 993 w 1058"/>
                <a:gd name="T33" fmla="*/ 747 h 2389"/>
                <a:gd name="T34" fmla="*/ 968 w 1058"/>
                <a:gd name="T35" fmla="*/ 805 h 2389"/>
                <a:gd name="T36" fmla="*/ 1001 w 1058"/>
                <a:gd name="T37" fmla="*/ 860 h 2389"/>
                <a:gd name="T38" fmla="*/ 973 w 1058"/>
                <a:gd name="T39" fmla="*/ 936 h 2389"/>
                <a:gd name="T40" fmla="*/ 884 w 1058"/>
                <a:gd name="T41" fmla="*/ 994 h 2389"/>
                <a:gd name="T42" fmla="*/ 887 w 1058"/>
                <a:gd name="T43" fmla="*/ 1050 h 2389"/>
                <a:gd name="T44" fmla="*/ 819 w 1058"/>
                <a:gd name="T45" fmla="*/ 1127 h 2389"/>
                <a:gd name="T46" fmla="*/ 802 w 1058"/>
                <a:gd name="T47" fmla="*/ 1266 h 2389"/>
                <a:gd name="T48" fmla="*/ 696 w 1058"/>
                <a:gd name="T49" fmla="*/ 1283 h 2389"/>
                <a:gd name="T50" fmla="*/ 681 w 1058"/>
                <a:gd name="T51" fmla="*/ 2323 h 2389"/>
                <a:gd name="T52" fmla="*/ 310 w 1058"/>
                <a:gd name="T53" fmla="*/ 2389 h 2389"/>
                <a:gd name="T54" fmla="*/ 365 w 1058"/>
                <a:gd name="T55" fmla="*/ 2361 h 2389"/>
                <a:gd name="T56" fmla="*/ 278 w 1058"/>
                <a:gd name="T57" fmla="*/ 2086 h 2389"/>
                <a:gd name="T58" fmla="*/ 310 w 1058"/>
                <a:gd name="T59" fmla="*/ 2083 h 2389"/>
                <a:gd name="T60" fmla="*/ 295 w 1058"/>
                <a:gd name="T61" fmla="*/ 1288 h 2389"/>
                <a:gd name="T62" fmla="*/ 196 w 1058"/>
                <a:gd name="T63" fmla="*/ 1108 h 2389"/>
                <a:gd name="T64" fmla="*/ 196 w 1058"/>
                <a:gd name="T65" fmla="*/ 925 h 2389"/>
                <a:gd name="T66" fmla="*/ 0 w 1058"/>
                <a:gd name="T67" fmla="*/ 778 h 2389"/>
                <a:gd name="T68" fmla="*/ 46 w 1058"/>
                <a:gd name="T69" fmla="*/ 543 h 2389"/>
                <a:gd name="T70" fmla="*/ 46 w 1058"/>
                <a:gd name="T71" fmla="*/ 543 h 2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8" h="2389">
                  <a:moveTo>
                    <a:pt x="46" y="543"/>
                  </a:moveTo>
                  <a:lnTo>
                    <a:pt x="73" y="510"/>
                  </a:lnTo>
                  <a:lnTo>
                    <a:pt x="119" y="529"/>
                  </a:lnTo>
                  <a:lnTo>
                    <a:pt x="125" y="438"/>
                  </a:lnTo>
                  <a:lnTo>
                    <a:pt x="190" y="428"/>
                  </a:lnTo>
                  <a:lnTo>
                    <a:pt x="229" y="357"/>
                  </a:lnTo>
                  <a:lnTo>
                    <a:pt x="286" y="390"/>
                  </a:lnTo>
                  <a:lnTo>
                    <a:pt x="426" y="373"/>
                  </a:lnTo>
                  <a:lnTo>
                    <a:pt x="554" y="193"/>
                  </a:lnTo>
                  <a:lnTo>
                    <a:pt x="545" y="62"/>
                  </a:lnTo>
                  <a:lnTo>
                    <a:pt x="709" y="0"/>
                  </a:lnTo>
                  <a:lnTo>
                    <a:pt x="971" y="264"/>
                  </a:lnTo>
                  <a:lnTo>
                    <a:pt x="927" y="370"/>
                  </a:lnTo>
                  <a:lnTo>
                    <a:pt x="1015" y="488"/>
                  </a:lnTo>
                  <a:lnTo>
                    <a:pt x="1058" y="685"/>
                  </a:lnTo>
                  <a:lnTo>
                    <a:pt x="1036" y="758"/>
                  </a:lnTo>
                  <a:lnTo>
                    <a:pt x="993" y="747"/>
                  </a:lnTo>
                  <a:lnTo>
                    <a:pt x="968" y="805"/>
                  </a:lnTo>
                  <a:lnTo>
                    <a:pt x="1001" y="860"/>
                  </a:lnTo>
                  <a:lnTo>
                    <a:pt x="973" y="936"/>
                  </a:lnTo>
                  <a:lnTo>
                    <a:pt x="884" y="994"/>
                  </a:lnTo>
                  <a:lnTo>
                    <a:pt x="887" y="1050"/>
                  </a:lnTo>
                  <a:lnTo>
                    <a:pt x="819" y="1127"/>
                  </a:lnTo>
                  <a:lnTo>
                    <a:pt x="802" y="1266"/>
                  </a:lnTo>
                  <a:lnTo>
                    <a:pt x="696" y="1283"/>
                  </a:lnTo>
                  <a:lnTo>
                    <a:pt x="681" y="2323"/>
                  </a:lnTo>
                  <a:lnTo>
                    <a:pt x="310" y="2389"/>
                  </a:lnTo>
                  <a:lnTo>
                    <a:pt x="365" y="2361"/>
                  </a:lnTo>
                  <a:lnTo>
                    <a:pt x="278" y="2086"/>
                  </a:lnTo>
                  <a:lnTo>
                    <a:pt x="310" y="2083"/>
                  </a:lnTo>
                  <a:lnTo>
                    <a:pt x="295" y="1288"/>
                  </a:lnTo>
                  <a:lnTo>
                    <a:pt x="196" y="1108"/>
                  </a:lnTo>
                  <a:lnTo>
                    <a:pt x="196" y="925"/>
                  </a:lnTo>
                  <a:lnTo>
                    <a:pt x="0" y="778"/>
                  </a:lnTo>
                  <a:lnTo>
                    <a:pt x="46" y="543"/>
                  </a:lnTo>
                  <a:lnTo>
                    <a:pt x="46" y="543"/>
                  </a:lnTo>
                  <a:close/>
                </a:path>
              </a:pathLst>
            </a:custGeom>
            <a:solidFill>
              <a:srgbClr val="F39C12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9601FD6E-CBAF-7303-3B43-F77F780D97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0713" y="3467100"/>
              <a:ext cx="952500" cy="1193800"/>
            </a:xfrm>
            <a:custGeom>
              <a:avLst/>
              <a:gdLst>
                <a:gd name="T0" fmla="*/ 22 w 4201"/>
                <a:gd name="T1" fmla="*/ 4451 h 5262"/>
                <a:gd name="T2" fmla="*/ 161 w 4201"/>
                <a:gd name="T3" fmla="*/ 4185 h 5262"/>
                <a:gd name="T4" fmla="*/ 428 w 4201"/>
                <a:gd name="T5" fmla="*/ 3347 h 5262"/>
                <a:gd name="T6" fmla="*/ 601 w 4201"/>
                <a:gd name="T7" fmla="*/ 3162 h 5262"/>
                <a:gd name="T8" fmla="*/ 705 w 4201"/>
                <a:gd name="T9" fmla="*/ 2455 h 5262"/>
                <a:gd name="T10" fmla="*/ 437 w 4201"/>
                <a:gd name="T11" fmla="*/ 1840 h 5262"/>
                <a:gd name="T12" fmla="*/ 466 w 4201"/>
                <a:gd name="T13" fmla="*/ 1761 h 5262"/>
                <a:gd name="T14" fmla="*/ 513 w 4201"/>
                <a:gd name="T15" fmla="*/ 1715 h 5262"/>
                <a:gd name="T16" fmla="*/ 566 w 4201"/>
                <a:gd name="T17" fmla="*/ 1548 h 5262"/>
                <a:gd name="T18" fmla="*/ 377 w 4201"/>
                <a:gd name="T19" fmla="*/ 988 h 5262"/>
                <a:gd name="T20" fmla="*/ 372 w 4201"/>
                <a:gd name="T21" fmla="*/ 644 h 5262"/>
                <a:gd name="T22" fmla="*/ 1660 w 4201"/>
                <a:gd name="T23" fmla="*/ 595 h 5262"/>
                <a:gd name="T24" fmla="*/ 2007 w 4201"/>
                <a:gd name="T25" fmla="*/ 1444 h 5262"/>
                <a:gd name="T26" fmla="*/ 2184 w 4201"/>
                <a:gd name="T27" fmla="*/ 1414 h 5262"/>
                <a:gd name="T28" fmla="*/ 2604 w 4201"/>
                <a:gd name="T29" fmla="*/ 1406 h 5262"/>
                <a:gd name="T30" fmla="*/ 3032 w 4201"/>
                <a:gd name="T31" fmla="*/ 980 h 5262"/>
                <a:gd name="T32" fmla="*/ 3433 w 4201"/>
                <a:gd name="T33" fmla="*/ 1125 h 5262"/>
                <a:gd name="T34" fmla="*/ 3423 w 4201"/>
                <a:gd name="T35" fmla="*/ 1403 h 5262"/>
                <a:gd name="T36" fmla="*/ 3436 w 4201"/>
                <a:gd name="T37" fmla="*/ 1952 h 5262"/>
                <a:gd name="T38" fmla="*/ 3617 w 4201"/>
                <a:gd name="T39" fmla="*/ 2476 h 5262"/>
                <a:gd name="T40" fmla="*/ 3589 w 4201"/>
                <a:gd name="T41" fmla="*/ 2667 h 5262"/>
                <a:gd name="T42" fmla="*/ 3854 w 4201"/>
                <a:gd name="T43" fmla="*/ 2610 h 5262"/>
                <a:gd name="T44" fmla="*/ 4133 w 4201"/>
                <a:gd name="T45" fmla="*/ 2580 h 5262"/>
                <a:gd name="T46" fmla="*/ 4201 w 4201"/>
                <a:gd name="T47" fmla="*/ 3105 h 5262"/>
                <a:gd name="T48" fmla="*/ 4189 w 4201"/>
                <a:gd name="T49" fmla="*/ 3342 h 5262"/>
                <a:gd name="T50" fmla="*/ 3504 w 4201"/>
                <a:gd name="T51" fmla="*/ 4555 h 5262"/>
                <a:gd name="T52" fmla="*/ 3980 w 4201"/>
                <a:gd name="T53" fmla="*/ 5114 h 5262"/>
                <a:gd name="T54" fmla="*/ 2947 w 4201"/>
                <a:gd name="T55" fmla="*/ 5196 h 5262"/>
                <a:gd name="T56" fmla="*/ 2307 w 4201"/>
                <a:gd name="T57" fmla="*/ 5021 h 5262"/>
                <a:gd name="T58" fmla="*/ 617 w 4201"/>
                <a:gd name="T59" fmla="*/ 4885 h 5262"/>
                <a:gd name="T60" fmla="*/ 309 w 4201"/>
                <a:gd name="T61" fmla="*/ 4972 h 5262"/>
                <a:gd name="T62" fmla="*/ 35 w 4201"/>
                <a:gd name="T63" fmla="*/ 4980 h 5262"/>
                <a:gd name="T64" fmla="*/ 456 w 4201"/>
                <a:gd name="T65" fmla="*/ 95 h 5262"/>
                <a:gd name="T66" fmla="*/ 265 w 4201"/>
                <a:gd name="T67" fmla="*/ 525 h 5262"/>
                <a:gd name="T68" fmla="*/ 169 w 4201"/>
                <a:gd name="T69" fmla="*/ 423 h 5262"/>
                <a:gd name="T70" fmla="*/ 123 w 4201"/>
                <a:gd name="T71" fmla="*/ 273 h 5262"/>
                <a:gd name="T72" fmla="*/ 93 w 4201"/>
                <a:gd name="T73" fmla="*/ 248 h 5262"/>
                <a:gd name="T74" fmla="*/ 199 w 4201"/>
                <a:gd name="T75" fmla="*/ 153 h 5262"/>
                <a:gd name="T76" fmla="*/ 300 w 4201"/>
                <a:gd name="T77" fmla="*/ 68 h 5262"/>
                <a:gd name="T78" fmla="*/ 456 w 4201"/>
                <a:gd name="T79" fmla="*/ 95 h 5262"/>
                <a:gd name="T80" fmla="*/ 17 w 4201"/>
                <a:gd name="T81" fmla="*/ 4764 h 5262"/>
                <a:gd name="T82" fmla="*/ 12 w 4201"/>
                <a:gd name="T83" fmla="*/ 4694 h 5262"/>
                <a:gd name="T84" fmla="*/ 17 w 4201"/>
                <a:gd name="T85" fmla="*/ 4764 h 5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01" h="5262">
                  <a:moveTo>
                    <a:pt x="35" y="4980"/>
                  </a:moveTo>
                  <a:lnTo>
                    <a:pt x="22" y="4451"/>
                  </a:lnTo>
                  <a:lnTo>
                    <a:pt x="110" y="4358"/>
                  </a:lnTo>
                  <a:lnTo>
                    <a:pt x="161" y="4185"/>
                  </a:lnTo>
                  <a:lnTo>
                    <a:pt x="282" y="3517"/>
                  </a:lnTo>
                  <a:lnTo>
                    <a:pt x="428" y="3347"/>
                  </a:lnTo>
                  <a:lnTo>
                    <a:pt x="443" y="3266"/>
                  </a:lnTo>
                  <a:lnTo>
                    <a:pt x="601" y="3162"/>
                  </a:lnTo>
                  <a:lnTo>
                    <a:pt x="713" y="2886"/>
                  </a:lnTo>
                  <a:lnTo>
                    <a:pt x="705" y="2455"/>
                  </a:lnTo>
                  <a:lnTo>
                    <a:pt x="620" y="2348"/>
                  </a:lnTo>
                  <a:lnTo>
                    <a:pt x="437" y="1840"/>
                  </a:lnTo>
                  <a:lnTo>
                    <a:pt x="437" y="1819"/>
                  </a:lnTo>
                  <a:lnTo>
                    <a:pt x="466" y="1761"/>
                  </a:lnTo>
                  <a:lnTo>
                    <a:pt x="443" y="1834"/>
                  </a:lnTo>
                  <a:lnTo>
                    <a:pt x="513" y="1715"/>
                  </a:lnTo>
                  <a:lnTo>
                    <a:pt x="568" y="1706"/>
                  </a:lnTo>
                  <a:lnTo>
                    <a:pt x="566" y="1548"/>
                  </a:lnTo>
                  <a:lnTo>
                    <a:pt x="385" y="1127"/>
                  </a:lnTo>
                  <a:lnTo>
                    <a:pt x="377" y="988"/>
                  </a:lnTo>
                  <a:lnTo>
                    <a:pt x="186" y="677"/>
                  </a:lnTo>
                  <a:lnTo>
                    <a:pt x="372" y="644"/>
                  </a:lnTo>
                  <a:lnTo>
                    <a:pt x="494" y="576"/>
                  </a:lnTo>
                  <a:lnTo>
                    <a:pt x="1660" y="595"/>
                  </a:lnTo>
                  <a:lnTo>
                    <a:pt x="1783" y="1097"/>
                  </a:lnTo>
                  <a:lnTo>
                    <a:pt x="2007" y="1444"/>
                  </a:lnTo>
                  <a:lnTo>
                    <a:pt x="2176" y="1449"/>
                  </a:lnTo>
                  <a:lnTo>
                    <a:pt x="2184" y="1414"/>
                  </a:lnTo>
                  <a:lnTo>
                    <a:pt x="2317" y="1379"/>
                  </a:lnTo>
                  <a:lnTo>
                    <a:pt x="2604" y="1406"/>
                  </a:lnTo>
                  <a:lnTo>
                    <a:pt x="2662" y="1016"/>
                  </a:lnTo>
                  <a:lnTo>
                    <a:pt x="3032" y="980"/>
                  </a:lnTo>
                  <a:lnTo>
                    <a:pt x="3002" y="1125"/>
                  </a:lnTo>
                  <a:lnTo>
                    <a:pt x="3433" y="1125"/>
                  </a:lnTo>
                  <a:lnTo>
                    <a:pt x="3458" y="1195"/>
                  </a:lnTo>
                  <a:lnTo>
                    <a:pt x="3423" y="1403"/>
                  </a:lnTo>
                  <a:lnTo>
                    <a:pt x="3488" y="1580"/>
                  </a:lnTo>
                  <a:lnTo>
                    <a:pt x="3436" y="1952"/>
                  </a:lnTo>
                  <a:lnTo>
                    <a:pt x="3614" y="2327"/>
                  </a:lnTo>
                  <a:lnTo>
                    <a:pt x="3617" y="2476"/>
                  </a:lnTo>
                  <a:lnTo>
                    <a:pt x="3564" y="2512"/>
                  </a:lnTo>
                  <a:lnTo>
                    <a:pt x="3589" y="2667"/>
                  </a:lnTo>
                  <a:lnTo>
                    <a:pt x="3680" y="2586"/>
                  </a:lnTo>
                  <a:lnTo>
                    <a:pt x="3854" y="2610"/>
                  </a:lnTo>
                  <a:lnTo>
                    <a:pt x="4004" y="2556"/>
                  </a:lnTo>
                  <a:lnTo>
                    <a:pt x="4133" y="2580"/>
                  </a:lnTo>
                  <a:lnTo>
                    <a:pt x="4179" y="2521"/>
                  </a:lnTo>
                  <a:lnTo>
                    <a:pt x="4201" y="3105"/>
                  </a:lnTo>
                  <a:lnTo>
                    <a:pt x="4143" y="3263"/>
                  </a:lnTo>
                  <a:lnTo>
                    <a:pt x="4189" y="3342"/>
                  </a:lnTo>
                  <a:lnTo>
                    <a:pt x="3502" y="3345"/>
                  </a:lnTo>
                  <a:lnTo>
                    <a:pt x="3504" y="4555"/>
                  </a:lnTo>
                  <a:lnTo>
                    <a:pt x="3562" y="4718"/>
                  </a:lnTo>
                  <a:lnTo>
                    <a:pt x="3980" y="5114"/>
                  </a:lnTo>
                  <a:lnTo>
                    <a:pt x="3106" y="5262"/>
                  </a:lnTo>
                  <a:lnTo>
                    <a:pt x="2947" y="5196"/>
                  </a:lnTo>
                  <a:lnTo>
                    <a:pt x="2456" y="5177"/>
                  </a:lnTo>
                  <a:lnTo>
                    <a:pt x="2307" y="5021"/>
                  </a:lnTo>
                  <a:lnTo>
                    <a:pt x="789" y="5041"/>
                  </a:lnTo>
                  <a:lnTo>
                    <a:pt x="617" y="4885"/>
                  </a:lnTo>
                  <a:lnTo>
                    <a:pt x="511" y="4863"/>
                  </a:lnTo>
                  <a:lnTo>
                    <a:pt x="309" y="4972"/>
                  </a:lnTo>
                  <a:lnTo>
                    <a:pt x="145" y="4937"/>
                  </a:lnTo>
                  <a:lnTo>
                    <a:pt x="35" y="4980"/>
                  </a:lnTo>
                  <a:lnTo>
                    <a:pt x="35" y="4980"/>
                  </a:lnTo>
                  <a:close/>
                  <a:moveTo>
                    <a:pt x="456" y="95"/>
                  </a:moveTo>
                  <a:lnTo>
                    <a:pt x="241" y="262"/>
                  </a:lnTo>
                  <a:lnTo>
                    <a:pt x="265" y="525"/>
                  </a:lnTo>
                  <a:lnTo>
                    <a:pt x="161" y="540"/>
                  </a:lnTo>
                  <a:lnTo>
                    <a:pt x="169" y="423"/>
                  </a:lnTo>
                  <a:lnTo>
                    <a:pt x="96" y="259"/>
                  </a:lnTo>
                  <a:lnTo>
                    <a:pt x="123" y="273"/>
                  </a:lnTo>
                  <a:lnTo>
                    <a:pt x="136" y="246"/>
                  </a:lnTo>
                  <a:lnTo>
                    <a:pt x="93" y="248"/>
                  </a:lnTo>
                  <a:lnTo>
                    <a:pt x="153" y="147"/>
                  </a:lnTo>
                  <a:lnTo>
                    <a:pt x="199" y="153"/>
                  </a:lnTo>
                  <a:lnTo>
                    <a:pt x="221" y="87"/>
                  </a:lnTo>
                  <a:lnTo>
                    <a:pt x="300" y="68"/>
                  </a:lnTo>
                  <a:lnTo>
                    <a:pt x="347" y="0"/>
                  </a:lnTo>
                  <a:lnTo>
                    <a:pt x="456" y="95"/>
                  </a:lnTo>
                  <a:lnTo>
                    <a:pt x="456" y="95"/>
                  </a:lnTo>
                  <a:close/>
                  <a:moveTo>
                    <a:pt x="17" y="4764"/>
                  </a:moveTo>
                  <a:lnTo>
                    <a:pt x="0" y="4716"/>
                  </a:lnTo>
                  <a:lnTo>
                    <a:pt x="12" y="4694"/>
                  </a:lnTo>
                  <a:lnTo>
                    <a:pt x="25" y="4773"/>
                  </a:lnTo>
                  <a:lnTo>
                    <a:pt x="17" y="4764"/>
                  </a:lnTo>
                  <a:lnTo>
                    <a:pt x="17" y="4764"/>
                  </a:lnTo>
                  <a:close/>
                </a:path>
              </a:pathLst>
            </a:custGeom>
            <a:solidFill>
              <a:srgbClr val="E74C3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5153FD3F-D2A4-0894-9BB3-FFC438747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4640263"/>
              <a:ext cx="720725" cy="757238"/>
            </a:xfrm>
            <a:custGeom>
              <a:avLst/>
              <a:gdLst>
                <a:gd name="T0" fmla="*/ 3 w 3177"/>
                <a:gd name="T1" fmla="*/ 2577 h 3345"/>
                <a:gd name="T2" fmla="*/ 0 w 3177"/>
                <a:gd name="T3" fmla="*/ 1573 h 3345"/>
                <a:gd name="T4" fmla="*/ 341 w 3177"/>
                <a:gd name="T5" fmla="*/ 1559 h 3345"/>
                <a:gd name="T6" fmla="*/ 335 w 3177"/>
                <a:gd name="T7" fmla="*/ 202 h 3345"/>
                <a:gd name="T8" fmla="*/ 1121 w 3177"/>
                <a:gd name="T9" fmla="*/ 79 h 3345"/>
                <a:gd name="T10" fmla="*/ 1230 w 3177"/>
                <a:gd name="T11" fmla="*/ 259 h 3345"/>
                <a:gd name="T12" fmla="*/ 1482 w 3177"/>
                <a:gd name="T13" fmla="*/ 63 h 3345"/>
                <a:gd name="T14" fmla="*/ 1555 w 3177"/>
                <a:gd name="T15" fmla="*/ 101 h 3345"/>
                <a:gd name="T16" fmla="*/ 1686 w 3177"/>
                <a:gd name="T17" fmla="*/ 0 h 3345"/>
                <a:gd name="T18" fmla="*/ 1790 w 3177"/>
                <a:gd name="T19" fmla="*/ 3 h 3345"/>
                <a:gd name="T20" fmla="*/ 1790 w 3177"/>
                <a:gd name="T21" fmla="*/ 81 h 3345"/>
                <a:gd name="T22" fmla="*/ 2023 w 3177"/>
                <a:gd name="T23" fmla="*/ 426 h 3345"/>
                <a:gd name="T24" fmla="*/ 2093 w 3177"/>
                <a:gd name="T25" fmla="*/ 657 h 3345"/>
                <a:gd name="T26" fmla="*/ 2285 w 3177"/>
                <a:gd name="T27" fmla="*/ 803 h 3345"/>
                <a:gd name="T28" fmla="*/ 2448 w 3177"/>
                <a:gd name="T29" fmla="*/ 866 h 3345"/>
                <a:gd name="T30" fmla="*/ 2472 w 3177"/>
                <a:gd name="T31" fmla="*/ 1015 h 3345"/>
                <a:gd name="T32" fmla="*/ 2617 w 3177"/>
                <a:gd name="T33" fmla="*/ 1021 h 3345"/>
                <a:gd name="T34" fmla="*/ 2606 w 3177"/>
                <a:gd name="T35" fmla="*/ 1228 h 3345"/>
                <a:gd name="T36" fmla="*/ 2716 w 3177"/>
                <a:gd name="T37" fmla="*/ 1406 h 3345"/>
                <a:gd name="T38" fmla="*/ 3071 w 3177"/>
                <a:gd name="T39" fmla="*/ 1499 h 3345"/>
                <a:gd name="T40" fmla="*/ 3071 w 3177"/>
                <a:gd name="T41" fmla="*/ 1581 h 3345"/>
                <a:gd name="T42" fmla="*/ 3177 w 3177"/>
                <a:gd name="T43" fmla="*/ 1641 h 3345"/>
                <a:gd name="T44" fmla="*/ 3071 w 3177"/>
                <a:gd name="T45" fmla="*/ 1654 h 3345"/>
                <a:gd name="T46" fmla="*/ 2996 w 3177"/>
                <a:gd name="T47" fmla="*/ 1755 h 3345"/>
                <a:gd name="T48" fmla="*/ 2822 w 3177"/>
                <a:gd name="T49" fmla="*/ 1794 h 3345"/>
                <a:gd name="T50" fmla="*/ 2636 w 3177"/>
                <a:gd name="T51" fmla="*/ 2021 h 3345"/>
                <a:gd name="T52" fmla="*/ 2423 w 3177"/>
                <a:gd name="T53" fmla="*/ 2132 h 3345"/>
                <a:gd name="T54" fmla="*/ 2369 w 3177"/>
                <a:gd name="T55" fmla="*/ 2200 h 3345"/>
                <a:gd name="T56" fmla="*/ 2325 w 3177"/>
                <a:gd name="T57" fmla="*/ 2400 h 3345"/>
                <a:gd name="T58" fmla="*/ 2177 w 3177"/>
                <a:gd name="T59" fmla="*/ 2534 h 3345"/>
                <a:gd name="T60" fmla="*/ 1995 w 3177"/>
                <a:gd name="T61" fmla="*/ 2575 h 3345"/>
                <a:gd name="T62" fmla="*/ 1927 w 3177"/>
                <a:gd name="T63" fmla="*/ 2826 h 3345"/>
                <a:gd name="T64" fmla="*/ 1859 w 3177"/>
                <a:gd name="T65" fmla="*/ 2922 h 3345"/>
                <a:gd name="T66" fmla="*/ 1588 w 3177"/>
                <a:gd name="T67" fmla="*/ 2962 h 3345"/>
                <a:gd name="T68" fmla="*/ 1340 w 3177"/>
                <a:gd name="T69" fmla="*/ 2892 h 3345"/>
                <a:gd name="T70" fmla="*/ 1182 w 3177"/>
                <a:gd name="T71" fmla="*/ 2769 h 3345"/>
                <a:gd name="T72" fmla="*/ 1036 w 3177"/>
                <a:gd name="T73" fmla="*/ 2774 h 3345"/>
                <a:gd name="T74" fmla="*/ 975 w 3177"/>
                <a:gd name="T75" fmla="*/ 2839 h 3345"/>
                <a:gd name="T76" fmla="*/ 873 w 3177"/>
                <a:gd name="T77" fmla="*/ 3099 h 3345"/>
                <a:gd name="T78" fmla="*/ 772 w 3177"/>
                <a:gd name="T79" fmla="*/ 3151 h 3345"/>
                <a:gd name="T80" fmla="*/ 706 w 3177"/>
                <a:gd name="T81" fmla="*/ 3247 h 3345"/>
                <a:gd name="T82" fmla="*/ 613 w 3177"/>
                <a:gd name="T83" fmla="*/ 3269 h 3345"/>
                <a:gd name="T84" fmla="*/ 575 w 3177"/>
                <a:gd name="T85" fmla="*/ 3334 h 3345"/>
                <a:gd name="T86" fmla="*/ 319 w 3177"/>
                <a:gd name="T87" fmla="*/ 3312 h 3345"/>
                <a:gd name="T88" fmla="*/ 245 w 3177"/>
                <a:gd name="T89" fmla="*/ 3345 h 3345"/>
                <a:gd name="T90" fmla="*/ 215 w 3177"/>
                <a:gd name="T91" fmla="*/ 3202 h 3345"/>
                <a:gd name="T92" fmla="*/ 295 w 3177"/>
                <a:gd name="T93" fmla="*/ 3074 h 3345"/>
                <a:gd name="T94" fmla="*/ 232 w 3177"/>
                <a:gd name="T95" fmla="*/ 2837 h 3345"/>
                <a:gd name="T96" fmla="*/ 134 w 3177"/>
                <a:gd name="T97" fmla="*/ 2678 h 3345"/>
                <a:gd name="T98" fmla="*/ 3 w 3177"/>
                <a:gd name="T99" fmla="*/ 2577 h 3345"/>
                <a:gd name="T100" fmla="*/ 3 w 3177"/>
                <a:gd name="T101" fmla="*/ 2577 h 3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77" h="3345">
                  <a:moveTo>
                    <a:pt x="3" y="2577"/>
                  </a:moveTo>
                  <a:lnTo>
                    <a:pt x="0" y="1573"/>
                  </a:lnTo>
                  <a:lnTo>
                    <a:pt x="341" y="1559"/>
                  </a:lnTo>
                  <a:lnTo>
                    <a:pt x="335" y="202"/>
                  </a:lnTo>
                  <a:lnTo>
                    <a:pt x="1121" y="79"/>
                  </a:lnTo>
                  <a:lnTo>
                    <a:pt x="1230" y="259"/>
                  </a:lnTo>
                  <a:lnTo>
                    <a:pt x="1482" y="63"/>
                  </a:lnTo>
                  <a:lnTo>
                    <a:pt x="1555" y="101"/>
                  </a:lnTo>
                  <a:lnTo>
                    <a:pt x="1686" y="0"/>
                  </a:lnTo>
                  <a:lnTo>
                    <a:pt x="1790" y="3"/>
                  </a:lnTo>
                  <a:lnTo>
                    <a:pt x="1790" y="81"/>
                  </a:lnTo>
                  <a:lnTo>
                    <a:pt x="2023" y="426"/>
                  </a:lnTo>
                  <a:lnTo>
                    <a:pt x="2093" y="657"/>
                  </a:lnTo>
                  <a:lnTo>
                    <a:pt x="2285" y="803"/>
                  </a:lnTo>
                  <a:lnTo>
                    <a:pt x="2448" y="866"/>
                  </a:lnTo>
                  <a:lnTo>
                    <a:pt x="2472" y="1015"/>
                  </a:lnTo>
                  <a:lnTo>
                    <a:pt x="2617" y="1021"/>
                  </a:lnTo>
                  <a:lnTo>
                    <a:pt x="2606" y="1228"/>
                  </a:lnTo>
                  <a:lnTo>
                    <a:pt x="2716" y="1406"/>
                  </a:lnTo>
                  <a:lnTo>
                    <a:pt x="3071" y="1499"/>
                  </a:lnTo>
                  <a:lnTo>
                    <a:pt x="3071" y="1581"/>
                  </a:lnTo>
                  <a:lnTo>
                    <a:pt x="3177" y="1641"/>
                  </a:lnTo>
                  <a:lnTo>
                    <a:pt x="3071" y="1654"/>
                  </a:lnTo>
                  <a:lnTo>
                    <a:pt x="2996" y="1755"/>
                  </a:lnTo>
                  <a:lnTo>
                    <a:pt x="2822" y="1794"/>
                  </a:lnTo>
                  <a:lnTo>
                    <a:pt x="2636" y="2021"/>
                  </a:lnTo>
                  <a:lnTo>
                    <a:pt x="2423" y="2132"/>
                  </a:lnTo>
                  <a:lnTo>
                    <a:pt x="2369" y="2200"/>
                  </a:lnTo>
                  <a:lnTo>
                    <a:pt x="2325" y="2400"/>
                  </a:lnTo>
                  <a:lnTo>
                    <a:pt x="2177" y="2534"/>
                  </a:lnTo>
                  <a:lnTo>
                    <a:pt x="1995" y="2575"/>
                  </a:lnTo>
                  <a:lnTo>
                    <a:pt x="1927" y="2826"/>
                  </a:lnTo>
                  <a:lnTo>
                    <a:pt x="1859" y="2922"/>
                  </a:lnTo>
                  <a:lnTo>
                    <a:pt x="1588" y="2962"/>
                  </a:lnTo>
                  <a:lnTo>
                    <a:pt x="1340" y="2892"/>
                  </a:lnTo>
                  <a:lnTo>
                    <a:pt x="1182" y="2769"/>
                  </a:lnTo>
                  <a:lnTo>
                    <a:pt x="1036" y="2774"/>
                  </a:lnTo>
                  <a:lnTo>
                    <a:pt x="975" y="2839"/>
                  </a:lnTo>
                  <a:lnTo>
                    <a:pt x="873" y="3099"/>
                  </a:lnTo>
                  <a:lnTo>
                    <a:pt x="772" y="3151"/>
                  </a:lnTo>
                  <a:lnTo>
                    <a:pt x="706" y="3247"/>
                  </a:lnTo>
                  <a:lnTo>
                    <a:pt x="613" y="3269"/>
                  </a:lnTo>
                  <a:lnTo>
                    <a:pt x="575" y="3334"/>
                  </a:lnTo>
                  <a:lnTo>
                    <a:pt x="319" y="3312"/>
                  </a:lnTo>
                  <a:lnTo>
                    <a:pt x="245" y="3345"/>
                  </a:lnTo>
                  <a:lnTo>
                    <a:pt x="215" y="3202"/>
                  </a:lnTo>
                  <a:lnTo>
                    <a:pt x="295" y="3074"/>
                  </a:lnTo>
                  <a:lnTo>
                    <a:pt x="232" y="2837"/>
                  </a:lnTo>
                  <a:lnTo>
                    <a:pt x="134" y="2678"/>
                  </a:lnTo>
                  <a:lnTo>
                    <a:pt x="3" y="2577"/>
                  </a:lnTo>
                  <a:lnTo>
                    <a:pt x="3" y="2577"/>
                  </a:lnTo>
                  <a:close/>
                </a:path>
              </a:pathLst>
            </a:custGeom>
            <a:solidFill>
              <a:srgbClr val="9B59B6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5943CD6C-B430-F1A8-F86E-08B598005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8463" y="4454525"/>
              <a:ext cx="598488" cy="574675"/>
            </a:xfrm>
            <a:custGeom>
              <a:avLst/>
              <a:gdLst>
                <a:gd name="T0" fmla="*/ 0 w 2642"/>
                <a:gd name="T1" fmla="*/ 817 h 2534"/>
                <a:gd name="T2" fmla="*/ 145 w 2642"/>
                <a:gd name="T3" fmla="*/ 822 h 2534"/>
                <a:gd name="T4" fmla="*/ 226 w 2642"/>
                <a:gd name="T5" fmla="*/ 893 h 2534"/>
                <a:gd name="T6" fmla="*/ 324 w 2642"/>
                <a:gd name="T7" fmla="*/ 849 h 2534"/>
                <a:gd name="T8" fmla="*/ 488 w 2642"/>
                <a:gd name="T9" fmla="*/ 920 h 2534"/>
                <a:gd name="T10" fmla="*/ 598 w 2642"/>
                <a:gd name="T11" fmla="*/ 879 h 2534"/>
                <a:gd name="T12" fmla="*/ 868 w 2642"/>
                <a:gd name="T13" fmla="*/ 502 h 2534"/>
                <a:gd name="T14" fmla="*/ 1206 w 2642"/>
                <a:gd name="T15" fmla="*/ 323 h 2534"/>
                <a:gd name="T16" fmla="*/ 1248 w 2642"/>
                <a:gd name="T17" fmla="*/ 123 h 2534"/>
                <a:gd name="T18" fmla="*/ 1471 w 2642"/>
                <a:gd name="T19" fmla="*/ 6 h 2534"/>
                <a:gd name="T20" fmla="*/ 1747 w 2642"/>
                <a:gd name="T21" fmla="*/ 0 h 2534"/>
                <a:gd name="T22" fmla="*/ 1750 w 2642"/>
                <a:gd name="T23" fmla="*/ 139 h 2534"/>
                <a:gd name="T24" fmla="*/ 2039 w 2642"/>
                <a:gd name="T25" fmla="*/ 147 h 2534"/>
                <a:gd name="T26" fmla="*/ 2191 w 2642"/>
                <a:gd name="T27" fmla="*/ 222 h 2534"/>
                <a:gd name="T28" fmla="*/ 2260 w 2642"/>
                <a:gd name="T29" fmla="*/ 303 h 2534"/>
                <a:gd name="T30" fmla="*/ 2389 w 2642"/>
                <a:gd name="T31" fmla="*/ 311 h 2534"/>
                <a:gd name="T32" fmla="*/ 2538 w 2642"/>
                <a:gd name="T33" fmla="*/ 409 h 2534"/>
                <a:gd name="T34" fmla="*/ 2621 w 2642"/>
                <a:gd name="T35" fmla="*/ 399 h 2534"/>
                <a:gd name="T36" fmla="*/ 2571 w 2642"/>
                <a:gd name="T37" fmla="*/ 497 h 2534"/>
                <a:gd name="T38" fmla="*/ 2636 w 2642"/>
                <a:gd name="T39" fmla="*/ 653 h 2534"/>
                <a:gd name="T40" fmla="*/ 2604 w 2642"/>
                <a:gd name="T41" fmla="*/ 887 h 2534"/>
                <a:gd name="T42" fmla="*/ 2642 w 2642"/>
                <a:gd name="T43" fmla="*/ 1033 h 2534"/>
                <a:gd name="T44" fmla="*/ 2585 w 2642"/>
                <a:gd name="T45" fmla="*/ 1101 h 2534"/>
                <a:gd name="T46" fmla="*/ 2593 w 2642"/>
                <a:gd name="T47" fmla="*/ 1191 h 2534"/>
                <a:gd name="T48" fmla="*/ 2522 w 2642"/>
                <a:gd name="T49" fmla="*/ 1212 h 2534"/>
                <a:gd name="T50" fmla="*/ 2520 w 2642"/>
                <a:gd name="T51" fmla="*/ 1259 h 2534"/>
                <a:gd name="T52" fmla="*/ 2579 w 2642"/>
                <a:gd name="T53" fmla="*/ 1305 h 2534"/>
                <a:gd name="T54" fmla="*/ 2546 w 2642"/>
                <a:gd name="T55" fmla="*/ 1448 h 2534"/>
                <a:gd name="T56" fmla="*/ 2566 w 2642"/>
                <a:gd name="T57" fmla="*/ 1526 h 2534"/>
                <a:gd name="T58" fmla="*/ 2606 w 2642"/>
                <a:gd name="T59" fmla="*/ 1518 h 2534"/>
                <a:gd name="T60" fmla="*/ 2636 w 2642"/>
                <a:gd name="T61" fmla="*/ 1567 h 2534"/>
                <a:gd name="T62" fmla="*/ 2629 w 2642"/>
                <a:gd name="T63" fmla="*/ 1660 h 2534"/>
                <a:gd name="T64" fmla="*/ 2513 w 2642"/>
                <a:gd name="T65" fmla="*/ 1846 h 2534"/>
                <a:gd name="T66" fmla="*/ 2448 w 2642"/>
                <a:gd name="T67" fmla="*/ 1873 h 2534"/>
                <a:gd name="T68" fmla="*/ 2451 w 2642"/>
                <a:gd name="T69" fmla="*/ 1996 h 2534"/>
                <a:gd name="T70" fmla="*/ 2402 w 2642"/>
                <a:gd name="T71" fmla="*/ 2070 h 2534"/>
                <a:gd name="T72" fmla="*/ 2437 w 2642"/>
                <a:gd name="T73" fmla="*/ 2135 h 2534"/>
                <a:gd name="T74" fmla="*/ 2044 w 2642"/>
                <a:gd name="T75" fmla="*/ 2534 h 2534"/>
                <a:gd name="T76" fmla="*/ 1891 w 2642"/>
                <a:gd name="T77" fmla="*/ 2493 h 2534"/>
                <a:gd name="T78" fmla="*/ 1719 w 2642"/>
                <a:gd name="T79" fmla="*/ 2515 h 2534"/>
                <a:gd name="T80" fmla="*/ 1526 w 2642"/>
                <a:gd name="T81" fmla="*/ 2435 h 2534"/>
                <a:gd name="T82" fmla="*/ 1387 w 2642"/>
                <a:gd name="T83" fmla="*/ 2455 h 2534"/>
                <a:gd name="T84" fmla="*/ 1281 w 2642"/>
                <a:gd name="T85" fmla="*/ 2395 h 2534"/>
                <a:gd name="T86" fmla="*/ 1281 w 2642"/>
                <a:gd name="T87" fmla="*/ 2313 h 2534"/>
                <a:gd name="T88" fmla="*/ 926 w 2642"/>
                <a:gd name="T89" fmla="*/ 2220 h 2534"/>
                <a:gd name="T90" fmla="*/ 816 w 2642"/>
                <a:gd name="T91" fmla="*/ 2042 h 2534"/>
                <a:gd name="T92" fmla="*/ 827 w 2642"/>
                <a:gd name="T93" fmla="*/ 1835 h 2534"/>
                <a:gd name="T94" fmla="*/ 682 w 2642"/>
                <a:gd name="T95" fmla="*/ 1829 h 2534"/>
                <a:gd name="T96" fmla="*/ 658 w 2642"/>
                <a:gd name="T97" fmla="*/ 1680 h 2534"/>
                <a:gd name="T98" fmla="*/ 495 w 2642"/>
                <a:gd name="T99" fmla="*/ 1617 h 2534"/>
                <a:gd name="T100" fmla="*/ 303 w 2642"/>
                <a:gd name="T101" fmla="*/ 1471 h 2534"/>
                <a:gd name="T102" fmla="*/ 233 w 2642"/>
                <a:gd name="T103" fmla="*/ 1240 h 2534"/>
                <a:gd name="T104" fmla="*/ 0 w 2642"/>
                <a:gd name="T105" fmla="*/ 895 h 2534"/>
                <a:gd name="T106" fmla="*/ 0 w 2642"/>
                <a:gd name="T107" fmla="*/ 817 h 2534"/>
                <a:gd name="T108" fmla="*/ 0 w 2642"/>
                <a:gd name="T109" fmla="*/ 817 h 2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42" h="2534">
                  <a:moveTo>
                    <a:pt x="0" y="817"/>
                  </a:moveTo>
                  <a:lnTo>
                    <a:pt x="145" y="822"/>
                  </a:lnTo>
                  <a:lnTo>
                    <a:pt x="226" y="893"/>
                  </a:lnTo>
                  <a:lnTo>
                    <a:pt x="324" y="849"/>
                  </a:lnTo>
                  <a:lnTo>
                    <a:pt x="488" y="920"/>
                  </a:lnTo>
                  <a:lnTo>
                    <a:pt x="598" y="879"/>
                  </a:lnTo>
                  <a:lnTo>
                    <a:pt x="868" y="502"/>
                  </a:lnTo>
                  <a:lnTo>
                    <a:pt x="1206" y="323"/>
                  </a:lnTo>
                  <a:lnTo>
                    <a:pt x="1248" y="123"/>
                  </a:lnTo>
                  <a:lnTo>
                    <a:pt x="1471" y="6"/>
                  </a:lnTo>
                  <a:lnTo>
                    <a:pt x="1747" y="0"/>
                  </a:lnTo>
                  <a:lnTo>
                    <a:pt x="1750" y="139"/>
                  </a:lnTo>
                  <a:lnTo>
                    <a:pt x="2039" y="147"/>
                  </a:lnTo>
                  <a:lnTo>
                    <a:pt x="2191" y="222"/>
                  </a:lnTo>
                  <a:lnTo>
                    <a:pt x="2260" y="303"/>
                  </a:lnTo>
                  <a:lnTo>
                    <a:pt x="2389" y="311"/>
                  </a:lnTo>
                  <a:lnTo>
                    <a:pt x="2538" y="409"/>
                  </a:lnTo>
                  <a:lnTo>
                    <a:pt x="2621" y="399"/>
                  </a:lnTo>
                  <a:lnTo>
                    <a:pt x="2571" y="497"/>
                  </a:lnTo>
                  <a:lnTo>
                    <a:pt x="2636" y="653"/>
                  </a:lnTo>
                  <a:lnTo>
                    <a:pt x="2604" y="887"/>
                  </a:lnTo>
                  <a:lnTo>
                    <a:pt x="2642" y="1033"/>
                  </a:lnTo>
                  <a:lnTo>
                    <a:pt x="2585" y="1101"/>
                  </a:lnTo>
                  <a:lnTo>
                    <a:pt x="2593" y="1191"/>
                  </a:lnTo>
                  <a:lnTo>
                    <a:pt x="2522" y="1212"/>
                  </a:lnTo>
                  <a:lnTo>
                    <a:pt x="2520" y="1259"/>
                  </a:lnTo>
                  <a:lnTo>
                    <a:pt x="2579" y="1305"/>
                  </a:lnTo>
                  <a:lnTo>
                    <a:pt x="2546" y="1448"/>
                  </a:lnTo>
                  <a:lnTo>
                    <a:pt x="2566" y="1526"/>
                  </a:lnTo>
                  <a:lnTo>
                    <a:pt x="2606" y="1518"/>
                  </a:lnTo>
                  <a:lnTo>
                    <a:pt x="2636" y="1567"/>
                  </a:lnTo>
                  <a:lnTo>
                    <a:pt x="2629" y="1660"/>
                  </a:lnTo>
                  <a:lnTo>
                    <a:pt x="2513" y="1846"/>
                  </a:lnTo>
                  <a:lnTo>
                    <a:pt x="2448" y="1873"/>
                  </a:lnTo>
                  <a:lnTo>
                    <a:pt x="2451" y="1996"/>
                  </a:lnTo>
                  <a:lnTo>
                    <a:pt x="2402" y="2070"/>
                  </a:lnTo>
                  <a:lnTo>
                    <a:pt x="2437" y="2135"/>
                  </a:lnTo>
                  <a:lnTo>
                    <a:pt x="2044" y="2534"/>
                  </a:lnTo>
                  <a:lnTo>
                    <a:pt x="1891" y="2493"/>
                  </a:lnTo>
                  <a:lnTo>
                    <a:pt x="1719" y="2515"/>
                  </a:lnTo>
                  <a:lnTo>
                    <a:pt x="1526" y="2435"/>
                  </a:lnTo>
                  <a:lnTo>
                    <a:pt x="1387" y="2455"/>
                  </a:lnTo>
                  <a:lnTo>
                    <a:pt x="1281" y="2395"/>
                  </a:lnTo>
                  <a:lnTo>
                    <a:pt x="1281" y="2313"/>
                  </a:lnTo>
                  <a:lnTo>
                    <a:pt x="926" y="2220"/>
                  </a:lnTo>
                  <a:lnTo>
                    <a:pt x="816" y="2042"/>
                  </a:lnTo>
                  <a:lnTo>
                    <a:pt x="827" y="1835"/>
                  </a:lnTo>
                  <a:lnTo>
                    <a:pt x="682" y="1829"/>
                  </a:lnTo>
                  <a:lnTo>
                    <a:pt x="658" y="1680"/>
                  </a:lnTo>
                  <a:lnTo>
                    <a:pt x="495" y="1617"/>
                  </a:lnTo>
                  <a:lnTo>
                    <a:pt x="303" y="1471"/>
                  </a:lnTo>
                  <a:lnTo>
                    <a:pt x="233" y="1240"/>
                  </a:lnTo>
                  <a:lnTo>
                    <a:pt x="0" y="895"/>
                  </a:lnTo>
                  <a:lnTo>
                    <a:pt x="0" y="817"/>
                  </a:lnTo>
                  <a:lnTo>
                    <a:pt x="0" y="817"/>
                  </a:lnTo>
                  <a:close/>
                </a:path>
              </a:pathLst>
            </a:custGeom>
            <a:solidFill>
              <a:srgbClr val="4DD0E1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E3D2B73F-AAE2-CA7F-1A7F-AC1A29A45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4538" y="1055688"/>
              <a:ext cx="823913" cy="1355725"/>
            </a:xfrm>
            <a:custGeom>
              <a:avLst/>
              <a:gdLst>
                <a:gd name="T0" fmla="*/ 740 w 3633"/>
                <a:gd name="T1" fmla="*/ 5862 h 5980"/>
                <a:gd name="T2" fmla="*/ 609 w 3633"/>
                <a:gd name="T3" fmla="*/ 5598 h 5980"/>
                <a:gd name="T4" fmla="*/ 262 w 3633"/>
                <a:gd name="T5" fmla="*/ 5022 h 5980"/>
                <a:gd name="T6" fmla="*/ 587 w 3633"/>
                <a:gd name="T7" fmla="*/ 4803 h 5980"/>
                <a:gd name="T8" fmla="*/ 579 w 3633"/>
                <a:gd name="T9" fmla="*/ 4325 h 5980"/>
                <a:gd name="T10" fmla="*/ 505 w 3633"/>
                <a:gd name="T11" fmla="*/ 4186 h 5980"/>
                <a:gd name="T12" fmla="*/ 385 w 3633"/>
                <a:gd name="T13" fmla="*/ 3951 h 5980"/>
                <a:gd name="T14" fmla="*/ 216 w 3633"/>
                <a:gd name="T15" fmla="*/ 3834 h 5980"/>
                <a:gd name="T16" fmla="*/ 0 w 3633"/>
                <a:gd name="T17" fmla="*/ 3320 h 5980"/>
                <a:gd name="T18" fmla="*/ 134 w 3633"/>
                <a:gd name="T19" fmla="*/ 3099 h 5980"/>
                <a:gd name="T20" fmla="*/ 693 w 3633"/>
                <a:gd name="T21" fmla="*/ 2386 h 5980"/>
                <a:gd name="T22" fmla="*/ 862 w 3633"/>
                <a:gd name="T23" fmla="*/ 1123 h 5980"/>
                <a:gd name="T24" fmla="*/ 737 w 3633"/>
                <a:gd name="T25" fmla="*/ 901 h 5980"/>
                <a:gd name="T26" fmla="*/ 516 w 3633"/>
                <a:gd name="T27" fmla="*/ 164 h 5980"/>
                <a:gd name="T28" fmla="*/ 3633 w 3633"/>
                <a:gd name="T29" fmla="*/ 1425 h 5980"/>
                <a:gd name="T30" fmla="*/ 3327 w 3633"/>
                <a:gd name="T31" fmla="*/ 2834 h 5980"/>
                <a:gd name="T32" fmla="*/ 3280 w 3633"/>
                <a:gd name="T33" fmla="*/ 3023 h 5980"/>
                <a:gd name="T34" fmla="*/ 3182 w 3633"/>
                <a:gd name="T35" fmla="*/ 3217 h 5980"/>
                <a:gd name="T36" fmla="*/ 3139 w 3633"/>
                <a:gd name="T37" fmla="*/ 3424 h 5980"/>
                <a:gd name="T38" fmla="*/ 3043 w 3633"/>
                <a:gd name="T39" fmla="*/ 3730 h 5980"/>
                <a:gd name="T40" fmla="*/ 2885 w 3633"/>
                <a:gd name="T41" fmla="*/ 3935 h 5980"/>
                <a:gd name="T42" fmla="*/ 3021 w 3633"/>
                <a:gd name="T43" fmla="*/ 3954 h 5980"/>
                <a:gd name="T44" fmla="*/ 3109 w 3633"/>
                <a:gd name="T45" fmla="*/ 4224 h 5980"/>
                <a:gd name="T46" fmla="*/ 3139 w 3633"/>
                <a:gd name="T47" fmla="*/ 4377 h 5980"/>
                <a:gd name="T48" fmla="*/ 3280 w 3633"/>
                <a:gd name="T49" fmla="*/ 4524 h 5980"/>
                <a:gd name="T50" fmla="*/ 3106 w 3633"/>
                <a:gd name="T51" fmla="*/ 4620 h 5980"/>
                <a:gd name="T52" fmla="*/ 2855 w 3633"/>
                <a:gd name="T53" fmla="*/ 4891 h 5980"/>
                <a:gd name="T54" fmla="*/ 1927 w 3633"/>
                <a:gd name="T55" fmla="*/ 5399 h 5980"/>
                <a:gd name="T56" fmla="*/ 1962 w 3633"/>
                <a:gd name="T57" fmla="*/ 5515 h 5980"/>
                <a:gd name="T58" fmla="*/ 1454 w 3633"/>
                <a:gd name="T59" fmla="*/ 5786 h 5980"/>
                <a:gd name="T60" fmla="*/ 1078 w 3633"/>
                <a:gd name="T61" fmla="*/ 5830 h 5980"/>
                <a:gd name="T62" fmla="*/ 865 w 3633"/>
                <a:gd name="T63" fmla="*/ 5980 h 5980"/>
                <a:gd name="T64" fmla="*/ 713 w 3633"/>
                <a:gd name="T65" fmla="*/ 5966 h 5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33" h="5980">
                  <a:moveTo>
                    <a:pt x="713" y="5966"/>
                  </a:moveTo>
                  <a:lnTo>
                    <a:pt x="740" y="5862"/>
                  </a:lnTo>
                  <a:lnTo>
                    <a:pt x="698" y="5843"/>
                  </a:lnTo>
                  <a:lnTo>
                    <a:pt x="609" y="5598"/>
                  </a:lnTo>
                  <a:lnTo>
                    <a:pt x="180" y="5153"/>
                  </a:lnTo>
                  <a:lnTo>
                    <a:pt x="262" y="5022"/>
                  </a:lnTo>
                  <a:lnTo>
                    <a:pt x="778" y="5014"/>
                  </a:lnTo>
                  <a:lnTo>
                    <a:pt x="587" y="4803"/>
                  </a:lnTo>
                  <a:lnTo>
                    <a:pt x="549" y="4557"/>
                  </a:lnTo>
                  <a:lnTo>
                    <a:pt x="579" y="4325"/>
                  </a:lnTo>
                  <a:lnTo>
                    <a:pt x="557" y="4211"/>
                  </a:lnTo>
                  <a:lnTo>
                    <a:pt x="505" y="4186"/>
                  </a:lnTo>
                  <a:lnTo>
                    <a:pt x="481" y="4008"/>
                  </a:lnTo>
                  <a:lnTo>
                    <a:pt x="385" y="3951"/>
                  </a:lnTo>
                  <a:lnTo>
                    <a:pt x="338" y="3834"/>
                  </a:lnTo>
                  <a:lnTo>
                    <a:pt x="216" y="3834"/>
                  </a:lnTo>
                  <a:lnTo>
                    <a:pt x="58" y="3597"/>
                  </a:lnTo>
                  <a:lnTo>
                    <a:pt x="0" y="3320"/>
                  </a:lnTo>
                  <a:lnTo>
                    <a:pt x="74" y="3277"/>
                  </a:lnTo>
                  <a:lnTo>
                    <a:pt x="134" y="3099"/>
                  </a:lnTo>
                  <a:lnTo>
                    <a:pt x="317" y="2823"/>
                  </a:lnTo>
                  <a:lnTo>
                    <a:pt x="693" y="2386"/>
                  </a:lnTo>
                  <a:lnTo>
                    <a:pt x="781" y="1281"/>
                  </a:lnTo>
                  <a:lnTo>
                    <a:pt x="862" y="1123"/>
                  </a:lnTo>
                  <a:lnTo>
                    <a:pt x="723" y="972"/>
                  </a:lnTo>
                  <a:lnTo>
                    <a:pt x="737" y="901"/>
                  </a:lnTo>
                  <a:lnTo>
                    <a:pt x="590" y="705"/>
                  </a:lnTo>
                  <a:lnTo>
                    <a:pt x="516" y="164"/>
                  </a:lnTo>
                  <a:lnTo>
                    <a:pt x="862" y="0"/>
                  </a:lnTo>
                  <a:lnTo>
                    <a:pt x="3633" y="1425"/>
                  </a:lnTo>
                  <a:lnTo>
                    <a:pt x="3633" y="2826"/>
                  </a:lnTo>
                  <a:lnTo>
                    <a:pt x="3327" y="2834"/>
                  </a:lnTo>
                  <a:lnTo>
                    <a:pt x="3262" y="2895"/>
                  </a:lnTo>
                  <a:lnTo>
                    <a:pt x="3280" y="3023"/>
                  </a:lnTo>
                  <a:lnTo>
                    <a:pt x="3177" y="3151"/>
                  </a:lnTo>
                  <a:lnTo>
                    <a:pt x="3182" y="3217"/>
                  </a:lnTo>
                  <a:lnTo>
                    <a:pt x="3076" y="3271"/>
                  </a:lnTo>
                  <a:lnTo>
                    <a:pt x="3139" y="3424"/>
                  </a:lnTo>
                  <a:lnTo>
                    <a:pt x="2975" y="3560"/>
                  </a:lnTo>
                  <a:lnTo>
                    <a:pt x="3043" y="3730"/>
                  </a:lnTo>
                  <a:lnTo>
                    <a:pt x="2937" y="3817"/>
                  </a:lnTo>
                  <a:lnTo>
                    <a:pt x="2885" y="3935"/>
                  </a:lnTo>
                  <a:lnTo>
                    <a:pt x="2928" y="3992"/>
                  </a:lnTo>
                  <a:lnTo>
                    <a:pt x="3021" y="3954"/>
                  </a:lnTo>
                  <a:lnTo>
                    <a:pt x="3103" y="4003"/>
                  </a:lnTo>
                  <a:lnTo>
                    <a:pt x="3109" y="4224"/>
                  </a:lnTo>
                  <a:lnTo>
                    <a:pt x="3161" y="4208"/>
                  </a:lnTo>
                  <a:lnTo>
                    <a:pt x="3139" y="4377"/>
                  </a:lnTo>
                  <a:lnTo>
                    <a:pt x="3267" y="4468"/>
                  </a:lnTo>
                  <a:lnTo>
                    <a:pt x="3280" y="4524"/>
                  </a:lnTo>
                  <a:lnTo>
                    <a:pt x="3248" y="4650"/>
                  </a:lnTo>
                  <a:lnTo>
                    <a:pt x="3106" y="4620"/>
                  </a:lnTo>
                  <a:lnTo>
                    <a:pt x="2855" y="4760"/>
                  </a:lnTo>
                  <a:lnTo>
                    <a:pt x="2855" y="4891"/>
                  </a:lnTo>
                  <a:lnTo>
                    <a:pt x="2413" y="5338"/>
                  </a:lnTo>
                  <a:lnTo>
                    <a:pt x="1927" y="5399"/>
                  </a:lnTo>
                  <a:lnTo>
                    <a:pt x="1875" y="5450"/>
                  </a:lnTo>
                  <a:lnTo>
                    <a:pt x="1962" y="5515"/>
                  </a:lnTo>
                  <a:lnTo>
                    <a:pt x="1779" y="5759"/>
                  </a:lnTo>
                  <a:lnTo>
                    <a:pt x="1454" y="5786"/>
                  </a:lnTo>
                  <a:lnTo>
                    <a:pt x="1169" y="5958"/>
                  </a:lnTo>
                  <a:lnTo>
                    <a:pt x="1078" y="5830"/>
                  </a:lnTo>
                  <a:lnTo>
                    <a:pt x="1018" y="5908"/>
                  </a:lnTo>
                  <a:lnTo>
                    <a:pt x="865" y="5980"/>
                  </a:lnTo>
                  <a:lnTo>
                    <a:pt x="713" y="5966"/>
                  </a:lnTo>
                  <a:lnTo>
                    <a:pt x="713" y="5966"/>
                  </a:lnTo>
                  <a:close/>
                </a:path>
              </a:pathLst>
            </a:custGeom>
            <a:solidFill>
              <a:srgbClr val="F39C12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19D17855-D4E7-0C10-1445-745BE7E96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288" y="23813"/>
              <a:ext cx="1627188" cy="1404938"/>
            </a:xfrm>
            <a:custGeom>
              <a:avLst/>
              <a:gdLst>
                <a:gd name="T0" fmla="*/ 0 w 7171"/>
                <a:gd name="T1" fmla="*/ 3149 h 6194"/>
                <a:gd name="T2" fmla="*/ 350 w 7171"/>
                <a:gd name="T3" fmla="*/ 2559 h 6194"/>
                <a:gd name="T4" fmla="*/ 1081 w 7171"/>
                <a:gd name="T5" fmla="*/ 2499 h 6194"/>
                <a:gd name="T6" fmla="*/ 1483 w 7171"/>
                <a:gd name="T7" fmla="*/ 2164 h 6194"/>
                <a:gd name="T8" fmla="*/ 1764 w 7171"/>
                <a:gd name="T9" fmla="*/ 2011 h 6194"/>
                <a:gd name="T10" fmla="*/ 1674 w 7171"/>
                <a:gd name="T11" fmla="*/ 1885 h 6194"/>
                <a:gd name="T12" fmla="*/ 1726 w 7171"/>
                <a:gd name="T13" fmla="*/ 1781 h 6194"/>
                <a:gd name="T14" fmla="*/ 1995 w 7171"/>
                <a:gd name="T15" fmla="*/ 1636 h 6194"/>
                <a:gd name="T16" fmla="*/ 2542 w 7171"/>
                <a:gd name="T17" fmla="*/ 1601 h 6194"/>
                <a:gd name="T18" fmla="*/ 2635 w 7171"/>
                <a:gd name="T19" fmla="*/ 1492 h 6194"/>
                <a:gd name="T20" fmla="*/ 2411 w 7171"/>
                <a:gd name="T21" fmla="*/ 1251 h 6194"/>
                <a:gd name="T22" fmla="*/ 2359 w 7171"/>
                <a:gd name="T23" fmla="*/ 886 h 6194"/>
                <a:gd name="T24" fmla="*/ 2337 w 7171"/>
                <a:gd name="T25" fmla="*/ 815 h 6194"/>
                <a:gd name="T26" fmla="*/ 2211 w 7171"/>
                <a:gd name="T27" fmla="*/ 659 h 6194"/>
                <a:gd name="T28" fmla="*/ 2534 w 7171"/>
                <a:gd name="T29" fmla="*/ 569 h 6194"/>
                <a:gd name="T30" fmla="*/ 2766 w 7171"/>
                <a:gd name="T31" fmla="*/ 454 h 6194"/>
                <a:gd name="T32" fmla="*/ 2954 w 7171"/>
                <a:gd name="T33" fmla="*/ 430 h 6194"/>
                <a:gd name="T34" fmla="*/ 3451 w 7171"/>
                <a:gd name="T35" fmla="*/ 189 h 6194"/>
                <a:gd name="T36" fmla="*/ 4002 w 7171"/>
                <a:gd name="T37" fmla="*/ 101 h 6194"/>
                <a:gd name="T38" fmla="*/ 4330 w 7171"/>
                <a:gd name="T39" fmla="*/ 63 h 6194"/>
                <a:gd name="T40" fmla="*/ 4826 w 7171"/>
                <a:gd name="T41" fmla="*/ 146 h 6194"/>
                <a:gd name="T42" fmla="*/ 5214 w 7171"/>
                <a:gd name="T43" fmla="*/ 3 h 6194"/>
                <a:gd name="T44" fmla="*/ 5498 w 7171"/>
                <a:gd name="T45" fmla="*/ 38 h 6194"/>
                <a:gd name="T46" fmla="*/ 5695 w 7171"/>
                <a:gd name="T47" fmla="*/ 30 h 6194"/>
                <a:gd name="T48" fmla="*/ 5733 w 7171"/>
                <a:gd name="T49" fmla="*/ 75 h 6194"/>
                <a:gd name="T50" fmla="*/ 5989 w 7171"/>
                <a:gd name="T51" fmla="*/ 77 h 6194"/>
                <a:gd name="T52" fmla="*/ 5891 w 7171"/>
                <a:gd name="T53" fmla="*/ 203 h 6194"/>
                <a:gd name="T54" fmla="*/ 5871 w 7171"/>
                <a:gd name="T55" fmla="*/ 549 h 6194"/>
                <a:gd name="T56" fmla="*/ 5852 w 7171"/>
                <a:gd name="T57" fmla="*/ 765 h 6194"/>
                <a:gd name="T58" fmla="*/ 5593 w 7171"/>
                <a:gd name="T59" fmla="*/ 1022 h 6194"/>
                <a:gd name="T60" fmla="*/ 5803 w 7171"/>
                <a:gd name="T61" fmla="*/ 1268 h 6194"/>
                <a:gd name="T62" fmla="*/ 5891 w 7171"/>
                <a:gd name="T63" fmla="*/ 1450 h 6194"/>
                <a:gd name="T64" fmla="*/ 6308 w 7171"/>
                <a:gd name="T65" fmla="*/ 2210 h 6194"/>
                <a:gd name="T66" fmla="*/ 6360 w 7171"/>
                <a:gd name="T67" fmla="*/ 2420 h 6194"/>
                <a:gd name="T68" fmla="*/ 6401 w 7171"/>
                <a:gd name="T69" fmla="*/ 2876 h 6194"/>
                <a:gd name="T70" fmla="*/ 6385 w 7171"/>
                <a:gd name="T71" fmla="*/ 3212 h 6194"/>
                <a:gd name="T72" fmla="*/ 6434 w 7171"/>
                <a:gd name="T73" fmla="*/ 3476 h 6194"/>
                <a:gd name="T74" fmla="*/ 6267 w 7171"/>
                <a:gd name="T75" fmla="*/ 3602 h 6194"/>
                <a:gd name="T76" fmla="*/ 6499 w 7171"/>
                <a:gd name="T77" fmla="*/ 4062 h 6194"/>
                <a:gd name="T78" fmla="*/ 7023 w 7171"/>
                <a:gd name="T79" fmla="*/ 4255 h 6194"/>
                <a:gd name="T80" fmla="*/ 5625 w 7171"/>
                <a:gd name="T81" fmla="*/ 5495 h 6194"/>
                <a:gd name="T82" fmla="*/ 4507 w 7171"/>
                <a:gd name="T83" fmla="*/ 6136 h 6194"/>
                <a:gd name="T84" fmla="*/ 4116 w 7171"/>
                <a:gd name="T85" fmla="*/ 6142 h 6194"/>
                <a:gd name="T86" fmla="*/ 4146 w 7171"/>
                <a:gd name="T87" fmla="*/ 5890 h 6194"/>
                <a:gd name="T88" fmla="*/ 3800 w 7171"/>
                <a:gd name="T89" fmla="*/ 5729 h 6194"/>
                <a:gd name="T90" fmla="*/ 3579 w 7171"/>
                <a:gd name="T91" fmla="*/ 5612 h 6194"/>
                <a:gd name="T92" fmla="*/ 3434 w 7171"/>
                <a:gd name="T93" fmla="*/ 5429 h 6194"/>
                <a:gd name="T94" fmla="*/ 0 w 7171"/>
                <a:gd name="T95" fmla="*/ 3280 h 6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171" h="6194">
                  <a:moveTo>
                    <a:pt x="0" y="3280"/>
                  </a:moveTo>
                  <a:lnTo>
                    <a:pt x="0" y="3149"/>
                  </a:lnTo>
                  <a:lnTo>
                    <a:pt x="0" y="2789"/>
                  </a:lnTo>
                  <a:lnTo>
                    <a:pt x="350" y="2559"/>
                  </a:lnTo>
                  <a:lnTo>
                    <a:pt x="828" y="2482"/>
                  </a:lnTo>
                  <a:lnTo>
                    <a:pt x="1081" y="2499"/>
                  </a:lnTo>
                  <a:lnTo>
                    <a:pt x="1207" y="2343"/>
                  </a:lnTo>
                  <a:lnTo>
                    <a:pt x="1483" y="2164"/>
                  </a:lnTo>
                  <a:lnTo>
                    <a:pt x="1733" y="2092"/>
                  </a:lnTo>
                  <a:lnTo>
                    <a:pt x="1764" y="2011"/>
                  </a:lnTo>
                  <a:lnTo>
                    <a:pt x="1663" y="1940"/>
                  </a:lnTo>
                  <a:lnTo>
                    <a:pt x="1674" y="1885"/>
                  </a:lnTo>
                  <a:lnTo>
                    <a:pt x="1723" y="1865"/>
                  </a:lnTo>
                  <a:lnTo>
                    <a:pt x="1726" y="1781"/>
                  </a:lnTo>
                  <a:lnTo>
                    <a:pt x="2015" y="1729"/>
                  </a:lnTo>
                  <a:lnTo>
                    <a:pt x="1995" y="1636"/>
                  </a:lnTo>
                  <a:lnTo>
                    <a:pt x="2574" y="1626"/>
                  </a:lnTo>
                  <a:lnTo>
                    <a:pt x="2542" y="1601"/>
                  </a:lnTo>
                  <a:lnTo>
                    <a:pt x="2564" y="1538"/>
                  </a:lnTo>
                  <a:lnTo>
                    <a:pt x="2635" y="1492"/>
                  </a:lnTo>
                  <a:lnTo>
                    <a:pt x="2498" y="1412"/>
                  </a:lnTo>
                  <a:lnTo>
                    <a:pt x="2411" y="1251"/>
                  </a:lnTo>
                  <a:lnTo>
                    <a:pt x="2408" y="981"/>
                  </a:lnTo>
                  <a:lnTo>
                    <a:pt x="2359" y="886"/>
                  </a:lnTo>
                  <a:lnTo>
                    <a:pt x="2395" y="853"/>
                  </a:lnTo>
                  <a:lnTo>
                    <a:pt x="2337" y="815"/>
                  </a:lnTo>
                  <a:lnTo>
                    <a:pt x="2373" y="768"/>
                  </a:lnTo>
                  <a:lnTo>
                    <a:pt x="2211" y="659"/>
                  </a:lnTo>
                  <a:lnTo>
                    <a:pt x="2373" y="645"/>
                  </a:lnTo>
                  <a:lnTo>
                    <a:pt x="2534" y="569"/>
                  </a:lnTo>
                  <a:lnTo>
                    <a:pt x="2624" y="468"/>
                  </a:lnTo>
                  <a:lnTo>
                    <a:pt x="2766" y="454"/>
                  </a:lnTo>
                  <a:lnTo>
                    <a:pt x="2818" y="400"/>
                  </a:lnTo>
                  <a:lnTo>
                    <a:pt x="2954" y="430"/>
                  </a:lnTo>
                  <a:lnTo>
                    <a:pt x="3101" y="299"/>
                  </a:lnTo>
                  <a:lnTo>
                    <a:pt x="3451" y="189"/>
                  </a:lnTo>
                  <a:lnTo>
                    <a:pt x="3887" y="168"/>
                  </a:lnTo>
                  <a:lnTo>
                    <a:pt x="4002" y="101"/>
                  </a:lnTo>
                  <a:lnTo>
                    <a:pt x="4193" y="110"/>
                  </a:lnTo>
                  <a:lnTo>
                    <a:pt x="4330" y="63"/>
                  </a:lnTo>
                  <a:lnTo>
                    <a:pt x="4647" y="69"/>
                  </a:lnTo>
                  <a:lnTo>
                    <a:pt x="4826" y="146"/>
                  </a:lnTo>
                  <a:lnTo>
                    <a:pt x="5138" y="61"/>
                  </a:lnTo>
                  <a:lnTo>
                    <a:pt x="5214" y="3"/>
                  </a:lnTo>
                  <a:lnTo>
                    <a:pt x="5400" y="63"/>
                  </a:lnTo>
                  <a:lnTo>
                    <a:pt x="5498" y="38"/>
                  </a:lnTo>
                  <a:lnTo>
                    <a:pt x="5494" y="0"/>
                  </a:lnTo>
                  <a:lnTo>
                    <a:pt x="5695" y="30"/>
                  </a:lnTo>
                  <a:lnTo>
                    <a:pt x="5686" y="61"/>
                  </a:lnTo>
                  <a:lnTo>
                    <a:pt x="5733" y="75"/>
                  </a:lnTo>
                  <a:lnTo>
                    <a:pt x="5975" y="45"/>
                  </a:lnTo>
                  <a:lnTo>
                    <a:pt x="5989" y="77"/>
                  </a:lnTo>
                  <a:lnTo>
                    <a:pt x="5826" y="173"/>
                  </a:lnTo>
                  <a:lnTo>
                    <a:pt x="5891" y="203"/>
                  </a:lnTo>
                  <a:lnTo>
                    <a:pt x="5852" y="391"/>
                  </a:lnTo>
                  <a:lnTo>
                    <a:pt x="5871" y="549"/>
                  </a:lnTo>
                  <a:lnTo>
                    <a:pt x="5917" y="577"/>
                  </a:lnTo>
                  <a:lnTo>
                    <a:pt x="5852" y="765"/>
                  </a:lnTo>
                  <a:lnTo>
                    <a:pt x="5604" y="946"/>
                  </a:lnTo>
                  <a:lnTo>
                    <a:pt x="5593" y="1022"/>
                  </a:lnTo>
                  <a:lnTo>
                    <a:pt x="5678" y="1224"/>
                  </a:lnTo>
                  <a:lnTo>
                    <a:pt x="5803" y="1268"/>
                  </a:lnTo>
                  <a:lnTo>
                    <a:pt x="5871" y="1349"/>
                  </a:lnTo>
                  <a:lnTo>
                    <a:pt x="5891" y="1450"/>
                  </a:lnTo>
                  <a:lnTo>
                    <a:pt x="6139" y="1598"/>
                  </a:lnTo>
                  <a:lnTo>
                    <a:pt x="6308" y="2210"/>
                  </a:lnTo>
                  <a:lnTo>
                    <a:pt x="6229" y="2248"/>
                  </a:lnTo>
                  <a:lnTo>
                    <a:pt x="6360" y="2420"/>
                  </a:lnTo>
                  <a:lnTo>
                    <a:pt x="6418" y="2582"/>
                  </a:lnTo>
                  <a:lnTo>
                    <a:pt x="6401" y="2876"/>
                  </a:lnTo>
                  <a:lnTo>
                    <a:pt x="6458" y="3026"/>
                  </a:lnTo>
                  <a:lnTo>
                    <a:pt x="6385" y="3212"/>
                  </a:lnTo>
                  <a:lnTo>
                    <a:pt x="6453" y="3365"/>
                  </a:lnTo>
                  <a:lnTo>
                    <a:pt x="6434" y="3476"/>
                  </a:lnTo>
                  <a:lnTo>
                    <a:pt x="6305" y="3537"/>
                  </a:lnTo>
                  <a:lnTo>
                    <a:pt x="6267" y="3602"/>
                  </a:lnTo>
                  <a:lnTo>
                    <a:pt x="6488" y="3892"/>
                  </a:lnTo>
                  <a:lnTo>
                    <a:pt x="6499" y="4062"/>
                  </a:lnTo>
                  <a:lnTo>
                    <a:pt x="6579" y="4160"/>
                  </a:lnTo>
                  <a:lnTo>
                    <a:pt x="7023" y="4255"/>
                  </a:lnTo>
                  <a:lnTo>
                    <a:pt x="7171" y="4531"/>
                  </a:lnTo>
                  <a:lnTo>
                    <a:pt x="5625" y="5495"/>
                  </a:lnTo>
                  <a:lnTo>
                    <a:pt x="5045" y="6019"/>
                  </a:lnTo>
                  <a:lnTo>
                    <a:pt x="4507" y="6136"/>
                  </a:lnTo>
                  <a:lnTo>
                    <a:pt x="4179" y="6194"/>
                  </a:lnTo>
                  <a:lnTo>
                    <a:pt x="4116" y="6142"/>
                  </a:lnTo>
                  <a:lnTo>
                    <a:pt x="4171" y="6049"/>
                  </a:lnTo>
                  <a:lnTo>
                    <a:pt x="4146" y="5890"/>
                  </a:lnTo>
                  <a:lnTo>
                    <a:pt x="3871" y="5806"/>
                  </a:lnTo>
                  <a:lnTo>
                    <a:pt x="3800" y="5729"/>
                  </a:lnTo>
                  <a:lnTo>
                    <a:pt x="3693" y="5746"/>
                  </a:lnTo>
                  <a:lnTo>
                    <a:pt x="3579" y="5612"/>
                  </a:lnTo>
                  <a:lnTo>
                    <a:pt x="3437" y="5563"/>
                  </a:lnTo>
                  <a:lnTo>
                    <a:pt x="3434" y="5429"/>
                  </a:lnTo>
                  <a:lnTo>
                    <a:pt x="1352" y="4062"/>
                  </a:lnTo>
                  <a:lnTo>
                    <a:pt x="0" y="3280"/>
                  </a:lnTo>
                  <a:lnTo>
                    <a:pt x="0" y="3280"/>
                  </a:lnTo>
                  <a:close/>
                </a:path>
              </a:pathLst>
            </a:custGeom>
            <a:solidFill>
              <a:srgbClr val="3498DB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801C9195-9EF9-480C-0087-6FF8FA65BC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9463" y="4008438"/>
              <a:ext cx="820738" cy="1385888"/>
            </a:xfrm>
            <a:custGeom>
              <a:avLst/>
              <a:gdLst>
                <a:gd name="T0" fmla="*/ 620 w 3617"/>
                <a:gd name="T1" fmla="*/ 5819 h 6117"/>
                <a:gd name="T2" fmla="*/ 549 w 3617"/>
                <a:gd name="T3" fmla="*/ 5069 h 6117"/>
                <a:gd name="T4" fmla="*/ 753 w 3617"/>
                <a:gd name="T5" fmla="*/ 4107 h 6117"/>
                <a:gd name="T6" fmla="*/ 764 w 3617"/>
                <a:gd name="T7" fmla="*/ 3845 h 6117"/>
                <a:gd name="T8" fmla="*/ 952 w 3617"/>
                <a:gd name="T9" fmla="*/ 3539 h 6117"/>
                <a:gd name="T10" fmla="*/ 862 w 3617"/>
                <a:gd name="T11" fmla="*/ 3420 h 6117"/>
                <a:gd name="T12" fmla="*/ 838 w 3617"/>
                <a:gd name="T13" fmla="*/ 3184 h 6117"/>
                <a:gd name="T14" fmla="*/ 958 w 3617"/>
                <a:gd name="T15" fmla="*/ 3005 h 6117"/>
                <a:gd name="T16" fmla="*/ 887 w 3617"/>
                <a:gd name="T17" fmla="*/ 2469 h 6117"/>
                <a:gd name="T18" fmla="*/ 705 w 3617"/>
                <a:gd name="T19" fmla="*/ 2283 h 6117"/>
                <a:gd name="T20" fmla="*/ 355 w 3617"/>
                <a:gd name="T21" fmla="*/ 2119 h 6117"/>
                <a:gd name="T22" fmla="*/ 0 w 3617"/>
                <a:gd name="T23" fmla="*/ 1721 h 6117"/>
                <a:gd name="T24" fmla="*/ 1192 w 3617"/>
                <a:gd name="T25" fmla="*/ 1538 h 6117"/>
                <a:gd name="T26" fmla="*/ 1479 w 3617"/>
                <a:gd name="T27" fmla="*/ 1847 h 6117"/>
                <a:gd name="T28" fmla="*/ 1430 w 3617"/>
                <a:gd name="T29" fmla="*/ 2218 h 6117"/>
                <a:gd name="T30" fmla="*/ 1725 w 3617"/>
                <a:gd name="T31" fmla="*/ 2545 h 6117"/>
                <a:gd name="T32" fmla="*/ 1755 w 3617"/>
                <a:gd name="T33" fmla="*/ 2169 h 6117"/>
                <a:gd name="T34" fmla="*/ 1935 w 3617"/>
                <a:gd name="T35" fmla="*/ 1694 h 6117"/>
                <a:gd name="T36" fmla="*/ 1583 w 3617"/>
                <a:gd name="T37" fmla="*/ 1163 h 6117"/>
                <a:gd name="T38" fmla="*/ 1414 w 3617"/>
                <a:gd name="T39" fmla="*/ 639 h 6117"/>
                <a:gd name="T40" fmla="*/ 1829 w 3617"/>
                <a:gd name="T41" fmla="*/ 430 h 6117"/>
                <a:gd name="T42" fmla="*/ 2041 w 3617"/>
                <a:gd name="T43" fmla="*/ 468 h 6117"/>
                <a:gd name="T44" fmla="*/ 2476 w 3617"/>
                <a:gd name="T45" fmla="*/ 476 h 6117"/>
                <a:gd name="T46" fmla="*/ 2743 w 3617"/>
                <a:gd name="T47" fmla="*/ 307 h 6117"/>
                <a:gd name="T48" fmla="*/ 3086 w 3617"/>
                <a:gd name="T49" fmla="*/ 266 h 6117"/>
                <a:gd name="T50" fmla="*/ 3562 w 3617"/>
                <a:gd name="T51" fmla="*/ 83 h 6117"/>
                <a:gd name="T52" fmla="*/ 3456 w 3617"/>
                <a:gd name="T53" fmla="*/ 325 h 6117"/>
                <a:gd name="T54" fmla="*/ 3496 w 3617"/>
                <a:gd name="T55" fmla="*/ 785 h 6117"/>
                <a:gd name="T56" fmla="*/ 3534 w 3617"/>
                <a:gd name="T57" fmla="*/ 967 h 6117"/>
                <a:gd name="T58" fmla="*/ 3512 w 3617"/>
                <a:gd name="T59" fmla="*/ 1424 h 6117"/>
                <a:gd name="T60" fmla="*/ 3542 w 3617"/>
                <a:gd name="T61" fmla="*/ 1578 h 6117"/>
                <a:gd name="T62" fmla="*/ 3589 w 3617"/>
                <a:gd name="T63" fmla="*/ 1563 h 6117"/>
                <a:gd name="T64" fmla="*/ 3592 w 3617"/>
                <a:gd name="T65" fmla="*/ 1746 h 6117"/>
                <a:gd name="T66" fmla="*/ 3502 w 3617"/>
                <a:gd name="T67" fmla="*/ 1814 h 6117"/>
                <a:gd name="T68" fmla="*/ 3348 w 3617"/>
                <a:gd name="T69" fmla="*/ 2119 h 6117"/>
                <a:gd name="T70" fmla="*/ 3275 w 3617"/>
                <a:gd name="T71" fmla="*/ 2288 h 6117"/>
                <a:gd name="T72" fmla="*/ 2702 w 3617"/>
                <a:gd name="T73" fmla="*/ 2608 h 6117"/>
                <a:gd name="T74" fmla="*/ 2366 w 3617"/>
                <a:gd name="T75" fmla="*/ 2778 h 6117"/>
                <a:gd name="T76" fmla="*/ 2247 w 3617"/>
                <a:gd name="T77" fmla="*/ 2829 h 6117"/>
                <a:gd name="T78" fmla="*/ 2099 w 3617"/>
                <a:gd name="T79" fmla="*/ 3171 h 6117"/>
                <a:gd name="T80" fmla="*/ 2003 w 3617"/>
                <a:gd name="T81" fmla="*/ 3176 h 6117"/>
                <a:gd name="T82" fmla="*/ 1580 w 3617"/>
                <a:gd name="T83" fmla="*/ 3572 h 6117"/>
                <a:gd name="T84" fmla="*/ 1545 w 3617"/>
                <a:gd name="T85" fmla="*/ 3553 h 6117"/>
                <a:gd name="T86" fmla="*/ 1660 w 3617"/>
                <a:gd name="T87" fmla="*/ 3982 h 6117"/>
                <a:gd name="T88" fmla="*/ 1749 w 3617"/>
                <a:gd name="T89" fmla="*/ 4545 h 6117"/>
                <a:gd name="T90" fmla="*/ 1804 w 3617"/>
                <a:gd name="T91" fmla="*/ 4432 h 6117"/>
                <a:gd name="T92" fmla="*/ 1746 w 3617"/>
                <a:gd name="T93" fmla="*/ 5006 h 6117"/>
                <a:gd name="T94" fmla="*/ 1728 w 3617"/>
                <a:gd name="T95" fmla="*/ 5085 h 6117"/>
                <a:gd name="T96" fmla="*/ 1648 w 3617"/>
                <a:gd name="T97" fmla="*/ 5315 h 6117"/>
                <a:gd name="T98" fmla="*/ 829 w 3617"/>
                <a:gd name="T99" fmla="*/ 5776 h 6117"/>
                <a:gd name="T100" fmla="*/ 756 w 3617"/>
                <a:gd name="T101" fmla="*/ 5811 h 6117"/>
                <a:gd name="T102" fmla="*/ 898 w 3617"/>
                <a:gd name="T103" fmla="*/ 6117 h 6117"/>
                <a:gd name="T104" fmla="*/ 3275 w 3617"/>
                <a:gd name="T105" fmla="*/ 2280 h 6117"/>
                <a:gd name="T106" fmla="*/ 3297 w 3617"/>
                <a:gd name="T107" fmla="*/ 2256 h 6117"/>
                <a:gd name="T108" fmla="*/ 1771 w 3617"/>
                <a:gd name="T109" fmla="*/ 4285 h 6117"/>
                <a:gd name="T110" fmla="*/ 1785 w 3617"/>
                <a:gd name="T111" fmla="*/ 4198 h 6117"/>
                <a:gd name="T112" fmla="*/ 920 w 3617"/>
                <a:gd name="T113" fmla="*/ 5833 h 6117"/>
                <a:gd name="T114" fmla="*/ 920 w 3617"/>
                <a:gd name="T115" fmla="*/ 5809 h 6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17" h="6117">
                  <a:moveTo>
                    <a:pt x="898" y="6117"/>
                  </a:moveTo>
                  <a:lnTo>
                    <a:pt x="633" y="6114"/>
                  </a:lnTo>
                  <a:lnTo>
                    <a:pt x="620" y="5819"/>
                  </a:lnTo>
                  <a:lnTo>
                    <a:pt x="579" y="5801"/>
                  </a:lnTo>
                  <a:lnTo>
                    <a:pt x="592" y="5246"/>
                  </a:lnTo>
                  <a:lnTo>
                    <a:pt x="549" y="5069"/>
                  </a:lnTo>
                  <a:lnTo>
                    <a:pt x="439" y="4897"/>
                  </a:lnTo>
                  <a:lnTo>
                    <a:pt x="360" y="4506"/>
                  </a:lnTo>
                  <a:lnTo>
                    <a:pt x="753" y="4107"/>
                  </a:lnTo>
                  <a:lnTo>
                    <a:pt x="718" y="4042"/>
                  </a:lnTo>
                  <a:lnTo>
                    <a:pt x="767" y="3968"/>
                  </a:lnTo>
                  <a:lnTo>
                    <a:pt x="764" y="3845"/>
                  </a:lnTo>
                  <a:lnTo>
                    <a:pt x="829" y="3818"/>
                  </a:lnTo>
                  <a:lnTo>
                    <a:pt x="945" y="3632"/>
                  </a:lnTo>
                  <a:lnTo>
                    <a:pt x="952" y="3539"/>
                  </a:lnTo>
                  <a:lnTo>
                    <a:pt x="922" y="3490"/>
                  </a:lnTo>
                  <a:lnTo>
                    <a:pt x="882" y="3498"/>
                  </a:lnTo>
                  <a:lnTo>
                    <a:pt x="862" y="3420"/>
                  </a:lnTo>
                  <a:lnTo>
                    <a:pt x="895" y="3277"/>
                  </a:lnTo>
                  <a:lnTo>
                    <a:pt x="836" y="3231"/>
                  </a:lnTo>
                  <a:lnTo>
                    <a:pt x="838" y="3184"/>
                  </a:lnTo>
                  <a:lnTo>
                    <a:pt x="909" y="3163"/>
                  </a:lnTo>
                  <a:lnTo>
                    <a:pt x="901" y="3073"/>
                  </a:lnTo>
                  <a:lnTo>
                    <a:pt x="958" y="3005"/>
                  </a:lnTo>
                  <a:lnTo>
                    <a:pt x="920" y="2859"/>
                  </a:lnTo>
                  <a:lnTo>
                    <a:pt x="952" y="2625"/>
                  </a:lnTo>
                  <a:lnTo>
                    <a:pt x="887" y="2469"/>
                  </a:lnTo>
                  <a:lnTo>
                    <a:pt x="937" y="2371"/>
                  </a:lnTo>
                  <a:lnTo>
                    <a:pt x="854" y="2381"/>
                  </a:lnTo>
                  <a:lnTo>
                    <a:pt x="705" y="2283"/>
                  </a:lnTo>
                  <a:lnTo>
                    <a:pt x="576" y="2275"/>
                  </a:lnTo>
                  <a:lnTo>
                    <a:pt x="507" y="2194"/>
                  </a:lnTo>
                  <a:lnTo>
                    <a:pt x="355" y="2119"/>
                  </a:lnTo>
                  <a:lnTo>
                    <a:pt x="66" y="2111"/>
                  </a:lnTo>
                  <a:lnTo>
                    <a:pt x="63" y="1972"/>
                  </a:lnTo>
                  <a:lnTo>
                    <a:pt x="0" y="1721"/>
                  </a:lnTo>
                  <a:lnTo>
                    <a:pt x="1018" y="1355"/>
                  </a:lnTo>
                  <a:lnTo>
                    <a:pt x="1168" y="1578"/>
                  </a:lnTo>
                  <a:lnTo>
                    <a:pt x="1192" y="1538"/>
                  </a:lnTo>
                  <a:lnTo>
                    <a:pt x="1406" y="1500"/>
                  </a:lnTo>
                  <a:lnTo>
                    <a:pt x="1461" y="1571"/>
                  </a:lnTo>
                  <a:lnTo>
                    <a:pt x="1479" y="1847"/>
                  </a:lnTo>
                  <a:lnTo>
                    <a:pt x="1368" y="2073"/>
                  </a:lnTo>
                  <a:lnTo>
                    <a:pt x="1425" y="2139"/>
                  </a:lnTo>
                  <a:lnTo>
                    <a:pt x="1430" y="2218"/>
                  </a:lnTo>
                  <a:lnTo>
                    <a:pt x="1665" y="2434"/>
                  </a:lnTo>
                  <a:lnTo>
                    <a:pt x="1648" y="2537"/>
                  </a:lnTo>
                  <a:lnTo>
                    <a:pt x="1725" y="2545"/>
                  </a:lnTo>
                  <a:lnTo>
                    <a:pt x="1720" y="2381"/>
                  </a:lnTo>
                  <a:lnTo>
                    <a:pt x="1670" y="2321"/>
                  </a:lnTo>
                  <a:lnTo>
                    <a:pt x="1755" y="2169"/>
                  </a:lnTo>
                  <a:lnTo>
                    <a:pt x="1894" y="2134"/>
                  </a:lnTo>
                  <a:lnTo>
                    <a:pt x="1894" y="1800"/>
                  </a:lnTo>
                  <a:lnTo>
                    <a:pt x="1935" y="1694"/>
                  </a:lnTo>
                  <a:lnTo>
                    <a:pt x="1916" y="1601"/>
                  </a:lnTo>
                  <a:lnTo>
                    <a:pt x="1660" y="1238"/>
                  </a:lnTo>
                  <a:lnTo>
                    <a:pt x="1583" y="1163"/>
                  </a:lnTo>
                  <a:lnTo>
                    <a:pt x="1509" y="1155"/>
                  </a:lnTo>
                  <a:lnTo>
                    <a:pt x="1476" y="1093"/>
                  </a:lnTo>
                  <a:lnTo>
                    <a:pt x="1414" y="639"/>
                  </a:lnTo>
                  <a:lnTo>
                    <a:pt x="1504" y="418"/>
                  </a:lnTo>
                  <a:lnTo>
                    <a:pt x="1622" y="415"/>
                  </a:lnTo>
                  <a:lnTo>
                    <a:pt x="1829" y="430"/>
                  </a:lnTo>
                  <a:lnTo>
                    <a:pt x="1916" y="355"/>
                  </a:lnTo>
                  <a:lnTo>
                    <a:pt x="2031" y="421"/>
                  </a:lnTo>
                  <a:lnTo>
                    <a:pt x="2041" y="468"/>
                  </a:lnTo>
                  <a:lnTo>
                    <a:pt x="2186" y="476"/>
                  </a:lnTo>
                  <a:lnTo>
                    <a:pt x="2325" y="415"/>
                  </a:lnTo>
                  <a:lnTo>
                    <a:pt x="2476" y="476"/>
                  </a:lnTo>
                  <a:lnTo>
                    <a:pt x="2593" y="405"/>
                  </a:lnTo>
                  <a:lnTo>
                    <a:pt x="2634" y="309"/>
                  </a:lnTo>
                  <a:lnTo>
                    <a:pt x="2743" y="307"/>
                  </a:lnTo>
                  <a:lnTo>
                    <a:pt x="2822" y="361"/>
                  </a:lnTo>
                  <a:lnTo>
                    <a:pt x="2962" y="266"/>
                  </a:lnTo>
                  <a:lnTo>
                    <a:pt x="3086" y="266"/>
                  </a:lnTo>
                  <a:lnTo>
                    <a:pt x="3341" y="129"/>
                  </a:lnTo>
                  <a:lnTo>
                    <a:pt x="3488" y="0"/>
                  </a:lnTo>
                  <a:lnTo>
                    <a:pt x="3562" y="83"/>
                  </a:lnTo>
                  <a:lnTo>
                    <a:pt x="3504" y="113"/>
                  </a:lnTo>
                  <a:lnTo>
                    <a:pt x="3551" y="143"/>
                  </a:lnTo>
                  <a:lnTo>
                    <a:pt x="3456" y="325"/>
                  </a:lnTo>
                  <a:lnTo>
                    <a:pt x="3496" y="353"/>
                  </a:lnTo>
                  <a:lnTo>
                    <a:pt x="3512" y="531"/>
                  </a:lnTo>
                  <a:lnTo>
                    <a:pt x="3496" y="785"/>
                  </a:lnTo>
                  <a:lnTo>
                    <a:pt x="3554" y="888"/>
                  </a:lnTo>
                  <a:lnTo>
                    <a:pt x="3474" y="962"/>
                  </a:lnTo>
                  <a:lnTo>
                    <a:pt x="3534" y="967"/>
                  </a:lnTo>
                  <a:lnTo>
                    <a:pt x="3510" y="1175"/>
                  </a:lnTo>
                  <a:lnTo>
                    <a:pt x="3551" y="1374"/>
                  </a:lnTo>
                  <a:lnTo>
                    <a:pt x="3512" y="1424"/>
                  </a:lnTo>
                  <a:lnTo>
                    <a:pt x="3584" y="1467"/>
                  </a:lnTo>
                  <a:lnTo>
                    <a:pt x="3545" y="1492"/>
                  </a:lnTo>
                  <a:lnTo>
                    <a:pt x="3542" y="1578"/>
                  </a:lnTo>
                  <a:lnTo>
                    <a:pt x="3567" y="1527"/>
                  </a:lnTo>
                  <a:lnTo>
                    <a:pt x="3617" y="1540"/>
                  </a:lnTo>
                  <a:lnTo>
                    <a:pt x="3589" y="1563"/>
                  </a:lnTo>
                  <a:lnTo>
                    <a:pt x="3613" y="1669"/>
                  </a:lnTo>
                  <a:lnTo>
                    <a:pt x="3549" y="1688"/>
                  </a:lnTo>
                  <a:lnTo>
                    <a:pt x="3592" y="1746"/>
                  </a:lnTo>
                  <a:lnTo>
                    <a:pt x="3557" y="1734"/>
                  </a:lnTo>
                  <a:lnTo>
                    <a:pt x="3570" y="1772"/>
                  </a:lnTo>
                  <a:lnTo>
                    <a:pt x="3502" y="1814"/>
                  </a:lnTo>
                  <a:lnTo>
                    <a:pt x="3559" y="1833"/>
                  </a:lnTo>
                  <a:lnTo>
                    <a:pt x="3524" y="1931"/>
                  </a:lnTo>
                  <a:lnTo>
                    <a:pt x="3348" y="2119"/>
                  </a:lnTo>
                  <a:lnTo>
                    <a:pt x="3322" y="2210"/>
                  </a:lnTo>
                  <a:lnTo>
                    <a:pt x="3250" y="2240"/>
                  </a:lnTo>
                  <a:lnTo>
                    <a:pt x="3275" y="2288"/>
                  </a:lnTo>
                  <a:lnTo>
                    <a:pt x="3013" y="2496"/>
                  </a:lnTo>
                  <a:lnTo>
                    <a:pt x="2869" y="2512"/>
                  </a:lnTo>
                  <a:lnTo>
                    <a:pt x="2702" y="2608"/>
                  </a:lnTo>
                  <a:lnTo>
                    <a:pt x="2672" y="2573"/>
                  </a:lnTo>
                  <a:lnTo>
                    <a:pt x="2686" y="2608"/>
                  </a:lnTo>
                  <a:lnTo>
                    <a:pt x="2366" y="2778"/>
                  </a:lnTo>
                  <a:lnTo>
                    <a:pt x="2298" y="2881"/>
                  </a:lnTo>
                  <a:lnTo>
                    <a:pt x="2265" y="2832"/>
                  </a:lnTo>
                  <a:lnTo>
                    <a:pt x="2247" y="2829"/>
                  </a:lnTo>
                  <a:lnTo>
                    <a:pt x="2295" y="2895"/>
                  </a:lnTo>
                  <a:lnTo>
                    <a:pt x="2124" y="3086"/>
                  </a:lnTo>
                  <a:lnTo>
                    <a:pt x="2099" y="3171"/>
                  </a:lnTo>
                  <a:lnTo>
                    <a:pt x="2041" y="3136"/>
                  </a:lnTo>
                  <a:lnTo>
                    <a:pt x="2053" y="3212"/>
                  </a:lnTo>
                  <a:lnTo>
                    <a:pt x="2003" y="3176"/>
                  </a:lnTo>
                  <a:lnTo>
                    <a:pt x="1914" y="3234"/>
                  </a:lnTo>
                  <a:lnTo>
                    <a:pt x="1665" y="3515"/>
                  </a:lnTo>
                  <a:lnTo>
                    <a:pt x="1580" y="3572"/>
                  </a:lnTo>
                  <a:lnTo>
                    <a:pt x="1493" y="3471"/>
                  </a:lnTo>
                  <a:lnTo>
                    <a:pt x="1469" y="3466"/>
                  </a:lnTo>
                  <a:lnTo>
                    <a:pt x="1545" y="3553"/>
                  </a:lnTo>
                  <a:lnTo>
                    <a:pt x="1507" y="3823"/>
                  </a:lnTo>
                  <a:lnTo>
                    <a:pt x="1615" y="3894"/>
                  </a:lnTo>
                  <a:lnTo>
                    <a:pt x="1660" y="3982"/>
                  </a:lnTo>
                  <a:lnTo>
                    <a:pt x="1624" y="4037"/>
                  </a:lnTo>
                  <a:lnTo>
                    <a:pt x="1708" y="4233"/>
                  </a:lnTo>
                  <a:lnTo>
                    <a:pt x="1749" y="4545"/>
                  </a:lnTo>
                  <a:lnTo>
                    <a:pt x="1766" y="4410"/>
                  </a:lnTo>
                  <a:lnTo>
                    <a:pt x="1793" y="4479"/>
                  </a:lnTo>
                  <a:lnTo>
                    <a:pt x="1804" y="4432"/>
                  </a:lnTo>
                  <a:lnTo>
                    <a:pt x="1782" y="4621"/>
                  </a:lnTo>
                  <a:lnTo>
                    <a:pt x="1821" y="4703"/>
                  </a:lnTo>
                  <a:lnTo>
                    <a:pt x="1746" y="5006"/>
                  </a:lnTo>
                  <a:lnTo>
                    <a:pt x="1744" y="4981"/>
                  </a:lnTo>
                  <a:lnTo>
                    <a:pt x="1731" y="4981"/>
                  </a:lnTo>
                  <a:lnTo>
                    <a:pt x="1728" y="5085"/>
                  </a:lnTo>
                  <a:lnTo>
                    <a:pt x="1793" y="5028"/>
                  </a:lnTo>
                  <a:lnTo>
                    <a:pt x="1782" y="5134"/>
                  </a:lnTo>
                  <a:lnTo>
                    <a:pt x="1648" y="5315"/>
                  </a:lnTo>
                  <a:lnTo>
                    <a:pt x="1007" y="5565"/>
                  </a:lnTo>
                  <a:lnTo>
                    <a:pt x="882" y="5663"/>
                  </a:lnTo>
                  <a:lnTo>
                    <a:pt x="829" y="5776"/>
                  </a:lnTo>
                  <a:lnTo>
                    <a:pt x="797" y="5806"/>
                  </a:lnTo>
                  <a:lnTo>
                    <a:pt x="770" y="5798"/>
                  </a:lnTo>
                  <a:lnTo>
                    <a:pt x="756" y="5811"/>
                  </a:lnTo>
                  <a:lnTo>
                    <a:pt x="882" y="5920"/>
                  </a:lnTo>
                  <a:lnTo>
                    <a:pt x="920" y="5844"/>
                  </a:lnTo>
                  <a:lnTo>
                    <a:pt x="898" y="6117"/>
                  </a:lnTo>
                  <a:lnTo>
                    <a:pt x="898" y="6117"/>
                  </a:lnTo>
                  <a:close/>
                  <a:moveTo>
                    <a:pt x="3297" y="2256"/>
                  </a:moveTo>
                  <a:lnTo>
                    <a:pt x="3275" y="2280"/>
                  </a:lnTo>
                  <a:lnTo>
                    <a:pt x="3264" y="2245"/>
                  </a:lnTo>
                  <a:lnTo>
                    <a:pt x="3305" y="2232"/>
                  </a:lnTo>
                  <a:lnTo>
                    <a:pt x="3297" y="2256"/>
                  </a:lnTo>
                  <a:lnTo>
                    <a:pt x="3297" y="2256"/>
                  </a:lnTo>
                  <a:close/>
                  <a:moveTo>
                    <a:pt x="1785" y="4198"/>
                  </a:moveTo>
                  <a:lnTo>
                    <a:pt x="1771" y="4285"/>
                  </a:lnTo>
                  <a:lnTo>
                    <a:pt x="1766" y="4285"/>
                  </a:lnTo>
                  <a:lnTo>
                    <a:pt x="1766" y="4244"/>
                  </a:lnTo>
                  <a:lnTo>
                    <a:pt x="1785" y="4198"/>
                  </a:lnTo>
                  <a:lnTo>
                    <a:pt x="1785" y="4198"/>
                  </a:lnTo>
                  <a:close/>
                  <a:moveTo>
                    <a:pt x="920" y="5809"/>
                  </a:moveTo>
                  <a:lnTo>
                    <a:pt x="920" y="5833"/>
                  </a:lnTo>
                  <a:lnTo>
                    <a:pt x="904" y="5836"/>
                  </a:lnTo>
                  <a:lnTo>
                    <a:pt x="898" y="5827"/>
                  </a:lnTo>
                  <a:lnTo>
                    <a:pt x="920" y="5809"/>
                  </a:lnTo>
                  <a:lnTo>
                    <a:pt x="920" y="5809"/>
                  </a:lnTo>
                  <a:close/>
                </a:path>
              </a:pathLst>
            </a:custGeom>
            <a:solidFill>
              <a:srgbClr val="7C6FA8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EBDA75F6-83B7-D491-5233-C3FD36C26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5" y="5307013"/>
              <a:ext cx="101600" cy="125413"/>
            </a:xfrm>
            <a:custGeom>
              <a:avLst/>
              <a:gdLst>
                <a:gd name="T0" fmla="*/ 390 w 444"/>
                <a:gd name="T1" fmla="*/ 75 h 558"/>
                <a:gd name="T2" fmla="*/ 431 w 444"/>
                <a:gd name="T3" fmla="*/ 93 h 558"/>
                <a:gd name="T4" fmla="*/ 444 w 444"/>
                <a:gd name="T5" fmla="*/ 388 h 558"/>
                <a:gd name="T6" fmla="*/ 403 w 444"/>
                <a:gd name="T7" fmla="*/ 377 h 558"/>
                <a:gd name="T8" fmla="*/ 395 w 444"/>
                <a:gd name="T9" fmla="*/ 558 h 558"/>
                <a:gd name="T10" fmla="*/ 245 w 444"/>
                <a:gd name="T11" fmla="*/ 555 h 558"/>
                <a:gd name="T12" fmla="*/ 116 w 444"/>
                <a:gd name="T13" fmla="*/ 514 h 558"/>
                <a:gd name="T14" fmla="*/ 0 w 444"/>
                <a:gd name="T15" fmla="*/ 369 h 558"/>
                <a:gd name="T16" fmla="*/ 2 w 444"/>
                <a:gd name="T17" fmla="*/ 230 h 558"/>
                <a:gd name="T18" fmla="*/ 174 w 444"/>
                <a:gd name="T19" fmla="*/ 0 h 558"/>
                <a:gd name="T20" fmla="*/ 390 w 444"/>
                <a:gd name="T21" fmla="*/ 75 h 558"/>
                <a:gd name="T22" fmla="*/ 390 w 444"/>
                <a:gd name="T23" fmla="*/ 75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4" h="558">
                  <a:moveTo>
                    <a:pt x="390" y="75"/>
                  </a:moveTo>
                  <a:lnTo>
                    <a:pt x="431" y="93"/>
                  </a:lnTo>
                  <a:lnTo>
                    <a:pt x="444" y="388"/>
                  </a:lnTo>
                  <a:lnTo>
                    <a:pt x="403" y="377"/>
                  </a:lnTo>
                  <a:lnTo>
                    <a:pt x="395" y="558"/>
                  </a:lnTo>
                  <a:lnTo>
                    <a:pt x="245" y="555"/>
                  </a:lnTo>
                  <a:lnTo>
                    <a:pt x="116" y="514"/>
                  </a:lnTo>
                  <a:lnTo>
                    <a:pt x="0" y="369"/>
                  </a:lnTo>
                  <a:lnTo>
                    <a:pt x="2" y="230"/>
                  </a:lnTo>
                  <a:lnTo>
                    <a:pt x="174" y="0"/>
                  </a:lnTo>
                  <a:lnTo>
                    <a:pt x="390" y="75"/>
                  </a:lnTo>
                  <a:lnTo>
                    <a:pt x="390" y="75"/>
                  </a:lnTo>
                  <a:close/>
                </a:path>
              </a:pathLst>
            </a:custGeom>
            <a:solidFill>
              <a:srgbClr val="CE93D8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5884A5FC-5808-42DF-F808-5536F791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3279775"/>
              <a:ext cx="139700" cy="192088"/>
            </a:xfrm>
            <a:custGeom>
              <a:avLst/>
              <a:gdLst>
                <a:gd name="T0" fmla="*/ 131 w 619"/>
                <a:gd name="T1" fmla="*/ 841 h 846"/>
                <a:gd name="T2" fmla="*/ 68 w 619"/>
                <a:gd name="T3" fmla="*/ 625 h 846"/>
                <a:gd name="T4" fmla="*/ 73 w 619"/>
                <a:gd name="T5" fmla="*/ 292 h 846"/>
                <a:gd name="T6" fmla="*/ 0 w 619"/>
                <a:gd name="T7" fmla="*/ 164 h 846"/>
                <a:gd name="T8" fmla="*/ 33 w 619"/>
                <a:gd name="T9" fmla="*/ 114 h 846"/>
                <a:gd name="T10" fmla="*/ 101 w 619"/>
                <a:gd name="T11" fmla="*/ 139 h 846"/>
                <a:gd name="T12" fmla="*/ 111 w 619"/>
                <a:gd name="T13" fmla="*/ 204 h 846"/>
                <a:gd name="T14" fmla="*/ 240 w 619"/>
                <a:gd name="T15" fmla="*/ 196 h 846"/>
                <a:gd name="T16" fmla="*/ 302 w 619"/>
                <a:gd name="T17" fmla="*/ 144 h 846"/>
                <a:gd name="T18" fmla="*/ 313 w 619"/>
                <a:gd name="T19" fmla="*/ 5 h 846"/>
                <a:gd name="T20" fmla="*/ 376 w 619"/>
                <a:gd name="T21" fmla="*/ 51 h 846"/>
                <a:gd name="T22" fmla="*/ 466 w 619"/>
                <a:gd name="T23" fmla="*/ 0 h 846"/>
                <a:gd name="T24" fmla="*/ 526 w 619"/>
                <a:gd name="T25" fmla="*/ 38 h 846"/>
                <a:gd name="T26" fmla="*/ 477 w 619"/>
                <a:gd name="T27" fmla="*/ 215 h 846"/>
                <a:gd name="T28" fmla="*/ 619 w 619"/>
                <a:gd name="T29" fmla="*/ 265 h 846"/>
                <a:gd name="T30" fmla="*/ 614 w 619"/>
                <a:gd name="T31" fmla="*/ 371 h 846"/>
                <a:gd name="T32" fmla="*/ 483 w 619"/>
                <a:gd name="T33" fmla="*/ 491 h 846"/>
                <a:gd name="T34" fmla="*/ 466 w 619"/>
                <a:gd name="T35" fmla="*/ 584 h 846"/>
                <a:gd name="T36" fmla="*/ 335 w 619"/>
                <a:gd name="T37" fmla="*/ 773 h 846"/>
                <a:gd name="T38" fmla="*/ 242 w 619"/>
                <a:gd name="T39" fmla="*/ 846 h 846"/>
                <a:gd name="T40" fmla="*/ 131 w 619"/>
                <a:gd name="T41" fmla="*/ 841 h 846"/>
                <a:gd name="T42" fmla="*/ 131 w 619"/>
                <a:gd name="T43" fmla="*/ 841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9" h="846">
                  <a:moveTo>
                    <a:pt x="131" y="841"/>
                  </a:moveTo>
                  <a:lnTo>
                    <a:pt x="68" y="625"/>
                  </a:lnTo>
                  <a:lnTo>
                    <a:pt x="73" y="292"/>
                  </a:lnTo>
                  <a:lnTo>
                    <a:pt x="0" y="164"/>
                  </a:lnTo>
                  <a:lnTo>
                    <a:pt x="33" y="114"/>
                  </a:lnTo>
                  <a:lnTo>
                    <a:pt x="101" y="139"/>
                  </a:lnTo>
                  <a:lnTo>
                    <a:pt x="111" y="204"/>
                  </a:lnTo>
                  <a:lnTo>
                    <a:pt x="240" y="196"/>
                  </a:lnTo>
                  <a:lnTo>
                    <a:pt x="302" y="144"/>
                  </a:lnTo>
                  <a:lnTo>
                    <a:pt x="313" y="5"/>
                  </a:lnTo>
                  <a:lnTo>
                    <a:pt x="376" y="51"/>
                  </a:lnTo>
                  <a:lnTo>
                    <a:pt x="466" y="0"/>
                  </a:lnTo>
                  <a:lnTo>
                    <a:pt x="526" y="38"/>
                  </a:lnTo>
                  <a:lnTo>
                    <a:pt x="477" y="215"/>
                  </a:lnTo>
                  <a:lnTo>
                    <a:pt x="619" y="265"/>
                  </a:lnTo>
                  <a:lnTo>
                    <a:pt x="614" y="371"/>
                  </a:lnTo>
                  <a:lnTo>
                    <a:pt x="483" y="491"/>
                  </a:lnTo>
                  <a:lnTo>
                    <a:pt x="466" y="584"/>
                  </a:lnTo>
                  <a:lnTo>
                    <a:pt x="335" y="773"/>
                  </a:lnTo>
                  <a:lnTo>
                    <a:pt x="242" y="846"/>
                  </a:lnTo>
                  <a:lnTo>
                    <a:pt x="131" y="841"/>
                  </a:lnTo>
                  <a:lnTo>
                    <a:pt x="131" y="841"/>
                  </a:lnTo>
                  <a:close/>
                </a:path>
              </a:pathLst>
            </a:custGeom>
            <a:solidFill>
              <a:srgbClr val="E67E22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C0735411-9173-2ABA-99E7-C6559ECE7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863" y="3168650"/>
              <a:ext cx="157163" cy="157163"/>
            </a:xfrm>
            <a:custGeom>
              <a:avLst/>
              <a:gdLst>
                <a:gd name="T0" fmla="*/ 52 w 693"/>
                <a:gd name="T1" fmla="*/ 651 h 691"/>
                <a:gd name="T2" fmla="*/ 7 w 693"/>
                <a:gd name="T3" fmla="*/ 623 h 691"/>
                <a:gd name="T4" fmla="*/ 0 w 693"/>
                <a:gd name="T5" fmla="*/ 522 h 691"/>
                <a:gd name="T6" fmla="*/ 92 w 693"/>
                <a:gd name="T7" fmla="*/ 445 h 691"/>
                <a:gd name="T8" fmla="*/ 131 w 693"/>
                <a:gd name="T9" fmla="*/ 227 h 691"/>
                <a:gd name="T10" fmla="*/ 246 w 693"/>
                <a:gd name="T11" fmla="*/ 126 h 691"/>
                <a:gd name="T12" fmla="*/ 330 w 693"/>
                <a:gd name="T13" fmla="*/ 102 h 691"/>
                <a:gd name="T14" fmla="*/ 368 w 693"/>
                <a:gd name="T15" fmla="*/ 161 h 691"/>
                <a:gd name="T16" fmla="*/ 505 w 693"/>
                <a:gd name="T17" fmla="*/ 0 h 691"/>
                <a:gd name="T18" fmla="*/ 551 w 693"/>
                <a:gd name="T19" fmla="*/ 0 h 691"/>
                <a:gd name="T20" fmla="*/ 674 w 693"/>
                <a:gd name="T21" fmla="*/ 208 h 691"/>
                <a:gd name="T22" fmla="*/ 693 w 693"/>
                <a:gd name="T23" fmla="*/ 402 h 691"/>
                <a:gd name="T24" fmla="*/ 674 w 693"/>
                <a:gd name="T25" fmla="*/ 503 h 691"/>
                <a:gd name="T26" fmla="*/ 578 w 693"/>
                <a:gd name="T27" fmla="*/ 525 h 691"/>
                <a:gd name="T28" fmla="*/ 518 w 693"/>
                <a:gd name="T29" fmla="*/ 487 h 691"/>
                <a:gd name="T30" fmla="*/ 428 w 693"/>
                <a:gd name="T31" fmla="*/ 538 h 691"/>
                <a:gd name="T32" fmla="*/ 365 w 693"/>
                <a:gd name="T33" fmla="*/ 492 h 691"/>
                <a:gd name="T34" fmla="*/ 354 w 693"/>
                <a:gd name="T35" fmla="*/ 631 h 691"/>
                <a:gd name="T36" fmla="*/ 292 w 693"/>
                <a:gd name="T37" fmla="*/ 683 h 691"/>
                <a:gd name="T38" fmla="*/ 163 w 693"/>
                <a:gd name="T39" fmla="*/ 691 h 691"/>
                <a:gd name="T40" fmla="*/ 153 w 693"/>
                <a:gd name="T41" fmla="*/ 626 h 691"/>
                <a:gd name="T42" fmla="*/ 85 w 693"/>
                <a:gd name="T43" fmla="*/ 601 h 691"/>
                <a:gd name="T44" fmla="*/ 52 w 693"/>
                <a:gd name="T45" fmla="*/ 651 h 691"/>
                <a:gd name="T46" fmla="*/ 52 w 693"/>
                <a:gd name="T47" fmla="*/ 65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93" h="691">
                  <a:moveTo>
                    <a:pt x="52" y="651"/>
                  </a:moveTo>
                  <a:lnTo>
                    <a:pt x="7" y="623"/>
                  </a:lnTo>
                  <a:lnTo>
                    <a:pt x="0" y="522"/>
                  </a:lnTo>
                  <a:lnTo>
                    <a:pt x="92" y="445"/>
                  </a:lnTo>
                  <a:lnTo>
                    <a:pt x="131" y="227"/>
                  </a:lnTo>
                  <a:lnTo>
                    <a:pt x="246" y="126"/>
                  </a:lnTo>
                  <a:lnTo>
                    <a:pt x="330" y="102"/>
                  </a:lnTo>
                  <a:lnTo>
                    <a:pt x="368" y="161"/>
                  </a:lnTo>
                  <a:lnTo>
                    <a:pt x="505" y="0"/>
                  </a:lnTo>
                  <a:lnTo>
                    <a:pt x="551" y="0"/>
                  </a:lnTo>
                  <a:lnTo>
                    <a:pt x="674" y="208"/>
                  </a:lnTo>
                  <a:lnTo>
                    <a:pt x="693" y="402"/>
                  </a:lnTo>
                  <a:lnTo>
                    <a:pt x="674" y="503"/>
                  </a:lnTo>
                  <a:lnTo>
                    <a:pt x="578" y="525"/>
                  </a:lnTo>
                  <a:lnTo>
                    <a:pt x="518" y="487"/>
                  </a:lnTo>
                  <a:lnTo>
                    <a:pt x="428" y="538"/>
                  </a:lnTo>
                  <a:lnTo>
                    <a:pt x="365" y="492"/>
                  </a:lnTo>
                  <a:lnTo>
                    <a:pt x="354" y="631"/>
                  </a:lnTo>
                  <a:lnTo>
                    <a:pt x="292" y="683"/>
                  </a:lnTo>
                  <a:lnTo>
                    <a:pt x="163" y="691"/>
                  </a:lnTo>
                  <a:lnTo>
                    <a:pt x="153" y="626"/>
                  </a:lnTo>
                  <a:lnTo>
                    <a:pt x="85" y="601"/>
                  </a:lnTo>
                  <a:lnTo>
                    <a:pt x="52" y="651"/>
                  </a:lnTo>
                  <a:lnTo>
                    <a:pt x="52" y="651"/>
                  </a:lnTo>
                  <a:close/>
                </a:path>
              </a:pathLst>
            </a:custGeom>
            <a:solidFill>
              <a:srgbClr val="E74C3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9BD5521F-C52E-CF99-195A-5883AAD66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2700338"/>
              <a:ext cx="423863" cy="504825"/>
            </a:xfrm>
            <a:custGeom>
              <a:avLst/>
              <a:gdLst>
                <a:gd name="T0" fmla="*/ 0 w 1864"/>
                <a:gd name="T1" fmla="*/ 2193 h 2228"/>
                <a:gd name="T2" fmla="*/ 43 w 1864"/>
                <a:gd name="T3" fmla="*/ 1619 h 2228"/>
                <a:gd name="T4" fmla="*/ 125 w 1864"/>
                <a:gd name="T5" fmla="*/ 1453 h 2228"/>
                <a:gd name="T6" fmla="*/ 128 w 1864"/>
                <a:gd name="T7" fmla="*/ 1324 h 2228"/>
                <a:gd name="T8" fmla="*/ 199 w 1864"/>
                <a:gd name="T9" fmla="*/ 1292 h 2228"/>
                <a:gd name="T10" fmla="*/ 229 w 1864"/>
                <a:gd name="T11" fmla="*/ 1205 h 2228"/>
                <a:gd name="T12" fmla="*/ 310 w 1864"/>
                <a:gd name="T13" fmla="*/ 1163 h 2228"/>
                <a:gd name="T14" fmla="*/ 584 w 1864"/>
                <a:gd name="T15" fmla="*/ 825 h 2228"/>
                <a:gd name="T16" fmla="*/ 551 w 1864"/>
                <a:gd name="T17" fmla="*/ 745 h 2228"/>
                <a:gd name="T18" fmla="*/ 390 w 1864"/>
                <a:gd name="T19" fmla="*/ 692 h 2228"/>
                <a:gd name="T20" fmla="*/ 439 w 1864"/>
                <a:gd name="T21" fmla="*/ 530 h 2228"/>
                <a:gd name="T22" fmla="*/ 403 w 1864"/>
                <a:gd name="T23" fmla="*/ 451 h 2228"/>
                <a:gd name="T24" fmla="*/ 461 w 1864"/>
                <a:gd name="T25" fmla="*/ 312 h 2228"/>
                <a:gd name="T26" fmla="*/ 436 w 1864"/>
                <a:gd name="T27" fmla="*/ 282 h 2228"/>
                <a:gd name="T28" fmla="*/ 547 w 1864"/>
                <a:gd name="T29" fmla="*/ 164 h 2228"/>
                <a:gd name="T30" fmla="*/ 671 w 1864"/>
                <a:gd name="T31" fmla="*/ 219 h 2228"/>
                <a:gd name="T32" fmla="*/ 758 w 1864"/>
                <a:gd name="T33" fmla="*/ 156 h 2228"/>
                <a:gd name="T34" fmla="*/ 809 w 1864"/>
                <a:gd name="T35" fmla="*/ 241 h 2228"/>
                <a:gd name="T36" fmla="*/ 887 w 1864"/>
                <a:gd name="T37" fmla="*/ 276 h 2228"/>
                <a:gd name="T38" fmla="*/ 963 w 1864"/>
                <a:gd name="T39" fmla="*/ 189 h 2228"/>
                <a:gd name="T40" fmla="*/ 1176 w 1864"/>
                <a:gd name="T41" fmla="*/ 128 h 2228"/>
                <a:gd name="T42" fmla="*/ 1233 w 1864"/>
                <a:gd name="T43" fmla="*/ 178 h 2228"/>
                <a:gd name="T44" fmla="*/ 1345 w 1864"/>
                <a:gd name="T45" fmla="*/ 183 h 2228"/>
                <a:gd name="T46" fmla="*/ 1514 w 1864"/>
                <a:gd name="T47" fmla="*/ 0 h 2228"/>
                <a:gd name="T48" fmla="*/ 1549 w 1864"/>
                <a:gd name="T49" fmla="*/ 134 h 2228"/>
                <a:gd name="T50" fmla="*/ 1590 w 1864"/>
                <a:gd name="T51" fmla="*/ 134 h 2228"/>
                <a:gd name="T52" fmla="*/ 1572 w 1864"/>
                <a:gd name="T53" fmla="*/ 175 h 2228"/>
                <a:gd name="T54" fmla="*/ 1670 w 1864"/>
                <a:gd name="T55" fmla="*/ 216 h 2228"/>
                <a:gd name="T56" fmla="*/ 1667 w 1864"/>
                <a:gd name="T57" fmla="*/ 407 h 2228"/>
                <a:gd name="T58" fmla="*/ 1819 w 1864"/>
                <a:gd name="T59" fmla="*/ 639 h 2228"/>
                <a:gd name="T60" fmla="*/ 1864 w 1864"/>
                <a:gd name="T61" fmla="*/ 904 h 2228"/>
                <a:gd name="T62" fmla="*/ 1789 w 1864"/>
                <a:gd name="T63" fmla="*/ 1172 h 2228"/>
                <a:gd name="T64" fmla="*/ 1683 w 1864"/>
                <a:gd name="T65" fmla="*/ 1229 h 2228"/>
                <a:gd name="T66" fmla="*/ 1479 w 1864"/>
                <a:gd name="T67" fmla="*/ 1611 h 2228"/>
                <a:gd name="T68" fmla="*/ 1481 w 1864"/>
                <a:gd name="T69" fmla="*/ 2046 h 2228"/>
                <a:gd name="T70" fmla="*/ 409 w 1864"/>
                <a:gd name="T71" fmla="*/ 2037 h 2228"/>
                <a:gd name="T72" fmla="*/ 305 w 1864"/>
                <a:gd name="T73" fmla="*/ 2067 h 2228"/>
                <a:gd name="T74" fmla="*/ 259 w 1864"/>
                <a:gd name="T75" fmla="*/ 2067 h 2228"/>
                <a:gd name="T76" fmla="*/ 122 w 1864"/>
                <a:gd name="T77" fmla="*/ 2228 h 2228"/>
                <a:gd name="T78" fmla="*/ 84 w 1864"/>
                <a:gd name="T79" fmla="*/ 2169 h 2228"/>
                <a:gd name="T80" fmla="*/ 0 w 1864"/>
                <a:gd name="T81" fmla="*/ 2193 h 2228"/>
                <a:gd name="T82" fmla="*/ 0 w 1864"/>
                <a:gd name="T83" fmla="*/ 2193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64" h="2228">
                  <a:moveTo>
                    <a:pt x="0" y="2193"/>
                  </a:moveTo>
                  <a:lnTo>
                    <a:pt x="43" y="1619"/>
                  </a:lnTo>
                  <a:lnTo>
                    <a:pt x="125" y="1453"/>
                  </a:lnTo>
                  <a:lnTo>
                    <a:pt x="128" y="1324"/>
                  </a:lnTo>
                  <a:lnTo>
                    <a:pt x="199" y="1292"/>
                  </a:lnTo>
                  <a:lnTo>
                    <a:pt x="229" y="1205"/>
                  </a:lnTo>
                  <a:lnTo>
                    <a:pt x="310" y="1163"/>
                  </a:lnTo>
                  <a:lnTo>
                    <a:pt x="584" y="825"/>
                  </a:lnTo>
                  <a:lnTo>
                    <a:pt x="551" y="745"/>
                  </a:lnTo>
                  <a:lnTo>
                    <a:pt x="390" y="692"/>
                  </a:lnTo>
                  <a:lnTo>
                    <a:pt x="439" y="530"/>
                  </a:lnTo>
                  <a:lnTo>
                    <a:pt x="403" y="451"/>
                  </a:lnTo>
                  <a:lnTo>
                    <a:pt x="461" y="312"/>
                  </a:lnTo>
                  <a:lnTo>
                    <a:pt x="436" y="282"/>
                  </a:lnTo>
                  <a:lnTo>
                    <a:pt x="547" y="164"/>
                  </a:lnTo>
                  <a:lnTo>
                    <a:pt x="671" y="219"/>
                  </a:lnTo>
                  <a:lnTo>
                    <a:pt x="758" y="156"/>
                  </a:lnTo>
                  <a:lnTo>
                    <a:pt x="809" y="241"/>
                  </a:lnTo>
                  <a:lnTo>
                    <a:pt x="887" y="276"/>
                  </a:lnTo>
                  <a:lnTo>
                    <a:pt x="963" y="189"/>
                  </a:lnTo>
                  <a:lnTo>
                    <a:pt x="1176" y="128"/>
                  </a:lnTo>
                  <a:lnTo>
                    <a:pt x="1233" y="178"/>
                  </a:lnTo>
                  <a:lnTo>
                    <a:pt x="1345" y="183"/>
                  </a:lnTo>
                  <a:lnTo>
                    <a:pt x="1514" y="0"/>
                  </a:lnTo>
                  <a:lnTo>
                    <a:pt x="1549" y="134"/>
                  </a:lnTo>
                  <a:lnTo>
                    <a:pt x="1590" y="134"/>
                  </a:lnTo>
                  <a:lnTo>
                    <a:pt x="1572" y="175"/>
                  </a:lnTo>
                  <a:lnTo>
                    <a:pt x="1670" y="216"/>
                  </a:lnTo>
                  <a:lnTo>
                    <a:pt x="1667" y="407"/>
                  </a:lnTo>
                  <a:lnTo>
                    <a:pt x="1819" y="639"/>
                  </a:lnTo>
                  <a:lnTo>
                    <a:pt x="1864" y="904"/>
                  </a:lnTo>
                  <a:lnTo>
                    <a:pt x="1789" y="1172"/>
                  </a:lnTo>
                  <a:lnTo>
                    <a:pt x="1683" y="1229"/>
                  </a:lnTo>
                  <a:lnTo>
                    <a:pt x="1479" y="1611"/>
                  </a:lnTo>
                  <a:lnTo>
                    <a:pt x="1481" y="2046"/>
                  </a:lnTo>
                  <a:lnTo>
                    <a:pt x="409" y="2037"/>
                  </a:lnTo>
                  <a:lnTo>
                    <a:pt x="305" y="2067"/>
                  </a:lnTo>
                  <a:lnTo>
                    <a:pt x="259" y="2067"/>
                  </a:lnTo>
                  <a:lnTo>
                    <a:pt x="122" y="2228"/>
                  </a:lnTo>
                  <a:lnTo>
                    <a:pt x="84" y="2169"/>
                  </a:lnTo>
                  <a:lnTo>
                    <a:pt x="0" y="2193"/>
                  </a:lnTo>
                  <a:lnTo>
                    <a:pt x="0" y="2193"/>
                  </a:lnTo>
                  <a:close/>
                </a:path>
              </a:pathLst>
            </a:custGeom>
            <a:solidFill>
              <a:srgbClr val="4DB6A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3C6D073A-25FF-BE32-1488-8908F44CB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5532438"/>
              <a:ext cx="187325" cy="163513"/>
            </a:xfrm>
            <a:custGeom>
              <a:avLst/>
              <a:gdLst>
                <a:gd name="T0" fmla="*/ 443 w 823"/>
                <a:gd name="T1" fmla="*/ 574 h 724"/>
                <a:gd name="T2" fmla="*/ 364 w 823"/>
                <a:gd name="T3" fmla="*/ 724 h 724"/>
                <a:gd name="T4" fmla="*/ 249 w 823"/>
                <a:gd name="T5" fmla="*/ 705 h 724"/>
                <a:gd name="T6" fmla="*/ 123 w 823"/>
                <a:gd name="T7" fmla="*/ 606 h 724"/>
                <a:gd name="T8" fmla="*/ 126 w 823"/>
                <a:gd name="T9" fmla="*/ 546 h 724"/>
                <a:gd name="T10" fmla="*/ 0 w 823"/>
                <a:gd name="T11" fmla="*/ 382 h 724"/>
                <a:gd name="T12" fmla="*/ 118 w 823"/>
                <a:gd name="T13" fmla="*/ 317 h 724"/>
                <a:gd name="T14" fmla="*/ 252 w 823"/>
                <a:gd name="T15" fmla="*/ 118 h 724"/>
                <a:gd name="T16" fmla="*/ 552 w 823"/>
                <a:gd name="T17" fmla="*/ 0 h 724"/>
                <a:gd name="T18" fmla="*/ 778 w 823"/>
                <a:gd name="T19" fmla="*/ 183 h 724"/>
                <a:gd name="T20" fmla="*/ 823 w 823"/>
                <a:gd name="T21" fmla="*/ 271 h 724"/>
                <a:gd name="T22" fmla="*/ 713 w 823"/>
                <a:gd name="T23" fmla="*/ 412 h 724"/>
                <a:gd name="T24" fmla="*/ 724 w 823"/>
                <a:gd name="T25" fmla="*/ 470 h 724"/>
                <a:gd name="T26" fmla="*/ 443 w 823"/>
                <a:gd name="T27" fmla="*/ 574 h 724"/>
                <a:gd name="T28" fmla="*/ 443 w 823"/>
                <a:gd name="T29" fmla="*/ 57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24">
                  <a:moveTo>
                    <a:pt x="443" y="574"/>
                  </a:moveTo>
                  <a:lnTo>
                    <a:pt x="364" y="724"/>
                  </a:lnTo>
                  <a:lnTo>
                    <a:pt x="249" y="705"/>
                  </a:lnTo>
                  <a:lnTo>
                    <a:pt x="123" y="606"/>
                  </a:lnTo>
                  <a:lnTo>
                    <a:pt x="126" y="546"/>
                  </a:lnTo>
                  <a:lnTo>
                    <a:pt x="0" y="382"/>
                  </a:lnTo>
                  <a:lnTo>
                    <a:pt x="118" y="317"/>
                  </a:lnTo>
                  <a:lnTo>
                    <a:pt x="252" y="118"/>
                  </a:lnTo>
                  <a:lnTo>
                    <a:pt x="552" y="0"/>
                  </a:lnTo>
                  <a:lnTo>
                    <a:pt x="778" y="183"/>
                  </a:lnTo>
                  <a:lnTo>
                    <a:pt x="823" y="271"/>
                  </a:lnTo>
                  <a:lnTo>
                    <a:pt x="713" y="412"/>
                  </a:lnTo>
                  <a:lnTo>
                    <a:pt x="724" y="470"/>
                  </a:lnTo>
                  <a:lnTo>
                    <a:pt x="443" y="574"/>
                  </a:lnTo>
                  <a:lnTo>
                    <a:pt x="443" y="574"/>
                  </a:lnTo>
                  <a:close/>
                </a:path>
              </a:pathLst>
            </a:custGeom>
            <a:solidFill>
              <a:srgbClr val="42A5F5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13835EB3-B05F-CA1E-ABB2-4F8EABC97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5" y="1925638"/>
              <a:ext cx="598488" cy="1003300"/>
            </a:xfrm>
            <a:custGeom>
              <a:avLst/>
              <a:gdLst>
                <a:gd name="T0" fmla="*/ 98 w 2641"/>
                <a:gd name="T1" fmla="*/ 3063 h 4423"/>
                <a:gd name="T2" fmla="*/ 401 w 2641"/>
                <a:gd name="T3" fmla="*/ 2529 h 4423"/>
                <a:gd name="T4" fmla="*/ 554 w 2641"/>
                <a:gd name="T5" fmla="*/ 2343 h 4423"/>
                <a:gd name="T6" fmla="*/ 676 w 2641"/>
                <a:gd name="T7" fmla="*/ 2394 h 4423"/>
                <a:gd name="T8" fmla="*/ 862 w 2641"/>
                <a:gd name="T9" fmla="*/ 2444 h 4423"/>
                <a:gd name="T10" fmla="*/ 960 w 2641"/>
                <a:gd name="T11" fmla="*/ 2561 h 4423"/>
                <a:gd name="T12" fmla="*/ 1042 w 2641"/>
                <a:gd name="T13" fmla="*/ 2391 h 4423"/>
                <a:gd name="T14" fmla="*/ 1102 w 2641"/>
                <a:gd name="T15" fmla="*/ 2238 h 4423"/>
                <a:gd name="T16" fmla="*/ 1265 w 2641"/>
                <a:gd name="T17" fmla="*/ 1805 h 4423"/>
                <a:gd name="T18" fmla="*/ 1315 w 2641"/>
                <a:gd name="T19" fmla="*/ 1717 h 4423"/>
                <a:gd name="T20" fmla="*/ 1462 w 2641"/>
                <a:gd name="T21" fmla="*/ 1646 h 4423"/>
                <a:gd name="T22" fmla="*/ 1599 w 2641"/>
                <a:gd name="T23" fmla="*/ 1357 h 4423"/>
                <a:gd name="T24" fmla="*/ 1678 w 2641"/>
                <a:gd name="T25" fmla="*/ 1119 h 4423"/>
                <a:gd name="T26" fmla="*/ 1866 w 2641"/>
                <a:gd name="T27" fmla="*/ 687 h 4423"/>
                <a:gd name="T28" fmla="*/ 2084 w 2641"/>
                <a:gd name="T29" fmla="*/ 587 h 4423"/>
                <a:gd name="T30" fmla="*/ 2101 w 2641"/>
                <a:gd name="T31" fmla="*/ 340 h 4423"/>
                <a:gd name="T32" fmla="*/ 1934 w 2641"/>
                <a:gd name="T33" fmla="*/ 270 h 4423"/>
                <a:gd name="T34" fmla="*/ 2013 w 2641"/>
                <a:gd name="T35" fmla="*/ 0 h 4423"/>
                <a:gd name="T36" fmla="*/ 2156 w 2641"/>
                <a:gd name="T37" fmla="*/ 174 h 4423"/>
                <a:gd name="T38" fmla="*/ 2232 w 2641"/>
                <a:gd name="T39" fmla="*/ 377 h 4423"/>
                <a:gd name="T40" fmla="*/ 2224 w 2641"/>
                <a:gd name="T41" fmla="*/ 723 h 4423"/>
                <a:gd name="T42" fmla="*/ 2453 w 2641"/>
                <a:gd name="T43" fmla="*/ 1180 h 4423"/>
                <a:gd name="T44" fmla="*/ 1855 w 2641"/>
                <a:gd name="T45" fmla="*/ 1319 h 4423"/>
                <a:gd name="T46" fmla="*/ 2373 w 2641"/>
                <a:gd name="T47" fmla="*/ 2009 h 4423"/>
                <a:gd name="T48" fmla="*/ 2388 w 2641"/>
                <a:gd name="T49" fmla="*/ 2132 h 4423"/>
                <a:gd name="T50" fmla="*/ 2144 w 2641"/>
                <a:gd name="T51" fmla="*/ 2602 h 4423"/>
                <a:gd name="T52" fmla="*/ 2093 w 2641"/>
                <a:gd name="T53" fmla="*/ 2779 h 4423"/>
                <a:gd name="T54" fmla="*/ 2109 w 2641"/>
                <a:gd name="T55" fmla="*/ 3053 h 4423"/>
                <a:gd name="T56" fmla="*/ 2224 w 2641"/>
                <a:gd name="T57" fmla="*/ 3345 h 4423"/>
                <a:gd name="T58" fmla="*/ 2237 w 2641"/>
                <a:gd name="T59" fmla="*/ 3495 h 4423"/>
                <a:gd name="T60" fmla="*/ 2592 w 2641"/>
                <a:gd name="T61" fmla="*/ 3918 h 4423"/>
                <a:gd name="T62" fmla="*/ 2603 w 2641"/>
                <a:gd name="T63" fmla="*/ 4229 h 4423"/>
                <a:gd name="T64" fmla="*/ 2597 w 2641"/>
                <a:gd name="T65" fmla="*/ 4423 h 4423"/>
                <a:gd name="T66" fmla="*/ 2194 w 2641"/>
                <a:gd name="T67" fmla="*/ 4286 h 4423"/>
                <a:gd name="T68" fmla="*/ 2150 w 2641"/>
                <a:gd name="T69" fmla="*/ 4262 h 4423"/>
                <a:gd name="T70" fmla="*/ 2035 w 2641"/>
                <a:gd name="T71" fmla="*/ 4238 h 4423"/>
                <a:gd name="T72" fmla="*/ 1602 w 2641"/>
                <a:gd name="T73" fmla="*/ 4180 h 4423"/>
                <a:gd name="T74" fmla="*/ 979 w 2641"/>
                <a:gd name="T75" fmla="*/ 4178 h 4423"/>
                <a:gd name="T76" fmla="*/ 512 w 2641"/>
                <a:gd name="T77" fmla="*/ 4232 h 4423"/>
                <a:gd name="T78" fmla="*/ 491 w 2641"/>
                <a:gd name="T79" fmla="*/ 3801 h 4423"/>
                <a:gd name="T80" fmla="*/ 453 w 2641"/>
                <a:gd name="T81" fmla="*/ 3662 h 4423"/>
                <a:gd name="T82" fmla="*/ 357 w 2641"/>
                <a:gd name="T83" fmla="*/ 3585 h 4423"/>
                <a:gd name="T84" fmla="*/ 381 w 2641"/>
                <a:gd name="T85" fmla="*/ 3563 h 4423"/>
                <a:gd name="T86" fmla="*/ 401 w 2641"/>
                <a:gd name="T87" fmla="*/ 3552 h 4423"/>
                <a:gd name="T88" fmla="*/ 381 w 2641"/>
                <a:gd name="T89" fmla="*/ 3531 h 4423"/>
                <a:gd name="T90" fmla="*/ 368 w 2641"/>
                <a:gd name="T91" fmla="*/ 3511 h 4423"/>
                <a:gd name="T92" fmla="*/ 351 w 2641"/>
                <a:gd name="T93" fmla="*/ 3519 h 4423"/>
                <a:gd name="T94" fmla="*/ 310 w 2641"/>
                <a:gd name="T95" fmla="*/ 3554 h 4423"/>
                <a:gd name="T96" fmla="*/ 242 w 2641"/>
                <a:gd name="T97" fmla="*/ 3531 h 4423"/>
                <a:gd name="T98" fmla="*/ 144 w 2641"/>
                <a:gd name="T99" fmla="*/ 3301 h 4423"/>
                <a:gd name="T100" fmla="*/ 95 w 2641"/>
                <a:gd name="T101" fmla="*/ 3307 h 4423"/>
                <a:gd name="T102" fmla="*/ 73 w 2641"/>
                <a:gd name="T103" fmla="*/ 3317 h 4423"/>
                <a:gd name="T104" fmla="*/ 26 w 2641"/>
                <a:gd name="T105" fmla="*/ 3199 h 4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41" h="4423">
                  <a:moveTo>
                    <a:pt x="26" y="3199"/>
                  </a:moveTo>
                  <a:lnTo>
                    <a:pt x="98" y="3063"/>
                  </a:lnTo>
                  <a:lnTo>
                    <a:pt x="111" y="2804"/>
                  </a:lnTo>
                  <a:lnTo>
                    <a:pt x="401" y="2529"/>
                  </a:lnTo>
                  <a:lnTo>
                    <a:pt x="433" y="2427"/>
                  </a:lnTo>
                  <a:lnTo>
                    <a:pt x="554" y="2343"/>
                  </a:lnTo>
                  <a:lnTo>
                    <a:pt x="578" y="2391"/>
                  </a:lnTo>
                  <a:lnTo>
                    <a:pt x="676" y="2394"/>
                  </a:lnTo>
                  <a:lnTo>
                    <a:pt x="703" y="2293"/>
                  </a:lnTo>
                  <a:lnTo>
                    <a:pt x="862" y="2444"/>
                  </a:lnTo>
                  <a:lnTo>
                    <a:pt x="884" y="2558"/>
                  </a:lnTo>
                  <a:lnTo>
                    <a:pt x="960" y="2561"/>
                  </a:lnTo>
                  <a:lnTo>
                    <a:pt x="1031" y="2479"/>
                  </a:lnTo>
                  <a:lnTo>
                    <a:pt x="1042" y="2391"/>
                  </a:lnTo>
                  <a:lnTo>
                    <a:pt x="1149" y="2310"/>
                  </a:lnTo>
                  <a:lnTo>
                    <a:pt x="1102" y="2238"/>
                  </a:lnTo>
                  <a:lnTo>
                    <a:pt x="1255" y="1968"/>
                  </a:lnTo>
                  <a:lnTo>
                    <a:pt x="1265" y="1805"/>
                  </a:lnTo>
                  <a:lnTo>
                    <a:pt x="1328" y="1761"/>
                  </a:lnTo>
                  <a:lnTo>
                    <a:pt x="1315" y="1717"/>
                  </a:lnTo>
                  <a:lnTo>
                    <a:pt x="1380" y="1717"/>
                  </a:lnTo>
                  <a:lnTo>
                    <a:pt x="1462" y="1646"/>
                  </a:lnTo>
                  <a:lnTo>
                    <a:pt x="1481" y="1419"/>
                  </a:lnTo>
                  <a:lnTo>
                    <a:pt x="1599" y="1357"/>
                  </a:lnTo>
                  <a:lnTo>
                    <a:pt x="1610" y="1163"/>
                  </a:lnTo>
                  <a:lnTo>
                    <a:pt x="1678" y="1119"/>
                  </a:lnTo>
                  <a:lnTo>
                    <a:pt x="1787" y="788"/>
                  </a:lnTo>
                  <a:lnTo>
                    <a:pt x="1866" y="687"/>
                  </a:lnTo>
                  <a:lnTo>
                    <a:pt x="1929" y="702"/>
                  </a:lnTo>
                  <a:lnTo>
                    <a:pt x="2084" y="587"/>
                  </a:lnTo>
                  <a:lnTo>
                    <a:pt x="2058" y="521"/>
                  </a:lnTo>
                  <a:lnTo>
                    <a:pt x="2101" y="340"/>
                  </a:lnTo>
                  <a:lnTo>
                    <a:pt x="2038" y="281"/>
                  </a:lnTo>
                  <a:lnTo>
                    <a:pt x="1934" y="270"/>
                  </a:lnTo>
                  <a:lnTo>
                    <a:pt x="1891" y="0"/>
                  </a:lnTo>
                  <a:lnTo>
                    <a:pt x="2013" y="0"/>
                  </a:lnTo>
                  <a:lnTo>
                    <a:pt x="2060" y="117"/>
                  </a:lnTo>
                  <a:lnTo>
                    <a:pt x="2156" y="174"/>
                  </a:lnTo>
                  <a:lnTo>
                    <a:pt x="2180" y="352"/>
                  </a:lnTo>
                  <a:lnTo>
                    <a:pt x="2232" y="377"/>
                  </a:lnTo>
                  <a:lnTo>
                    <a:pt x="2254" y="491"/>
                  </a:lnTo>
                  <a:lnTo>
                    <a:pt x="2224" y="723"/>
                  </a:lnTo>
                  <a:lnTo>
                    <a:pt x="2262" y="969"/>
                  </a:lnTo>
                  <a:lnTo>
                    <a:pt x="2453" y="1180"/>
                  </a:lnTo>
                  <a:lnTo>
                    <a:pt x="1937" y="1188"/>
                  </a:lnTo>
                  <a:lnTo>
                    <a:pt x="1855" y="1319"/>
                  </a:lnTo>
                  <a:lnTo>
                    <a:pt x="2284" y="1764"/>
                  </a:lnTo>
                  <a:lnTo>
                    <a:pt x="2373" y="2009"/>
                  </a:lnTo>
                  <a:lnTo>
                    <a:pt x="2415" y="2028"/>
                  </a:lnTo>
                  <a:lnTo>
                    <a:pt x="2388" y="2132"/>
                  </a:lnTo>
                  <a:lnTo>
                    <a:pt x="2300" y="2242"/>
                  </a:lnTo>
                  <a:lnTo>
                    <a:pt x="2144" y="2602"/>
                  </a:lnTo>
                  <a:lnTo>
                    <a:pt x="2013" y="2711"/>
                  </a:lnTo>
                  <a:lnTo>
                    <a:pt x="2093" y="2779"/>
                  </a:lnTo>
                  <a:lnTo>
                    <a:pt x="2060" y="3003"/>
                  </a:lnTo>
                  <a:lnTo>
                    <a:pt x="2109" y="3053"/>
                  </a:lnTo>
                  <a:lnTo>
                    <a:pt x="2131" y="3262"/>
                  </a:lnTo>
                  <a:lnTo>
                    <a:pt x="2224" y="3345"/>
                  </a:lnTo>
                  <a:lnTo>
                    <a:pt x="2292" y="3481"/>
                  </a:lnTo>
                  <a:lnTo>
                    <a:pt x="2237" y="3495"/>
                  </a:lnTo>
                  <a:lnTo>
                    <a:pt x="2287" y="3599"/>
                  </a:lnTo>
                  <a:lnTo>
                    <a:pt x="2592" y="3918"/>
                  </a:lnTo>
                  <a:lnTo>
                    <a:pt x="2641" y="4194"/>
                  </a:lnTo>
                  <a:lnTo>
                    <a:pt x="2603" y="4229"/>
                  </a:lnTo>
                  <a:lnTo>
                    <a:pt x="2628" y="4390"/>
                  </a:lnTo>
                  <a:lnTo>
                    <a:pt x="2597" y="4423"/>
                  </a:lnTo>
                  <a:lnTo>
                    <a:pt x="2474" y="4314"/>
                  </a:lnTo>
                  <a:lnTo>
                    <a:pt x="2194" y="4286"/>
                  </a:lnTo>
                  <a:lnTo>
                    <a:pt x="2182" y="4243"/>
                  </a:lnTo>
                  <a:lnTo>
                    <a:pt x="2150" y="4262"/>
                  </a:lnTo>
                  <a:lnTo>
                    <a:pt x="2081" y="4208"/>
                  </a:lnTo>
                  <a:lnTo>
                    <a:pt x="2035" y="4238"/>
                  </a:lnTo>
                  <a:lnTo>
                    <a:pt x="1645" y="4226"/>
                  </a:lnTo>
                  <a:lnTo>
                    <a:pt x="1602" y="4180"/>
                  </a:lnTo>
                  <a:lnTo>
                    <a:pt x="1086" y="4166"/>
                  </a:lnTo>
                  <a:lnTo>
                    <a:pt x="979" y="4178"/>
                  </a:lnTo>
                  <a:lnTo>
                    <a:pt x="971" y="4229"/>
                  </a:lnTo>
                  <a:lnTo>
                    <a:pt x="512" y="4232"/>
                  </a:lnTo>
                  <a:lnTo>
                    <a:pt x="447" y="4163"/>
                  </a:lnTo>
                  <a:lnTo>
                    <a:pt x="491" y="3801"/>
                  </a:lnTo>
                  <a:lnTo>
                    <a:pt x="390" y="3697"/>
                  </a:lnTo>
                  <a:lnTo>
                    <a:pt x="453" y="3662"/>
                  </a:lnTo>
                  <a:lnTo>
                    <a:pt x="384" y="3672"/>
                  </a:lnTo>
                  <a:lnTo>
                    <a:pt x="357" y="3585"/>
                  </a:lnTo>
                  <a:lnTo>
                    <a:pt x="384" y="3612"/>
                  </a:lnTo>
                  <a:lnTo>
                    <a:pt x="381" y="3563"/>
                  </a:lnTo>
                  <a:lnTo>
                    <a:pt x="425" y="3585"/>
                  </a:lnTo>
                  <a:lnTo>
                    <a:pt x="401" y="3552"/>
                  </a:lnTo>
                  <a:lnTo>
                    <a:pt x="431" y="3533"/>
                  </a:lnTo>
                  <a:lnTo>
                    <a:pt x="381" y="3531"/>
                  </a:lnTo>
                  <a:lnTo>
                    <a:pt x="428" y="3462"/>
                  </a:lnTo>
                  <a:lnTo>
                    <a:pt x="368" y="3511"/>
                  </a:lnTo>
                  <a:lnTo>
                    <a:pt x="332" y="3473"/>
                  </a:lnTo>
                  <a:lnTo>
                    <a:pt x="351" y="3519"/>
                  </a:lnTo>
                  <a:lnTo>
                    <a:pt x="316" y="3506"/>
                  </a:lnTo>
                  <a:lnTo>
                    <a:pt x="310" y="3554"/>
                  </a:lnTo>
                  <a:lnTo>
                    <a:pt x="280" y="3503"/>
                  </a:lnTo>
                  <a:lnTo>
                    <a:pt x="242" y="3531"/>
                  </a:lnTo>
                  <a:lnTo>
                    <a:pt x="163" y="3481"/>
                  </a:lnTo>
                  <a:lnTo>
                    <a:pt x="144" y="3301"/>
                  </a:lnTo>
                  <a:lnTo>
                    <a:pt x="114" y="3269"/>
                  </a:lnTo>
                  <a:lnTo>
                    <a:pt x="95" y="3307"/>
                  </a:lnTo>
                  <a:lnTo>
                    <a:pt x="48" y="3230"/>
                  </a:lnTo>
                  <a:lnTo>
                    <a:pt x="73" y="3317"/>
                  </a:lnTo>
                  <a:lnTo>
                    <a:pt x="0" y="3312"/>
                  </a:lnTo>
                  <a:lnTo>
                    <a:pt x="26" y="3199"/>
                  </a:lnTo>
                  <a:lnTo>
                    <a:pt x="26" y="3199"/>
                  </a:lnTo>
                  <a:close/>
                </a:path>
              </a:pathLst>
            </a:custGeom>
            <a:solidFill>
              <a:srgbClr val="27AE6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D7CA39F8-854A-8778-D1A4-FF31C20B8B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2588" y="2870200"/>
              <a:ext cx="449263" cy="557213"/>
            </a:xfrm>
            <a:custGeom>
              <a:avLst/>
              <a:gdLst>
                <a:gd name="T0" fmla="*/ 677 w 1984"/>
                <a:gd name="T1" fmla="*/ 2270 h 2458"/>
                <a:gd name="T2" fmla="*/ 420 w 1984"/>
                <a:gd name="T3" fmla="*/ 1978 h 2458"/>
                <a:gd name="T4" fmla="*/ 445 w 1984"/>
                <a:gd name="T5" fmla="*/ 1947 h 2458"/>
                <a:gd name="T6" fmla="*/ 499 w 1984"/>
                <a:gd name="T7" fmla="*/ 1909 h 2458"/>
                <a:gd name="T8" fmla="*/ 410 w 1984"/>
                <a:gd name="T9" fmla="*/ 1862 h 2458"/>
                <a:gd name="T10" fmla="*/ 314 w 1984"/>
                <a:gd name="T11" fmla="*/ 1841 h 2458"/>
                <a:gd name="T12" fmla="*/ 237 w 1984"/>
                <a:gd name="T13" fmla="*/ 1674 h 2458"/>
                <a:gd name="T14" fmla="*/ 294 w 1984"/>
                <a:gd name="T15" fmla="*/ 1729 h 2458"/>
                <a:gd name="T16" fmla="*/ 196 w 1984"/>
                <a:gd name="T17" fmla="*/ 1638 h 2458"/>
                <a:gd name="T18" fmla="*/ 111 w 1984"/>
                <a:gd name="T19" fmla="*/ 1434 h 2458"/>
                <a:gd name="T20" fmla="*/ 115 w 1984"/>
                <a:gd name="T21" fmla="*/ 1431 h 2458"/>
                <a:gd name="T22" fmla="*/ 199 w 1984"/>
                <a:gd name="T23" fmla="*/ 1522 h 2458"/>
                <a:gd name="T24" fmla="*/ 300 w 1984"/>
                <a:gd name="T25" fmla="*/ 1549 h 2458"/>
                <a:gd name="T26" fmla="*/ 207 w 1984"/>
                <a:gd name="T27" fmla="*/ 1532 h 2458"/>
                <a:gd name="T28" fmla="*/ 221 w 1984"/>
                <a:gd name="T29" fmla="*/ 1467 h 2458"/>
                <a:gd name="T30" fmla="*/ 171 w 1984"/>
                <a:gd name="T31" fmla="*/ 1472 h 2458"/>
                <a:gd name="T32" fmla="*/ 0 w 1984"/>
                <a:gd name="T33" fmla="*/ 1150 h 2458"/>
                <a:gd name="T34" fmla="*/ 82 w 1984"/>
                <a:gd name="T35" fmla="*/ 1188 h 2458"/>
                <a:gd name="T36" fmla="*/ 209 w 1984"/>
                <a:gd name="T37" fmla="*/ 1049 h 2458"/>
                <a:gd name="T38" fmla="*/ 270 w 1984"/>
                <a:gd name="T39" fmla="*/ 880 h 2458"/>
                <a:gd name="T40" fmla="*/ 382 w 1984"/>
                <a:gd name="T41" fmla="*/ 907 h 2458"/>
                <a:gd name="T42" fmla="*/ 456 w 1984"/>
                <a:gd name="T43" fmla="*/ 842 h 2458"/>
                <a:gd name="T44" fmla="*/ 207 w 1984"/>
                <a:gd name="T45" fmla="*/ 705 h 2458"/>
                <a:gd name="T46" fmla="*/ 262 w 1984"/>
                <a:gd name="T47" fmla="*/ 683 h 2458"/>
                <a:gd name="T48" fmla="*/ 297 w 1984"/>
                <a:gd name="T49" fmla="*/ 716 h 2458"/>
                <a:gd name="T50" fmla="*/ 294 w 1984"/>
                <a:gd name="T51" fmla="*/ 530 h 2458"/>
                <a:gd name="T52" fmla="*/ 377 w 1984"/>
                <a:gd name="T53" fmla="*/ 525 h 2458"/>
                <a:gd name="T54" fmla="*/ 453 w 1984"/>
                <a:gd name="T55" fmla="*/ 522 h 2458"/>
                <a:gd name="T56" fmla="*/ 895 w 1984"/>
                <a:gd name="T57" fmla="*/ 63 h 2458"/>
                <a:gd name="T58" fmla="*/ 1010 w 1984"/>
                <a:gd name="T59" fmla="*/ 0 h 2458"/>
                <a:gd name="T60" fmla="*/ 1569 w 1984"/>
                <a:gd name="T61" fmla="*/ 60 h 2458"/>
                <a:gd name="T62" fmla="*/ 1514 w 1984"/>
                <a:gd name="T63" fmla="*/ 284 h 2458"/>
                <a:gd name="T64" fmla="*/ 1523 w 1984"/>
                <a:gd name="T65" fmla="*/ 415 h 2458"/>
                <a:gd name="T66" fmla="*/ 1743 w 1984"/>
                <a:gd name="T67" fmla="*/ 344 h 2458"/>
                <a:gd name="T68" fmla="*/ 1975 w 1984"/>
                <a:gd name="T69" fmla="*/ 549 h 2458"/>
                <a:gd name="T70" fmla="*/ 1842 w 1984"/>
                <a:gd name="T71" fmla="*/ 697 h 2458"/>
                <a:gd name="T72" fmla="*/ 1758 w 1984"/>
                <a:gd name="T73" fmla="*/ 989 h 2458"/>
                <a:gd name="T74" fmla="*/ 1872 w 1984"/>
                <a:gd name="T75" fmla="*/ 1087 h 2458"/>
                <a:gd name="T76" fmla="*/ 1984 w 1984"/>
                <a:gd name="T77" fmla="*/ 1145 h 2458"/>
                <a:gd name="T78" fmla="*/ 1902 w 1984"/>
                <a:gd name="T79" fmla="*/ 1685 h 2458"/>
                <a:gd name="T80" fmla="*/ 1899 w 1984"/>
                <a:gd name="T81" fmla="*/ 1832 h 2458"/>
                <a:gd name="T82" fmla="*/ 1768 w 1984"/>
                <a:gd name="T83" fmla="*/ 1877 h 2458"/>
                <a:gd name="T84" fmla="*/ 1733 w 1984"/>
                <a:gd name="T85" fmla="*/ 1731 h 2458"/>
                <a:gd name="T86" fmla="*/ 1468 w 1984"/>
                <a:gd name="T87" fmla="*/ 1841 h 2458"/>
                <a:gd name="T88" fmla="*/ 1350 w 1984"/>
                <a:gd name="T89" fmla="*/ 1628 h 2458"/>
                <a:gd name="T90" fmla="*/ 1294 w 1984"/>
                <a:gd name="T91" fmla="*/ 1824 h 2458"/>
                <a:gd name="T92" fmla="*/ 987 w 1984"/>
                <a:gd name="T93" fmla="*/ 1827 h 2458"/>
                <a:gd name="T94" fmla="*/ 977 w 1984"/>
                <a:gd name="T95" fmla="*/ 2038 h 2458"/>
                <a:gd name="T96" fmla="*/ 1061 w 1984"/>
                <a:gd name="T97" fmla="*/ 2092 h 2458"/>
                <a:gd name="T98" fmla="*/ 1118 w 1984"/>
                <a:gd name="T99" fmla="*/ 2209 h 2458"/>
                <a:gd name="T100" fmla="*/ 1108 w 1984"/>
                <a:gd name="T101" fmla="*/ 2343 h 2458"/>
                <a:gd name="T102" fmla="*/ 960 w 1984"/>
                <a:gd name="T103" fmla="*/ 2292 h 2458"/>
                <a:gd name="T104" fmla="*/ 838 w 1984"/>
                <a:gd name="T105" fmla="*/ 2458 h 2458"/>
                <a:gd name="T106" fmla="*/ 117 w 1984"/>
                <a:gd name="T107" fmla="*/ 1197 h 2458"/>
                <a:gd name="T108" fmla="*/ 87 w 1984"/>
                <a:gd name="T109" fmla="*/ 1175 h 2458"/>
                <a:gd name="T110" fmla="*/ 117 w 1984"/>
                <a:gd name="T111" fmla="*/ 1197 h 2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84" h="2458">
                  <a:moveTo>
                    <a:pt x="838" y="2458"/>
                  </a:moveTo>
                  <a:lnTo>
                    <a:pt x="677" y="2270"/>
                  </a:lnTo>
                  <a:lnTo>
                    <a:pt x="672" y="2215"/>
                  </a:lnTo>
                  <a:lnTo>
                    <a:pt x="420" y="1978"/>
                  </a:lnTo>
                  <a:lnTo>
                    <a:pt x="352" y="1877"/>
                  </a:lnTo>
                  <a:lnTo>
                    <a:pt x="445" y="1947"/>
                  </a:lnTo>
                  <a:lnTo>
                    <a:pt x="508" y="1925"/>
                  </a:lnTo>
                  <a:lnTo>
                    <a:pt x="499" y="1909"/>
                  </a:lnTo>
                  <a:lnTo>
                    <a:pt x="448" y="1920"/>
                  </a:lnTo>
                  <a:lnTo>
                    <a:pt x="410" y="1862"/>
                  </a:lnTo>
                  <a:lnTo>
                    <a:pt x="368" y="1887"/>
                  </a:lnTo>
                  <a:lnTo>
                    <a:pt x="314" y="1841"/>
                  </a:lnTo>
                  <a:lnTo>
                    <a:pt x="202" y="1650"/>
                  </a:lnTo>
                  <a:lnTo>
                    <a:pt x="237" y="1674"/>
                  </a:lnTo>
                  <a:lnTo>
                    <a:pt x="267" y="1671"/>
                  </a:lnTo>
                  <a:lnTo>
                    <a:pt x="294" y="1729"/>
                  </a:lnTo>
                  <a:lnTo>
                    <a:pt x="287" y="1674"/>
                  </a:lnTo>
                  <a:lnTo>
                    <a:pt x="196" y="1638"/>
                  </a:lnTo>
                  <a:lnTo>
                    <a:pt x="183" y="1538"/>
                  </a:lnTo>
                  <a:lnTo>
                    <a:pt x="111" y="1434"/>
                  </a:lnTo>
                  <a:lnTo>
                    <a:pt x="101" y="1401"/>
                  </a:lnTo>
                  <a:lnTo>
                    <a:pt x="115" y="1431"/>
                  </a:lnTo>
                  <a:lnTo>
                    <a:pt x="161" y="1494"/>
                  </a:lnTo>
                  <a:lnTo>
                    <a:pt x="199" y="1522"/>
                  </a:lnTo>
                  <a:lnTo>
                    <a:pt x="204" y="1576"/>
                  </a:lnTo>
                  <a:lnTo>
                    <a:pt x="300" y="1549"/>
                  </a:lnTo>
                  <a:lnTo>
                    <a:pt x="264" y="1494"/>
                  </a:lnTo>
                  <a:lnTo>
                    <a:pt x="207" y="1532"/>
                  </a:lnTo>
                  <a:lnTo>
                    <a:pt x="194" y="1500"/>
                  </a:lnTo>
                  <a:lnTo>
                    <a:pt x="221" y="1467"/>
                  </a:lnTo>
                  <a:lnTo>
                    <a:pt x="221" y="1421"/>
                  </a:lnTo>
                  <a:lnTo>
                    <a:pt x="171" y="1472"/>
                  </a:lnTo>
                  <a:lnTo>
                    <a:pt x="117" y="1429"/>
                  </a:lnTo>
                  <a:lnTo>
                    <a:pt x="0" y="1150"/>
                  </a:lnTo>
                  <a:lnTo>
                    <a:pt x="52" y="1232"/>
                  </a:lnTo>
                  <a:lnTo>
                    <a:pt x="82" y="1188"/>
                  </a:lnTo>
                  <a:lnTo>
                    <a:pt x="109" y="1262"/>
                  </a:lnTo>
                  <a:lnTo>
                    <a:pt x="209" y="1049"/>
                  </a:lnTo>
                  <a:lnTo>
                    <a:pt x="221" y="779"/>
                  </a:lnTo>
                  <a:lnTo>
                    <a:pt x="270" y="880"/>
                  </a:lnTo>
                  <a:lnTo>
                    <a:pt x="275" y="845"/>
                  </a:lnTo>
                  <a:lnTo>
                    <a:pt x="382" y="907"/>
                  </a:lnTo>
                  <a:lnTo>
                    <a:pt x="363" y="866"/>
                  </a:lnTo>
                  <a:lnTo>
                    <a:pt x="456" y="842"/>
                  </a:lnTo>
                  <a:lnTo>
                    <a:pt x="272" y="803"/>
                  </a:lnTo>
                  <a:lnTo>
                    <a:pt x="207" y="705"/>
                  </a:lnTo>
                  <a:lnTo>
                    <a:pt x="287" y="651"/>
                  </a:lnTo>
                  <a:lnTo>
                    <a:pt x="262" y="683"/>
                  </a:lnTo>
                  <a:lnTo>
                    <a:pt x="297" y="683"/>
                  </a:lnTo>
                  <a:lnTo>
                    <a:pt x="297" y="716"/>
                  </a:lnTo>
                  <a:lnTo>
                    <a:pt x="311" y="732"/>
                  </a:lnTo>
                  <a:lnTo>
                    <a:pt x="294" y="530"/>
                  </a:lnTo>
                  <a:lnTo>
                    <a:pt x="335" y="500"/>
                  </a:lnTo>
                  <a:lnTo>
                    <a:pt x="377" y="525"/>
                  </a:lnTo>
                  <a:lnTo>
                    <a:pt x="425" y="553"/>
                  </a:lnTo>
                  <a:lnTo>
                    <a:pt x="453" y="522"/>
                  </a:lnTo>
                  <a:lnTo>
                    <a:pt x="901" y="522"/>
                  </a:lnTo>
                  <a:lnTo>
                    <a:pt x="895" y="63"/>
                  </a:lnTo>
                  <a:lnTo>
                    <a:pt x="903" y="12"/>
                  </a:lnTo>
                  <a:lnTo>
                    <a:pt x="1010" y="0"/>
                  </a:lnTo>
                  <a:lnTo>
                    <a:pt x="1526" y="14"/>
                  </a:lnTo>
                  <a:lnTo>
                    <a:pt x="1569" y="60"/>
                  </a:lnTo>
                  <a:lnTo>
                    <a:pt x="1526" y="165"/>
                  </a:lnTo>
                  <a:lnTo>
                    <a:pt x="1514" y="284"/>
                  </a:lnTo>
                  <a:lnTo>
                    <a:pt x="1558" y="385"/>
                  </a:lnTo>
                  <a:lnTo>
                    <a:pt x="1523" y="415"/>
                  </a:lnTo>
                  <a:lnTo>
                    <a:pt x="1657" y="405"/>
                  </a:lnTo>
                  <a:lnTo>
                    <a:pt x="1743" y="344"/>
                  </a:lnTo>
                  <a:lnTo>
                    <a:pt x="1864" y="361"/>
                  </a:lnTo>
                  <a:lnTo>
                    <a:pt x="1975" y="549"/>
                  </a:lnTo>
                  <a:lnTo>
                    <a:pt x="1927" y="664"/>
                  </a:lnTo>
                  <a:lnTo>
                    <a:pt x="1842" y="697"/>
                  </a:lnTo>
                  <a:lnTo>
                    <a:pt x="1796" y="770"/>
                  </a:lnTo>
                  <a:lnTo>
                    <a:pt x="1758" y="989"/>
                  </a:lnTo>
                  <a:lnTo>
                    <a:pt x="1851" y="1016"/>
                  </a:lnTo>
                  <a:lnTo>
                    <a:pt x="1872" y="1087"/>
                  </a:lnTo>
                  <a:lnTo>
                    <a:pt x="1927" y="1082"/>
                  </a:lnTo>
                  <a:lnTo>
                    <a:pt x="1984" y="1145"/>
                  </a:lnTo>
                  <a:lnTo>
                    <a:pt x="1957" y="1650"/>
                  </a:lnTo>
                  <a:lnTo>
                    <a:pt x="1902" y="1685"/>
                  </a:lnTo>
                  <a:lnTo>
                    <a:pt x="1872" y="1781"/>
                  </a:lnTo>
                  <a:lnTo>
                    <a:pt x="1899" y="1832"/>
                  </a:lnTo>
                  <a:lnTo>
                    <a:pt x="1851" y="1890"/>
                  </a:lnTo>
                  <a:lnTo>
                    <a:pt x="1768" y="1877"/>
                  </a:lnTo>
                  <a:lnTo>
                    <a:pt x="1788" y="1835"/>
                  </a:lnTo>
                  <a:lnTo>
                    <a:pt x="1733" y="1731"/>
                  </a:lnTo>
                  <a:lnTo>
                    <a:pt x="1635" y="1868"/>
                  </a:lnTo>
                  <a:lnTo>
                    <a:pt x="1468" y="1841"/>
                  </a:lnTo>
                  <a:lnTo>
                    <a:pt x="1411" y="1663"/>
                  </a:lnTo>
                  <a:lnTo>
                    <a:pt x="1350" y="1628"/>
                  </a:lnTo>
                  <a:lnTo>
                    <a:pt x="1282" y="1650"/>
                  </a:lnTo>
                  <a:lnTo>
                    <a:pt x="1294" y="1824"/>
                  </a:lnTo>
                  <a:lnTo>
                    <a:pt x="1053" y="1860"/>
                  </a:lnTo>
                  <a:lnTo>
                    <a:pt x="987" y="1827"/>
                  </a:lnTo>
                  <a:lnTo>
                    <a:pt x="1010" y="1947"/>
                  </a:lnTo>
                  <a:lnTo>
                    <a:pt x="977" y="2038"/>
                  </a:lnTo>
                  <a:lnTo>
                    <a:pt x="1012" y="2024"/>
                  </a:lnTo>
                  <a:lnTo>
                    <a:pt x="1061" y="2092"/>
                  </a:lnTo>
                  <a:lnTo>
                    <a:pt x="1032" y="2157"/>
                  </a:lnTo>
                  <a:lnTo>
                    <a:pt x="1118" y="2209"/>
                  </a:lnTo>
                  <a:lnTo>
                    <a:pt x="1078" y="2313"/>
                  </a:lnTo>
                  <a:lnTo>
                    <a:pt x="1108" y="2343"/>
                  </a:lnTo>
                  <a:lnTo>
                    <a:pt x="1032" y="2365"/>
                  </a:lnTo>
                  <a:lnTo>
                    <a:pt x="960" y="2292"/>
                  </a:lnTo>
                  <a:lnTo>
                    <a:pt x="871" y="2365"/>
                  </a:lnTo>
                  <a:lnTo>
                    <a:pt x="838" y="2458"/>
                  </a:lnTo>
                  <a:lnTo>
                    <a:pt x="838" y="2458"/>
                  </a:lnTo>
                  <a:close/>
                  <a:moveTo>
                    <a:pt x="117" y="1197"/>
                  </a:moveTo>
                  <a:lnTo>
                    <a:pt x="95" y="1207"/>
                  </a:lnTo>
                  <a:lnTo>
                    <a:pt x="87" y="1175"/>
                  </a:lnTo>
                  <a:lnTo>
                    <a:pt x="106" y="1150"/>
                  </a:lnTo>
                  <a:lnTo>
                    <a:pt x="117" y="1197"/>
                  </a:lnTo>
                  <a:lnTo>
                    <a:pt x="117" y="1197"/>
                  </a:lnTo>
                  <a:close/>
                </a:path>
              </a:pathLst>
            </a:custGeom>
            <a:solidFill>
              <a:srgbClr val="26C6DA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42E46E0F-2981-A598-CD43-1CA0A1DD9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1050925"/>
              <a:ext cx="1233488" cy="1000125"/>
            </a:xfrm>
            <a:custGeom>
              <a:avLst/>
              <a:gdLst>
                <a:gd name="T0" fmla="*/ 933 w 5444"/>
                <a:gd name="T1" fmla="*/ 4140 h 4404"/>
                <a:gd name="T2" fmla="*/ 778 w 5444"/>
                <a:gd name="T3" fmla="*/ 4333 h 4404"/>
                <a:gd name="T4" fmla="*/ 726 w 5444"/>
                <a:gd name="T5" fmla="*/ 4132 h 4404"/>
                <a:gd name="T6" fmla="*/ 491 w 5444"/>
                <a:gd name="T7" fmla="*/ 4054 h 4404"/>
                <a:gd name="T8" fmla="*/ 289 w 5444"/>
                <a:gd name="T9" fmla="*/ 3777 h 4404"/>
                <a:gd name="T10" fmla="*/ 257 w 5444"/>
                <a:gd name="T11" fmla="*/ 3684 h 4404"/>
                <a:gd name="T12" fmla="*/ 73 w 5444"/>
                <a:gd name="T13" fmla="*/ 3525 h 4404"/>
                <a:gd name="T14" fmla="*/ 0 w 5444"/>
                <a:gd name="T15" fmla="*/ 3353 h 4404"/>
                <a:gd name="T16" fmla="*/ 18 w 5444"/>
                <a:gd name="T17" fmla="*/ 3165 h 4404"/>
                <a:gd name="T18" fmla="*/ 401 w 5444"/>
                <a:gd name="T19" fmla="*/ 3053 h 4404"/>
                <a:gd name="T20" fmla="*/ 988 w 5444"/>
                <a:gd name="T21" fmla="*/ 2992 h 4404"/>
                <a:gd name="T22" fmla="*/ 1157 w 5444"/>
                <a:gd name="T23" fmla="*/ 2965 h 4404"/>
                <a:gd name="T24" fmla="*/ 1381 w 5444"/>
                <a:gd name="T25" fmla="*/ 2619 h 4404"/>
                <a:gd name="T26" fmla="*/ 1927 w 5444"/>
                <a:gd name="T27" fmla="*/ 1488 h 4404"/>
                <a:gd name="T28" fmla="*/ 4053 w 5444"/>
                <a:gd name="T29" fmla="*/ 0 h 4404"/>
                <a:gd name="T30" fmla="*/ 4834 w 5444"/>
                <a:gd name="T31" fmla="*/ 319 h 4404"/>
                <a:gd name="T32" fmla="*/ 5172 w 5444"/>
                <a:gd name="T33" fmla="*/ 724 h 4404"/>
                <a:gd name="T34" fmla="*/ 5305 w 5444"/>
                <a:gd name="T35" fmla="*/ 991 h 4404"/>
                <a:gd name="T36" fmla="*/ 5363 w 5444"/>
                <a:gd name="T37" fmla="*/ 1300 h 4404"/>
                <a:gd name="T38" fmla="*/ 4899 w 5444"/>
                <a:gd name="T39" fmla="*/ 2842 h 4404"/>
                <a:gd name="T40" fmla="*/ 4656 w 5444"/>
                <a:gd name="T41" fmla="*/ 3296 h 4404"/>
                <a:gd name="T42" fmla="*/ 4640 w 5444"/>
                <a:gd name="T43" fmla="*/ 3616 h 4404"/>
                <a:gd name="T44" fmla="*/ 4509 w 5444"/>
                <a:gd name="T45" fmla="*/ 3675 h 4404"/>
                <a:gd name="T46" fmla="*/ 4249 w 5444"/>
                <a:gd name="T47" fmla="*/ 3861 h 4404"/>
                <a:gd name="T48" fmla="*/ 3630 w 5444"/>
                <a:gd name="T49" fmla="*/ 3747 h 4404"/>
                <a:gd name="T50" fmla="*/ 3255 w 5444"/>
                <a:gd name="T51" fmla="*/ 3967 h 4404"/>
                <a:gd name="T52" fmla="*/ 2743 w 5444"/>
                <a:gd name="T53" fmla="*/ 3782 h 4404"/>
                <a:gd name="T54" fmla="*/ 2341 w 5444"/>
                <a:gd name="T55" fmla="*/ 3899 h 4404"/>
                <a:gd name="T56" fmla="*/ 1850 w 5444"/>
                <a:gd name="T57" fmla="*/ 3569 h 4404"/>
                <a:gd name="T58" fmla="*/ 1610 w 5444"/>
                <a:gd name="T59" fmla="*/ 3612 h 4404"/>
                <a:gd name="T60" fmla="*/ 1358 w 5444"/>
                <a:gd name="T61" fmla="*/ 3908 h 4404"/>
                <a:gd name="T62" fmla="*/ 1195 w 5444"/>
                <a:gd name="T63" fmla="*/ 4404 h 4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44" h="4404">
                  <a:moveTo>
                    <a:pt x="1195" y="4404"/>
                  </a:moveTo>
                  <a:lnTo>
                    <a:pt x="933" y="4140"/>
                  </a:lnTo>
                  <a:lnTo>
                    <a:pt x="769" y="4202"/>
                  </a:lnTo>
                  <a:lnTo>
                    <a:pt x="778" y="4333"/>
                  </a:lnTo>
                  <a:lnTo>
                    <a:pt x="660" y="4164"/>
                  </a:lnTo>
                  <a:lnTo>
                    <a:pt x="726" y="4132"/>
                  </a:lnTo>
                  <a:lnTo>
                    <a:pt x="680" y="4024"/>
                  </a:lnTo>
                  <a:lnTo>
                    <a:pt x="491" y="4054"/>
                  </a:lnTo>
                  <a:lnTo>
                    <a:pt x="289" y="3905"/>
                  </a:lnTo>
                  <a:lnTo>
                    <a:pt x="289" y="3777"/>
                  </a:lnTo>
                  <a:lnTo>
                    <a:pt x="388" y="3785"/>
                  </a:lnTo>
                  <a:lnTo>
                    <a:pt x="257" y="3684"/>
                  </a:lnTo>
                  <a:lnTo>
                    <a:pt x="152" y="3656"/>
                  </a:lnTo>
                  <a:lnTo>
                    <a:pt x="73" y="3525"/>
                  </a:lnTo>
                  <a:lnTo>
                    <a:pt x="79" y="3443"/>
                  </a:lnTo>
                  <a:lnTo>
                    <a:pt x="0" y="3353"/>
                  </a:lnTo>
                  <a:lnTo>
                    <a:pt x="18" y="3194"/>
                  </a:lnTo>
                  <a:lnTo>
                    <a:pt x="18" y="3165"/>
                  </a:lnTo>
                  <a:lnTo>
                    <a:pt x="270" y="3168"/>
                  </a:lnTo>
                  <a:lnTo>
                    <a:pt x="401" y="3053"/>
                  </a:lnTo>
                  <a:lnTo>
                    <a:pt x="977" y="3025"/>
                  </a:lnTo>
                  <a:lnTo>
                    <a:pt x="988" y="2992"/>
                  </a:lnTo>
                  <a:lnTo>
                    <a:pt x="1151" y="3017"/>
                  </a:lnTo>
                  <a:lnTo>
                    <a:pt x="1157" y="2965"/>
                  </a:lnTo>
                  <a:lnTo>
                    <a:pt x="1267" y="2891"/>
                  </a:lnTo>
                  <a:lnTo>
                    <a:pt x="1381" y="2619"/>
                  </a:lnTo>
                  <a:lnTo>
                    <a:pt x="1389" y="1605"/>
                  </a:lnTo>
                  <a:lnTo>
                    <a:pt x="1927" y="1488"/>
                  </a:lnTo>
                  <a:lnTo>
                    <a:pt x="2507" y="964"/>
                  </a:lnTo>
                  <a:lnTo>
                    <a:pt x="4053" y="0"/>
                  </a:lnTo>
                  <a:lnTo>
                    <a:pt x="4580" y="117"/>
                  </a:lnTo>
                  <a:lnTo>
                    <a:pt x="4834" y="319"/>
                  </a:lnTo>
                  <a:lnTo>
                    <a:pt x="5098" y="183"/>
                  </a:lnTo>
                  <a:lnTo>
                    <a:pt x="5172" y="724"/>
                  </a:lnTo>
                  <a:lnTo>
                    <a:pt x="5319" y="920"/>
                  </a:lnTo>
                  <a:lnTo>
                    <a:pt x="5305" y="991"/>
                  </a:lnTo>
                  <a:lnTo>
                    <a:pt x="5444" y="1142"/>
                  </a:lnTo>
                  <a:lnTo>
                    <a:pt x="5363" y="1300"/>
                  </a:lnTo>
                  <a:lnTo>
                    <a:pt x="5275" y="2405"/>
                  </a:lnTo>
                  <a:lnTo>
                    <a:pt x="4899" y="2842"/>
                  </a:lnTo>
                  <a:lnTo>
                    <a:pt x="4716" y="3118"/>
                  </a:lnTo>
                  <a:lnTo>
                    <a:pt x="4656" y="3296"/>
                  </a:lnTo>
                  <a:lnTo>
                    <a:pt x="4582" y="3339"/>
                  </a:lnTo>
                  <a:lnTo>
                    <a:pt x="4640" y="3616"/>
                  </a:lnTo>
                  <a:lnTo>
                    <a:pt x="4544" y="3616"/>
                  </a:lnTo>
                  <a:lnTo>
                    <a:pt x="4509" y="3675"/>
                  </a:lnTo>
                  <a:lnTo>
                    <a:pt x="4375" y="3700"/>
                  </a:lnTo>
                  <a:lnTo>
                    <a:pt x="4249" y="3861"/>
                  </a:lnTo>
                  <a:lnTo>
                    <a:pt x="3892" y="3749"/>
                  </a:lnTo>
                  <a:lnTo>
                    <a:pt x="3630" y="3747"/>
                  </a:lnTo>
                  <a:lnTo>
                    <a:pt x="3439" y="3795"/>
                  </a:lnTo>
                  <a:lnTo>
                    <a:pt x="3255" y="3967"/>
                  </a:lnTo>
                  <a:lnTo>
                    <a:pt x="2942" y="3924"/>
                  </a:lnTo>
                  <a:lnTo>
                    <a:pt x="2743" y="3782"/>
                  </a:lnTo>
                  <a:lnTo>
                    <a:pt x="2647" y="3765"/>
                  </a:lnTo>
                  <a:lnTo>
                    <a:pt x="2341" y="3899"/>
                  </a:lnTo>
                  <a:lnTo>
                    <a:pt x="2121" y="3648"/>
                  </a:lnTo>
                  <a:lnTo>
                    <a:pt x="1850" y="3569"/>
                  </a:lnTo>
                  <a:lnTo>
                    <a:pt x="1749" y="3621"/>
                  </a:lnTo>
                  <a:lnTo>
                    <a:pt x="1610" y="3612"/>
                  </a:lnTo>
                  <a:lnTo>
                    <a:pt x="1370" y="3727"/>
                  </a:lnTo>
                  <a:lnTo>
                    <a:pt x="1358" y="3908"/>
                  </a:lnTo>
                  <a:lnTo>
                    <a:pt x="1206" y="4090"/>
                  </a:lnTo>
                  <a:lnTo>
                    <a:pt x="1195" y="4404"/>
                  </a:lnTo>
                  <a:lnTo>
                    <a:pt x="1195" y="4404"/>
                  </a:lnTo>
                  <a:close/>
                </a:path>
              </a:pathLst>
            </a:custGeom>
            <a:solidFill>
              <a:srgbClr val="4CAF5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7846A538-9827-F9A7-857A-16CB9B1D0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4988" y="1763713"/>
              <a:ext cx="617538" cy="490538"/>
            </a:xfrm>
            <a:custGeom>
              <a:avLst/>
              <a:gdLst>
                <a:gd name="T0" fmla="*/ 30 w 2719"/>
                <a:gd name="T1" fmla="*/ 1626 h 2167"/>
                <a:gd name="T2" fmla="*/ 63 w 2719"/>
                <a:gd name="T3" fmla="*/ 1520 h 2167"/>
                <a:gd name="T4" fmla="*/ 77 w 2719"/>
                <a:gd name="T5" fmla="*/ 1277 h 2167"/>
                <a:gd name="T6" fmla="*/ 256 w 2719"/>
                <a:gd name="T7" fmla="*/ 1178 h 2167"/>
                <a:gd name="T8" fmla="*/ 347 w 2719"/>
                <a:gd name="T9" fmla="*/ 909 h 2167"/>
                <a:gd name="T10" fmla="*/ 442 w 2719"/>
                <a:gd name="T11" fmla="*/ 868 h 2167"/>
                <a:gd name="T12" fmla="*/ 516 w 2719"/>
                <a:gd name="T13" fmla="*/ 609 h 2167"/>
                <a:gd name="T14" fmla="*/ 702 w 2719"/>
                <a:gd name="T15" fmla="*/ 731 h 2167"/>
                <a:gd name="T16" fmla="*/ 770 w 2719"/>
                <a:gd name="T17" fmla="*/ 685 h 2167"/>
                <a:gd name="T18" fmla="*/ 890 w 2719"/>
                <a:gd name="T19" fmla="*/ 546 h 2167"/>
                <a:gd name="T20" fmla="*/ 1019 w 2719"/>
                <a:gd name="T21" fmla="*/ 310 h 2167"/>
                <a:gd name="T22" fmla="*/ 1198 w 2719"/>
                <a:gd name="T23" fmla="*/ 231 h 2167"/>
                <a:gd name="T24" fmla="*/ 1635 w 2719"/>
                <a:gd name="T25" fmla="*/ 0 h 2167"/>
                <a:gd name="T26" fmla="*/ 1959 w 2719"/>
                <a:gd name="T27" fmla="*/ 56 h 2167"/>
                <a:gd name="T28" fmla="*/ 2020 w 2719"/>
                <a:gd name="T29" fmla="*/ 305 h 2167"/>
                <a:gd name="T30" fmla="*/ 2093 w 2719"/>
                <a:gd name="T31" fmla="*/ 518 h 2167"/>
                <a:gd name="T32" fmla="*/ 2329 w 2719"/>
                <a:gd name="T33" fmla="*/ 647 h 2167"/>
                <a:gd name="T34" fmla="*/ 2230 w 2719"/>
                <a:gd name="T35" fmla="*/ 767 h 2167"/>
                <a:gd name="T36" fmla="*/ 2621 w 2719"/>
                <a:gd name="T37" fmla="*/ 886 h 2167"/>
                <a:gd name="T38" fmla="*/ 2601 w 2719"/>
                <a:gd name="T39" fmla="*/ 1026 h 2167"/>
                <a:gd name="T40" fmla="*/ 2591 w 2719"/>
                <a:gd name="T41" fmla="*/ 1375 h 2167"/>
                <a:gd name="T42" fmla="*/ 2394 w 2719"/>
                <a:gd name="T43" fmla="*/ 1359 h 2167"/>
                <a:gd name="T44" fmla="*/ 2290 w 2719"/>
                <a:gd name="T45" fmla="*/ 1440 h 2167"/>
                <a:gd name="T46" fmla="*/ 2238 w 2719"/>
                <a:gd name="T47" fmla="*/ 1512 h 2167"/>
                <a:gd name="T48" fmla="*/ 2069 w 2719"/>
                <a:gd name="T49" fmla="*/ 1569 h 2167"/>
                <a:gd name="T50" fmla="*/ 1796 w 2719"/>
                <a:gd name="T51" fmla="*/ 1485 h 2167"/>
                <a:gd name="T52" fmla="*/ 1616 w 2719"/>
                <a:gd name="T53" fmla="*/ 1548 h 2167"/>
                <a:gd name="T54" fmla="*/ 893 w 2719"/>
                <a:gd name="T55" fmla="*/ 1697 h 2167"/>
                <a:gd name="T56" fmla="*/ 944 w 2719"/>
                <a:gd name="T57" fmla="*/ 2049 h 2167"/>
                <a:gd name="T58" fmla="*/ 939 w 2719"/>
                <a:gd name="T59" fmla="*/ 2167 h 2167"/>
                <a:gd name="T60" fmla="*/ 767 w 2719"/>
                <a:gd name="T61" fmla="*/ 2003 h 2167"/>
                <a:gd name="T62" fmla="*/ 478 w 2719"/>
                <a:gd name="T63" fmla="*/ 2017 h 2167"/>
                <a:gd name="T64" fmla="*/ 352 w 2719"/>
                <a:gd name="T65" fmla="*/ 2047 h 2167"/>
                <a:gd name="T66" fmla="*/ 196 w 2719"/>
                <a:gd name="T67" fmla="*/ 1987 h 2167"/>
                <a:gd name="T68" fmla="*/ 44 w 2719"/>
                <a:gd name="T69" fmla="*/ 1837 h 2167"/>
                <a:gd name="T70" fmla="*/ 0 w 2719"/>
                <a:gd name="T71" fmla="*/ 1787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19" h="2167">
                  <a:moveTo>
                    <a:pt x="0" y="1787"/>
                  </a:moveTo>
                  <a:lnTo>
                    <a:pt x="30" y="1626"/>
                  </a:lnTo>
                  <a:lnTo>
                    <a:pt x="6" y="1540"/>
                  </a:lnTo>
                  <a:lnTo>
                    <a:pt x="63" y="1520"/>
                  </a:lnTo>
                  <a:lnTo>
                    <a:pt x="102" y="1405"/>
                  </a:lnTo>
                  <a:lnTo>
                    <a:pt x="77" y="1277"/>
                  </a:lnTo>
                  <a:lnTo>
                    <a:pt x="32" y="1250"/>
                  </a:lnTo>
                  <a:lnTo>
                    <a:pt x="256" y="1178"/>
                  </a:lnTo>
                  <a:lnTo>
                    <a:pt x="377" y="1064"/>
                  </a:lnTo>
                  <a:lnTo>
                    <a:pt x="347" y="909"/>
                  </a:lnTo>
                  <a:lnTo>
                    <a:pt x="425" y="906"/>
                  </a:lnTo>
                  <a:lnTo>
                    <a:pt x="442" y="868"/>
                  </a:lnTo>
                  <a:lnTo>
                    <a:pt x="390" y="755"/>
                  </a:lnTo>
                  <a:lnTo>
                    <a:pt x="516" y="609"/>
                  </a:lnTo>
                  <a:lnTo>
                    <a:pt x="521" y="652"/>
                  </a:lnTo>
                  <a:lnTo>
                    <a:pt x="702" y="731"/>
                  </a:lnTo>
                  <a:lnTo>
                    <a:pt x="702" y="695"/>
                  </a:lnTo>
                  <a:lnTo>
                    <a:pt x="770" y="685"/>
                  </a:lnTo>
                  <a:lnTo>
                    <a:pt x="757" y="529"/>
                  </a:lnTo>
                  <a:lnTo>
                    <a:pt x="890" y="546"/>
                  </a:lnTo>
                  <a:lnTo>
                    <a:pt x="898" y="415"/>
                  </a:lnTo>
                  <a:lnTo>
                    <a:pt x="1019" y="310"/>
                  </a:lnTo>
                  <a:lnTo>
                    <a:pt x="1185" y="340"/>
                  </a:lnTo>
                  <a:lnTo>
                    <a:pt x="1198" y="231"/>
                  </a:lnTo>
                  <a:lnTo>
                    <a:pt x="1299" y="221"/>
                  </a:lnTo>
                  <a:lnTo>
                    <a:pt x="1635" y="0"/>
                  </a:lnTo>
                  <a:lnTo>
                    <a:pt x="1802" y="2"/>
                  </a:lnTo>
                  <a:lnTo>
                    <a:pt x="1959" y="56"/>
                  </a:lnTo>
                  <a:lnTo>
                    <a:pt x="1941" y="215"/>
                  </a:lnTo>
                  <a:lnTo>
                    <a:pt x="2020" y="305"/>
                  </a:lnTo>
                  <a:lnTo>
                    <a:pt x="2014" y="387"/>
                  </a:lnTo>
                  <a:lnTo>
                    <a:pt x="2093" y="518"/>
                  </a:lnTo>
                  <a:lnTo>
                    <a:pt x="2198" y="546"/>
                  </a:lnTo>
                  <a:lnTo>
                    <a:pt x="2329" y="647"/>
                  </a:lnTo>
                  <a:lnTo>
                    <a:pt x="2230" y="639"/>
                  </a:lnTo>
                  <a:lnTo>
                    <a:pt x="2230" y="767"/>
                  </a:lnTo>
                  <a:lnTo>
                    <a:pt x="2432" y="916"/>
                  </a:lnTo>
                  <a:lnTo>
                    <a:pt x="2621" y="886"/>
                  </a:lnTo>
                  <a:lnTo>
                    <a:pt x="2667" y="994"/>
                  </a:lnTo>
                  <a:lnTo>
                    <a:pt x="2601" y="1026"/>
                  </a:lnTo>
                  <a:lnTo>
                    <a:pt x="2719" y="1195"/>
                  </a:lnTo>
                  <a:lnTo>
                    <a:pt x="2591" y="1375"/>
                  </a:lnTo>
                  <a:lnTo>
                    <a:pt x="2451" y="1392"/>
                  </a:lnTo>
                  <a:lnTo>
                    <a:pt x="2394" y="1359"/>
                  </a:lnTo>
                  <a:lnTo>
                    <a:pt x="2355" y="1430"/>
                  </a:lnTo>
                  <a:lnTo>
                    <a:pt x="2290" y="1440"/>
                  </a:lnTo>
                  <a:lnTo>
                    <a:pt x="2284" y="1531"/>
                  </a:lnTo>
                  <a:lnTo>
                    <a:pt x="2238" y="1512"/>
                  </a:lnTo>
                  <a:lnTo>
                    <a:pt x="2211" y="1545"/>
                  </a:lnTo>
                  <a:lnTo>
                    <a:pt x="2069" y="1569"/>
                  </a:lnTo>
                  <a:lnTo>
                    <a:pt x="1843" y="1495"/>
                  </a:lnTo>
                  <a:lnTo>
                    <a:pt x="1796" y="1485"/>
                  </a:lnTo>
                  <a:lnTo>
                    <a:pt x="1682" y="1583"/>
                  </a:lnTo>
                  <a:lnTo>
                    <a:pt x="1616" y="1548"/>
                  </a:lnTo>
                  <a:lnTo>
                    <a:pt x="923" y="1558"/>
                  </a:lnTo>
                  <a:lnTo>
                    <a:pt x="893" y="1697"/>
                  </a:lnTo>
                  <a:lnTo>
                    <a:pt x="949" y="1780"/>
                  </a:lnTo>
                  <a:lnTo>
                    <a:pt x="944" y="2049"/>
                  </a:lnTo>
                  <a:lnTo>
                    <a:pt x="980" y="2137"/>
                  </a:lnTo>
                  <a:lnTo>
                    <a:pt x="939" y="2167"/>
                  </a:lnTo>
                  <a:lnTo>
                    <a:pt x="797" y="1976"/>
                  </a:lnTo>
                  <a:lnTo>
                    <a:pt x="767" y="2003"/>
                  </a:lnTo>
                  <a:lnTo>
                    <a:pt x="611" y="1971"/>
                  </a:lnTo>
                  <a:lnTo>
                    <a:pt x="478" y="2017"/>
                  </a:lnTo>
                  <a:lnTo>
                    <a:pt x="402" y="2107"/>
                  </a:lnTo>
                  <a:lnTo>
                    <a:pt x="352" y="2047"/>
                  </a:lnTo>
                  <a:lnTo>
                    <a:pt x="294" y="2072"/>
                  </a:lnTo>
                  <a:lnTo>
                    <a:pt x="196" y="1987"/>
                  </a:lnTo>
                  <a:lnTo>
                    <a:pt x="142" y="1837"/>
                  </a:lnTo>
                  <a:lnTo>
                    <a:pt x="44" y="1837"/>
                  </a:lnTo>
                  <a:lnTo>
                    <a:pt x="0" y="1787"/>
                  </a:lnTo>
                  <a:lnTo>
                    <a:pt x="0" y="1787"/>
                  </a:lnTo>
                  <a:close/>
                </a:path>
              </a:pathLst>
            </a:custGeom>
            <a:solidFill>
              <a:srgbClr val="1ABC9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10C60AF5-A3F1-4AB7-8E01-92735118E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2101850"/>
              <a:ext cx="155575" cy="439738"/>
            </a:xfrm>
            <a:custGeom>
              <a:avLst/>
              <a:gdLst>
                <a:gd name="T0" fmla="*/ 0 w 687"/>
                <a:gd name="T1" fmla="*/ 0 h 1939"/>
                <a:gd name="T2" fmla="*/ 226 w 687"/>
                <a:gd name="T3" fmla="*/ 74 h 1939"/>
                <a:gd name="T4" fmla="*/ 368 w 687"/>
                <a:gd name="T5" fmla="*/ 50 h 1939"/>
                <a:gd name="T6" fmla="*/ 322 w 687"/>
                <a:gd name="T7" fmla="*/ 285 h 1939"/>
                <a:gd name="T8" fmla="*/ 518 w 687"/>
                <a:gd name="T9" fmla="*/ 432 h 1939"/>
                <a:gd name="T10" fmla="*/ 518 w 687"/>
                <a:gd name="T11" fmla="*/ 615 h 1939"/>
                <a:gd name="T12" fmla="*/ 617 w 687"/>
                <a:gd name="T13" fmla="*/ 795 h 1939"/>
                <a:gd name="T14" fmla="*/ 632 w 687"/>
                <a:gd name="T15" fmla="*/ 1590 h 1939"/>
                <a:gd name="T16" fmla="*/ 600 w 687"/>
                <a:gd name="T17" fmla="*/ 1593 h 1939"/>
                <a:gd name="T18" fmla="*/ 687 w 687"/>
                <a:gd name="T19" fmla="*/ 1868 h 1939"/>
                <a:gd name="T20" fmla="*/ 632 w 687"/>
                <a:gd name="T21" fmla="*/ 1896 h 1939"/>
                <a:gd name="T22" fmla="*/ 486 w 687"/>
                <a:gd name="T23" fmla="*/ 1939 h 1939"/>
                <a:gd name="T24" fmla="*/ 332 w 687"/>
                <a:gd name="T25" fmla="*/ 1808 h 1939"/>
                <a:gd name="T26" fmla="*/ 250 w 687"/>
                <a:gd name="T27" fmla="*/ 1656 h 1939"/>
                <a:gd name="T28" fmla="*/ 294 w 687"/>
                <a:gd name="T29" fmla="*/ 1467 h 1939"/>
                <a:gd name="T30" fmla="*/ 242 w 687"/>
                <a:gd name="T31" fmla="*/ 1399 h 1939"/>
                <a:gd name="T32" fmla="*/ 280 w 687"/>
                <a:gd name="T33" fmla="*/ 1322 h 1939"/>
                <a:gd name="T34" fmla="*/ 267 w 687"/>
                <a:gd name="T35" fmla="*/ 1125 h 1939"/>
                <a:gd name="T36" fmla="*/ 313 w 687"/>
                <a:gd name="T37" fmla="*/ 1090 h 1939"/>
                <a:gd name="T38" fmla="*/ 191 w 687"/>
                <a:gd name="T39" fmla="*/ 907 h 1939"/>
                <a:gd name="T40" fmla="*/ 239 w 687"/>
                <a:gd name="T41" fmla="*/ 869 h 1939"/>
                <a:gd name="T42" fmla="*/ 212 w 687"/>
                <a:gd name="T43" fmla="*/ 809 h 1939"/>
                <a:gd name="T44" fmla="*/ 245 w 687"/>
                <a:gd name="T45" fmla="*/ 664 h 1939"/>
                <a:gd name="T46" fmla="*/ 204 w 687"/>
                <a:gd name="T47" fmla="*/ 629 h 1939"/>
                <a:gd name="T48" fmla="*/ 141 w 687"/>
                <a:gd name="T49" fmla="*/ 653 h 1939"/>
                <a:gd name="T50" fmla="*/ 141 w 687"/>
                <a:gd name="T51" fmla="*/ 599 h 1939"/>
                <a:gd name="T52" fmla="*/ 193 w 687"/>
                <a:gd name="T53" fmla="*/ 591 h 1939"/>
                <a:gd name="T54" fmla="*/ 152 w 687"/>
                <a:gd name="T55" fmla="*/ 566 h 1939"/>
                <a:gd name="T56" fmla="*/ 182 w 687"/>
                <a:gd name="T57" fmla="*/ 563 h 1939"/>
                <a:gd name="T58" fmla="*/ 196 w 687"/>
                <a:gd name="T59" fmla="*/ 325 h 1939"/>
                <a:gd name="T60" fmla="*/ 27 w 687"/>
                <a:gd name="T61" fmla="*/ 192 h 1939"/>
                <a:gd name="T62" fmla="*/ 62 w 687"/>
                <a:gd name="T63" fmla="*/ 28 h 1939"/>
                <a:gd name="T64" fmla="*/ 0 w 687"/>
                <a:gd name="T65" fmla="*/ 0 h 1939"/>
                <a:gd name="T66" fmla="*/ 0 w 687"/>
                <a:gd name="T67" fmla="*/ 0 h 1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7" h="1939">
                  <a:moveTo>
                    <a:pt x="0" y="0"/>
                  </a:moveTo>
                  <a:lnTo>
                    <a:pt x="226" y="74"/>
                  </a:lnTo>
                  <a:lnTo>
                    <a:pt x="368" y="50"/>
                  </a:lnTo>
                  <a:lnTo>
                    <a:pt x="322" y="285"/>
                  </a:lnTo>
                  <a:lnTo>
                    <a:pt x="518" y="432"/>
                  </a:lnTo>
                  <a:lnTo>
                    <a:pt x="518" y="615"/>
                  </a:lnTo>
                  <a:lnTo>
                    <a:pt x="617" y="795"/>
                  </a:lnTo>
                  <a:lnTo>
                    <a:pt x="632" y="1590"/>
                  </a:lnTo>
                  <a:lnTo>
                    <a:pt x="600" y="1593"/>
                  </a:lnTo>
                  <a:lnTo>
                    <a:pt x="687" y="1868"/>
                  </a:lnTo>
                  <a:lnTo>
                    <a:pt x="632" y="1896"/>
                  </a:lnTo>
                  <a:lnTo>
                    <a:pt x="486" y="1939"/>
                  </a:lnTo>
                  <a:lnTo>
                    <a:pt x="332" y="1808"/>
                  </a:lnTo>
                  <a:lnTo>
                    <a:pt x="250" y="1656"/>
                  </a:lnTo>
                  <a:lnTo>
                    <a:pt x="294" y="1467"/>
                  </a:lnTo>
                  <a:lnTo>
                    <a:pt x="242" y="1399"/>
                  </a:lnTo>
                  <a:lnTo>
                    <a:pt x="280" y="1322"/>
                  </a:lnTo>
                  <a:lnTo>
                    <a:pt x="267" y="1125"/>
                  </a:lnTo>
                  <a:lnTo>
                    <a:pt x="313" y="1090"/>
                  </a:lnTo>
                  <a:lnTo>
                    <a:pt x="191" y="907"/>
                  </a:lnTo>
                  <a:lnTo>
                    <a:pt x="239" y="869"/>
                  </a:lnTo>
                  <a:lnTo>
                    <a:pt x="212" y="809"/>
                  </a:lnTo>
                  <a:lnTo>
                    <a:pt x="245" y="664"/>
                  </a:lnTo>
                  <a:lnTo>
                    <a:pt x="204" y="629"/>
                  </a:lnTo>
                  <a:lnTo>
                    <a:pt x="141" y="653"/>
                  </a:lnTo>
                  <a:lnTo>
                    <a:pt x="141" y="599"/>
                  </a:lnTo>
                  <a:lnTo>
                    <a:pt x="193" y="591"/>
                  </a:lnTo>
                  <a:lnTo>
                    <a:pt x="152" y="566"/>
                  </a:lnTo>
                  <a:lnTo>
                    <a:pt x="182" y="563"/>
                  </a:lnTo>
                  <a:lnTo>
                    <a:pt x="196" y="325"/>
                  </a:lnTo>
                  <a:lnTo>
                    <a:pt x="27" y="192"/>
                  </a:lnTo>
                  <a:lnTo>
                    <a:pt x="62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CBC4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0BF4F427-5F1F-FDC9-9C0A-4EE76AF0C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2100263"/>
              <a:ext cx="347663" cy="563563"/>
            </a:xfrm>
            <a:custGeom>
              <a:avLst/>
              <a:gdLst>
                <a:gd name="T0" fmla="*/ 58 w 1532"/>
                <a:gd name="T1" fmla="*/ 2359 h 2487"/>
                <a:gd name="T2" fmla="*/ 58 w 1532"/>
                <a:gd name="T3" fmla="*/ 2353 h 2487"/>
                <a:gd name="T4" fmla="*/ 150 w 1532"/>
                <a:gd name="T5" fmla="*/ 2338 h 2487"/>
                <a:gd name="T6" fmla="*/ 189 w 1532"/>
                <a:gd name="T7" fmla="*/ 2250 h 2487"/>
                <a:gd name="T8" fmla="*/ 169 w 1532"/>
                <a:gd name="T9" fmla="*/ 2162 h 2487"/>
                <a:gd name="T10" fmla="*/ 84 w 1532"/>
                <a:gd name="T11" fmla="*/ 2122 h 2487"/>
                <a:gd name="T12" fmla="*/ 0 w 1532"/>
                <a:gd name="T13" fmla="*/ 1767 h 2487"/>
                <a:gd name="T14" fmla="*/ 156 w 1532"/>
                <a:gd name="T15" fmla="*/ 1251 h 2487"/>
                <a:gd name="T16" fmla="*/ 251 w 1532"/>
                <a:gd name="T17" fmla="*/ 1146 h 2487"/>
                <a:gd name="T18" fmla="*/ 210 w 1532"/>
                <a:gd name="T19" fmla="*/ 871 h 2487"/>
                <a:gd name="T20" fmla="*/ 156 w 1532"/>
                <a:gd name="T21" fmla="*/ 819 h 2487"/>
                <a:gd name="T22" fmla="*/ 183 w 1532"/>
                <a:gd name="T23" fmla="*/ 652 h 2487"/>
                <a:gd name="T24" fmla="*/ 147 w 1532"/>
                <a:gd name="T25" fmla="*/ 564 h 2487"/>
                <a:gd name="T26" fmla="*/ 152 w 1532"/>
                <a:gd name="T27" fmla="*/ 295 h 2487"/>
                <a:gd name="T28" fmla="*/ 96 w 1532"/>
                <a:gd name="T29" fmla="*/ 212 h 2487"/>
                <a:gd name="T30" fmla="*/ 126 w 1532"/>
                <a:gd name="T31" fmla="*/ 73 h 2487"/>
                <a:gd name="T32" fmla="*/ 819 w 1532"/>
                <a:gd name="T33" fmla="*/ 63 h 2487"/>
                <a:gd name="T34" fmla="*/ 885 w 1532"/>
                <a:gd name="T35" fmla="*/ 98 h 2487"/>
                <a:gd name="T36" fmla="*/ 999 w 1532"/>
                <a:gd name="T37" fmla="*/ 0 h 2487"/>
                <a:gd name="T38" fmla="*/ 1046 w 1532"/>
                <a:gd name="T39" fmla="*/ 10 h 2487"/>
                <a:gd name="T40" fmla="*/ 1108 w 1532"/>
                <a:gd name="T41" fmla="*/ 38 h 2487"/>
                <a:gd name="T42" fmla="*/ 1073 w 1532"/>
                <a:gd name="T43" fmla="*/ 202 h 2487"/>
                <a:gd name="T44" fmla="*/ 1242 w 1532"/>
                <a:gd name="T45" fmla="*/ 335 h 2487"/>
                <a:gd name="T46" fmla="*/ 1228 w 1532"/>
                <a:gd name="T47" fmla="*/ 573 h 2487"/>
                <a:gd name="T48" fmla="*/ 1198 w 1532"/>
                <a:gd name="T49" fmla="*/ 576 h 2487"/>
                <a:gd name="T50" fmla="*/ 1239 w 1532"/>
                <a:gd name="T51" fmla="*/ 601 h 2487"/>
                <a:gd name="T52" fmla="*/ 1187 w 1532"/>
                <a:gd name="T53" fmla="*/ 609 h 2487"/>
                <a:gd name="T54" fmla="*/ 1187 w 1532"/>
                <a:gd name="T55" fmla="*/ 663 h 2487"/>
                <a:gd name="T56" fmla="*/ 1250 w 1532"/>
                <a:gd name="T57" fmla="*/ 639 h 2487"/>
                <a:gd name="T58" fmla="*/ 1291 w 1532"/>
                <a:gd name="T59" fmla="*/ 674 h 2487"/>
                <a:gd name="T60" fmla="*/ 1258 w 1532"/>
                <a:gd name="T61" fmla="*/ 819 h 2487"/>
                <a:gd name="T62" fmla="*/ 1285 w 1532"/>
                <a:gd name="T63" fmla="*/ 879 h 2487"/>
                <a:gd name="T64" fmla="*/ 1237 w 1532"/>
                <a:gd name="T65" fmla="*/ 917 h 2487"/>
                <a:gd name="T66" fmla="*/ 1359 w 1532"/>
                <a:gd name="T67" fmla="*/ 1100 h 2487"/>
                <a:gd name="T68" fmla="*/ 1313 w 1532"/>
                <a:gd name="T69" fmla="*/ 1135 h 2487"/>
                <a:gd name="T70" fmla="*/ 1326 w 1532"/>
                <a:gd name="T71" fmla="*/ 1332 h 2487"/>
                <a:gd name="T72" fmla="*/ 1288 w 1532"/>
                <a:gd name="T73" fmla="*/ 1409 h 2487"/>
                <a:gd name="T74" fmla="*/ 1340 w 1532"/>
                <a:gd name="T75" fmla="*/ 1477 h 2487"/>
                <a:gd name="T76" fmla="*/ 1296 w 1532"/>
                <a:gd name="T77" fmla="*/ 1666 h 2487"/>
                <a:gd name="T78" fmla="*/ 1378 w 1532"/>
                <a:gd name="T79" fmla="*/ 1818 h 2487"/>
                <a:gd name="T80" fmla="*/ 1532 w 1532"/>
                <a:gd name="T81" fmla="*/ 1949 h 2487"/>
                <a:gd name="T82" fmla="*/ 1452 w 1532"/>
                <a:gd name="T83" fmla="*/ 2072 h 2487"/>
                <a:gd name="T84" fmla="*/ 1209 w 1532"/>
                <a:gd name="T85" fmla="*/ 2089 h 2487"/>
                <a:gd name="T86" fmla="*/ 852 w 1532"/>
                <a:gd name="T87" fmla="*/ 2301 h 2487"/>
                <a:gd name="T88" fmla="*/ 570 w 1532"/>
                <a:gd name="T89" fmla="*/ 2381 h 2487"/>
                <a:gd name="T90" fmla="*/ 447 w 1532"/>
                <a:gd name="T91" fmla="*/ 2487 h 2487"/>
                <a:gd name="T92" fmla="*/ 58 w 1532"/>
                <a:gd name="T93" fmla="*/ 2359 h 2487"/>
                <a:gd name="T94" fmla="*/ 58 w 1532"/>
                <a:gd name="T95" fmla="*/ 2359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32" h="2487">
                  <a:moveTo>
                    <a:pt x="58" y="2359"/>
                  </a:moveTo>
                  <a:lnTo>
                    <a:pt x="58" y="2353"/>
                  </a:lnTo>
                  <a:lnTo>
                    <a:pt x="150" y="2338"/>
                  </a:lnTo>
                  <a:lnTo>
                    <a:pt x="189" y="2250"/>
                  </a:lnTo>
                  <a:lnTo>
                    <a:pt x="169" y="2162"/>
                  </a:lnTo>
                  <a:lnTo>
                    <a:pt x="84" y="2122"/>
                  </a:lnTo>
                  <a:lnTo>
                    <a:pt x="0" y="1767"/>
                  </a:lnTo>
                  <a:lnTo>
                    <a:pt x="156" y="1251"/>
                  </a:lnTo>
                  <a:lnTo>
                    <a:pt x="251" y="1146"/>
                  </a:lnTo>
                  <a:lnTo>
                    <a:pt x="210" y="871"/>
                  </a:lnTo>
                  <a:lnTo>
                    <a:pt x="156" y="819"/>
                  </a:lnTo>
                  <a:lnTo>
                    <a:pt x="183" y="652"/>
                  </a:lnTo>
                  <a:lnTo>
                    <a:pt x="147" y="564"/>
                  </a:lnTo>
                  <a:lnTo>
                    <a:pt x="152" y="295"/>
                  </a:lnTo>
                  <a:lnTo>
                    <a:pt x="96" y="212"/>
                  </a:lnTo>
                  <a:lnTo>
                    <a:pt x="126" y="73"/>
                  </a:lnTo>
                  <a:lnTo>
                    <a:pt x="819" y="63"/>
                  </a:lnTo>
                  <a:lnTo>
                    <a:pt x="885" y="98"/>
                  </a:lnTo>
                  <a:lnTo>
                    <a:pt x="999" y="0"/>
                  </a:lnTo>
                  <a:lnTo>
                    <a:pt x="1046" y="10"/>
                  </a:lnTo>
                  <a:lnTo>
                    <a:pt x="1108" y="38"/>
                  </a:lnTo>
                  <a:lnTo>
                    <a:pt x="1073" y="202"/>
                  </a:lnTo>
                  <a:lnTo>
                    <a:pt x="1242" y="335"/>
                  </a:lnTo>
                  <a:lnTo>
                    <a:pt x="1228" y="573"/>
                  </a:lnTo>
                  <a:lnTo>
                    <a:pt x="1198" y="576"/>
                  </a:lnTo>
                  <a:lnTo>
                    <a:pt x="1239" y="601"/>
                  </a:lnTo>
                  <a:lnTo>
                    <a:pt x="1187" y="609"/>
                  </a:lnTo>
                  <a:lnTo>
                    <a:pt x="1187" y="663"/>
                  </a:lnTo>
                  <a:lnTo>
                    <a:pt x="1250" y="639"/>
                  </a:lnTo>
                  <a:lnTo>
                    <a:pt x="1291" y="674"/>
                  </a:lnTo>
                  <a:lnTo>
                    <a:pt x="1258" y="819"/>
                  </a:lnTo>
                  <a:lnTo>
                    <a:pt x="1285" y="879"/>
                  </a:lnTo>
                  <a:lnTo>
                    <a:pt x="1237" y="917"/>
                  </a:lnTo>
                  <a:lnTo>
                    <a:pt x="1359" y="1100"/>
                  </a:lnTo>
                  <a:lnTo>
                    <a:pt x="1313" y="1135"/>
                  </a:lnTo>
                  <a:lnTo>
                    <a:pt x="1326" y="1332"/>
                  </a:lnTo>
                  <a:lnTo>
                    <a:pt x="1288" y="1409"/>
                  </a:lnTo>
                  <a:lnTo>
                    <a:pt x="1340" y="1477"/>
                  </a:lnTo>
                  <a:lnTo>
                    <a:pt x="1296" y="1666"/>
                  </a:lnTo>
                  <a:lnTo>
                    <a:pt x="1378" y="1818"/>
                  </a:lnTo>
                  <a:lnTo>
                    <a:pt x="1532" y="1949"/>
                  </a:lnTo>
                  <a:lnTo>
                    <a:pt x="1452" y="2072"/>
                  </a:lnTo>
                  <a:lnTo>
                    <a:pt x="1209" y="2089"/>
                  </a:lnTo>
                  <a:lnTo>
                    <a:pt x="852" y="2301"/>
                  </a:lnTo>
                  <a:lnTo>
                    <a:pt x="570" y="2381"/>
                  </a:lnTo>
                  <a:lnTo>
                    <a:pt x="447" y="2487"/>
                  </a:lnTo>
                  <a:lnTo>
                    <a:pt x="58" y="2359"/>
                  </a:lnTo>
                  <a:lnTo>
                    <a:pt x="58" y="2359"/>
                  </a:lnTo>
                  <a:close/>
                </a:path>
              </a:pathLst>
            </a:custGeom>
            <a:solidFill>
              <a:srgbClr val="5C6BC0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572C3C1B-4117-1E4E-8844-44F4B727A9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688" y="1982788"/>
              <a:ext cx="236538" cy="149225"/>
            </a:xfrm>
            <a:custGeom>
              <a:avLst/>
              <a:gdLst>
                <a:gd name="T0" fmla="*/ 171 w 1045"/>
                <a:gd name="T1" fmla="*/ 99 h 658"/>
                <a:gd name="T2" fmla="*/ 524 w 1045"/>
                <a:gd name="T3" fmla="*/ 6 h 658"/>
                <a:gd name="T4" fmla="*/ 1045 w 1045"/>
                <a:gd name="T5" fmla="*/ 145 h 658"/>
                <a:gd name="T6" fmla="*/ 1037 w 1045"/>
                <a:gd name="T7" fmla="*/ 254 h 658"/>
                <a:gd name="T8" fmla="*/ 843 w 1045"/>
                <a:gd name="T9" fmla="*/ 385 h 658"/>
                <a:gd name="T10" fmla="*/ 594 w 1045"/>
                <a:gd name="T11" fmla="*/ 658 h 658"/>
                <a:gd name="T12" fmla="*/ 600 w 1045"/>
                <a:gd name="T13" fmla="*/ 593 h 658"/>
                <a:gd name="T14" fmla="*/ 524 w 1045"/>
                <a:gd name="T15" fmla="*/ 650 h 658"/>
                <a:gd name="T16" fmla="*/ 521 w 1045"/>
                <a:gd name="T17" fmla="*/ 601 h 658"/>
                <a:gd name="T18" fmla="*/ 458 w 1045"/>
                <a:gd name="T19" fmla="*/ 519 h 658"/>
                <a:gd name="T20" fmla="*/ 508 w 1045"/>
                <a:gd name="T21" fmla="*/ 481 h 658"/>
                <a:gd name="T22" fmla="*/ 502 w 1045"/>
                <a:gd name="T23" fmla="*/ 410 h 658"/>
                <a:gd name="T24" fmla="*/ 597 w 1045"/>
                <a:gd name="T25" fmla="*/ 413 h 658"/>
                <a:gd name="T26" fmla="*/ 521 w 1045"/>
                <a:gd name="T27" fmla="*/ 358 h 658"/>
                <a:gd name="T28" fmla="*/ 450 w 1045"/>
                <a:gd name="T29" fmla="*/ 383 h 658"/>
                <a:gd name="T30" fmla="*/ 445 w 1045"/>
                <a:gd name="T31" fmla="*/ 308 h 658"/>
                <a:gd name="T32" fmla="*/ 564 w 1045"/>
                <a:gd name="T33" fmla="*/ 287 h 658"/>
                <a:gd name="T34" fmla="*/ 619 w 1045"/>
                <a:gd name="T35" fmla="*/ 358 h 658"/>
                <a:gd name="T36" fmla="*/ 594 w 1045"/>
                <a:gd name="T37" fmla="*/ 270 h 658"/>
                <a:gd name="T38" fmla="*/ 311 w 1045"/>
                <a:gd name="T39" fmla="*/ 363 h 658"/>
                <a:gd name="T40" fmla="*/ 267 w 1045"/>
                <a:gd name="T41" fmla="*/ 371 h 658"/>
                <a:gd name="T42" fmla="*/ 349 w 1045"/>
                <a:gd name="T43" fmla="*/ 282 h 658"/>
                <a:gd name="T44" fmla="*/ 297 w 1045"/>
                <a:gd name="T45" fmla="*/ 257 h 658"/>
                <a:gd name="T46" fmla="*/ 128 w 1045"/>
                <a:gd name="T47" fmla="*/ 238 h 658"/>
                <a:gd name="T48" fmla="*/ 93 w 1045"/>
                <a:gd name="T49" fmla="*/ 207 h 658"/>
                <a:gd name="T50" fmla="*/ 0 w 1045"/>
                <a:gd name="T51" fmla="*/ 147 h 658"/>
                <a:gd name="T52" fmla="*/ 403 w 1045"/>
                <a:gd name="T53" fmla="*/ 454 h 658"/>
                <a:gd name="T54" fmla="*/ 417 w 1045"/>
                <a:gd name="T55" fmla="*/ 410 h 658"/>
                <a:gd name="T56" fmla="*/ 436 w 1045"/>
                <a:gd name="T57" fmla="*/ 429 h 658"/>
                <a:gd name="T58" fmla="*/ 365 w 1045"/>
                <a:gd name="T59" fmla="*/ 481 h 658"/>
                <a:gd name="T60" fmla="*/ 360 w 1045"/>
                <a:gd name="T61" fmla="*/ 459 h 658"/>
                <a:gd name="T62" fmla="*/ 374 w 1045"/>
                <a:gd name="T63" fmla="*/ 464 h 658"/>
                <a:gd name="T64" fmla="*/ 363 w 1045"/>
                <a:gd name="T65" fmla="*/ 552 h 658"/>
                <a:gd name="T66" fmla="*/ 352 w 1045"/>
                <a:gd name="T67" fmla="*/ 536 h 658"/>
                <a:gd name="T68" fmla="*/ 374 w 1045"/>
                <a:gd name="T69" fmla="*/ 562 h 658"/>
                <a:gd name="T70" fmla="*/ 292 w 1045"/>
                <a:gd name="T71" fmla="*/ 557 h 658"/>
                <a:gd name="T72" fmla="*/ 314 w 1045"/>
                <a:gd name="T73" fmla="*/ 569 h 658"/>
                <a:gd name="T74" fmla="*/ 311 w 1045"/>
                <a:gd name="T75" fmla="*/ 574 h 658"/>
                <a:gd name="T76" fmla="*/ 264 w 1045"/>
                <a:gd name="T77" fmla="*/ 634 h 658"/>
                <a:gd name="T78" fmla="*/ 286 w 1045"/>
                <a:gd name="T79" fmla="*/ 587 h 658"/>
                <a:gd name="T80" fmla="*/ 294 w 1045"/>
                <a:gd name="T81" fmla="*/ 615 h 658"/>
                <a:gd name="T82" fmla="*/ 292 w 1045"/>
                <a:gd name="T83" fmla="*/ 478 h 658"/>
                <a:gd name="T84" fmla="*/ 226 w 1045"/>
                <a:gd name="T85" fmla="*/ 473 h 658"/>
                <a:gd name="T86" fmla="*/ 256 w 1045"/>
                <a:gd name="T87" fmla="*/ 431 h 658"/>
                <a:gd name="T88" fmla="*/ 237 w 1045"/>
                <a:gd name="T89" fmla="*/ 590 h 658"/>
                <a:gd name="T90" fmla="*/ 267 w 1045"/>
                <a:gd name="T91" fmla="*/ 601 h 658"/>
                <a:gd name="T92" fmla="*/ 256 w 1045"/>
                <a:gd name="T93" fmla="*/ 623 h 658"/>
                <a:gd name="T94" fmla="*/ 256 w 1045"/>
                <a:gd name="T95" fmla="*/ 312 h 658"/>
                <a:gd name="T96" fmla="*/ 199 w 1045"/>
                <a:gd name="T97" fmla="*/ 338 h 658"/>
                <a:gd name="T98" fmla="*/ 229 w 1045"/>
                <a:gd name="T99" fmla="*/ 317 h 658"/>
                <a:gd name="T100" fmla="*/ 207 w 1045"/>
                <a:gd name="T101" fmla="*/ 642 h 658"/>
                <a:gd name="T102" fmla="*/ 229 w 1045"/>
                <a:gd name="T103" fmla="*/ 574 h 658"/>
                <a:gd name="T104" fmla="*/ 237 w 1045"/>
                <a:gd name="T105" fmla="*/ 625 h 658"/>
                <a:gd name="T106" fmla="*/ 178 w 1045"/>
                <a:gd name="T107" fmla="*/ 539 h 658"/>
                <a:gd name="T108" fmla="*/ 196 w 1045"/>
                <a:gd name="T109" fmla="*/ 569 h 658"/>
                <a:gd name="T110" fmla="*/ 161 w 1045"/>
                <a:gd name="T111" fmla="*/ 560 h 658"/>
                <a:gd name="T112" fmla="*/ 174 w 1045"/>
                <a:gd name="T113" fmla="*/ 459 h 658"/>
                <a:gd name="T114" fmla="*/ 183 w 1045"/>
                <a:gd name="T115" fmla="*/ 484 h 658"/>
                <a:gd name="T116" fmla="*/ 155 w 1045"/>
                <a:gd name="T117" fmla="*/ 478 h 658"/>
                <a:gd name="T118" fmla="*/ 112 w 1045"/>
                <a:gd name="T119" fmla="*/ 467 h 658"/>
                <a:gd name="T120" fmla="*/ 169 w 1045"/>
                <a:gd name="T121" fmla="*/ 429 h 658"/>
                <a:gd name="T122" fmla="*/ 150 w 1045"/>
                <a:gd name="T123" fmla="*/ 467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5" h="658">
                  <a:moveTo>
                    <a:pt x="0" y="147"/>
                  </a:moveTo>
                  <a:lnTo>
                    <a:pt x="171" y="99"/>
                  </a:lnTo>
                  <a:lnTo>
                    <a:pt x="360" y="101"/>
                  </a:lnTo>
                  <a:lnTo>
                    <a:pt x="524" y="6"/>
                  </a:lnTo>
                  <a:lnTo>
                    <a:pt x="1029" y="0"/>
                  </a:lnTo>
                  <a:lnTo>
                    <a:pt x="1045" y="145"/>
                  </a:lnTo>
                  <a:lnTo>
                    <a:pt x="949" y="200"/>
                  </a:lnTo>
                  <a:lnTo>
                    <a:pt x="1037" y="254"/>
                  </a:lnTo>
                  <a:lnTo>
                    <a:pt x="1034" y="366"/>
                  </a:lnTo>
                  <a:lnTo>
                    <a:pt x="843" y="385"/>
                  </a:lnTo>
                  <a:lnTo>
                    <a:pt x="698" y="454"/>
                  </a:lnTo>
                  <a:lnTo>
                    <a:pt x="594" y="658"/>
                  </a:lnTo>
                  <a:lnTo>
                    <a:pt x="562" y="653"/>
                  </a:lnTo>
                  <a:lnTo>
                    <a:pt x="600" y="593"/>
                  </a:lnTo>
                  <a:lnTo>
                    <a:pt x="594" y="560"/>
                  </a:lnTo>
                  <a:lnTo>
                    <a:pt x="524" y="650"/>
                  </a:lnTo>
                  <a:lnTo>
                    <a:pt x="529" y="557"/>
                  </a:lnTo>
                  <a:lnTo>
                    <a:pt x="521" y="601"/>
                  </a:lnTo>
                  <a:lnTo>
                    <a:pt x="461" y="577"/>
                  </a:lnTo>
                  <a:lnTo>
                    <a:pt x="458" y="519"/>
                  </a:lnTo>
                  <a:lnTo>
                    <a:pt x="499" y="497"/>
                  </a:lnTo>
                  <a:lnTo>
                    <a:pt x="508" y="481"/>
                  </a:lnTo>
                  <a:lnTo>
                    <a:pt x="425" y="511"/>
                  </a:lnTo>
                  <a:lnTo>
                    <a:pt x="502" y="410"/>
                  </a:lnTo>
                  <a:lnTo>
                    <a:pt x="556" y="437"/>
                  </a:lnTo>
                  <a:lnTo>
                    <a:pt x="597" y="413"/>
                  </a:lnTo>
                  <a:lnTo>
                    <a:pt x="521" y="396"/>
                  </a:lnTo>
                  <a:lnTo>
                    <a:pt x="521" y="358"/>
                  </a:lnTo>
                  <a:lnTo>
                    <a:pt x="448" y="434"/>
                  </a:lnTo>
                  <a:lnTo>
                    <a:pt x="450" y="383"/>
                  </a:lnTo>
                  <a:lnTo>
                    <a:pt x="410" y="369"/>
                  </a:lnTo>
                  <a:lnTo>
                    <a:pt x="445" y="308"/>
                  </a:lnTo>
                  <a:lnTo>
                    <a:pt x="532" y="315"/>
                  </a:lnTo>
                  <a:lnTo>
                    <a:pt x="564" y="287"/>
                  </a:lnTo>
                  <a:lnTo>
                    <a:pt x="573" y="338"/>
                  </a:lnTo>
                  <a:lnTo>
                    <a:pt x="619" y="358"/>
                  </a:lnTo>
                  <a:lnTo>
                    <a:pt x="573" y="317"/>
                  </a:lnTo>
                  <a:lnTo>
                    <a:pt x="594" y="270"/>
                  </a:lnTo>
                  <a:lnTo>
                    <a:pt x="450" y="282"/>
                  </a:lnTo>
                  <a:lnTo>
                    <a:pt x="311" y="363"/>
                  </a:lnTo>
                  <a:lnTo>
                    <a:pt x="322" y="312"/>
                  </a:lnTo>
                  <a:lnTo>
                    <a:pt x="267" y="371"/>
                  </a:lnTo>
                  <a:lnTo>
                    <a:pt x="297" y="279"/>
                  </a:lnTo>
                  <a:lnTo>
                    <a:pt x="349" y="282"/>
                  </a:lnTo>
                  <a:lnTo>
                    <a:pt x="349" y="262"/>
                  </a:lnTo>
                  <a:lnTo>
                    <a:pt x="297" y="257"/>
                  </a:lnTo>
                  <a:lnTo>
                    <a:pt x="210" y="315"/>
                  </a:lnTo>
                  <a:lnTo>
                    <a:pt x="128" y="238"/>
                  </a:lnTo>
                  <a:lnTo>
                    <a:pt x="226" y="137"/>
                  </a:lnTo>
                  <a:lnTo>
                    <a:pt x="93" y="207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436" y="429"/>
                  </a:moveTo>
                  <a:lnTo>
                    <a:pt x="403" y="454"/>
                  </a:lnTo>
                  <a:lnTo>
                    <a:pt x="382" y="448"/>
                  </a:lnTo>
                  <a:lnTo>
                    <a:pt x="417" y="410"/>
                  </a:lnTo>
                  <a:lnTo>
                    <a:pt x="436" y="429"/>
                  </a:lnTo>
                  <a:lnTo>
                    <a:pt x="436" y="429"/>
                  </a:lnTo>
                  <a:close/>
                  <a:moveTo>
                    <a:pt x="374" y="464"/>
                  </a:moveTo>
                  <a:lnTo>
                    <a:pt x="365" y="481"/>
                  </a:lnTo>
                  <a:lnTo>
                    <a:pt x="344" y="476"/>
                  </a:lnTo>
                  <a:lnTo>
                    <a:pt x="360" y="459"/>
                  </a:lnTo>
                  <a:lnTo>
                    <a:pt x="374" y="464"/>
                  </a:lnTo>
                  <a:lnTo>
                    <a:pt x="374" y="464"/>
                  </a:lnTo>
                  <a:close/>
                  <a:moveTo>
                    <a:pt x="374" y="562"/>
                  </a:moveTo>
                  <a:lnTo>
                    <a:pt x="363" y="552"/>
                  </a:lnTo>
                  <a:lnTo>
                    <a:pt x="335" y="585"/>
                  </a:lnTo>
                  <a:lnTo>
                    <a:pt x="352" y="536"/>
                  </a:lnTo>
                  <a:lnTo>
                    <a:pt x="374" y="562"/>
                  </a:lnTo>
                  <a:lnTo>
                    <a:pt x="374" y="562"/>
                  </a:lnTo>
                  <a:close/>
                  <a:moveTo>
                    <a:pt x="311" y="574"/>
                  </a:moveTo>
                  <a:lnTo>
                    <a:pt x="292" y="557"/>
                  </a:lnTo>
                  <a:lnTo>
                    <a:pt x="314" y="536"/>
                  </a:lnTo>
                  <a:lnTo>
                    <a:pt x="314" y="569"/>
                  </a:lnTo>
                  <a:lnTo>
                    <a:pt x="311" y="574"/>
                  </a:lnTo>
                  <a:lnTo>
                    <a:pt x="311" y="574"/>
                  </a:lnTo>
                  <a:close/>
                  <a:moveTo>
                    <a:pt x="294" y="615"/>
                  </a:moveTo>
                  <a:lnTo>
                    <a:pt x="264" y="634"/>
                  </a:lnTo>
                  <a:lnTo>
                    <a:pt x="276" y="577"/>
                  </a:lnTo>
                  <a:lnTo>
                    <a:pt x="286" y="587"/>
                  </a:lnTo>
                  <a:lnTo>
                    <a:pt x="294" y="615"/>
                  </a:lnTo>
                  <a:lnTo>
                    <a:pt x="294" y="615"/>
                  </a:lnTo>
                  <a:close/>
                  <a:moveTo>
                    <a:pt x="256" y="431"/>
                  </a:moveTo>
                  <a:lnTo>
                    <a:pt x="292" y="478"/>
                  </a:lnTo>
                  <a:lnTo>
                    <a:pt x="243" y="492"/>
                  </a:lnTo>
                  <a:lnTo>
                    <a:pt x="226" y="473"/>
                  </a:lnTo>
                  <a:lnTo>
                    <a:pt x="256" y="431"/>
                  </a:lnTo>
                  <a:lnTo>
                    <a:pt x="256" y="431"/>
                  </a:lnTo>
                  <a:close/>
                  <a:moveTo>
                    <a:pt x="256" y="623"/>
                  </a:moveTo>
                  <a:lnTo>
                    <a:pt x="237" y="590"/>
                  </a:lnTo>
                  <a:lnTo>
                    <a:pt x="264" y="574"/>
                  </a:lnTo>
                  <a:lnTo>
                    <a:pt x="267" y="601"/>
                  </a:lnTo>
                  <a:lnTo>
                    <a:pt x="256" y="623"/>
                  </a:lnTo>
                  <a:lnTo>
                    <a:pt x="256" y="623"/>
                  </a:lnTo>
                  <a:close/>
                  <a:moveTo>
                    <a:pt x="229" y="317"/>
                  </a:moveTo>
                  <a:lnTo>
                    <a:pt x="256" y="312"/>
                  </a:lnTo>
                  <a:lnTo>
                    <a:pt x="240" y="363"/>
                  </a:lnTo>
                  <a:lnTo>
                    <a:pt x="199" y="338"/>
                  </a:lnTo>
                  <a:lnTo>
                    <a:pt x="229" y="317"/>
                  </a:lnTo>
                  <a:lnTo>
                    <a:pt x="229" y="317"/>
                  </a:lnTo>
                  <a:close/>
                  <a:moveTo>
                    <a:pt x="237" y="625"/>
                  </a:moveTo>
                  <a:lnTo>
                    <a:pt x="207" y="642"/>
                  </a:lnTo>
                  <a:lnTo>
                    <a:pt x="171" y="615"/>
                  </a:lnTo>
                  <a:lnTo>
                    <a:pt x="229" y="574"/>
                  </a:lnTo>
                  <a:lnTo>
                    <a:pt x="237" y="625"/>
                  </a:lnTo>
                  <a:lnTo>
                    <a:pt x="237" y="625"/>
                  </a:lnTo>
                  <a:close/>
                  <a:moveTo>
                    <a:pt x="161" y="560"/>
                  </a:moveTo>
                  <a:lnTo>
                    <a:pt x="178" y="539"/>
                  </a:lnTo>
                  <a:lnTo>
                    <a:pt x="204" y="544"/>
                  </a:lnTo>
                  <a:lnTo>
                    <a:pt x="196" y="569"/>
                  </a:lnTo>
                  <a:lnTo>
                    <a:pt x="161" y="560"/>
                  </a:lnTo>
                  <a:lnTo>
                    <a:pt x="161" y="560"/>
                  </a:lnTo>
                  <a:close/>
                  <a:moveTo>
                    <a:pt x="155" y="478"/>
                  </a:moveTo>
                  <a:lnTo>
                    <a:pt x="174" y="459"/>
                  </a:lnTo>
                  <a:lnTo>
                    <a:pt x="199" y="459"/>
                  </a:lnTo>
                  <a:lnTo>
                    <a:pt x="183" y="484"/>
                  </a:lnTo>
                  <a:lnTo>
                    <a:pt x="155" y="478"/>
                  </a:lnTo>
                  <a:lnTo>
                    <a:pt x="155" y="478"/>
                  </a:lnTo>
                  <a:close/>
                  <a:moveTo>
                    <a:pt x="150" y="467"/>
                  </a:moveTo>
                  <a:lnTo>
                    <a:pt x="112" y="467"/>
                  </a:lnTo>
                  <a:lnTo>
                    <a:pt x="109" y="451"/>
                  </a:lnTo>
                  <a:lnTo>
                    <a:pt x="169" y="429"/>
                  </a:lnTo>
                  <a:lnTo>
                    <a:pt x="150" y="467"/>
                  </a:lnTo>
                  <a:lnTo>
                    <a:pt x="150" y="467"/>
                  </a:lnTo>
                  <a:close/>
                </a:path>
              </a:pathLst>
            </a:custGeom>
            <a:solidFill>
              <a:srgbClr val="AB47B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767957D4-1C5C-5C14-AC9F-7EDA965F42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4013" y="414338"/>
              <a:ext cx="957263" cy="760413"/>
            </a:xfrm>
            <a:custGeom>
              <a:avLst/>
              <a:gdLst>
                <a:gd name="T0" fmla="*/ 214 w 4223"/>
                <a:gd name="T1" fmla="*/ 48 h 3355"/>
                <a:gd name="T2" fmla="*/ 914 w 4223"/>
                <a:gd name="T3" fmla="*/ 90 h 3355"/>
                <a:gd name="T4" fmla="*/ 1100 w 4223"/>
                <a:gd name="T5" fmla="*/ 136 h 3355"/>
                <a:gd name="T6" fmla="*/ 1300 w 4223"/>
                <a:gd name="T7" fmla="*/ 191 h 3355"/>
                <a:gd name="T8" fmla="*/ 1674 w 4223"/>
                <a:gd name="T9" fmla="*/ 231 h 3355"/>
                <a:gd name="T10" fmla="*/ 1903 w 4223"/>
                <a:gd name="T11" fmla="*/ 146 h 3355"/>
                <a:gd name="T12" fmla="*/ 1909 w 4223"/>
                <a:gd name="T13" fmla="*/ 125 h 3355"/>
                <a:gd name="T14" fmla="*/ 2184 w 4223"/>
                <a:gd name="T15" fmla="*/ 23 h 3355"/>
                <a:gd name="T16" fmla="*/ 2102 w 4223"/>
                <a:gd name="T17" fmla="*/ 90 h 3355"/>
                <a:gd name="T18" fmla="*/ 2186 w 4223"/>
                <a:gd name="T19" fmla="*/ 23 h 3355"/>
                <a:gd name="T20" fmla="*/ 2388 w 4223"/>
                <a:gd name="T21" fmla="*/ 73 h 3355"/>
                <a:gd name="T22" fmla="*/ 2503 w 4223"/>
                <a:gd name="T23" fmla="*/ 43 h 3355"/>
                <a:gd name="T24" fmla="*/ 2523 w 4223"/>
                <a:gd name="T25" fmla="*/ 46 h 3355"/>
                <a:gd name="T26" fmla="*/ 2503 w 4223"/>
                <a:gd name="T27" fmla="*/ 43 h 3355"/>
                <a:gd name="T28" fmla="*/ 2556 w 4223"/>
                <a:gd name="T29" fmla="*/ 146 h 3355"/>
                <a:gd name="T30" fmla="*/ 2640 w 4223"/>
                <a:gd name="T31" fmla="*/ 174 h 3355"/>
                <a:gd name="T32" fmla="*/ 2749 w 4223"/>
                <a:gd name="T33" fmla="*/ 201 h 3355"/>
                <a:gd name="T34" fmla="*/ 2773 w 4223"/>
                <a:gd name="T35" fmla="*/ 204 h 3355"/>
                <a:gd name="T36" fmla="*/ 2891 w 4223"/>
                <a:gd name="T37" fmla="*/ 201 h 3355"/>
                <a:gd name="T38" fmla="*/ 2899 w 4223"/>
                <a:gd name="T39" fmla="*/ 188 h 3355"/>
                <a:gd name="T40" fmla="*/ 2926 w 4223"/>
                <a:gd name="T41" fmla="*/ 155 h 3355"/>
                <a:gd name="T42" fmla="*/ 3115 w 4223"/>
                <a:gd name="T43" fmla="*/ 182 h 3355"/>
                <a:gd name="T44" fmla="*/ 3541 w 4223"/>
                <a:gd name="T45" fmla="*/ 731 h 3355"/>
                <a:gd name="T46" fmla="*/ 3382 w 4223"/>
                <a:gd name="T47" fmla="*/ 1244 h 3355"/>
                <a:gd name="T48" fmla="*/ 3150 w 4223"/>
                <a:gd name="T49" fmla="*/ 1228 h 3355"/>
                <a:gd name="T50" fmla="*/ 2949 w 4223"/>
                <a:gd name="T51" fmla="*/ 898 h 3355"/>
                <a:gd name="T52" fmla="*/ 2741 w 4223"/>
                <a:gd name="T53" fmla="*/ 551 h 3355"/>
                <a:gd name="T54" fmla="*/ 2743 w 4223"/>
                <a:gd name="T55" fmla="*/ 775 h 3355"/>
                <a:gd name="T56" fmla="*/ 2839 w 4223"/>
                <a:gd name="T57" fmla="*/ 1037 h 3355"/>
                <a:gd name="T58" fmla="*/ 3090 w 4223"/>
                <a:gd name="T59" fmla="*/ 1307 h 3355"/>
                <a:gd name="T60" fmla="*/ 3090 w 4223"/>
                <a:gd name="T61" fmla="*/ 1356 h 3355"/>
                <a:gd name="T62" fmla="*/ 3229 w 4223"/>
                <a:gd name="T63" fmla="*/ 1616 h 3355"/>
                <a:gd name="T64" fmla="*/ 3232 w 4223"/>
                <a:gd name="T65" fmla="*/ 1673 h 3355"/>
                <a:gd name="T66" fmla="*/ 3219 w 4223"/>
                <a:gd name="T67" fmla="*/ 1662 h 3355"/>
                <a:gd name="T68" fmla="*/ 3418 w 4223"/>
                <a:gd name="T69" fmla="*/ 2026 h 3355"/>
                <a:gd name="T70" fmla="*/ 3846 w 4223"/>
                <a:gd name="T71" fmla="*/ 2673 h 3355"/>
                <a:gd name="T72" fmla="*/ 3743 w 4223"/>
                <a:gd name="T73" fmla="*/ 2814 h 3355"/>
                <a:gd name="T74" fmla="*/ 3879 w 4223"/>
                <a:gd name="T75" fmla="*/ 3088 h 3355"/>
                <a:gd name="T76" fmla="*/ 4223 w 4223"/>
                <a:gd name="T77" fmla="*/ 3355 h 3355"/>
                <a:gd name="T78" fmla="*/ 2332 w 4223"/>
                <a:gd name="T79" fmla="*/ 3265 h 3355"/>
                <a:gd name="T80" fmla="*/ 102 w 4223"/>
                <a:gd name="T81" fmla="*/ 3347 h 3355"/>
                <a:gd name="T82" fmla="*/ 0 w 4223"/>
                <a:gd name="T83" fmla="*/ 491 h 3355"/>
                <a:gd name="T84" fmla="*/ 58 w 4223"/>
                <a:gd name="T85" fmla="*/ 100 h 3355"/>
                <a:gd name="T86" fmla="*/ 3486 w 4223"/>
                <a:gd name="T87" fmla="*/ 1253 h 3355"/>
                <a:gd name="T88" fmla="*/ 3461 w 4223"/>
                <a:gd name="T89" fmla="*/ 1261 h 3355"/>
                <a:gd name="T90" fmla="*/ 3486 w 4223"/>
                <a:gd name="T91" fmla="*/ 1253 h 3355"/>
                <a:gd name="T92" fmla="*/ 3404 w 4223"/>
                <a:gd name="T93" fmla="*/ 1253 h 3355"/>
                <a:gd name="T94" fmla="*/ 3412 w 4223"/>
                <a:gd name="T95" fmla="*/ 1231 h 3355"/>
                <a:gd name="T96" fmla="*/ 3249 w 4223"/>
                <a:gd name="T97" fmla="*/ 1427 h 3355"/>
                <a:gd name="T98" fmla="*/ 3202 w 4223"/>
                <a:gd name="T99" fmla="*/ 1400 h 3355"/>
                <a:gd name="T100" fmla="*/ 3249 w 4223"/>
                <a:gd name="T101" fmla="*/ 1427 h 3355"/>
                <a:gd name="T102" fmla="*/ 3047 w 4223"/>
                <a:gd name="T103" fmla="*/ 171 h 3355"/>
                <a:gd name="T104" fmla="*/ 2992 w 4223"/>
                <a:gd name="T105" fmla="*/ 149 h 3355"/>
                <a:gd name="T106" fmla="*/ 2916 w 4223"/>
                <a:gd name="T107" fmla="*/ 149 h 3355"/>
                <a:gd name="T108" fmla="*/ 2924 w 4223"/>
                <a:gd name="T109" fmla="*/ 141 h 3355"/>
                <a:gd name="T110" fmla="*/ 2951 w 4223"/>
                <a:gd name="T111" fmla="*/ 146 h 3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23" h="3355">
                  <a:moveTo>
                    <a:pt x="161" y="0"/>
                  </a:moveTo>
                  <a:lnTo>
                    <a:pt x="214" y="48"/>
                  </a:lnTo>
                  <a:lnTo>
                    <a:pt x="445" y="13"/>
                  </a:lnTo>
                  <a:lnTo>
                    <a:pt x="914" y="90"/>
                  </a:lnTo>
                  <a:lnTo>
                    <a:pt x="959" y="141"/>
                  </a:lnTo>
                  <a:lnTo>
                    <a:pt x="1100" y="136"/>
                  </a:lnTo>
                  <a:lnTo>
                    <a:pt x="1125" y="184"/>
                  </a:lnTo>
                  <a:lnTo>
                    <a:pt x="1300" y="191"/>
                  </a:lnTo>
                  <a:lnTo>
                    <a:pt x="1508" y="275"/>
                  </a:lnTo>
                  <a:lnTo>
                    <a:pt x="1674" y="231"/>
                  </a:lnTo>
                  <a:lnTo>
                    <a:pt x="1871" y="108"/>
                  </a:lnTo>
                  <a:lnTo>
                    <a:pt x="1903" y="146"/>
                  </a:lnTo>
                  <a:lnTo>
                    <a:pt x="1947" y="138"/>
                  </a:lnTo>
                  <a:lnTo>
                    <a:pt x="1909" y="125"/>
                  </a:lnTo>
                  <a:lnTo>
                    <a:pt x="1971" y="48"/>
                  </a:lnTo>
                  <a:lnTo>
                    <a:pt x="2184" y="23"/>
                  </a:lnTo>
                  <a:lnTo>
                    <a:pt x="2034" y="84"/>
                  </a:lnTo>
                  <a:lnTo>
                    <a:pt x="2102" y="90"/>
                  </a:lnTo>
                  <a:lnTo>
                    <a:pt x="2236" y="56"/>
                  </a:lnTo>
                  <a:lnTo>
                    <a:pt x="2186" y="23"/>
                  </a:lnTo>
                  <a:lnTo>
                    <a:pt x="2228" y="18"/>
                  </a:lnTo>
                  <a:lnTo>
                    <a:pt x="2388" y="73"/>
                  </a:lnTo>
                  <a:lnTo>
                    <a:pt x="2498" y="43"/>
                  </a:lnTo>
                  <a:lnTo>
                    <a:pt x="2503" y="43"/>
                  </a:lnTo>
                  <a:lnTo>
                    <a:pt x="2511" y="43"/>
                  </a:lnTo>
                  <a:lnTo>
                    <a:pt x="2523" y="46"/>
                  </a:lnTo>
                  <a:lnTo>
                    <a:pt x="2610" y="123"/>
                  </a:lnTo>
                  <a:lnTo>
                    <a:pt x="2503" y="43"/>
                  </a:lnTo>
                  <a:lnTo>
                    <a:pt x="2460" y="125"/>
                  </a:lnTo>
                  <a:lnTo>
                    <a:pt x="2556" y="146"/>
                  </a:lnTo>
                  <a:lnTo>
                    <a:pt x="2577" y="201"/>
                  </a:lnTo>
                  <a:lnTo>
                    <a:pt x="2640" y="174"/>
                  </a:lnTo>
                  <a:lnTo>
                    <a:pt x="2612" y="123"/>
                  </a:lnTo>
                  <a:lnTo>
                    <a:pt x="2749" y="201"/>
                  </a:lnTo>
                  <a:lnTo>
                    <a:pt x="2864" y="169"/>
                  </a:lnTo>
                  <a:lnTo>
                    <a:pt x="2773" y="204"/>
                  </a:lnTo>
                  <a:lnTo>
                    <a:pt x="2795" y="207"/>
                  </a:lnTo>
                  <a:lnTo>
                    <a:pt x="2891" y="201"/>
                  </a:lnTo>
                  <a:lnTo>
                    <a:pt x="2910" y="177"/>
                  </a:lnTo>
                  <a:lnTo>
                    <a:pt x="2899" y="188"/>
                  </a:lnTo>
                  <a:lnTo>
                    <a:pt x="2872" y="184"/>
                  </a:lnTo>
                  <a:lnTo>
                    <a:pt x="2926" y="155"/>
                  </a:lnTo>
                  <a:lnTo>
                    <a:pt x="2934" y="207"/>
                  </a:lnTo>
                  <a:lnTo>
                    <a:pt x="3115" y="182"/>
                  </a:lnTo>
                  <a:lnTo>
                    <a:pt x="3306" y="119"/>
                  </a:lnTo>
                  <a:lnTo>
                    <a:pt x="3541" y="731"/>
                  </a:lnTo>
                  <a:lnTo>
                    <a:pt x="3374" y="1127"/>
                  </a:lnTo>
                  <a:lnTo>
                    <a:pt x="3382" y="1244"/>
                  </a:lnTo>
                  <a:lnTo>
                    <a:pt x="3319" y="1329"/>
                  </a:lnTo>
                  <a:lnTo>
                    <a:pt x="3150" y="1228"/>
                  </a:lnTo>
                  <a:lnTo>
                    <a:pt x="2964" y="1040"/>
                  </a:lnTo>
                  <a:lnTo>
                    <a:pt x="2949" y="898"/>
                  </a:lnTo>
                  <a:lnTo>
                    <a:pt x="2787" y="740"/>
                  </a:lnTo>
                  <a:lnTo>
                    <a:pt x="2741" y="551"/>
                  </a:lnTo>
                  <a:lnTo>
                    <a:pt x="2656" y="693"/>
                  </a:lnTo>
                  <a:lnTo>
                    <a:pt x="2743" y="775"/>
                  </a:lnTo>
                  <a:lnTo>
                    <a:pt x="2757" y="903"/>
                  </a:lnTo>
                  <a:lnTo>
                    <a:pt x="2839" y="1037"/>
                  </a:lnTo>
                  <a:lnTo>
                    <a:pt x="3077" y="1271"/>
                  </a:lnTo>
                  <a:lnTo>
                    <a:pt x="3090" y="1307"/>
                  </a:lnTo>
                  <a:lnTo>
                    <a:pt x="3049" y="1296"/>
                  </a:lnTo>
                  <a:lnTo>
                    <a:pt x="3090" y="1356"/>
                  </a:lnTo>
                  <a:lnTo>
                    <a:pt x="3057" y="1356"/>
                  </a:lnTo>
                  <a:lnTo>
                    <a:pt x="3229" y="1616"/>
                  </a:lnTo>
                  <a:lnTo>
                    <a:pt x="3221" y="1654"/>
                  </a:lnTo>
                  <a:lnTo>
                    <a:pt x="3232" y="1673"/>
                  </a:lnTo>
                  <a:lnTo>
                    <a:pt x="3232" y="1681"/>
                  </a:lnTo>
                  <a:lnTo>
                    <a:pt x="3219" y="1662"/>
                  </a:lnTo>
                  <a:lnTo>
                    <a:pt x="3211" y="1701"/>
                  </a:lnTo>
                  <a:lnTo>
                    <a:pt x="3418" y="2026"/>
                  </a:lnTo>
                  <a:lnTo>
                    <a:pt x="3622" y="2459"/>
                  </a:lnTo>
                  <a:lnTo>
                    <a:pt x="3846" y="2673"/>
                  </a:lnTo>
                  <a:lnTo>
                    <a:pt x="3740" y="2665"/>
                  </a:lnTo>
                  <a:lnTo>
                    <a:pt x="3743" y="2814"/>
                  </a:lnTo>
                  <a:lnTo>
                    <a:pt x="3811" y="3016"/>
                  </a:lnTo>
                  <a:lnTo>
                    <a:pt x="3879" y="3088"/>
                  </a:lnTo>
                  <a:lnTo>
                    <a:pt x="3997" y="3126"/>
                  </a:lnTo>
                  <a:lnTo>
                    <a:pt x="4223" y="3355"/>
                  </a:lnTo>
                  <a:lnTo>
                    <a:pt x="2337" y="3350"/>
                  </a:lnTo>
                  <a:lnTo>
                    <a:pt x="2332" y="3265"/>
                  </a:lnTo>
                  <a:lnTo>
                    <a:pt x="2271" y="3350"/>
                  </a:lnTo>
                  <a:lnTo>
                    <a:pt x="102" y="3347"/>
                  </a:lnTo>
                  <a:lnTo>
                    <a:pt x="102" y="826"/>
                  </a:lnTo>
                  <a:lnTo>
                    <a:pt x="0" y="491"/>
                  </a:lnTo>
                  <a:lnTo>
                    <a:pt x="107" y="289"/>
                  </a:lnTo>
                  <a:lnTo>
                    <a:pt x="58" y="100"/>
                  </a:lnTo>
                  <a:lnTo>
                    <a:pt x="161" y="0"/>
                  </a:lnTo>
                  <a:close/>
                  <a:moveTo>
                    <a:pt x="3486" y="1253"/>
                  </a:moveTo>
                  <a:lnTo>
                    <a:pt x="3475" y="1269"/>
                  </a:lnTo>
                  <a:lnTo>
                    <a:pt x="3461" y="1261"/>
                  </a:lnTo>
                  <a:lnTo>
                    <a:pt x="3470" y="1253"/>
                  </a:lnTo>
                  <a:lnTo>
                    <a:pt x="3486" y="1253"/>
                  </a:lnTo>
                  <a:close/>
                  <a:moveTo>
                    <a:pt x="3420" y="1263"/>
                  </a:moveTo>
                  <a:lnTo>
                    <a:pt x="3404" y="1253"/>
                  </a:lnTo>
                  <a:lnTo>
                    <a:pt x="3401" y="1239"/>
                  </a:lnTo>
                  <a:lnTo>
                    <a:pt x="3412" y="1231"/>
                  </a:lnTo>
                  <a:lnTo>
                    <a:pt x="3420" y="1263"/>
                  </a:lnTo>
                  <a:close/>
                  <a:moveTo>
                    <a:pt x="3249" y="1427"/>
                  </a:moveTo>
                  <a:lnTo>
                    <a:pt x="3208" y="1411"/>
                  </a:lnTo>
                  <a:lnTo>
                    <a:pt x="3202" y="1400"/>
                  </a:lnTo>
                  <a:lnTo>
                    <a:pt x="3241" y="1409"/>
                  </a:lnTo>
                  <a:lnTo>
                    <a:pt x="3249" y="1427"/>
                  </a:lnTo>
                  <a:close/>
                  <a:moveTo>
                    <a:pt x="2992" y="149"/>
                  </a:moveTo>
                  <a:lnTo>
                    <a:pt x="3047" y="171"/>
                  </a:lnTo>
                  <a:lnTo>
                    <a:pt x="2981" y="149"/>
                  </a:lnTo>
                  <a:lnTo>
                    <a:pt x="2992" y="149"/>
                  </a:lnTo>
                  <a:close/>
                  <a:moveTo>
                    <a:pt x="2951" y="146"/>
                  </a:moveTo>
                  <a:lnTo>
                    <a:pt x="2916" y="149"/>
                  </a:lnTo>
                  <a:lnTo>
                    <a:pt x="2866" y="171"/>
                  </a:lnTo>
                  <a:lnTo>
                    <a:pt x="2924" y="141"/>
                  </a:lnTo>
                  <a:lnTo>
                    <a:pt x="2981" y="146"/>
                  </a:lnTo>
                  <a:lnTo>
                    <a:pt x="2951" y="146"/>
                  </a:lnTo>
                  <a:close/>
                </a:path>
              </a:pathLst>
            </a:custGeom>
            <a:solidFill>
              <a:srgbClr val="1ABC9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8BBEEEB2-A721-3242-7F87-42C7BA1508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9000" y="768350"/>
              <a:ext cx="955675" cy="1035050"/>
            </a:xfrm>
            <a:custGeom>
              <a:avLst/>
              <a:gdLst>
                <a:gd name="T0" fmla="*/ 212 w 4214"/>
                <a:gd name="T1" fmla="*/ 4192 h 4568"/>
                <a:gd name="T2" fmla="*/ 235 w 4214"/>
                <a:gd name="T3" fmla="*/ 3878 h 4568"/>
                <a:gd name="T4" fmla="*/ 360 w 4214"/>
                <a:gd name="T5" fmla="*/ 3539 h 4568"/>
                <a:gd name="T6" fmla="*/ 376 w 4214"/>
                <a:gd name="T7" fmla="*/ 3387 h 4568"/>
                <a:gd name="T8" fmla="*/ 308 w 4214"/>
                <a:gd name="T9" fmla="*/ 3009 h 4568"/>
                <a:gd name="T10" fmla="*/ 191 w 4214"/>
                <a:gd name="T11" fmla="*/ 2864 h 4568"/>
                <a:gd name="T12" fmla="*/ 251 w 4214"/>
                <a:gd name="T13" fmla="*/ 2851 h 4568"/>
                <a:gd name="T14" fmla="*/ 275 w 4214"/>
                <a:gd name="T15" fmla="*/ 2808 h 4568"/>
                <a:gd name="T16" fmla="*/ 215 w 4214"/>
                <a:gd name="T17" fmla="*/ 2851 h 4568"/>
                <a:gd name="T18" fmla="*/ 292 w 4214"/>
                <a:gd name="T19" fmla="*/ 2712 h 4568"/>
                <a:gd name="T20" fmla="*/ 265 w 4214"/>
                <a:gd name="T21" fmla="*/ 2676 h 4568"/>
                <a:gd name="T22" fmla="*/ 300 w 4214"/>
                <a:gd name="T23" fmla="*/ 2556 h 4568"/>
                <a:gd name="T24" fmla="*/ 227 w 4214"/>
                <a:gd name="T25" fmla="*/ 2390 h 4568"/>
                <a:gd name="T26" fmla="*/ 182 w 4214"/>
                <a:gd name="T27" fmla="*/ 2368 h 4568"/>
                <a:gd name="T28" fmla="*/ 180 w 4214"/>
                <a:gd name="T29" fmla="*/ 2433 h 4568"/>
                <a:gd name="T30" fmla="*/ 134 w 4214"/>
                <a:gd name="T31" fmla="*/ 2390 h 4568"/>
                <a:gd name="T32" fmla="*/ 46 w 4214"/>
                <a:gd name="T33" fmla="*/ 2217 h 4568"/>
                <a:gd name="T34" fmla="*/ 0 w 4214"/>
                <a:gd name="T35" fmla="*/ 2360 h 4568"/>
                <a:gd name="T36" fmla="*/ 33 w 4214"/>
                <a:gd name="T37" fmla="*/ 2154 h 4568"/>
                <a:gd name="T38" fmla="*/ 1395 w 4214"/>
                <a:gd name="T39" fmla="*/ 2130 h 4568"/>
                <a:gd name="T40" fmla="*/ 1340 w 4214"/>
                <a:gd name="T41" fmla="*/ 1595 h 4568"/>
                <a:gd name="T42" fmla="*/ 1520 w 4214"/>
                <a:gd name="T43" fmla="*/ 1431 h 4568"/>
                <a:gd name="T44" fmla="*/ 1728 w 4214"/>
                <a:gd name="T45" fmla="*/ 1360 h 4568"/>
                <a:gd name="T46" fmla="*/ 1716 w 4214"/>
                <a:gd name="T47" fmla="*/ 465 h 4568"/>
                <a:gd name="T48" fmla="*/ 2869 w 4214"/>
                <a:gd name="T49" fmla="*/ 445 h 4568"/>
                <a:gd name="T50" fmla="*/ 2862 w 4214"/>
                <a:gd name="T51" fmla="*/ 0 h 4568"/>
                <a:gd name="T52" fmla="*/ 4214 w 4214"/>
                <a:gd name="T53" fmla="*/ 782 h 4568"/>
                <a:gd name="T54" fmla="*/ 3600 w 4214"/>
                <a:gd name="T55" fmla="*/ 789 h 4568"/>
                <a:gd name="T56" fmla="*/ 3976 w 4214"/>
                <a:gd name="T57" fmla="*/ 3864 h 4568"/>
                <a:gd name="T58" fmla="*/ 4069 w 4214"/>
                <a:gd name="T59" fmla="*/ 3943 h 4568"/>
                <a:gd name="T60" fmla="*/ 4020 w 4214"/>
                <a:gd name="T61" fmla="*/ 4251 h 4568"/>
                <a:gd name="T62" fmla="*/ 2696 w 4214"/>
                <a:gd name="T63" fmla="*/ 4268 h 4568"/>
                <a:gd name="T64" fmla="*/ 2691 w 4214"/>
                <a:gd name="T65" fmla="*/ 4192 h 4568"/>
                <a:gd name="T66" fmla="*/ 2670 w 4214"/>
                <a:gd name="T67" fmla="*/ 4290 h 4568"/>
                <a:gd name="T68" fmla="*/ 2448 w 4214"/>
                <a:gd name="T69" fmla="*/ 4320 h 4568"/>
                <a:gd name="T70" fmla="*/ 2222 w 4214"/>
                <a:gd name="T71" fmla="*/ 4298 h 4568"/>
                <a:gd name="T72" fmla="*/ 2156 w 4214"/>
                <a:gd name="T73" fmla="*/ 4424 h 4568"/>
                <a:gd name="T74" fmla="*/ 1945 w 4214"/>
                <a:gd name="T75" fmla="*/ 4225 h 4568"/>
                <a:gd name="T76" fmla="*/ 1875 w 4214"/>
                <a:gd name="T77" fmla="*/ 4263 h 4568"/>
                <a:gd name="T78" fmla="*/ 1845 w 4214"/>
                <a:gd name="T79" fmla="*/ 4505 h 4568"/>
                <a:gd name="T80" fmla="*/ 1761 w 4214"/>
                <a:gd name="T81" fmla="*/ 4568 h 4568"/>
                <a:gd name="T82" fmla="*/ 1695 w 4214"/>
                <a:gd name="T83" fmla="*/ 4555 h 4568"/>
                <a:gd name="T84" fmla="*/ 1476 w 4214"/>
                <a:gd name="T85" fmla="*/ 4380 h 4568"/>
                <a:gd name="T86" fmla="*/ 1449 w 4214"/>
                <a:gd name="T87" fmla="*/ 4281 h 4568"/>
                <a:gd name="T88" fmla="*/ 1353 w 4214"/>
                <a:gd name="T89" fmla="*/ 4241 h 4568"/>
                <a:gd name="T90" fmla="*/ 1264 w 4214"/>
                <a:gd name="T91" fmla="*/ 4044 h 4568"/>
                <a:gd name="T92" fmla="*/ 1144 w 4214"/>
                <a:gd name="T93" fmla="*/ 4057 h 4568"/>
                <a:gd name="T94" fmla="*/ 944 w 4214"/>
                <a:gd name="T95" fmla="*/ 3858 h 4568"/>
                <a:gd name="T96" fmla="*/ 748 w 4214"/>
                <a:gd name="T97" fmla="*/ 3850 h 4568"/>
                <a:gd name="T98" fmla="*/ 507 w 4214"/>
                <a:gd name="T99" fmla="*/ 3935 h 4568"/>
                <a:gd name="T100" fmla="*/ 300 w 4214"/>
                <a:gd name="T101" fmla="*/ 3921 h 4568"/>
                <a:gd name="T102" fmla="*/ 212 w 4214"/>
                <a:gd name="T103" fmla="*/ 4192 h 4568"/>
                <a:gd name="T104" fmla="*/ 212 w 4214"/>
                <a:gd name="T105" fmla="*/ 4192 h 4568"/>
                <a:gd name="T106" fmla="*/ 245 w 4214"/>
                <a:gd name="T107" fmla="*/ 2739 h 4568"/>
                <a:gd name="T108" fmla="*/ 224 w 4214"/>
                <a:gd name="T109" fmla="*/ 2783 h 4568"/>
                <a:gd name="T110" fmla="*/ 254 w 4214"/>
                <a:gd name="T111" fmla="*/ 2685 h 4568"/>
                <a:gd name="T112" fmla="*/ 257 w 4214"/>
                <a:gd name="T113" fmla="*/ 2690 h 4568"/>
                <a:gd name="T114" fmla="*/ 245 w 4214"/>
                <a:gd name="T115" fmla="*/ 2739 h 4568"/>
                <a:gd name="T116" fmla="*/ 245 w 4214"/>
                <a:gd name="T117" fmla="*/ 2739 h 4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14" h="4568">
                  <a:moveTo>
                    <a:pt x="212" y="4192"/>
                  </a:moveTo>
                  <a:lnTo>
                    <a:pt x="235" y="3878"/>
                  </a:lnTo>
                  <a:lnTo>
                    <a:pt x="360" y="3539"/>
                  </a:lnTo>
                  <a:lnTo>
                    <a:pt x="376" y="3387"/>
                  </a:lnTo>
                  <a:lnTo>
                    <a:pt x="308" y="3009"/>
                  </a:lnTo>
                  <a:lnTo>
                    <a:pt x="191" y="2864"/>
                  </a:lnTo>
                  <a:lnTo>
                    <a:pt x="251" y="2851"/>
                  </a:lnTo>
                  <a:lnTo>
                    <a:pt x="275" y="2808"/>
                  </a:lnTo>
                  <a:lnTo>
                    <a:pt x="215" y="2851"/>
                  </a:lnTo>
                  <a:lnTo>
                    <a:pt x="292" y="2712"/>
                  </a:lnTo>
                  <a:lnTo>
                    <a:pt x="265" y="2676"/>
                  </a:lnTo>
                  <a:lnTo>
                    <a:pt x="300" y="2556"/>
                  </a:lnTo>
                  <a:lnTo>
                    <a:pt x="227" y="2390"/>
                  </a:lnTo>
                  <a:lnTo>
                    <a:pt x="182" y="2368"/>
                  </a:lnTo>
                  <a:lnTo>
                    <a:pt x="180" y="2433"/>
                  </a:lnTo>
                  <a:lnTo>
                    <a:pt x="134" y="2390"/>
                  </a:lnTo>
                  <a:lnTo>
                    <a:pt x="46" y="2217"/>
                  </a:lnTo>
                  <a:lnTo>
                    <a:pt x="0" y="2360"/>
                  </a:lnTo>
                  <a:lnTo>
                    <a:pt x="33" y="2154"/>
                  </a:lnTo>
                  <a:lnTo>
                    <a:pt x="1395" y="2130"/>
                  </a:lnTo>
                  <a:lnTo>
                    <a:pt x="1340" y="1595"/>
                  </a:lnTo>
                  <a:lnTo>
                    <a:pt x="1520" y="1431"/>
                  </a:lnTo>
                  <a:lnTo>
                    <a:pt x="1728" y="1360"/>
                  </a:lnTo>
                  <a:lnTo>
                    <a:pt x="1716" y="465"/>
                  </a:lnTo>
                  <a:lnTo>
                    <a:pt x="2869" y="445"/>
                  </a:lnTo>
                  <a:lnTo>
                    <a:pt x="2862" y="0"/>
                  </a:lnTo>
                  <a:lnTo>
                    <a:pt x="4214" y="782"/>
                  </a:lnTo>
                  <a:lnTo>
                    <a:pt x="3600" y="789"/>
                  </a:lnTo>
                  <a:lnTo>
                    <a:pt x="3976" y="3864"/>
                  </a:lnTo>
                  <a:lnTo>
                    <a:pt x="4069" y="3943"/>
                  </a:lnTo>
                  <a:lnTo>
                    <a:pt x="4020" y="4251"/>
                  </a:lnTo>
                  <a:lnTo>
                    <a:pt x="2696" y="4268"/>
                  </a:lnTo>
                  <a:lnTo>
                    <a:pt x="2691" y="4192"/>
                  </a:lnTo>
                  <a:lnTo>
                    <a:pt x="2670" y="4290"/>
                  </a:lnTo>
                  <a:lnTo>
                    <a:pt x="2448" y="4320"/>
                  </a:lnTo>
                  <a:lnTo>
                    <a:pt x="2222" y="4298"/>
                  </a:lnTo>
                  <a:lnTo>
                    <a:pt x="2156" y="4424"/>
                  </a:lnTo>
                  <a:lnTo>
                    <a:pt x="1945" y="4225"/>
                  </a:lnTo>
                  <a:lnTo>
                    <a:pt x="1875" y="4263"/>
                  </a:lnTo>
                  <a:lnTo>
                    <a:pt x="1845" y="4505"/>
                  </a:lnTo>
                  <a:lnTo>
                    <a:pt x="1761" y="4568"/>
                  </a:lnTo>
                  <a:lnTo>
                    <a:pt x="1695" y="4555"/>
                  </a:lnTo>
                  <a:lnTo>
                    <a:pt x="1476" y="4380"/>
                  </a:lnTo>
                  <a:lnTo>
                    <a:pt x="1449" y="4281"/>
                  </a:lnTo>
                  <a:lnTo>
                    <a:pt x="1353" y="4241"/>
                  </a:lnTo>
                  <a:lnTo>
                    <a:pt x="1264" y="4044"/>
                  </a:lnTo>
                  <a:lnTo>
                    <a:pt x="1144" y="4057"/>
                  </a:lnTo>
                  <a:lnTo>
                    <a:pt x="944" y="3858"/>
                  </a:lnTo>
                  <a:lnTo>
                    <a:pt x="748" y="3850"/>
                  </a:lnTo>
                  <a:lnTo>
                    <a:pt x="507" y="3935"/>
                  </a:lnTo>
                  <a:lnTo>
                    <a:pt x="300" y="3921"/>
                  </a:lnTo>
                  <a:lnTo>
                    <a:pt x="212" y="4192"/>
                  </a:lnTo>
                  <a:lnTo>
                    <a:pt x="212" y="4192"/>
                  </a:lnTo>
                  <a:close/>
                  <a:moveTo>
                    <a:pt x="245" y="2739"/>
                  </a:moveTo>
                  <a:lnTo>
                    <a:pt x="224" y="2783"/>
                  </a:lnTo>
                  <a:lnTo>
                    <a:pt x="254" y="2685"/>
                  </a:lnTo>
                  <a:lnTo>
                    <a:pt x="257" y="2690"/>
                  </a:lnTo>
                  <a:lnTo>
                    <a:pt x="245" y="2739"/>
                  </a:lnTo>
                  <a:lnTo>
                    <a:pt x="245" y="2739"/>
                  </a:lnTo>
                  <a:close/>
                </a:path>
              </a:pathLst>
            </a:custGeom>
            <a:solidFill>
              <a:srgbClr val="78909C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158AE301-3C9D-780B-EC25-6C9ED5B985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0363" y="2743200"/>
              <a:ext cx="225425" cy="252413"/>
            </a:xfrm>
            <a:custGeom>
              <a:avLst/>
              <a:gdLst>
                <a:gd name="T0" fmla="*/ 470 w 994"/>
                <a:gd name="T1" fmla="*/ 1084 h 1112"/>
                <a:gd name="T2" fmla="*/ 483 w 994"/>
                <a:gd name="T3" fmla="*/ 1054 h 1112"/>
                <a:gd name="T4" fmla="*/ 440 w 994"/>
                <a:gd name="T5" fmla="*/ 1032 h 1112"/>
                <a:gd name="T6" fmla="*/ 393 w 994"/>
                <a:gd name="T7" fmla="*/ 1067 h 1112"/>
                <a:gd name="T8" fmla="*/ 311 w 994"/>
                <a:gd name="T9" fmla="*/ 1013 h 1112"/>
                <a:gd name="T10" fmla="*/ 395 w 994"/>
                <a:gd name="T11" fmla="*/ 860 h 1112"/>
                <a:gd name="T12" fmla="*/ 428 w 994"/>
                <a:gd name="T13" fmla="*/ 860 h 1112"/>
                <a:gd name="T14" fmla="*/ 448 w 994"/>
                <a:gd name="T15" fmla="*/ 849 h 1112"/>
                <a:gd name="T16" fmla="*/ 401 w 994"/>
                <a:gd name="T17" fmla="*/ 830 h 1112"/>
                <a:gd name="T18" fmla="*/ 470 w 994"/>
                <a:gd name="T19" fmla="*/ 715 h 1112"/>
                <a:gd name="T20" fmla="*/ 464 w 994"/>
                <a:gd name="T21" fmla="*/ 556 h 1112"/>
                <a:gd name="T22" fmla="*/ 529 w 994"/>
                <a:gd name="T23" fmla="*/ 625 h 1112"/>
                <a:gd name="T24" fmla="*/ 988 w 994"/>
                <a:gd name="T25" fmla="*/ 622 h 1112"/>
                <a:gd name="T26" fmla="*/ 994 w 994"/>
                <a:gd name="T27" fmla="*/ 1081 h 1112"/>
                <a:gd name="T28" fmla="*/ 546 w 994"/>
                <a:gd name="T29" fmla="*/ 1081 h 1112"/>
                <a:gd name="T30" fmla="*/ 518 w 994"/>
                <a:gd name="T31" fmla="*/ 1112 h 1112"/>
                <a:gd name="T32" fmla="*/ 470 w 994"/>
                <a:gd name="T33" fmla="*/ 1084 h 1112"/>
                <a:gd name="T34" fmla="*/ 470 w 994"/>
                <a:gd name="T35" fmla="*/ 1084 h 1112"/>
                <a:gd name="T36" fmla="*/ 125 w 994"/>
                <a:gd name="T37" fmla="*/ 128 h 1112"/>
                <a:gd name="T38" fmla="*/ 79 w 994"/>
                <a:gd name="T39" fmla="*/ 224 h 1112"/>
                <a:gd name="T40" fmla="*/ 0 w 994"/>
                <a:gd name="T41" fmla="*/ 196 h 1112"/>
                <a:gd name="T42" fmla="*/ 0 w 994"/>
                <a:gd name="T43" fmla="*/ 128 h 1112"/>
                <a:gd name="T44" fmla="*/ 43 w 994"/>
                <a:gd name="T45" fmla="*/ 120 h 1112"/>
                <a:gd name="T46" fmla="*/ 63 w 994"/>
                <a:gd name="T47" fmla="*/ 35 h 1112"/>
                <a:gd name="T48" fmla="*/ 98 w 994"/>
                <a:gd name="T49" fmla="*/ 0 h 1112"/>
                <a:gd name="T50" fmla="*/ 171 w 994"/>
                <a:gd name="T51" fmla="*/ 27 h 1112"/>
                <a:gd name="T52" fmla="*/ 125 w 994"/>
                <a:gd name="T53" fmla="*/ 128 h 1112"/>
                <a:gd name="T54" fmla="*/ 125 w 994"/>
                <a:gd name="T55" fmla="*/ 128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4" h="1112">
                  <a:moveTo>
                    <a:pt x="470" y="1084"/>
                  </a:moveTo>
                  <a:lnTo>
                    <a:pt x="483" y="1054"/>
                  </a:lnTo>
                  <a:lnTo>
                    <a:pt x="440" y="1032"/>
                  </a:lnTo>
                  <a:lnTo>
                    <a:pt x="393" y="1067"/>
                  </a:lnTo>
                  <a:lnTo>
                    <a:pt x="311" y="1013"/>
                  </a:lnTo>
                  <a:lnTo>
                    <a:pt x="395" y="860"/>
                  </a:lnTo>
                  <a:lnTo>
                    <a:pt x="428" y="860"/>
                  </a:lnTo>
                  <a:lnTo>
                    <a:pt x="448" y="849"/>
                  </a:lnTo>
                  <a:lnTo>
                    <a:pt x="401" y="830"/>
                  </a:lnTo>
                  <a:lnTo>
                    <a:pt x="470" y="715"/>
                  </a:lnTo>
                  <a:lnTo>
                    <a:pt x="464" y="556"/>
                  </a:lnTo>
                  <a:lnTo>
                    <a:pt x="529" y="625"/>
                  </a:lnTo>
                  <a:lnTo>
                    <a:pt x="988" y="622"/>
                  </a:lnTo>
                  <a:lnTo>
                    <a:pt x="994" y="1081"/>
                  </a:lnTo>
                  <a:lnTo>
                    <a:pt x="546" y="1081"/>
                  </a:lnTo>
                  <a:lnTo>
                    <a:pt x="518" y="1112"/>
                  </a:lnTo>
                  <a:lnTo>
                    <a:pt x="470" y="1084"/>
                  </a:lnTo>
                  <a:lnTo>
                    <a:pt x="470" y="1084"/>
                  </a:lnTo>
                  <a:close/>
                  <a:moveTo>
                    <a:pt x="125" y="128"/>
                  </a:moveTo>
                  <a:lnTo>
                    <a:pt x="79" y="224"/>
                  </a:lnTo>
                  <a:lnTo>
                    <a:pt x="0" y="196"/>
                  </a:lnTo>
                  <a:lnTo>
                    <a:pt x="0" y="128"/>
                  </a:lnTo>
                  <a:lnTo>
                    <a:pt x="43" y="120"/>
                  </a:lnTo>
                  <a:lnTo>
                    <a:pt x="63" y="35"/>
                  </a:lnTo>
                  <a:lnTo>
                    <a:pt x="98" y="0"/>
                  </a:lnTo>
                  <a:lnTo>
                    <a:pt x="171" y="27"/>
                  </a:lnTo>
                  <a:lnTo>
                    <a:pt x="125" y="128"/>
                  </a:lnTo>
                  <a:lnTo>
                    <a:pt x="125" y="128"/>
                  </a:lnTo>
                  <a:close/>
                </a:path>
              </a:pathLst>
            </a:custGeom>
            <a:solidFill>
              <a:srgbClr val="E91E63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802FE931-C2B9-23F8-C715-A6CF07939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163" y="1885950"/>
              <a:ext cx="234950" cy="68263"/>
            </a:xfrm>
            <a:custGeom>
              <a:avLst/>
              <a:gdLst>
                <a:gd name="T0" fmla="*/ 30 w 1038"/>
                <a:gd name="T1" fmla="*/ 297 h 297"/>
                <a:gd name="T2" fmla="*/ 0 w 1038"/>
                <a:gd name="T3" fmla="*/ 194 h 297"/>
                <a:gd name="T4" fmla="*/ 52 w 1038"/>
                <a:gd name="T5" fmla="*/ 134 h 297"/>
                <a:gd name="T6" fmla="*/ 142 w 1038"/>
                <a:gd name="T7" fmla="*/ 240 h 297"/>
                <a:gd name="T8" fmla="*/ 199 w 1038"/>
                <a:gd name="T9" fmla="*/ 194 h 297"/>
                <a:gd name="T10" fmla="*/ 210 w 1038"/>
                <a:gd name="T11" fmla="*/ 220 h 297"/>
                <a:gd name="T12" fmla="*/ 215 w 1038"/>
                <a:gd name="T13" fmla="*/ 224 h 297"/>
                <a:gd name="T14" fmla="*/ 235 w 1038"/>
                <a:gd name="T15" fmla="*/ 212 h 297"/>
                <a:gd name="T16" fmla="*/ 230 w 1038"/>
                <a:gd name="T17" fmla="*/ 155 h 297"/>
                <a:gd name="T18" fmla="*/ 418 w 1038"/>
                <a:gd name="T19" fmla="*/ 142 h 297"/>
                <a:gd name="T20" fmla="*/ 442 w 1038"/>
                <a:gd name="T21" fmla="*/ 119 h 297"/>
                <a:gd name="T22" fmla="*/ 513 w 1038"/>
                <a:gd name="T23" fmla="*/ 144 h 297"/>
                <a:gd name="T24" fmla="*/ 527 w 1038"/>
                <a:gd name="T25" fmla="*/ 139 h 297"/>
                <a:gd name="T26" fmla="*/ 530 w 1038"/>
                <a:gd name="T27" fmla="*/ 122 h 297"/>
                <a:gd name="T28" fmla="*/ 439 w 1038"/>
                <a:gd name="T29" fmla="*/ 114 h 297"/>
                <a:gd name="T30" fmla="*/ 238 w 1038"/>
                <a:gd name="T31" fmla="*/ 144 h 297"/>
                <a:gd name="T32" fmla="*/ 153 w 1038"/>
                <a:gd name="T33" fmla="*/ 190 h 297"/>
                <a:gd name="T34" fmla="*/ 107 w 1038"/>
                <a:gd name="T35" fmla="*/ 182 h 297"/>
                <a:gd name="T36" fmla="*/ 93 w 1038"/>
                <a:gd name="T37" fmla="*/ 98 h 297"/>
                <a:gd name="T38" fmla="*/ 451 w 1038"/>
                <a:gd name="T39" fmla="*/ 92 h 297"/>
                <a:gd name="T40" fmla="*/ 494 w 1038"/>
                <a:gd name="T41" fmla="*/ 19 h 297"/>
                <a:gd name="T42" fmla="*/ 603 w 1038"/>
                <a:gd name="T43" fmla="*/ 0 h 297"/>
                <a:gd name="T44" fmla="*/ 718 w 1038"/>
                <a:gd name="T45" fmla="*/ 76 h 297"/>
                <a:gd name="T46" fmla="*/ 786 w 1038"/>
                <a:gd name="T47" fmla="*/ 66 h 297"/>
                <a:gd name="T48" fmla="*/ 849 w 1038"/>
                <a:gd name="T49" fmla="*/ 134 h 297"/>
                <a:gd name="T50" fmla="*/ 993 w 1038"/>
                <a:gd name="T51" fmla="*/ 89 h 297"/>
                <a:gd name="T52" fmla="*/ 1038 w 1038"/>
                <a:gd name="T53" fmla="*/ 161 h 297"/>
                <a:gd name="T54" fmla="*/ 849 w 1038"/>
                <a:gd name="T55" fmla="*/ 218 h 297"/>
                <a:gd name="T56" fmla="*/ 582 w 1038"/>
                <a:gd name="T57" fmla="*/ 87 h 297"/>
                <a:gd name="T58" fmla="*/ 535 w 1038"/>
                <a:gd name="T59" fmla="*/ 169 h 297"/>
                <a:gd name="T60" fmla="*/ 349 w 1038"/>
                <a:gd name="T61" fmla="*/ 188 h 297"/>
                <a:gd name="T62" fmla="*/ 346 w 1038"/>
                <a:gd name="T63" fmla="*/ 257 h 297"/>
                <a:gd name="T64" fmla="*/ 54 w 1038"/>
                <a:gd name="T65" fmla="*/ 259 h 297"/>
                <a:gd name="T66" fmla="*/ 30 w 1038"/>
                <a:gd name="T67" fmla="*/ 297 h 297"/>
                <a:gd name="T68" fmla="*/ 30 w 1038"/>
                <a:gd name="T6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8" h="297">
                  <a:moveTo>
                    <a:pt x="30" y="297"/>
                  </a:moveTo>
                  <a:lnTo>
                    <a:pt x="0" y="194"/>
                  </a:lnTo>
                  <a:lnTo>
                    <a:pt x="52" y="134"/>
                  </a:lnTo>
                  <a:lnTo>
                    <a:pt x="142" y="240"/>
                  </a:lnTo>
                  <a:lnTo>
                    <a:pt x="199" y="194"/>
                  </a:lnTo>
                  <a:lnTo>
                    <a:pt x="210" y="220"/>
                  </a:lnTo>
                  <a:lnTo>
                    <a:pt x="215" y="224"/>
                  </a:lnTo>
                  <a:lnTo>
                    <a:pt x="235" y="212"/>
                  </a:lnTo>
                  <a:lnTo>
                    <a:pt x="230" y="155"/>
                  </a:lnTo>
                  <a:lnTo>
                    <a:pt x="418" y="142"/>
                  </a:lnTo>
                  <a:lnTo>
                    <a:pt x="442" y="119"/>
                  </a:lnTo>
                  <a:lnTo>
                    <a:pt x="513" y="144"/>
                  </a:lnTo>
                  <a:lnTo>
                    <a:pt x="527" y="139"/>
                  </a:lnTo>
                  <a:lnTo>
                    <a:pt x="530" y="122"/>
                  </a:lnTo>
                  <a:lnTo>
                    <a:pt x="439" y="114"/>
                  </a:lnTo>
                  <a:lnTo>
                    <a:pt x="238" y="144"/>
                  </a:lnTo>
                  <a:lnTo>
                    <a:pt x="153" y="190"/>
                  </a:lnTo>
                  <a:lnTo>
                    <a:pt x="107" y="182"/>
                  </a:lnTo>
                  <a:lnTo>
                    <a:pt x="93" y="98"/>
                  </a:lnTo>
                  <a:lnTo>
                    <a:pt x="451" y="92"/>
                  </a:lnTo>
                  <a:lnTo>
                    <a:pt x="494" y="19"/>
                  </a:lnTo>
                  <a:lnTo>
                    <a:pt x="603" y="0"/>
                  </a:lnTo>
                  <a:lnTo>
                    <a:pt x="718" y="76"/>
                  </a:lnTo>
                  <a:lnTo>
                    <a:pt x="786" y="66"/>
                  </a:lnTo>
                  <a:lnTo>
                    <a:pt x="849" y="134"/>
                  </a:lnTo>
                  <a:lnTo>
                    <a:pt x="993" y="89"/>
                  </a:lnTo>
                  <a:lnTo>
                    <a:pt x="1038" y="161"/>
                  </a:lnTo>
                  <a:lnTo>
                    <a:pt x="849" y="218"/>
                  </a:lnTo>
                  <a:lnTo>
                    <a:pt x="582" y="87"/>
                  </a:lnTo>
                  <a:lnTo>
                    <a:pt x="535" y="169"/>
                  </a:lnTo>
                  <a:lnTo>
                    <a:pt x="349" y="188"/>
                  </a:lnTo>
                  <a:lnTo>
                    <a:pt x="346" y="257"/>
                  </a:lnTo>
                  <a:lnTo>
                    <a:pt x="54" y="259"/>
                  </a:lnTo>
                  <a:lnTo>
                    <a:pt x="30" y="297"/>
                  </a:lnTo>
                  <a:lnTo>
                    <a:pt x="30" y="297"/>
                  </a:lnTo>
                  <a:close/>
                </a:path>
              </a:pathLst>
            </a:custGeom>
            <a:solidFill>
              <a:srgbClr val="8BC34A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A8798AF4-1CF1-F42D-A9A4-204817534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4143375"/>
              <a:ext cx="561975" cy="1155700"/>
            </a:xfrm>
            <a:custGeom>
              <a:avLst/>
              <a:gdLst>
                <a:gd name="T0" fmla="*/ 632 w 2483"/>
                <a:gd name="T1" fmla="*/ 5100 h 5100"/>
                <a:gd name="T2" fmla="*/ 370 w 2483"/>
                <a:gd name="T3" fmla="*/ 4974 h 5100"/>
                <a:gd name="T4" fmla="*/ 376 w 2483"/>
                <a:gd name="T5" fmla="*/ 4964 h 5100"/>
                <a:gd name="T6" fmla="*/ 256 w 2483"/>
                <a:gd name="T7" fmla="*/ 4883 h 5100"/>
                <a:gd name="T8" fmla="*/ 139 w 2483"/>
                <a:gd name="T9" fmla="*/ 4642 h 5100"/>
                <a:gd name="T10" fmla="*/ 171 w 2483"/>
                <a:gd name="T11" fmla="*/ 4325 h 5100"/>
                <a:gd name="T12" fmla="*/ 0 w 2483"/>
                <a:gd name="T13" fmla="*/ 3798 h 5100"/>
                <a:gd name="T14" fmla="*/ 93 w 2483"/>
                <a:gd name="T15" fmla="*/ 3531 h 5100"/>
                <a:gd name="T16" fmla="*/ 226 w 2483"/>
                <a:gd name="T17" fmla="*/ 3375 h 5100"/>
                <a:gd name="T18" fmla="*/ 387 w 2483"/>
                <a:gd name="T19" fmla="*/ 2963 h 5100"/>
                <a:gd name="T20" fmla="*/ 343 w 2483"/>
                <a:gd name="T21" fmla="*/ 2706 h 5100"/>
                <a:gd name="T22" fmla="*/ 284 w 2483"/>
                <a:gd name="T23" fmla="*/ 2457 h 5100"/>
                <a:gd name="T24" fmla="*/ 417 w 2483"/>
                <a:gd name="T25" fmla="*/ 1805 h 5100"/>
                <a:gd name="T26" fmla="*/ 567 w 2483"/>
                <a:gd name="T27" fmla="*/ 1624 h 5100"/>
                <a:gd name="T28" fmla="*/ 715 w 2483"/>
                <a:gd name="T29" fmla="*/ 1584 h 5100"/>
                <a:gd name="T30" fmla="*/ 808 w 2483"/>
                <a:gd name="T31" fmla="*/ 1521 h 5100"/>
                <a:gd name="T32" fmla="*/ 841 w 2483"/>
                <a:gd name="T33" fmla="*/ 1469 h 5100"/>
                <a:gd name="T34" fmla="*/ 977 w 2483"/>
                <a:gd name="T35" fmla="*/ 1491 h 5100"/>
                <a:gd name="T36" fmla="*/ 1067 w 2483"/>
                <a:gd name="T37" fmla="*/ 1538 h 5100"/>
                <a:gd name="T38" fmla="*/ 1056 w 2483"/>
                <a:gd name="T39" fmla="*/ 1475 h 5100"/>
                <a:gd name="T40" fmla="*/ 1280 w 2483"/>
                <a:gd name="T41" fmla="*/ 1242 h 5100"/>
                <a:gd name="T42" fmla="*/ 1282 w 2483"/>
                <a:gd name="T43" fmla="*/ 1376 h 5100"/>
                <a:gd name="T44" fmla="*/ 1315 w 2483"/>
                <a:gd name="T45" fmla="*/ 1239 h 5100"/>
                <a:gd name="T46" fmla="*/ 1473 w 2483"/>
                <a:gd name="T47" fmla="*/ 1098 h 5100"/>
                <a:gd name="T48" fmla="*/ 1569 w 2483"/>
                <a:gd name="T49" fmla="*/ 1002 h 5100"/>
                <a:gd name="T50" fmla="*/ 1629 w 2483"/>
                <a:gd name="T51" fmla="*/ 1024 h 5100"/>
                <a:gd name="T52" fmla="*/ 1642 w 2483"/>
                <a:gd name="T53" fmla="*/ 1027 h 5100"/>
                <a:gd name="T54" fmla="*/ 1555 w 2483"/>
                <a:gd name="T55" fmla="*/ 1015 h 5100"/>
                <a:gd name="T56" fmla="*/ 1569 w 2483"/>
                <a:gd name="T57" fmla="*/ 871 h 5100"/>
                <a:gd name="T58" fmla="*/ 1612 w 2483"/>
                <a:gd name="T59" fmla="*/ 819 h 5100"/>
                <a:gd name="T60" fmla="*/ 1650 w 2483"/>
                <a:gd name="T61" fmla="*/ 887 h 5100"/>
                <a:gd name="T62" fmla="*/ 1667 w 2483"/>
                <a:gd name="T63" fmla="*/ 601 h 5100"/>
                <a:gd name="T64" fmla="*/ 1758 w 2483"/>
                <a:gd name="T65" fmla="*/ 614 h 5100"/>
                <a:gd name="T66" fmla="*/ 1806 w 2483"/>
                <a:gd name="T67" fmla="*/ 544 h 5100"/>
                <a:gd name="T68" fmla="*/ 1907 w 2483"/>
                <a:gd name="T69" fmla="*/ 551 h 5100"/>
                <a:gd name="T70" fmla="*/ 1896 w 2483"/>
                <a:gd name="T71" fmla="*/ 186 h 5100"/>
                <a:gd name="T72" fmla="*/ 2076 w 2483"/>
                <a:gd name="T73" fmla="*/ 0 h 5100"/>
                <a:gd name="T74" fmla="*/ 2079 w 2483"/>
                <a:gd name="T75" fmla="*/ 73 h 5100"/>
                <a:gd name="T76" fmla="*/ 2172 w 2483"/>
                <a:gd name="T77" fmla="*/ 166 h 5100"/>
                <a:gd name="T78" fmla="*/ 2240 w 2483"/>
                <a:gd name="T79" fmla="*/ 308 h 5100"/>
                <a:gd name="T80" fmla="*/ 2371 w 2483"/>
                <a:gd name="T81" fmla="*/ 710 h 5100"/>
                <a:gd name="T82" fmla="*/ 2483 w 2483"/>
                <a:gd name="T83" fmla="*/ 1261 h 5100"/>
                <a:gd name="T84" fmla="*/ 2371 w 2483"/>
                <a:gd name="T85" fmla="*/ 1553 h 5100"/>
                <a:gd name="T86" fmla="*/ 2191 w 2483"/>
                <a:gd name="T87" fmla="*/ 1382 h 5100"/>
                <a:gd name="T88" fmla="*/ 2262 w 2483"/>
                <a:gd name="T89" fmla="*/ 1649 h 5100"/>
                <a:gd name="T90" fmla="*/ 2257 w 2483"/>
                <a:gd name="T91" fmla="*/ 1870 h 5100"/>
                <a:gd name="T92" fmla="*/ 2115 w 2483"/>
                <a:gd name="T93" fmla="*/ 2042 h 5100"/>
                <a:gd name="T94" fmla="*/ 2085 w 2483"/>
                <a:gd name="T95" fmla="*/ 2474 h 5100"/>
                <a:gd name="T96" fmla="*/ 1184 w 2483"/>
                <a:gd name="T97" fmla="*/ 4945 h 5100"/>
                <a:gd name="T98" fmla="*/ 813 w 2483"/>
                <a:gd name="T99" fmla="*/ 5065 h 5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83" h="5100">
                  <a:moveTo>
                    <a:pt x="813" y="5065"/>
                  </a:moveTo>
                  <a:lnTo>
                    <a:pt x="632" y="5100"/>
                  </a:lnTo>
                  <a:lnTo>
                    <a:pt x="529" y="5008"/>
                  </a:lnTo>
                  <a:lnTo>
                    <a:pt x="370" y="4974"/>
                  </a:lnTo>
                  <a:lnTo>
                    <a:pt x="346" y="4939"/>
                  </a:lnTo>
                  <a:lnTo>
                    <a:pt x="376" y="4964"/>
                  </a:lnTo>
                  <a:lnTo>
                    <a:pt x="385" y="4951"/>
                  </a:lnTo>
                  <a:lnTo>
                    <a:pt x="256" y="4883"/>
                  </a:lnTo>
                  <a:lnTo>
                    <a:pt x="221" y="4745"/>
                  </a:lnTo>
                  <a:lnTo>
                    <a:pt x="139" y="4642"/>
                  </a:lnTo>
                  <a:lnTo>
                    <a:pt x="123" y="4432"/>
                  </a:lnTo>
                  <a:lnTo>
                    <a:pt x="171" y="4325"/>
                  </a:lnTo>
                  <a:lnTo>
                    <a:pt x="13" y="4003"/>
                  </a:lnTo>
                  <a:lnTo>
                    <a:pt x="0" y="3798"/>
                  </a:lnTo>
                  <a:lnTo>
                    <a:pt x="78" y="3665"/>
                  </a:lnTo>
                  <a:lnTo>
                    <a:pt x="93" y="3531"/>
                  </a:lnTo>
                  <a:lnTo>
                    <a:pt x="196" y="3501"/>
                  </a:lnTo>
                  <a:lnTo>
                    <a:pt x="226" y="3375"/>
                  </a:lnTo>
                  <a:lnTo>
                    <a:pt x="425" y="3031"/>
                  </a:lnTo>
                  <a:lnTo>
                    <a:pt x="387" y="2963"/>
                  </a:lnTo>
                  <a:lnTo>
                    <a:pt x="425" y="2856"/>
                  </a:lnTo>
                  <a:lnTo>
                    <a:pt x="343" y="2706"/>
                  </a:lnTo>
                  <a:lnTo>
                    <a:pt x="352" y="2600"/>
                  </a:lnTo>
                  <a:lnTo>
                    <a:pt x="284" y="2457"/>
                  </a:lnTo>
                  <a:lnTo>
                    <a:pt x="247" y="2102"/>
                  </a:lnTo>
                  <a:lnTo>
                    <a:pt x="417" y="1805"/>
                  </a:lnTo>
                  <a:lnTo>
                    <a:pt x="428" y="1611"/>
                  </a:lnTo>
                  <a:lnTo>
                    <a:pt x="567" y="1624"/>
                  </a:lnTo>
                  <a:lnTo>
                    <a:pt x="703" y="1513"/>
                  </a:lnTo>
                  <a:lnTo>
                    <a:pt x="715" y="1584"/>
                  </a:lnTo>
                  <a:lnTo>
                    <a:pt x="742" y="1531"/>
                  </a:lnTo>
                  <a:lnTo>
                    <a:pt x="808" y="1521"/>
                  </a:lnTo>
                  <a:lnTo>
                    <a:pt x="818" y="1561"/>
                  </a:lnTo>
                  <a:lnTo>
                    <a:pt x="841" y="1469"/>
                  </a:lnTo>
                  <a:lnTo>
                    <a:pt x="936" y="1458"/>
                  </a:lnTo>
                  <a:lnTo>
                    <a:pt x="977" y="1491"/>
                  </a:lnTo>
                  <a:lnTo>
                    <a:pt x="1004" y="1430"/>
                  </a:lnTo>
                  <a:lnTo>
                    <a:pt x="1067" y="1538"/>
                  </a:lnTo>
                  <a:lnTo>
                    <a:pt x="1113" y="1529"/>
                  </a:lnTo>
                  <a:lnTo>
                    <a:pt x="1056" y="1475"/>
                  </a:lnTo>
                  <a:lnTo>
                    <a:pt x="1067" y="1403"/>
                  </a:lnTo>
                  <a:lnTo>
                    <a:pt x="1280" y="1242"/>
                  </a:lnTo>
                  <a:lnTo>
                    <a:pt x="1320" y="1289"/>
                  </a:lnTo>
                  <a:lnTo>
                    <a:pt x="1282" y="1376"/>
                  </a:lnTo>
                  <a:lnTo>
                    <a:pt x="1375" y="1332"/>
                  </a:lnTo>
                  <a:lnTo>
                    <a:pt x="1315" y="1239"/>
                  </a:lnTo>
                  <a:lnTo>
                    <a:pt x="1449" y="1043"/>
                  </a:lnTo>
                  <a:lnTo>
                    <a:pt x="1473" y="1098"/>
                  </a:lnTo>
                  <a:lnTo>
                    <a:pt x="1443" y="1209"/>
                  </a:lnTo>
                  <a:lnTo>
                    <a:pt x="1569" y="1002"/>
                  </a:lnTo>
                  <a:lnTo>
                    <a:pt x="1612" y="1060"/>
                  </a:lnTo>
                  <a:lnTo>
                    <a:pt x="1629" y="1024"/>
                  </a:lnTo>
                  <a:lnTo>
                    <a:pt x="1637" y="1078"/>
                  </a:lnTo>
                  <a:lnTo>
                    <a:pt x="1642" y="1027"/>
                  </a:lnTo>
                  <a:lnTo>
                    <a:pt x="1572" y="994"/>
                  </a:lnTo>
                  <a:lnTo>
                    <a:pt x="1555" y="1015"/>
                  </a:lnTo>
                  <a:lnTo>
                    <a:pt x="1539" y="956"/>
                  </a:lnTo>
                  <a:lnTo>
                    <a:pt x="1569" y="871"/>
                  </a:lnTo>
                  <a:lnTo>
                    <a:pt x="1620" y="876"/>
                  </a:lnTo>
                  <a:lnTo>
                    <a:pt x="1612" y="819"/>
                  </a:lnTo>
                  <a:lnTo>
                    <a:pt x="1634" y="912"/>
                  </a:lnTo>
                  <a:lnTo>
                    <a:pt x="1650" y="887"/>
                  </a:lnTo>
                  <a:lnTo>
                    <a:pt x="1610" y="634"/>
                  </a:lnTo>
                  <a:lnTo>
                    <a:pt x="1667" y="601"/>
                  </a:lnTo>
                  <a:lnTo>
                    <a:pt x="1743" y="710"/>
                  </a:lnTo>
                  <a:lnTo>
                    <a:pt x="1758" y="614"/>
                  </a:lnTo>
                  <a:lnTo>
                    <a:pt x="1826" y="604"/>
                  </a:lnTo>
                  <a:lnTo>
                    <a:pt x="1806" y="544"/>
                  </a:lnTo>
                  <a:lnTo>
                    <a:pt x="1850" y="576"/>
                  </a:lnTo>
                  <a:lnTo>
                    <a:pt x="1907" y="551"/>
                  </a:lnTo>
                  <a:lnTo>
                    <a:pt x="1970" y="333"/>
                  </a:lnTo>
                  <a:lnTo>
                    <a:pt x="1896" y="186"/>
                  </a:lnTo>
                  <a:lnTo>
                    <a:pt x="1967" y="204"/>
                  </a:lnTo>
                  <a:lnTo>
                    <a:pt x="2076" y="0"/>
                  </a:lnTo>
                  <a:lnTo>
                    <a:pt x="2115" y="98"/>
                  </a:lnTo>
                  <a:lnTo>
                    <a:pt x="2079" y="73"/>
                  </a:lnTo>
                  <a:lnTo>
                    <a:pt x="2066" y="106"/>
                  </a:lnTo>
                  <a:lnTo>
                    <a:pt x="2172" y="166"/>
                  </a:lnTo>
                  <a:lnTo>
                    <a:pt x="2207" y="333"/>
                  </a:lnTo>
                  <a:lnTo>
                    <a:pt x="2240" y="308"/>
                  </a:lnTo>
                  <a:lnTo>
                    <a:pt x="2305" y="420"/>
                  </a:lnTo>
                  <a:lnTo>
                    <a:pt x="2371" y="710"/>
                  </a:lnTo>
                  <a:lnTo>
                    <a:pt x="2390" y="1081"/>
                  </a:lnTo>
                  <a:lnTo>
                    <a:pt x="2483" y="1261"/>
                  </a:lnTo>
                  <a:lnTo>
                    <a:pt x="2481" y="1346"/>
                  </a:lnTo>
                  <a:lnTo>
                    <a:pt x="2371" y="1553"/>
                  </a:lnTo>
                  <a:lnTo>
                    <a:pt x="2282" y="1337"/>
                  </a:lnTo>
                  <a:lnTo>
                    <a:pt x="2191" y="1382"/>
                  </a:lnTo>
                  <a:lnTo>
                    <a:pt x="2207" y="1589"/>
                  </a:lnTo>
                  <a:lnTo>
                    <a:pt x="2262" y="1649"/>
                  </a:lnTo>
                  <a:lnTo>
                    <a:pt x="2216" y="1843"/>
                  </a:lnTo>
                  <a:lnTo>
                    <a:pt x="2257" y="1870"/>
                  </a:lnTo>
                  <a:lnTo>
                    <a:pt x="2177" y="1898"/>
                  </a:lnTo>
                  <a:lnTo>
                    <a:pt x="2115" y="2042"/>
                  </a:lnTo>
                  <a:lnTo>
                    <a:pt x="2139" y="2212"/>
                  </a:lnTo>
                  <a:lnTo>
                    <a:pt x="2085" y="2474"/>
                  </a:lnTo>
                  <a:lnTo>
                    <a:pt x="1304" y="4868"/>
                  </a:lnTo>
                  <a:lnTo>
                    <a:pt x="1184" y="4945"/>
                  </a:lnTo>
                  <a:lnTo>
                    <a:pt x="1004" y="4961"/>
                  </a:lnTo>
                  <a:lnTo>
                    <a:pt x="813" y="5065"/>
                  </a:lnTo>
                  <a:lnTo>
                    <a:pt x="813" y="5065"/>
                  </a:lnTo>
                  <a:close/>
                </a:path>
              </a:pathLst>
            </a:custGeom>
            <a:solidFill>
              <a:srgbClr val="EC407A"/>
            </a:solidFill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33B6D37-062E-E94D-CA3C-8FDFE7AE9FBC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02E2DCE-8AA2-4FF3-1428-9400C4DBE544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DCDD5F9-21BE-AB54-4B35-588F377BE9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4144298-2053-92D8-A8AF-C36B1DD5D353}"/>
              </a:ext>
            </a:extLst>
          </p:cNvPr>
          <p:cNvGrpSpPr/>
          <p:nvPr/>
        </p:nvGrpSpPr>
        <p:grpSpPr>
          <a:xfrm>
            <a:off x="5227069" y="4258295"/>
            <a:ext cx="2947867" cy="829955"/>
            <a:chOff x="8766553" y="6540711"/>
            <a:chExt cx="2947867" cy="829955"/>
          </a:xfrm>
        </p:grpSpPr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2DBBE09F-2D78-E8CC-80E2-2365DE009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928110A-7D17-42C7-63B4-79B01AAD6C87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Lights On with solid fill">
              <a:extLst>
                <a:ext uri="{FF2B5EF4-FFF2-40B4-BE49-F238E27FC236}">
                  <a16:creationId xmlns:a16="http://schemas.microsoft.com/office/drawing/2014/main" id="{B4CACE7E-FB6E-037A-39FA-71E14D19A9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1FBB17F-6F7F-5329-D831-56D2EF9AE116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2C3FAF0-0B28-45AD-67CD-23952AB15AE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Graphic 69" descr="Bullseye with solid fill">
              <a:extLst>
                <a:ext uri="{FF2B5EF4-FFF2-40B4-BE49-F238E27FC236}">
                  <a16:creationId xmlns:a16="http://schemas.microsoft.com/office/drawing/2014/main" id="{EDC33FED-666F-D48F-E8F0-D79A96E637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DC69855-6131-5B9E-4427-2EDC07F591E4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DBC63CC-7D7B-1316-7A53-AE8BF9CED14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Bar graph with upward trend with solid fill">
              <a:extLst>
                <a:ext uri="{FF2B5EF4-FFF2-40B4-BE49-F238E27FC236}">
                  <a16:creationId xmlns:a16="http://schemas.microsoft.com/office/drawing/2014/main" id="{13F9FC16-9054-0CEF-0174-F06AE822BE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19C6DF8-7F42-66AC-D8CD-38D127BDC31A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738CDAA2-3DD2-0567-8501-0BD30D0E17D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 descr="Users with solid fill">
              <a:extLst>
                <a:ext uri="{FF2B5EF4-FFF2-40B4-BE49-F238E27FC236}">
                  <a16:creationId xmlns:a16="http://schemas.microsoft.com/office/drawing/2014/main" id="{85636875-EF14-37B6-C11A-4E025F913D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7193AB8-3B98-29FB-EDC9-5CE0E32A8EFE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F1B4AD6-DDCF-8969-A42F-6614EF1073C8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 descr="Pie chart with solid fill">
              <a:extLst>
                <a:ext uri="{FF2B5EF4-FFF2-40B4-BE49-F238E27FC236}">
                  <a16:creationId xmlns:a16="http://schemas.microsoft.com/office/drawing/2014/main" id="{F4CDF659-52B2-C275-E664-B620FBEE8D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EA1860-3A85-F605-82BE-7593DF79906D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3AD403C-8366-19CA-3ADC-109247D0825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842EA3E-5C06-9B88-5724-68D55E1976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0B2A2A-84E0-1F52-A209-CC3531D7054F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FBC063-969A-AB1D-6EA6-21037DE9739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24D5267-54B2-6516-5994-CDA8025350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CF91AEC-0FC3-7B42-2645-1624CE5D761E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516766C-6828-71E1-CAC8-493A76DB65D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1758835-A2A1-A001-3EDE-60FCC54C08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9DC84F4-3372-DE11-A3D8-94BF1461130D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54D8E7DC-BB38-AB9F-AC35-07DA78E7AB0F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094AD9C-018C-04D6-AC6E-E7CEB25EA2FD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578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5FFDB-CACA-AE4E-BCE3-C0CDC5295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D0A15-97A8-3E25-EA9B-C4557126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 Insights Map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30F306F-1D76-1202-4188-DA58E6539213}"/>
              </a:ext>
            </a:extLst>
          </p:cNvPr>
          <p:cNvGrpSpPr/>
          <p:nvPr/>
        </p:nvGrpSpPr>
        <p:grpSpPr>
          <a:xfrm>
            <a:off x="6447099" y="943027"/>
            <a:ext cx="5084867" cy="6463204"/>
            <a:chOff x="3402013" y="4763"/>
            <a:chExt cx="5387975" cy="6848475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574626F-E6FF-B57F-11E3-45916229F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3300" y="1771650"/>
              <a:ext cx="1166813" cy="1003300"/>
            </a:xfrm>
            <a:custGeom>
              <a:avLst/>
              <a:gdLst>
                <a:gd name="T0" fmla="*/ 455 w 5147"/>
                <a:gd name="T1" fmla="*/ 1766 h 4423"/>
                <a:gd name="T2" fmla="*/ 543 w 5147"/>
                <a:gd name="T3" fmla="*/ 1512 h 4423"/>
                <a:gd name="T4" fmla="*/ 632 w 5147"/>
                <a:gd name="T5" fmla="*/ 1573 h 4423"/>
                <a:gd name="T6" fmla="*/ 715 w 5147"/>
                <a:gd name="T7" fmla="*/ 1157 h 4423"/>
                <a:gd name="T8" fmla="*/ 927 w 5147"/>
                <a:gd name="T9" fmla="*/ 835 h 4423"/>
                <a:gd name="T10" fmla="*/ 1219 w 5147"/>
                <a:gd name="T11" fmla="*/ 229 h 4423"/>
                <a:gd name="T12" fmla="*/ 1425 w 5147"/>
                <a:gd name="T13" fmla="*/ 171 h 4423"/>
                <a:gd name="T14" fmla="*/ 1574 w 5147"/>
                <a:gd name="T15" fmla="*/ 292 h 4423"/>
                <a:gd name="T16" fmla="*/ 1874 w 5147"/>
                <a:gd name="T17" fmla="*/ 174 h 4423"/>
                <a:gd name="T18" fmla="*/ 2077 w 5147"/>
                <a:gd name="T19" fmla="*/ 87 h 4423"/>
                <a:gd name="T20" fmla="*/ 2251 w 5147"/>
                <a:gd name="T21" fmla="*/ 120 h 4423"/>
                <a:gd name="T22" fmla="*/ 2486 w 5147"/>
                <a:gd name="T23" fmla="*/ 169 h 4423"/>
                <a:gd name="T24" fmla="*/ 2828 w 5147"/>
                <a:gd name="T25" fmla="*/ 483 h 4423"/>
                <a:gd name="T26" fmla="*/ 3234 w 5147"/>
                <a:gd name="T27" fmla="*/ 923 h 4423"/>
                <a:gd name="T28" fmla="*/ 3015 w 5147"/>
                <a:gd name="T29" fmla="*/ 1485 h 4423"/>
                <a:gd name="T30" fmla="*/ 3310 w 5147"/>
                <a:gd name="T31" fmla="*/ 1449 h 4423"/>
                <a:gd name="T32" fmla="*/ 3321 w 5147"/>
                <a:gd name="T33" fmla="*/ 1626 h 4423"/>
                <a:gd name="T34" fmla="*/ 3504 w 5147"/>
                <a:gd name="T35" fmla="*/ 1916 h 4423"/>
                <a:gd name="T36" fmla="*/ 3777 w 5147"/>
                <a:gd name="T37" fmla="*/ 2255 h 4423"/>
                <a:gd name="T38" fmla="*/ 5147 w 5147"/>
                <a:gd name="T39" fmla="*/ 2659 h 4423"/>
                <a:gd name="T40" fmla="*/ 3758 w 5147"/>
                <a:gd name="T41" fmla="*/ 3828 h 4423"/>
                <a:gd name="T42" fmla="*/ 3466 w 5147"/>
                <a:gd name="T43" fmla="*/ 3946 h 4423"/>
                <a:gd name="T44" fmla="*/ 3113 w 5147"/>
                <a:gd name="T45" fmla="*/ 4123 h 4423"/>
                <a:gd name="T46" fmla="*/ 2791 w 5147"/>
                <a:gd name="T47" fmla="*/ 4216 h 4423"/>
                <a:gd name="T48" fmla="*/ 2342 w 5147"/>
                <a:gd name="T49" fmla="*/ 4243 h 4423"/>
                <a:gd name="T50" fmla="*/ 1881 w 5147"/>
                <a:gd name="T51" fmla="*/ 4324 h 4423"/>
                <a:gd name="T52" fmla="*/ 1370 w 5147"/>
                <a:gd name="T53" fmla="*/ 4040 h 4423"/>
                <a:gd name="T54" fmla="*/ 993 w 5147"/>
                <a:gd name="T55" fmla="*/ 3942 h 4423"/>
                <a:gd name="T56" fmla="*/ 955 w 5147"/>
                <a:gd name="T57" fmla="*/ 3669 h 4423"/>
                <a:gd name="T58" fmla="*/ 778 w 5147"/>
                <a:gd name="T59" fmla="*/ 3647 h 4423"/>
                <a:gd name="T60" fmla="*/ 578 w 5147"/>
                <a:gd name="T61" fmla="*/ 3134 h 4423"/>
                <a:gd name="T62" fmla="*/ 242 w 5147"/>
                <a:gd name="T63" fmla="*/ 2758 h 4423"/>
                <a:gd name="T64" fmla="*/ 76 w 5147"/>
                <a:gd name="T65" fmla="*/ 2446 h 4423"/>
                <a:gd name="T66" fmla="*/ 251 w 5147"/>
                <a:gd name="T67" fmla="*/ 2482 h 4423"/>
                <a:gd name="T68" fmla="*/ 365 w 5147"/>
                <a:gd name="T69" fmla="*/ 2061 h 4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47" h="4423">
                  <a:moveTo>
                    <a:pt x="365" y="2061"/>
                  </a:moveTo>
                  <a:lnTo>
                    <a:pt x="455" y="1766"/>
                  </a:lnTo>
                  <a:lnTo>
                    <a:pt x="439" y="1635"/>
                  </a:lnTo>
                  <a:lnTo>
                    <a:pt x="543" y="1512"/>
                  </a:lnTo>
                  <a:lnTo>
                    <a:pt x="602" y="1591"/>
                  </a:lnTo>
                  <a:lnTo>
                    <a:pt x="632" y="1573"/>
                  </a:lnTo>
                  <a:lnTo>
                    <a:pt x="674" y="1507"/>
                  </a:lnTo>
                  <a:lnTo>
                    <a:pt x="715" y="1157"/>
                  </a:lnTo>
                  <a:lnTo>
                    <a:pt x="799" y="1078"/>
                  </a:lnTo>
                  <a:lnTo>
                    <a:pt x="927" y="835"/>
                  </a:lnTo>
                  <a:lnTo>
                    <a:pt x="1075" y="821"/>
                  </a:lnTo>
                  <a:lnTo>
                    <a:pt x="1219" y="229"/>
                  </a:lnTo>
                  <a:lnTo>
                    <a:pt x="1405" y="224"/>
                  </a:lnTo>
                  <a:lnTo>
                    <a:pt x="1425" y="171"/>
                  </a:lnTo>
                  <a:lnTo>
                    <a:pt x="1484" y="158"/>
                  </a:lnTo>
                  <a:lnTo>
                    <a:pt x="1574" y="292"/>
                  </a:lnTo>
                  <a:lnTo>
                    <a:pt x="1692" y="0"/>
                  </a:lnTo>
                  <a:lnTo>
                    <a:pt x="1874" y="174"/>
                  </a:lnTo>
                  <a:lnTo>
                    <a:pt x="2027" y="146"/>
                  </a:lnTo>
                  <a:lnTo>
                    <a:pt x="2077" y="87"/>
                  </a:lnTo>
                  <a:lnTo>
                    <a:pt x="2145" y="166"/>
                  </a:lnTo>
                  <a:lnTo>
                    <a:pt x="2251" y="120"/>
                  </a:lnTo>
                  <a:lnTo>
                    <a:pt x="2382" y="174"/>
                  </a:lnTo>
                  <a:lnTo>
                    <a:pt x="2486" y="169"/>
                  </a:lnTo>
                  <a:lnTo>
                    <a:pt x="2705" y="297"/>
                  </a:lnTo>
                  <a:lnTo>
                    <a:pt x="2828" y="483"/>
                  </a:lnTo>
                  <a:lnTo>
                    <a:pt x="3005" y="624"/>
                  </a:lnTo>
                  <a:lnTo>
                    <a:pt x="3234" y="923"/>
                  </a:lnTo>
                  <a:lnTo>
                    <a:pt x="3029" y="1212"/>
                  </a:lnTo>
                  <a:lnTo>
                    <a:pt x="3015" y="1485"/>
                  </a:lnTo>
                  <a:lnTo>
                    <a:pt x="3075" y="1510"/>
                  </a:lnTo>
                  <a:lnTo>
                    <a:pt x="3310" y="1449"/>
                  </a:lnTo>
                  <a:lnTo>
                    <a:pt x="3417" y="1485"/>
                  </a:lnTo>
                  <a:lnTo>
                    <a:pt x="3321" y="1626"/>
                  </a:lnTo>
                  <a:lnTo>
                    <a:pt x="3384" y="1791"/>
                  </a:lnTo>
                  <a:lnTo>
                    <a:pt x="3504" y="1916"/>
                  </a:lnTo>
                  <a:lnTo>
                    <a:pt x="3583" y="2096"/>
                  </a:lnTo>
                  <a:lnTo>
                    <a:pt x="3777" y="2255"/>
                  </a:lnTo>
                  <a:lnTo>
                    <a:pt x="4803" y="2656"/>
                  </a:lnTo>
                  <a:lnTo>
                    <a:pt x="5147" y="2659"/>
                  </a:lnTo>
                  <a:lnTo>
                    <a:pt x="4091" y="3850"/>
                  </a:lnTo>
                  <a:lnTo>
                    <a:pt x="3758" y="3828"/>
                  </a:lnTo>
                  <a:lnTo>
                    <a:pt x="3605" y="3871"/>
                  </a:lnTo>
                  <a:lnTo>
                    <a:pt x="3466" y="3946"/>
                  </a:lnTo>
                  <a:lnTo>
                    <a:pt x="3365" y="4079"/>
                  </a:lnTo>
                  <a:lnTo>
                    <a:pt x="3113" y="4123"/>
                  </a:lnTo>
                  <a:lnTo>
                    <a:pt x="3040" y="4205"/>
                  </a:lnTo>
                  <a:lnTo>
                    <a:pt x="2791" y="4216"/>
                  </a:lnTo>
                  <a:lnTo>
                    <a:pt x="2655" y="4082"/>
                  </a:lnTo>
                  <a:lnTo>
                    <a:pt x="2342" y="4243"/>
                  </a:lnTo>
                  <a:lnTo>
                    <a:pt x="2221" y="4423"/>
                  </a:lnTo>
                  <a:lnTo>
                    <a:pt x="1881" y="4324"/>
                  </a:lnTo>
                  <a:lnTo>
                    <a:pt x="1741" y="4339"/>
                  </a:lnTo>
                  <a:lnTo>
                    <a:pt x="1370" y="4040"/>
                  </a:lnTo>
                  <a:lnTo>
                    <a:pt x="1034" y="4011"/>
                  </a:lnTo>
                  <a:lnTo>
                    <a:pt x="993" y="3942"/>
                  </a:lnTo>
                  <a:lnTo>
                    <a:pt x="936" y="3850"/>
                  </a:lnTo>
                  <a:lnTo>
                    <a:pt x="955" y="3669"/>
                  </a:lnTo>
                  <a:lnTo>
                    <a:pt x="840" y="3626"/>
                  </a:lnTo>
                  <a:lnTo>
                    <a:pt x="778" y="3647"/>
                  </a:lnTo>
                  <a:lnTo>
                    <a:pt x="671" y="3456"/>
                  </a:lnTo>
                  <a:lnTo>
                    <a:pt x="578" y="3134"/>
                  </a:lnTo>
                  <a:lnTo>
                    <a:pt x="433" y="3020"/>
                  </a:lnTo>
                  <a:lnTo>
                    <a:pt x="242" y="2758"/>
                  </a:lnTo>
                  <a:lnTo>
                    <a:pt x="0" y="2681"/>
                  </a:lnTo>
                  <a:lnTo>
                    <a:pt x="76" y="2446"/>
                  </a:lnTo>
                  <a:lnTo>
                    <a:pt x="209" y="2446"/>
                  </a:lnTo>
                  <a:lnTo>
                    <a:pt x="251" y="2482"/>
                  </a:lnTo>
                  <a:lnTo>
                    <a:pt x="370" y="2408"/>
                  </a:lnTo>
                  <a:lnTo>
                    <a:pt x="365" y="2061"/>
                  </a:lnTo>
                  <a:lnTo>
                    <a:pt x="365" y="2061"/>
                  </a:lnTo>
                  <a:close/>
                </a:path>
              </a:pathLst>
            </a:custGeom>
            <a:solidFill>
              <a:srgbClr val="FFCA28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A690EC7-5EEA-2509-7177-D237E63C5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2738" y="1998663"/>
              <a:ext cx="915988" cy="765175"/>
            </a:xfrm>
            <a:custGeom>
              <a:avLst/>
              <a:gdLst>
                <a:gd name="T0" fmla="*/ 3932 w 4039"/>
                <a:gd name="T1" fmla="*/ 2940 h 3375"/>
                <a:gd name="T2" fmla="*/ 3859 w 4039"/>
                <a:gd name="T3" fmla="*/ 2821 h 3375"/>
                <a:gd name="T4" fmla="*/ 3512 w 4039"/>
                <a:gd name="T5" fmla="*/ 2937 h 3375"/>
                <a:gd name="T6" fmla="*/ 3204 w 4039"/>
                <a:gd name="T7" fmla="*/ 3276 h 3375"/>
                <a:gd name="T8" fmla="*/ 3035 w 4039"/>
                <a:gd name="T9" fmla="*/ 3221 h 3375"/>
                <a:gd name="T10" fmla="*/ 2746 w 4039"/>
                <a:gd name="T11" fmla="*/ 3369 h 3375"/>
                <a:gd name="T12" fmla="*/ 2617 w 4039"/>
                <a:gd name="T13" fmla="*/ 3249 h 3375"/>
                <a:gd name="T14" fmla="*/ 2406 w 4039"/>
                <a:gd name="T15" fmla="*/ 3257 h 3375"/>
                <a:gd name="T16" fmla="*/ 2262 w 4039"/>
                <a:gd name="T17" fmla="*/ 3304 h 3375"/>
                <a:gd name="T18" fmla="*/ 2186 w 4039"/>
                <a:gd name="T19" fmla="*/ 3227 h 3375"/>
                <a:gd name="T20" fmla="*/ 1935 w 4039"/>
                <a:gd name="T21" fmla="*/ 3030 h 3375"/>
                <a:gd name="T22" fmla="*/ 1821 w 4039"/>
                <a:gd name="T23" fmla="*/ 2914 h 3375"/>
                <a:gd name="T24" fmla="*/ 1580 w 4039"/>
                <a:gd name="T25" fmla="*/ 2957 h 3375"/>
                <a:gd name="T26" fmla="*/ 1337 w 4039"/>
                <a:gd name="T27" fmla="*/ 3012 h 3375"/>
                <a:gd name="T28" fmla="*/ 1242 w 4039"/>
                <a:gd name="T29" fmla="*/ 2940 h 3375"/>
                <a:gd name="T30" fmla="*/ 1129 w 4039"/>
                <a:gd name="T31" fmla="*/ 2755 h 3375"/>
                <a:gd name="T32" fmla="*/ 1066 w 4039"/>
                <a:gd name="T33" fmla="*/ 2559 h 3375"/>
                <a:gd name="T34" fmla="*/ 781 w 4039"/>
                <a:gd name="T35" fmla="*/ 2365 h 3375"/>
                <a:gd name="T36" fmla="*/ 728 w 4039"/>
                <a:gd name="T37" fmla="*/ 2212 h 3375"/>
                <a:gd name="T38" fmla="*/ 665 w 4039"/>
                <a:gd name="T39" fmla="*/ 2069 h 3375"/>
                <a:gd name="T40" fmla="*/ 409 w 4039"/>
                <a:gd name="T41" fmla="*/ 1870 h 3375"/>
                <a:gd name="T42" fmla="*/ 388 w 4039"/>
                <a:gd name="T43" fmla="*/ 1747 h 3375"/>
                <a:gd name="T44" fmla="*/ 234 w 4039"/>
                <a:gd name="T45" fmla="*/ 1553 h 3375"/>
                <a:gd name="T46" fmla="*/ 33 w 4039"/>
                <a:gd name="T47" fmla="*/ 1392 h 3375"/>
                <a:gd name="T48" fmla="*/ 139 w 4039"/>
                <a:gd name="T49" fmla="*/ 1275 h 3375"/>
                <a:gd name="T50" fmla="*/ 284 w 4039"/>
                <a:gd name="T51" fmla="*/ 857 h 3375"/>
                <a:gd name="T52" fmla="*/ 575 w 4039"/>
                <a:gd name="T53" fmla="*/ 682 h 3375"/>
                <a:gd name="T54" fmla="*/ 851 w 4039"/>
                <a:gd name="T55" fmla="*/ 1046 h 3375"/>
                <a:gd name="T56" fmla="*/ 1288 w 4039"/>
                <a:gd name="T57" fmla="*/ 1002 h 3375"/>
                <a:gd name="T58" fmla="*/ 1613 w 4039"/>
                <a:gd name="T59" fmla="*/ 1105 h 3375"/>
                <a:gd name="T60" fmla="*/ 1834 w 4039"/>
                <a:gd name="T61" fmla="*/ 936 h 3375"/>
                <a:gd name="T62" fmla="*/ 2017 w 4039"/>
                <a:gd name="T63" fmla="*/ 742 h 3375"/>
                <a:gd name="T64" fmla="*/ 2437 w 4039"/>
                <a:gd name="T65" fmla="*/ 928 h 3375"/>
                <a:gd name="T66" fmla="*/ 2822 w 4039"/>
                <a:gd name="T67" fmla="*/ 193 h 3375"/>
                <a:gd name="T68" fmla="*/ 2961 w 4039"/>
                <a:gd name="T69" fmla="*/ 82 h 3375"/>
                <a:gd name="T70" fmla="*/ 3119 w 4039"/>
                <a:gd name="T71" fmla="*/ 2 h 3375"/>
                <a:gd name="T72" fmla="*/ 3095 w 4039"/>
                <a:gd name="T73" fmla="*/ 565 h 3375"/>
                <a:gd name="T74" fmla="*/ 3346 w 4039"/>
                <a:gd name="T75" fmla="*/ 1042 h 3375"/>
                <a:gd name="T76" fmla="*/ 3416 w 4039"/>
                <a:gd name="T77" fmla="*/ 1406 h 3375"/>
                <a:gd name="T78" fmla="*/ 3255 w 4039"/>
                <a:gd name="T79" fmla="*/ 1444 h 3375"/>
                <a:gd name="T80" fmla="*/ 3046 w 4039"/>
                <a:gd name="T81" fmla="*/ 1679 h 3375"/>
                <a:gd name="T82" fmla="*/ 3479 w 4039"/>
                <a:gd name="T83" fmla="*/ 2018 h 3375"/>
                <a:gd name="T84" fmla="*/ 3717 w 4039"/>
                <a:gd name="T85" fmla="*/ 2454 h 3375"/>
                <a:gd name="T86" fmla="*/ 3886 w 4039"/>
                <a:gd name="T87" fmla="*/ 2624 h 3375"/>
                <a:gd name="T88" fmla="*/ 3982 w 4039"/>
                <a:gd name="T89" fmla="*/ 2848 h 3375"/>
                <a:gd name="T90" fmla="*/ 4039 w 4039"/>
                <a:gd name="T91" fmla="*/ 2940 h 3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39" h="3375">
                  <a:moveTo>
                    <a:pt x="4039" y="2940"/>
                  </a:moveTo>
                  <a:lnTo>
                    <a:pt x="3932" y="2940"/>
                  </a:lnTo>
                  <a:lnTo>
                    <a:pt x="3919" y="2829"/>
                  </a:lnTo>
                  <a:lnTo>
                    <a:pt x="3859" y="2821"/>
                  </a:lnTo>
                  <a:lnTo>
                    <a:pt x="3867" y="2779"/>
                  </a:lnTo>
                  <a:lnTo>
                    <a:pt x="3512" y="2937"/>
                  </a:lnTo>
                  <a:lnTo>
                    <a:pt x="3373" y="3093"/>
                  </a:lnTo>
                  <a:lnTo>
                    <a:pt x="3204" y="3276"/>
                  </a:lnTo>
                  <a:lnTo>
                    <a:pt x="3092" y="3271"/>
                  </a:lnTo>
                  <a:lnTo>
                    <a:pt x="3035" y="3221"/>
                  </a:lnTo>
                  <a:lnTo>
                    <a:pt x="2822" y="3282"/>
                  </a:lnTo>
                  <a:lnTo>
                    <a:pt x="2746" y="3369"/>
                  </a:lnTo>
                  <a:lnTo>
                    <a:pt x="2668" y="3334"/>
                  </a:lnTo>
                  <a:lnTo>
                    <a:pt x="2617" y="3249"/>
                  </a:lnTo>
                  <a:lnTo>
                    <a:pt x="2530" y="3312"/>
                  </a:lnTo>
                  <a:lnTo>
                    <a:pt x="2406" y="3257"/>
                  </a:lnTo>
                  <a:lnTo>
                    <a:pt x="2295" y="3375"/>
                  </a:lnTo>
                  <a:lnTo>
                    <a:pt x="2262" y="3304"/>
                  </a:lnTo>
                  <a:lnTo>
                    <a:pt x="2194" y="3325"/>
                  </a:lnTo>
                  <a:lnTo>
                    <a:pt x="2186" y="3227"/>
                  </a:lnTo>
                  <a:lnTo>
                    <a:pt x="2071" y="3191"/>
                  </a:lnTo>
                  <a:lnTo>
                    <a:pt x="1935" y="3030"/>
                  </a:lnTo>
                  <a:lnTo>
                    <a:pt x="1922" y="2949"/>
                  </a:lnTo>
                  <a:lnTo>
                    <a:pt x="1821" y="2914"/>
                  </a:lnTo>
                  <a:lnTo>
                    <a:pt x="1730" y="3042"/>
                  </a:lnTo>
                  <a:lnTo>
                    <a:pt x="1580" y="2957"/>
                  </a:lnTo>
                  <a:lnTo>
                    <a:pt x="1451" y="3066"/>
                  </a:lnTo>
                  <a:lnTo>
                    <a:pt x="1337" y="3012"/>
                  </a:lnTo>
                  <a:lnTo>
                    <a:pt x="1326" y="2960"/>
                  </a:lnTo>
                  <a:lnTo>
                    <a:pt x="1242" y="2940"/>
                  </a:lnTo>
                  <a:lnTo>
                    <a:pt x="1236" y="2869"/>
                  </a:lnTo>
                  <a:lnTo>
                    <a:pt x="1129" y="2755"/>
                  </a:lnTo>
                  <a:lnTo>
                    <a:pt x="1070" y="2681"/>
                  </a:lnTo>
                  <a:lnTo>
                    <a:pt x="1066" y="2559"/>
                  </a:lnTo>
                  <a:lnTo>
                    <a:pt x="1020" y="2484"/>
                  </a:lnTo>
                  <a:lnTo>
                    <a:pt x="781" y="2365"/>
                  </a:lnTo>
                  <a:lnTo>
                    <a:pt x="811" y="2312"/>
                  </a:lnTo>
                  <a:lnTo>
                    <a:pt x="728" y="2212"/>
                  </a:lnTo>
                  <a:lnTo>
                    <a:pt x="764" y="2141"/>
                  </a:lnTo>
                  <a:lnTo>
                    <a:pt x="665" y="2069"/>
                  </a:lnTo>
                  <a:lnTo>
                    <a:pt x="644" y="2006"/>
                  </a:lnTo>
                  <a:lnTo>
                    <a:pt x="409" y="1870"/>
                  </a:lnTo>
                  <a:lnTo>
                    <a:pt x="350" y="1786"/>
                  </a:lnTo>
                  <a:lnTo>
                    <a:pt x="388" y="1747"/>
                  </a:lnTo>
                  <a:lnTo>
                    <a:pt x="371" y="1673"/>
                  </a:lnTo>
                  <a:lnTo>
                    <a:pt x="234" y="1553"/>
                  </a:lnTo>
                  <a:lnTo>
                    <a:pt x="0" y="1493"/>
                  </a:lnTo>
                  <a:lnTo>
                    <a:pt x="33" y="1392"/>
                  </a:lnTo>
                  <a:lnTo>
                    <a:pt x="5" y="1349"/>
                  </a:lnTo>
                  <a:lnTo>
                    <a:pt x="139" y="1275"/>
                  </a:lnTo>
                  <a:lnTo>
                    <a:pt x="221" y="914"/>
                  </a:lnTo>
                  <a:lnTo>
                    <a:pt x="284" y="857"/>
                  </a:lnTo>
                  <a:lnTo>
                    <a:pt x="319" y="734"/>
                  </a:lnTo>
                  <a:lnTo>
                    <a:pt x="575" y="682"/>
                  </a:lnTo>
                  <a:lnTo>
                    <a:pt x="603" y="775"/>
                  </a:lnTo>
                  <a:lnTo>
                    <a:pt x="851" y="1046"/>
                  </a:lnTo>
                  <a:lnTo>
                    <a:pt x="1007" y="996"/>
                  </a:lnTo>
                  <a:lnTo>
                    <a:pt x="1288" y="1002"/>
                  </a:lnTo>
                  <a:lnTo>
                    <a:pt x="1340" y="1102"/>
                  </a:lnTo>
                  <a:lnTo>
                    <a:pt x="1613" y="1105"/>
                  </a:lnTo>
                  <a:lnTo>
                    <a:pt x="1637" y="1026"/>
                  </a:lnTo>
                  <a:lnTo>
                    <a:pt x="1834" y="936"/>
                  </a:lnTo>
                  <a:lnTo>
                    <a:pt x="1880" y="825"/>
                  </a:lnTo>
                  <a:lnTo>
                    <a:pt x="2017" y="742"/>
                  </a:lnTo>
                  <a:lnTo>
                    <a:pt x="2275" y="953"/>
                  </a:lnTo>
                  <a:lnTo>
                    <a:pt x="2437" y="928"/>
                  </a:lnTo>
                  <a:lnTo>
                    <a:pt x="2849" y="433"/>
                  </a:lnTo>
                  <a:lnTo>
                    <a:pt x="2822" y="193"/>
                  </a:lnTo>
                  <a:lnTo>
                    <a:pt x="2731" y="82"/>
                  </a:lnTo>
                  <a:lnTo>
                    <a:pt x="2961" y="82"/>
                  </a:lnTo>
                  <a:lnTo>
                    <a:pt x="2955" y="0"/>
                  </a:lnTo>
                  <a:lnTo>
                    <a:pt x="3119" y="2"/>
                  </a:lnTo>
                  <a:lnTo>
                    <a:pt x="3076" y="234"/>
                  </a:lnTo>
                  <a:lnTo>
                    <a:pt x="3095" y="565"/>
                  </a:lnTo>
                  <a:lnTo>
                    <a:pt x="3360" y="783"/>
                  </a:lnTo>
                  <a:lnTo>
                    <a:pt x="3346" y="1042"/>
                  </a:lnTo>
                  <a:lnTo>
                    <a:pt x="3411" y="1059"/>
                  </a:lnTo>
                  <a:lnTo>
                    <a:pt x="3416" y="1406"/>
                  </a:lnTo>
                  <a:lnTo>
                    <a:pt x="3297" y="1480"/>
                  </a:lnTo>
                  <a:lnTo>
                    <a:pt x="3255" y="1444"/>
                  </a:lnTo>
                  <a:lnTo>
                    <a:pt x="3122" y="1444"/>
                  </a:lnTo>
                  <a:lnTo>
                    <a:pt x="3046" y="1679"/>
                  </a:lnTo>
                  <a:lnTo>
                    <a:pt x="3288" y="1756"/>
                  </a:lnTo>
                  <a:lnTo>
                    <a:pt x="3479" y="2018"/>
                  </a:lnTo>
                  <a:lnTo>
                    <a:pt x="3624" y="2132"/>
                  </a:lnTo>
                  <a:lnTo>
                    <a:pt x="3717" y="2454"/>
                  </a:lnTo>
                  <a:lnTo>
                    <a:pt x="3824" y="2645"/>
                  </a:lnTo>
                  <a:lnTo>
                    <a:pt x="3886" y="2624"/>
                  </a:lnTo>
                  <a:lnTo>
                    <a:pt x="4001" y="2667"/>
                  </a:lnTo>
                  <a:lnTo>
                    <a:pt x="3982" y="2848"/>
                  </a:lnTo>
                  <a:lnTo>
                    <a:pt x="4039" y="2940"/>
                  </a:lnTo>
                  <a:lnTo>
                    <a:pt x="4039" y="2940"/>
                  </a:lnTo>
                  <a:close/>
                </a:path>
              </a:pathLst>
            </a:custGeom>
            <a:solidFill>
              <a:srgbClr val="27AE6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B6EC7F2-C262-8A6E-A9F2-721B38FB1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9250" y="2032000"/>
              <a:ext cx="820738" cy="1196975"/>
            </a:xfrm>
            <a:custGeom>
              <a:avLst/>
              <a:gdLst>
                <a:gd name="T0" fmla="*/ 325 w 3622"/>
                <a:gd name="T1" fmla="*/ 3058 h 5281"/>
                <a:gd name="T2" fmla="*/ 398 w 3622"/>
                <a:gd name="T3" fmla="*/ 2976 h 5281"/>
                <a:gd name="T4" fmla="*/ 650 w 3622"/>
                <a:gd name="T5" fmla="*/ 2932 h 5281"/>
                <a:gd name="T6" fmla="*/ 751 w 3622"/>
                <a:gd name="T7" fmla="*/ 2799 h 5281"/>
                <a:gd name="T8" fmla="*/ 890 w 3622"/>
                <a:gd name="T9" fmla="*/ 2724 h 5281"/>
                <a:gd name="T10" fmla="*/ 1043 w 3622"/>
                <a:gd name="T11" fmla="*/ 2681 h 5281"/>
                <a:gd name="T12" fmla="*/ 1376 w 3622"/>
                <a:gd name="T13" fmla="*/ 2703 h 5281"/>
                <a:gd name="T14" fmla="*/ 2432 w 3622"/>
                <a:gd name="T15" fmla="*/ 1512 h 5281"/>
                <a:gd name="T16" fmla="*/ 2768 w 3622"/>
                <a:gd name="T17" fmla="*/ 952 h 5281"/>
                <a:gd name="T18" fmla="*/ 2773 w 3622"/>
                <a:gd name="T19" fmla="*/ 262 h 5281"/>
                <a:gd name="T20" fmla="*/ 3232 w 3622"/>
                <a:gd name="T21" fmla="*/ 136 h 5281"/>
                <a:gd name="T22" fmla="*/ 3363 w 3622"/>
                <a:gd name="T23" fmla="*/ 0 h 5281"/>
                <a:gd name="T24" fmla="*/ 3587 w 3622"/>
                <a:gd name="T25" fmla="*/ 46 h 5281"/>
                <a:gd name="T26" fmla="*/ 3513 w 3622"/>
                <a:gd name="T27" fmla="*/ 234 h 5281"/>
                <a:gd name="T28" fmla="*/ 3549 w 3622"/>
                <a:gd name="T29" fmla="*/ 313 h 5281"/>
                <a:gd name="T30" fmla="*/ 3534 w 3622"/>
                <a:gd name="T31" fmla="*/ 518 h 5281"/>
                <a:gd name="T32" fmla="*/ 3483 w 3622"/>
                <a:gd name="T33" fmla="*/ 581 h 5281"/>
                <a:gd name="T34" fmla="*/ 3557 w 3622"/>
                <a:gd name="T35" fmla="*/ 581 h 5281"/>
                <a:gd name="T36" fmla="*/ 3540 w 3622"/>
                <a:gd name="T37" fmla="*/ 532 h 5281"/>
                <a:gd name="T38" fmla="*/ 3622 w 3622"/>
                <a:gd name="T39" fmla="*/ 579 h 5281"/>
                <a:gd name="T40" fmla="*/ 3456 w 3622"/>
                <a:gd name="T41" fmla="*/ 622 h 5281"/>
                <a:gd name="T42" fmla="*/ 3418 w 3622"/>
                <a:gd name="T43" fmla="*/ 972 h 5281"/>
                <a:gd name="T44" fmla="*/ 3158 w 3622"/>
                <a:gd name="T45" fmla="*/ 1455 h 5281"/>
                <a:gd name="T46" fmla="*/ 3065 w 3622"/>
                <a:gd name="T47" fmla="*/ 1542 h 5281"/>
                <a:gd name="T48" fmla="*/ 3035 w 3622"/>
                <a:gd name="T49" fmla="*/ 1676 h 5281"/>
                <a:gd name="T50" fmla="*/ 2864 w 3622"/>
                <a:gd name="T51" fmla="*/ 1976 h 5281"/>
                <a:gd name="T52" fmla="*/ 2786 w 3622"/>
                <a:gd name="T53" fmla="*/ 2233 h 5281"/>
                <a:gd name="T54" fmla="*/ 2408 w 3622"/>
                <a:gd name="T55" fmla="*/ 2888 h 5281"/>
                <a:gd name="T56" fmla="*/ 2020 w 3622"/>
                <a:gd name="T57" fmla="*/ 3363 h 5281"/>
                <a:gd name="T58" fmla="*/ 1741 w 3622"/>
                <a:gd name="T59" fmla="*/ 3672 h 5281"/>
                <a:gd name="T60" fmla="*/ 1386 w 3622"/>
                <a:gd name="T61" fmla="*/ 3894 h 5281"/>
                <a:gd name="T62" fmla="*/ 967 w 3622"/>
                <a:gd name="T63" fmla="*/ 4259 h 5281"/>
                <a:gd name="T64" fmla="*/ 338 w 3622"/>
                <a:gd name="T65" fmla="*/ 5010 h 5281"/>
                <a:gd name="T66" fmla="*/ 333 w 3622"/>
                <a:gd name="T67" fmla="*/ 4966 h 5281"/>
                <a:gd name="T68" fmla="*/ 309 w 3622"/>
                <a:gd name="T69" fmla="*/ 5092 h 5281"/>
                <a:gd name="T70" fmla="*/ 189 w 3622"/>
                <a:gd name="T71" fmla="*/ 5281 h 5281"/>
                <a:gd name="T72" fmla="*/ 0 w 3622"/>
                <a:gd name="T73" fmla="*/ 4956 h 5281"/>
                <a:gd name="T74" fmla="*/ 5 w 3622"/>
                <a:gd name="T75" fmla="*/ 3511 h 5281"/>
                <a:gd name="T76" fmla="*/ 325 w 3622"/>
                <a:gd name="T77" fmla="*/ 3058 h 5281"/>
                <a:gd name="T78" fmla="*/ 325 w 3622"/>
                <a:gd name="T79" fmla="*/ 3058 h 5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22" h="5281">
                  <a:moveTo>
                    <a:pt x="325" y="3058"/>
                  </a:moveTo>
                  <a:lnTo>
                    <a:pt x="398" y="2976"/>
                  </a:lnTo>
                  <a:lnTo>
                    <a:pt x="650" y="2932"/>
                  </a:lnTo>
                  <a:lnTo>
                    <a:pt x="751" y="2799"/>
                  </a:lnTo>
                  <a:lnTo>
                    <a:pt x="890" y="2724"/>
                  </a:lnTo>
                  <a:lnTo>
                    <a:pt x="1043" y="2681"/>
                  </a:lnTo>
                  <a:lnTo>
                    <a:pt x="1376" y="2703"/>
                  </a:lnTo>
                  <a:lnTo>
                    <a:pt x="2432" y="1512"/>
                  </a:lnTo>
                  <a:lnTo>
                    <a:pt x="2768" y="952"/>
                  </a:lnTo>
                  <a:lnTo>
                    <a:pt x="2773" y="262"/>
                  </a:lnTo>
                  <a:lnTo>
                    <a:pt x="3232" y="136"/>
                  </a:lnTo>
                  <a:lnTo>
                    <a:pt x="3363" y="0"/>
                  </a:lnTo>
                  <a:lnTo>
                    <a:pt x="3587" y="46"/>
                  </a:lnTo>
                  <a:lnTo>
                    <a:pt x="3513" y="234"/>
                  </a:lnTo>
                  <a:lnTo>
                    <a:pt x="3549" y="313"/>
                  </a:lnTo>
                  <a:lnTo>
                    <a:pt x="3534" y="518"/>
                  </a:lnTo>
                  <a:lnTo>
                    <a:pt x="3483" y="581"/>
                  </a:lnTo>
                  <a:lnTo>
                    <a:pt x="3557" y="581"/>
                  </a:lnTo>
                  <a:lnTo>
                    <a:pt x="3540" y="532"/>
                  </a:lnTo>
                  <a:lnTo>
                    <a:pt x="3622" y="579"/>
                  </a:lnTo>
                  <a:lnTo>
                    <a:pt x="3456" y="622"/>
                  </a:lnTo>
                  <a:lnTo>
                    <a:pt x="3418" y="972"/>
                  </a:lnTo>
                  <a:lnTo>
                    <a:pt x="3158" y="1455"/>
                  </a:lnTo>
                  <a:lnTo>
                    <a:pt x="3065" y="1542"/>
                  </a:lnTo>
                  <a:lnTo>
                    <a:pt x="3035" y="1676"/>
                  </a:lnTo>
                  <a:lnTo>
                    <a:pt x="2864" y="1976"/>
                  </a:lnTo>
                  <a:lnTo>
                    <a:pt x="2786" y="2233"/>
                  </a:lnTo>
                  <a:lnTo>
                    <a:pt x="2408" y="2888"/>
                  </a:lnTo>
                  <a:lnTo>
                    <a:pt x="2020" y="3363"/>
                  </a:lnTo>
                  <a:lnTo>
                    <a:pt x="1741" y="3672"/>
                  </a:lnTo>
                  <a:lnTo>
                    <a:pt x="1386" y="3894"/>
                  </a:lnTo>
                  <a:lnTo>
                    <a:pt x="967" y="4259"/>
                  </a:lnTo>
                  <a:lnTo>
                    <a:pt x="338" y="5010"/>
                  </a:lnTo>
                  <a:lnTo>
                    <a:pt x="333" y="4966"/>
                  </a:lnTo>
                  <a:lnTo>
                    <a:pt x="309" y="5092"/>
                  </a:lnTo>
                  <a:lnTo>
                    <a:pt x="189" y="5281"/>
                  </a:lnTo>
                  <a:lnTo>
                    <a:pt x="0" y="4956"/>
                  </a:lnTo>
                  <a:lnTo>
                    <a:pt x="5" y="3511"/>
                  </a:lnTo>
                  <a:lnTo>
                    <a:pt x="325" y="3058"/>
                  </a:lnTo>
                  <a:lnTo>
                    <a:pt x="325" y="3058"/>
                  </a:lnTo>
                  <a:close/>
                </a:path>
              </a:pathLst>
            </a:custGeom>
            <a:solidFill>
              <a:srgbClr val="8D6E63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AD92BFB-1E09-B7F5-F66C-69DF8A3653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19975" y="2628900"/>
              <a:ext cx="622300" cy="865188"/>
            </a:xfrm>
            <a:custGeom>
              <a:avLst/>
              <a:gdLst>
                <a:gd name="T0" fmla="*/ 1801 w 2748"/>
                <a:gd name="T1" fmla="*/ 3812 h 3812"/>
                <a:gd name="T2" fmla="*/ 1261 w 2748"/>
                <a:gd name="T3" fmla="*/ 3354 h 3812"/>
                <a:gd name="T4" fmla="*/ 1296 w 2748"/>
                <a:gd name="T5" fmla="*/ 3274 h 3812"/>
                <a:gd name="T6" fmla="*/ 1277 w 2748"/>
                <a:gd name="T7" fmla="*/ 3168 h 3812"/>
                <a:gd name="T8" fmla="*/ 2 w 2748"/>
                <a:gd name="T9" fmla="*/ 2360 h 3812"/>
                <a:gd name="T10" fmla="*/ 0 w 2748"/>
                <a:gd name="T11" fmla="*/ 1925 h 3812"/>
                <a:gd name="T12" fmla="*/ 204 w 2748"/>
                <a:gd name="T13" fmla="*/ 1543 h 3812"/>
                <a:gd name="T14" fmla="*/ 310 w 2748"/>
                <a:gd name="T15" fmla="*/ 1486 h 3812"/>
                <a:gd name="T16" fmla="*/ 385 w 2748"/>
                <a:gd name="T17" fmla="*/ 1218 h 3812"/>
                <a:gd name="T18" fmla="*/ 340 w 2748"/>
                <a:gd name="T19" fmla="*/ 953 h 3812"/>
                <a:gd name="T20" fmla="*/ 188 w 2748"/>
                <a:gd name="T21" fmla="*/ 721 h 3812"/>
                <a:gd name="T22" fmla="*/ 191 w 2748"/>
                <a:gd name="T23" fmla="*/ 530 h 3812"/>
                <a:gd name="T24" fmla="*/ 93 w 2748"/>
                <a:gd name="T25" fmla="*/ 489 h 3812"/>
                <a:gd name="T26" fmla="*/ 111 w 2748"/>
                <a:gd name="T27" fmla="*/ 448 h 3812"/>
                <a:gd name="T28" fmla="*/ 70 w 2748"/>
                <a:gd name="T29" fmla="*/ 448 h 3812"/>
                <a:gd name="T30" fmla="*/ 35 w 2748"/>
                <a:gd name="T31" fmla="*/ 314 h 3812"/>
                <a:gd name="T32" fmla="*/ 174 w 2748"/>
                <a:gd name="T33" fmla="*/ 158 h 3812"/>
                <a:gd name="T34" fmla="*/ 529 w 2748"/>
                <a:gd name="T35" fmla="*/ 0 h 3812"/>
                <a:gd name="T36" fmla="*/ 521 w 2748"/>
                <a:gd name="T37" fmla="*/ 42 h 3812"/>
                <a:gd name="T38" fmla="*/ 581 w 2748"/>
                <a:gd name="T39" fmla="*/ 50 h 3812"/>
                <a:gd name="T40" fmla="*/ 594 w 2748"/>
                <a:gd name="T41" fmla="*/ 161 h 3812"/>
                <a:gd name="T42" fmla="*/ 701 w 2748"/>
                <a:gd name="T43" fmla="*/ 161 h 3812"/>
                <a:gd name="T44" fmla="*/ 742 w 2748"/>
                <a:gd name="T45" fmla="*/ 230 h 3812"/>
                <a:gd name="T46" fmla="*/ 1078 w 2748"/>
                <a:gd name="T47" fmla="*/ 259 h 3812"/>
                <a:gd name="T48" fmla="*/ 1449 w 2748"/>
                <a:gd name="T49" fmla="*/ 558 h 3812"/>
                <a:gd name="T50" fmla="*/ 1589 w 2748"/>
                <a:gd name="T51" fmla="*/ 543 h 3812"/>
                <a:gd name="T52" fmla="*/ 1929 w 2748"/>
                <a:gd name="T53" fmla="*/ 642 h 3812"/>
                <a:gd name="T54" fmla="*/ 2050 w 2748"/>
                <a:gd name="T55" fmla="*/ 462 h 3812"/>
                <a:gd name="T56" fmla="*/ 2363 w 2748"/>
                <a:gd name="T57" fmla="*/ 301 h 3812"/>
                <a:gd name="T58" fmla="*/ 2499 w 2748"/>
                <a:gd name="T59" fmla="*/ 435 h 3812"/>
                <a:gd name="T60" fmla="*/ 2748 w 2748"/>
                <a:gd name="T61" fmla="*/ 424 h 3812"/>
                <a:gd name="T62" fmla="*/ 2428 w 2748"/>
                <a:gd name="T63" fmla="*/ 877 h 3812"/>
                <a:gd name="T64" fmla="*/ 2423 w 2748"/>
                <a:gd name="T65" fmla="*/ 2322 h 3812"/>
                <a:gd name="T66" fmla="*/ 2612 w 2748"/>
                <a:gd name="T67" fmla="*/ 2647 h 3812"/>
                <a:gd name="T68" fmla="*/ 2524 w 2748"/>
                <a:gd name="T69" fmla="*/ 2753 h 3812"/>
                <a:gd name="T70" fmla="*/ 2431 w 2748"/>
                <a:gd name="T71" fmla="*/ 2783 h 3812"/>
                <a:gd name="T72" fmla="*/ 2428 w 2748"/>
                <a:gd name="T73" fmla="*/ 2725 h 3812"/>
                <a:gd name="T74" fmla="*/ 2410 w 2748"/>
                <a:gd name="T75" fmla="*/ 2793 h 3812"/>
                <a:gd name="T76" fmla="*/ 2380 w 2748"/>
                <a:gd name="T77" fmla="*/ 2750 h 3812"/>
                <a:gd name="T78" fmla="*/ 2420 w 2748"/>
                <a:gd name="T79" fmla="*/ 2859 h 3812"/>
                <a:gd name="T80" fmla="*/ 2407 w 2748"/>
                <a:gd name="T81" fmla="*/ 2886 h 3812"/>
                <a:gd name="T82" fmla="*/ 2380 w 2748"/>
                <a:gd name="T83" fmla="*/ 2856 h 3812"/>
                <a:gd name="T84" fmla="*/ 2305 w 2748"/>
                <a:gd name="T85" fmla="*/ 2977 h 3812"/>
                <a:gd name="T86" fmla="*/ 2164 w 2748"/>
                <a:gd name="T87" fmla="*/ 3025 h 3812"/>
                <a:gd name="T88" fmla="*/ 2123 w 2748"/>
                <a:gd name="T89" fmla="*/ 3261 h 3812"/>
                <a:gd name="T90" fmla="*/ 2071 w 2748"/>
                <a:gd name="T91" fmla="*/ 3282 h 3812"/>
                <a:gd name="T92" fmla="*/ 2035 w 2748"/>
                <a:gd name="T93" fmla="*/ 3397 h 3812"/>
                <a:gd name="T94" fmla="*/ 2005 w 2748"/>
                <a:gd name="T95" fmla="*/ 3378 h 3812"/>
                <a:gd name="T96" fmla="*/ 2035 w 2748"/>
                <a:gd name="T97" fmla="*/ 3427 h 3812"/>
                <a:gd name="T98" fmla="*/ 1982 w 2748"/>
                <a:gd name="T99" fmla="*/ 3561 h 3812"/>
                <a:gd name="T100" fmla="*/ 1945 w 2748"/>
                <a:gd name="T101" fmla="*/ 3536 h 3812"/>
                <a:gd name="T102" fmla="*/ 1929 w 2748"/>
                <a:gd name="T103" fmla="*/ 3564 h 3812"/>
                <a:gd name="T104" fmla="*/ 1967 w 2748"/>
                <a:gd name="T105" fmla="*/ 3583 h 3812"/>
                <a:gd name="T106" fmla="*/ 1921 w 2748"/>
                <a:gd name="T107" fmla="*/ 3717 h 3812"/>
                <a:gd name="T108" fmla="*/ 1872 w 2748"/>
                <a:gd name="T109" fmla="*/ 3793 h 3812"/>
                <a:gd name="T110" fmla="*/ 1801 w 2748"/>
                <a:gd name="T111" fmla="*/ 3812 h 3812"/>
                <a:gd name="T112" fmla="*/ 1801 w 2748"/>
                <a:gd name="T113" fmla="*/ 3812 h 3812"/>
                <a:gd name="T114" fmla="*/ 2470 w 2748"/>
                <a:gd name="T115" fmla="*/ 2786 h 3812"/>
                <a:gd name="T116" fmla="*/ 2481 w 2748"/>
                <a:gd name="T117" fmla="*/ 2810 h 3812"/>
                <a:gd name="T118" fmla="*/ 2413 w 2748"/>
                <a:gd name="T119" fmla="*/ 2835 h 3812"/>
                <a:gd name="T120" fmla="*/ 2420 w 2748"/>
                <a:gd name="T121" fmla="*/ 2805 h 3812"/>
                <a:gd name="T122" fmla="*/ 2470 w 2748"/>
                <a:gd name="T123" fmla="*/ 2786 h 3812"/>
                <a:gd name="T124" fmla="*/ 2470 w 2748"/>
                <a:gd name="T125" fmla="*/ 2786 h 3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8" h="3812">
                  <a:moveTo>
                    <a:pt x="1801" y="3812"/>
                  </a:moveTo>
                  <a:lnTo>
                    <a:pt x="1261" y="3354"/>
                  </a:lnTo>
                  <a:lnTo>
                    <a:pt x="1296" y="3274"/>
                  </a:lnTo>
                  <a:lnTo>
                    <a:pt x="1277" y="3168"/>
                  </a:lnTo>
                  <a:lnTo>
                    <a:pt x="2" y="2360"/>
                  </a:lnTo>
                  <a:lnTo>
                    <a:pt x="0" y="1925"/>
                  </a:lnTo>
                  <a:lnTo>
                    <a:pt x="204" y="1543"/>
                  </a:lnTo>
                  <a:lnTo>
                    <a:pt x="310" y="1486"/>
                  </a:lnTo>
                  <a:lnTo>
                    <a:pt x="385" y="1218"/>
                  </a:lnTo>
                  <a:lnTo>
                    <a:pt x="340" y="953"/>
                  </a:lnTo>
                  <a:lnTo>
                    <a:pt x="188" y="721"/>
                  </a:lnTo>
                  <a:lnTo>
                    <a:pt x="191" y="530"/>
                  </a:lnTo>
                  <a:lnTo>
                    <a:pt x="93" y="489"/>
                  </a:lnTo>
                  <a:lnTo>
                    <a:pt x="111" y="448"/>
                  </a:lnTo>
                  <a:lnTo>
                    <a:pt x="70" y="448"/>
                  </a:lnTo>
                  <a:lnTo>
                    <a:pt x="35" y="314"/>
                  </a:lnTo>
                  <a:lnTo>
                    <a:pt x="174" y="158"/>
                  </a:lnTo>
                  <a:lnTo>
                    <a:pt x="529" y="0"/>
                  </a:lnTo>
                  <a:lnTo>
                    <a:pt x="521" y="42"/>
                  </a:lnTo>
                  <a:lnTo>
                    <a:pt x="581" y="50"/>
                  </a:lnTo>
                  <a:lnTo>
                    <a:pt x="594" y="161"/>
                  </a:lnTo>
                  <a:lnTo>
                    <a:pt x="701" y="161"/>
                  </a:lnTo>
                  <a:lnTo>
                    <a:pt x="742" y="230"/>
                  </a:lnTo>
                  <a:lnTo>
                    <a:pt x="1078" y="259"/>
                  </a:lnTo>
                  <a:lnTo>
                    <a:pt x="1449" y="558"/>
                  </a:lnTo>
                  <a:lnTo>
                    <a:pt x="1589" y="543"/>
                  </a:lnTo>
                  <a:lnTo>
                    <a:pt x="1929" y="642"/>
                  </a:lnTo>
                  <a:lnTo>
                    <a:pt x="2050" y="462"/>
                  </a:lnTo>
                  <a:lnTo>
                    <a:pt x="2363" y="301"/>
                  </a:lnTo>
                  <a:lnTo>
                    <a:pt x="2499" y="435"/>
                  </a:lnTo>
                  <a:lnTo>
                    <a:pt x="2748" y="424"/>
                  </a:lnTo>
                  <a:lnTo>
                    <a:pt x="2428" y="877"/>
                  </a:lnTo>
                  <a:lnTo>
                    <a:pt x="2423" y="2322"/>
                  </a:lnTo>
                  <a:lnTo>
                    <a:pt x="2612" y="2647"/>
                  </a:lnTo>
                  <a:lnTo>
                    <a:pt x="2524" y="2753"/>
                  </a:lnTo>
                  <a:lnTo>
                    <a:pt x="2431" y="2783"/>
                  </a:lnTo>
                  <a:lnTo>
                    <a:pt x="2428" y="2725"/>
                  </a:lnTo>
                  <a:lnTo>
                    <a:pt x="2410" y="2793"/>
                  </a:lnTo>
                  <a:lnTo>
                    <a:pt x="2380" y="2750"/>
                  </a:lnTo>
                  <a:lnTo>
                    <a:pt x="2420" y="2859"/>
                  </a:lnTo>
                  <a:lnTo>
                    <a:pt x="2407" y="2886"/>
                  </a:lnTo>
                  <a:lnTo>
                    <a:pt x="2380" y="2856"/>
                  </a:lnTo>
                  <a:lnTo>
                    <a:pt x="2305" y="2977"/>
                  </a:lnTo>
                  <a:lnTo>
                    <a:pt x="2164" y="3025"/>
                  </a:lnTo>
                  <a:lnTo>
                    <a:pt x="2123" y="3261"/>
                  </a:lnTo>
                  <a:lnTo>
                    <a:pt x="2071" y="3282"/>
                  </a:lnTo>
                  <a:lnTo>
                    <a:pt x="2035" y="3397"/>
                  </a:lnTo>
                  <a:lnTo>
                    <a:pt x="2005" y="3378"/>
                  </a:lnTo>
                  <a:lnTo>
                    <a:pt x="2035" y="3427"/>
                  </a:lnTo>
                  <a:lnTo>
                    <a:pt x="1982" y="3561"/>
                  </a:lnTo>
                  <a:lnTo>
                    <a:pt x="1945" y="3536"/>
                  </a:lnTo>
                  <a:lnTo>
                    <a:pt x="1929" y="3564"/>
                  </a:lnTo>
                  <a:lnTo>
                    <a:pt x="1967" y="3583"/>
                  </a:lnTo>
                  <a:lnTo>
                    <a:pt x="1921" y="3717"/>
                  </a:lnTo>
                  <a:lnTo>
                    <a:pt x="1872" y="3793"/>
                  </a:lnTo>
                  <a:lnTo>
                    <a:pt x="1801" y="3812"/>
                  </a:lnTo>
                  <a:lnTo>
                    <a:pt x="1801" y="3812"/>
                  </a:lnTo>
                  <a:close/>
                  <a:moveTo>
                    <a:pt x="2470" y="2786"/>
                  </a:moveTo>
                  <a:lnTo>
                    <a:pt x="2481" y="2810"/>
                  </a:lnTo>
                  <a:lnTo>
                    <a:pt x="2413" y="2835"/>
                  </a:lnTo>
                  <a:lnTo>
                    <a:pt x="2420" y="2805"/>
                  </a:lnTo>
                  <a:lnTo>
                    <a:pt x="2470" y="2786"/>
                  </a:lnTo>
                  <a:lnTo>
                    <a:pt x="2470" y="2786"/>
                  </a:lnTo>
                  <a:close/>
                </a:path>
              </a:pathLst>
            </a:custGeom>
            <a:solidFill>
              <a:srgbClr val="EF535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56F1DF9-8ACA-7133-B94D-A84C7C1CC4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9963" y="3910013"/>
              <a:ext cx="249238" cy="674688"/>
            </a:xfrm>
            <a:custGeom>
              <a:avLst/>
              <a:gdLst>
                <a:gd name="T0" fmla="*/ 160 w 1099"/>
                <a:gd name="T1" fmla="*/ 1747 h 2973"/>
                <a:gd name="T2" fmla="*/ 0 w 1099"/>
                <a:gd name="T3" fmla="*/ 1621 h 2973"/>
                <a:gd name="T4" fmla="*/ 124 w 1099"/>
                <a:gd name="T5" fmla="*/ 1243 h 2973"/>
                <a:gd name="T6" fmla="*/ 294 w 1099"/>
                <a:gd name="T7" fmla="*/ 1144 h 2973"/>
                <a:gd name="T8" fmla="*/ 201 w 1099"/>
                <a:gd name="T9" fmla="*/ 1059 h 2973"/>
                <a:gd name="T10" fmla="*/ 250 w 1099"/>
                <a:gd name="T11" fmla="*/ 682 h 2973"/>
                <a:gd name="T12" fmla="*/ 348 w 1099"/>
                <a:gd name="T13" fmla="*/ 456 h 2973"/>
                <a:gd name="T14" fmla="*/ 223 w 1099"/>
                <a:gd name="T15" fmla="*/ 257 h 2973"/>
                <a:gd name="T16" fmla="*/ 179 w 1099"/>
                <a:gd name="T17" fmla="*/ 76 h 2973"/>
                <a:gd name="T18" fmla="*/ 92 w 1099"/>
                <a:gd name="T19" fmla="*/ 0 h 2973"/>
                <a:gd name="T20" fmla="*/ 371 w 1099"/>
                <a:gd name="T21" fmla="*/ 71 h 2973"/>
                <a:gd name="T22" fmla="*/ 466 w 1099"/>
                <a:gd name="T23" fmla="*/ 30 h 2973"/>
                <a:gd name="T24" fmla="*/ 643 w 1099"/>
                <a:gd name="T25" fmla="*/ 251 h 2973"/>
                <a:gd name="T26" fmla="*/ 668 w 1099"/>
                <a:gd name="T27" fmla="*/ 661 h 2973"/>
                <a:gd name="T28" fmla="*/ 668 w 1099"/>
                <a:gd name="T29" fmla="*/ 846 h 2973"/>
                <a:gd name="T30" fmla="*/ 640 w 1099"/>
                <a:gd name="T31" fmla="*/ 1521 h 2973"/>
                <a:gd name="T32" fmla="*/ 747 w 1099"/>
                <a:gd name="T33" fmla="*/ 1591 h 2973"/>
                <a:gd name="T34" fmla="*/ 1080 w 1099"/>
                <a:gd name="T35" fmla="*/ 2029 h 2973"/>
                <a:gd name="T36" fmla="*/ 1058 w 1099"/>
                <a:gd name="T37" fmla="*/ 2228 h 2973"/>
                <a:gd name="T38" fmla="*/ 919 w 1099"/>
                <a:gd name="T39" fmla="*/ 2597 h 2973"/>
                <a:gd name="T40" fmla="*/ 884 w 1099"/>
                <a:gd name="T41" fmla="*/ 2809 h 2973"/>
                <a:gd name="T42" fmla="*/ 812 w 1099"/>
                <a:gd name="T43" fmla="*/ 2965 h 2973"/>
                <a:gd name="T44" fmla="*/ 594 w 1099"/>
                <a:gd name="T45" fmla="*/ 2646 h 2973"/>
                <a:gd name="T46" fmla="*/ 532 w 1099"/>
                <a:gd name="T47" fmla="*/ 2501 h 2973"/>
                <a:gd name="T48" fmla="*/ 625 w 1099"/>
                <a:gd name="T49" fmla="*/ 1999 h 2973"/>
                <a:gd name="T50" fmla="*/ 356 w 1099"/>
                <a:gd name="T51" fmla="*/ 1966 h 2973"/>
                <a:gd name="T52" fmla="*/ 182 w 1099"/>
                <a:gd name="T53" fmla="*/ 1783 h 2973"/>
                <a:gd name="T54" fmla="*/ 714 w 1099"/>
                <a:gd name="T55" fmla="*/ 1035 h 2973"/>
                <a:gd name="T56" fmla="*/ 678 w 1099"/>
                <a:gd name="T57" fmla="*/ 1046 h 2973"/>
                <a:gd name="T58" fmla="*/ 714 w 1099"/>
                <a:gd name="T59" fmla="*/ 1035 h 2973"/>
                <a:gd name="T60" fmla="*/ 671 w 1099"/>
                <a:gd name="T61" fmla="*/ 1029 h 2973"/>
                <a:gd name="T62" fmla="*/ 640 w 1099"/>
                <a:gd name="T63" fmla="*/ 1007 h 2973"/>
                <a:gd name="T64" fmla="*/ 671 w 1099"/>
                <a:gd name="T65" fmla="*/ 1029 h 2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9" h="2973">
                  <a:moveTo>
                    <a:pt x="182" y="1783"/>
                  </a:moveTo>
                  <a:lnTo>
                    <a:pt x="160" y="1747"/>
                  </a:lnTo>
                  <a:lnTo>
                    <a:pt x="114" y="1797"/>
                  </a:lnTo>
                  <a:lnTo>
                    <a:pt x="0" y="1621"/>
                  </a:lnTo>
                  <a:lnTo>
                    <a:pt x="114" y="1469"/>
                  </a:lnTo>
                  <a:lnTo>
                    <a:pt x="124" y="1243"/>
                  </a:lnTo>
                  <a:lnTo>
                    <a:pt x="234" y="1213"/>
                  </a:lnTo>
                  <a:lnTo>
                    <a:pt x="294" y="1144"/>
                  </a:lnTo>
                  <a:lnTo>
                    <a:pt x="234" y="1133"/>
                  </a:lnTo>
                  <a:lnTo>
                    <a:pt x="201" y="1059"/>
                  </a:lnTo>
                  <a:lnTo>
                    <a:pt x="196" y="781"/>
                  </a:lnTo>
                  <a:lnTo>
                    <a:pt x="250" y="682"/>
                  </a:lnTo>
                  <a:lnTo>
                    <a:pt x="196" y="573"/>
                  </a:lnTo>
                  <a:lnTo>
                    <a:pt x="348" y="456"/>
                  </a:lnTo>
                  <a:lnTo>
                    <a:pt x="300" y="322"/>
                  </a:lnTo>
                  <a:lnTo>
                    <a:pt x="223" y="257"/>
                  </a:lnTo>
                  <a:lnTo>
                    <a:pt x="237" y="166"/>
                  </a:lnTo>
                  <a:lnTo>
                    <a:pt x="179" y="76"/>
                  </a:lnTo>
                  <a:lnTo>
                    <a:pt x="114" y="88"/>
                  </a:lnTo>
                  <a:lnTo>
                    <a:pt x="92" y="0"/>
                  </a:lnTo>
                  <a:lnTo>
                    <a:pt x="270" y="85"/>
                  </a:lnTo>
                  <a:lnTo>
                    <a:pt x="371" y="71"/>
                  </a:lnTo>
                  <a:lnTo>
                    <a:pt x="431" y="123"/>
                  </a:lnTo>
                  <a:lnTo>
                    <a:pt x="466" y="30"/>
                  </a:lnTo>
                  <a:lnTo>
                    <a:pt x="570" y="123"/>
                  </a:lnTo>
                  <a:lnTo>
                    <a:pt x="643" y="251"/>
                  </a:lnTo>
                  <a:lnTo>
                    <a:pt x="690" y="526"/>
                  </a:lnTo>
                  <a:lnTo>
                    <a:pt x="668" y="661"/>
                  </a:lnTo>
                  <a:lnTo>
                    <a:pt x="786" y="843"/>
                  </a:lnTo>
                  <a:lnTo>
                    <a:pt x="668" y="846"/>
                  </a:lnTo>
                  <a:lnTo>
                    <a:pt x="578" y="1067"/>
                  </a:lnTo>
                  <a:lnTo>
                    <a:pt x="640" y="1521"/>
                  </a:lnTo>
                  <a:lnTo>
                    <a:pt x="673" y="1583"/>
                  </a:lnTo>
                  <a:lnTo>
                    <a:pt x="747" y="1591"/>
                  </a:lnTo>
                  <a:lnTo>
                    <a:pt x="824" y="1666"/>
                  </a:lnTo>
                  <a:lnTo>
                    <a:pt x="1080" y="2029"/>
                  </a:lnTo>
                  <a:lnTo>
                    <a:pt x="1099" y="2122"/>
                  </a:lnTo>
                  <a:lnTo>
                    <a:pt x="1058" y="2228"/>
                  </a:lnTo>
                  <a:lnTo>
                    <a:pt x="1058" y="2562"/>
                  </a:lnTo>
                  <a:lnTo>
                    <a:pt x="919" y="2597"/>
                  </a:lnTo>
                  <a:lnTo>
                    <a:pt x="834" y="2749"/>
                  </a:lnTo>
                  <a:lnTo>
                    <a:pt x="884" y="2809"/>
                  </a:lnTo>
                  <a:lnTo>
                    <a:pt x="889" y="2973"/>
                  </a:lnTo>
                  <a:lnTo>
                    <a:pt x="812" y="2965"/>
                  </a:lnTo>
                  <a:lnTo>
                    <a:pt x="829" y="2862"/>
                  </a:lnTo>
                  <a:lnTo>
                    <a:pt x="594" y="2646"/>
                  </a:lnTo>
                  <a:lnTo>
                    <a:pt x="589" y="2567"/>
                  </a:lnTo>
                  <a:lnTo>
                    <a:pt x="532" y="2501"/>
                  </a:lnTo>
                  <a:lnTo>
                    <a:pt x="643" y="2275"/>
                  </a:lnTo>
                  <a:lnTo>
                    <a:pt x="625" y="1999"/>
                  </a:lnTo>
                  <a:lnTo>
                    <a:pt x="570" y="1928"/>
                  </a:lnTo>
                  <a:lnTo>
                    <a:pt x="356" y="1966"/>
                  </a:lnTo>
                  <a:lnTo>
                    <a:pt x="332" y="2006"/>
                  </a:lnTo>
                  <a:lnTo>
                    <a:pt x="182" y="1783"/>
                  </a:lnTo>
                  <a:lnTo>
                    <a:pt x="182" y="1783"/>
                  </a:lnTo>
                  <a:close/>
                  <a:moveTo>
                    <a:pt x="714" y="1035"/>
                  </a:moveTo>
                  <a:lnTo>
                    <a:pt x="698" y="1054"/>
                  </a:lnTo>
                  <a:lnTo>
                    <a:pt x="678" y="1046"/>
                  </a:lnTo>
                  <a:lnTo>
                    <a:pt x="693" y="1007"/>
                  </a:lnTo>
                  <a:lnTo>
                    <a:pt x="714" y="1035"/>
                  </a:lnTo>
                  <a:lnTo>
                    <a:pt x="714" y="1035"/>
                  </a:lnTo>
                  <a:close/>
                  <a:moveTo>
                    <a:pt x="671" y="1029"/>
                  </a:moveTo>
                  <a:lnTo>
                    <a:pt x="660" y="1037"/>
                  </a:lnTo>
                  <a:lnTo>
                    <a:pt x="640" y="1007"/>
                  </a:lnTo>
                  <a:lnTo>
                    <a:pt x="671" y="1004"/>
                  </a:lnTo>
                  <a:lnTo>
                    <a:pt x="671" y="1029"/>
                  </a:lnTo>
                  <a:lnTo>
                    <a:pt x="671" y="1029"/>
                  </a:lnTo>
                  <a:close/>
                </a:path>
              </a:pathLst>
            </a:custGeom>
            <a:solidFill>
              <a:srgbClr val="29B6F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C22F669-BCEA-3794-2B43-24A90551CC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62788" y="3162300"/>
              <a:ext cx="858838" cy="954088"/>
            </a:xfrm>
            <a:custGeom>
              <a:avLst/>
              <a:gdLst>
                <a:gd name="T0" fmla="*/ 1054 w 3783"/>
                <a:gd name="T1" fmla="*/ 3198 h 4203"/>
                <a:gd name="T2" fmla="*/ 887 w 3783"/>
                <a:gd name="T3" fmla="*/ 3113 h 4203"/>
                <a:gd name="T4" fmla="*/ 691 w 3783"/>
                <a:gd name="T5" fmla="*/ 2979 h 4203"/>
                <a:gd name="T6" fmla="*/ 486 w 3783"/>
                <a:gd name="T7" fmla="*/ 2824 h 4203"/>
                <a:gd name="T8" fmla="*/ 131 w 3783"/>
                <a:gd name="T9" fmla="*/ 2209 h 4203"/>
                <a:gd name="T10" fmla="*/ 53 w 3783"/>
                <a:gd name="T11" fmla="*/ 1967 h 4203"/>
                <a:gd name="T12" fmla="*/ 0 w 3783"/>
                <a:gd name="T13" fmla="*/ 1543 h 4203"/>
                <a:gd name="T14" fmla="*/ 139 w 3783"/>
                <a:gd name="T15" fmla="*/ 1363 h 4203"/>
                <a:gd name="T16" fmla="*/ 363 w 3783"/>
                <a:gd name="T17" fmla="*/ 1101 h 4203"/>
                <a:gd name="T18" fmla="*/ 511 w 3783"/>
                <a:gd name="T19" fmla="*/ 888 h 4203"/>
                <a:gd name="T20" fmla="*/ 374 w 3783"/>
                <a:gd name="T21" fmla="*/ 732 h 4203"/>
                <a:gd name="T22" fmla="*/ 519 w 3783"/>
                <a:gd name="T23" fmla="*/ 533 h 4203"/>
                <a:gd name="T24" fmla="*/ 519 w 3783"/>
                <a:gd name="T25" fmla="*/ 238 h 4203"/>
                <a:gd name="T26" fmla="*/ 500 w 3783"/>
                <a:gd name="T27" fmla="*/ 0 h 4203"/>
                <a:gd name="T28" fmla="*/ 2847 w 3783"/>
                <a:gd name="T29" fmla="*/ 817 h 4203"/>
                <a:gd name="T30" fmla="*/ 2831 w 3783"/>
                <a:gd name="T31" fmla="*/ 1003 h 4203"/>
                <a:gd name="T32" fmla="*/ 3229 w 3783"/>
                <a:gd name="T33" fmla="*/ 1991 h 4203"/>
                <a:gd name="T34" fmla="*/ 3491 w 3783"/>
                <a:gd name="T35" fmla="*/ 2370 h 4203"/>
                <a:gd name="T36" fmla="*/ 3384 w 3783"/>
                <a:gd name="T37" fmla="*/ 2693 h 4203"/>
                <a:gd name="T38" fmla="*/ 3456 w 3783"/>
                <a:gd name="T39" fmla="*/ 2753 h 4203"/>
                <a:gd name="T40" fmla="*/ 3401 w 3783"/>
                <a:gd name="T41" fmla="*/ 2957 h 4203"/>
                <a:gd name="T42" fmla="*/ 3450 w 3783"/>
                <a:gd name="T43" fmla="*/ 3097 h 4203"/>
                <a:gd name="T44" fmla="*/ 3466 w 3783"/>
                <a:gd name="T45" fmla="*/ 3201 h 4203"/>
                <a:gd name="T46" fmla="*/ 3489 w 3783"/>
                <a:gd name="T47" fmla="*/ 3326 h 4203"/>
                <a:gd name="T48" fmla="*/ 3529 w 3783"/>
                <a:gd name="T49" fmla="*/ 3558 h 4203"/>
                <a:gd name="T50" fmla="*/ 3630 w 3783"/>
                <a:gd name="T51" fmla="*/ 3626 h 4203"/>
                <a:gd name="T52" fmla="*/ 3676 w 3783"/>
                <a:gd name="T53" fmla="*/ 3649 h 4203"/>
                <a:gd name="T54" fmla="*/ 3715 w 3783"/>
                <a:gd name="T55" fmla="*/ 3621 h 4203"/>
                <a:gd name="T56" fmla="*/ 3781 w 3783"/>
                <a:gd name="T57" fmla="*/ 3659 h 4203"/>
                <a:gd name="T58" fmla="*/ 3636 w 3783"/>
                <a:gd name="T59" fmla="*/ 3856 h 4203"/>
                <a:gd name="T60" fmla="*/ 3257 w 3783"/>
                <a:gd name="T61" fmla="*/ 3993 h 4203"/>
                <a:gd name="T62" fmla="*/ 3038 w 3783"/>
                <a:gd name="T63" fmla="*/ 4034 h 4203"/>
                <a:gd name="T64" fmla="*/ 2888 w 3783"/>
                <a:gd name="T65" fmla="*/ 4132 h 4203"/>
                <a:gd name="T66" fmla="*/ 2620 w 3783"/>
                <a:gd name="T67" fmla="*/ 4142 h 4203"/>
                <a:gd name="T68" fmla="*/ 2336 w 3783"/>
                <a:gd name="T69" fmla="*/ 4195 h 4203"/>
                <a:gd name="T70" fmla="*/ 2211 w 3783"/>
                <a:gd name="T71" fmla="*/ 4082 h 4203"/>
                <a:gd name="T72" fmla="*/ 1917 w 3783"/>
                <a:gd name="T73" fmla="*/ 4142 h 4203"/>
                <a:gd name="T74" fmla="*/ 1821 w 3783"/>
                <a:gd name="T75" fmla="*/ 3825 h 4203"/>
                <a:gd name="T76" fmla="*/ 1701 w 3783"/>
                <a:gd name="T77" fmla="*/ 3422 h 4203"/>
                <a:gd name="T78" fmla="*/ 1562 w 3783"/>
                <a:gd name="T79" fmla="*/ 3422 h 4203"/>
                <a:gd name="T80" fmla="*/ 1401 w 3783"/>
                <a:gd name="T81" fmla="*/ 3384 h 4203"/>
                <a:gd name="T82" fmla="*/ 1223 w 3783"/>
                <a:gd name="T83" fmla="*/ 3299 h 4203"/>
                <a:gd name="T84" fmla="*/ 3548 w 3783"/>
                <a:gd name="T85" fmla="*/ 2753 h 4203"/>
                <a:gd name="T86" fmla="*/ 3605 w 3783"/>
                <a:gd name="T87" fmla="*/ 2622 h 4203"/>
                <a:gd name="T88" fmla="*/ 3590 w 3783"/>
                <a:gd name="T89" fmla="*/ 2698 h 4203"/>
                <a:gd name="T90" fmla="*/ 3527 w 3783"/>
                <a:gd name="T91" fmla="*/ 1756 h 4203"/>
                <a:gd name="T92" fmla="*/ 3557 w 3783"/>
                <a:gd name="T93" fmla="*/ 1683 h 4203"/>
                <a:gd name="T94" fmla="*/ 3562 w 3783"/>
                <a:gd name="T95" fmla="*/ 1668 h 4203"/>
                <a:gd name="T96" fmla="*/ 3587 w 3783"/>
                <a:gd name="T97" fmla="*/ 1587 h 4203"/>
                <a:gd name="T98" fmla="*/ 3584 w 3783"/>
                <a:gd name="T99" fmla="*/ 1729 h 4203"/>
                <a:gd name="T100" fmla="*/ 3453 w 3783"/>
                <a:gd name="T101" fmla="*/ 2007 h 4203"/>
                <a:gd name="T102" fmla="*/ 3477 w 3783"/>
                <a:gd name="T103" fmla="*/ 2161 h 4203"/>
                <a:gd name="T104" fmla="*/ 3412 w 3783"/>
                <a:gd name="T105" fmla="*/ 1869 h 4203"/>
                <a:gd name="T106" fmla="*/ 3453 w 3783"/>
                <a:gd name="T107" fmla="*/ 2007 h 4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83" h="4203">
                  <a:moveTo>
                    <a:pt x="1223" y="3299"/>
                  </a:moveTo>
                  <a:lnTo>
                    <a:pt x="1054" y="3198"/>
                  </a:lnTo>
                  <a:lnTo>
                    <a:pt x="890" y="3165"/>
                  </a:lnTo>
                  <a:lnTo>
                    <a:pt x="887" y="3113"/>
                  </a:lnTo>
                  <a:lnTo>
                    <a:pt x="797" y="3105"/>
                  </a:lnTo>
                  <a:lnTo>
                    <a:pt x="691" y="2979"/>
                  </a:lnTo>
                  <a:lnTo>
                    <a:pt x="582" y="2982"/>
                  </a:lnTo>
                  <a:lnTo>
                    <a:pt x="486" y="2824"/>
                  </a:lnTo>
                  <a:lnTo>
                    <a:pt x="330" y="2417"/>
                  </a:lnTo>
                  <a:lnTo>
                    <a:pt x="131" y="2209"/>
                  </a:lnTo>
                  <a:lnTo>
                    <a:pt x="71" y="2089"/>
                  </a:lnTo>
                  <a:lnTo>
                    <a:pt x="53" y="1967"/>
                  </a:lnTo>
                  <a:lnTo>
                    <a:pt x="99" y="1852"/>
                  </a:lnTo>
                  <a:lnTo>
                    <a:pt x="0" y="1543"/>
                  </a:lnTo>
                  <a:lnTo>
                    <a:pt x="28" y="1358"/>
                  </a:lnTo>
                  <a:lnTo>
                    <a:pt x="139" y="1363"/>
                  </a:lnTo>
                  <a:lnTo>
                    <a:pt x="232" y="1290"/>
                  </a:lnTo>
                  <a:lnTo>
                    <a:pt x="363" y="1101"/>
                  </a:lnTo>
                  <a:lnTo>
                    <a:pt x="380" y="1008"/>
                  </a:lnTo>
                  <a:lnTo>
                    <a:pt x="511" y="888"/>
                  </a:lnTo>
                  <a:lnTo>
                    <a:pt x="516" y="782"/>
                  </a:lnTo>
                  <a:lnTo>
                    <a:pt x="374" y="732"/>
                  </a:lnTo>
                  <a:lnTo>
                    <a:pt x="423" y="555"/>
                  </a:lnTo>
                  <a:lnTo>
                    <a:pt x="519" y="533"/>
                  </a:lnTo>
                  <a:lnTo>
                    <a:pt x="538" y="432"/>
                  </a:lnTo>
                  <a:lnTo>
                    <a:pt x="519" y="238"/>
                  </a:lnTo>
                  <a:lnTo>
                    <a:pt x="396" y="30"/>
                  </a:lnTo>
                  <a:lnTo>
                    <a:pt x="500" y="0"/>
                  </a:lnTo>
                  <a:lnTo>
                    <a:pt x="1572" y="9"/>
                  </a:lnTo>
                  <a:lnTo>
                    <a:pt x="2847" y="817"/>
                  </a:lnTo>
                  <a:lnTo>
                    <a:pt x="2866" y="923"/>
                  </a:lnTo>
                  <a:lnTo>
                    <a:pt x="2831" y="1003"/>
                  </a:lnTo>
                  <a:lnTo>
                    <a:pt x="3371" y="1461"/>
                  </a:lnTo>
                  <a:lnTo>
                    <a:pt x="3229" y="1991"/>
                  </a:lnTo>
                  <a:lnTo>
                    <a:pt x="3273" y="2149"/>
                  </a:lnTo>
                  <a:lnTo>
                    <a:pt x="3491" y="2370"/>
                  </a:lnTo>
                  <a:lnTo>
                    <a:pt x="3401" y="2562"/>
                  </a:lnTo>
                  <a:lnTo>
                    <a:pt x="3384" y="2693"/>
                  </a:lnTo>
                  <a:lnTo>
                    <a:pt x="3412" y="2654"/>
                  </a:lnTo>
                  <a:lnTo>
                    <a:pt x="3456" y="2753"/>
                  </a:lnTo>
                  <a:lnTo>
                    <a:pt x="3393" y="2881"/>
                  </a:lnTo>
                  <a:lnTo>
                    <a:pt x="3401" y="2957"/>
                  </a:lnTo>
                  <a:lnTo>
                    <a:pt x="3486" y="3122"/>
                  </a:lnTo>
                  <a:lnTo>
                    <a:pt x="3450" y="3097"/>
                  </a:lnTo>
                  <a:lnTo>
                    <a:pt x="3431" y="3113"/>
                  </a:lnTo>
                  <a:lnTo>
                    <a:pt x="3466" y="3201"/>
                  </a:lnTo>
                  <a:lnTo>
                    <a:pt x="3515" y="3225"/>
                  </a:lnTo>
                  <a:lnTo>
                    <a:pt x="3489" y="3326"/>
                  </a:lnTo>
                  <a:lnTo>
                    <a:pt x="3570" y="3485"/>
                  </a:lnTo>
                  <a:lnTo>
                    <a:pt x="3529" y="3558"/>
                  </a:lnTo>
                  <a:lnTo>
                    <a:pt x="3575" y="3539"/>
                  </a:lnTo>
                  <a:lnTo>
                    <a:pt x="3630" y="3626"/>
                  </a:lnTo>
                  <a:lnTo>
                    <a:pt x="3641" y="3594"/>
                  </a:lnTo>
                  <a:lnTo>
                    <a:pt x="3676" y="3649"/>
                  </a:lnTo>
                  <a:lnTo>
                    <a:pt x="3715" y="3656"/>
                  </a:lnTo>
                  <a:lnTo>
                    <a:pt x="3715" y="3621"/>
                  </a:lnTo>
                  <a:lnTo>
                    <a:pt x="3753" y="3681"/>
                  </a:lnTo>
                  <a:lnTo>
                    <a:pt x="3781" y="3659"/>
                  </a:lnTo>
                  <a:lnTo>
                    <a:pt x="3783" y="3727"/>
                  </a:lnTo>
                  <a:lnTo>
                    <a:pt x="3636" y="3856"/>
                  </a:lnTo>
                  <a:lnTo>
                    <a:pt x="3381" y="3993"/>
                  </a:lnTo>
                  <a:lnTo>
                    <a:pt x="3257" y="3993"/>
                  </a:lnTo>
                  <a:lnTo>
                    <a:pt x="3117" y="4088"/>
                  </a:lnTo>
                  <a:lnTo>
                    <a:pt x="3038" y="4034"/>
                  </a:lnTo>
                  <a:lnTo>
                    <a:pt x="2929" y="4036"/>
                  </a:lnTo>
                  <a:lnTo>
                    <a:pt x="2888" y="4132"/>
                  </a:lnTo>
                  <a:lnTo>
                    <a:pt x="2771" y="4203"/>
                  </a:lnTo>
                  <a:lnTo>
                    <a:pt x="2620" y="4142"/>
                  </a:lnTo>
                  <a:lnTo>
                    <a:pt x="2481" y="4203"/>
                  </a:lnTo>
                  <a:lnTo>
                    <a:pt x="2336" y="4195"/>
                  </a:lnTo>
                  <a:lnTo>
                    <a:pt x="2326" y="4148"/>
                  </a:lnTo>
                  <a:lnTo>
                    <a:pt x="2211" y="4082"/>
                  </a:lnTo>
                  <a:lnTo>
                    <a:pt x="2124" y="4157"/>
                  </a:lnTo>
                  <a:lnTo>
                    <a:pt x="1917" y="4142"/>
                  </a:lnTo>
                  <a:lnTo>
                    <a:pt x="1799" y="3960"/>
                  </a:lnTo>
                  <a:lnTo>
                    <a:pt x="1821" y="3825"/>
                  </a:lnTo>
                  <a:lnTo>
                    <a:pt x="1774" y="3550"/>
                  </a:lnTo>
                  <a:lnTo>
                    <a:pt x="1701" y="3422"/>
                  </a:lnTo>
                  <a:lnTo>
                    <a:pt x="1597" y="3329"/>
                  </a:lnTo>
                  <a:lnTo>
                    <a:pt x="1562" y="3422"/>
                  </a:lnTo>
                  <a:lnTo>
                    <a:pt x="1502" y="3370"/>
                  </a:lnTo>
                  <a:lnTo>
                    <a:pt x="1401" y="3384"/>
                  </a:lnTo>
                  <a:lnTo>
                    <a:pt x="1223" y="3299"/>
                  </a:lnTo>
                  <a:lnTo>
                    <a:pt x="1223" y="3299"/>
                  </a:lnTo>
                  <a:close/>
                  <a:moveTo>
                    <a:pt x="3590" y="2698"/>
                  </a:moveTo>
                  <a:lnTo>
                    <a:pt x="3548" y="2753"/>
                  </a:lnTo>
                  <a:lnTo>
                    <a:pt x="3499" y="2742"/>
                  </a:lnTo>
                  <a:lnTo>
                    <a:pt x="3605" y="2622"/>
                  </a:lnTo>
                  <a:lnTo>
                    <a:pt x="3590" y="2698"/>
                  </a:lnTo>
                  <a:lnTo>
                    <a:pt x="3590" y="2698"/>
                  </a:lnTo>
                  <a:close/>
                  <a:moveTo>
                    <a:pt x="3584" y="1729"/>
                  </a:moveTo>
                  <a:lnTo>
                    <a:pt x="3527" y="1756"/>
                  </a:lnTo>
                  <a:lnTo>
                    <a:pt x="3573" y="1683"/>
                  </a:lnTo>
                  <a:lnTo>
                    <a:pt x="3557" y="1683"/>
                  </a:lnTo>
                  <a:lnTo>
                    <a:pt x="3529" y="1663"/>
                  </a:lnTo>
                  <a:lnTo>
                    <a:pt x="3562" y="1668"/>
                  </a:lnTo>
                  <a:lnTo>
                    <a:pt x="3540" y="1546"/>
                  </a:lnTo>
                  <a:lnTo>
                    <a:pt x="3587" y="1587"/>
                  </a:lnTo>
                  <a:lnTo>
                    <a:pt x="3603" y="1552"/>
                  </a:lnTo>
                  <a:lnTo>
                    <a:pt x="3584" y="1729"/>
                  </a:lnTo>
                  <a:lnTo>
                    <a:pt x="3584" y="1729"/>
                  </a:lnTo>
                  <a:close/>
                  <a:moveTo>
                    <a:pt x="3453" y="2007"/>
                  </a:moveTo>
                  <a:lnTo>
                    <a:pt x="3499" y="2128"/>
                  </a:lnTo>
                  <a:lnTo>
                    <a:pt x="3477" y="2161"/>
                  </a:lnTo>
                  <a:lnTo>
                    <a:pt x="3363" y="2040"/>
                  </a:lnTo>
                  <a:lnTo>
                    <a:pt x="3412" y="1869"/>
                  </a:lnTo>
                  <a:lnTo>
                    <a:pt x="3453" y="2007"/>
                  </a:lnTo>
                  <a:lnTo>
                    <a:pt x="3453" y="2007"/>
                  </a:lnTo>
                  <a:close/>
                </a:path>
              </a:pathLst>
            </a:custGeom>
            <a:solidFill>
              <a:srgbClr val="9575CD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84D59012-0E31-A240-4A18-BE0C9A21E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5775" y="2066925"/>
              <a:ext cx="492125" cy="307975"/>
            </a:xfrm>
            <a:custGeom>
              <a:avLst/>
              <a:gdLst>
                <a:gd name="T0" fmla="*/ 1826 w 2167"/>
                <a:gd name="T1" fmla="*/ 1360 h 1360"/>
                <a:gd name="T2" fmla="*/ 1482 w 2167"/>
                <a:gd name="T3" fmla="*/ 1357 h 1360"/>
                <a:gd name="T4" fmla="*/ 456 w 2167"/>
                <a:gd name="T5" fmla="*/ 956 h 1360"/>
                <a:gd name="T6" fmla="*/ 262 w 2167"/>
                <a:gd name="T7" fmla="*/ 797 h 1360"/>
                <a:gd name="T8" fmla="*/ 183 w 2167"/>
                <a:gd name="T9" fmla="*/ 617 h 1360"/>
                <a:gd name="T10" fmla="*/ 63 w 2167"/>
                <a:gd name="T11" fmla="*/ 492 h 1360"/>
                <a:gd name="T12" fmla="*/ 0 w 2167"/>
                <a:gd name="T13" fmla="*/ 327 h 1360"/>
                <a:gd name="T14" fmla="*/ 96 w 2167"/>
                <a:gd name="T15" fmla="*/ 186 h 1360"/>
                <a:gd name="T16" fmla="*/ 205 w 2167"/>
                <a:gd name="T17" fmla="*/ 0 h 1360"/>
                <a:gd name="T18" fmla="*/ 293 w 2167"/>
                <a:gd name="T19" fmla="*/ 42 h 1360"/>
                <a:gd name="T20" fmla="*/ 298 w 2167"/>
                <a:gd name="T21" fmla="*/ 107 h 1360"/>
                <a:gd name="T22" fmla="*/ 439 w 2167"/>
                <a:gd name="T23" fmla="*/ 295 h 1360"/>
                <a:gd name="T24" fmla="*/ 584 w 2167"/>
                <a:gd name="T25" fmla="*/ 415 h 1360"/>
                <a:gd name="T26" fmla="*/ 666 w 2167"/>
                <a:gd name="T27" fmla="*/ 429 h 1360"/>
                <a:gd name="T28" fmla="*/ 794 w 2167"/>
                <a:gd name="T29" fmla="*/ 415 h 1360"/>
                <a:gd name="T30" fmla="*/ 1076 w 2167"/>
                <a:gd name="T31" fmla="*/ 241 h 1360"/>
                <a:gd name="T32" fmla="*/ 1308 w 2167"/>
                <a:gd name="T33" fmla="*/ 314 h 1360"/>
                <a:gd name="T34" fmla="*/ 1641 w 2167"/>
                <a:gd name="T35" fmla="*/ 128 h 1360"/>
                <a:gd name="T36" fmla="*/ 1744 w 2167"/>
                <a:gd name="T37" fmla="*/ 161 h 1360"/>
                <a:gd name="T38" fmla="*/ 1888 w 2167"/>
                <a:gd name="T39" fmla="*/ 150 h 1360"/>
                <a:gd name="T40" fmla="*/ 2026 w 2167"/>
                <a:gd name="T41" fmla="*/ 82 h 1360"/>
                <a:gd name="T42" fmla="*/ 2167 w 2167"/>
                <a:gd name="T43" fmla="*/ 110 h 1360"/>
                <a:gd name="T44" fmla="*/ 2162 w 2167"/>
                <a:gd name="T45" fmla="*/ 800 h 1360"/>
                <a:gd name="T46" fmla="*/ 1826 w 2167"/>
                <a:gd name="T47" fmla="*/ 1360 h 1360"/>
                <a:gd name="T48" fmla="*/ 1826 w 2167"/>
                <a:gd name="T49" fmla="*/ 136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7" h="1360">
                  <a:moveTo>
                    <a:pt x="1826" y="1360"/>
                  </a:moveTo>
                  <a:lnTo>
                    <a:pt x="1482" y="1357"/>
                  </a:lnTo>
                  <a:lnTo>
                    <a:pt x="456" y="956"/>
                  </a:lnTo>
                  <a:lnTo>
                    <a:pt x="262" y="797"/>
                  </a:lnTo>
                  <a:lnTo>
                    <a:pt x="183" y="617"/>
                  </a:lnTo>
                  <a:lnTo>
                    <a:pt x="63" y="492"/>
                  </a:lnTo>
                  <a:lnTo>
                    <a:pt x="0" y="327"/>
                  </a:lnTo>
                  <a:lnTo>
                    <a:pt x="96" y="186"/>
                  </a:lnTo>
                  <a:lnTo>
                    <a:pt x="205" y="0"/>
                  </a:lnTo>
                  <a:lnTo>
                    <a:pt x="293" y="42"/>
                  </a:lnTo>
                  <a:lnTo>
                    <a:pt x="298" y="107"/>
                  </a:lnTo>
                  <a:lnTo>
                    <a:pt x="439" y="295"/>
                  </a:lnTo>
                  <a:lnTo>
                    <a:pt x="584" y="415"/>
                  </a:lnTo>
                  <a:lnTo>
                    <a:pt x="666" y="429"/>
                  </a:lnTo>
                  <a:lnTo>
                    <a:pt x="794" y="415"/>
                  </a:lnTo>
                  <a:lnTo>
                    <a:pt x="1076" y="241"/>
                  </a:lnTo>
                  <a:lnTo>
                    <a:pt x="1308" y="314"/>
                  </a:lnTo>
                  <a:lnTo>
                    <a:pt x="1641" y="128"/>
                  </a:lnTo>
                  <a:lnTo>
                    <a:pt x="1744" y="161"/>
                  </a:lnTo>
                  <a:lnTo>
                    <a:pt x="1888" y="150"/>
                  </a:lnTo>
                  <a:lnTo>
                    <a:pt x="2026" y="82"/>
                  </a:lnTo>
                  <a:lnTo>
                    <a:pt x="2167" y="110"/>
                  </a:lnTo>
                  <a:lnTo>
                    <a:pt x="2162" y="800"/>
                  </a:lnTo>
                  <a:lnTo>
                    <a:pt x="1826" y="1360"/>
                  </a:lnTo>
                  <a:lnTo>
                    <a:pt x="1826" y="1360"/>
                  </a:lnTo>
                  <a:close/>
                </a:path>
              </a:pathLst>
            </a:custGeom>
            <a:solidFill>
              <a:srgbClr val="A5D6A7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22BCF10-3733-5623-F316-97225EF03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175" y="117475"/>
              <a:ext cx="1244600" cy="1131888"/>
            </a:xfrm>
            <a:custGeom>
              <a:avLst/>
              <a:gdLst>
                <a:gd name="T0" fmla="*/ 30 w 5486"/>
                <a:gd name="T1" fmla="*/ 4809 h 4992"/>
                <a:gd name="T2" fmla="*/ 183 w 5486"/>
                <a:gd name="T3" fmla="*/ 4645 h 4992"/>
                <a:gd name="T4" fmla="*/ 267 w 5486"/>
                <a:gd name="T5" fmla="*/ 4385 h 4992"/>
                <a:gd name="T6" fmla="*/ 415 w 5486"/>
                <a:gd name="T7" fmla="*/ 4091 h 4992"/>
                <a:gd name="T8" fmla="*/ 357 w 5486"/>
                <a:gd name="T9" fmla="*/ 4140 h 4992"/>
                <a:gd name="T10" fmla="*/ 737 w 5486"/>
                <a:gd name="T11" fmla="*/ 3582 h 4992"/>
                <a:gd name="T12" fmla="*/ 1165 w 5486"/>
                <a:gd name="T13" fmla="*/ 3081 h 4992"/>
                <a:gd name="T14" fmla="*/ 1370 w 5486"/>
                <a:gd name="T15" fmla="*/ 2671 h 4992"/>
                <a:gd name="T16" fmla="*/ 1875 w 5486"/>
                <a:gd name="T17" fmla="*/ 2527 h 4992"/>
                <a:gd name="T18" fmla="*/ 2229 w 5486"/>
                <a:gd name="T19" fmla="*/ 2258 h 4992"/>
                <a:gd name="T20" fmla="*/ 2516 w 5486"/>
                <a:gd name="T21" fmla="*/ 1822 h 4992"/>
                <a:gd name="T22" fmla="*/ 2428 w 5486"/>
                <a:gd name="T23" fmla="*/ 1480 h 4992"/>
                <a:gd name="T24" fmla="*/ 2628 w 5486"/>
                <a:gd name="T25" fmla="*/ 1093 h 4992"/>
                <a:gd name="T26" fmla="*/ 3468 w 5486"/>
                <a:gd name="T27" fmla="*/ 607 h 4992"/>
                <a:gd name="T28" fmla="*/ 3777 w 5486"/>
                <a:gd name="T29" fmla="*/ 41 h 4992"/>
                <a:gd name="T30" fmla="*/ 4072 w 5486"/>
                <a:gd name="T31" fmla="*/ 159 h 4992"/>
                <a:gd name="T32" fmla="*/ 4549 w 5486"/>
                <a:gd name="T33" fmla="*/ 191 h 4992"/>
                <a:gd name="T34" fmla="*/ 4803 w 5486"/>
                <a:gd name="T35" fmla="*/ 139 h 4992"/>
                <a:gd name="T36" fmla="*/ 4879 w 5486"/>
                <a:gd name="T37" fmla="*/ 244 h 4992"/>
                <a:gd name="T38" fmla="*/ 4909 w 5486"/>
                <a:gd name="T39" fmla="*/ 246 h 4992"/>
                <a:gd name="T40" fmla="*/ 5224 w 5486"/>
                <a:gd name="T41" fmla="*/ 358 h 4992"/>
                <a:gd name="T42" fmla="*/ 5246 w 5486"/>
                <a:gd name="T43" fmla="*/ 443 h 4992"/>
                <a:gd name="T44" fmla="*/ 5259 w 5486"/>
                <a:gd name="T45" fmla="*/ 571 h 4992"/>
                <a:gd name="T46" fmla="*/ 5349 w 5486"/>
                <a:gd name="T47" fmla="*/ 1002 h 4992"/>
                <a:gd name="T48" fmla="*/ 5415 w 5486"/>
                <a:gd name="T49" fmla="*/ 1128 h 4992"/>
                <a:gd name="T50" fmla="*/ 5425 w 5486"/>
                <a:gd name="T51" fmla="*/ 1216 h 4992"/>
                <a:gd name="T52" fmla="*/ 4866 w 5486"/>
                <a:gd name="T53" fmla="*/ 1319 h 4992"/>
                <a:gd name="T54" fmla="*/ 4574 w 5486"/>
                <a:gd name="T55" fmla="*/ 1455 h 4992"/>
                <a:gd name="T56" fmla="*/ 4514 w 5486"/>
                <a:gd name="T57" fmla="*/ 1530 h 4992"/>
                <a:gd name="T58" fmla="*/ 4584 w 5486"/>
                <a:gd name="T59" fmla="*/ 1682 h 4992"/>
                <a:gd name="T60" fmla="*/ 4058 w 5486"/>
                <a:gd name="T61" fmla="*/ 1933 h 4992"/>
                <a:gd name="T62" fmla="*/ 3679 w 5486"/>
                <a:gd name="T63" fmla="*/ 2072 h 4992"/>
                <a:gd name="T64" fmla="*/ 2851 w 5486"/>
                <a:gd name="T65" fmla="*/ 2379 h 4992"/>
                <a:gd name="T66" fmla="*/ 2803 w 5486"/>
                <a:gd name="T67" fmla="*/ 2742 h 4992"/>
                <a:gd name="T68" fmla="*/ 2601 w 5486"/>
                <a:gd name="T69" fmla="*/ 2941 h 4992"/>
                <a:gd name="T70" fmla="*/ 2134 w 5486"/>
                <a:gd name="T71" fmla="*/ 2971 h 4992"/>
                <a:gd name="T72" fmla="*/ 1934 w 5486"/>
                <a:gd name="T73" fmla="*/ 3111 h 4992"/>
                <a:gd name="T74" fmla="*/ 1689 w 5486"/>
                <a:gd name="T75" fmla="*/ 3337 h 4992"/>
                <a:gd name="T76" fmla="*/ 1375 w 5486"/>
                <a:gd name="T77" fmla="*/ 3878 h 4992"/>
                <a:gd name="T78" fmla="*/ 1067 w 5486"/>
                <a:gd name="T79" fmla="*/ 4159 h 4992"/>
                <a:gd name="T80" fmla="*/ 824 w 5486"/>
                <a:gd name="T81" fmla="*/ 4820 h 4992"/>
                <a:gd name="T82" fmla="*/ 0 w 5486"/>
                <a:gd name="T83" fmla="*/ 4992 h 4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86" h="4992">
                  <a:moveTo>
                    <a:pt x="0" y="4992"/>
                  </a:moveTo>
                  <a:lnTo>
                    <a:pt x="30" y="4809"/>
                  </a:lnTo>
                  <a:lnTo>
                    <a:pt x="100" y="4684"/>
                  </a:lnTo>
                  <a:lnTo>
                    <a:pt x="183" y="4645"/>
                  </a:lnTo>
                  <a:lnTo>
                    <a:pt x="286" y="4421"/>
                  </a:lnTo>
                  <a:lnTo>
                    <a:pt x="267" y="4385"/>
                  </a:lnTo>
                  <a:lnTo>
                    <a:pt x="415" y="4135"/>
                  </a:lnTo>
                  <a:lnTo>
                    <a:pt x="415" y="4091"/>
                  </a:lnTo>
                  <a:lnTo>
                    <a:pt x="339" y="4186"/>
                  </a:lnTo>
                  <a:lnTo>
                    <a:pt x="357" y="4140"/>
                  </a:lnTo>
                  <a:lnTo>
                    <a:pt x="715" y="3804"/>
                  </a:lnTo>
                  <a:lnTo>
                    <a:pt x="737" y="3582"/>
                  </a:lnTo>
                  <a:lnTo>
                    <a:pt x="873" y="3255"/>
                  </a:lnTo>
                  <a:lnTo>
                    <a:pt x="1165" y="3081"/>
                  </a:lnTo>
                  <a:lnTo>
                    <a:pt x="1294" y="2756"/>
                  </a:lnTo>
                  <a:lnTo>
                    <a:pt x="1370" y="2671"/>
                  </a:lnTo>
                  <a:lnTo>
                    <a:pt x="1675" y="2611"/>
                  </a:lnTo>
                  <a:lnTo>
                    <a:pt x="1875" y="2527"/>
                  </a:lnTo>
                  <a:lnTo>
                    <a:pt x="2019" y="2379"/>
                  </a:lnTo>
                  <a:lnTo>
                    <a:pt x="2229" y="2258"/>
                  </a:lnTo>
                  <a:lnTo>
                    <a:pt x="2445" y="2004"/>
                  </a:lnTo>
                  <a:lnTo>
                    <a:pt x="2516" y="1822"/>
                  </a:lnTo>
                  <a:lnTo>
                    <a:pt x="2418" y="1732"/>
                  </a:lnTo>
                  <a:lnTo>
                    <a:pt x="2428" y="1480"/>
                  </a:lnTo>
                  <a:lnTo>
                    <a:pt x="2622" y="1216"/>
                  </a:lnTo>
                  <a:lnTo>
                    <a:pt x="2628" y="1093"/>
                  </a:lnTo>
                  <a:lnTo>
                    <a:pt x="2876" y="863"/>
                  </a:lnTo>
                  <a:lnTo>
                    <a:pt x="3468" y="607"/>
                  </a:lnTo>
                  <a:lnTo>
                    <a:pt x="3649" y="333"/>
                  </a:lnTo>
                  <a:lnTo>
                    <a:pt x="3777" y="41"/>
                  </a:lnTo>
                  <a:lnTo>
                    <a:pt x="3954" y="0"/>
                  </a:lnTo>
                  <a:lnTo>
                    <a:pt x="4072" y="159"/>
                  </a:lnTo>
                  <a:lnTo>
                    <a:pt x="4315" y="237"/>
                  </a:lnTo>
                  <a:lnTo>
                    <a:pt x="4549" y="191"/>
                  </a:lnTo>
                  <a:lnTo>
                    <a:pt x="4680" y="219"/>
                  </a:lnTo>
                  <a:lnTo>
                    <a:pt x="4803" y="139"/>
                  </a:lnTo>
                  <a:lnTo>
                    <a:pt x="4841" y="237"/>
                  </a:lnTo>
                  <a:lnTo>
                    <a:pt x="4879" y="244"/>
                  </a:lnTo>
                  <a:lnTo>
                    <a:pt x="4833" y="202"/>
                  </a:lnTo>
                  <a:lnTo>
                    <a:pt x="4909" y="246"/>
                  </a:lnTo>
                  <a:lnTo>
                    <a:pt x="5062" y="249"/>
                  </a:lnTo>
                  <a:lnTo>
                    <a:pt x="5224" y="358"/>
                  </a:lnTo>
                  <a:lnTo>
                    <a:pt x="5188" y="405"/>
                  </a:lnTo>
                  <a:lnTo>
                    <a:pt x="5246" y="443"/>
                  </a:lnTo>
                  <a:lnTo>
                    <a:pt x="5210" y="476"/>
                  </a:lnTo>
                  <a:lnTo>
                    <a:pt x="5259" y="571"/>
                  </a:lnTo>
                  <a:lnTo>
                    <a:pt x="5262" y="841"/>
                  </a:lnTo>
                  <a:lnTo>
                    <a:pt x="5349" y="1002"/>
                  </a:lnTo>
                  <a:lnTo>
                    <a:pt x="5486" y="1082"/>
                  </a:lnTo>
                  <a:lnTo>
                    <a:pt x="5415" y="1128"/>
                  </a:lnTo>
                  <a:lnTo>
                    <a:pt x="5393" y="1191"/>
                  </a:lnTo>
                  <a:lnTo>
                    <a:pt x="5425" y="1216"/>
                  </a:lnTo>
                  <a:lnTo>
                    <a:pt x="4846" y="1226"/>
                  </a:lnTo>
                  <a:lnTo>
                    <a:pt x="4866" y="1319"/>
                  </a:lnTo>
                  <a:lnTo>
                    <a:pt x="4577" y="1371"/>
                  </a:lnTo>
                  <a:lnTo>
                    <a:pt x="4574" y="1455"/>
                  </a:lnTo>
                  <a:lnTo>
                    <a:pt x="4525" y="1475"/>
                  </a:lnTo>
                  <a:lnTo>
                    <a:pt x="4514" y="1530"/>
                  </a:lnTo>
                  <a:lnTo>
                    <a:pt x="4615" y="1601"/>
                  </a:lnTo>
                  <a:lnTo>
                    <a:pt x="4584" y="1682"/>
                  </a:lnTo>
                  <a:lnTo>
                    <a:pt x="4334" y="1754"/>
                  </a:lnTo>
                  <a:lnTo>
                    <a:pt x="4058" y="1933"/>
                  </a:lnTo>
                  <a:lnTo>
                    <a:pt x="3932" y="2089"/>
                  </a:lnTo>
                  <a:lnTo>
                    <a:pt x="3679" y="2072"/>
                  </a:lnTo>
                  <a:lnTo>
                    <a:pt x="3201" y="2149"/>
                  </a:lnTo>
                  <a:lnTo>
                    <a:pt x="2851" y="2379"/>
                  </a:lnTo>
                  <a:lnTo>
                    <a:pt x="2851" y="2739"/>
                  </a:lnTo>
                  <a:lnTo>
                    <a:pt x="2803" y="2742"/>
                  </a:lnTo>
                  <a:lnTo>
                    <a:pt x="2816" y="2927"/>
                  </a:lnTo>
                  <a:lnTo>
                    <a:pt x="2601" y="2941"/>
                  </a:lnTo>
                  <a:lnTo>
                    <a:pt x="2461" y="3026"/>
                  </a:lnTo>
                  <a:lnTo>
                    <a:pt x="2134" y="2971"/>
                  </a:lnTo>
                  <a:lnTo>
                    <a:pt x="1916" y="3023"/>
                  </a:lnTo>
                  <a:lnTo>
                    <a:pt x="1934" y="3111"/>
                  </a:lnTo>
                  <a:lnTo>
                    <a:pt x="1806" y="3297"/>
                  </a:lnTo>
                  <a:lnTo>
                    <a:pt x="1689" y="3337"/>
                  </a:lnTo>
                  <a:lnTo>
                    <a:pt x="1566" y="3746"/>
                  </a:lnTo>
                  <a:lnTo>
                    <a:pt x="1375" y="3878"/>
                  </a:lnTo>
                  <a:lnTo>
                    <a:pt x="1266" y="4052"/>
                  </a:lnTo>
                  <a:lnTo>
                    <a:pt x="1067" y="4159"/>
                  </a:lnTo>
                  <a:lnTo>
                    <a:pt x="961" y="4656"/>
                  </a:lnTo>
                  <a:lnTo>
                    <a:pt x="824" y="4820"/>
                  </a:lnTo>
                  <a:lnTo>
                    <a:pt x="783" y="4951"/>
                  </a:lnTo>
                  <a:lnTo>
                    <a:pt x="0" y="4992"/>
                  </a:lnTo>
                  <a:lnTo>
                    <a:pt x="0" y="4992"/>
                  </a:lnTo>
                  <a:close/>
                </a:path>
              </a:pathLst>
            </a:custGeom>
            <a:solidFill>
              <a:srgbClr val="2ECC71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B9946757-9A06-0D28-9433-DBCB74380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0" y="738188"/>
              <a:ext cx="650875" cy="565150"/>
            </a:xfrm>
            <a:custGeom>
              <a:avLst/>
              <a:gdLst>
                <a:gd name="T0" fmla="*/ 2862 w 2869"/>
                <a:gd name="T1" fmla="*/ 0 h 2491"/>
                <a:gd name="T2" fmla="*/ 2862 w 2869"/>
                <a:gd name="T3" fmla="*/ 131 h 2491"/>
                <a:gd name="T4" fmla="*/ 2869 w 2869"/>
                <a:gd name="T5" fmla="*/ 576 h 2491"/>
                <a:gd name="T6" fmla="*/ 1716 w 2869"/>
                <a:gd name="T7" fmla="*/ 596 h 2491"/>
                <a:gd name="T8" fmla="*/ 1728 w 2869"/>
                <a:gd name="T9" fmla="*/ 1491 h 2491"/>
                <a:gd name="T10" fmla="*/ 1520 w 2869"/>
                <a:gd name="T11" fmla="*/ 1562 h 2491"/>
                <a:gd name="T12" fmla="*/ 1340 w 2869"/>
                <a:gd name="T13" fmla="*/ 1726 h 2491"/>
                <a:gd name="T14" fmla="*/ 1395 w 2869"/>
                <a:gd name="T15" fmla="*/ 2261 h 2491"/>
                <a:gd name="T16" fmla="*/ 33 w 2869"/>
                <a:gd name="T17" fmla="*/ 2285 h 2491"/>
                <a:gd name="T18" fmla="*/ 0 w 2869"/>
                <a:gd name="T19" fmla="*/ 2491 h 2491"/>
                <a:gd name="T20" fmla="*/ 11 w 2869"/>
                <a:gd name="T21" fmla="*/ 2253 h 2491"/>
                <a:gd name="T22" fmla="*/ 794 w 2869"/>
                <a:gd name="T23" fmla="*/ 2212 h 2491"/>
                <a:gd name="T24" fmla="*/ 835 w 2869"/>
                <a:gd name="T25" fmla="*/ 2081 h 2491"/>
                <a:gd name="T26" fmla="*/ 972 w 2869"/>
                <a:gd name="T27" fmla="*/ 1917 h 2491"/>
                <a:gd name="T28" fmla="*/ 1078 w 2869"/>
                <a:gd name="T29" fmla="*/ 1420 h 2491"/>
                <a:gd name="T30" fmla="*/ 1277 w 2869"/>
                <a:gd name="T31" fmla="*/ 1313 h 2491"/>
                <a:gd name="T32" fmla="*/ 1386 w 2869"/>
                <a:gd name="T33" fmla="*/ 1139 h 2491"/>
                <a:gd name="T34" fmla="*/ 1577 w 2869"/>
                <a:gd name="T35" fmla="*/ 1007 h 2491"/>
                <a:gd name="T36" fmla="*/ 1700 w 2869"/>
                <a:gd name="T37" fmla="*/ 598 h 2491"/>
                <a:gd name="T38" fmla="*/ 1817 w 2869"/>
                <a:gd name="T39" fmla="*/ 558 h 2491"/>
                <a:gd name="T40" fmla="*/ 1945 w 2869"/>
                <a:gd name="T41" fmla="*/ 372 h 2491"/>
                <a:gd name="T42" fmla="*/ 1927 w 2869"/>
                <a:gd name="T43" fmla="*/ 284 h 2491"/>
                <a:gd name="T44" fmla="*/ 2145 w 2869"/>
                <a:gd name="T45" fmla="*/ 232 h 2491"/>
                <a:gd name="T46" fmla="*/ 2472 w 2869"/>
                <a:gd name="T47" fmla="*/ 287 h 2491"/>
                <a:gd name="T48" fmla="*/ 2612 w 2869"/>
                <a:gd name="T49" fmla="*/ 202 h 2491"/>
                <a:gd name="T50" fmla="*/ 2827 w 2869"/>
                <a:gd name="T51" fmla="*/ 188 h 2491"/>
                <a:gd name="T52" fmla="*/ 2814 w 2869"/>
                <a:gd name="T53" fmla="*/ 3 h 2491"/>
                <a:gd name="T54" fmla="*/ 2862 w 2869"/>
                <a:gd name="T55" fmla="*/ 0 h 2491"/>
                <a:gd name="T56" fmla="*/ 2862 w 2869"/>
                <a:gd name="T57" fmla="*/ 0 h 2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69" h="2491">
                  <a:moveTo>
                    <a:pt x="2862" y="0"/>
                  </a:moveTo>
                  <a:lnTo>
                    <a:pt x="2862" y="131"/>
                  </a:lnTo>
                  <a:lnTo>
                    <a:pt x="2869" y="576"/>
                  </a:lnTo>
                  <a:lnTo>
                    <a:pt x="1716" y="596"/>
                  </a:lnTo>
                  <a:lnTo>
                    <a:pt x="1728" y="1491"/>
                  </a:lnTo>
                  <a:lnTo>
                    <a:pt x="1520" y="1562"/>
                  </a:lnTo>
                  <a:lnTo>
                    <a:pt x="1340" y="1726"/>
                  </a:lnTo>
                  <a:lnTo>
                    <a:pt x="1395" y="2261"/>
                  </a:lnTo>
                  <a:lnTo>
                    <a:pt x="33" y="2285"/>
                  </a:lnTo>
                  <a:lnTo>
                    <a:pt x="0" y="2491"/>
                  </a:lnTo>
                  <a:lnTo>
                    <a:pt x="11" y="2253"/>
                  </a:lnTo>
                  <a:lnTo>
                    <a:pt x="794" y="2212"/>
                  </a:lnTo>
                  <a:lnTo>
                    <a:pt x="835" y="2081"/>
                  </a:lnTo>
                  <a:lnTo>
                    <a:pt x="972" y="1917"/>
                  </a:lnTo>
                  <a:lnTo>
                    <a:pt x="1078" y="1420"/>
                  </a:lnTo>
                  <a:lnTo>
                    <a:pt x="1277" y="1313"/>
                  </a:lnTo>
                  <a:lnTo>
                    <a:pt x="1386" y="1139"/>
                  </a:lnTo>
                  <a:lnTo>
                    <a:pt x="1577" y="1007"/>
                  </a:lnTo>
                  <a:lnTo>
                    <a:pt x="1700" y="598"/>
                  </a:lnTo>
                  <a:lnTo>
                    <a:pt x="1817" y="558"/>
                  </a:lnTo>
                  <a:lnTo>
                    <a:pt x="1945" y="372"/>
                  </a:lnTo>
                  <a:lnTo>
                    <a:pt x="1927" y="284"/>
                  </a:lnTo>
                  <a:lnTo>
                    <a:pt x="2145" y="232"/>
                  </a:lnTo>
                  <a:lnTo>
                    <a:pt x="2472" y="287"/>
                  </a:lnTo>
                  <a:lnTo>
                    <a:pt x="2612" y="202"/>
                  </a:lnTo>
                  <a:lnTo>
                    <a:pt x="2827" y="188"/>
                  </a:lnTo>
                  <a:lnTo>
                    <a:pt x="2814" y="3"/>
                  </a:lnTo>
                  <a:lnTo>
                    <a:pt x="2862" y="0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0BEC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BDF9CF12-3FC0-8498-FA48-E50199B05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1500" y="2746375"/>
              <a:ext cx="581025" cy="777875"/>
            </a:xfrm>
            <a:custGeom>
              <a:avLst/>
              <a:gdLst>
                <a:gd name="T0" fmla="*/ 33 w 2560"/>
                <a:gd name="T1" fmla="*/ 2914 h 3430"/>
                <a:gd name="T2" fmla="*/ 194 w 2560"/>
                <a:gd name="T3" fmla="*/ 2914 h 3430"/>
                <a:gd name="T4" fmla="*/ 240 w 2560"/>
                <a:gd name="T5" fmla="*/ 2862 h 3430"/>
                <a:gd name="T6" fmla="*/ 194 w 2560"/>
                <a:gd name="T7" fmla="*/ 2706 h 3430"/>
                <a:gd name="T8" fmla="*/ 174 w 2560"/>
                <a:gd name="T9" fmla="*/ 2573 h 3430"/>
                <a:gd name="T10" fmla="*/ 172 w 2560"/>
                <a:gd name="T11" fmla="*/ 2496 h 3430"/>
                <a:gd name="T12" fmla="*/ 215 w 2560"/>
                <a:gd name="T13" fmla="*/ 2409 h 3430"/>
                <a:gd name="T14" fmla="*/ 444 w 2560"/>
                <a:gd name="T15" fmla="*/ 2199 h 3430"/>
                <a:gd name="T16" fmla="*/ 573 w 2560"/>
                <a:gd name="T17" fmla="*/ 2212 h 3430"/>
                <a:gd name="T18" fmla="*/ 797 w 2560"/>
                <a:gd name="T19" fmla="*/ 2417 h 3430"/>
                <a:gd name="T20" fmla="*/ 950 w 2560"/>
                <a:gd name="T21" fmla="*/ 2384 h 3430"/>
                <a:gd name="T22" fmla="*/ 1013 w 2560"/>
                <a:gd name="T23" fmla="*/ 2439 h 3430"/>
                <a:gd name="T24" fmla="*/ 1034 w 2560"/>
                <a:gd name="T25" fmla="*/ 2330 h 3430"/>
                <a:gd name="T26" fmla="*/ 1119 w 2560"/>
                <a:gd name="T27" fmla="*/ 2199 h 3430"/>
                <a:gd name="T28" fmla="*/ 1089 w 2560"/>
                <a:gd name="T29" fmla="*/ 1631 h 3430"/>
                <a:gd name="T30" fmla="*/ 1013 w 2560"/>
                <a:gd name="T31" fmla="*/ 1565 h 3430"/>
                <a:gd name="T32" fmla="*/ 958 w 2560"/>
                <a:gd name="T33" fmla="*/ 1319 h 3430"/>
                <a:gd name="T34" fmla="*/ 1089 w 2560"/>
                <a:gd name="T35" fmla="*/ 1213 h 3430"/>
                <a:gd name="T36" fmla="*/ 1026 w 2560"/>
                <a:gd name="T37" fmla="*/ 910 h 3430"/>
                <a:gd name="T38" fmla="*/ 819 w 2560"/>
                <a:gd name="T39" fmla="*/ 954 h 3430"/>
                <a:gd name="T40" fmla="*/ 720 w 2560"/>
                <a:gd name="T41" fmla="*/ 934 h 3430"/>
                <a:gd name="T42" fmla="*/ 688 w 2560"/>
                <a:gd name="T43" fmla="*/ 714 h 3430"/>
                <a:gd name="T44" fmla="*/ 1121 w 2560"/>
                <a:gd name="T45" fmla="*/ 621 h 3430"/>
                <a:gd name="T46" fmla="*/ 1236 w 2560"/>
                <a:gd name="T47" fmla="*/ 645 h 3430"/>
                <a:gd name="T48" fmla="*/ 1280 w 2560"/>
                <a:gd name="T49" fmla="*/ 669 h 3430"/>
                <a:gd name="T50" fmla="*/ 1683 w 2560"/>
                <a:gd name="T51" fmla="*/ 806 h 3430"/>
                <a:gd name="T52" fmla="*/ 1689 w 2560"/>
                <a:gd name="T53" fmla="*/ 612 h 3430"/>
                <a:gd name="T54" fmla="*/ 1877 w 2560"/>
                <a:gd name="T55" fmla="*/ 72 h 3430"/>
                <a:gd name="T56" fmla="*/ 2159 w 2560"/>
                <a:gd name="T57" fmla="*/ 0 h 3430"/>
                <a:gd name="T58" fmla="*/ 2505 w 2560"/>
                <a:gd name="T59" fmla="*/ 28 h 3430"/>
                <a:gd name="T60" fmla="*/ 2554 w 2560"/>
                <a:gd name="T61" fmla="*/ 224 h 3430"/>
                <a:gd name="T62" fmla="*/ 2371 w 2560"/>
                <a:gd name="T63" fmla="*/ 845 h 3430"/>
                <a:gd name="T64" fmla="*/ 2328 w 2560"/>
                <a:gd name="T65" fmla="*/ 1303 h 3430"/>
                <a:gd name="T66" fmla="*/ 2262 w 2560"/>
                <a:gd name="T67" fmla="*/ 1658 h 3430"/>
                <a:gd name="T68" fmla="*/ 1951 w 2560"/>
                <a:gd name="T69" fmla="*/ 1950 h 3430"/>
                <a:gd name="T70" fmla="*/ 1733 w 2560"/>
                <a:gd name="T71" fmla="*/ 2311 h 3430"/>
                <a:gd name="T72" fmla="*/ 1640 w 2560"/>
                <a:gd name="T73" fmla="*/ 2993 h 3430"/>
                <a:gd name="T74" fmla="*/ 1217 w 2560"/>
                <a:gd name="T75" fmla="*/ 3378 h 3430"/>
                <a:gd name="T76" fmla="*/ 1105 w 2560"/>
                <a:gd name="T77" fmla="*/ 3247 h 3430"/>
                <a:gd name="T78" fmla="*/ 1119 w 2560"/>
                <a:gd name="T79" fmla="*/ 3136 h 3430"/>
                <a:gd name="T80" fmla="*/ 890 w 2560"/>
                <a:gd name="T81" fmla="*/ 3206 h 3430"/>
                <a:gd name="T82" fmla="*/ 781 w 2560"/>
                <a:gd name="T83" fmla="*/ 3375 h 3430"/>
                <a:gd name="T84" fmla="*/ 562 w 2560"/>
                <a:gd name="T85" fmla="*/ 3182 h 3430"/>
                <a:gd name="T86" fmla="*/ 436 w 2560"/>
                <a:gd name="T87" fmla="*/ 3269 h 3430"/>
                <a:gd name="T88" fmla="*/ 368 w 2560"/>
                <a:gd name="T89" fmla="*/ 3329 h 3430"/>
                <a:gd name="T90" fmla="*/ 237 w 2560"/>
                <a:gd name="T91" fmla="*/ 3259 h 3430"/>
                <a:gd name="T92" fmla="*/ 0 w 2560"/>
                <a:gd name="T93" fmla="*/ 3007 h 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60" h="3430">
                  <a:moveTo>
                    <a:pt x="0" y="3007"/>
                  </a:moveTo>
                  <a:lnTo>
                    <a:pt x="33" y="2914"/>
                  </a:lnTo>
                  <a:lnTo>
                    <a:pt x="122" y="2841"/>
                  </a:lnTo>
                  <a:lnTo>
                    <a:pt x="194" y="2914"/>
                  </a:lnTo>
                  <a:lnTo>
                    <a:pt x="270" y="2892"/>
                  </a:lnTo>
                  <a:lnTo>
                    <a:pt x="240" y="2862"/>
                  </a:lnTo>
                  <a:lnTo>
                    <a:pt x="280" y="2758"/>
                  </a:lnTo>
                  <a:lnTo>
                    <a:pt x="194" y="2706"/>
                  </a:lnTo>
                  <a:lnTo>
                    <a:pt x="223" y="2641"/>
                  </a:lnTo>
                  <a:lnTo>
                    <a:pt x="174" y="2573"/>
                  </a:lnTo>
                  <a:lnTo>
                    <a:pt x="139" y="2587"/>
                  </a:lnTo>
                  <a:lnTo>
                    <a:pt x="172" y="2496"/>
                  </a:lnTo>
                  <a:lnTo>
                    <a:pt x="149" y="2376"/>
                  </a:lnTo>
                  <a:lnTo>
                    <a:pt x="215" y="2409"/>
                  </a:lnTo>
                  <a:lnTo>
                    <a:pt x="456" y="2373"/>
                  </a:lnTo>
                  <a:lnTo>
                    <a:pt x="444" y="2199"/>
                  </a:lnTo>
                  <a:lnTo>
                    <a:pt x="512" y="2177"/>
                  </a:lnTo>
                  <a:lnTo>
                    <a:pt x="573" y="2212"/>
                  </a:lnTo>
                  <a:lnTo>
                    <a:pt x="630" y="2390"/>
                  </a:lnTo>
                  <a:lnTo>
                    <a:pt x="797" y="2417"/>
                  </a:lnTo>
                  <a:lnTo>
                    <a:pt x="895" y="2280"/>
                  </a:lnTo>
                  <a:lnTo>
                    <a:pt x="950" y="2384"/>
                  </a:lnTo>
                  <a:lnTo>
                    <a:pt x="930" y="2426"/>
                  </a:lnTo>
                  <a:lnTo>
                    <a:pt x="1013" y="2439"/>
                  </a:lnTo>
                  <a:lnTo>
                    <a:pt x="1061" y="2381"/>
                  </a:lnTo>
                  <a:lnTo>
                    <a:pt x="1034" y="2330"/>
                  </a:lnTo>
                  <a:lnTo>
                    <a:pt x="1064" y="2234"/>
                  </a:lnTo>
                  <a:lnTo>
                    <a:pt x="1119" y="2199"/>
                  </a:lnTo>
                  <a:lnTo>
                    <a:pt x="1146" y="1694"/>
                  </a:lnTo>
                  <a:lnTo>
                    <a:pt x="1089" y="1631"/>
                  </a:lnTo>
                  <a:lnTo>
                    <a:pt x="1034" y="1636"/>
                  </a:lnTo>
                  <a:lnTo>
                    <a:pt x="1013" y="1565"/>
                  </a:lnTo>
                  <a:lnTo>
                    <a:pt x="920" y="1538"/>
                  </a:lnTo>
                  <a:lnTo>
                    <a:pt x="958" y="1319"/>
                  </a:lnTo>
                  <a:lnTo>
                    <a:pt x="1004" y="1246"/>
                  </a:lnTo>
                  <a:lnTo>
                    <a:pt x="1089" y="1213"/>
                  </a:lnTo>
                  <a:lnTo>
                    <a:pt x="1137" y="1098"/>
                  </a:lnTo>
                  <a:lnTo>
                    <a:pt x="1026" y="910"/>
                  </a:lnTo>
                  <a:lnTo>
                    <a:pt x="905" y="893"/>
                  </a:lnTo>
                  <a:lnTo>
                    <a:pt x="819" y="954"/>
                  </a:lnTo>
                  <a:lnTo>
                    <a:pt x="685" y="964"/>
                  </a:lnTo>
                  <a:lnTo>
                    <a:pt x="720" y="934"/>
                  </a:lnTo>
                  <a:lnTo>
                    <a:pt x="676" y="833"/>
                  </a:lnTo>
                  <a:lnTo>
                    <a:pt x="688" y="714"/>
                  </a:lnTo>
                  <a:lnTo>
                    <a:pt x="731" y="609"/>
                  </a:lnTo>
                  <a:lnTo>
                    <a:pt x="1121" y="621"/>
                  </a:lnTo>
                  <a:lnTo>
                    <a:pt x="1167" y="591"/>
                  </a:lnTo>
                  <a:lnTo>
                    <a:pt x="1236" y="645"/>
                  </a:lnTo>
                  <a:lnTo>
                    <a:pt x="1268" y="626"/>
                  </a:lnTo>
                  <a:lnTo>
                    <a:pt x="1280" y="669"/>
                  </a:lnTo>
                  <a:lnTo>
                    <a:pt x="1560" y="697"/>
                  </a:lnTo>
                  <a:lnTo>
                    <a:pt x="1683" y="806"/>
                  </a:lnTo>
                  <a:lnTo>
                    <a:pt x="1714" y="773"/>
                  </a:lnTo>
                  <a:lnTo>
                    <a:pt x="1689" y="612"/>
                  </a:lnTo>
                  <a:lnTo>
                    <a:pt x="1727" y="577"/>
                  </a:lnTo>
                  <a:lnTo>
                    <a:pt x="1877" y="72"/>
                  </a:lnTo>
                  <a:lnTo>
                    <a:pt x="2003" y="66"/>
                  </a:lnTo>
                  <a:lnTo>
                    <a:pt x="2159" y="0"/>
                  </a:lnTo>
                  <a:lnTo>
                    <a:pt x="2407" y="88"/>
                  </a:lnTo>
                  <a:lnTo>
                    <a:pt x="2505" y="28"/>
                  </a:lnTo>
                  <a:lnTo>
                    <a:pt x="2560" y="88"/>
                  </a:lnTo>
                  <a:lnTo>
                    <a:pt x="2554" y="224"/>
                  </a:lnTo>
                  <a:lnTo>
                    <a:pt x="2371" y="604"/>
                  </a:lnTo>
                  <a:lnTo>
                    <a:pt x="2371" y="845"/>
                  </a:lnTo>
                  <a:lnTo>
                    <a:pt x="2300" y="1052"/>
                  </a:lnTo>
                  <a:lnTo>
                    <a:pt x="2328" y="1303"/>
                  </a:lnTo>
                  <a:lnTo>
                    <a:pt x="2252" y="1530"/>
                  </a:lnTo>
                  <a:lnTo>
                    <a:pt x="2262" y="1658"/>
                  </a:lnTo>
                  <a:lnTo>
                    <a:pt x="2112" y="1852"/>
                  </a:lnTo>
                  <a:lnTo>
                    <a:pt x="1951" y="1950"/>
                  </a:lnTo>
                  <a:lnTo>
                    <a:pt x="1842" y="2196"/>
                  </a:lnTo>
                  <a:lnTo>
                    <a:pt x="1733" y="2311"/>
                  </a:lnTo>
                  <a:lnTo>
                    <a:pt x="1746" y="2756"/>
                  </a:lnTo>
                  <a:lnTo>
                    <a:pt x="1640" y="2993"/>
                  </a:lnTo>
                  <a:lnTo>
                    <a:pt x="1509" y="3048"/>
                  </a:lnTo>
                  <a:lnTo>
                    <a:pt x="1217" y="3378"/>
                  </a:lnTo>
                  <a:lnTo>
                    <a:pt x="1124" y="3375"/>
                  </a:lnTo>
                  <a:lnTo>
                    <a:pt x="1105" y="3247"/>
                  </a:lnTo>
                  <a:lnTo>
                    <a:pt x="1146" y="3196"/>
                  </a:lnTo>
                  <a:lnTo>
                    <a:pt x="1119" y="3136"/>
                  </a:lnTo>
                  <a:lnTo>
                    <a:pt x="968" y="3223"/>
                  </a:lnTo>
                  <a:lnTo>
                    <a:pt x="890" y="3206"/>
                  </a:lnTo>
                  <a:lnTo>
                    <a:pt x="890" y="3297"/>
                  </a:lnTo>
                  <a:lnTo>
                    <a:pt x="781" y="3375"/>
                  </a:lnTo>
                  <a:lnTo>
                    <a:pt x="671" y="3277"/>
                  </a:lnTo>
                  <a:lnTo>
                    <a:pt x="562" y="3182"/>
                  </a:lnTo>
                  <a:lnTo>
                    <a:pt x="515" y="3250"/>
                  </a:lnTo>
                  <a:lnTo>
                    <a:pt x="436" y="3269"/>
                  </a:lnTo>
                  <a:lnTo>
                    <a:pt x="414" y="3335"/>
                  </a:lnTo>
                  <a:lnTo>
                    <a:pt x="368" y="3329"/>
                  </a:lnTo>
                  <a:lnTo>
                    <a:pt x="308" y="3430"/>
                  </a:lnTo>
                  <a:lnTo>
                    <a:pt x="237" y="3259"/>
                  </a:lnTo>
                  <a:lnTo>
                    <a:pt x="0" y="3007"/>
                  </a:lnTo>
                  <a:lnTo>
                    <a:pt x="0" y="3007"/>
                  </a:lnTo>
                  <a:close/>
                </a:path>
              </a:pathLst>
            </a:custGeom>
            <a:solidFill>
              <a:srgbClr val="FFCC8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7B5DA76-54C2-F7A6-D784-F243164C5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7225" y="2597150"/>
              <a:ext cx="1479550" cy="1668463"/>
            </a:xfrm>
            <a:custGeom>
              <a:avLst/>
              <a:gdLst>
                <a:gd name="T0" fmla="*/ 80 w 6521"/>
                <a:gd name="T1" fmla="*/ 4490 h 7357"/>
                <a:gd name="T2" fmla="*/ 80 w 6521"/>
                <a:gd name="T3" fmla="*/ 4099 h 7357"/>
                <a:gd name="T4" fmla="*/ 514 w 6521"/>
                <a:gd name="T5" fmla="*/ 3952 h 7357"/>
                <a:gd name="T6" fmla="*/ 743 w 6521"/>
                <a:gd name="T7" fmla="*/ 3791 h 7357"/>
                <a:gd name="T8" fmla="*/ 748 w 6521"/>
                <a:gd name="T9" fmla="*/ 4030 h 7357"/>
                <a:gd name="T10" fmla="*/ 1264 w 6521"/>
                <a:gd name="T11" fmla="*/ 3648 h 7357"/>
                <a:gd name="T12" fmla="*/ 1466 w 6521"/>
                <a:gd name="T13" fmla="*/ 2851 h 7357"/>
                <a:gd name="T14" fmla="*/ 1886 w 6521"/>
                <a:gd name="T15" fmla="*/ 2313 h 7357"/>
                <a:gd name="T16" fmla="*/ 1924 w 6521"/>
                <a:gd name="T17" fmla="*/ 1707 h 7357"/>
                <a:gd name="T18" fmla="*/ 2178 w 6521"/>
                <a:gd name="T19" fmla="*/ 879 h 7357"/>
                <a:gd name="T20" fmla="*/ 2224 w 6521"/>
                <a:gd name="T21" fmla="*/ 383 h 7357"/>
                <a:gd name="T22" fmla="*/ 2593 w 6521"/>
                <a:gd name="T23" fmla="*/ 109 h 7357"/>
                <a:gd name="T24" fmla="*/ 2953 w 6521"/>
                <a:gd name="T25" fmla="*/ 361 h 7357"/>
                <a:gd name="T26" fmla="*/ 3444 w 6521"/>
                <a:gd name="T27" fmla="*/ 486 h 7357"/>
                <a:gd name="T28" fmla="*/ 3647 w 6521"/>
                <a:gd name="T29" fmla="*/ 216 h 7357"/>
                <a:gd name="T30" fmla="*/ 4162 w 6521"/>
                <a:gd name="T31" fmla="*/ 99 h 7357"/>
                <a:gd name="T32" fmla="*/ 4496 w 6521"/>
                <a:gd name="T33" fmla="*/ 25 h 7357"/>
                <a:gd name="T34" fmla="*/ 4781 w 6521"/>
                <a:gd name="T35" fmla="*/ 53 h 7357"/>
                <a:gd name="T36" fmla="*/ 5083 w 6521"/>
                <a:gd name="T37" fmla="*/ 66 h 7357"/>
                <a:gd name="T38" fmla="*/ 5320 w 6521"/>
                <a:gd name="T39" fmla="*/ 303 h 7357"/>
                <a:gd name="T40" fmla="*/ 5529 w 6521"/>
                <a:gd name="T41" fmla="*/ 429 h 7357"/>
                <a:gd name="T42" fmla="*/ 5899 w 6521"/>
                <a:gd name="T43" fmla="*/ 277 h 7357"/>
                <a:gd name="T44" fmla="*/ 6149 w 6521"/>
                <a:gd name="T45" fmla="*/ 554 h 7357"/>
                <a:gd name="T46" fmla="*/ 6340 w 6521"/>
                <a:gd name="T47" fmla="*/ 667 h 7357"/>
                <a:gd name="T48" fmla="*/ 6340 w 6521"/>
                <a:gd name="T49" fmla="*/ 907 h 7357"/>
                <a:gd name="T50" fmla="*/ 6488 w 6521"/>
                <a:gd name="T51" fmla="*/ 1201 h 7357"/>
                <a:gd name="T52" fmla="*/ 6166 w 6521"/>
                <a:gd name="T53" fmla="*/ 1661 h 7357"/>
                <a:gd name="T54" fmla="*/ 6062 w 6521"/>
                <a:gd name="T55" fmla="*/ 1909 h 7357"/>
                <a:gd name="T56" fmla="*/ 5822 w 6521"/>
                <a:gd name="T57" fmla="*/ 2750 h 7357"/>
                <a:gd name="T58" fmla="*/ 5698 w 6521"/>
                <a:gd name="T59" fmla="*/ 3146 h 7357"/>
                <a:gd name="T60" fmla="*/ 5811 w 6521"/>
                <a:gd name="T61" fmla="*/ 3635 h 7357"/>
                <a:gd name="T62" fmla="*/ 5945 w 6521"/>
                <a:gd name="T63" fmla="*/ 4345 h 7357"/>
                <a:gd name="T64" fmla="*/ 5977 w 6521"/>
                <a:gd name="T65" fmla="*/ 4702 h 7357"/>
                <a:gd name="T66" fmla="*/ 5696 w 6521"/>
                <a:gd name="T67" fmla="*/ 5429 h 7357"/>
                <a:gd name="T68" fmla="*/ 5567 w 6521"/>
                <a:gd name="T69" fmla="*/ 5779 h 7357"/>
                <a:gd name="T70" fmla="*/ 5630 w 6521"/>
                <a:gd name="T71" fmla="*/ 6270 h 7357"/>
                <a:gd name="T72" fmla="*/ 5647 w 6521"/>
                <a:gd name="T73" fmla="*/ 6791 h 7357"/>
                <a:gd name="T74" fmla="*/ 5892 w 6521"/>
                <a:gd name="T75" fmla="*/ 6889 h 7357"/>
                <a:gd name="T76" fmla="*/ 5939 w 6521"/>
                <a:gd name="T77" fmla="*/ 7343 h 7357"/>
                <a:gd name="T78" fmla="*/ 5791 w 6521"/>
                <a:gd name="T79" fmla="*/ 7348 h 7357"/>
                <a:gd name="T80" fmla="*/ 5576 w 6521"/>
                <a:gd name="T81" fmla="*/ 7136 h 7357"/>
                <a:gd name="T82" fmla="*/ 5267 w 6521"/>
                <a:gd name="T83" fmla="*/ 6909 h 7357"/>
                <a:gd name="T84" fmla="*/ 5058 w 6521"/>
                <a:gd name="T85" fmla="*/ 6638 h 7357"/>
                <a:gd name="T86" fmla="*/ 4703 w 6521"/>
                <a:gd name="T87" fmla="*/ 6756 h 7357"/>
                <a:gd name="T88" fmla="*/ 4181 w 6521"/>
                <a:gd name="T89" fmla="*/ 6587 h 7357"/>
                <a:gd name="T90" fmla="*/ 4070 w 6521"/>
                <a:gd name="T91" fmla="*/ 6423 h 7357"/>
                <a:gd name="T92" fmla="*/ 3972 w 6521"/>
                <a:gd name="T93" fmla="*/ 6417 h 7357"/>
                <a:gd name="T94" fmla="*/ 3519 w 6521"/>
                <a:gd name="T95" fmla="*/ 6423 h 7357"/>
                <a:gd name="T96" fmla="*/ 3456 w 6521"/>
                <a:gd name="T97" fmla="*/ 6313 h 7357"/>
                <a:gd name="T98" fmla="*/ 3327 w 6521"/>
                <a:gd name="T99" fmla="*/ 5417 h 7357"/>
                <a:gd name="T100" fmla="*/ 3272 w 6521"/>
                <a:gd name="T101" fmla="*/ 4962 h 7357"/>
                <a:gd name="T102" fmla="*/ 2501 w 6521"/>
                <a:gd name="T103" fmla="*/ 4853 h 7357"/>
                <a:gd name="T104" fmla="*/ 2023 w 6521"/>
                <a:gd name="T105" fmla="*/ 5251 h 7357"/>
                <a:gd name="T106" fmla="*/ 1622 w 6521"/>
                <a:gd name="T107" fmla="*/ 4934 h 7357"/>
                <a:gd name="T108" fmla="*/ 224 w 6521"/>
                <a:gd name="T109" fmla="*/ 4397 h 7357"/>
                <a:gd name="T110" fmla="*/ 262 w 6521"/>
                <a:gd name="T111" fmla="*/ 4415 h 7357"/>
                <a:gd name="T112" fmla="*/ 189 w 6521"/>
                <a:gd name="T113" fmla="*/ 4446 h 7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21" h="7357">
                  <a:moveTo>
                    <a:pt x="189" y="4446"/>
                  </a:moveTo>
                  <a:lnTo>
                    <a:pt x="178" y="4460"/>
                  </a:lnTo>
                  <a:lnTo>
                    <a:pt x="80" y="4490"/>
                  </a:lnTo>
                  <a:lnTo>
                    <a:pt x="0" y="4377"/>
                  </a:lnTo>
                  <a:lnTo>
                    <a:pt x="104" y="4362"/>
                  </a:lnTo>
                  <a:lnTo>
                    <a:pt x="80" y="4099"/>
                  </a:lnTo>
                  <a:lnTo>
                    <a:pt x="295" y="3932"/>
                  </a:lnTo>
                  <a:lnTo>
                    <a:pt x="405" y="4030"/>
                  </a:lnTo>
                  <a:lnTo>
                    <a:pt x="514" y="3952"/>
                  </a:lnTo>
                  <a:lnTo>
                    <a:pt x="514" y="3861"/>
                  </a:lnTo>
                  <a:lnTo>
                    <a:pt x="592" y="3878"/>
                  </a:lnTo>
                  <a:lnTo>
                    <a:pt x="743" y="3791"/>
                  </a:lnTo>
                  <a:lnTo>
                    <a:pt x="770" y="3851"/>
                  </a:lnTo>
                  <a:lnTo>
                    <a:pt x="729" y="3902"/>
                  </a:lnTo>
                  <a:lnTo>
                    <a:pt x="748" y="4030"/>
                  </a:lnTo>
                  <a:lnTo>
                    <a:pt x="841" y="4033"/>
                  </a:lnTo>
                  <a:lnTo>
                    <a:pt x="1133" y="3703"/>
                  </a:lnTo>
                  <a:lnTo>
                    <a:pt x="1264" y="3648"/>
                  </a:lnTo>
                  <a:lnTo>
                    <a:pt x="1370" y="3411"/>
                  </a:lnTo>
                  <a:lnTo>
                    <a:pt x="1357" y="2966"/>
                  </a:lnTo>
                  <a:lnTo>
                    <a:pt x="1466" y="2851"/>
                  </a:lnTo>
                  <a:lnTo>
                    <a:pt x="1575" y="2605"/>
                  </a:lnTo>
                  <a:lnTo>
                    <a:pt x="1736" y="2507"/>
                  </a:lnTo>
                  <a:lnTo>
                    <a:pt x="1886" y="2313"/>
                  </a:lnTo>
                  <a:lnTo>
                    <a:pt x="1876" y="2185"/>
                  </a:lnTo>
                  <a:lnTo>
                    <a:pt x="1952" y="1958"/>
                  </a:lnTo>
                  <a:lnTo>
                    <a:pt x="1924" y="1707"/>
                  </a:lnTo>
                  <a:lnTo>
                    <a:pt x="1995" y="1500"/>
                  </a:lnTo>
                  <a:lnTo>
                    <a:pt x="1995" y="1259"/>
                  </a:lnTo>
                  <a:lnTo>
                    <a:pt x="2178" y="879"/>
                  </a:lnTo>
                  <a:lnTo>
                    <a:pt x="2184" y="743"/>
                  </a:lnTo>
                  <a:lnTo>
                    <a:pt x="2154" y="410"/>
                  </a:lnTo>
                  <a:lnTo>
                    <a:pt x="2224" y="383"/>
                  </a:lnTo>
                  <a:lnTo>
                    <a:pt x="2340" y="184"/>
                  </a:lnTo>
                  <a:lnTo>
                    <a:pt x="2456" y="96"/>
                  </a:lnTo>
                  <a:lnTo>
                    <a:pt x="2593" y="109"/>
                  </a:lnTo>
                  <a:lnTo>
                    <a:pt x="2771" y="235"/>
                  </a:lnTo>
                  <a:lnTo>
                    <a:pt x="2852" y="375"/>
                  </a:lnTo>
                  <a:lnTo>
                    <a:pt x="2953" y="361"/>
                  </a:lnTo>
                  <a:lnTo>
                    <a:pt x="3068" y="423"/>
                  </a:lnTo>
                  <a:lnTo>
                    <a:pt x="3251" y="423"/>
                  </a:lnTo>
                  <a:lnTo>
                    <a:pt x="3444" y="486"/>
                  </a:lnTo>
                  <a:lnTo>
                    <a:pt x="3516" y="461"/>
                  </a:lnTo>
                  <a:lnTo>
                    <a:pt x="3542" y="353"/>
                  </a:lnTo>
                  <a:lnTo>
                    <a:pt x="3647" y="216"/>
                  </a:lnTo>
                  <a:lnTo>
                    <a:pt x="3824" y="307"/>
                  </a:lnTo>
                  <a:lnTo>
                    <a:pt x="4116" y="172"/>
                  </a:lnTo>
                  <a:lnTo>
                    <a:pt x="4162" y="99"/>
                  </a:lnTo>
                  <a:lnTo>
                    <a:pt x="4277" y="177"/>
                  </a:lnTo>
                  <a:lnTo>
                    <a:pt x="4474" y="134"/>
                  </a:lnTo>
                  <a:lnTo>
                    <a:pt x="4496" y="25"/>
                  </a:lnTo>
                  <a:lnTo>
                    <a:pt x="4555" y="0"/>
                  </a:lnTo>
                  <a:lnTo>
                    <a:pt x="4681" y="79"/>
                  </a:lnTo>
                  <a:lnTo>
                    <a:pt x="4781" y="53"/>
                  </a:lnTo>
                  <a:lnTo>
                    <a:pt x="4886" y="129"/>
                  </a:lnTo>
                  <a:lnTo>
                    <a:pt x="5011" y="131"/>
                  </a:lnTo>
                  <a:lnTo>
                    <a:pt x="5083" y="66"/>
                  </a:lnTo>
                  <a:lnTo>
                    <a:pt x="5207" y="118"/>
                  </a:lnTo>
                  <a:lnTo>
                    <a:pt x="5314" y="232"/>
                  </a:lnTo>
                  <a:lnTo>
                    <a:pt x="5320" y="303"/>
                  </a:lnTo>
                  <a:lnTo>
                    <a:pt x="5404" y="323"/>
                  </a:lnTo>
                  <a:lnTo>
                    <a:pt x="5415" y="375"/>
                  </a:lnTo>
                  <a:lnTo>
                    <a:pt x="5529" y="429"/>
                  </a:lnTo>
                  <a:lnTo>
                    <a:pt x="5658" y="320"/>
                  </a:lnTo>
                  <a:lnTo>
                    <a:pt x="5808" y="405"/>
                  </a:lnTo>
                  <a:lnTo>
                    <a:pt x="5899" y="277"/>
                  </a:lnTo>
                  <a:lnTo>
                    <a:pt x="6000" y="312"/>
                  </a:lnTo>
                  <a:lnTo>
                    <a:pt x="6013" y="393"/>
                  </a:lnTo>
                  <a:lnTo>
                    <a:pt x="6149" y="554"/>
                  </a:lnTo>
                  <a:lnTo>
                    <a:pt x="6264" y="590"/>
                  </a:lnTo>
                  <a:lnTo>
                    <a:pt x="6272" y="688"/>
                  </a:lnTo>
                  <a:lnTo>
                    <a:pt x="6340" y="667"/>
                  </a:lnTo>
                  <a:lnTo>
                    <a:pt x="6373" y="738"/>
                  </a:lnTo>
                  <a:lnTo>
                    <a:pt x="6398" y="768"/>
                  </a:lnTo>
                  <a:lnTo>
                    <a:pt x="6340" y="907"/>
                  </a:lnTo>
                  <a:lnTo>
                    <a:pt x="6376" y="986"/>
                  </a:lnTo>
                  <a:lnTo>
                    <a:pt x="6327" y="1148"/>
                  </a:lnTo>
                  <a:lnTo>
                    <a:pt x="6488" y="1201"/>
                  </a:lnTo>
                  <a:lnTo>
                    <a:pt x="6521" y="1281"/>
                  </a:lnTo>
                  <a:lnTo>
                    <a:pt x="6247" y="1619"/>
                  </a:lnTo>
                  <a:lnTo>
                    <a:pt x="6166" y="1661"/>
                  </a:lnTo>
                  <a:lnTo>
                    <a:pt x="6136" y="1748"/>
                  </a:lnTo>
                  <a:lnTo>
                    <a:pt x="6065" y="1780"/>
                  </a:lnTo>
                  <a:lnTo>
                    <a:pt x="6062" y="1909"/>
                  </a:lnTo>
                  <a:lnTo>
                    <a:pt x="5980" y="2075"/>
                  </a:lnTo>
                  <a:lnTo>
                    <a:pt x="5937" y="2649"/>
                  </a:lnTo>
                  <a:lnTo>
                    <a:pt x="5822" y="2750"/>
                  </a:lnTo>
                  <a:lnTo>
                    <a:pt x="5783" y="2968"/>
                  </a:lnTo>
                  <a:lnTo>
                    <a:pt x="5691" y="3045"/>
                  </a:lnTo>
                  <a:lnTo>
                    <a:pt x="5698" y="3146"/>
                  </a:lnTo>
                  <a:lnTo>
                    <a:pt x="5743" y="3174"/>
                  </a:lnTo>
                  <a:lnTo>
                    <a:pt x="5816" y="3302"/>
                  </a:lnTo>
                  <a:lnTo>
                    <a:pt x="5811" y="3635"/>
                  </a:lnTo>
                  <a:lnTo>
                    <a:pt x="5874" y="3851"/>
                  </a:lnTo>
                  <a:lnTo>
                    <a:pt x="5846" y="4036"/>
                  </a:lnTo>
                  <a:lnTo>
                    <a:pt x="5945" y="4345"/>
                  </a:lnTo>
                  <a:lnTo>
                    <a:pt x="5899" y="4460"/>
                  </a:lnTo>
                  <a:lnTo>
                    <a:pt x="5917" y="4582"/>
                  </a:lnTo>
                  <a:lnTo>
                    <a:pt x="5977" y="4702"/>
                  </a:lnTo>
                  <a:lnTo>
                    <a:pt x="6176" y="4910"/>
                  </a:lnTo>
                  <a:lnTo>
                    <a:pt x="6332" y="5317"/>
                  </a:lnTo>
                  <a:lnTo>
                    <a:pt x="5696" y="5429"/>
                  </a:lnTo>
                  <a:lnTo>
                    <a:pt x="5696" y="5540"/>
                  </a:lnTo>
                  <a:lnTo>
                    <a:pt x="5514" y="5737"/>
                  </a:lnTo>
                  <a:lnTo>
                    <a:pt x="5567" y="5779"/>
                  </a:lnTo>
                  <a:lnTo>
                    <a:pt x="5630" y="5940"/>
                  </a:lnTo>
                  <a:lnTo>
                    <a:pt x="5587" y="6106"/>
                  </a:lnTo>
                  <a:lnTo>
                    <a:pt x="5630" y="6270"/>
                  </a:lnTo>
                  <a:lnTo>
                    <a:pt x="5514" y="6614"/>
                  </a:lnTo>
                  <a:lnTo>
                    <a:pt x="5562" y="6745"/>
                  </a:lnTo>
                  <a:lnTo>
                    <a:pt x="5647" y="6791"/>
                  </a:lnTo>
                  <a:lnTo>
                    <a:pt x="5743" y="6942"/>
                  </a:lnTo>
                  <a:lnTo>
                    <a:pt x="5901" y="6972"/>
                  </a:lnTo>
                  <a:lnTo>
                    <a:pt x="5892" y="6889"/>
                  </a:lnTo>
                  <a:lnTo>
                    <a:pt x="6002" y="6854"/>
                  </a:lnTo>
                  <a:lnTo>
                    <a:pt x="5997" y="7357"/>
                  </a:lnTo>
                  <a:lnTo>
                    <a:pt x="5939" y="7343"/>
                  </a:lnTo>
                  <a:lnTo>
                    <a:pt x="5958" y="7289"/>
                  </a:lnTo>
                  <a:lnTo>
                    <a:pt x="5925" y="7269"/>
                  </a:lnTo>
                  <a:lnTo>
                    <a:pt x="5791" y="7348"/>
                  </a:lnTo>
                  <a:lnTo>
                    <a:pt x="5729" y="7332"/>
                  </a:lnTo>
                  <a:lnTo>
                    <a:pt x="5630" y="7138"/>
                  </a:lnTo>
                  <a:lnTo>
                    <a:pt x="5576" y="7136"/>
                  </a:lnTo>
                  <a:lnTo>
                    <a:pt x="5535" y="6996"/>
                  </a:lnTo>
                  <a:lnTo>
                    <a:pt x="5342" y="6895"/>
                  </a:lnTo>
                  <a:lnTo>
                    <a:pt x="5267" y="6909"/>
                  </a:lnTo>
                  <a:lnTo>
                    <a:pt x="5131" y="6720"/>
                  </a:lnTo>
                  <a:lnTo>
                    <a:pt x="5113" y="6627"/>
                  </a:lnTo>
                  <a:lnTo>
                    <a:pt x="5058" y="6638"/>
                  </a:lnTo>
                  <a:lnTo>
                    <a:pt x="5033" y="6758"/>
                  </a:lnTo>
                  <a:lnTo>
                    <a:pt x="4954" y="6799"/>
                  </a:lnTo>
                  <a:lnTo>
                    <a:pt x="4703" y="6756"/>
                  </a:lnTo>
                  <a:lnTo>
                    <a:pt x="4487" y="6655"/>
                  </a:lnTo>
                  <a:lnTo>
                    <a:pt x="4476" y="6482"/>
                  </a:lnTo>
                  <a:lnTo>
                    <a:pt x="4181" y="6587"/>
                  </a:lnTo>
                  <a:lnTo>
                    <a:pt x="4127" y="6554"/>
                  </a:lnTo>
                  <a:lnTo>
                    <a:pt x="4154" y="6444"/>
                  </a:lnTo>
                  <a:lnTo>
                    <a:pt x="4070" y="6423"/>
                  </a:lnTo>
                  <a:lnTo>
                    <a:pt x="4067" y="6376"/>
                  </a:lnTo>
                  <a:lnTo>
                    <a:pt x="4018" y="6358"/>
                  </a:lnTo>
                  <a:lnTo>
                    <a:pt x="3972" y="6417"/>
                  </a:lnTo>
                  <a:lnTo>
                    <a:pt x="3843" y="6393"/>
                  </a:lnTo>
                  <a:lnTo>
                    <a:pt x="3693" y="6447"/>
                  </a:lnTo>
                  <a:lnTo>
                    <a:pt x="3519" y="6423"/>
                  </a:lnTo>
                  <a:lnTo>
                    <a:pt x="3428" y="6504"/>
                  </a:lnTo>
                  <a:lnTo>
                    <a:pt x="3403" y="6349"/>
                  </a:lnTo>
                  <a:lnTo>
                    <a:pt x="3456" y="6313"/>
                  </a:lnTo>
                  <a:lnTo>
                    <a:pt x="3453" y="6164"/>
                  </a:lnTo>
                  <a:lnTo>
                    <a:pt x="3275" y="5789"/>
                  </a:lnTo>
                  <a:lnTo>
                    <a:pt x="3327" y="5417"/>
                  </a:lnTo>
                  <a:lnTo>
                    <a:pt x="3262" y="5240"/>
                  </a:lnTo>
                  <a:lnTo>
                    <a:pt x="3297" y="5032"/>
                  </a:lnTo>
                  <a:lnTo>
                    <a:pt x="3272" y="4962"/>
                  </a:lnTo>
                  <a:lnTo>
                    <a:pt x="2841" y="4962"/>
                  </a:lnTo>
                  <a:lnTo>
                    <a:pt x="2871" y="4817"/>
                  </a:lnTo>
                  <a:lnTo>
                    <a:pt x="2501" y="4853"/>
                  </a:lnTo>
                  <a:lnTo>
                    <a:pt x="2443" y="5243"/>
                  </a:lnTo>
                  <a:lnTo>
                    <a:pt x="2156" y="5216"/>
                  </a:lnTo>
                  <a:lnTo>
                    <a:pt x="2023" y="5251"/>
                  </a:lnTo>
                  <a:lnTo>
                    <a:pt x="2015" y="5286"/>
                  </a:lnTo>
                  <a:lnTo>
                    <a:pt x="1846" y="5281"/>
                  </a:lnTo>
                  <a:lnTo>
                    <a:pt x="1622" y="4934"/>
                  </a:lnTo>
                  <a:lnTo>
                    <a:pt x="1499" y="4432"/>
                  </a:lnTo>
                  <a:lnTo>
                    <a:pt x="333" y="4413"/>
                  </a:lnTo>
                  <a:lnTo>
                    <a:pt x="224" y="4397"/>
                  </a:lnTo>
                  <a:lnTo>
                    <a:pt x="197" y="4435"/>
                  </a:lnTo>
                  <a:lnTo>
                    <a:pt x="213" y="4418"/>
                  </a:lnTo>
                  <a:lnTo>
                    <a:pt x="262" y="4415"/>
                  </a:lnTo>
                  <a:lnTo>
                    <a:pt x="205" y="4451"/>
                  </a:lnTo>
                  <a:lnTo>
                    <a:pt x="189" y="4446"/>
                  </a:lnTo>
                  <a:lnTo>
                    <a:pt x="189" y="4446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A2B02F4A-B2C7-EC0A-E51D-C18F85C41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650" y="4570413"/>
              <a:ext cx="1039813" cy="993775"/>
            </a:xfrm>
            <a:custGeom>
              <a:avLst/>
              <a:gdLst>
                <a:gd name="T0" fmla="*/ 0 w 4583"/>
                <a:gd name="T1" fmla="*/ 117 h 4380"/>
                <a:gd name="T2" fmla="*/ 110 w 4583"/>
                <a:gd name="T3" fmla="*/ 74 h 4380"/>
                <a:gd name="T4" fmla="*/ 274 w 4583"/>
                <a:gd name="T5" fmla="*/ 109 h 4380"/>
                <a:gd name="T6" fmla="*/ 476 w 4583"/>
                <a:gd name="T7" fmla="*/ 0 h 4380"/>
                <a:gd name="T8" fmla="*/ 582 w 4583"/>
                <a:gd name="T9" fmla="*/ 22 h 4380"/>
                <a:gd name="T10" fmla="*/ 754 w 4583"/>
                <a:gd name="T11" fmla="*/ 178 h 4380"/>
                <a:gd name="T12" fmla="*/ 2272 w 4583"/>
                <a:gd name="T13" fmla="*/ 158 h 4380"/>
                <a:gd name="T14" fmla="*/ 2421 w 4583"/>
                <a:gd name="T15" fmla="*/ 314 h 4380"/>
                <a:gd name="T16" fmla="*/ 2912 w 4583"/>
                <a:gd name="T17" fmla="*/ 333 h 4380"/>
                <a:gd name="T18" fmla="*/ 3071 w 4583"/>
                <a:gd name="T19" fmla="*/ 399 h 4380"/>
                <a:gd name="T20" fmla="*/ 3945 w 4583"/>
                <a:gd name="T21" fmla="*/ 251 h 4380"/>
                <a:gd name="T22" fmla="*/ 4390 w 4583"/>
                <a:gd name="T23" fmla="*/ 193 h 4380"/>
                <a:gd name="T24" fmla="*/ 4507 w 4583"/>
                <a:gd name="T25" fmla="*/ 230 h 4380"/>
                <a:gd name="T26" fmla="*/ 4583 w 4583"/>
                <a:gd name="T27" fmla="*/ 309 h 4380"/>
                <a:gd name="T28" fmla="*/ 4479 w 4583"/>
                <a:gd name="T29" fmla="*/ 306 h 4380"/>
                <a:gd name="T30" fmla="*/ 4348 w 4583"/>
                <a:gd name="T31" fmla="*/ 407 h 4380"/>
                <a:gd name="T32" fmla="*/ 4275 w 4583"/>
                <a:gd name="T33" fmla="*/ 369 h 4380"/>
                <a:gd name="T34" fmla="*/ 4023 w 4583"/>
                <a:gd name="T35" fmla="*/ 565 h 4380"/>
                <a:gd name="T36" fmla="*/ 3914 w 4583"/>
                <a:gd name="T37" fmla="*/ 385 h 4380"/>
                <a:gd name="T38" fmla="*/ 3128 w 4583"/>
                <a:gd name="T39" fmla="*/ 508 h 4380"/>
                <a:gd name="T40" fmla="*/ 3134 w 4583"/>
                <a:gd name="T41" fmla="*/ 1865 h 4380"/>
                <a:gd name="T42" fmla="*/ 2793 w 4583"/>
                <a:gd name="T43" fmla="*/ 1879 h 4380"/>
                <a:gd name="T44" fmla="*/ 2796 w 4583"/>
                <a:gd name="T45" fmla="*/ 2883 h 4380"/>
                <a:gd name="T46" fmla="*/ 2801 w 4583"/>
                <a:gd name="T47" fmla="*/ 4192 h 4380"/>
                <a:gd name="T48" fmla="*/ 2659 w 4583"/>
                <a:gd name="T49" fmla="*/ 4230 h 4380"/>
                <a:gd name="T50" fmla="*/ 2509 w 4583"/>
                <a:gd name="T51" fmla="*/ 4380 h 4380"/>
                <a:gd name="T52" fmla="*/ 2383 w 4583"/>
                <a:gd name="T53" fmla="*/ 4339 h 4380"/>
                <a:gd name="T54" fmla="*/ 2187 w 4583"/>
                <a:gd name="T55" fmla="*/ 4361 h 4380"/>
                <a:gd name="T56" fmla="*/ 1927 w 4583"/>
                <a:gd name="T57" fmla="*/ 4293 h 4380"/>
                <a:gd name="T58" fmla="*/ 1909 w 4583"/>
                <a:gd name="T59" fmla="*/ 4126 h 4380"/>
                <a:gd name="T60" fmla="*/ 1864 w 4583"/>
                <a:gd name="T61" fmla="*/ 4129 h 4380"/>
                <a:gd name="T62" fmla="*/ 1818 w 4583"/>
                <a:gd name="T63" fmla="*/ 4054 h 4380"/>
                <a:gd name="T64" fmla="*/ 1756 w 4583"/>
                <a:gd name="T65" fmla="*/ 4077 h 4380"/>
                <a:gd name="T66" fmla="*/ 1703 w 4583"/>
                <a:gd name="T67" fmla="*/ 4216 h 4380"/>
                <a:gd name="T68" fmla="*/ 1619 w 4583"/>
                <a:gd name="T69" fmla="*/ 4248 h 4380"/>
                <a:gd name="T70" fmla="*/ 1368 w 4583"/>
                <a:gd name="T71" fmla="*/ 4058 h 4380"/>
                <a:gd name="T72" fmla="*/ 1215 w 4583"/>
                <a:gd name="T73" fmla="*/ 3809 h 4380"/>
                <a:gd name="T74" fmla="*/ 1141 w 4583"/>
                <a:gd name="T75" fmla="*/ 3588 h 4380"/>
                <a:gd name="T76" fmla="*/ 1171 w 4583"/>
                <a:gd name="T77" fmla="*/ 3550 h 4380"/>
                <a:gd name="T78" fmla="*/ 1101 w 4583"/>
                <a:gd name="T79" fmla="*/ 3460 h 4380"/>
                <a:gd name="T80" fmla="*/ 1057 w 4583"/>
                <a:gd name="T81" fmla="*/ 3249 h 4380"/>
                <a:gd name="T82" fmla="*/ 1063 w 4583"/>
                <a:gd name="T83" fmla="*/ 3004 h 4380"/>
                <a:gd name="T84" fmla="*/ 926 w 4583"/>
                <a:gd name="T85" fmla="*/ 2654 h 4380"/>
                <a:gd name="T86" fmla="*/ 907 w 4583"/>
                <a:gd name="T87" fmla="*/ 2242 h 4380"/>
                <a:gd name="T88" fmla="*/ 947 w 4583"/>
                <a:gd name="T89" fmla="*/ 2217 h 4380"/>
                <a:gd name="T90" fmla="*/ 940 w 4583"/>
                <a:gd name="T91" fmla="*/ 2086 h 4380"/>
                <a:gd name="T92" fmla="*/ 560 w 4583"/>
                <a:gd name="T93" fmla="*/ 1461 h 4380"/>
                <a:gd name="T94" fmla="*/ 486 w 4583"/>
                <a:gd name="T95" fmla="*/ 1218 h 4380"/>
                <a:gd name="T96" fmla="*/ 235 w 4583"/>
                <a:gd name="T97" fmla="*/ 737 h 4380"/>
                <a:gd name="T98" fmla="*/ 93 w 4583"/>
                <a:gd name="T99" fmla="*/ 590 h 4380"/>
                <a:gd name="T100" fmla="*/ 12 w 4583"/>
                <a:gd name="T101" fmla="*/ 382 h 4380"/>
                <a:gd name="T102" fmla="*/ 0 w 4583"/>
                <a:gd name="T103" fmla="*/ 117 h 4380"/>
                <a:gd name="T104" fmla="*/ 0 w 4583"/>
                <a:gd name="T105" fmla="*/ 117 h 4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83" h="4380">
                  <a:moveTo>
                    <a:pt x="0" y="117"/>
                  </a:moveTo>
                  <a:lnTo>
                    <a:pt x="110" y="74"/>
                  </a:lnTo>
                  <a:lnTo>
                    <a:pt x="274" y="109"/>
                  </a:lnTo>
                  <a:lnTo>
                    <a:pt x="476" y="0"/>
                  </a:lnTo>
                  <a:lnTo>
                    <a:pt x="582" y="22"/>
                  </a:lnTo>
                  <a:lnTo>
                    <a:pt x="754" y="178"/>
                  </a:lnTo>
                  <a:lnTo>
                    <a:pt x="2272" y="158"/>
                  </a:lnTo>
                  <a:lnTo>
                    <a:pt x="2421" y="314"/>
                  </a:lnTo>
                  <a:lnTo>
                    <a:pt x="2912" y="333"/>
                  </a:lnTo>
                  <a:lnTo>
                    <a:pt x="3071" y="399"/>
                  </a:lnTo>
                  <a:lnTo>
                    <a:pt x="3945" y="251"/>
                  </a:lnTo>
                  <a:lnTo>
                    <a:pt x="4390" y="193"/>
                  </a:lnTo>
                  <a:lnTo>
                    <a:pt x="4507" y="230"/>
                  </a:lnTo>
                  <a:lnTo>
                    <a:pt x="4583" y="309"/>
                  </a:lnTo>
                  <a:lnTo>
                    <a:pt x="4479" y="306"/>
                  </a:lnTo>
                  <a:lnTo>
                    <a:pt x="4348" y="407"/>
                  </a:lnTo>
                  <a:lnTo>
                    <a:pt x="4275" y="369"/>
                  </a:lnTo>
                  <a:lnTo>
                    <a:pt x="4023" y="565"/>
                  </a:lnTo>
                  <a:lnTo>
                    <a:pt x="3914" y="385"/>
                  </a:lnTo>
                  <a:lnTo>
                    <a:pt x="3128" y="508"/>
                  </a:lnTo>
                  <a:lnTo>
                    <a:pt x="3134" y="1865"/>
                  </a:lnTo>
                  <a:lnTo>
                    <a:pt x="2793" y="1879"/>
                  </a:lnTo>
                  <a:lnTo>
                    <a:pt x="2796" y="2883"/>
                  </a:lnTo>
                  <a:lnTo>
                    <a:pt x="2801" y="4192"/>
                  </a:lnTo>
                  <a:lnTo>
                    <a:pt x="2659" y="4230"/>
                  </a:lnTo>
                  <a:lnTo>
                    <a:pt x="2509" y="4380"/>
                  </a:lnTo>
                  <a:lnTo>
                    <a:pt x="2383" y="4339"/>
                  </a:lnTo>
                  <a:lnTo>
                    <a:pt x="2187" y="4361"/>
                  </a:lnTo>
                  <a:lnTo>
                    <a:pt x="1927" y="4293"/>
                  </a:lnTo>
                  <a:lnTo>
                    <a:pt x="1909" y="4126"/>
                  </a:lnTo>
                  <a:lnTo>
                    <a:pt x="1864" y="4129"/>
                  </a:lnTo>
                  <a:lnTo>
                    <a:pt x="1818" y="4054"/>
                  </a:lnTo>
                  <a:lnTo>
                    <a:pt x="1756" y="4077"/>
                  </a:lnTo>
                  <a:lnTo>
                    <a:pt x="1703" y="4216"/>
                  </a:lnTo>
                  <a:lnTo>
                    <a:pt x="1619" y="4248"/>
                  </a:lnTo>
                  <a:lnTo>
                    <a:pt x="1368" y="4058"/>
                  </a:lnTo>
                  <a:lnTo>
                    <a:pt x="1215" y="3809"/>
                  </a:lnTo>
                  <a:lnTo>
                    <a:pt x="1141" y="3588"/>
                  </a:lnTo>
                  <a:lnTo>
                    <a:pt x="1171" y="3550"/>
                  </a:lnTo>
                  <a:lnTo>
                    <a:pt x="1101" y="3460"/>
                  </a:lnTo>
                  <a:lnTo>
                    <a:pt x="1057" y="3249"/>
                  </a:lnTo>
                  <a:lnTo>
                    <a:pt x="1063" y="3004"/>
                  </a:lnTo>
                  <a:lnTo>
                    <a:pt x="926" y="2654"/>
                  </a:lnTo>
                  <a:lnTo>
                    <a:pt x="907" y="2242"/>
                  </a:lnTo>
                  <a:lnTo>
                    <a:pt x="947" y="2217"/>
                  </a:lnTo>
                  <a:lnTo>
                    <a:pt x="940" y="2086"/>
                  </a:lnTo>
                  <a:lnTo>
                    <a:pt x="560" y="1461"/>
                  </a:lnTo>
                  <a:lnTo>
                    <a:pt x="486" y="1218"/>
                  </a:lnTo>
                  <a:lnTo>
                    <a:pt x="235" y="737"/>
                  </a:lnTo>
                  <a:lnTo>
                    <a:pt x="93" y="590"/>
                  </a:lnTo>
                  <a:lnTo>
                    <a:pt x="12" y="382"/>
                  </a:lnTo>
                  <a:lnTo>
                    <a:pt x="0" y="117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FF8A6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E5276F8-7041-8ABF-A55E-076A887581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5363" y="5006975"/>
              <a:ext cx="1639888" cy="1846263"/>
            </a:xfrm>
            <a:custGeom>
              <a:avLst/>
              <a:gdLst>
                <a:gd name="T0" fmla="*/ 7217 w 7230"/>
                <a:gd name="T1" fmla="*/ 8054 h 8138"/>
                <a:gd name="T2" fmla="*/ 7203 w 7230"/>
                <a:gd name="T3" fmla="*/ 8037 h 8138"/>
                <a:gd name="T4" fmla="*/ 7230 w 7230"/>
                <a:gd name="T5" fmla="*/ 8042 h 8138"/>
                <a:gd name="T6" fmla="*/ 7172 w 7230"/>
                <a:gd name="T7" fmla="*/ 8138 h 8138"/>
                <a:gd name="T8" fmla="*/ 7134 w 7230"/>
                <a:gd name="T9" fmla="*/ 8097 h 8138"/>
                <a:gd name="T10" fmla="*/ 7192 w 7230"/>
                <a:gd name="T11" fmla="*/ 8116 h 8138"/>
                <a:gd name="T12" fmla="*/ 84 w 7230"/>
                <a:gd name="T13" fmla="*/ 2289 h 8138"/>
                <a:gd name="T14" fmla="*/ 199 w 7230"/>
                <a:gd name="T15" fmla="*/ 2127 h 8138"/>
                <a:gd name="T16" fmla="*/ 290 w 7230"/>
                <a:gd name="T17" fmla="*/ 2199 h 8138"/>
                <a:gd name="T18" fmla="*/ 568 w 7230"/>
                <a:gd name="T19" fmla="*/ 2434 h 8138"/>
                <a:gd name="T20" fmla="*/ 890 w 7230"/>
                <a:gd name="T21" fmla="*/ 2453 h 8138"/>
                <a:gd name="T22" fmla="*/ 1182 w 7230"/>
                <a:gd name="T23" fmla="*/ 2265 h 8138"/>
                <a:gd name="T24" fmla="*/ 1308 w 7230"/>
                <a:gd name="T25" fmla="*/ 1057 h 8138"/>
                <a:gd name="T26" fmla="*/ 1469 w 7230"/>
                <a:gd name="T27" fmla="*/ 1453 h 8138"/>
                <a:gd name="T28" fmla="*/ 1419 w 7230"/>
                <a:gd name="T29" fmla="*/ 1724 h 8138"/>
                <a:gd name="T30" fmla="*/ 1749 w 7230"/>
                <a:gd name="T31" fmla="*/ 1713 h 8138"/>
                <a:gd name="T32" fmla="*/ 1880 w 7230"/>
                <a:gd name="T33" fmla="*/ 1626 h 8138"/>
                <a:gd name="T34" fmla="*/ 2047 w 7230"/>
                <a:gd name="T35" fmla="*/ 1478 h 8138"/>
                <a:gd name="T36" fmla="*/ 2210 w 7230"/>
                <a:gd name="T37" fmla="*/ 1153 h 8138"/>
                <a:gd name="T38" fmla="*/ 2514 w 7230"/>
                <a:gd name="T39" fmla="*/ 1271 h 8138"/>
                <a:gd name="T40" fmla="*/ 3033 w 7230"/>
                <a:gd name="T41" fmla="*/ 1301 h 8138"/>
                <a:gd name="T42" fmla="*/ 3169 w 7230"/>
                <a:gd name="T43" fmla="*/ 954 h 8138"/>
                <a:gd name="T44" fmla="*/ 3499 w 7230"/>
                <a:gd name="T45" fmla="*/ 779 h 8138"/>
                <a:gd name="T46" fmla="*/ 3597 w 7230"/>
                <a:gd name="T47" fmla="*/ 511 h 8138"/>
                <a:gd name="T48" fmla="*/ 3996 w 7230"/>
                <a:gd name="T49" fmla="*/ 173 h 8138"/>
                <a:gd name="T50" fmla="*/ 4245 w 7230"/>
                <a:gd name="T51" fmla="*/ 33 h 8138"/>
                <a:gd name="T52" fmla="*/ 4490 w 7230"/>
                <a:gd name="T53" fmla="*/ 0 h 8138"/>
                <a:gd name="T54" fmla="*/ 4855 w 7230"/>
                <a:gd name="T55" fmla="*/ 58 h 8138"/>
                <a:gd name="T56" fmla="*/ 5087 w 7230"/>
                <a:gd name="T57" fmla="*/ 490 h 8138"/>
                <a:gd name="T58" fmla="*/ 5240 w 7230"/>
                <a:gd name="T59" fmla="*/ 839 h 8138"/>
                <a:gd name="T60" fmla="*/ 5011 w 7230"/>
                <a:gd name="T61" fmla="*/ 1319 h 8138"/>
                <a:gd name="T62" fmla="*/ 4837 w 7230"/>
                <a:gd name="T63" fmla="*/ 1688 h 8138"/>
                <a:gd name="T64" fmla="*/ 5082 w 7230"/>
                <a:gd name="T65" fmla="*/ 1874 h 8138"/>
                <a:gd name="T66" fmla="*/ 5240 w 7230"/>
                <a:gd name="T67" fmla="*/ 1696 h 8138"/>
                <a:gd name="T68" fmla="*/ 5546 w 7230"/>
                <a:gd name="T69" fmla="*/ 1710 h 8138"/>
                <a:gd name="T70" fmla="*/ 5246 w 7230"/>
                <a:gd name="T71" fmla="*/ 2423 h 8138"/>
                <a:gd name="T72" fmla="*/ 5028 w 7230"/>
                <a:gd name="T73" fmla="*/ 2584 h 8138"/>
                <a:gd name="T74" fmla="*/ 4364 w 7230"/>
                <a:gd name="T75" fmla="*/ 3390 h 8138"/>
                <a:gd name="T76" fmla="*/ 3854 w 7230"/>
                <a:gd name="T77" fmla="*/ 3851 h 8138"/>
                <a:gd name="T78" fmla="*/ 3117 w 7230"/>
                <a:gd name="T79" fmla="*/ 4094 h 8138"/>
                <a:gd name="T80" fmla="*/ 3112 w 7230"/>
                <a:gd name="T81" fmla="*/ 4181 h 8138"/>
                <a:gd name="T82" fmla="*/ 2817 w 7230"/>
                <a:gd name="T83" fmla="*/ 4239 h 8138"/>
                <a:gd name="T84" fmla="*/ 2339 w 7230"/>
                <a:gd name="T85" fmla="*/ 4206 h 8138"/>
                <a:gd name="T86" fmla="*/ 1922 w 7230"/>
                <a:gd name="T87" fmla="*/ 4198 h 8138"/>
                <a:gd name="T88" fmla="*/ 1368 w 7230"/>
                <a:gd name="T89" fmla="*/ 4321 h 8138"/>
                <a:gd name="T90" fmla="*/ 955 w 7230"/>
                <a:gd name="T91" fmla="*/ 4377 h 8138"/>
                <a:gd name="T92" fmla="*/ 895 w 7230"/>
                <a:gd name="T93" fmla="*/ 4304 h 8138"/>
                <a:gd name="T94" fmla="*/ 792 w 7230"/>
                <a:gd name="T95" fmla="*/ 4299 h 8138"/>
                <a:gd name="T96" fmla="*/ 677 w 7230"/>
                <a:gd name="T97" fmla="*/ 4208 h 8138"/>
                <a:gd name="T98" fmla="*/ 623 w 7230"/>
                <a:gd name="T99" fmla="*/ 4225 h 8138"/>
                <a:gd name="T100" fmla="*/ 461 w 7230"/>
                <a:gd name="T101" fmla="*/ 3780 h 8138"/>
                <a:gd name="T102" fmla="*/ 608 w 7230"/>
                <a:gd name="T103" fmla="*/ 3466 h 8138"/>
                <a:gd name="T104" fmla="*/ 114 w 7230"/>
                <a:gd name="T105" fmla="*/ 2505 h 8138"/>
                <a:gd name="T106" fmla="*/ 0 w 7230"/>
                <a:gd name="T107" fmla="*/ 2321 h 8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30" h="8138">
                  <a:moveTo>
                    <a:pt x="7230" y="8042"/>
                  </a:moveTo>
                  <a:lnTo>
                    <a:pt x="7217" y="8054"/>
                  </a:lnTo>
                  <a:lnTo>
                    <a:pt x="7189" y="8047"/>
                  </a:lnTo>
                  <a:lnTo>
                    <a:pt x="7203" y="8037"/>
                  </a:lnTo>
                  <a:lnTo>
                    <a:pt x="7230" y="8042"/>
                  </a:lnTo>
                  <a:lnTo>
                    <a:pt x="7230" y="8042"/>
                  </a:lnTo>
                  <a:close/>
                  <a:moveTo>
                    <a:pt x="7192" y="8116"/>
                  </a:moveTo>
                  <a:lnTo>
                    <a:pt x="7172" y="8138"/>
                  </a:lnTo>
                  <a:lnTo>
                    <a:pt x="7094" y="8122"/>
                  </a:lnTo>
                  <a:lnTo>
                    <a:pt x="7134" y="8097"/>
                  </a:lnTo>
                  <a:lnTo>
                    <a:pt x="7192" y="8116"/>
                  </a:lnTo>
                  <a:lnTo>
                    <a:pt x="7192" y="8116"/>
                  </a:lnTo>
                  <a:close/>
                  <a:moveTo>
                    <a:pt x="0" y="2321"/>
                  </a:moveTo>
                  <a:lnTo>
                    <a:pt x="84" y="2289"/>
                  </a:lnTo>
                  <a:lnTo>
                    <a:pt x="137" y="2150"/>
                  </a:lnTo>
                  <a:lnTo>
                    <a:pt x="199" y="2127"/>
                  </a:lnTo>
                  <a:lnTo>
                    <a:pt x="245" y="2202"/>
                  </a:lnTo>
                  <a:lnTo>
                    <a:pt x="290" y="2199"/>
                  </a:lnTo>
                  <a:lnTo>
                    <a:pt x="308" y="2366"/>
                  </a:lnTo>
                  <a:lnTo>
                    <a:pt x="568" y="2434"/>
                  </a:lnTo>
                  <a:lnTo>
                    <a:pt x="764" y="2412"/>
                  </a:lnTo>
                  <a:lnTo>
                    <a:pt x="890" y="2453"/>
                  </a:lnTo>
                  <a:lnTo>
                    <a:pt x="1040" y="2303"/>
                  </a:lnTo>
                  <a:lnTo>
                    <a:pt x="1182" y="2265"/>
                  </a:lnTo>
                  <a:lnTo>
                    <a:pt x="1177" y="956"/>
                  </a:lnTo>
                  <a:lnTo>
                    <a:pt x="1308" y="1057"/>
                  </a:lnTo>
                  <a:lnTo>
                    <a:pt x="1406" y="1216"/>
                  </a:lnTo>
                  <a:lnTo>
                    <a:pt x="1469" y="1453"/>
                  </a:lnTo>
                  <a:lnTo>
                    <a:pt x="1389" y="1581"/>
                  </a:lnTo>
                  <a:lnTo>
                    <a:pt x="1419" y="1724"/>
                  </a:lnTo>
                  <a:lnTo>
                    <a:pt x="1493" y="1691"/>
                  </a:lnTo>
                  <a:lnTo>
                    <a:pt x="1749" y="1713"/>
                  </a:lnTo>
                  <a:lnTo>
                    <a:pt x="1787" y="1648"/>
                  </a:lnTo>
                  <a:lnTo>
                    <a:pt x="1880" y="1626"/>
                  </a:lnTo>
                  <a:lnTo>
                    <a:pt x="1946" y="1530"/>
                  </a:lnTo>
                  <a:lnTo>
                    <a:pt x="2047" y="1478"/>
                  </a:lnTo>
                  <a:lnTo>
                    <a:pt x="2149" y="1218"/>
                  </a:lnTo>
                  <a:lnTo>
                    <a:pt x="2210" y="1153"/>
                  </a:lnTo>
                  <a:lnTo>
                    <a:pt x="2356" y="1148"/>
                  </a:lnTo>
                  <a:lnTo>
                    <a:pt x="2514" y="1271"/>
                  </a:lnTo>
                  <a:lnTo>
                    <a:pt x="2762" y="1341"/>
                  </a:lnTo>
                  <a:lnTo>
                    <a:pt x="3033" y="1301"/>
                  </a:lnTo>
                  <a:lnTo>
                    <a:pt x="3101" y="1205"/>
                  </a:lnTo>
                  <a:lnTo>
                    <a:pt x="3169" y="954"/>
                  </a:lnTo>
                  <a:lnTo>
                    <a:pt x="3351" y="913"/>
                  </a:lnTo>
                  <a:lnTo>
                    <a:pt x="3499" y="779"/>
                  </a:lnTo>
                  <a:lnTo>
                    <a:pt x="3543" y="579"/>
                  </a:lnTo>
                  <a:lnTo>
                    <a:pt x="3597" y="511"/>
                  </a:lnTo>
                  <a:lnTo>
                    <a:pt x="3810" y="400"/>
                  </a:lnTo>
                  <a:lnTo>
                    <a:pt x="3996" y="173"/>
                  </a:lnTo>
                  <a:lnTo>
                    <a:pt x="4170" y="134"/>
                  </a:lnTo>
                  <a:lnTo>
                    <a:pt x="4245" y="33"/>
                  </a:lnTo>
                  <a:lnTo>
                    <a:pt x="4351" y="20"/>
                  </a:lnTo>
                  <a:lnTo>
                    <a:pt x="4490" y="0"/>
                  </a:lnTo>
                  <a:lnTo>
                    <a:pt x="4683" y="80"/>
                  </a:lnTo>
                  <a:lnTo>
                    <a:pt x="4855" y="58"/>
                  </a:lnTo>
                  <a:lnTo>
                    <a:pt x="5008" y="99"/>
                  </a:lnTo>
                  <a:lnTo>
                    <a:pt x="5087" y="490"/>
                  </a:lnTo>
                  <a:lnTo>
                    <a:pt x="5197" y="662"/>
                  </a:lnTo>
                  <a:lnTo>
                    <a:pt x="5240" y="839"/>
                  </a:lnTo>
                  <a:lnTo>
                    <a:pt x="5227" y="1394"/>
                  </a:lnTo>
                  <a:lnTo>
                    <a:pt x="5011" y="1319"/>
                  </a:lnTo>
                  <a:lnTo>
                    <a:pt x="4839" y="1549"/>
                  </a:lnTo>
                  <a:lnTo>
                    <a:pt x="4837" y="1688"/>
                  </a:lnTo>
                  <a:lnTo>
                    <a:pt x="4953" y="1833"/>
                  </a:lnTo>
                  <a:lnTo>
                    <a:pt x="5082" y="1874"/>
                  </a:lnTo>
                  <a:lnTo>
                    <a:pt x="5232" y="1877"/>
                  </a:lnTo>
                  <a:lnTo>
                    <a:pt x="5240" y="1696"/>
                  </a:lnTo>
                  <a:lnTo>
                    <a:pt x="5281" y="1707"/>
                  </a:lnTo>
                  <a:lnTo>
                    <a:pt x="5546" y="1710"/>
                  </a:lnTo>
                  <a:lnTo>
                    <a:pt x="5369" y="2313"/>
                  </a:lnTo>
                  <a:lnTo>
                    <a:pt x="5246" y="2423"/>
                  </a:lnTo>
                  <a:lnTo>
                    <a:pt x="5164" y="2442"/>
                  </a:lnTo>
                  <a:lnTo>
                    <a:pt x="5028" y="2584"/>
                  </a:lnTo>
                  <a:lnTo>
                    <a:pt x="4566" y="3259"/>
                  </a:lnTo>
                  <a:lnTo>
                    <a:pt x="4364" y="3390"/>
                  </a:lnTo>
                  <a:lnTo>
                    <a:pt x="4182" y="3597"/>
                  </a:lnTo>
                  <a:lnTo>
                    <a:pt x="3854" y="3851"/>
                  </a:lnTo>
                  <a:lnTo>
                    <a:pt x="3387" y="4088"/>
                  </a:lnTo>
                  <a:lnTo>
                    <a:pt x="3117" y="4094"/>
                  </a:lnTo>
                  <a:lnTo>
                    <a:pt x="3084" y="4148"/>
                  </a:lnTo>
                  <a:lnTo>
                    <a:pt x="3112" y="4181"/>
                  </a:lnTo>
                  <a:lnTo>
                    <a:pt x="2880" y="4160"/>
                  </a:lnTo>
                  <a:lnTo>
                    <a:pt x="2817" y="4239"/>
                  </a:lnTo>
                  <a:lnTo>
                    <a:pt x="2416" y="4162"/>
                  </a:lnTo>
                  <a:lnTo>
                    <a:pt x="2339" y="4206"/>
                  </a:lnTo>
                  <a:lnTo>
                    <a:pt x="2061" y="4168"/>
                  </a:lnTo>
                  <a:lnTo>
                    <a:pt x="1922" y="4198"/>
                  </a:lnTo>
                  <a:lnTo>
                    <a:pt x="1794" y="4296"/>
                  </a:lnTo>
                  <a:lnTo>
                    <a:pt x="1368" y="4321"/>
                  </a:lnTo>
                  <a:lnTo>
                    <a:pt x="1190" y="4443"/>
                  </a:lnTo>
                  <a:lnTo>
                    <a:pt x="955" y="4377"/>
                  </a:lnTo>
                  <a:lnTo>
                    <a:pt x="975" y="4337"/>
                  </a:lnTo>
                  <a:lnTo>
                    <a:pt x="895" y="4304"/>
                  </a:lnTo>
                  <a:lnTo>
                    <a:pt x="900" y="4269"/>
                  </a:lnTo>
                  <a:lnTo>
                    <a:pt x="792" y="4299"/>
                  </a:lnTo>
                  <a:lnTo>
                    <a:pt x="786" y="4203"/>
                  </a:lnTo>
                  <a:lnTo>
                    <a:pt x="677" y="4208"/>
                  </a:lnTo>
                  <a:lnTo>
                    <a:pt x="674" y="4288"/>
                  </a:lnTo>
                  <a:lnTo>
                    <a:pt x="623" y="4225"/>
                  </a:lnTo>
                  <a:lnTo>
                    <a:pt x="680" y="4121"/>
                  </a:lnTo>
                  <a:lnTo>
                    <a:pt x="461" y="3780"/>
                  </a:lnTo>
                  <a:lnTo>
                    <a:pt x="615" y="3709"/>
                  </a:lnTo>
                  <a:lnTo>
                    <a:pt x="608" y="3466"/>
                  </a:lnTo>
                  <a:lnTo>
                    <a:pt x="270" y="2939"/>
                  </a:lnTo>
                  <a:lnTo>
                    <a:pt x="114" y="2505"/>
                  </a:lnTo>
                  <a:lnTo>
                    <a:pt x="0" y="2321"/>
                  </a:lnTo>
                  <a:lnTo>
                    <a:pt x="0" y="2321"/>
                  </a:lnTo>
                  <a:close/>
                </a:path>
              </a:pathLst>
            </a:custGeom>
            <a:solidFill>
              <a:srgbClr val="F0629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4879836-A86E-7E93-1C45-E0276A1F1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1163" y="303213"/>
              <a:ext cx="1249363" cy="1076325"/>
            </a:xfrm>
            <a:custGeom>
              <a:avLst/>
              <a:gdLst>
                <a:gd name="T0" fmla="*/ 79 w 5507"/>
                <a:gd name="T1" fmla="*/ 977 h 4742"/>
                <a:gd name="T2" fmla="*/ 202 w 5507"/>
                <a:gd name="T3" fmla="*/ 936 h 4742"/>
                <a:gd name="T4" fmla="*/ 333 w 5507"/>
                <a:gd name="T5" fmla="*/ 772 h 4742"/>
                <a:gd name="T6" fmla="*/ 282 w 5507"/>
                <a:gd name="T7" fmla="*/ 576 h 4742"/>
                <a:gd name="T8" fmla="*/ 336 w 5507"/>
                <a:gd name="T9" fmla="*/ 493 h 4742"/>
                <a:gd name="T10" fmla="*/ 418 w 5507"/>
                <a:gd name="T11" fmla="*/ 471 h 4742"/>
                <a:gd name="T12" fmla="*/ 546 w 5507"/>
                <a:gd name="T13" fmla="*/ 340 h 4742"/>
                <a:gd name="T14" fmla="*/ 778 w 5507"/>
                <a:gd name="T15" fmla="*/ 242 h 4742"/>
                <a:gd name="T16" fmla="*/ 745 w 5507"/>
                <a:gd name="T17" fmla="*/ 177 h 4742"/>
                <a:gd name="T18" fmla="*/ 764 w 5507"/>
                <a:gd name="T19" fmla="*/ 0 h 4742"/>
                <a:gd name="T20" fmla="*/ 1056 w 5507"/>
                <a:gd name="T21" fmla="*/ 111 h 4742"/>
                <a:gd name="T22" fmla="*/ 1406 w 5507"/>
                <a:gd name="T23" fmla="*/ 84 h 4742"/>
                <a:gd name="T24" fmla="*/ 2041 w 5507"/>
                <a:gd name="T25" fmla="*/ 247 h 4742"/>
                <a:gd name="T26" fmla="*/ 2107 w 5507"/>
                <a:gd name="T27" fmla="*/ 322 h 4742"/>
                <a:gd name="T28" fmla="*/ 2151 w 5507"/>
                <a:gd name="T29" fmla="*/ 488 h 4742"/>
                <a:gd name="T30" fmla="*/ 2247 w 5507"/>
                <a:gd name="T31" fmla="*/ 581 h 4742"/>
                <a:gd name="T32" fmla="*/ 2972 w 5507"/>
                <a:gd name="T33" fmla="*/ 731 h 4742"/>
                <a:gd name="T34" fmla="*/ 3393 w 5507"/>
                <a:gd name="T35" fmla="*/ 949 h 4742"/>
                <a:gd name="T36" fmla="*/ 3587 w 5507"/>
                <a:gd name="T37" fmla="*/ 898 h 4742"/>
                <a:gd name="T38" fmla="*/ 3753 w 5507"/>
                <a:gd name="T39" fmla="*/ 725 h 4742"/>
                <a:gd name="T40" fmla="*/ 3769 w 5507"/>
                <a:gd name="T41" fmla="*/ 632 h 4742"/>
                <a:gd name="T42" fmla="*/ 3690 w 5507"/>
                <a:gd name="T43" fmla="*/ 453 h 4742"/>
                <a:gd name="T44" fmla="*/ 3741 w 5507"/>
                <a:gd name="T45" fmla="*/ 315 h 4742"/>
                <a:gd name="T46" fmla="*/ 3914 w 5507"/>
                <a:gd name="T47" fmla="*/ 191 h 4742"/>
                <a:gd name="T48" fmla="*/ 4282 w 5507"/>
                <a:gd name="T49" fmla="*/ 65 h 4742"/>
                <a:gd name="T50" fmla="*/ 4466 w 5507"/>
                <a:gd name="T51" fmla="*/ 62 h 4742"/>
                <a:gd name="T52" fmla="*/ 4798 w 5507"/>
                <a:gd name="T53" fmla="*/ 161 h 4742"/>
                <a:gd name="T54" fmla="*/ 4787 w 5507"/>
                <a:gd name="T55" fmla="*/ 262 h 4742"/>
                <a:gd name="T56" fmla="*/ 4869 w 5507"/>
                <a:gd name="T57" fmla="*/ 319 h 4742"/>
                <a:gd name="T58" fmla="*/ 5448 w 5507"/>
                <a:gd name="T59" fmla="*/ 381 h 4742"/>
                <a:gd name="T60" fmla="*/ 5507 w 5507"/>
                <a:gd name="T61" fmla="*/ 486 h 4742"/>
                <a:gd name="T62" fmla="*/ 5404 w 5507"/>
                <a:gd name="T63" fmla="*/ 586 h 4742"/>
                <a:gd name="T64" fmla="*/ 5453 w 5507"/>
                <a:gd name="T65" fmla="*/ 775 h 4742"/>
                <a:gd name="T66" fmla="*/ 5346 w 5507"/>
                <a:gd name="T67" fmla="*/ 977 h 4742"/>
                <a:gd name="T68" fmla="*/ 5448 w 5507"/>
                <a:gd name="T69" fmla="*/ 1312 h 4742"/>
                <a:gd name="T70" fmla="*/ 5448 w 5507"/>
                <a:gd name="T71" fmla="*/ 3833 h 4742"/>
                <a:gd name="T72" fmla="*/ 5448 w 5507"/>
                <a:gd name="T73" fmla="*/ 4556 h 4742"/>
                <a:gd name="T74" fmla="*/ 5104 w 5507"/>
                <a:gd name="T75" fmla="*/ 4559 h 4742"/>
                <a:gd name="T76" fmla="*/ 5104 w 5507"/>
                <a:gd name="T77" fmla="*/ 4742 h 4742"/>
                <a:gd name="T78" fmla="*/ 2333 w 5507"/>
                <a:gd name="T79" fmla="*/ 3317 h 4742"/>
                <a:gd name="T80" fmla="*/ 1987 w 5507"/>
                <a:gd name="T81" fmla="*/ 3481 h 4742"/>
                <a:gd name="T82" fmla="*/ 1723 w 5507"/>
                <a:gd name="T83" fmla="*/ 3617 h 4742"/>
                <a:gd name="T84" fmla="*/ 1469 w 5507"/>
                <a:gd name="T85" fmla="*/ 3415 h 4742"/>
                <a:gd name="T86" fmla="*/ 942 w 5507"/>
                <a:gd name="T87" fmla="*/ 3298 h 4742"/>
                <a:gd name="T88" fmla="*/ 794 w 5507"/>
                <a:gd name="T89" fmla="*/ 3022 h 4742"/>
                <a:gd name="T90" fmla="*/ 350 w 5507"/>
                <a:gd name="T91" fmla="*/ 2927 h 4742"/>
                <a:gd name="T92" fmla="*/ 270 w 5507"/>
                <a:gd name="T93" fmla="*/ 2829 h 4742"/>
                <a:gd name="T94" fmla="*/ 259 w 5507"/>
                <a:gd name="T95" fmla="*/ 2659 h 4742"/>
                <a:gd name="T96" fmla="*/ 38 w 5507"/>
                <a:gd name="T97" fmla="*/ 2369 h 4742"/>
                <a:gd name="T98" fmla="*/ 76 w 5507"/>
                <a:gd name="T99" fmla="*/ 2304 h 4742"/>
                <a:gd name="T100" fmla="*/ 205 w 5507"/>
                <a:gd name="T101" fmla="*/ 2243 h 4742"/>
                <a:gd name="T102" fmla="*/ 224 w 5507"/>
                <a:gd name="T103" fmla="*/ 2132 h 4742"/>
                <a:gd name="T104" fmla="*/ 156 w 5507"/>
                <a:gd name="T105" fmla="*/ 1979 h 4742"/>
                <a:gd name="T106" fmla="*/ 229 w 5507"/>
                <a:gd name="T107" fmla="*/ 1793 h 4742"/>
                <a:gd name="T108" fmla="*/ 172 w 5507"/>
                <a:gd name="T109" fmla="*/ 1643 h 4742"/>
                <a:gd name="T110" fmla="*/ 189 w 5507"/>
                <a:gd name="T111" fmla="*/ 1349 h 4742"/>
                <a:gd name="T112" fmla="*/ 131 w 5507"/>
                <a:gd name="T113" fmla="*/ 1187 h 4742"/>
                <a:gd name="T114" fmla="*/ 0 w 5507"/>
                <a:gd name="T115" fmla="*/ 1015 h 4742"/>
                <a:gd name="T116" fmla="*/ 79 w 5507"/>
                <a:gd name="T117" fmla="*/ 977 h 4742"/>
                <a:gd name="T118" fmla="*/ 79 w 5507"/>
                <a:gd name="T119" fmla="*/ 977 h 4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07" h="4742">
                  <a:moveTo>
                    <a:pt x="79" y="977"/>
                  </a:moveTo>
                  <a:lnTo>
                    <a:pt x="202" y="936"/>
                  </a:lnTo>
                  <a:lnTo>
                    <a:pt x="333" y="772"/>
                  </a:lnTo>
                  <a:lnTo>
                    <a:pt x="282" y="576"/>
                  </a:lnTo>
                  <a:lnTo>
                    <a:pt x="336" y="493"/>
                  </a:lnTo>
                  <a:lnTo>
                    <a:pt x="418" y="471"/>
                  </a:lnTo>
                  <a:lnTo>
                    <a:pt x="546" y="340"/>
                  </a:lnTo>
                  <a:lnTo>
                    <a:pt x="778" y="242"/>
                  </a:lnTo>
                  <a:lnTo>
                    <a:pt x="745" y="177"/>
                  </a:lnTo>
                  <a:lnTo>
                    <a:pt x="764" y="0"/>
                  </a:lnTo>
                  <a:lnTo>
                    <a:pt x="1056" y="111"/>
                  </a:lnTo>
                  <a:lnTo>
                    <a:pt x="1406" y="84"/>
                  </a:lnTo>
                  <a:lnTo>
                    <a:pt x="2041" y="247"/>
                  </a:lnTo>
                  <a:lnTo>
                    <a:pt x="2107" y="322"/>
                  </a:lnTo>
                  <a:lnTo>
                    <a:pt x="2151" y="488"/>
                  </a:lnTo>
                  <a:lnTo>
                    <a:pt x="2247" y="581"/>
                  </a:lnTo>
                  <a:lnTo>
                    <a:pt x="2972" y="731"/>
                  </a:lnTo>
                  <a:lnTo>
                    <a:pt x="3393" y="949"/>
                  </a:lnTo>
                  <a:lnTo>
                    <a:pt x="3587" y="898"/>
                  </a:lnTo>
                  <a:lnTo>
                    <a:pt x="3753" y="725"/>
                  </a:lnTo>
                  <a:lnTo>
                    <a:pt x="3769" y="632"/>
                  </a:lnTo>
                  <a:lnTo>
                    <a:pt x="3690" y="453"/>
                  </a:lnTo>
                  <a:lnTo>
                    <a:pt x="3741" y="315"/>
                  </a:lnTo>
                  <a:lnTo>
                    <a:pt x="3914" y="191"/>
                  </a:lnTo>
                  <a:lnTo>
                    <a:pt x="4282" y="65"/>
                  </a:lnTo>
                  <a:lnTo>
                    <a:pt x="4466" y="62"/>
                  </a:lnTo>
                  <a:lnTo>
                    <a:pt x="4798" y="161"/>
                  </a:lnTo>
                  <a:lnTo>
                    <a:pt x="4787" y="262"/>
                  </a:lnTo>
                  <a:lnTo>
                    <a:pt x="4869" y="319"/>
                  </a:lnTo>
                  <a:lnTo>
                    <a:pt x="5448" y="381"/>
                  </a:lnTo>
                  <a:lnTo>
                    <a:pt x="5507" y="486"/>
                  </a:lnTo>
                  <a:lnTo>
                    <a:pt x="5404" y="586"/>
                  </a:lnTo>
                  <a:lnTo>
                    <a:pt x="5453" y="775"/>
                  </a:lnTo>
                  <a:lnTo>
                    <a:pt x="5346" y="977"/>
                  </a:lnTo>
                  <a:lnTo>
                    <a:pt x="5448" y="1312"/>
                  </a:lnTo>
                  <a:lnTo>
                    <a:pt x="5448" y="3833"/>
                  </a:lnTo>
                  <a:lnTo>
                    <a:pt x="5448" y="4556"/>
                  </a:lnTo>
                  <a:lnTo>
                    <a:pt x="5104" y="4559"/>
                  </a:lnTo>
                  <a:lnTo>
                    <a:pt x="5104" y="4742"/>
                  </a:lnTo>
                  <a:lnTo>
                    <a:pt x="2333" y="3317"/>
                  </a:lnTo>
                  <a:lnTo>
                    <a:pt x="1987" y="3481"/>
                  </a:lnTo>
                  <a:lnTo>
                    <a:pt x="1723" y="3617"/>
                  </a:lnTo>
                  <a:lnTo>
                    <a:pt x="1469" y="3415"/>
                  </a:lnTo>
                  <a:lnTo>
                    <a:pt x="942" y="3298"/>
                  </a:lnTo>
                  <a:lnTo>
                    <a:pt x="794" y="3022"/>
                  </a:lnTo>
                  <a:lnTo>
                    <a:pt x="350" y="2927"/>
                  </a:lnTo>
                  <a:lnTo>
                    <a:pt x="270" y="2829"/>
                  </a:lnTo>
                  <a:lnTo>
                    <a:pt x="259" y="2659"/>
                  </a:lnTo>
                  <a:lnTo>
                    <a:pt x="38" y="2369"/>
                  </a:lnTo>
                  <a:lnTo>
                    <a:pt x="76" y="2304"/>
                  </a:lnTo>
                  <a:lnTo>
                    <a:pt x="205" y="2243"/>
                  </a:lnTo>
                  <a:lnTo>
                    <a:pt x="224" y="2132"/>
                  </a:lnTo>
                  <a:lnTo>
                    <a:pt x="156" y="1979"/>
                  </a:lnTo>
                  <a:lnTo>
                    <a:pt x="229" y="1793"/>
                  </a:lnTo>
                  <a:lnTo>
                    <a:pt x="172" y="1643"/>
                  </a:lnTo>
                  <a:lnTo>
                    <a:pt x="189" y="1349"/>
                  </a:lnTo>
                  <a:lnTo>
                    <a:pt x="131" y="1187"/>
                  </a:lnTo>
                  <a:lnTo>
                    <a:pt x="0" y="1015"/>
                  </a:lnTo>
                  <a:lnTo>
                    <a:pt x="79" y="977"/>
                  </a:lnTo>
                  <a:lnTo>
                    <a:pt x="79" y="977"/>
                  </a:lnTo>
                  <a:close/>
                </a:path>
              </a:pathLst>
            </a:custGeom>
            <a:solidFill>
              <a:srgbClr val="FFA72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D1DD06B5-ACDF-9113-A1D0-43FC17C388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6700" y="4763"/>
              <a:ext cx="320675" cy="520700"/>
            </a:xfrm>
            <a:custGeom>
              <a:avLst/>
              <a:gdLst>
                <a:gd name="T0" fmla="*/ 546 w 1414"/>
                <a:gd name="T1" fmla="*/ 1682 h 2294"/>
                <a:gd name="T2" fmla="*/ 278 w 1414"/>
                <a:gd name="T3" fmla="*/ 1433 h 2294"/>
                <a:gd name="T4" fmla="*/ 85 w 1414"/>
                <a:gd name="T5" fmla="*/ 1308 h 2294"/>
                <a:gd name="T6" fmla="*/ 11 w 1414"/>
                <a:gd name="T7" fmla="*/ 1030 h 2294"/>
                <a:gd name="T8" fmla="*/ 324 w 1414"/>
                <a:gd name="T9" fmla="*/ 661 h 2294"/>
                <a:gd name="T10" fmla="*/ 259 w 1414"/>
                <a:gd name="T11" fmla="*/ 475 h 2294"/>
                <a:gd name="T12" fmla="*/ 233 w 1414"/>
                <a:gd name="T13" fmla="*/ 257 h 2294"/>
                <a:gd name="T14" fmla="*/ 382 w 1414"/>
                <a:gd name="T15" fmla="*/ 129 h 2294"/>
                <a:gd name="T16" fmla="*/ 819 w 1414"/>
                <a:gd name="T17" fmla="*/ 6 h 2294"/>
                <a:gd name="T18" fmla="*/ 802 w 1414"/>
                <a:gd name="T19" fmla="*/ 61 h 2294"/>
                <a:gd name="T20" fmla="*/ 964 w 1414"/>
                <a:gd name="T21" fmla="*/ 49 h 2294"/>
                <a:gd name="T22" fmla="*/ 988 w 1414"/>
                <a:gd name="T23" fmla="*/ 142 h 2294"/>
                <a:gd name="T24" fmla="*/ 994 w 1414"/>
                <a:gd name="T25" fmla="*/ 189 h 2294"/>
                <a:gd name="T26" fmla="*/ 1261 w 1414"/>
                <a:gd name="T27" fmla="*/ 150 h 2294"/>
                <a:gd name="T28" fmla="*/ 1062 w 1414"/>
                <a:gd name="T29" fmla="*/ 298 h 2294"/>
                <a:gd name="T30" fmla="*/ 1087 w 1414"/>
                <a:gd name="T31" fmla="*/ 467 h 2294"/>
                <a:gd name="T32" fmla="*/ 1234 w 1414"/>
                <a:gd name="T33" fmla="*/ 625 h 2294"/>
                <a:gd name="T34" fmla="*/ 1081 w 1414"/>
                <a:gd name="T35" fmla="*/ 877 h 2294"/>
                <a:gd name="T36" fmla="*/ 991 w 1414"/>
                <a:gd name="T37" fmla="*/ 1149 h 2294"/>
                <a:gd name="T38" fmla="*/ 1133 w 1414"/>
                <a:gd name="T39" fmla="*/ 1221 h 2294"/>
                <a:gd name="T40" fmla="*/ 1258 w 1414"/>
                <a:gd name="T41" fmla="*/ 1256 h 2294"/>
                <a:gd name="T42" fmla="*/ 1269 w 1414"/>
                <a:gd name="T43" fmla="*/ 1272 h 2294"/>
                <a:gd name="T44" fmla="*/ 1400 w 1414"/>
                <a:gd name="T45" fmla="*/ 1317 h 2294"/>
                <a:gd name="T46" fmla="*/ 1414 w 1414"/>
                <a:gd name="T47" fmla="*/ 1559 h 2294"/>
                <a:gd name="T48" fmla="*/ 1054 w 1414"/>
                <a:gd name="T49" fmla="*/ 1788 h 2294"/>
                <a:gd name="T50" fmla="*/ 918 w 1414"/>
                <a:gd name="T51" fmla="*/ 1893 h 2294"/>
                <a:gd name="T52" fmla="*/ 838 w 1414"/>
                <a:gd name="T53" fmla="*/ 2253 h 2294"/>
                <a:gd name="T54" fmla="*/ 715 w 1414"/>
                <a:gd name="T55" fmla="*/ 2294 h 2294"/>
                <a:gd name="T56" fmla="*/ 1264 w 1414"/>
                <a:gd name="T57" fmla="*/ 833 h 2294"/>
                <a:gd name="T58" fmla="*/ 1324 w 1414"/>
                <a:gd name="T59" fmla="*/ 816 h 2294"/>
                <a:gd name="T60" fmla="*/ 1291 w 1414"/>
                <a:gd name="T61" fmla="*/ 827 h 2294"/>
                <a:gd name="T62" fmla="*/ 1239 w 1414"/>
                <a:gd name="T63" fmla="*/ 852 h 2294"/>
                <a:gd name="T64" fmla="*/ 1256 w 1414"/>
                <a:gd name="T65" fmla="*/ 836 h 2294"/>
                <a:gd name="T66" fmla="*/ 1256 w 1414"/>
                <a:gd name="T67" fmla="*/ 844 h 2294"/>
                <a:gd name="T68" fmla="*/ 1185 w 1414"/>
                <a:gd name="T69" fmla="*/ 1169 h 2294"/>
                <a:gd name="T70" fmla="*/ 1130 w 1414"/>
                <a:gd name="T71" fmla="*/ 1090 h 2294"/>
                <a:gd name="T72" fmla="*/ 1245 w 1414"/>
                <a:gd name="T73" fmla="*/ 1116 h 2294"/>
                <a:gd name="T74" fmla="*/ 1220 w 1414"/>
                <a:gd name="T75" fmla="*/ 1133 h 2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14" h="2294">
                  <a:moveTo>
                    <a:pt x="715" y="2294"/>
                  </a:moveTo>
                  <a:lnTo>
                    <a:pt x="546" y="1682"/>
                  </a:lnTo>
                  <a:lnTo>
                    <a:pt x="298" y="1534"/>
                  </a:lnTo>
                  <a:lnTo>
                    <a:pt x="278" y="1433"/>
                  </a:lnTo>
                  <a:lnTo>
                    <a:pt x="210" y="1352"/>
                  </a:lnTo>
                  <a:lnTo>
                    <a:pt x="85" y="1308"/>
                  </a:lnTo>
                  <a:lnTo>
                    <a:pt x="0" y="1106"/>
                  </a:lnTo>
                  <a:lnTo>
                    <a:pt x="11" y="1030"/>
                  </a:lnTo>
                  <a:lnTo>
                    <a:pt x="259" y="849"/>
                  </a:lnTo>
                  <a:lnTo>
                    <a:pt x="324" y="661"/>
                  </a:lnTo>
                  <a:lnTo>
                    <a:pt x="278" y="633"/>
                  </a:lnTo>
                  <a:lnTo>
                    <a:pt x="259" y="475"/>
                  </a:lnTo>
                  <a:lnTo>
                    <a:pt x="298" y="287"/>
                  </a:lnTo>
                  <a:lnTo>
                    <a:pt x="233" y="257"/>
                  </a:lnTo>
                  <a:lnTo>
                    <a:pt x="396" y="161"/>
                  </a:lnTo>
                  <a:lnTo>
                    <a:pt x="382" y="129"/>
                  </a:lnTo>
                  <a:lnTo>
                    <a:pt x="778" y="0"/>
                  </a:lnTo>
                  <a:lnTo>
                    <a:pt x="819" y="6"/>
                  </a:lnTo>
                  <a:lnTo>
                    <a:pt x="789" y="41"/>
                  </a:lnTo>
                  <a:lnTo>
                    <a:pt x="802" y="61"/>
                  </a:lnTo>
                  <a:lnTo>
                    <a:pt x="827" y="24"/>
                  </a:lnTo>
                  <a:lnTo>
                    <a:pt x="964" y="49"/>
                  </a:lnTo>
                  <a:lnTo>
                    <a:pt x="911" y="57"/>
                  </a:lnTo>
                  <a:lnTo>
                    <a:pt x="988" y="142"/>
                  </a:lnTo>
                  <a:lnTo>
                    <a:pt x="933" y="169"/>
                  </a:lnTo>
                  <a:lnTo>
                    <a:pt x="994" y="189"/>
                  </a:lnTo>
                  <a:lnTo>
                    <a:pt x="1234" y="79"/>
                  </a:lnTo>
                  <a:lnTo>
                    <a:pt x="1261" y="150"/>
                  </a:lnTo>
                  <a:lnTo>
                    <a:pt x="1149" y="276"/>
                  </a:lnTo>
                  <a:lnTo>
                    <a:pt x="1062" y="298"/>
                  </a:lnTo>
                  <a:lnTo>
                    <a:pt x="1034" y="383"/>
                  </a:lnTo>
                  <a:lnTo>
                    <a:pt x="1087" y="467"/>
                  </a:lnTo>
                  <a:lnTo>
                    <a:pt x="1234" y="530"/>
                  </a:lnTo>
                  <a:lnTo>
                    <a:pt x="1234" y="625"/>
                  </a:lnTo>
                  <a:lnTo>
                    <a:pt x="1274" y="661"/>
                  </a:lnTo>
                  <a:lnTo>
                    <a:pt x="1081" y="877"/>
                  </a:lnTo>
                  <a:lnTo>
                    <a:pt x="876" y="1000"/>
                  </a:lnTo>
                  <a:lnTo>
                    <a:pt x="991" y="1149"/>
                  </a:lnTo>
                  <a:lnTo>
                    <a:pt x="1125" y="1147"/>
                  </a:lnTo>
                  <a:lnTo>
                    <a:pt x="1133" y="1221"/>
                  </a:lnTo>
                  <a:lnTo>
                    <a:pt x="1236" y="1174"/>
                  </a:lnTo>
                  <a:lnTo>
                    <a:pt x="1258" y="1256"/>
                  </a:lnTo>
                  <a:lnTo>
                    <a:pt x="1326" y="1280"/>
                  </a:lnTo>
                  <a:lnTo>
                    <a:pt x="1269" y="1272"/>
                  </a:lnTo>
                  <a:lnTo>
                    <a:pt x="1286" y="1305"/>
                  </a:lnTo>
                  <a:lnTo>
                    <a:pt x="1400" y="1317"/>
                  </a:lnTo>
                  <a:lnTo>
                    <a:pt x="1381" y="1494"/>
                  </a:lnTo>
                  <a:lnTo>
                    <a:pt x="1414" y="1559"/>
                  </a:lnTo>
                  <a:lnTo>
                    <a:pt x="1182" y="1657"/>
                  </a:lnTo>
                  <a:lnTo>
                    <a:pt x="1054" y="1788"/>
                  </a:lnTo>
                  <a:lnTo>
                    <a:pt x="972" y="1810"/>
                  </a:lnTo>
                  <a:lnTo>
                    <a:pt x="918" y="1893"/>
                  </a:lnTo>
                  <a:lnTo>
                    <a:pt x="969" y="2089"/>
                  </a:lnTo>
                  <a:lnTo>
                    <a:pt x="838" y="2253"/>
                  </a:lnTo>
                  <a:lnTo>
                    <a:pt x="715" y="2294"/>
                  </a:lnTo>
                  <a:lnTo>
                    <a:pt x="715" y="2294"/>
                  </a:lnTo>
                  <a:close/>
                  <a:moveTo>
                    <a:pt x="1291" y="827"/>
                  </a:moveTo>
                  <a:lnTo>
                    <a:pt x="1264" y="833"/>
                  </a:lnTo>
                  <a:lnTo>
                    <a:pt x="1324" y="789"/>
                  </a:lnTo>
                  <a:lnTo>
                    <a:pt x="1324" y="816"/>
                  </a:lnTo>
                  <a:lnTo>
                    <a:pt x="1291" y="827"/>
                  </a:lnTo>
                  <a:lnTo>
                    <a:pt x="1291" y="827"/>
                  </a:lnTo>
                  <a:close/>
                  <a:moveTo>
                    <a:pt x="1256" y="844"/>
                  </a:moveTo>
                  <a:lnTo>
                    <a:pt x="1239" y="852"/>
                  </a:lnTo>
                  <a:lnTo>
                    <a:pt x="1209" y="841"/>
                  </a:lnTo>
                  <a:lnTo>
                    <a:pt x="1256" y="836"/>
                  </a:lnTo>
                  <a:lnTo>
                    <a:pt x="1256" y="844"/>
                  </a:lnTo>
                  <a:lnTo>
                    <a:pt x="1256" y="844"/>
                  </a:lnTo>
                  <a:close/>
                  <a:moveTo>
                    <a:pt x="1220" y="1133"/>
                  </a:moveTo>
                  <a:lnTo>
                    <a:pt x="1185" y="1169"/>
                  </a:lnTo>
                  <a:lnTo>
                    <a:pt x="1141" y="1149"/>
                  </a:lnTo>
                  <a:lnTo>
                    <a:pt x="1130" y="1090"/>
                  </a:lnTo>
                  <a:lnTo>
                    <a:pt x="1198" y="1084"/>
                  </a:lnTo>
                  <a:lnTo>
                    <a:pt x="1245" y="1116"/>
                  </a:lnTo>
                  <a:lnTo>
                    <a:pt x="1220" y="1133"/>
                  </a:lnTo>
                  <a:lnTo>
                    <a:pt x="1220" y="1133"/>
                  </a:lnTo>
                  <a:close/>
                </a:path>
              </a:pathLst>
            </a:custGeom>
            <a:solidFill>
              <a:srgbClr val="FFB74D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0CB2250-AB47-6725-9D11-C87A98470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4463" y="3803650"/>
              <a:ext cx="904875" cy="860425"/>
            </a:xfrm>
            <a:custGeom>
              <a:avLst/>
              <a:gdLst>
                <a:gd name="T0" fmla="*/ 1040 w 3984"/>
                <a:gd name="T1" fmla="*/ 3613 h 3795"/>
                <a:gd name="T2" fmla="*/ 478 w 3984"/>
                <a:gd name="T3" fmla="*/ 3634 h 3795"/>
                <a:gd name="T4" fmla="*/ 2 w 3984"/>
                <a:gd name="T5" fmla="*/ 3075 h 3795"/>
                <a:gd name="T6" fmla="*/ 687 w 3984"/>
                <a:gd name="T7" fmla="*/ 1862 h 3795"/>
                <a:gd name="T8" fmla="*/ 699 w 3984"/>
                <a:gd name="T9" fmla="*/ 1625 h 3795"/>
                <a:gd name="T10" fmla="*/ 726 w 3984"/>
                <a:gd name="T11" fmla="*/ 1059 h 3795"/>
                <a:gd name="T12" fmla="*/ 813 w 3984"/>
                <a:gd name="T13" fmla="*/ 1127 h 3795"/>
                <a:gd name="T14" fmla="*/ 840 w 3984"/>
                <a:gd name="T15" fmla="*/ 1270 h 3795"/>
                <a:gd name="T16" fmla="*/ 1146 w 3984"/>
                <a:gd name="T17" fmla="*/ 1338 h 3795"/>
                <a:gd name="T18" fmla="*/ 1613 w 3984"/>
                <a:gd name="T19" fmla="*/ 1482 h 3795"/>
                <a:gd name="T20" fmla="*/ 1717 w 3984"/>
                <a:gd name="T21" fmla="*/ 1321 h 3795"/>
                <a:gd name="T22" fmla="*/ 1790 w 3984"/>
                <a:gd name="T23" fmla="*/ 1403 h 3795"/>
                <a:gd name="T24" fmla="*/ 2001 w 3984"/>
                <a:gd name="T25" fmla="*/ 1578 h 3795"/>
                <a:gd name="T26" fmla="*/ 2235 w 3984"/>
                <a:gd name="T27" fmla="*/ 1819 h 3795"/>
                <a:gd name="T28" fmla="*/ 2388 w 3984"/>
                <a:gd name="T29" fmla="*/ 2015 h 3795"/>
                <a:gd name="T30" fmla="*/ 2584 w 3984"/>
                <a:gd name="T31" fmla="*/ 1952 h 3795"/>
                <a:gd name="T32" fmla="*/ 2598 w 3984"/>
                <a:gd name="T33" fmla="*/ 2026 h 3795"/>
                <a:gd name="T34" fmla="*/ 2661 w 3984"/>
                <a:gd name="T35" fmla="*/ 1537 h 3795"/>
                <a:gd name="T36" fmla="*/ 2560 w 3984"/>
                <a:gd name="T37" fmla="*/ 1655 h 3795"/>
                <a:gd name="T38" fmla="*/ 2306 w 3984"/>
                <a:gd name="T39" fmla="*/ 1474 h 3795"/>
                <a:gd name="T40" fmla="*/ 2173 w 3984"/>
                <a:gd name="T41" fmla="*/ 1297 h 3795"/>
                <a:gd name="T42" fmla="*/ 2246 w 3984"/>
                <a:gd name="T43" fmla="*/ 789 h 3795"/>
                <a:gd name="T44" fmla="*/ 2226 w 3984"/>
                <a:gd name="T45" fmla="*/ 462 h 3795"/>
                <a:gd name="T46" fmla="*/ 2355 w 3984"/>
                <a:gd name="T47" fmla="*/ 223 h 3795"/>
                <a:gd name="T48" fmla="*/ 2991 w 3984"/>
                <a:gd name="T49" fmla="*/ 0 h 3795"/>
                <a:gd name="T50" fmla="*/ 3196 w 3984"/>
                <a:gd name="T51" fmla="*/ 155 h 3795"/>
                <a:gd name="T52" fmla="*/ 3392 w 3984"/>
                <a:gd name="T53" fmla="*/ 289 h 3795"/>
                <a:gd name="T54" fmla="*/ 3559 w 3984"/>
                <a:gd name="T55" fmla="*/ 374 h 3795"/>
                <a:gd name="T56" fmla="*/ 3750 w 3984"/>
                <a:gd name="T57" fmla="*/ 563 h 3795"/>
                <a:gd name="T58" fmla="*/ 3873 w 3984"/>
                <a:gd name="T59" fmla="*/ 641 h 3795"/>
                <a:gd name="T60" fmla="*/ 3936 w 3984"/>
                <a:gd name="T61" fmla="*/ 797 h 3795"/>
                <a:gd name="T62" fmla="*/ 3832 w 3984"/>
                <a:gd name="T63" fmla="*/ 1048 h 3795"/>
                <a:gd name="T64" fmla="*/ 3832 w 3984"/>
                <a:gd name="T65" fmla="*/ 1256 h 3795"/>
                <a:gd name="T66" fmla="*/ 3870 w 3984"/>
                <a:gd name="T67" fmla="*/ 1608 h 3795"/>
                <a:gd name="T68" fmla="*/ 3870 w 3984"/>
                <a:gd name="T69" fmla="*/ 1688 h 3795"/>
                <a:gd name="T70" fmla="*/ 3750 w 3984"/>
                <a:gd name="T71" fmla="*/ 1944 h 3795"/>
                <a:gd name="T72" fmla="*/ 3750 w 3984"/>
                <a:gd name="T73" fmla="*/ 2272 h 3795"/>
                <a:gd name="T74" fmla="*/ 3818 w 3984"/>
                <a:gd name="T75" fmla="*/ 2258 h 3795"/>
                <a:gd name="T76" fmla="*/ 2863 w 3984"/>
                <a:gd name="T77" fmla="*/ 2875 h 3795"/>
                <a:gd name="T78" fmla="*/ 2364 w 3984"/>
                <a:gd name="T79" fmla="*/ 2998 h 3795"/>
                <a:gd name="T80" fmla="*/ 1984 w 3984"/>
                <a:gd name="T81" fmla="*/ 3377 h 3795"/>
                <a:gd name="T82" fmla="*/ 1604 w 3984"/>
                <a:gd name="T83" fmla="*/ 3795 h 3795"/>
                <a:gd name="T84" fmla="*/ 1342 w 3984"/>
                <a:gd name="T85" fmla="*/ 3768 h 3795"/>
                <a:gd name="T86" fmla="*/ 1116 w 3984"/>
                <a:gd name="T87" fmla="*/ 3692 h 3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84" h="3795">
                  <a:moveTo>
                    <a:pt x="1116" y="3692"/>
                  </a:moveTo>
                  <a:lnTo>
                    <a:pt x="1040" y="3613"/>
                  </a:lnTo>
                  <a:lnTo>
                    <a:pt x="923" y="3576"/>
                  </a:lnTo>
                  <a:lnTo>
                    <a:pt x="478" y="3634"/>
                  </a:lnTo>
                  <a:lnTo>
                    <a:pt x="60" y="3238"/>
                  </a:lnTo>
                  <a:lnTo>
                    <a:pt x="2" y="3075"/>
                  </a:lnTo>
                  <a:lnTo>
                    <a:pt x="0" y="1865"/>
                  </a:lnTo>
                  <a:lnTo>
                    <a:pt x="687" y="1862"/>
                  </a:lnTo>
                  <a:lnTo>
                    <a:pt x="641" y="1783"/>
                  </a:lnTo>
                  <a:lnTo>
                    <a:pt x="699" y="1625"/>
                  </a:lnTo>
                  <a:lnTo>
                    <a:pt x="677" y="1041"/>
                  </a:lnTo>
                  <a:lnTo>
                    <a:pt x="726" y="1059"/>
                  </a:lnTo>
                  <a:lnTo>
                    <a:pt x="729" y="1106"/>
                  </a:lnTo>
                  <a:lnTo>
                    <a:pt x="813" y="1127"/>
                  </a:lnTo>
                  <a:lnTo>
                    <a:pt x="786" y="1237"/>
                  </a:lnTo>
                  <a:lnTo>
                    <a:pt x="840" y="1270"/>
                  </a:lnTo>
                  <a:lnTo>
                    <a:pt x="1135" y="1165"/>
                  </a:lnTo>
                  <a:lnTo>
                    <a:pt x="1146" y="1338"/>
                  </a:lnTo>
                  <a:lnTo>
                    <a:pt x="1362" y="1439"/>
                  </a:lnTo>
                  <a:lnTo>
                    <a:pt x="1613" y="1482"/>
                  </a:lnTo>
                  <a:lnTo>
                    <a:pt x="1692" y="1441"/>
                  </a:lnTo>
                  <a:lnTo>
                    <a:pt x="1717" y="1321"/>
                  </a:lnTo>
                  <a:lnTo>
                    <a:pt x="1772" y="1310"/>
                  </a:lnTo>
                  <a:lnTo>
                    <a:pt x="1790" y="1403"/>
                  </a:lnTo>
                  <a:lnTo>
                    <a:pt x="1926" y="1592"/>
                  </a:lnTo>
                  <a:lnTo>
                    <a:pt x="2001" y="1578"/>
                  </a:lnTo>
                  <a:lnTo>
                    <a:pt x="2194" y="1679"/>
                  </a:lnTo>
                  <a:lnTo>
                    <a:pt x="2235" y="1819"/>
                  </a:lnTo>
                  <a:lnTo>
                    <a:pt x="2289" y="1821"/>
                  </a:lnTo>
                  <a:lnTo>
                    <a:pt x="2388" y="2015"/>
                  </a:lnTo>
                  <a:lnTo>
                    <a:pt x="2450" y="2031"/>
                  </a:lnTo>
                  <a:lnTo>
                    <a:pt x="2584" y="1952"/>
                  </a:lnTo>
                  <a:lnTo>
                    <a:pt x="2617" y="1972"/>
                  </a:lnTo>
                  <a:lnTo>
                    <a:pt x="2598" y="2026"/>
                  </a:lnTo>
                  <a:lnTo>
                    <a:pt x="2656" y="2040"/>
                  </a:lnTo>
                  <a:lnTo>
                    <a:pt x="2661" y="1537"/>
                  </a:lnTo>
                  <a:lnTo>
                    <a:pt x="2551" y="1572"/>
                  </a:lnTo>
                  <a:lnTo>
                    <a:pt x="2560" y="1655"/>
                  </a:lnTo>
                  <a:lnTo>
                    <a:pt x="2402" y="1625"/>
                  </a:lnTo>
                  <a:lnTo>
                    <a:pt x="2306" y="1474"/>
                  </a:lnTo>
                  <a:lnTo>
                    <a:pt x="2221" y="1428"/>
                  </a:lnTo>
                  <a:lnTo>
                    <a:pt x="2173" y="1297"/>
                  </a:lnTo>
                  <a:lnTo>
                    <a:pt x="2289" y="953"/>
                  </a:lnTo>
                  <a:lnTo>
                    <a:pt x="2246" y="789"/>
                  </a:lnTo>
                  <a:lnTo>
                    <a:pt x="2289" y="623"/>
                  </a:lnTo>
                  <a:lnTo>
                    <a:pt x="2226" y="462"/>
                  </a:lnTo>
                  <a:lnTo>
                    <a:pt x="2173" y="420"/>
                  </a:lnTo>
                  <a:lnTo>
                    <a:pt x="2355" y="223"/>
                  </a:lnTo>
                  <a:lnTo>
                    <a:pt x="2355" y="112"/>
                  </a:lnTo>
                  <a:lnTo>
                    <a:pt x="2991" y="0"/>
                  </a:lnTo>
                  <a:lnTo>
                    <a:pt x="3087" y="158"/>
                  </a:lnTo>
                  <a:lnTo>
                    <a:pt x="3196" y="155"/>
                  </a:lnTo>
                  <a:lnTo>
                    <a:pt x="3302" y="281"/>
                  </a:lnTo>
                  <a:lnTo>
                    <a:pt x="3392" y="289"/>
                  </a:lnTo>
                  <a:lnTo>
                    <a:pt x="3395" y="341"/>
                  </a:lnTo>
                  <a:lnTo>
                    <a:pt x="3559" y="374"/>
                  </a:lnTo>
                  <a:lnTo>
                    <a:pt x="3728" y="475"/>
                  </a:lnTo>
                  <a:lnTo>
                    <a:pt x="3750" y="563"/>
                  </a:lnTo>
                  <a:lnTo>
                    <a:pt x="3815" y="551"/>
                  </a:lnTo>
                  <a:lnTo>
                    <a:pt x="3873" y="641"/>
                  </a:lnTo>
                  <a:lnTo>
                    <a:pt x="3859" y="732"/>
                  </a:lnTo>
                  <a:lnTo>
                    <a:pt x="3936" y="797"/>
                  </a:lnTo>
                  <a:lnTo>
                    <a:pt x="3984" y="931"/>
                  </a:lnTo>
                  <a:lnTo>
                    <a:pt x="3832" y="1048"/>
                  </a:lnTo>
                  <a:lnTo>
                    <a:pt x="3886" y="1157"/>
                  </a:lnTo>
                  <a:lnTo>
                    <a:pt x="3832" y="1256"/>
                  </a:lnTo>
                  <a:lnTo>
                    <a:pt x="3837" y="1534"/>
                  </a:lnTo>
                  <a:lnTo>
                    <a:pt x="3870" y="1608"/>
                  </a:lnTo>
                  <a:lnTo>
                    <a:pt x="3930" y="1619"/>
                  </a:lnTo>
                  <a:lnTo>
                    <a:pt x="3870" y="1688"/>
                  </a:lnTo>
                  <a:lnTo>
                    <a:pt x="3760" y="1718"/>
                  </a:lnTo>
                  <a:lnTo>
                    <a:pt x="3750" y="1944"/>
                  </a:lnTo>
                  <a:lnTo>
                    <a:pt x="3636" y="2096"/>
                  </a:lnTo>
                  <a:lnTo>
                    <a:pt x="3750" y="2272"/>
                  </a:lnTo>
                  <a:lnTo>
                    <a:pt x="3796" y="2222"/>
                  </a:lnTo>
                  <a:lnTo>
                    <a:pt x="3818" y="2258"/>
                  </a:lnTo>
                  <a:lnTo>
                    <a:pt x="2800" y="2624"/>
                  </a:lnTo>
                  <a:lnTo>
                    <a:pt x="2863" y="2875"/>
                  </a:lnTo>
                  <a:lnTo>
                    <a:pt x="2587" y="2881"/>
                  </a:lnTo>
                  <a:lnTo>
                    <a:pt x="2364" y="2998"/>
                  </a:lnTo>
                  <a:lnTo>
                    <a:pt x="2322" y="3198"/>
                  </a:lnTo>
                  <a:lnTo>
                    <a:pt x="1984" y="3377"/>
                  </a:lnTo>
                  <a:lnTo>
                    <a:pt x="1714" y="3754"/>
                  </a:lnTo>
                  <a:lnTo>
                    <a:pt x="1604" y="3795"/>
                  </a:lnTo>
                  <a:lnTo>
                    <a:pt x="1440" y="3724"/>
                  </a:lnTo>
                  <a:lnTo>
                    <a:pt x="1342" y="3768"/>
                  </a:lnTo>
                  <a:lnTo>
                    <a:pt x="1261" y="3697"/>
                  </a:lnTo>
                  <a:lnTo>
                    <a:pt x="1116" y="3692"/>
                  </a:lnTo>
                  <a:lnTo>
                    <a:pt x="1116" y="3692"/>
                  </a:lnTo>
                  <a:close/>
                </a:path>
              </a:pathLst>
            </a:custGeom>
            <a:solidFill>
              <a:srgbClr val="FF8A6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FE0C7F3B-AE9D-C633-905D-6DF5AEF0D4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0150" y="2212975"/>
              <a:ext cx="236538" cy="269875"/>
            </a:xfrm>
            <a:custGeom>
              <a:avLst/>
              <a:gdLst>
                <a:gd name="T0" fmla="*/ 638 w 1040"/>
                <a:gd name="T1" fmla="*/ 1191 h 1191"/>
                <a:gd name="T2" fmla="*/ 284 w 1040"/>
                <a:gd name="T3" fmla="*/ 1014 h 1191"/>
                <a:gd name="T4" fmla="*/ 330 w 1040"/>
                <a:gd name="T5" fmla="*/ 1014 h 1191"/>
                <a:gd name="T6" fmla="*/ 289 w 1040"/>
                <a:gd name="T7" fmla="*/ 994 h 1191"/>
                <a:gd name="T8" fmla="*/ 308 w 1040"/>
                <a:gd name="T9" fmla="*/ 959 h 1191"/>
                <a:gd name="T10" fmla="*/ 393 w 1040"/>
                <a:gd name="T11" fmla="*/ 932 h 1191"/>
                <a:gd name="T12" fmla="*/ 297 w 1040"/>
                <a:gd name="T13" fmla="*/ 948 h 1191"/>
                <a:gd name="T14" fmla="*/ 267 w 1040"/>
                <a:gd name="T15" fmla="*/ 913 h 1191"/>
                <a:gd name="T16" fmla="*/ 300 w 1040"/>
                <a:gd name="T17" fmla="*/ 866 h 1191"/>
                <a:gd name="T18" fmla="*/ 248 w 1040"/>
                <a:gd name="T19" fmla="*/ 901 h 1191"/>
                <a:gd name="T20" fmla="*/ 131 w 1040"/>
                <a:gd name="T21" fmla="*/ 825 h 1191"/>
                <a:gd name="T22" fmla="*/ 172 w 1040"/>
                <a:gd name="T23" fmla="*/ 811 h 1191"/>
                <a:gd name="T24" fmla="*/ 149 w 1040"/>
                <a:gd name="T25" fmla="*/ 740 h 1191"/>
                <a:gd name="T26" fmla="*/ 117 w 1040"/>
                <a:gd name="T27" fmla="*/ 684 h 1191"/>
                <a:gd name="T28" fmla="*/ 51 w 1040"/>
                <a:gd name="T29" fmla="*/ 716 h 1191"/>
                <a:gd name="T30" fmla="*/ 8 w 1040"/>
                <a:gd name="T31" fmla="*/ 591 h 1191"/>
                <a:gd name="T32" fmla="*/ 95 w 1040"/>
                <a:gd name="T33" fmla="*/ 634 h 1191"/>
                <a:gd name="T34" fmla="*/ 65 w 1040"/>
                <a:gd name="T35" fmla="*/ 599 h 1191"/>
                <a:gd name="T36" fmla="*/ 149 w 1040"/>
                <a:gd name="T37" fmla="*/ 561 h 1191"/>
                <a:gd name="T38" fmla="*/ 147 w 1040"/>
                <a:gd name="T39" fmla="*/ 514 h 1191"/>
                <a:gd name="T40" fmla="*/ 84 w 1040"/>
                <a:gd name="T41" fmla="*/ 554 h 1191"/>
                <a:gd name="T42" fmla="*/ 95 w 1040"/>
                <a:gd name="T43" fmla="*/ 531 h 1191"/>
                <a:gd name="T44" fmla="*/ 51 w 1040"/>
                <a:gd name="T45" fmla="*/ 523 h 1191"/>
                <a:gd name="T46" fmla="*/ 48 w 1040"/>
                <a:gd name="T47" fmla="*/ 582 h 1191"/>
                <a:gd name="T48" fmla="*/ 22 w 1040"/>
                <a:gd name="T49" fmla="*/ 462 h 1191"/>
                <a:gd name="T50" fmla="*/ 109 w 1040"/>
                <a:gd name="T51" fmla="*/ 448 h 1191"/>
                <a:gd name="T52" fmla="*/ 0 w 1040"/>
                <a:gd name="T53" fmla="*/ 380 h 1191"/>
                <a:gd name="T54" fmla="*/ 63 w 1040"/>
                <a:gd name="T55" fmla="*/ 377 h 1191"/>
                <a:gd name="T56" fmla="*/ 182 w 1040"/>
                <a:gd name="T57" fmla="*/ 260 h 1191"/>
                <a:gd name="T58" fmla="*/ 278 w 1040"/>
                <a:gd name="T59" fmla="*/ 53 h 1191"/>
                <a:gd name="T60" fmla="*/ 698 w 1040"/>
                <a:gd name="T61" fmla="*/ 0 h 1191"/>
                <a:gd name="T62" fmla="*/ 900 w 1040"/>
                <a:gd name="T63" fmla="*/ 262 h 1191"/>
                <a:gd name="T64" fmla="*/ 879 w 1040"/>
                <a:gd name="T65" fmla="*/ 350 h 1191"/>
                <a:gd name="T66" fmla="*/ 930 w 1040"/>
                <a:gd name="T67" fmla="*/ 361 h 1191"/>
                <a:gd name="T68" fmla="*/ 972 w 1040"/>
                <a:gd name="T69" fmla="*/ 508 h 1191"/>
                <a:gd name="T70" fmla="*/ 887 w 1040"/>
                <a:gd name="T71" fmla="*/ 659 h 1191"/>
                <a:gd name="T72" fmla="*/ 1040 w 1040"/>
                <a:gd name="T73" fmla="*/ 579 h 1191"/>
                <a:gd name="T74" fmla="*/ 1028 w 1040"/>
                <a:gd name="T75" fmla="*/ 697 h 1191"/>
                <a:gd name="T76" fmla="*/ 930 w 1040"/>
                <a:gd name="T77" fmla="*/ 757 h 1191"/>
                <a:gd name="T78" fmla="*/ 930 w 1040"/>
                <a:gd name="T79" fmla="*/ 858 h 1191"/>
                <a:gd name="T80" fmla="*/ 693 w 1040"/>
                <a:gd name="T81" fmla="*/ 1077 h 1191"/>
                <a:gd name="T82" fmla="*/ 638 w 1040"/>
                <a:gd name="T83" fmla="*/ 1191 h 1191"/>
                <a:gd name="T84" fmla="*/ 638 w 1040"/>
                <a:gd name="T85" fmla="*/ 1191 h 1191"/>
                <a:gd name="T86" fmla="*/ 280 w 1040"/>
                <a:gd name="T87" fmla="*/ 954 h 1191"/>
                <a:gd name="T88" fmla="*/ 267 w 1040"/>
                <a:gd name="T89" fmla="*/ 1017 h 1191"/>
                <a:gd name="T90" fmla="*/ 128 w 1040"/>
                <a:gd name="T91" fmla="*/ 946 h 1191"/>
                <a:gd name="T92" fmla="*/ 242 w 1040"/>
                <a:gd name="T93" fmla="*/ 918 h 1191"/>
                <a:gd name="T94" fmla="*/ 280 w 1040"/>
                <a:gd name="T95" fmla="*/ 954 h 1191"/>
                <a:gd name="T96" fmla="*/ 280 w 1040"/>
                <a:gd name="T97" fmla="*/ 954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40" h="1191">
                  <a:moveTo>
                    <a:pt x="638" y="1191"/>
                  </a:moveTo>
                  <a:lnTo>
                    <a:pt x="284" y="1014"/>
                  </a:lnTo>
                  <a:lnTo>
                    <a:pt x="330" y="1014"/>
                  </a:lnTo>
                  <a:lnTo>
                    <a:pt x="289" y="994"/>
                  </a:lnTo>
                  <a:lnTo>
                    <a:pt x="308" y="959"/>
                  </a:lnTo>
                  <a:lnTo>
                    <a:pt x="393" y="932"/>
                  </a:lnTo>
                  <a:lnTo>
                    <a:pt x="297" y="948"/>
                  </a:lnTo>
                  <a:lnTo>
                    <a:pt x="267" y="913"/>
                  </a:lnTo>
                  <a:lnTo>
                    <a:pt x="300" y="866"/>
                  </a:lnTo>
                  <a:lnTo>
                    <a:pt x="248" y="901"/>
                  </a:lnTo>
                  <a:lnTo>
                    <a:pt x="131" y="825"/>
                  </a:lnTo>
                  <a:lnTo>
                    <a:pt x="172" y="811"/>
                  </a:lnTo>
                  <a:lnTo>
                    <a:pt x="149" y="740"/>
                  </a:lnTo>
                  <a:lnTo>
                    <a:pt x="117" y="684"/>
                  </a:lnTo>
                  <a:lnTo>
                    <a:pt x="51" y="716"/>
                  </a:lnTo>
                  <a:lnTo>
                    <a:pt x="8" y="591"/>
                  </a:lnTo>
                  <a:lnTo>
                    <a:pt x="95" y="634"/>
                  </a:lnTo>
                  <a:lnTo>
                    <a:pt x="65" y="599"/>
                  </a:lnTo>
                  <a:lnTo>
                    <a:pt x="149" y="561"/>
                  </a:lnTo>
                  <a:lnTo>
                    <a:pt x="147" y="514"/>
                  </a:lnTo>
                  <a:lnTo>
                    <a:pt x="84" y="554"/>
                  </a:lnTo>
                  <a:lnTo>
                    <a:pt x="95" y="531"/>
                  </a:lnTo>
                  <a:lnTo>
                    <a:pt x="51" y="523"/>
                  </a:lnTo>
                  <a:lnTo>
                    <a:pt x="48" y="582"/>
                  </a:lnTo>
                  <a:lnTo>
                    <a:pt x="22" y="462"/>
                  </a:lnTo>
                  <a:lnTo>
                    <a:pt x="109" y="448"/>
                  </a:lnTo>
                  <a:lnTo>
                    <a:pt x="0" y="380"/>
                  </a:lnTo>
                  <a:lnTo>
                    <a:pt x="63" y="377"/>
                  </a:lnTo>
                  <a:lnTo>
                    <a:pt x="182" y="260"/>
                  </a:lnTo>
                  <a:lnTo>
                    <a:pt x="278" y="53"/>
                  </a:lnTo>
                  <a:lnTo>
                    <a:pt x="698" y="0"/>
                  </a:lnTo>
                  <a:lnTo>
                    <a:pt x="900" y="262"/>
                  </a:lnTo>
                  <a:lnTo>
                    <a:pt x="879" y="350"/>
                  </a:lnTo>
                  <a:lnTo>
                    <a:pt x="930" y="361"/>
                  </a:lnTo>
                  <a:lnTo>
                    <a:pt x="972" y="508"/>
                  </a:lnTo>
                  <a:lnTo>
                    <a:pt x="887" y="659"/>
                  </a:lnTo>
                  <a:lnTo>
                    <a:pt x="1040" y="579"/>
                  </a:lnTo>
                  <a:lnTo>
                    <a:pt x="1028" y="697"/>
                  </a:lnTo>
                  <a:lnTo>
                    <a:pt x="930" y="757"/>
                  </a:lnTo>
                  <a:lnTo>
                    <a:pt x="930" y="858"/>
                  </a:lnTo>
                  <a:lnTo>
                    <a:pt x="693" y="1077"/>
                  </a:lnTo>
                  <a:lnTo>
                    <a:pt x="638" y="1191"/>
                  </a:lnTo>
                  <a:lnTo>
                    <a:pt x="638" y="1191"/>
                  </a:lnTo>
                  <a:close/>
                  <a:moveTo>
                    <a:pt x="280" y="954"/>
                  </a:moveTo>
                  <a:lnTo>
                    <a:pt x="267" y="1017"/>
                  </a:lnTo>
                  <a:lnTo>
                    <a:pt x="128" y="946"/>
                  </a:lnTo>
                  <a:lnTo>
                    <a:pt x="242" y="918"/>
                  </a:lnTo>
                  <a:lnTo>
                    <a:pt x="280" y="954"/>
                  </a:lnTo>
                  <a:lnTo>
                    <a:pt x="280" y="954"/>
                  </a:lnTo>
                  <a:close/>
                </a:path>
              </a:pathLst>
            </a:custGeom>
            <a:solidFill>
              <a:srgbClr val="00BCD4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EB5E6BAF-DD3D-C8ED-022A-D409BBE02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863" y="1982788"/>
              <a:ext cx="582613" cy="473075"/>
            </a:xfrm>
            <a:custGeom>
              <a:avLst/>
              <a:gdLst>
                <a:gd name="T0" fmla="*/ 671 w 2568"/>
                <a:gd name="T1" fmla="*/ 1333 h 2084"/>
                <a:gd name="T2" fmla="*/ 620 w 2568"/>
                <a:gd name="T3" fmla="*/ 1335 h 2084"/>
                <a:gd name="T4" fmla="*/ 587 w 2568"/>
                <a:gd name="T5" fmla="*/ 1294 h 2084"/>
                <a:gd name="T6" fmla="*/ 474 w 2568"/>
                <a:gd name="T7" fmla="*/ 1213 h 2084"/>
                <a:gd name="T8" fmla="*/ 499 w 2568"/>
                <a:gd name="T9" fmla="*/ 1085 h 2084"/>
                <a:gd name="T10" fmla="*/ 486 w 2568"/>
                <a:gd name="T11" fmla="*/ 1043 h 2084"/>
                <a:gd name="T12" fmla="*/ 358 w 2568"/>
                <a:gd name="T13" fmla="*/ 1016 h 2084"/>
                <a:gd name="T14" fmla="*/ 325 w 2568"/>
                <a:gd name="T15" fmla="*/ 1005 h 2084"/>
                <a:gd name="T16" fmla="*/ 300 w 2568"/>
                <a:gd name="T17" fmla="*/ 987 h 2084"/>
                <a:gd name="T18" fmla="*/ 191 w 2568"/>
                <a:gd name="T19" fmla="*/ 833 h 2084"/>
                <a:gd name="T20" fmla="*/ 199 w 2568"/>
                <a:gd name="T21" fmla="*/ 685 h 2084"/>
                <a:gd name="T22" fmla="*/ 147 w 2568"/>
                <a:gd name="T23" fmla="*/ 718 h 2084"/>
                <a:gd name="T24" fmla="*/ 89 w 2568"/>
                <a:gd name="T25" fmla="*/ 680 h 2084"/>
                <a:gd name="T26" fmla="*/ 134 w 2568"/>
                <a:gd name="T27" fmla="*/ 620 h 2084"/>
                <a:gd name="T28" fmla="*/ 54 w 2568"/>
                <a:gd name="T29" fmla="*/ 634 h 2084"/>
                <a:gd name="T30" fmla="*/ 0 w 2568"/>
                <a:gd name="T31" fmla="*/ 702 h 2084"/>
                <a:gd name="T32" fmla="*/ 122 w 2568"/>
                <a:gd name="T33" fmla="*/ 454 h 2084"/>
                <a:gd name="T34" fmla="*/ 458 w 2568"/>
                <a:gd name="T35" fmla="*/ 366 h 2084"/>
                <a:gd name="T36" fmla="*/ 373 w 2568"/>
                <a:gd name="T37" fmla="*/ 200 h 2084"/>
                <a:gd name="T38" fmla="*/ 453 w 2568"/>
                <a:gd name="T39" fmla="*/ 0 h 2084"/>
                <a:gd name="T40" fmla="*/ 688 w 2568"/>
                <a:gd name="T41" fmla="*/ 71 h 2084"/>
                <a:gd name="T42" fmla="*/ 928 w 2568"/>
                <a:gd name="T43" fmla="*/ 131 h 2084"/>
                <a:gd name="T44" fmla="*/ 1260 w 2568"/>
                <a:gd name="T45" fmla="*/ 91 h 2084"/>
                <a:gd name="T46" fmla="*/ 1282 w 2568"/>
                <a:gd name="T47" fmla="*/ 232 h 2084"/>
                <a:gd name="T48" fmla="*/ 1413 w 2568"/>
                <a:gd name="T49" fmla="*/ 159 h 2084"/>
                <a:gd name="T50" fmla="*/ 1648 w 2568"/>
                <a:gd name="T51" fmla="*/ 154 h 2084"/>
                <a:gd name="T52" fmla="*/ 1869 w 2568"/>
                <a:gd name="T53" fmla="*/ 169 h 2084"/>
                <a:gd name="T54" fmla="*/ 1943 w 2568"/>
                <a:gd name="T55" fmla="*/ 61 h 2084"/>
                <a:gd name="T56" fmla="*/ 2088 w 2568"/>
                <a:gd name="T57" fmla="*/ 82 h 2084"/>
                <a:gd name="T58" fmla="*/ 2142 w 2568"/>
                <a:gd name="T59" fmla="*/ 361 h 2084"/>
                <a:gd name="T60" fmla="*/ 2197 w 2568"/>
                <a:gd name="T61" fmla="*/ 625 h 2084"/>
                <a:gd name="T62" fmla="*/ 2338 w 2568"/>
                <a:gd name="T63" fmla="*/ 786 h 2084"/>
                <a:gd name="T64" fmla="*/ 2446 w 2568"/>
                <a:gd name="T65" fmla="*/ 932 h 2084"/>
                <a:gd name="T66" fmla="*/ 2391 w 2568"/>
                <a:gd name="T67" fmla="*/ 1174 h 2084"/>
                <a:gd name="T68" fmla="*/ 2492 w 2568"/>
                <a:gd name="T69" fmla="*/ 1221 h 2084"/>
                <a:gd name="T70" fmla="*/ 2535 w 2568"/>
                <a:gd name="T71" fmla="*/ 1347 h 2084"/>
                <a:gd name="T72" fmla="*/ 2459 w 2568"/>
                <a:gd name="T73" fmla="*/ 1450 h 2084"/>
                <a:gd name="T74" fmla="*/ 2568 w 2568"/>
                <a:gd name="T75" fmla="*/ 1619 h 2084"/>
                <a:gd name="T76" fmla="*/ 2366 w 2568"/>
                <a:gd name="T77" fmla="*/ 1589 h 2084"/>
                <a:gd name="T78" fmla="*/ 2451 w 2568"/>
                <a:gd name="T79" fmla="*/ 1694 h 2084"/>
                <a:gd name="T80" fmla="*/ 2429 w 2568"/>
                <a:gd name="T81" fmla="*/ 1753 h 2084"/>
                <a:gd name="T82" fmla="*/ 2290 w 2568"/>
                <a:gd name="T83" fmla="*/ 1939 h 2084"/>
                <a:gd name="T84" fmla="*/ 2161 w 2568"/>
                <a:gd name="T85" fmla="*/ 2051 h 2084"/>
                <a:gd name="T86" fmla="*/ 2033 w 2568"/>
                <a:gd name="T87" fmla="*/ 2010 h 2084"/>
                <a:gd name="T88" fmla="*/ 1990 w 2568"/>
                <a:gd name="T89" fmla="*/ 1917 h 2084"/>
                <a:gd name="T90" fmla="*/ 1875 w 2568"/>
                <a:gd name="T91" fmla="*/ 1622 h 2084"/>
                <a:gd name="T92" fmla="*/ 1741 w 2568"/>
                <a:gd name="T93" fmla="*/ 1611 h 2084"/>
                <a:gd name="T94" fmla="*/ 1665 w 2568"/>
                <a:gd name="T95" fmla="*/ 1589 h 2084"/>
                <a:gd name="T96" fmla="*/ 1597 w 2568"/>
                <a:gd name="T97" fmla="*/ 1518 h 2084"/>
                <a:gd name="T98" fmla="*/ 1504 w 2568"/>
                <a:gd name="T99" fmla="*/ 1360 h 2084"/>
                <a:gd name="T100" fmla="*/ 1323 w 2568"/>
                <a:gd name="T101" fmla="*/ 1010 h 2084"/>
                <a:gd name="T102" fmla="*/ 807 w 2568"/>
                <a:gd name="T103" fmla="*/ 1270 h 2084"/>
                <a:gd name="T104" fmla="*/ 625 w 2568"/>
                <a:gd name="T105" fmla="*/ 1390 h 2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68" h="2084">
                  <a:moveTo>
                    <a:pt x="625" y="1390"/>
                  </a:moveTo>
                  <a:lnTo>
                    <a:pt x="671" y="1333"/>
                  </a:lnTo>
                  <a:lnTo>
                    <a:pt x="647" y="1302"/>
                  </a:lnTo>
                  <a:lnTo>
                    <a:pt x="620" y="1335"/>
                  </a:lnTo>
                  <a:lnTo>
                    <a:pt x="622" y="1267"/>
                  </a:lnTo>
                  <a:lnTo>
                    <a:pt x="587" y="1294"/>
                  </a:lnTo>
                  <a:lnTo>
                    <a:pt x="557" y="1188"/>
                  </a:lnTo>
                  <a:lnTo>
                    <a:pt x="474" y="1213"/>
                  </a:lnTo>
                  <a:lnTo>
                    <a:pt x="529" y="1103"/>
                  </a:lnTo>
                  <a:lnTo>
                    <a:pt x="499" y="1085"/>
                  </a:lnTo>
                  <a:lnTo>
                    <a:pt x="472" y="1123"/>
                  </a:lnTo>
                  <a:lnTo>
                    <a:pt x="486" y="1043"/>
                  </a:lnTo>
                  <a:lnTo>
                    <a:pt x="434" y="1076"/>
                  </a:lnTo>
                  <a:lnTo>
                    <a:pt x="358" y="1016"/>
                  </a:lnTo>
                  <a:lnTo>
                    <a:pt x="376" y="947"/>
                  </a:lnTo>
                  <a:lnTo>
                    <a:pt x="325" y="1005"/>
                  </a:lnTo>
                  <a:lnTo>
                    <a:pt x="330" y="956"/>
                  </a:lnTo>
                  <a:lnTo>
                    <a:pt x="300" y="987"/>
                  </a:lnTo>
                  <a:lnTo>
                    <a:pt x="220" y="945"/>
                  </a:lnTo>
                  <a:lnTo>
                    <a:pt x="191" y="833"/>
                  </a:lnTo>
                  <a:lnTo>
                    <a:pt x="147" y="844"/>
                  </a:lnTo>
                  <a:lnTo>
                    <a:pt x="199" y="685"/>
                  </a:lnTo>
                  <a:lnTo>
                    <a:pt x="134" y="781"/>
                  </a:lnTo>
                  <a:lnTo>
                    <a:pt x="147" y="718"/>
                  </a:lnTo>
                  <a:lnTo>
                    <a:pt x="111" y="759"/>
                  </a:lnTo>
                  <a:lnTo>
                    <a:pt x="89" y="680"/>
                  </a:lnTo>
                  <a:lnTo>
                    <a:pt x="142" y="631"/>
                  </a:lnTo>
                  <a:lnTo>
                    <a:pt x="134" y="620"/>
                  </a:lnTo>
                  <a:lnTo>
                    <a:pt x="81" y="658"/>
                  </a:lnTo>
                  <a:lnTo>
                    <a:pt x="54" y="634"/>
                  </a:lnTo>
                  <a:lnTo>
                    <a:pt x="43" y="735"/>
                  </a:lnTo>
                  <a:lnTo>
                    <a:pt x="0" y="702"/>
                  </a:lnTo>
                  <a:lnTo>
                    <a:pt x="18" y="658"/>
                  </a:lnTo>
                  <a:lnTo>
                    <a:pt x="122" y="454"/>
                  </a:lnTo>
                  <a:lnTo>
                    <a:pt x="267" y="385"/>
                  </a:lnTo>
                  <a:lnTo>
                    <a:pt x="458" y="366"/>
                  </a:lnTo>
                  <a:lnTo>
                    <a:pt x="461" y="254"/>
                  </a:lnTo>
                  <a:lnTo>
                    <a:pt x="373" y="200"/>
                  </a:lnTo>
                  <a:lnTo>
                    <a:pt x="469" y="145"/>
                  </a:lnTo>
                  <a:lnTo>
                    <a:pt x="453" y="0"/>
                  </a:lnTo>
                  <a:lnTo>
                    <a:pt x="680" y="11"/>
                  </a:lnTo>
                  <a:lnTo>
                    <a:pt x="688" y="71"/>
                  </a:lnTo>
                  <a:lnTo>
                    <a:pt x="736" y="46"/>
                  </a:lnTo>
                  <a:lnTo>
                    <a:pt x="928" y="131"/>
                  </a:lnTo>
                  <a:lnTo>
                    <a:pt x="1015" y="93"/>
                  </a:lnTo>
                  <a:lnTo>
                    <a:pt x="1260" y="91"/>
                  </a:lnTo>
                  <a:lnTo>
                    <a:pt x="1222" y="169"/>
                  </a:lnTo>
                  <a:lnTo>
                    <a:pt x="1282" y="232"/>
                  </a:lnTo>
                  <a:lnTo>
                    <a:pt x="1331" y="238"/>
                  </a:lnTo>
                  <a:lnTo>
                    <a:pt x="1413" y="159"/>
                  </a:lnTo>
                  <a:lnTo>
                    <a:pt x="1498" y="282"/>
                  </a:lnTo>
                  <a:lnTo>
                    <a:pt x="1648" y="154"/>
                  </a:lnTo>
                  <a:lnTo>
                    <a:pt x="1837" y="224"/>
                  </a:lnTo>
                  <a:lnTo>
                    <a:pt x="1869" y="169"/>
                  </a:lnTo>
                  <a:lnTo>
                    <a:pt x="1970" y="129"/>
                  </a:lnTo>
                  <a:lnTo>
                    <a:pt x="1943" y="61"/>
                  </a:lnTo>
                  <a:lnTo>
                    <a:pt x="1970" y="44"/>
                  </a:lnTo>
                  <a:lnTo>
                    <a:pt x="2088" y="82"/>
                  </a:lnTo>
                  <a:lnTo>
                    <a:pt x="2156" y="260"/>
                  </a:lnTo>
                  <a:lnTo>
                    <a:pt x="2142" y="361"/>
                  </a:lnTo>
                  <a:lnTo>
                    <a:pt x="2306" y="469"/>
                  </a:lnTo>
                  <a:lnTo>
                    <a:pt x="2197" y="625"/>
                  </a:lnTo>
                  <a:lnTo>
                    <a:pt x="2325" y="601"/>
                  </a:lnTo>
                  <a:lnTo>
                    <a:pt x="2338" y="786"/>
                  </a:lnTo>
                  <a:lnTo>
                    <a:pt x="2442" y="866"/>
                  </a:lnTo>
                  <a:lnTo>
                    <a:pt x="2446" y="932"/>
                  </a:lnTo>
                  <a:lnTo>
                    <a:pt x="2383" y="1016"/>
                  </a:lnTo>
                  <a:lnTo>
                    <a:pt x="2391" y="1174"/>
                  </a:lnTo>
                  <a:lnTo>
                    <a:pt x="2426" y="1229"/>
                  </a:lnTo>
                  <a:lnTo>
                    <a:pt x="2492" y="1221"/>
                  </a:lnTo>
                  <a:lnTo>
                    <a:pt x="2469" y="1309"/>
                  </a:lnTo>
                  <a:lnTo>
                    <a:pt x="2535" y="1347"/>
                  </a:lnTo>
                  <a:lnTo>
                    <a:pt x="2469" y="1379"/>
                  </a:lnTo>
                  <a:lnTo>
                    <a:pt x="2459" y="1450"/>
                  </a:lnTo>
                  <a:lnTo>
                    <a:pt x="2554" y="1521"/>
                  </a:lnTo>
                  <a:lnTo>
                    <a:pt x="2568" y="1619"/>
                  </a:lnTo>
                  <a:lnTo>
                    <a:pt x="2511" y="1579"/>
                  </a:lnTo>
                  <a:lnTo>
                    <a:pt x="2366" y="1589"/>
                  </a:lnTo>
                  <a:lnTo>
                    <a:pt x="2361" y="1672"/>
                  </a:lnTo>
                  <a:lnTo>
                    <a:pt x="2451" y="1694"/>
                  </a:lnTo>
                  <a:lnTo>
                    <a:pt x="2464" y="1759"/>
                  </a:lnTo>
                  <a:lnTo>
                    <a:pt x="2429" y="1753"/>
                  </a:lnTo>
                  <a:lnTo>
                    <a:pt x="2376" y="1942"/>
                  </a:lnTo>
                  <a:lnTo>
                    <a:pt x="2290" y="1939"/>
                  </a:lnTo>
                  <a:lnTo>
                    <a:pt x="2219" y="1888"/>
                  </a:lnTo>
                  <a:lnTo>
                    <a:pt x="2161" y="2051"/>
                  </a:lnTo>
                  <a:lnTo>
                    <a:pt x="2071" y="2084"/>
                  </a:lnTo>
                  <a:lnTo>
                    <a:pt x="2033" y="2010"/>
                  </a:lnTo>
                  <a:lnTo>
                    <a:pt x="1945" y="2016"/>
                  </a:lnTo>
                  <a:lnTo>
                    <a:pt x="1990" y="1917"/>
                  </a:lnTo>
                  <a:lnTo>
                    <a:pt x="1935" y="1639"/>
                  </a:lnTo>
                  <a:lnTo>
                    <a:pt x="1875" y="1622"/>
                  </a:lnTo>
                  <a:lnTo>
                    <a:pt x="1839" y="1556"/>
                  </a:lnTo>
                  <a:lnTo>
                    <a:pt x="1741" y="1611"/>
                  </a:lnTo>
                  <a:lnTo>
                    <a:pt x="1730" y="1579"/>
                  </a:lnTo>
                  <a:lnTo>
                    <a:pt x="1665" y="1589"/>
                  </a:lnTo>
                  <a:lnTo>
                    <a:pt x="1512" y="1669"/>
                  </a:lnTo>
                  <a:lnTo>
                    <a:pt x="1597" y="1518"/>
                  </a:lnTo>
                  <a:lnTo>
                    <a:pt x="1555" y="1371"/>
                  </a:lnTo>
                  <a:lnTo>
                    <a:pt x="1504" y="1360"/>
                  </a:lnTo>
                  <a:lnTo>
                    <a:pt x="1525" y="1272"/>
                  </a:lnTo>
                  <a:lnTo>
                    <a:pt x="1323" y="1010"/>
                  </a:lnTo>
                  <a:lnTo>
                    <a:pt x="903" y="1063"/>
                  </a:lnTo>
                  <a:lnTo>
                    <a:pt x="807" y="1270"/>
                  </a:lnTo>
                  <a:lnTo>
                    <a:pt x="688" y="1387"/>
                  </a:lnTo>
                  <a:lnTo>
                    <a:pt x="625" y="1390"/>
                  </a:lnTo>
                  <a:lnTo>
                    <a:pt x="625" y="1390"/>
                  </a:lnTo>
                  <a:close/>
                </a:path>
              </a:pathLst>
            </a:custGeom>
            <a:solidFill>
              <a:srgbClr val="FF572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8794C7AC-0A8C-9C21-9952-87F31E620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200" y="2336800"/>
              <a:ext cx="320675" cy="368300"/>
            </a:xfrm>
            <a:custGeom>
              <a:avLst/>
              <a:gdLst>
                <a:gd name="T0" fmla="*/ 0 w 1414"/>
                <a:gd name="T1" fmla="*/ 645 h 1626"/>
                <a:gd name="T2" fmla="*/ 55 w 1414"/>
                <a:gd name="T3" fmla="*/ 531 h 1626"/>
                <a:gd name="T4" fmla="*/ 292 w 1414"/>
                <a:gd name="T5" fmla="*/ 312 h 1626"/>
                <a:gd name="T6" fmla="*/ 292 w 1414"/>
                <a:gd name="T7" fmla="*/ 211 h 1626"/>
                <a:gd name="T8" fmla="*/ 390 w 1414"/>
                <a:gd name="T9" fmla="*/ 151 h 1626"/>
                <a:gd name="T10" fmla="*/ 402 w 1414"/>
                <a:gd name="T11" fmla="*/ 33 h 1626"/>
                <a:gd name="T12" fmla="*/ 467 w 1414"/>
                <a:gd name="T13" fmla="*/ 23 h 1626"/>
                <a:gd name="T14" fmla="*/ 478 w 1414"/>
                <a:gd name="T15" fmla="*/ 55 h 1626"/>
                <a:gd name="T16" fmla="*/ 576 w 1414"/>
                <a:gd name="T17" fmla="*/ 0 h 1626"/>
                <a:gd name="T18" fmla="*/ 612 w 1414"/>
                <a:gd name="T19" fmla="*/ 66 h 1626"/>
                <a:gd name="T20" fmla="*/ 672 w 1414"/>
                <a:gd name="T21" fmla="*/ 83 h 1626"/>
                <a:gd name="T22" fmla="*/ 727 w 1414"/>
                <a:gd name="T23" fmla="*/ 361 h 1626"/>
                <a:gd name="T24" fmla="*/ 682 w 1414"/>
                <a:gd name="T25" fmla="*/ 460 h 1626"/>
                <a:gd name="T26" fmla="*/ 770 w 1414"/>
                <a:gd name="T27" fmla="*/ 454 h 1626"/>
                <a:gd name="T28" fmla="*/ 808 w 1414"/>
                <a:gd name="T29" fmla="*/ 528 h 1626"/>
                <a:gd name="T30" fmla="*/ 898 w 1414"/>
                <a:gd name="T31" fmla="*/ 495 h 1626"/>
                <a:gd name="T32" fmla="*/ 956 w 1414"/>
                <a:gd name="T33" fmla="*/ 332 h 1626"/>
                <a:gd name="T34" fmla="*/ 1027 w 1414"/>
                <a:gd name="T35" fmla="*/ 383 h 1626"/>
                <a:gd name="T36" fmla="*/ 1098 w 1414"/>
                <a:gd name="T37" fmla="*/ 602 h 1626"/>
                <a:gd name="T38" fmla="*/ 1075 w 1414"/>
                <a:gd name="T39" fmla="*/ 694 h 1626"/>
                <a:gd name="T40" fmla="*/ 986 w 1414"/>
                <a:gd name="T41" fmla="*/ 798 h 1626"/>
                <a:gd name="T42" fmla="*/ 1054 w 1414"/>
                <a:gd name="T43" fmla="*/ 811 h 1626"/>
                <a:gd name="T44" fmla="*/ 1057 w 1414"/>
                <a:gd name="T45" fmla="*/ 856 h 1626"/>
                <a:gd name="T46" fmla="*/ 1229 w 1414"/>
                <a:gd name="T47" fmla="*/ 880 h 1626"/>
                <a:gd name="T48" fmla="*/ 1275 w 1414"/>
                <a:gd name="T49" fmla="*/ 1000 h 1626"/>
                <a:gd name="T50" fmla="*/ 1392 w 1414"/>
                <a:gd name="T51" fmla="*/ 1044 h 1626"/>
                <a:gd name="T52" fmla="*/ 1414 w 1414"/>
                <a:gd name="T53" fmla="*/ 1249 h 1626"/>
                <a:gd name="T54" fmla="*/ 1343 w 1414"/>
                <a:gd name="T55" fmla="*/ 1412 h 1626"/>
                <a:gd name="T56" fmla="*/ 1367 w 1414"/>
                <a:gd name="T57" fmla="*/ 1626 h 1626"/>
                <a:gd name="T58" fmla="*/ 1120 w 1414"/>
                <a:gd name="T59" fmla="*/ 1541 h 1626"/>
                <a:gd name="T60" fmla="*/ 828 w 1414"/>
                <a:gd name="T61" fmla="*/ 1369 h 1626"/>
                <a:gd name="T62" fmla="*/ 399 w 1414"/>
                <a:gd name="T63" fmla="*/ 946 h 1626"/>
                <a:gd name="T64" fmla="*/ 241 w 1414"/>
                <a:gd name="T65" fmla="*/ 886 h 1626"/>
                <a:gd name="T66" fmla="*/ 251 w 1414"/>
                <a:gd name="T67" fmla="*/ 841 h 1626"/>
                <a:gd name="T68" fmla="*/ 44 w 1414"/>
                <a:gd name="T69" fmla="*/ 730 h 1626"/>
                <a:gd name="T70" fmla="*/ 0 w 1414"/>
                <a:gd name="T71" fmla="*/ 645 h 1626"/>
                <a:gd name="T72" fmla="*/ 0 w 1414"/>
                <a:gd name="T73" fmla="*/ 645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14" h="1626">
                  <a:moveTo>
                    <a:pt x="0" y="645"/>
                  </a:moveTo>
                  <a:lnTo>
                    <a:pt x="55" y="531"/>
                  </a:lnTo>
                  <a:lnTo>
                    <a:pt x="292" y="312"/>
                  </a:lnTo>
                  <a:lnTo>
                    <a:pt x="292" y="211"/>
                  </a:lnTo>
                  <a:lnTo>
                    <a:pt x="390" y="151"/>
                  </a:lnTo>
                  <a:lnTo>
                    <a:pt x="402" y="33"/>
                  </a:lnTo>
                  <a:lnTo>
                    <a:pt x="467" y="23"/>
                  </a:lnTo>
                  <a:lnTo>
                    <a:pt x="478" y="55"/>
                  </a:lnTo>
                  <a:lnTo>
                    <a:pt x="576" y="0"/>
                  </a:lnTo>
                  <a:lnTo>
                    <a:pt x="612" y="66"/>
                  </a:lnTo>
                  <a:lnTo>
                    <a:pt x="672" y="83"/>
                  </a:lnTo>
                  <a:lnTo>
                    <a:pt x="727" y="361"/>
                  </a:lnTo>
                  <a:lnTo>
                    <a:pt x="682" y="460"/>
                  </a:lnTo>
                  <a:lnTo>
                    <a:pt x="770" y="454"/>
                  </a:lnTo>
                  <a:lnTo>
                    <a:pt x="808" y="528"/>
                  </a:lnTo>
                  <a:lnTo>
                    <a:pt x="898" y="495"/>
                  </a:lnTo>
                  <a:lnTo>
                    <a:pt x="956" y="332"/>
                  </a:lnTo>
                  <a:lnTo>
                    <a:pt x="1027" y="383"/>
                  </a:lnTo>
                  <a:lnTo>
                    <a:pt x="1098" y="602"/>
                  </a:lnTo>
                  <a:lnTo>
                    <a:pt x="1075" y="694"/>
                  </a:lnTo>
                  <a:lnTo>
                    <a:pt x="986" y="798"/>
                  </a:lnTo>
                  <a:lnTo>
                    <a:pt x="1054" y="811"/>
                  </a:lnTo>
                  <a:lnTo>
                    <a:pt x="1057" y="856"/>
                  </a:lnTo>
                  <a:lnTo>
                    <a:pt x="1229" y="880"/>
                  </a:lnTo>
                  <a:lnTo>
                    <a:pt x="1275" y="1000"/>
                  </a:lnTo>
                  <a:lnTo>
                    <a:pt x="1392" y="1044"/>
                  </a:lnTo>
                  <a:lnTo>
                    <a:pt x="1414" y="1249"/>
                  </a:lnTo>
                  <a:lnTo>
                    <a:pt x="1343" y="1412"/>
                  </a:lnTo>
                  <a:lnTo>
                    <a:pt x="1367" y="1626"/>
                  </a:lnTo>
                  <a:lnTo>
                    <a:pt x="1120" y="1541"/>
                  </a:lnTo>
                  <a:lnTo>
                    <a:pt x="828" y="1369"/>
                  </a:lnTo>
                  <a:lnTo>
                    <a:pt x="399" y="946"/>
                  </a:lnTo>
                  <a:lnTo>
                    <a:pt x="241" y="886"/>
                  </a:lnTo>
                  <a:lnTo>
                    <a:pt x="251" y="841"/>
                  </a:lnTo>
                  <a:lnTo>
                    <a:pt x="44" y="730"/>
                  </a:lnTo>
                  <a:lnTo>
                    <a:pt x="0" y="645"/>
                  </a:lnTo>
                  <a:lnTo>
                    <a:pt x="0" y="645"/>
                  </a:lnTo>
                  <a:close/>
                </a:path>
              </a:pathLst>
            </a:custGeom>
            <a:solidFill>
              <a:srgbClr val="66BB6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BD350C1A-98D5-DABD-9631-285137098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738" y="2103438"/>
              <a:ext cx="1017588" cy="773113"/>
            </a:xfrm>
            <a:custGeom>
              <a:avLst/>
              <a:gdLst>
                <a:gd name="T0" fmla="*/ 579 w 4484"/>
                <a:gd name="T1" fmla="*/ 3132 h 3408"/>
                <a:gd name="T2" fmla="*/ 224 w 4484"/>
                <a:gd name="T3" fmla="*/ 2709 h 3408"/>
                <a:gd name="T4" fmla="*/ 211 w 4484"/>
                <a:gd name="T5" fmla="*/ 2559 h 3408"/>
                <a:gd name="T6" fmla="*/ 96 w 4484"/>
                <a:gd name="T7" fmla="*/ 2267 h 3408"/>
                <a:gd name="T8" fmla="*/ 80 w 4484"/>
                <a:gd name="T9" fmla="*/ 1993 h 3408"/>
                <a:gd name="T10" fmla="*/ 131 w 4484"/>
                <a:gd name="T11" fmla="*/ 1816 h 3408"/>
                <a:gd name="T12" fmla="*/ 375 w 4484"/>
                <a:gd name="T13" fmla="*/ 1346 h 3408"/>
                <a:gd name="T14" fmla="*/ 680 w 4484"/>
                <a:gd name="T15" fmla="*/ 1288 h 3408"/>
                <a:gd name="T16" fmla="*/ 831 w 4484"/>
                <a:gd name="T17" fmla="*/ 1338 h 3408"/>
                <a:gd name="T18" fmla="*/ 1441 w 4484"/>
                <a:gd name="T19" fmla="*/ 1139 h 3408"/>
                <a:gd name="T20" fmla="*/ 1537 w 4484"/>
                <a:gd name="T21" fmla="*/ 830 h 3408"/>
                <a:gd name="T22" fmla="*/ 2075 w 4484"/>
                <a:gd name="T23" fmla="*/ 718 h 3408"/>
                <a:gd name="T24" fmla="*/ 2517 w 4484"/>
                <a:gd name="T25" fmla="*/ 140 h 3408"/>
                <a:gd name="T26" fmla="*/ 2910 w 4484"/>
                <a:gd name="T27" fmla="*/ 30 h 3408"/>
                <a:gd name="T28" fmla="*/ 3174 w 4484"/>
                <a:gd name="T29" fmla="*/ 661 h 3408"/>
                <a:gd name="T30" fmla="*/ 3153 w 4484"/>
                <a:gd name="T31" fmla="*/ 779 h 3408"/>
                <a:gd name="T32" fmla="*/ 3360 w 4484"/>
                <a:gd name="T33" fmla="*/ 888 h 3408"/>
                <a:gd name="T34" fmla="*/ 3355 w 4484"/>
                <a:gd name="T35" fmla="*/ 1032 h 3408"/>
                <a:gd name="T36" fmla="*/ 3726 w 4484"/>
                <a:gd name="T37" fmla="*/ 1212 h 3408"/>
                <a:gd name="T38" fmla="*/ 3705 w 4484"/>
                <a:gd name="T39" fmla="*/ 1325 h 3408"/>
                <a:gd name="T40" fmla="*/ 3999 w 4484"/>
                <a:gd name="T41" fmla="*/ 1545 h 3408"/>
                <a:gd name="T42" fmla="*/ 4119 w 4484"/>
                <a:gd name="T43" fmla="*/ 1680 h 3408"/>
                <a:gd name="T44" fmla="*/ 4166 w 4484"/>
                <a:gd name="T45" fmla="*/ 1851 h 3408"/>
                <a:gd name="T46" fmla="*/ 4375 w 4484"/>
                <a:gd name="T47" fmla="*/ 2023 h 3408"/>
                <a:gd name="T48" fmla="*/ 4425 w 4484"/>
                <a:gd name="T49" fmla="*/ 2220 h 3408"/>
                <a:gd name="T50" fmla="*/ 4360 w 4484"/>
                <a:gd name="T51" fmla="*/ 2242 h 3408"/>
                <a:gd name="T52" fmla="*/ 4163 w 4484"/>
                <a:gd name="T53" fmla="*/ 2305 h 3408"/>
                <a:gd name="T54" fmla="*/ 3958 w 4484"/>
                <a:gd name="T55" fmla="*/ 2255 h 3408"/>
                <a:gd name="T56" fmla="*/ 3773 w 4484"/>
                <a:gd name="T57" fmla="*/ 2201 h 3408"/>
                <a:gd name="T58" fmla="*/ 3554 w 4484"/>
                <a:gd name="T59" fmla="*/ 2353 h 3408"/>
                <a:gd name="T60" fmla="*/ 3393 w 4484"/>
                <a:gd name="T61" fmla="*/ 2348 h 3408"/>
                <a:gd name="T62" fmla="*/ 2924 w 4484"/>
                <a:gd name="T63" fmla="*/ 2392 h 3408"/>
                <a:gd name="T64" fmla="*/ 2793 w 4484"/>
                <a:gd name="T65" fmla="*/ 2637 h 3408"/>
                <a:gd name="T66" fmla="*/ 2528 w 4484"/>
                <a:gd name="T67" fmla="*/ 2599 h 3408"/>
                <a:gd name="T68" fmla="*/ 2230 w 4484"/>
                <a:gd name="T69" fmla="*/ 2537 h 3408"/>
                <a:gd name="T70" fmla="*/ 2048 w 4484"/>
                <a:gd name="T71" fmla="*/ 2411 h 3408"/>
                <a:gd name="T72" fmla="*/ 1733 w 4484"/>
                <a:gd name="T73" fmla="*/ 2272 h 3408"/>
                <a:gd name="T74" fmla="*/ 1501 w 4484"/>
                <a:gd name="T75" fmla="*/ 2559 h 3408"/>
                <a:gd name="T76" fmla="*/ 1461 w 4484"/>
                <a:gd name="T77" fmla="*/ 2919 h 3408"/>
                <a:gd name="T78" fmla="*/ 1308 w 4484"/>
                <a:gd name="T79" fmla="*/ 2919 h 3408"/>
                <a:gd name="T80" fmla="*/ 904 w 4484"/>
                <a:gd name="T81" fmla="*/ 2897 h 3408"/>
                <a:gd name="T82" fmla="*/ 628 w 4484"/>
                <a:gd name="T83" fmla="*/ 3408 h 3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84" h="3408">
                  <a:moveTo>
                    <a:pt x="628" y="3408"/>
                  </a:moveTo>
                  <a:lnTo>
                    <a:pt x="579" y="3132"/>
                  </a:lnTo>
                  <a:lnTo>
                    <a:pt x="274" y="2813"/>
                  </a:lnTo>
                  <a:lnTo>
                    <a:pt x="224" y="2709"/>
                  </a:lnTo>
                  <a:lnTo>
                    <a:pt x="279" y="2695"/>
                  </a:lnTo>
                  <a:lnTo>
                    <a:pt x="211" y="2559"/>
                  </a:lnTo>
                  <a:lnTo>
                    <a:pt x="118" y="2476"/>
                  </a:lnTo>
                  <a:lnTo>
                    <a:pt x="96" y="2267"/>
                  </a:lnTo>
                  <a:lnTo>
                    <a:pt x="47" y="2217"/>
                  </a:lnTo>
                  <a:lnTo>
                    <a:pt x="80" y="1993"/>
                  </a:lnTo>
                  <a:lnTo>
                    <a:pt x="0" y="1925"/>
                  </a:lnTo>
                  <a:lnTo>
                    <a:pt x="131" y="1816"/>
                  </a:lnTo>
                  <a:lnTo>
                    <a:pt x="287" y="1456"/>
                  </a:lnTo>
                  <a:lnTo>
                    <a:pt x="375" y="1346"/>
                  </a:lnTo>
                  <a:lnTo>
                    <a:pt x="527" y="1360"/>
                  </a:lnTo>
                  <a:lnTo>
                    <a:pt x="680" y="1288"/>
                  </a:lnTo>
                  <a:lnTo>
                    <a:pt x="740" y="1210"/>
                  </a:lnTo>
                  <a:lnTo>
                    <a:pt x="831" y="1338"/>
                  </a:lnTo>
                  <a:lnTo>
                    <a:pt x="1116" y="1166"/>
                  </a:lnTo>
                  <a:lnTo>
                    <a:pt x="1441" y="1139"/>
                  </a:lnTo>
                  <a:lnTo>
                    <a:pt x="1624" y="895"/>
                  </a:lnTo>
                  <a:lnTo>
                    <a:pt x="1537" y="830"/>
                  </a:lnTo>
                  <a:lnTo>
                    <a:pt x="1589" y="779"/>
                  </a:lnTo>
                  <a:lnTo>
                    <a:pt x="2075" y="718"/>
                  </a:lnTo>
                  <a:lnTo>
                    <a:pt x="2517" y="271"/>
                  </a:lnTo>
                  <a:lnTo>
                    <a:pt x="2517" y="140"/>
                  </a:lnTo>
                  <a:lnTo>
                    <a:pt x="2768" y="0"/>
                  </a:lnTo>
                  <a:lnTo>
                    <a:pt x="2910" y="30"/>
                  </a:lnTo>
                  <a:lnTo>
                    <a:pt x="3181" y="437"/>
                  </a:lnTo>
                  <a:lnTo>
                    <a:pt x="3174" y="661"/>
                  </a:lnTo>
                  <a:lnTo>
                    <a:pt x="3109" y="762"/>
                  </a:lnTo>
                  <a:lnTo>
                    <a:pt x="3153" y="779"/>
                  </a:lnTo>
                  <a:lnTo>
                    <a:pt x="3128" y="871"/>
                  </a:lnTo>
                  <a:lnTo>
                    <a:pt x="3360" y="888"/>
                  </a:lnTo>
                  <a:lnTo>
                    <a:pt x="3388" y="931"/>
                  </a:lnTo>
                  <a:lnTo>
                    <a:pt x="3355" y="1032"/>
                  </a:lnTo>
                  <a:lnTo>
                    <a:pt x="3589" y="1092"/>
                  </a:lnTo>
                  <a:lnTo>
                    <a:pt x="3726" y="1212"/>
                  </a:lnTo>
                  <a:lnTo>
                    <a:pt x="3743" y="1286"/>
                  </a:lnTo>
                  <a:lnTo>
                    <a:pt x="3705" y="1325"/>
                  </a:lnTo>
                  <a:lnTo>
                    <a:pt x="3764" y="1409"/>
                  </a:lnTo>
                  <a:lnTo>
                    <a:pt x="3999" y="1545"/>
                  </a:lnTo>
                  <a:lnTo>
                    <a:pt x="4020" y="1608"/>
                  </a:lnTo>
                  <a:lnTo>
                    <a:pt x="4119" y="1680"/>
                  </a:lnTo>
                  <a:lnTo>
                    <a:pt x="4083" y="1751"/>
                  </a:lnTo>
                  <a:lnTo>
                    <a:pt x="4166" y="1851"/>
                  </a:lnTo>
                  <a:lnTo>
                    <a:pt x="4136" y="1904"/>
                  </a:lnTo>
                  <a:lnTo>
                    <a:pt x="4375" y="2023"/>
                  </a:lnTo>
                  <a:lnTo>
                    <a:pt x="4421" y="2098"/>
                  </a:lnTo>
                  <a:lnTo>
                    <a:pt x="4425" y="2220"/>
                  </a:lnTo>
                  <a:lnTo>
                    <a:pt x="4484" y="2294"/>
                  </a:lnTo>
                  <a:lnTo>
                    <a:pt x="4360" y="2242"/>
                  </a:lnTo>
                  <a:lnTo>
                    <a:pt x="4288" y="2307"/>
                  </a:lnTo>
                  <a:lnTo>
                    <a:pt x="4163" y="2305"/>
                  </a:lnTo>
                  <a:lnTo>
                    <a:pt x="4058" y="2229"/>
                  </a:lnTo>
                  <a:lnTo>
                    <a:pt x="3958" y="2255"/>
                  </a:lnTo>
                  <a:lnTo>
                    <a:pt x="3832" y="2176"/>
                  </a:lnTo>
                  <a:lnTo>
                    <a:pt x="3773" y="2201"/>
                  </a:lnTo>
                  <a:lnTo>
                    <a:pt x="3751" y="2310"/>
                  </a:lnTo>
                  <a:lnTo>
                    <a:pt x="3554" y="2353"/>
                  </a:lnTo>
                  <a:lnTo>
                    <a:pt x="3439" y="2275"/>
                  </a:lnTo>
                  <a:lnTo>
                    <a:pt x="3393" y="2348"/>
                  </a:lnTo>
                  <a:lnTo>
                    <a:pt x="3101" y="2483"/>
                  </a:lnTo>
                  <a:lnTo>
                    <a:pt x="2924" y="2392"/>
                  </a:lnTo>
                  <a:lnTo>
                    <a:pt x="2819" y="2529"/>
                  </a:lnTo>
                  <a:lnTo>
                    <a:pt x="2793" y="2637"/>
                  </a:lnTo>
                  <a:lnTo>
                    <a:pt x="2721" y="2662"/>
                  </a:lnTo>
                  <a:lnTo>
                    <a:pt x="2528" y="2599"/>
                  </a:lnTo>
                  <a:lnTo>
                    <a:pt x="2345" y="2599"/>
                  </a:lnTo>
                  <a:lnTo>
                    <a:pt x="2230" y="2537"/>
                  </a:lnTo>
                  <a:lnTo>
                    <a:pt x="2129" y="2551"/>
                  </a:lnTo>
                  <a:lnTo>
                    <a:pt x="2048" y="2411"/>
                  </a:lnTo>
                  <a:lnTo>
                    <a:pt x="1870" y="2285"/>
                  </a:lnTo>
                  <a:lnTo>
                    <a:pt x="1733" y="2272"/>
                  </a:lnTo>
                  <a:lnTo>
                    <a:pt x="1617" y="2360"/>
                  </a:lnTo>
                  <a:lnTo>
                    <a:pt x="1501" y="2559"/>
                  </a:lnTo>
                  <a:lnTo>
                    <a:pt x="1431" y="2586"/>
                  </a:lnTo>
                  <a:lnTo>
                    <a:pt x="1461" y="2919"/>
                  </a:lnTo>
                  <a:lnTo>
                    <a:pt x="1406" y="2859"/>
                  </a:lnTo>
                  <a:lnTo>
                    <a:pt x="1308" y="2919"/>
                  </a:lnTo>
                  <a:lnTo>
                    <a:pt x="1060" y="2831"/>
                  </a:lnTo>
                  <a:lnTo>
                    <a:pt x="904" y="2897"/>
                  </a:lnTo>
                  <a:lnTo>
                    <a:pt x="778" y="2903"/>
                  </a:lnTo>
                  <a:lnTo>
                    <a:pt x="628" y="3408"/>
                  </a:lnTo>
                  <a:lnTo>
                    <a:pt x="628" y="3408"/>
                  </a:lnTo>
                  <a:close/>
                </a:path>
              </a:pathLst>
            </a:custGeom>
            <a:solidFill>
              <a:srgbClr val="2980B9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E8E81B81-A8F2-0201-4834-6FE36A8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78588" y="1154113"/>
              <a:ext cx="1314450" cy="1150938"/>
            </a:xfrm>
            <a:custGeom>
              <a:avLst/>
              <a:gdLst>
                <a:gd name="T0" fmla="*/ 395 w 5796"/>
                <a:gd name="T1" fmla="*/ 4090 h 5074"/>
                <a:gd name="T2" fmla="*/ 254 w 5796"/>
                <a:gd name="T3" fmla="*/ 3943 h 5074"/>
                <a:gd name="T4" fmla="*/ 224 w 5796"/>
                <a:gd name="T5" fmla="*/ 3790 h 5074"/>
                <a:gd name="T6" fmla="*/ 136 w 5796"/>
                <a:gd name="T7" fmla="*/ 3520 h 5074"/>
                <a:gd name="T8" fmla="*/ 0 w 5796"/>
                <a:gd name="T9" fmla="*/ 3501 h 5074"/>
                <a:gd name="T10" fmla="*/ 158 w 5796"/>
                <a:gd name="T11" fmla="*/ 3296 h 5074"/>
                <a:gd name="T12" fmla="*/ 254 w 5796"/>
                <a:gd name="T13" fmla="*/ 2990 h 5074"/>
                <a:gd name="T14" fmla="*/ 297 w 5796"/>
                <a:gd name="T15" fmla="*/ 2783 h 5074"/>
                <a:gd name="T16" fmla="*/ 395 w 5796"/>
                <a:gd name="T17" fmla="*/ 2589 h 5074"/>
                <a:gd name="T18" fmla="*/ 442 w 5796"/>
                <a:gd name="T19" fmla="*/ 2400 h 5074"/>
                <a:gd name="T20" fmla="*/ 748 w 5796"/>
                <a:gd name="T21" fmla="*/ 991 h 5074"/>
                <a:gd name="T22" fmla="*/ 1092 w 5796"/>
                <a:gd name="T23" fmla="*/ 805 h 5074"/>
                <a:gd name="T24" fmla="*/ 3261 w 5796"/>
                <a:gd name="T25" fmla="*/ 85 h 5074"/>
                <a:gd name="T26" fmla="*/ 3327 w 5796"/>
                <a:gd name="T27" fmla="*/ 85 h 5074"/>
                <a:gd name="T28" fmla="*/ 5213 w 5796"/>
                <a:gd name="T29" fmla="*/ 216 h 5074"/>
                <a:gd name="T30" fmla="*/ 5338 w 5796"/>
                <a:gd name="T31" fmla="*/ 450 h 5074"/>
                <a:gd name="T32" fmla="*/ 5333 w 5796"/>
                <a:gd name="T33" fmla="*/ 972 h 5074"/>
                <a:gd name="T34" fmla="*/ 5796 w 5796"/>
                <a:gd name="T35" fmla="*/ 1554 h 5074"/>
                <a:gd name="T36" fmla="*/ 5604 w 5796"/>
                <a:gd name="T37" fmla="*/ 1723 h 5074"/>
                <a:gd name="T38" fmla="*/ 5382 w 5796"/>
                <a:gd name="T39" fmla="*/ 1914 h 5074"/>
                <a:gd name="T40" fmla="*/ 5199 w 5796"/>
                <a:gd name="T41" fmla="*/ 2106 h 5074"/>
                <a:gd name="T42" fmla="*/ 5040 w 5796"/>
                <a:gd name="T43" fmla="*/ 2624 h 5074"/>
                <a:gd name="T44" fmla="*/ 4929 w 5796"/>
                <a:gd name="T45" fmla="*/ 3544 h 5074"/>
                <a:gd name="T46" fmla="*/ 4653 w 5796"/>
                <a:gd name="T47" fmla="*/ 3801 h 5074"/>
                <a:gd name="T48" fmla="*/ 4528 w 5796"/>
                <a:gd name="T49" fmla="*/ 4230 h 5074"/>
                <a:gd name="T50" fmla="*/ 4456 w 5796"/>
                <a:gd name="T51" fmla="*/ 4314 h 5074"/>
                <a:gd name="T52" fmla="*/ 4293 w 5796"/>
                <a:gd name="T53" fmla="*/ 4358 h 5074"/>
                <a:gd name="T54" fmla="*/ 4219 w 5796"/>
                <a:gd name="T55" fmla="*/ 4784 h 5074"/>
                <a:gd name="T56" fmla="*/ 4168 w 5796"/>
                <a:gd name="T57" fmla="*/ 4508 h 5074"/>
                <a:gd name="T58" fmla="*/ 3884 w 5796"/>
                <a:gd name="T59" fmla="*/ 3959 h 5074"/>
                <a:gd name="T60" fmla="*/ 3763 w 5796"/>
                <a:gd name="T61" fmla="*/ 3725 h 5074"/>
                <a:gd name="T62" fmla="*/ 3539 w 5796"/>
                <a:gd name="T63" fmla="*/ 3807 h 5074"/>
                <a:gd name="T64" fmla="*/ 3657 w 5796"/>
                <a:gd name="T65" fmla="*/ 4158 h 5074"/>
                <a:gd name="T66" fmla="*/ 3083 w 5796"/>
                <a:gd name="T67" fmla="*/ 4678 h 5074"/>
                <a:gd name="T68" fmla="*/ 2688 w 5796"/>
                <a:gd name="T69" fmla="*/ 4550 h 5074"/>
                <a:gd name="T70" fmla="*/ 2445 w 5796"/>
                <a:gd name="T71" fmla="*/ 4751 h 5074"/>
                <a:gd name="T72" fmla="*/ 2148 w 5796"/>
                <a:gd name="T73" fmla="*/ 4827 h 5074"/>
                <a:gd name="T74" fmla="*/ 1815 w 5796"/>
                <a:gd name="T75" fmla="*/ 4721 h 5074"/>
                <a:gd name="T76" fmla="*/ 1411 w 5796"/>
                <a:gd name="T77" fmla="*/ 4500 h 5074"/>
                <a:gd name="T78" fmla="*/ 1127 w 5796"/>
                <a:gd name="T79" fmla="*/ 4459 h 5074"/>
                <a:gd name="T80" fmla="*/ 1029 w 5796"/>
                <a:gd name="T81" fmla="*/ 4639 h 5074"/>
                <a:gd name="T82" fmla="*/ 813 w 5796"/>
                <a:gd name="T83" fmla="*/ 5074 h 5074"/>
                <a:gd name="T84" fmla="*/ 606 w 5796"/>
                <a:gd name="T85" fmla="*/ 4965 h 5074"/>
                <a:gd name="T86" fmla="*/ 627 w 5796"/>
                <a:gd name="T87" fmla="*/ 4847 h 5074"/>
                <a:gd name="T88" fmla="*/ 363 w 5796"/>
                <a:gd name="T89" fmla="*/ 4216 h 5074"/>
                <a:gd name="T90" fmla="*/ 5342 w 5796"/>
                <a:gd name="T91" fmla="*/ 543 h 5074"/>
                <a:gd name="T92" fmla="*/ 5342 w 5796"/>
                <a:gd name="T93" fmla="*/ 505 h 5074"/>
                <a:gd name="T94" fmla="*/ 5342 w 5796"/>
                <a:gd name="T95" fmla="*/ 543 h 5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96" h="5074">
                  <a:moveTo>
                    <a:pt x="363" y="4216"/>
                  </a:moveTo>
                  <a:lnTo>
                    <a:pt x="395" y="4090"/>
                  </a:lnTo>
                  <a:lnTo>
                    <a:pt x="382" y="4034"/>
                  </a:lnTo>
                  <a:lnTo>
                    <a:pt x="254" y="3943"/>
                  </a:lnTo>
                  <a:lnTo>
                    <a:pt x="276" y="3774"/>
                  </a:lnTo>
                  <a:lnTo>
                    <a:pt x="224" y="3790"/>
                  </a:lnTo>
                  <a:lnTo>
                    <a:pt x="218" y="3569"/>
                  </a:lnTo>
                  <a:lnTo>
                    <a:pt x="136" y="3520"/>
                  </a:lnTo>
                  <a:lnTo>
                    <a:pt x="43" y="3558"/>
                  </a:lnTo>
                  <a:lnTo>
                    <a:pt x="0" y="3501"/>
                  </a:lnTo>
                  <a:lnTo>
                    <a:pt x="52" y="3383"/>
                  </a:lnTo>
                  <a:lnTo>
                    <a:pt x="158" y="3296"/>
                  </a:lnTo>
                  <a:lnTo>
                    <a:pt x="90" y="3126"/>
                  </a:lnTo>
                  <a:lnTo>
                    <a:pt x="254" y="2990"/>
                  </a:lnTo>
                  <a:lnTo>
                    <a:pt x="191" y="2837"/>
                  </a:lnTo>
                  <a:lnTo>
                    <a:pt x="297" y="2783"/>
                  </a:lnTo>
                  <a:lnTo>
                    <a:pt x="292" y="2717"/>
                  </a:lnTo>
                  <a:lnTo>
                    <a:pt x="395" y="2589"/>
                  </a:lnTo>
                  <a:lnTo>
                    <a:pt x="377" y="2461"/>
                  </a:lnTo>
                  <a:lnTo>
                    <a:pt x="442" y="2400"/>
                  </a:lnTo>
                  <a:lnTo>
                    <a:pt x="748" y="2392"/>
                  </a:lnTo>
                  <a:lnTo>
                    <a:pt x="748" y="991"/>
                  </a:lnTo>
                  <a:lnTo>
                    <a:pt x="748" y="808"/>
                  </a:lnTo>
                  <a:lnTo>
                    <a:pt x="1092" y="805"/>
                  </a:lnTo>
                  <a:lnTo>
                    <a:pt x="1092" y="82"/>
                  </a:lnTo>
                  <a:lnTo>
                    <a:pt x="3261" y="85"/>
                  </a:lnTo>
                  <a:lnTo>
                    <a:pt x="3322" y="0"/>
                  </a:lnTo>
                  <a:lnTo>
                    <a:pt x="3327" y="85"/>
                  </a:lnTo>
                  <a:lnTo>
                    <a:pt x="5213" y="90"/>
                  </a:lnTo>
                  <a:lnTo>
                    <a:pt x="5213" y="216"/>
                  </a:lnTo>
                  <a:lnTo>
                    <a:pt x="5357" y="432"/>
                  </a:lnTo>
                  <a:lnTo>
                    <a:pt x="5338" y="450"/>
                  </a:lnTo>
                  <a:lnTo>
                    <a:pt x="5287" y="377"/>
                  </a:lnTo>
                  <a:lnTo>
                    <a:pt x="5333" y="972"/>
                  </a:lnTo>
                  <a:lnTo>
                    <a:pt x="5395" y="1235"/>
                  </a:lnTo>
                  <a:lnTo>
                    <a:pt x="5796" y="1554"/>
                  </a:lnTo>
                  <a:lnTo>
                    <a:pt x="5669" y="1731"/>
                  </a:lnTo>
                  <a:lnTo>
                    <a:pt x="5604" y="1723"/>
                  </a:lnTo>
                  <a:lnTo>
                    <a:pt x="5415" y="1810"/>
                  </a:lnTo>
                  <a:lnTo>
                    <a:pt x="5382" y="1914"/>
                  </a:lnTo>
                  <a:lnTo>
                    <a:pt x="5234" y="1900"/>
                  </a:lnTo>
                  <a:lnTo>
                    <a:pt x="5199" y="2106"/>
                  </a:lnTo>
                  <a:lnTo>
                    <a:pt x="5226" y="2195"/>
                  </a:lnTo>
                  <a:lnTo>
                    <a:pt x="5040" y="2624"/>
                  </a:lnTo>
                  <a:lnTo>
                    <a:pt x="5073" y="2952"/>
                  </a:lnTo>
                  <a:lnTo>
                    <a:pt x="4929" y="3544"/>
                  </a:lnTo>
                  <a:lnTo>
                    <a:pt x="4781" y="3558"/>
                  </a:lnTo>
                  <a:lnTo>
                    <a:pt x="4653" y="3801"/>
                  </a:lnTo>
                  <a:lnTo>
                    <a:pt x="4569" y="3880"/>
                  </a:lnTo>
                  <a:lnTo>
                    <a:pt x="4528" y="4230"/>
                  </a:lnTo>
                  <a:lnTo>
                    <a:pt x="4486" y="4296"/>
                  </a:lnTo>
                  <a:lnTo>
                    <a:pt x="4456" y="4314"/>
                  </a:lnTo>
                  <a:lnTo>
                    <a:pt x="4397" y="4235"/>
                  </a:lnTo>
                  <a:lnTo>
                    <a:pt x="4293" y="4358"/>
                  </a:lnTo>
                  <a:lnTo>
                    <a:pt x="4309" y="4489"/>
                  </a:lnTo>
                  <a:lnTo>
                    <a:pt x="4219" y="4784"/>
                  </a:lnTo>
                  <a:lnTo>
                    <a:pt x="4154" y="4767"/>
                  </a:lnTo>
                  <a:lnTo>
                    <a:pt x="4168" y="4508"/>
                  </a:lnTo>
                  <a:lnTo>
                    <a:pt x="3903" y="4290"/>
                  </a:lnTo>
                  <a:lnTo>
                    <a:pt x="3884" y="3959"/>
                  </a:lnTo>
                  <a:lnTo>
                    <a:pt x="3927" y="3727"/>
                  </a:lnTo>
                  <a:lnTo>
                    <a:pt x="3763" y="3725"/>
                  </a:lnTo>
                  <a:lnTo>
                    <a:pt x="3769" y="3807"/>
                  </a:lnTo>
                  <a:lnTo>
                    <a:pt x="3539" y="3807"/>
                  </a:lnTo>
                  <a:lnTo>
                    <a:pt x="3630" y="3918"/>
                  </a:lnTo>
                  <a:lnTo>
                    <a:pt x="3657" y="4158"/>
                  </a:lnTo>
                  <a:lnTo>
                    <a:pt x="3245" y="4653"/>
                  </a:lnTo>
                  <a:lnTo>
                    <a:pt x="3083" y="4678"/>
                  </a:lnTo>
                  <a:lnTo>
                    <a:pt x="2825" y="4467"/>
                  </a:lnTo>
                  <a:lnTo>
                    <a:pt x="2688" y="4550"/>
                  </a:lnTo>
                  <a:lnTo>
                    <a:pt x="2642" y="4661"/>
                  </a:lnTo>
                  <a:lnTo>
                    <a:pt x="2445" y="4751"/>
                  </a:lnTo>
                  <a:lnTo>
                    <a:pt x="2421" y="4830"/>
                  </a:lnTo>
                  <a:lnTo>
                    <a:pt x="2148" y="4827"/>
                  </a:lnTo>
                  <a:lnTo>
                    <a:pt x="2096" y="4727"/>
                  </a:lnTo>
                  <a:lnTo>
                    <a:pt x="1815" y="4721"/>
                  </a:lnTo>
                  <a:lnTo>
                    <a:pt x="1659" y="4771"/>
                  </a:lnTo>
                  <a:lnTo>
                    <a:pt x="1411" y="4500"/>
                  </a:lnTo>
                  <a:lnTo>
                    <a:pt x="1383" y="4407"/>
                  </a:lnTo>
                  <a:lnTo>
                    <a:pt x="1127" y="4459"/>
                  </a:lnTo>
                  <a:lnTo>
                    <a:pt x="1092" y="4582"/>
                  </a:lnTo>
                  <a:lnTo>
                    <a:pt x="1029" y="4639"/>
                  </a:lnTo>
                  <a:lnTo>
                    <a:pt x="947" y="5000"/>
                  </a:lnTo>
                  <a:lnTo>
                    <a:pt x="813" y="5074"/>
                  </a:lnTo>
                  <a:lnTo>
                    <a:pt x="581" y="5057"/>
                  </a:lnTo>
                  <a:lnTo>
                    <a:pt x="606" y="4965"/>
                  </a:lnTo>
                  <a:lnTo>
                    <a:pt x="562" y="4948"/>
                  </a:lnTo>
                  <a:lnTo>
                    <a:pt x="627" y="4847"/>
                  </a:lnTo>
                  <a:lnTo>
                    <a:pt x="634" y="4623"/>
                  </a:lnTo>
                  <a:lnTo>
                    <a:pt x="363" y="4216"/>
                  </a:lnTo>
                  <a:lnTo>
                    <a:pt x="363" y="4216"/>
                  </a:lnTo>
                  <a:close/>
                  <a:moveTo>
                    <a:pt x="5342" y="543"/>
                  </a:moveTo>
                  <a:lnTo>
                    <a:pt x="5333" y="525"/>
                  </a:lnTo>
                  <a:lnTo>
                    <a:pt x="5342" y="505"/>
                  </a:lnTo>
                  <a:lnTo>
                    <a:pt x="5347" y="513"/>
                  </a:lnTo>
                  <a:lnTo>
                    <a:pt x="5342" y="543"/>
                  </a:lnTo>
                  <a:lnTo>
                    <a:pt x="5342" y="543"/>
                  </a:lnTo>
                  <a:close/>
                </a:path>
              </a:pathLst>
            </a:custGeom>
            <a:solidFill>
              <a:srgbClr val="81C784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48F9BCDE-B8D4-3BE8-F38C-95A3C53F6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513" y="1960563"/>
              <a:ext cx="128588" cy="153988"/>
            </a:xfrm>
            <a:custGeom>
              <a:avLst/>
              <a:gdLst>
                <a:gd name="T0" fmla="*/ 219 w 568"/>
                <a:gd name="T1" fmla="*/ 90 h 677"/>
                <a:gd name="T2" fmla="*/ 252 w 568"/>
                <a:gd name="T3" fmla="*/ 73 h 677"/>
                <a:gd name="T4" fmla="*/ 320 w 568"/>
                <a:gd name="T5" fmla="*/ 133 h 677"/>
                <a:gd name="T6" fmla="*/ 388 w 568"/>
                <a:gd name="T7" fmla="*/ 32 h 677"/>
                <a:gd name="T8" fmla="*/ 473 w 568"/>
                <a:gd name="T9" fmla="*/ 0 h 677"/>
                <a:gd name="T10" fmla="*/ 546 w 568"/>
                <a:gd name="T11" fmla="*/ 84 h 677"/>
                <a:gd name="T12" fmla="*/ 568 w 568"/>
                <a:gd name="T13" fmla="*/ 259 h 677"/>
                <a:gd name="T14" fmla="*/ 262 w 568"/>
                <a:gd name="T15" fmla="*/ 433 h 677"/>
                <a:gd name="T16" fmla="*/ 292 w 568"/>
                <a:gd name="T17" fmla="*/ 471 h 677"/>
                <a:gd name="T18" fmla="*/ 481 w 568"/>
                <a:gd name="T19" fmla="*/ 420 h 677"/>
                <a:gd name="T20" fmla="*/ 511 w 568"/>
                <a:gd name="T21" fmla="*/ 466 h 677"/>
                <a:gd name="T22" fmla="*/ 402 w 568"/>
                <a:gd name="T23" fmla="*/ 652 h 677"/>
                <a:gd name="T24" fmla="*/ 295 w 568"/>
                <a:gd name="T25" fmla="*/ 616 h 677"/>
                <a:gd name="T26" fmla="*/ 60 w 568"/>
                <a:gd name="T27" fmla="*/ 677 h 677"/>
                <a:gd name="T28" fmla="*/ 0 w 568"/>
                <a:gd name="T29" fmla="*/ 652 h 677"/>
                <a:gd name="T30" fmla="*/ 14 w 568"/>
                <a:gd name="T31" fmla="*/ 379 h 677"/>
                <a:gd name="T32" fmla="*/ 219 w 568"/>
                <a:gd name="T33" fmla="*/ 90 h 677"/>
                <a:gd name="T34" fmla="*/ 219 w 568"/>
                <a:gd name="T35" fmla="*/ 9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8" h="677">
                  <a:moveTo>
                    <a:pt x="219" y="90"/>
                  </a:moveTo>
                  <a:lnTo>
                    <a:pt x="252" y="73"/>
                  </a:lnTo>
                  <a:lnTo>
                    <a:pt x="320" y="133"/>
                  </a:lnTo>
                  <a:lnTo>
                    <a:pt x="388" y="32"/>
                  </a:lnTo>
                  <a:lnTo>
                    <a:pt x="473" y="0"/>
                  </a:lnTo>
                  <a:lnTo>
                    <a:pt x="546" y="84"/>
                  </a:lnTo>
                  <a:lnTo>
                    <a:pt x="568" y="259"/>
                  </a:lnTo>
                  <a:lnTo>
                    <a:pt x="262" y="433"/>
                  </a:lnTo>
                  <a:lnTo>
                    <a:pt x="292" y="471"/>
                  </a:lnTo>
                  <a:lnTo>
                    <a:pt x="481" y="420"/>
                  </a:lnTo>
                  <a:lnTo>
                    <a:pt x="511" y="466"/>
                  </a:lnTo>
                  <a:lnTo>
                    <a:pt x="402" y="652"/>
                  </a:lnTo>
                  <a:lnTo>
                    <a:pt x="295" y="616"/>
                  </a:lnTo>
                  <a:lnTo>
                    <a:pt x="60" y="677"/>
                  </a:lnTo>
                  <a:lnTo>
                    <a:pt x="0" y="652"/>
                  </a:lnTo>
                  <a:lnTo>
                    <a:pt x="14" y="379"/>
                  </a:lnTo>
                  <a:lnTo>
                    <a:pt x="219" y="90"/>
                  </a:lnTo>
                  <a:lnTo>
                    <a:pt x="219" y="90"/>
                  </a:lnTo>
                  <a:close/>
                </a:path>
              </a:pathLst>
            </a:custGeom>
            <a:solidFill>
              <a:srgbClr val="9B59B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D1565454-DC8D-65EA-3F96-0933EA0A15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1588" y="1506538"/>
              <a:ext cx="522288" cy="484188"/>
            </a:xfrm>
            <a:custGeom>
              <a:avLst/>
              <a:gdLst>
                <a:gd name="T0" fmla="*/ 1819 w 2302"/>
                <a:gd name="T1" fmla="*/ 1793 h 2135"/>
                <a:gd name="T2" fmla="*/ 1519 w 2302"/>
                <a:gd name="T3" fmla="*/ 1466 h 2135"/>
                <a:gd name="T4" fmla="*/ 1196 w 2302"/>
                <a:gd name="T5" fmla="*/ 1343 h 2135"/>
                <a:gd name="T6" fmla="*/ 959 w 2302"/>
                <a:gd name="T7" fmla="*/ 1335 h 2135"/>
                <a:gd name="T8" fmla="*/ 841 w 2302"/>
                <a:gd name="T9" fmla="*/ 1315 h 2135"/>
                <a:gd name="T10" fmla="*/ 506 w 2302"/>
                <a:gd name="T11" fmla="*/ 1169 h 2135"/>
                <a:gd name="T12" fmla="*/ 298 w 2302"/>
                <a:gd name="T13" fmla="*/ 1327 h 2135"/>
                <a:gd name="T14" fmla="*/ 219 w 2302"/>
                <a:gd name="T15" fmla="*/ 1393 h 2135"/>
                <a:gd name="T16" fmla="*/ 0 w 2302"/>
                <a:gd name="T17" fmla="*/ 1070 h 2135"/>
                <a:gd name="T18" fmla="*/ 159 w 2302"/>
                <a:gd name="T19" fmla="*/ 552 h 2135"/>
                <a:gd name="T20" fmla="*/ 342 w 2302"/>
                <a:gd name="T21" fmla="*/ 360 h 2135"/>
                <a:gd name="T22" fmla="*/ 564 w 2302"/>
                <a:gd name="T23" fmla="*/ 169 h 2135"/>
                <a:gd name="T24" fmla="*/ 756 w 2302"/>
                <a:gd name="T25" fmla="*/ 0 h 2135"/>
                <a:gd name="T26" fmla="*/ 992 w 2302"/>
                <a:gd name="T27" fmla="*/ 776 h 2135"/>
                <a:gd name="T28" fmla="*/ 1048 w 2302"/>
                <a:gd name="T29" fmla="*/ 928 h 2135"/>
                <a:gd name="T30" fmla="*/ 1136 w 2302"/>
                <a:gd name="T31" fmla="*/ 1089 h 2135"/>
                <a:gd name="T32" fmla="*/ 1156 w 2302"/>
                <a:gd name="T33" fmla="*/ 980 h 2135"/>
                <a:gd name="T34" fmla="*/ 1262 w 2302"/>
                <a:gd name="T35" fmla="*/ 1000 h 2135"/>
                <a:gd name="T36" fmla="*/ 1333 w 2302"/>
                <a:gd name="T37" fmla="*/ 1161 h 2135"/>
                <a:gd name="T38" fmla="*/ 1496 w 2302"/>
                <a:gd name="T39" fmla="*/ 1242 h 2135"/>
                <a:gd name="T40" fmla="*/ 1808 w 2302"/>
                <a:gd name="T41" fmla="*/ 1531 h 2135"/>
                <a:gd name="T42" fmla="*/ 2050 w 2302"/>
                <a:gd name="T43" fmla="*/ 1805 h 2135"/>
                <a:gd name="T44" fmla="*/ 2187 w 2302"/>
                <a:gd name="T45" fmla="*/ 1947 h 2135"/>
                <a:gd name="T46" fmla="*/ 2264 w 2302"/>
                <a:gd name="T47" fmla="*/ 1927 h 2135"/>
                <a:gd name="T48" fmla="*/ 2217 w 2302"/>
                <a:gd name="T49" fmla="*/ 2034 h 2135"/>
                <a:gd name="T50" fmla="*/ 2081 w 2302"/>
                <a:gd name="T51" fmla="*/ 2075 h 2135"/>
                <a:gd name="T52" fmla="*/ 2048 w 2302"/>
                <a:gd name="T53" fmla="*/ 2092 h 2135"/>
                <a:gd name="T54" fmla="*/ 1229 w 2302"/>
                <a:gd name="T55" fmla="*/ 898 h 2135"/>
                <a:gd name="T56" fmla="*/ 1264 w 2302"/>
                <a:gd name="T57" fmla="*/ 879 h 2135"/>
                <a:gd name="T58" fmla="*/ 1249 w 2302"/>
                <a:gd name="T59" fmla="*/ 811 h 2135"/>
                <a:gd name="T60" fmla="*/ 1284 w 2302"/>
                <a:gd name="T61" fmla="*/ 824 h 2135"/>
                <a:gd name="T62" fmla="*/ 1335 w 2302"/>
                <a:gd name="T63" fmla="*/ 862 h 2135"/>
                <a:gd name="T64" fmla="*/ 1380 w 2302"/>
                <a:gd name="T65" fmla="*/ 904 h 2135"/>
                <a:gd name="T66" fmla="*/ 1232 w 2302"/>
                <a:gd name="T67" fmla="*/ 745 h 2135"/>
                <a:gd name="T68" fmla="*/ 1278 w 2302"/>
                <a:gd name="T69" fmla="*/ 729 h 2135"/>
                <a:gd name="T70" fmla="*/ 1264 w 2302"/>
                <a:gd name="T71" fmla="*/ 74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02" h="2135">
                  <a:moveTo>
                    <a:pt x="2048" y="2092"/>
                  </a:moveTo>
                  <a:lnTo>
                    <a:pt x="1819" y="1793"/>
                  </a:lnTo>
                  <a:lnTo>
                    <a:pt x="1642" y="1652"/>
                  </a:lnTo>
                  <a:lnTo>
                    <a:pt x="1519" y="1466"/>
                  </a:lnTo>
                  <a:lnTo>
                    <a:pt x="1300" y="1338"/>
                  </a:lnTo>
                  <a:lnTo>
                    <a:pt x="1196" y="1343"/>
                  </a:lnTo>
                  <a:lnTo>
                    <a:pt x="1065" y="1289"/>
                  </a:lnTo>
                  <a:lnTo>
                    <a:pt x="959" y="1335"/>
                  </a:lnTo>
                  <a:lnTo>
                    <a:pt x="891" y="1256"/>
                  </a:lnTo>
                  <a:lnTo>
                    <a:pt x="841" y="1315"/>
                  </a:lnTo>
                  <a:lnTo>
                    <a:pt x="688" y="1343"/>
                  </a:lnTo>
                  <a:lnTo>
                    <a:pt x="506" y="1169"/>
                  </a:lnTo>
                  <a:lnTo>
                    <a:pt x="388" y="1461"/>
                  </a:lnTo>
                  <a:lnTo>
                    <a:pt x="298" y="1327"/>
                  </a:lnTo>
                  <a:lnTo>
                    <a:pt x="239" y="1340"/>
                  </a:lnTo>
                  <a:lnTo>
                    <a:pt x="219" y="1393"/>
                  </a:lnTo>
                  <a:lnTo>
                    <a:pt x="33" y="1398"/>
                  </a:lnTo>
                  <a:lnTo>
                    <a:pt x="0" y="1070"/>
                  </a:lnTo>
                  <a:lnTo>
                    <a:pt x="186" y="641"/>
                  </a:lnTo>
                  <a:lnTo>
                    <a:pt x="159" y="552"/>
                  </a:lnTo>
                  <a:lnTo>
                    <a:pt x="194" y="346"/>
                  </a:lnTo>
                  <a:lnTo>
                    <a:pt x="342" y="360"/>
                  </a:lnTo>
                  <a:lnTo>
                    <a:pt x="375" y="256"/>
                  </a:lnTo>
                  <a:lnTo>
                    <a:pt x="564" y="169"/>
                  </a:lnTo>
                  <a:lnTo>
                    <a:pt x="629" y="177"/>
                  </a:lnTo>
                  <a:lnTo>
                    <a:pt x="756" y="0"/>
                  </a:lnTo>
                  <a:lnTo>
                    <a:pt x="899" y="313"/>
                  </a:lnTo>
                  <a:lnTo>
                    <a:pt x="992" y="776"/>
                  </a:lnTo>
                  <a:lnTo>
                    <a:pt x="1041" y="819"/>
                  </a:lnTo>
                  <a:lnTo>
                    <a:pt x="1048" y="928"/>
                  </a:lnTo>
                  <a:lnTo>
                    <a:pt x="1101" y="937"/>
                  </a:lnTo>
                  <a:lnTo>
                    <a:pt x="1136" y="1089"/>
                  </a:lnTo>
                  <a:lnTo>
                    <a:pt x="1182" y="1062"/>
                  </a:lnTo>
                  <a:lnTo>
                    <a:pt x="1156" y="980"/>
                  </a:lnTo>
                  <a:lnTo>
                    <a:pt x="1191" y="937"/>
                  </a:lnTo>
                  <a:lnTo>
                    <a:pt x="1262" y="1000"/>
                  </a:lnTo>
                  <a:lnTo>
                    <a:pt x="1289" y="1133"/>
                  </a:lnTo>
                  <a:lnTo>
                    <a:pt x="1333" y="1161"/>
                  </a:lnTo>
                  <a:lnTo>
                    <a:pt x="1409" y="1122"/>
                  </a:lnTo>
                  <a:lnTo>
                    <a:pt x="1496" y="1242"/>
                  </a:lnTo>
                  <a:lnTo>
                    <a:pt x="1635" y="1267"/>
                  </a:lnTo>
                  <a:lnTo>
                    <a:pt x="1808" y="1531"/>
                  </a:lnTo>
                  <a:lnTo>
                    <a:pt x="2018" y="1670"/>
                  </a:lnTo>
                  <a:lnTo>
                    <a:pt x="2050" y="1805"/>
                  </a:lnTo>
                  <a:lnTo>
                    <a:pt x="2103" y="1802"/>
                  </a:lnTo>
                  <a:lnTo>
                    <a:pt x="2187" y="1947"/>
                  </a:lnTo>
                  <a:lnTo>
                    <a:pt x="2236" y="1971"/>
                  </a:lnTo>
                  <a:lnTo>
                    <a:pt x="2264" y="1927"/>
                  </a:lnTo>
                  <a:lnTo>
                    <a:pt x="2302" y="2002"/>
                  </a:lnTo>
                  <a:lnTo>
                    <a:pt x="2217" y="2034"/>
                  </a:lnTo>
                  <a:lnTo>
                    <a:pt x="2149" y="2135"/>
                  </a:lnTo>
                  <a:lnTo>
                    <a:pt x="2081" y="2075"/>
                  </a:lnTo>
                  <a:lnTo>
                    <a:pt x="2048" y="2092"/>
                  </a:lnTo>
                  <a:lnTo>
                    <a:pt x="2048" y="2092"/>
                  </a:lnTo>
                  <a:close/>
                  <a:moveTo>
                    <a:pt x="1380" y="904"/>
                  </a:moveTo>
                  <a:lnTo>
                    <a:pt x="1229" y="898"/>
                  </a:lnTo>
                  <a:lnTo>
                    <a:pt x="1212" y="862"/>
                  </a:lnTo>
                  <a:lnTo>
                    <a:pt x="1264" y="879"/>
                  </a:lnTo>
                  <a:lnTo>
                    <a:pt x="1212" y="849"/>
                  </a:lnTo>
                  <a:lnTo>
                    <a:pt x="1249" y="811"/>
                  </a:lnTo>
                  <a:lnTo>
                    <a:pt x="1219" y="791"/>
                  </a:lnTo>
                  <a:lnTo>
                    <a:pt x="1284" y="824"/>
                  </a:lnTo>
                  <a:lnTo>
                    <a:pt x="1292" y="884"/>
                  </a:lnTo>
                  <a:lnTo>
                    <a:pt x="1335" y="862"/>
                  </a:lnTo>
                  <a:lnTo>
                    <a:pt x="1380" y="904"/>
                  </a:lnTo>
                  <a:lnTo>
                    <a:pt x="1380" y="904"/>
                  </a:lnTo>
                  <a:close/>
                  <a:moveTo>
                    <a:pt x="1264" y="745"/>
                  </a:moveTo>
                  <a:lnTo>
                    <a:pt x="1232" y="745"/>
                  </a:lnTo>
                  <a:lnTo>
                    <a:pt x="1254" y="710"/>
                  </a:lnTo>
                  <a:lnTo>
                    <a:pt x="1278" y="729"/>
                  </a:lnTo>
                  <a:lnTo>
                    <a:pt x="1264" y="745"/>
                  </a:lnTo>
                  <a:lnTo>
                    <a:pt x="1264" y="745"/>
                  </a:lnTo>
                  <a:close/>
                </a:path>
              </a:pathLst>
            </a:custGeom>
            <a:solidFill>
              <a:srgbClr val="FF7043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6ADF8D4-AB6F-0B11-C955-644E10DA54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8450" y="2143125"/>
              <a:ext cx="474663" cy="561975"/>
            </a:xfrm>
            <a:custGeom>
              <a:avLst/>
              <a:gdLst>
                <a:gd name="T0" fmla="*/ 127 w 2090"/>
                <a:gd name="T1" fmla="*/ 1237 h 2477"/>
                <a:gd name="T2" fmla="*/ 215 w 2090"/>
                <a:gd name="T3" fmla="*/ 1054 h 2477"/>
                <a:gd name="T4" fmla="*/ 112 w 2090"/>
                <a:gd name="T5" fmla="*/ 967 h 2477"/>
                <a:gd name="T6" fmla="*/ 262 w 2090"/>
                <a:gd name="T7" fmla="*/ 874 h 2477"/>
                <a:gd name="T8" fmla="*/ 305 w 2090"/>
                <a:gd name="T9" fmla="*/ 816 h 2477"/>
                <a:gd name="T10" fmla="*/ 220 w 2090"/>
                <a:gd name="T11" fmla="*/ 674 h 2477"/>
                <a:gd name="T12" fmla="*/ 220 w 2090"/>
                <a:gd name="T13" fmla="*/ 604 h 2477"/>
                <a:gd name="T14" fmla="*/ 177 w 2090"/>
                <a:gd name="T15" fmla="*/ 524 h 2477"/>
                <a:gd name="T16" fmla="*/ 134 w 2090"/>
                <a:gd name="T17" fmla="*/ 311 h 2477"/>
                <a:gd name="T18" fmla="*/ 363 w 2090"/>
                <a:gd name="T19" fmla="*/ 109 h 2477"/>
                <a:gd name="T20" fmla="*/ 532 w 2090"/>
                <a:gd name="T21" fmla="*/ 229 h 2477"/>
                <a:gd name="T22" fmla="*/ 649 w 2090"/>
                <a:gd name="T23" fmla="*/ 142 h 2477"/>
                <a:gd name="T24" fmla="*/ 726 w 2090"/>
                <a:gd name="T25" fmla="*/ 68 h 2477"/>
                <a:gd name="T26" fmla="*/ 789 w 2090"/>
                <a:gd name="T27" fmla="*/ 0 h 2477"/>
                <a:gd name="T28" fmla="*/ 875 w 2090"/>
                <a:gd name="T29" fmla="*/ 204 h 2477"/>
                <a:gd name="T30" fmla="*/ 1042 w 2090"/>
                <a:gd name="T31" fmla="*/ 111 h 2477"/>
                <a:gd name="T32" fmla="*/ 1184 w 2090"/>
                <a:gd name="T33" fmla="*/ 161 h 2477"/>
                <a:gd name="T34" fmla="*/ 1336 w 2090"/>
                <a:gd name="T35" fmla="*/ 396 h 2477"/>
                <a:gd name="T36" fmla="*/ 1444 w 2090"/>
                <a:gd name="T37" fmla="*/ 431 h 2477"/>
                <a:gd name="T38" fmla="*/ 1653 w 2090"/>
                <a:gd name="T39" fmla="*/ 295 h 2477"/>
                <a:gd name="T40" fmla="*/ 1839 w 2090"/>
                <a:gd name="T41" fmla="*/ 300 h 2477"/>
                <a:gd name="T42" fmla="*/ 2022 w 2090"/>
                <a:gd name="T43" fmla="*/ 461 h 2477"/>
                <a:gd name="T44" fmla="*/ 2049 w 2090"/>
                <a:gd name="T45" fmla="*/ 680 h 2477"/>
                <a:gd name="T46" fmla="*/ 1995 w 2090"/>
                <a:gd name="T47" fmla="*/ 1060 h 2477"/>
                <a:gd name="T48" fmla="*/ 1923 w 2090"/>
                <a:gd name="T49" fmla="*/ 1931 h 2477"/>
                <a:gd name="T50" fmla="*/ 2028 w 2090"/>
                <a:gd name="T51" fmla="*/ 2059 h 2477"/>
                <a:gd name="T52" fmla="*/ 1888 w 2090"/>
                <a:gd name="T53" fmla="*/ 2149 h 2477"/>
                <a:gd name="T54" fmla="*/ 1845 w 2090"/>
                <a:gd name="T55" fmla="*/ 2072 h 2477"/>
                <a:gd name="T56" fmla="*/ 1596 w 2090"/>
                <a:gd name="T57" fmla="*/ 2113 h 2477"/>
                <a:gd name="T58" fmla="*/ 1689 w 2090"/>
                <a:gd name="T59" fmla="*/ 2097 h 2477"/>
                <a:gd name="T60" fmla="*/ 1659 w 2090"/>
                <a:gd name="T61" fmla="*/ 2062 h 2477"/>
                <a:gd name="T62" fmla="*/ 1623 w 2090"/>
                <a:gd name="T63" fmla="*/ 2072 h 2477"/>
                <a:gd name="T64" fmla="*/ 1361 w 2090"/>
                <a:gd name="T65" fmla="*/ 2089 h 2477"/>
                <a:gd name="T66" fmla="*/ 1593 w 2090"/>
                <a:gd name="T67" fmla="*/ 2119 h 2477"/>
                <a:gd name="T68" fmla="*/ 1247 w 2090"/>
                <a:gd name="T69" fmla="*/ 2127 h 2477"/>
                <a:gd name="T70" fmla="*/ 1114 w 2090"/>
                <a:gd name="T71" fmla="*/ 2160 h 2477"/>
                <a:gd name="T72" fmla="*/ 1250 w 2090"/>
                <a:gd name="T73" fmla="*/ 2162 h 2477"/>
                <a:gd name="T74" fmla="*/ 381 w 2090"/>
                <a:gd name="T75" fmla="*/ 2477 h 2477"/>
                <a:gd name="T76" fmla="*/ 428 w 2090"/>
                <a:gd name="T77" fmla="*/ 2100 h 2477"/>
                <a:gd name="T78" fmla="*/ 289 w 2090"/>
                <a:gd name="T79" fmla="*/ 1851 h 2477"/>
                <a:gd name="T80" fmla="*/ 71 w 2090"/>
                <a:gd name="T81" fmla="*/ 1707 h 2477"/>
                <a:gd name="T82" fmla="*/ 0 w 2090"/>
                <a:gd name="T83" fmla="*/ 1649 h 2477"/>
                <a:gd name="T84" fmla="*/ 112 w 2090"/>
                <a:gd name="T85" fmla="*/ 1453 h 2477"/>
                <a:gd name="T86" fmla="*/ 41 w 2090"/>
                <a:gd name="T87" fmla="*/ 1234 h 2477"/>
                <a:gd name="T88" fmla="*/ 1897 w 2090"/>
                <a:gd name="T89" fmla="*/ 2168 h 2477"/>
                <a:gd name="T90" fmla="*/ 1897 w 2090"/>
                <a:gd name="T91" fmla="*/ 2162 h 2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90" h="2477">
                  <a:moveTo>
                    <a:pt x="41" y="1234"/>
                  </a:moveTo>
                  <a:lnTo>
                    <a:pt x="127" y="1237"/>
                  </a:lnTo>
                  <a:lnTo>
                    <a:pt x="180" y="1048"/>
                  </a:lnTo>
                  <a:lnTo>
                    <a:pt x="215" y="1054"/>
                  </a:lnTo>
                  <a:lnTo>
                    <a:pt x="202" y="989"/>
                  </a:lnTo>
                  <a:lnTo>
                    <a:pt x="112" y="967"/>
                  </a:lnTo>
                  <a:lnTo>
                    <a:pt x="117" y="884"/>
                  </a:lnTo>
                  <a:lnTo>
                    <a:pt x="262" y="874"/>
                  </a:lnTo>
                  <a:lnTo>
                    <a:pt x="319" y="914"/>
                  </a:lnTo>
                  <a:lnTo>
                    <a:pt x="305" y="816"/>
                  </a:lnTo>
                  <a:lnTo>
                    <a:pt x="210" y="745"/>
                  </a:lnTo>
                  <a:lnTo>
                    <a:pt x="220" y="674"/>
                  </a:lnTo>
                  <a:lnTo>
                    <a:pt x="286" y="642"/>
                  </a:lnTo>
                  <a:lnTo>
                    <a:pt x="220" y="604"/>
                  </a:lnTo>
                  <a:lnTo>
                    <a:pt x="243" y="516"/>
                  </a:lnTo>
                  <a:lnTo>
                    <a:pt x="177" y="524"/>
                  </a:lnTo>
                  <a:lnTo>
                    <a:pt x="142" y="469"/>
                  </a:lnTo>
                  <a:lnTo>
                    <a:pt x="134" y="311"/>
                  </a:lnTo>
                  <a:lnTo>
                    <a:pt x="197" y="227"/>
                  </a:lnTo>
                  <a:lnTo>
                    <a:pt x="363" y="109"/>
                  </a:lnTo>
                  <a:lnTo>
                    <a:pt x="412" y="189"/>
                  </a:lnTo>
                  <a:lnTo>
                    <a:pt x="532" y="229"/>
                  </a:lnTo>
                  <a:lnTo>
                    <a:pt x="548" y="150"/>
                  </a:lnTo>
                  <a:lnTo>
                    <a:pt x="649" y="142"/>
                  </a:lnTo>
                  <a:lnTo>
                    <a:pt x="646" y="30"/>
                  </a:lnTo>
                  <a:lnTo>
                    <a:pt x="726" y="68"/>
                  </a:lnTo>
                  <a:lnTo>
                    <a:pt x="731" y="16"/>
                  </a:lnTo>
                  <a:lnTo>
                    <a:pt x="789" y="0"/>
                  </a:lnTo>
                  <a:lnTo>
                    <a:pt x="819" y="196"/>
                  </a:lnTo>
                  <a:lnTo>
                    <a:pt x="875" y="204"/>
                  </a:lnTo>
                  <a:lnTo>
                    <a:pt x="946" y="119"/>
                  </a:lnTo>
                  <a:lnTo>
                    <a:pt x="1042" y="111"/>
                  </a:lnTo>
                  <a:lnTo>
                    <a:pt x="1086" y="161"/>
                  </a:lnTo>
                  <a:lnTo>
                    <a:pt x="1184" y="161"/>
                  </a:lnTo>
                  <a:lnTo>
                    <a:pt x="1238" y="311"/>
                  </a:lnTo>
                  <a:lnTo>
                    <a:pt x="1336" y="396"/>
                  </a:lnTo>
                  <a:lnTo>
                    <a:pt x="1394" y="371"/>
                  </a:lnTo>
                  <a:lnTo>
                    <a:pt x="1444" y="431"/>
                  </a:lnTo>
                  <a:lnTo>
                    <a:pt x="1520" y="341"/>
                  </a:lnTo>
                  <a:lnTo>
                    <a:pt x="1653" y="295"/>
                  </a:lnTo>
                  <a:lnTo>
                    <a:pt x="1809" y="327"/>
                  </a:lnTo>
                  <a:lnTo>
                    <a:pt x="1839" y="300"/>
                  </a:lnTo>
                  <a:lnTo>
                    <a:pt x="1981" y="491"/>
                  </a:lnTo>
                  <a:lnTo>
                    <a:pt x="2022" y="461"/>
                  </a:lnTo>
                  <a:lnTo>
                    <a:pt x="1995" y="628"/>
                  </a:lnTo>
                  <a:lnTo>
                    <a:pt x="2049" y="680"/>
                  </a:lnTo>
                  <a:lnTo>
                    <a:pt x="2090" y="955"/>
                  </a:lnTo>
                  <a:lnTo>
                    <a:pt x="1995" y="1060"/>
                  </a:lnTo>
                  <a:lnTo>
                    <a:pt x="1839" y="1576"/>
                  </a:lnTo>
                  <a:lnTo>
                    <a:pt x="1923" y="1931"/>
                  </a:lnTo>
                  <a:lnTo>
                    <a:pt x="2008" y="1971"/>
                  </a:lnTo>
                  <a:lnTo>
                    <a:pt x="2028" y="2059"/>
                  </a:lnTo>
                  <a:lnTo>
                    <a:pt x="1989" y="2147"/>
                  </a:lnTo>
                  <a:lnTo>
                    <a:pt x="1888" y="2149"/>
                  </a:lnTo>
                  <a:lnTo>
                    <a:pt x="1885" y="2062"/>
                  </a:lnTo>
                  <a:lnTo>
                    <a:pt x="1845" y="2072"/>
                  </a:lnTo>
                  <a:lnTo>
                    <a:pt x="1828" y="2160"/>
                  </a:lnTo>
                  <a:lnTo>
                    <a:pt x="1596" y="2113"/>
                  </a:lnTo>
                  <a:lnTo>
                    <a:pt x="1686" y="2102"/>
                  </a:lnTo>
                  <a:lnTo>
                    <a:pt x="1689" y="2097"/>
                  </a:lnTo>
                  <a:lnTo>
                    <a:pt x="1676" y="2064"/>
                  </a:lnTo>
                  <a:lnTo>
                    <a:pt x="1659" y="2062"/>
                  </a:lnTo>
                  <a:lnTo>
                    <a:pt x="1681" y="2100"/>
                  </a:lnTo>
                  <a:lnTo>
                    <a:pt x="1623" y="2072"/>
                  </a:lnTo>
                  <a:lnTo>
                    <a:pt x="1356" y="2122"/>
                  </a:lnTo>
                  <a:lnTo>
                    <a:pt x="1361" y="2089"/>
                  </a:lnTo>
                  <a:lnTo>
                    <a:pt x="1315" y="2140"/>
                  </a:lnTo>
                  <a:lnTo>
                    <a:pt x="1593" y="2119"/>
                  </a:lnTo>
                  <a:lnTo>
                    <a:pt x="1285" y="2162"/>
                  </a:lnTo>
                  <a:lnTo>
                    <a:pt x="1247" y="2127"/>
                  </a:lnTo>
                  <a:lnTo>
                    <a:pt x="1137" y="2124"/>
                  </a:lnTo>
                  <a:lnTo>
                    <a:pt x="1114" y="2160"/>
                  </a:lnTo>
                  <a:lnTo>
                    <a:pt x="1170" y="2135"/>
                  </a:lnTo>
                  <a:lnTo>
                    <a:pt x="1250" y="2162"/>
                  </a:lnTo>
                  <a:lnTo>
                    <a:pt x="958" y="2203"/>
                  </a:lnTo>
                  <a:lnTo>
                    <a:pt x="381" y="2477"/>
                  </a:lnTo>
                  <a:lnTo>
                    <a:pt x="357" y="2263"/>
                  </a:lnTo>
                  <a:lnTo>
                    <a:pt x="428" y="2100"/>
                  </a:lnTo>
                  <a:lnTo>
                    <a:pt x="406" y="1895"/>
                  </a:lnTo>
                  <a:lnTo>
                    <a:pt x="289" y="1851"/>
                  </a:lnTo>
                  <a:lnTo>
                    <a:pt x="243" y="1731"/>
                  </a:lnTo>
                  <a:lnTo>
                    <a:pt x="71" y="1707"/>
                  </a:lnTo>
                  <a:lnTo>
                    <a:pt x="68" y="1662"/>
                  </a:lnTo>
                  <a:lnTo>
                    <a:pt x="0" y="1649"/>
                  </a:lnTo>
                  <a:lnTo>
                    <a:pt x="89" y="1545"/>
                  </a:lnTo>
                  <a:lnTo>
                    <a:pt x="112" y="1453"/>
                  </a:lnTo>
                  <a:lnTo>
                    <a:pt x="41" y="1234"/>
                  </a:lnTo>
                  <a:lnTo>
                    <a:pt x="41" y="1234"/>
                  </a:lnTo>
                  <a:close/>
                  <a:moveTo>
                    <a:pt x="1897" y="2162"/>
                  </a:moveTo>
                  <a:lnTo>
                    <a:pt x="1897" y="2168"/>
                  </a:lnTo>
                  <a:lnTo>
                    <a:pt x="1842" y="2160"/>
                  </a:lnTo>
                  <a:lnTo>
                    <a:pt x="1897" y="2162"/>
                  </a:lnTo>
                  <a:lnTo>
                    <a:pt x="1897" y="2162"/>
                  </a:lnTo>
                  <a:close/>
                </a:path>
              </a:pathLst>
            </a:custGeom>
            <a:solidFill>
              <a:srgbClr val="26A69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733A462F-9C08-9452-E5A5-5F592A04D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5" y="944563"/>
              <a:ext cx="1287463" cy="1250950"/>
            </a:xfrm>
            <a:custGeom>
              <a:avLst/>
              <a:gdLst>
                <a:gd name="T0" fmla="*/ 2248 w 5674"/>
                <a:gd name="T1" fmla="*/ 5402 h 5512"/>
                <a:gd name="T2" fmla="*/ 2121 w 5674"/>
                <a:gd name="T3" fmla="*/ 5479 h 5512"/>
                <a:gd name="T4" fmla="*/ 2033 w 5674"/>
                <a:gd name="T5" fmla="*/ 5299 h 5512"/>
                <a:gd name="T6" fmla="*/ 1948 w 5674"/>
                <a:gd name="T7" fmla="*/ 5313 h 5512"/>
                <a:gd name="T8" fmla="*/ 1850 w 5674"/>
                <a:gd name="T9" fmla="*/ 5433 h 5512"/>
                <a:gd name="T10" fmla="*/ 1714 w 5674"/>
                <a:gd name="T11" fmla="*/ 5472 h 5512"/>
                <a:gd name="T12" fmla="*/ 1499 w 5674"/>
                <a:gd name="T13" fmla="*/ 5510 h 5512"/>
                <a:gd name="T14" fmla="*/ 1391 w 5674"/>
                <a:gd name="T15" fmla="*/ 5364 h 5512"/>
                <a:gd name="T16" fmla="*/ 1250 w 5674"/>
                <a:gd name="T17" fmla="*/ 5203 h 5512"/>
                <a:gd name="T18" fmla="*/ 1195 w 5674"/>
                <a:gd name="T19" fmla="*/ 4939 h 5512"/>
                <a:gd name="T20" fmla="*/ 1141 w 5674"/>
                <a:gd name="T21" fmla="*/ 4660 h 5512"/>
                <a:gd name="T22" fmla="*/ 996 w 5674"/>
                <a:gd name="T23" fmla="*/ 4639 h 5512"/>
                <a:gd name="T24" fmla="*/ 922 w 5674"/>
                <a:gd name="T25" fmla="*/ 4747 h 5512"/>
                <a:gd name="T26" fmla="*/ 701 w 5674"/>
                <a:gd name="T27" fmla="*/ 4732 h 5512"/>
                <a:gd name="T28" fmla="*/ 466 w 5674"/>
                <a:gd name="T29" fmla="*/ 4737 h 5512"/>
                <a:gd name="T30" fmla="*/ 335 w 5674"/>
                <a:gd name="T31" fmla="*/ 4810 h 5512"/>
                <a:gd name="T32" fmla="*/ 313 w 5674"/>
                <a:gd name="T33" fmla="*/ 4669 h 5512"/>
                <a:gd name="T34" fmla="*/ 311 w 5674"/>
                <a:gd name="T35" fmla="*/ 4447 h 5512"/>
                <a:gd name="T36" fmla="*/ 188 w 5674"/>
                <a:gd name="T37" fmla="*/ 4286 h 5512"/>
                <a:gd name="T38" fmla="*/ 63 w 5674"/>
                <a:gd name="T39" fmla="*/ 4176 h 5512"/>
                <a:gd name="T40" fmla="*/ 96 w 5674"/>
                <a:gd name="T41" fmla="*/ 4002 h 5512"/>
                <a:gd name="T42" fmla="*/ 33 w 5674"/>
                <a:gd name="T43" fmla="*/ 3822 h 5512"/>
                <a:gd name="T44" fmla="*/ 66 w 5674"/>
                <a:gd name="T45" fmla="*/ 3786 h 5512"/>
                <a:gd name="T46" fmla="*/ 180 w 5674"/>
                <a:gd name="T47" fmla="*/ 3481 h 5512"/>
                <a:gd name="T48" fmla="*/ 461 w 5674"/>
                <a:gd name="T49" fmla="*/ 3642 h 5512"/>
                <a:gd name="T50" fmla="*/ 753 w 5674"/>
                <a:gd name="T51" fmla="*/ 3538 h 5512"/>
                <a:gd name="T52" fmla="*/ 996 w 5674"/>
                <a:gd name="T53" fmla="*/ 3410 h 5512"/>
                <a:gd name="T54" fmla="*/ 2325 w 5674"/>
                <a:gd name="T55" fmla="*/ 3469 h 5512"/>
                <a:gd name="T56" fmla="*/ 2281 w 5674"/>
                <a:gd name="T57" fmla="*/ 3082 h 5512"/>
                <a:gd name="T58" fmla="*/ 2519 w 5674"/>
                <a:gd name="T59" fmla="*/ 0 h 5512"/>
                <a:gd name="T60" fmla="*/ 4604 w 5674"/>
                <a:gd name="T61" fmla="*/ 1501 h 5512"/>
                <a:gd name="T62" fmla="*/ 4860 w 5674"/>
                <a:gd name="T63" fmla="*/ 1684 h 5512"/>
                <a:gd name="T64" fmla="*/ 5038 w 5674"/>
                <a:gd name="T65" fmla="*/ 1744 h 5512"/>
                <a:gd name="T66" fmla="*/ 5338 w 5674"/>
                <a:gd name="T67" fmla="*/ 1987 h 5512"/>
                <a:gd name="T68" fmla="*/ 5346 w 5674"/>
                <a:gd name="T69" fmla="*/ 2132 h 5512"/>
                <a:gd name="T70" fmla="*/ 5666 w 5674"/>
                <a:gd name="T71" fmla="*/ 3088 h 5512"/>
                <a:gd name="T72" fmla="*/ 5442 w 5674"/>
                <a:gd name="T73" fmla="*/ 3434 h 5512"/>
                <a:gd name="T74" fmla="*/ 5273 w 5674"/>
                <a:gd name="T75" fmla="*/ 3461 h 5512"/>
                <a:gd name="T76" fmla="*/ 4686 w 5674"/>
                <a:gd name="T77" fmla="*/ 3522 h 5512"/>
                <a:gd name="T78" fmla="*/ 4303 w 5674"/>
                <a:gd name="T79" fmla="*/ 3634 h 5512"/>
                <a:gd name="T80" fmla="*/ 4146 w 5674"/>
                <a:gd name="T81" fmla="*/ 3609 h 5512"/>
                <a:gd name="T82" fmla="*/ 3643 w 5674"/>
                <a:gd name="T83" fmla="*/ 3828 h 5512"/>
                <a:gd name="T84" fmla="*/ 3529 w 5674"/>
                <a:gd name="T85" fmla="*/ 3947 h 5512"/>
                <a:gd name="T86" fmla="*/ 3242 w 5674"/>
                <a:gd name="T87" fmla="*/ 4022 h 5512"/>
                <a:gd name="T88" fmla="*/ 3101 w 5674"/>
                <a:gd name="T89" fmla="*/ 4136 h 5512"/>
                <a:gd name="T90" fmla="*/ 3046 w 5674"/>
                <a:gd name="T91" fmla="*/ 4302 h 5512"/>
                <a:gd name="T92" fmla="*/ 2865 w 5674"/>
                <a:gd name="T93" fmla="*/ 4259 h 5512"/>
                <a:gd name="T94" fmla="*/ 2734 w 5674"/>
                <a:gd name="T95" fmla="*/ 4362 h 5512"/>
                <a:gd name="T96" fmla="*/ 2769 w 5674"/>
                <a:gd name="T97" fmla="*/ 4513 h 5512"/>
                <a:gd name="T98" fmla="*/ 2721 w 5674"/>
                <a:gd name="T99" fmla="*/ 4671 h 5512"/>
                <a:gd name="T100" fmla="*/ 2376 w 5674"/>
                <a:gd name="T101" fmla="*/ 4857 h 5512"/>
                <a:gd name="T102" fmla="*/ 2446 w 5674"/>
                <a:gd name="T103" fmla="*/ 5012 h 5512"/>
                <a:gd name="T104" fmla="*/ 2350 w 5674"/>
                <a:gd name="T105" fmla="*/ 5147 h 5512"/>
                <a:gd name="T106" fmla="*/ 2344 w 5674"/>
                <a:gd name="T107" fmla="*/ 5394 h 5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74" h="5512">
                  <a:moveTo>
                    <a:pt x="2344" y="5394"/>
                  </a:moveTo>
                  <a:lnTo>
                    <a:pt x="2248" y="5402"/>
                  </a:lnTo>
                  <a:lnTo>
                    <a:pt x="2177" y="5487"/>
                  </a:lnTo>
                  <a:lnTo>
                    <a:pt x="2121" y="5479"/>
                  </a:lnTo>
                  <a:lnTo>
                    <a:pt x="2091" y="5283"/>
                  </a:lnTo>
                  <a:lnTo>
                    <a:pt x="2033" y="5299"/>
                  </a:lnTo>
                  <a:lnTo>
                    <a:pt x="2028" y="5351"/>
                  </a:lnTo>
                  <a:lnTo>
                    <a:pt x="1948" y="5313"/>
                  </a:lnTo>
                  <a:lnTo>
                    <a:pt x="1951" y="5425"/>
                  </a:lnTo>
                  <a:lnTo>
                    <a:pt x="1850" y="5433"/>
                  </a:lnTo>
                  <a:lnTo>
                    <a:pt x="1834" y="5512"/>
                  </a:lnTo>
                  <a:lnTo>
                    <a:pt x="1714" y="5472"/>
                  </a:lnTo>
                  <a:lnTo>
                    <a:pt x="1665" y="5392"/>
                  </a:lnTo>
                  <a:lnTo>
                    <a:pt x="1499" y="5510"/>
                  </a:lnTo>
                  <a:lnTo>
                    <a:pt x="1495" y="5444"/>
                  </a:lnTo>
                  <a:lnTo>
                    <a:pt x="1391" y="5364"/>
                  </a:lnTo>
                  <a:lnTo>
                    <a:pt x="1378" y="5179"/>
                  </a:lnTo>
                  <a:lnTo>
                    <a:pt x="1250" y="5203"/>
                  </a:lnTo>
                  <a:lnTo>
                    <a:pt x="1359" y="5047"/>
                  </a:lnTo>
                  <a:lnTo>
                    <a:pt x="1195" y="4939"/>
                  </a:lnTo>
                  <a:lnTo>
                    <a:pt x="1209" y="4838"/>
                  </a:lnTo>
                  <a:lnTo>
                    <a:pt x="1141" y="4660"/>
                  </a:lnTo>
                  <a:lnTo>
                    <a:pt x="1023" y="4622"/>
                  </a:lnTo>
                  <a:lnTo>
                    <a:pt x="996" y="4639"/>
                  </a:lnTo>
                  <a:lnTo>
                    <a:pt x="1023" y="4707"/>
                  </a:lnTo>
                  <a:lnTo>
                    <a:pt x="922" y="4747"/>
                  </a:lnTo>
                  <a:lnTo>
                    <a:pt x="890" y="4802"/>
                  </a:lnTo>
                  <a:lnTo>
                    <a:pt x="701" y="4732"/>
                  </a:lnTo>
                  <a:lnTo>
                    <a:pt x="551" y="4860"/>
                  </a:lnTo>
                  <a:lnTo>
                    <a:pt x="466" y="4737"/>
                  </a:lnTo>
                  <a:lnTo>
                    <a:pt x="384" y="4816"/>
                  </a:lnTo>
                  <a:lnTo>
                    <a:pt x="335" y="4810"/>
                  </a:lnTo>
                  <a:lnTo>
                    <a:pt x="275" y="4747"/>
                  </a:lnTo>
                  <a:lnTo>
                    <a:pt x="313" y="4669"/>
                  </a:lnTo>
                  <a:lnTo>
                    <a:pt x="286" y="4614"/>
                  </a:lnTo>
                  <a:lnTo>
                    <a:pt x="311" y="4447"/>
                  </a:lnTo>
                  <a:lnTo>
                    <a:pt x="232" y="4305"/>
                  </a:lnTo>
                  <a:lnTo>
                    <a:pt x="188" y="4286"/>
                  </a:lnTo>
                  <a:lnTo>
                    <a:pt x="158" y="4327"/>
                  </a:lnTo>
                  <a:lnTo>
                    <a:pt x="63" y="4176"/>
                  </a:lnTo>
                  <a:lnTo>
                    <a:pt x="109" y="4128"/>
                  </a:lnTo>
                  <a:lnTo>
                    <a:pt x="96" y="4002"/>
                  </a:lnTo>
                  <a:lnTo>
                    <a:pt x="16" y="3917"/>
                  </a:lnTo>
                  <a:lnTo>
                    <a:pt x="33" y="3822"/>
                  </a:lnTo>
                  <a:lnTo>
                    <a:pt x="0" y="3773"/>
                  </a:lnTo>
                  <a:lnTo>
                    <a:pt x="66" y="3786"/>
                  </a:lnTo>
                  <a:lnTo>
                    <a:pt x="150" y="3723"/>
                  </a:lnTo>
                  <a:lnTo>
                    <a:pt x="180" y="3481"/>
                  </a:lnTo>
                  <a:lnTo>
                    <a:pt x="250" y="3443"/>
                  </a:lnTo>
                  <a:lnTo>
                    <a:pt x="461" y="3642"/>
                  </a:lnTo>
                  <a:lnTo>
                    <a:pt x="527" y="3516"/>
                  </a:lnTo>
                  <a:lnTo>
                    <a:pt x="753" y="3538"/>
                  </a:lnTo>
                  <a:lnTo>
                    <a:pt x="975" y="3508"/>
                  </a:lnTo>
                  <a:lnTo>
                    <a:pt x="996" y="3410"/>
                  </a:lnTo>
                  <a:lnTo>
                    <a:pt x="1001" y="3486"/>
                  </a:lnTo>
                  <a:lnTo>
                    <a:pt x="2325" y="3469"/>
                  </a:lnTo>
                  <a:lnTo>
                    <a:pt x="2374" y="3161"/>
                  </a:lnTo>
                  <a:lnTo>
                    <a:pt x="2281" y="3082"/>
                  </a:lnTo>
                  <a:lnTo>
                    <a:pt x="1905" y="7"/>
                  </a:lnTo>
                  <a:lnTo>
                    <a:pt x="2519" y="0"/>
                  </a:lnTo>
                  <a:lnTo>
                    <a:pt x="4601" y="1367"/>
                  </a:lnTo>
                  <a:lnTo>
                    <a:pt x="4604" y="1501"/>
                  </a:lnTo>
                  <a:lnTo>
                    <a:pt x="4746" y="1550"/>
                  </a:lnTo>
                  <a:lnTo>
                    <a:pt x="4860" y="1684"/>
                  </a:lnTo>
                  <a:lnTo>
                    <a:pt x="4967" y="1667"/>
                  </a:lnTo>
                  <a:lnTo>
                    <a:pt x="5038" y="1744"/>
                  </a:lnTo>
                  <a:lnTo>
                    <a:pt x="5313" y="1828"/>
                  </a:lnTo>
                  <a:lnTo>
                    <a:pt x="5338" y="1987"/>
                  </a:lnTo>
                  <a:lnTo>
                    <a:pt x="5283" y="2080"/>
                  </a:lnTo>
                  <a:lnTo>
                    <a:pt x="5346" y="2132"/>
                  </a:lnTo>
                  <a:lnTo>
                    <a:pt x="5674" y="2074"/>
                  </a:lnTo>
                  <a:lnTo>
                    <a:pt x="5666" y="3088"/>
                  </a:lnTo>
                  <a:lnTo>
                    <a:pt x="5552" y="3360"/>
                  </a:lnTo>
                  <a:lnTo>
                    <a:pt x="5442" y="3434"/>
                  </a:lnTo>
                  <a:lnTo>
                    <a:pt x="5436" y="3486"/>
                  </a:lnTo>
                  <a:lnTo>
                    <a:pt x="5273" y="3461"/>
                  </a:lnTo>
                  <a:lnTo>
                    <a:pt x="5262" y="3494"/>
                  </a:lnTo>
                  <a:lnTo>
                    <a:pt x="4686" y="3522"/>
                  </a:lnTo>
                  <a:lnTo>
                    <a:pt x="4555" y="3637"/>
                  </a:lnTo>
                  <a:lnTo>
                    <a:pt x="4303" y="3634"/>
                  </a:lnTo>
                  <a:lnTo>
                    <a:pt x="4303" y="3663"/>
                  </a:lnTo>
                  <a:lnTo>
                    <a:pt x="4146" y="3609"/>
                  </a:lnTo>
                  <a:lnTo>
                    <a:pt x="3979" y="3607"/>
                  </a:lnTo>
                  <a:lnTo>
                    <a:pt x="3643" y="3828"/>
                  </a:lnTo>
                  <a:lnTo>
                    <a:pt x="3542" y="3838"/>
                  </a:lnTo>
                  <a:lnTo>
                    <a:pt x="3529" y="3947"/>
                  </a:lnTo>
                  <a:lnTo>
                    <a:pt x="3363" y="3917"/>
                  </a:lnTo>
                  <a:lnTo>
                    <a:pt x="3242" y="4022"/>
                  </a:lnTo>
                  <a:lnTo>
                    <a:pt x="3234" y="4153"/>
                  </a:lnTo>
                  <a:lnTo>
                    <a:pt x="3101" y="4136"/>
                  </a:lnTo>
                  <a:lnTo>
                    <a:pt x="3114" y="4292"/>
                  </a:lnTo>
                  <a:lnTo>
                    <a:pt x="3046" y="4302"/>
                  </a:lnTo>
                  <a:lnTo>
                    <a:pt x="3046" y="4338"/>
                  </a:lnTo>
                  <a:lnTo>
                    <a:pt x="2865" y="4259"/>
                  </a:lnTo>
                  <a:lnTo>
                    <a:pt x="2860" y="4216"/>
                  </a:lnTo>
                  <a:lnTo>
                    <a:pt x="2734" y="4362"/>
                  </a:lnTo>
                  <a:lnTo>
                    <a:pt x="2786" y="4475"/>
                  </a:lnTo>
                  <a:lnTo>
                    <a:pt x="2769" y="4513"/>
                  </a:lnTo>
                  <a:lnTo>
                    <a:pt x="2691" y="4516"/>
                  </a:lnTo>
                  <a:lnTo>
                    <a:pt x="2721" y="4671"/>
                  </a:lnTo>
                  <a:lnTo>
                    <a:pt x="2600" y="4785"/>
                  </a:lnTo>
                  <a:lnTo>
                    <a:pt x="2376" y="4857"/>
                  </a:lnTo>
                  <a:lnTo>
                    <a:pt x="2421" y="4884"/>
                  </a:lnTo>
                  <a:lnTo>
                    <a:pt x="2446" y="5012"/>
                  </a:lnTo>
                  <a:lnTo>
                    <a:pt x="2407" y="5127"/>
                  </a:lnTo>
                  <a:lnTo>
                    <a:pt x="2350" y="5147"/>
                  </a:lnTo>
                  <a:lnTo>
                    <a:pt x="2374" y="5233"/>
                  </a:lnTo>
                  <a:lnTo>
                    <a:pt x="2344" y="5394"/>
                  </a:lnTo>
                  <a:lnTo>
                    <a:pt x="2344" y="5394"/>
                  </a:lnTo>
                  <a:close/>
                </a:path>
              </a:pathLst>
            </a:custGeom>
            <a:solidFill>
              <a:srgbClr val="D4AC0D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08B4AA68-4414-5C07-E343-833F08F44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13" y="1641475"/>
              <a:ext cx="482600" cy="374650"/>
            </a:xfrm>
            <a:custGeom>
              <a:avLst/>
              <a:gdLst>
                <a:gd name="T0" fmla="*/ 267 w 2131"/>
                <a:gd name="T1" fmla="*/ 1594 h 1657"/>
                <a:gd name="T2" fmla="*/ 360 w 2131"/>
                <a:gd name="T3" fmla="*/ 1568 h 1657"/>
                <a:gd name="T4" fmla="*/ 532 w 2131"/>
                <a:gd name="T5" fmla="*/ 1538 h 1657"/>
                <a:gd name="T6" fmla="*/ 636 w 2131"/>
                <a:gd name="T7" fmla="*/ 1551 h 1657"/>
                <a:gd name="T8" fmla="*/ 712 w 2131"/>
                <a:gd name="T9" fmla="*/ 1535 h 1657"/>
                <a:gd name="T10" fmla="*/ 745 w 2131"/>
                <a:gd name="T11" fmla="*/ 1472 h 1657"/>
                <a:gd name="T12" fmla="*/ 696 w 2131"/>
                <a:gd name="T13" fmla="*/ 1475 h 1657"/>
                <a:gd name="T14" fmla="*/ 622 w 2131"/>
                <a:gd name="T15" fmla="*/ 1541 h 1657"/>
                <a:gd name="T16" fmla="*/ 535 w 2131"/>
                <a:gd name="T17" fmla="*/ 1502 h 1657"/>
                <a:gd name="T18" fmla="*/ 368 w 2131"/>
                <a:gd name="T19" fmla="*/ 1513 h 1657"/>
                <a:gd name="T20" fmla="*/ 325 w 2131"/>
                <a:gd name="T21" fmla="*/ 1529 h 1657"/>
                <a:gd name="T22" fmla="*/ 335 w 2131"/>
                <a:gd name="T23" fmla="*/ 1480 h 1657"/>
                <a:gd name="T24" fmla="*/ 281 w 2131"/>
                <a:gd name="T25" fmla="*/ 1379 h 1657"/>
                <a:gd name="T26" fmla="*/ 597 w 2131"/>
                <a:gd name="T27" fmla="*/ 1339 h 1657"/>
                <a:gd name="T28" fmla="*/ 786 w 2131"/>
                <a:gd name="T29" fmla="*/ 1251 h 1657"/>
                <a:gd name="T30" fmla="*/ 1100 w 2131"/>
                <a:gd name="T31" fmla="*/ 1300 h 1657"/>
                <a:gd name="T32" fmla="*/ 1244 w 2131"/>
                <a:gd name="T33" fmla="*/ 1171 h 1657"/>
                <a:gd name="T34" fmla="*/ 1037 w 2131"/>
                <a:gd name="T35" fmla="*/ 1148 h 1657"/>
                <a:gd name="T36" fmla="*/ 854 w 2131"/>
                <a:gd name="T37" fmla="*/ 1082 h 1657"/>
                <a:gd name="T38" fmla="*/ 702 w 2131"/>
                <a:gd name="T39" fmla="*/ 1174 h 1657"/>
                <a:gd name="T40" fmla="*/ 360 w 2131"/>
                <a:gd name="T41" fmla="*/ 1120 h 1657"/>
                <a:gd name="T42" fmla="*/ 317 w 2131"/>
                <a:gd name="T43" fmla="*/ 1115 h 1657"/>
                <a:gd name="T44" fmla="*/ 365 w 2131"/>
                <a:gd name="T45" fmla="*/ 1022 h 1657"/>
                <a:gd name="T46" fmla="*/ 276 w 2131"/>
                <a:gd name="T47" fmla="*/ 1043 h 1657"/>
                <a:gd name="T48" fmla="*/ 407 w 2131"/>
                <a:gd name="T49" fmla="*/ 959 h 1657"/>
                <a:gd name="T50" fmla="*/ 309 w 2131"/>
                <a:gd name="T51" fmla="*/ 1022 h 1657"/>
                <a:gd name="T52" fmla="*/ 281 w 2131"/>
                <a:gd name="T53" fmla="*/ 1000 h 1657"/>
                <a:gd name="T54" fmla="*/ 202 w 2131"/>
                <a:gd name="T55" fmla="*/ 877 h 1657"/>
                <a:gd name="T56" fmla="*/ 41 w 2131"/>
                <a:gd name="T57" fmla="*/ 748 h 1657"/>
                <a:gd name="T58" fmla="*/ 0 w 2131"/>
                <a:gd name="T59" fmla="*/ 743 h 1657"/>
                <a:gd name="T60" fmla="*/ 335 w 2131"/>
                <a:gd name="T61" fmla="*/ 342 h 1657"/>
                <a:gd name="T62" fmla="*/ 630 w 2131"/>
                <a:gd name="T63" fmla="*/ 85 h 1657"/>
                <a:gd name="T64" fmla="*/ 1067 w 2131"/>
                <a:gd name="T65" fmla="*/ 8 h 1657"/>
                <a:gd name="T66" fmla="*/ 1387 w 2131"/>
                <a:gd name="T67" fmla="*/ 194 h 1657"/>
                <a:gd name="T68" fmla="*/ 1572 w 2131"/>
                <a:gd name="T69" fmla="*/ 431 h 1657"/>
                <a:gd name="T70" fmla="*/ 1818 w 2131"/>
                <a:gd name="T71" fmla="*/ 705 h 1657"/>
                <a:gd name="T72" fmla="*/ 1834 w 2131"/>
                <a:gd name="T73" fmla="*/ 849 h 1657"/>
                <a:gd name="T74" fmla="*/ 1927 w 2131"/>
                <a:gd name="T75" fmla="*/ 1060 h 1657"/>
                <a:gd name="T76" fmla="*/ 1976 w 2131"/>
                <a:gd name="T77" fmla="*/ 1259 h 1657"/>
                <a:gd name="T78" fmla="*/ 2050 w 2131"/>
                <a:gd name="T79" fmla="*/ 1237 h 1657"/>
                <a:gd name="T80" fmla="*/ 2104 w 2131"/>
                <a:gd name="T81" fmla="*/ 1546 h 1657"/>
                <a:gd name="T82" fmla="*/ 1886 w 2131"/>
                <a:gd name="T83" fmla="*/ 1603 h 1657"/>
                <a:gd name="T84" fmla="*/ 1607 w 2131"/>
                <a:gd name="T85" fmla="*/ 1556 h 1657"/>
                <a:gd name="T86" fmla="*/ 1551 w 2131"/>
                <a:gd name="T87" fmla="*/ 1521 h 1657"/>
                <a:gd name="T88" fmla="*/ 819 w 2131"/>
                <a:gd name="T89" fmla="*/ 1516 h 1657"/>
                <a:gd name="T90" fmla="*/ 466 w 2131"/>
                <a:gd name="T91" fmla="*/ 1609 h 1657"/>
                <a:gd name="T92" fmla="*/ 295 w 2131"/>
                <a:gd name="T93" fmla="*/ 1657 h 1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1" h="1657">
                  <a:moveTo>
                    <a:pt x="295" y="1657"/>
                  </a:moveTo>
                  <a:lnTo>
                    <a:pt x="267" y="1594"/>
                  </a:lnTo>
                  <a:lnTo>
                    <a:pt x="344" y="1543"/>
                  </a:lnTo>
                  <a:lnTo>
                    <a:pt x="360" y="1568"/>
                  </a:lnTo>
                  <a:lnTo>
                    <a:pt x="415" y="1573"/>
                  </a:lnTo>
                  <a:lnTo>
                    <a:pt x="532" y="1538"/>
                  </a:lnTo>
                  <a:lnTo>
                    <a:pt x="597" y="1565"/>
                  </a:lnTo>
                  <a:lnTo>
                    <a:pt x="636" y="1551"/>
                  </a:lnTo>
                  <a:lnTo>
                    <a:pt x="666" y="1573"/>
                  </a:lnTo>
                  <a:lnTo>
                    <a:pt x="712" y="1535"/>
                  </a:lnTo>
                  <a:lnTo>
                    <a:pt x="702" y="1478"/>
                  </a:lnTo>
                  <a:lnTo>
                    <a:pt x="745" y="1472"/>
                  </a:lnTo>
                  <a:lnTo>
                    <a:pt x="751" y="1455"/>
                  </a:lnTo>
                  <a:lnTo>
                    <a:pt x="696" y="1475"/>
                  </a:lnTo>
                  <a:lnTo>
                    <a:pt x="666" y="1565"/>
                  </a:lnTo>
                  <a:lnTo>
                    <a:pt x="622" y="1541"/>
                  </a:lnTo>
                  <a:lnTo>
                    <a:pt x="574" y="1548"/>
                  </a:lnTo>
                  <a:lnTo>
                    <a:pt x="535" y="1502"/>
                  </a:lnTo>
                  <a:lnTo>
                    <a:pt x="415" y="1568"/>
                  </a:lnTo>
                  <a:lnTo>
                    <a:pt x="368" y="1513"/>
                  </a:lnTo>
                  <a:lnTo>
                    <a:pt x="368" y="1543"/>
                  </a:lnTo>
                  <a:lnTo>
                    <a:pt x="325" y="1529"/>
                  </a:lnTo>
                  <a:lnTo>
                    <a:pt x="338" y="1494"/>
                  </a:lnTo>
                  <a:lnTo>
                    <a:pt x="335" y="1480"/>
                  </a:lnTo>
                  <a:lnTo>
                    <a:pt x="284" y="1565"/>
                  </a:lnTo>
                  <a:lnTo>
                    <a:pt x="281" y="1379"/>
                  </a:lnTo>
                  <a:lnTo>
                    <a:pt x="305" y="1341"/>
                  </a:lnTo>
                  <a:lnTo>
                    <a:pt x="597" y="1339"/>
                  </a:lnTo>
                  <a:lnTo>
                    <a:pt x="600" y="1270"/>
                  </a:lnTo>
                  <a:lnTo>
                    <a:pt x="786" y="1251"/>
                  </a:lnTo>
                  <a:lnTo>
                    <a:pt x="833" y="1169"/>
                  </a:lnTo>
                  <a:lnTo>
                    <a:pt x="1100" y="1300"/>
                  </a:lnTo>
                  <a:lnTo>
                    <a:pt x="1289" y="1243"/>
                  </a:lnTo>
                  <a:lnTo>
                    <a:pt x="1244" y="1171"/>
                  </a:lnTo>
                  <a:lnTo>
                    <a:pt x="1100" y="1216"/>
                  </a:lnTo>
                  <a:lnTo>
                    <a:pt x="1037" y="1148"/>
                  </a:lnTo>
                  <a:lnTo>
                    <a:pt x="969" y="1158"/>
                  </a:lnTo>
                  <a:lnTo>
                    <a:pt x="854" y="1082"/>
                  </a:lnTo>
                  <a:lnTo>
                    <a:pt x="745" y="1101"/>
                  </a:lnTo>
                  <a:lnTo>
                    <a:pt x="702" y="1174"/>
                  </a:lnTo>
                  <a:lnTo>
                    <a:pt x="344" y="1180"/>
                  </a:lnTo>
                  <a:lnTo>
                    <a:pt x="360" y="1120"/>
                  </a:lnTo>
                  <a:lnTo>
                    <a:pt x="330" y="1153"/>
                  </a:lnTo>
                  <a:lnTo>
                    <a:pt x="317" y="1115"/>
                  </a:lnTo>
                  <a:lnTo>
                    <a:pt x="365" y="1095"/>
                  </a:lnTo>
                  <a:lnTo>
                    <a:pt x="365" y="1022"/>
                  </a:lnTo>
                  <a:lnTo>
                    <a:pt x="295" y="1111"/>
                  </a:lnTo>
                  <a:lnTo>
                    <a:pt x="276" y="1043"/>
                  </a:lnTo>
                  <a:lnTo>
                    <a:pt x="335" y="1027"/>
                  </a:lnTo>
                  <a:lnTo>
                    <a:pt x="407" y="959"/>
                  </a:lnTo>
                  <a:lnTo>
                    <a:pt x="371" y="947"/>
                  </a:lnTo>
                  <a:lnTo>
                    <a:pt x="309" y="1022"/>
                  </a:lnTo>
                  <a:lnTo>
                    <a:pt x="309" y="986"/>
                  </a:lnTo>
                  <a:lnTo>
                    <a:pt x="281" y="1000"/>
                  </a:lnTo>
                  <a:lnTo>
                    <a:pt x="267" y="1085"/>
                  </a:lnTo>
                  <a:lnTo>
                    <a:pt x="202" y="877"/>
                  </a:lnTo>
                  <a:lnTo>
                    <a:pt x="106" y="765"/>
                  </a:lnTo>
                  <a:lnTo>
                    <a:pt x="41" y="748"/>
                  </a:lnTo>
                  <a:lnTo>
                    <a:pt x="33" y="781"/>
                  </a:lnTo>
                  <a:lnTo>
                    <a:pt x="0" y="743"/>
                  </a:lnTo>
                  <a:lnTo>
                    <a:pt x="134" y="675"/>
                  </a:lnTo>
                  <a:lnTo>
                    <a:pt x="335" y="342"/>
                  </a:lnTo>
                  <a:lnTo>
                    <a:pt x="423" y="71"/>
                  </a:lnTo>
                  <a:lnTo>
                    <a:pt x="630" y="85"/>
                  </a:lnTo>
                  <a:lnTo>
                    <a:pt x="871" y="0"/>
                  </a:lnTo>
                  <a:lnTo>
                    <a:pt x="1067" y="8"/>
                  </a:lnTo>
                  <a:lnTo>
                    <a:pt x="1267" y="207"/>
                  </a:lnTo>
                  <a:lnTo>
                    <a:pt x="1387" y="194"/>
                  </a:lnTo>
                  <a:lnTo>
                    <a:pt x="1476" y="391"/>
                  </a:lnTo>
                  <a:lnTo>
                    <a:pt x="1572" y="431"/>
                  </a:lnTo>
                  <a:lnTo>
                    <a:pt x="1599" y="530"/>
                  </a:lnTo>
                  <a:lnTo>
                    <a:pt x="1818" y="705"/>
                  </a:lnTo>
                  <a:lnTo>
                    <a:pt x="1851" y="754"/>
                  </a:lnTo>
                  <a:lnTo>
                    <a:pt x="1834" y="849"/>
                  </a:lnTo>
                  <a:lnTo>
                    <a:pt x="1914" y="934"/>
                  </a:lnTo>
                  <a:lnTo>
                    <a:pt x="1927" y="1060"/>
                  </a:lnTo>
                  <a:lnTo>
                    <a:pt x="1881" y="1108"/>
                  </a:lnTo>
                  <a:lnTo>
                    <a:pt x="1976" y="1259"/>
                  </a:lnTo>
                  <a:lnTo>
                    <a:pt x="2006" y="1218"/>
                  </a:lnTo>
                  <a:lnTo>
                    <a:pt x="2050" y="1237"/>
                  </a:lnTo>
                  <a:lnTo>
                    <a:pt x="2129" y="1379"/>
                  </a:lnTo>
                  <a:lnTo>
                    <a:pt x="2104" y="1546"/>
                  </a:lnTo>
                  <a:lnTo>
                    <a:pt x="2131" y="1601"/>
                  </a:lnTo>
                  <a:lnTo>
                    <a:pt x="1886" y="1603"/>
                  </a:lnTo>
                  <a:lnTo>
                    <a:pt x="1799" y="1641"/>
                  </a:lnTo>
                  <a:lnTo>
                    <a:pt x="1607" y="1556"/>
                  </a:lnTo>
                  <a:lnTo>
                    <a:pt x="1559" y="1581"/>
                  </a:lnTo>
                  <a:lnTo>
                    <a:pt x="1551" y="1521"/>
                  </a:lnTo>
                  <a:lnTo>
                    <a:pt x="1324" y="1510"/>
                  </a:lnTo>
                  <a:lnTo>
                    <a:pt x="819" y="1516"/>
                  </a:lnTo>
                  <a:lnTo>
                    <a:pt x="655" y="1611"/>
                  </a:lnTo>
                  <a:lnTo>
                    <a:pt x="466" y="1609"/>
                  </a:lnTo>
                  <a:lnTo>
                    <a:pt x="295" y="1657"/>
                  </a:lnTo>
                  <a:lnTo>
                    <a:pt x="295" y="1657"/>
                  </a:lnTo>
                  <a:close/>
                </a:path>
              </a:pathLst>
            </a:custGeom>
            <a:solidFill>
              <a:srgbClr val="9C27B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B1C2DF41-813C-760A-B52F-BD322F8D0D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1100" y="1860550"/>
              <a:ext cx="930275" cy="839788"/>
            </a:xfrm>
            <a:custGeom>
              <a:avLst/>
              <a:gdLst>
                <a:gd name="T0" fmla="*/ 121 w 4103"/>
                <a:gd name="T1" fmla="*/ 1837 h 3702"/>
                <a:gd name="T2" fmla="*/ 203 w 4103"/>
                <a:gd name="T3" fmla="*/ 1565 h 3702"/>
                <a:gd name="T4" fmla="*/ 287 w 4103"/>
                <a:gd name="T5" fmla="*/ 1376 h 3702"/>
                <a:gd name="T6" fmla="*/ 377 w 4103"/>
                <a:gd name="T7" fmla="*/ 1256 h 3702"/>
                <a:gd name="T8" fmla="*/ 290 w 4103"/>
                <a:gd name="T9" fmla="*/ 835 h 3702"/>
                <a:gd name="T10" fmla="*/ 465 w 4103"/>
                <a:gd name="T11" fmla="*/ 158 h 3702"/>
                <a:gd name="T12" fmla="*/ 945 w 4103"/>
                <a:gd name="T13" fmla="*/ 0 h 3702"/>
                <a:gd name="T14" fmla="*/ 1742 w 4103"/>
                <a:gd name="T15" fmla="*/ 196 h 3702"/>
                <a:gd name="T16" fmla="*/ 2350 w 4103"/>
                <a:gd name="T17" fmla="*/ 398 h 3702"/>
                <a:gd name="T18" fmla="*/ 2987 w 4103"/>
                <a:gd name="T19" fmla="*/ 180 h 3702"/>
                <a:gd name="T20" fmla="*/ 3604 w 4103"/>
                <a:gd name="T21" fmla="*/ 106 h 3702"/>
                <a:gd name="T22" fmla="*/ 3893 w 4103"/>
                <a:gd name="T23" fmla="*/ 284 h 3702"/>
                <a:gd name="T24" fmla="*/ 4103 w 4103"/>
                <a:gd name="T25" fmla="*/ 624 h 3702"/>
                <a:gd name="T26" fmla="*/ 3931 w 4103"/>
                <a:gd name="T27" fmla="*/ 986 h 3702"/>
                <a:gd name="T28" fmla="*/ 3680 w 4103"/>
                <a:gd name="T29" fmla="*/ 1403 h 3702"/>
                <a:gd name="T30" fmla="*/ 3483 w 4103"/>
                <a:gd name="T31" fmla="*/ 1703 h 3702"/>
                <a:gd name="T32" fmla="*/ 3317 w 4103"/>
                <a:gd name="T33" fmla="*/ 2001 h 3702"/>
                <a:gd name="T34" fmla="*/ 3257 w 4103"/>
                <a:gd name="T35" fmla="*/ 2252 h 3702"/>
                <a:gd name="T36" fmla="*/ 3044 w 4103"/>
                <a:gd name="T37" fmla="*/ 2675 h 3702"/>
                <a:gd name="T38" fmla="*/ 2886 w 4103"/>
                <a:gd name="T39" fmla="*/ 2842 h 3702"/>
                <a:gd name="T40" fmla="*/ 2678 w 4103"/>
                <a:gd name="T41" fmla="*/ 2678 h 3702"/>
                <a:gd name="T42" fmla="*/ 2435 w 4103"/>
                <a:gd name="T43" fmla="*/ 2711 h 3702"/>
                <a:gd name="T44" fmla="*/ 2100 w 4103"/>
                <a:gd name="T45" fmla="*/ 3347 h 3702"/>
                <a:gd name="T46" fmla="*/ 1884 w 4103"/>
                <a:gd name="T47" fmla="*/ 3415 h 3702"/>
                <a:gd name="T48" fmla="*/ 1725 w 4103"/>
                <a:gd name="T49" fmla="*/ 3609 h 3702"/>
                <a:gd name="T50" fmla="*/ 1655 w 4103"/>
                <a:gd name="T51" fmla="*/ 3582 h 3702"/>
                <a:gd name="T52" fmla="*/ 1508 w 4103"/>
                <a:gd name="T53" fmla="*/ 3508 h 3702"/>
                <a:gd name="T54" fmla="*/ 1469 w 4103"/>
                <a:gd name="T55" fmla="*/ 3519 h 3702"/>
                <a:gd name="T56" fmla="*/ 1410 w 4103"/>
                <a:gd name="T57" fmla="*/ 3486 h 3702"/>
                <a:gd name="T58" fmla="*/ 1387 w 4103"/>
                <a:gd name="T59" fmla="*/ 3667 h 3702"/>
                <a:gd name="T60" fmla="*/ 1352 w 4103"/>
                <a:gd name="T61" fmla="*/ 3675 h 3702"/>
                <a:gd name="T62" fmla="*/ 1335 w 4103"/>
                <a:gd name="T63" fmla="*/ 3675 h 3702"/>
                <a:gd name="T64" fmla="*/ 1232 w 4103"/>
                <a:gd name="T65" fmla="*/ 3654 h 3702"/>
                <a:gd name="T66" fmla="*/ 1180 w 4103"/>
                <a:gd name="T67" fmla="*/ 3702 h 3702"/>
                <a:gd name="T68" fmla="*/ 1136 w 4103"/>
                <a:gd name="T69" fmla="*/ 3645 h 3702"/>
                <a:gd name="T70" fmla="*/ 926 w 4103"/>
                <a:gd name="T71" fmla="*/ 3372 h 3702"/>
                <a:gd name="T72" fmla="*/ 909 w 4103"/>
                <a:gd name="T73" fmla="*/ 3284 h 3702"/>
                <a:gd name="T74" fmla="*/ 942 w 4103"/>
                <a:gd name="T75" fmla="*/ 3266 h 3702"/>
                <a:gd name="T76" fmla="*/ 967 w 4103"/>
                <a:gd name="T77" fmla="*/ 3189 h 3702"/>
                <a:gd name="T78" fmla="*/ 891 w 4103"/>
                <a:gd name="T79" fmla="*/ 3178 h 3702"/>
                <a:gd name="T80" fmla="*/ 891 w 4103"/>
                <a:gd name="T81" fmla="*/ 3066 h 3702"/>
                <a:gd name="T82" fmla="*/ 254 w 4103"/>
                <a:gd name="T83" fmla="*/ 2878 h 3702"/>
                <a:gd name="T84" fmla="*/ 279 w 4103"/>
                <a:gd name="T85" fmla="*/ 2831 h 3702"/>
                <a:gd name="T86" fmla="*/ 231 w 4103"/>
                <a:gd name="T87" fmla="*/ 2861 h 3702"/>
                <a:gd name="T88" fmla="*/ 0 w 4103"/>
                <a:gd name="T89" fmla="*/ 2894 h 3702"/>
                <a:gd name="T90" fmla="*/ 1600 w 4103"/>
                <a:gd name="T91" fmla="*/ 3626 h 3702"/>
                <a:gd name="T92" fmla="*/ 1674 w 4103"/>
                <a:gd name="T93" fmla="*/ 3626 h 3702"/>
                <a:gd name="T94" fmla="*/ 1532 w 4103"/>
                <a:gd name="T95" fmla="*/ 3651 h 3702"/>
                <a:gd name="T96" fmla="*/ 1589 w 4103"/>
                <a:gd name="T97" fmla="*/ 3626 h 3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03" h="3702">
                  <a:moveTo>
                    <a:pt x="0" y="2894"/>
                  </a:moveTo>
                  <a:lnTo>
                    <a:pt x="15" y="1854"/>
                  </a:lnTo>
                  <a:lnTo>
                    <a:pt x="121" y="1837"/>
                  </a:lnTo>
                  <a:lnTo>
                    <a:pt x="138" y="1698"/>
                  </a:lnTo>
                  <a:lnTo>
                    <a:pt x="206" y="1621"/>
                  </a:lnTo>
                  <a:lnTo>
                    <a:pt x="203" y="1565"/>
                  </a:lnTo>
                  <a:lnTo>
                    <a:pt x="292" y="1507"/>
                  </a:lnTo>
                  <a:lnTo>
                    <a:pt x="320" y="1431"/>
                  </a:lnTo>
                  <a:lnTo>
                    <a:pt x="287" y="1376"/>
                  </a:lnTo>
                  <a:lnTo>
                    <a:pt x="312" y="1318"/>
                  </a:lnTo>
                  <a:lnTo>
                    <a:pt x="355" y="1329"/>
                  </a:lnTo>
                  <a:lnTo>
                    <a:pt x="377" y="1256"/>
                  </a:lnTo>
                  <a:lnTo>
                    <a:pt x="334" y="1059"/>
                  </a:lnTo>
                  <a:lnTo>
                    <a:pt x="246" y="941"/>
                  </a:lnTo>
                  <a:lnTo>
                    <a:pt x="290" y="835"/>
                  </a:lnTo>
                  <a:lnTo>
                    <a:pt x="301" y="521"/>
                  </a:lnTo>
                  <a:lnTo>
                    <a:pt x="453" y="339"/>
                  </a:lnTo>
                  <a:lnTo>
                    <a:pt x="465" y="158"/>
                  </a:lnTo>
                  <a:lnTo>
                    <a:pt x="705" y="43"/>
                  </a:lnTo>
                  <a:lnTo>
                    <a:pt x="844" y="52"/>
                  </a:lnTo>
                  <a:lnTo>
                    <a:pt x="945" y="0"/>
                  </a:lnTo>
                  <a:lnTo>
                    <a:pt x="1216" y="79"/>
                  </a:lnTo>
                  <a:lnTo>
                    <a:pt x="1436" y="330"/>
                  </a:lnTo>
                  <a:lnTo>
                    <a:pt x="1742" y="196"/>
                  </a:lnTo>
                  <a:lnTo>
                    <a:pt x="1838" y="213"/>
                  </a:lnTo>
                  <a:lnTo>
                    <a:pt x="2037" y="355"/>
                  </a:lnTo>
                  <a:lnTo>
                    <a:pt x="2350" y="398"/>
                  </a:lnTo>
                  <a:lnTo>
                    <a:pt x="2534" y="226"/>
                  </a:lnTo>
                  <a:lnTo>
                    <a:pt x="2725" y="178"/>
                  </a:lnTo>
                  <a:lnTo>
                    <a:pt x="2987" y="180"/>
                  </a:lnTo>
                  <a:lnTo>
                    <a:pt x="3344" y="292"/>
                  </a:lnTo>
                  <a:lnTo>
                    <a:pt x="3470" y="131"/>
                  </a:lnTo>
                  <a:lnTo>
                    <a:pt x="3604" y="106"/>
                  </a:lnTo>
                  <a:lnTo>
                    <a:pt x="3639" y="47"/>
                  </a:lnTo>
                  <a:lnTo>
                    <a:pt x="3735" y="47"/>
                  </a:lnTo>
                  <a:lnTo>
                    <a:pt x="3893" y="284"/>
                  </a:lnTo>
                  <a:lnTo>
                    <a:pt x="3936" y="554"/>
                  </a:lnTo>
                  <a:lnTo>
                    <a:pt x="4040" y="565"/>
                  </a:lnTo>
                  <a:lnTo>
                    <a:pt x="4103" y="624"/>
                  </a:lnTo>
                  <a:lnTo>
                    <a:pt x="4060" y="805"/>
                  </a:lnTo>
                  <a:lnTo>
                    <a:pt x="4086" y="871"/>
                  </a:lnTo>
                  <a:lnTo>
                    <a:pt x="3931" y="986"/>
                  </a:lnTo>
                  <a:lnTo>
                    <a:pt x="3868" y="971"/>
                  </a:lnTo>
                  <a:lnTo>
                    <a:pt x="3789" y="1072"/>
                  </a:lnTo>
                  <a:lnTo>
                    <a:pt x="3680" y="1403"/>
                  </a:lnTo>
                  <a:lnTo>
                    <a:pt x="3612" y="1447"/>
                  </a:lnTo>
                  <a:lnTo>
                    <a:pt x="3601" y="1641"/>
                  </a:lnTo>
                  <a:lnTo>
                    <a:pt x="3483" y="1703"/>
                  </a:lnTo>
                  <a:lnTo>
                    <a:pt x="3464" y="1930"/>
                  </a:lnTo>
                  <a:lnTo>
                    <a:pt x="3382" y="2001"/>
                  </a:lnTo>
                  <a:lnTo>
                    <a:pt x="3317" y="2001"/>
                  </a:lnTo>
                  <a:lnTo>
                    <a:pt x="3330" y="2045"/>
                  </a:lnTo>
                  <a:lnTo>
                    <a:pt x="3267" y="2089"/>
                  </a:lnTo>
                  <a:lnTo>
                    <a:pt x="3257" y="2252"/>
                  </a:lnTo>
                  <a:lnTo>
                    <a:pt x="3104" y="2522"/>
                  </a:lnTo>
                  <a:lnTo>
                    <a:pt x="3151" y="2594"/>
                  </a:lnTo>
                  <a:lnTo>
                    <a:pt x="3044" y="2675"/>
                  </a:lnTo>
                  <a:lnTo>
                    <a:pt x="3033" y="2763"/>
                  </a:lnTo>
                  <a:lnTo>
                    <a:pt x="2962" y="2845"/>
                  </a:lnTo>
                  <a:lnTo>
                    <a:pt x="2886" y="2842"/>
                  </a:lnTo>
                  <a:lnTo>
                    <a:pt x="2864" y="2728"/>
                  </a:lnTo>
                  <a:lnTo>
                    <a:pt x="2705" y="2577"/>
                  </a:lnTo>
                  <a:lnTo>
                    <a:pt x="2678" y="2678"/>
                  </a:lnTo>
                  <a:lnTo>
                    <a:pt x="2580" y="2675"/>
                  </a:lnTo>
                  <a:lnTo>
                    <a:pt x="2556" y="2627"/>
                  </a:lnTo>
                  <a:lnTo>
                    <a:pt x="2435" y="2711"/>
                  </a:lnTo>
                  <a:lnTo>
                    <a:pt x="2403" y="2813"/>
                  </a:lnTo>
                  <a:lnTo>
                    <a:pt x="2113" y="3088"/>
                  </a:lnTo>
                  <a:lnTo>
                    <a:pt x="2100" y="3347"/>
                  </a:lnTo>
                  <a:lnTo>
                    <a:pt x="2028" y="3483"/>
                  </a:lnTo>
                  <a:lnTo>
                    <a:pt x="1987" y="3525"/>
                  </a:lnTo>
                  <a:lnTo>
                    <a:pt x="1884" y="3415"/>
                  </a:lnTo>
                  <a:lnTo>
                    <a:pt x="1947" y="3549"/>
                  </a:lnTo>
                  <a:lnTo>
                    <a:pt x="1927" y="3588"/>
                  </a:lnTo>
                  <a:lnTo>
                    <a:pt x="1725" y="3609"/>
                  </a:lnTo>
                  <a:lnTo>
                    <a:pt x="1668" y="3593"/>
                  </a:lnTo>
                  <a:lnTo>
                    <a:pt x="1672" y="3528"/>
                  </a:lnTo>
                  <a:lnTo>
                    <a:pt x="1655" y="3582"/>
                  </a:lnTo>
                  <a:lnTo>
                    <a:pt x="1579" y="3571"/>
                  </a:lnTo>
                  <a:lnTo>
                    <a:pt x="1579" y="3607"/>
                  </a:lnTo>
                  <a:lnTo>
                    <a:pt x="1508" y="3508"/>
                  </a:lnTo>
                  <a:lnTo>
                    <a:pt x="1546" y="3601"/>
                  </a:lnTo>
                  <a:lnTo>
                    <a:pt x="1501" y="3634"/>
                  </a:lnTo>
                  <a:lnTo>
                    <a:pt x="1469" y="3519"/>
                  </a:lnTo>
                  <a:lnTo>
                    <a:pt x="1471" y="3659"/>
                  </a:lnTo>
                  <a:lnTo>
                    <a:pt x="1439" y="3651"/>
                  </a:lnTo>
                  <a:lnTo>
                    <a:pt x="1410" y="3486"/>
                  </a:lnTo>
                  <a:lnTo>
                    <a:pt x="1385" y="3481"/>
                  </a:lnTo>
                  <a:lnTo>
                    <a:pt x="1439" y="3664"/>
                  </a:lnTo>
                  <a:lnTo>
                    <a:pt x="1387" y="3667"/>
                  </a:lnTo>
                  <a:lnTo>
                    <a:pt x="1393" y="3569"/>
                  </a:lnTo>
                  <a:lnTo>
                    <a:pt x="1377" y="3675"/>
                  </a:lnTo>
                  <a:lnTo>
                    <a:pt x="1352" y="3675"/>
                  </a:lnTo>
                  <a:lnTo>
                    <a:pt x="1344" y="3618"/>
                  </a:lnTo>
                  <a:lnTo>
                    <a:pt x="1330" y="3609"/>
                  </a:lnTo>
                  <a:lnTo>
                    <a:pt x="1335" y="3675"/>
                  </a:lnTo>
                  <a:lnTo>
                    <a:pt x="1234" y="3694"/>
                  </a:lnTo>
                  <a:lnTo>
                    <a:pt x="1254" y="3637"/>
                  </a:lnTo>
                  <a:lnTo>
                    <a:pt x="1232" y="3654"/>
                  </a:lnTo>
                  <a:lnTo>
                    <a:pt x="1221" y="3612"/>
                  </a:lnTo>
                  <a:lnTo>
                    <a:pt x="1218" y="3692"/>
                  </a:lnTo>
                  <a:lnTo>
                    <a:pt x="1180" y="3702"/>
                  </a:lnTo>
                  <a:lnTo>
                    <a:pt x="1171" y="3647"/>
                  </a:lnTo>
                  <a:lnTo>
                    <a:pt x="1161" y="3694"/>
                  </a:lnTo>
                  <a:lnTo>
                    <a:pt x="1136" y="3645"/>
                  </a:lnTo>
                  <a:lnTo>
                    <a:pt x="1103" y="3664"/>
                  </a:lnTo>
                  <a:lnTo>
                    <a:pt x="959" y="3478"/>
                  </a:lnTo>
                  <a:lnTo>
                    <a:pt x="926" y="3372"/>
                  </a:lnTo>
                  <a:lnTo>
                    <a:pt x="964" y="3364"/>
                  </a:lnTo>
                  <a:lnTo>
                    <a:pt x="921" y="3355"/>
                  </a:lnTo>
                  <a:lnTo>
                    <a:pt x="909" y="3284"/>
                  </a:lnTo>
                  <a:lnTo>
                    <a:pt x="992" y="3271"/>
                  </a:lnTo>
                  <a:lnTo>
                    <a:pt x="1013" y="3208"/>
                  </a:lnTo>
                  <a:lnTo>
                    <a:pt x="942" y="3266"/>
                  </a:lnTo>
                  <a:lnTo>
                    <a:pt x="861" y="3224"/>
                  </a:lnTo>
                  <a:lnTo>
                    <a:pt x="869" y="3194"/>
                  </a:lnTo>
                  <a:lnTo>
                    <a:pt x="967" y="3189"/>
                  </a:lnTo>
                  <a:lnTo>
                    <a:pt x="904" y="3183"/>
                  </a:lnTo>
                  <a:lnTo>
                    <a:pt x="909" y="3137"/>
                  </a:lnTo>
                  <a:lnTo>
                    <a:pt x="891" y="3178"/>
                  </a:lnTo>
                  <a:lnTo>
                    <a:pt x="836" y="3176"/>
                  </a:lnTo>
                  <a:lnTo>
                    <a:pt x="828" y="3113"/>
                  </a:lnTo>
                  <a:lnTo>
                    <a:pt x="891" y="3066"/>
                  </a:lnTo>
                  <a:lnTo>
                    <a:pt x="808" y="3121"/>
                  </a:lnTo>
                  <a:lnTo>
                    <a:pt x="587" y="2894"/>
                  </a:lnTo>
                  <a:lnTo>
                    <a:pt x="254" y="2878"/>
                  </a:lnTo>
                  <a:lnTo>
                    <a:pt x="236" y="2864"/>
                  </a:lnTo>
                  <a:lnTo>
                    <a:pt x="393" y="2798"/>
                  </a:lnTo>
                  <a:lnTo>
                    <a:pt x="279" y="2831"/>
                  </a:lnTo>
                  <a:lnTo>
                    <a:pt x="269" y="2801"/>
                  </a:lnTo>
                  <a:lnTo>
                    <a:pt x="241" y="2821"/>
                  </a:lnTo>
                  <a:lnTo>
                    <a:pt x="231" y="2861"/>
                  </a:lnTo>
                  <a:lnTo>
                    <a:pt x="236" y="2881"/>
                  </a:lnTo>
                  <a:lnTo>
                    <a:pt x="0" y="2894"/>
                  </a:lnTo>
                  <a:lnTo>
                    <a:pt x="0" y="2894"/>
                  </a:lnTo>
                  <a:close/>
                  <a:moveTo>
                    <a:pt x="1674" y="3626"/>
                  </a:moveTo>
                  <a:lnTo>
                    <a:pt x="1630" y="3634"/>
                  </a:lnTo>
                  <a:lnTo>
                    <a:pt x="1600" y="3626"/>
                  </a:lnTo>
                  <a:lnTo>
                    <a:pt x="1685" y="3614"/>
                  </a:lnTo>
                  <a:lnTo>
                    <a:pt x="1674" y="3626"/>
                  </a:lnTo>
                  <a:lnTo>
                    <a:pt x="1674" y="3626"/>
                  </a:lnTo>
                  <a:close/>
                  <a:moveTo>
                    <a:pt x="1589" y="3626"/>
                  </a:moveTo>
                  <a:lnTo>
                    <a:pt x="1576" y="3647"/>
                  </a:lnTo>
                  <a:lnTo>
                    <a:pt x="1532" y="3651"/>
                  </a:lnTo>
                  <a:lnTo>
                    <a:pt x="1562" y="3596"/>
                  </a:lnTo>
                  <a:lnTo>
                    <a:pt x="1589" y="3626"/>
                  </a:lnTo>
                  <a:lnTo>
                    <a:pt x="1589" y="3626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63F3B6E4-ACEF-BEDB-B54E-8320411B9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113" y="1990725"/>
              <a:ext cx="239713" cy="541338"/>
            </a:xfrm>
            <a:custGeom>
              <a:avLst/>
              <a:gdLst>
                <a:gd name="T0" fmla="*/ 46 w 1058"/>
                <a:gd name="T1" fmla="*/ 543 h 2389"/>
                <a:gd name="T2" fmla="*/ 73 w 1058"/>
                <a:gd name="T3" fmla="*/ 510 h 2389"/>
                <a:gd name="T4" fmla="*/ 119 w 1058"/>
                <a:gd name="T5" fmla="*/ 529 h 2389"/>
                <a:gd name="T6" fmla="*/ 125 w 1058"/>
                <a:gd name="T7" fmla="*/ 438 h 2389"/>
                <a:gd name="T8" fmla="*/ 190 w 1058"/>
                <a:gd name="T9" fmla="*/ 428 h 2389"/>
                <a:gd name="T10" fmla="*/ 229 w 1058"/>
                <a:gd name="T11" fmla="*/ 357 h 2389"/>
                <a:gd name="T12" fmla="*/ 286 w 1058"/>
                <a:gd name="T13" fmla="*/ 390 h 2389"/>
                <a:gd name="T14" fmla="*/ 426 w 1058"/>
                <a:gd name="T15" fmla="*/ 373 h 2389"/>
                <a:gd name="T16" fmla="*/ 554 w 1058"/>
                <a:gd name="T17" fmla="*/ 193 h 2389"/>
                <a:gd name="T18" fmla="*/ 545 w 1058"/>
                <a:gd name="T19" fmla="*/ 62 h 2389"/>
                <a:gd name="T20" fmla="*/ 709 w 1058"/>
                <a:gd name="T21" fmla="*/ 0 h 2389"/>
                <a:gd name="T22" fmla="*/ 971 w 1058"/>
                <a:gd name="T23" fmla="*/ 264 h 2389"/>
                <a:gd name="T24" fmla="*/ 927 w 1058"/>
                <a:gd name="T25" fmla="*/ 370 h 2389"/>
                <a:gd name="T26" fmla="*/ 1015 w 1058"/>
                <a:gd name="T27" fmla="*/ 488 h 2389"/>
                <a:gd name="T28" fmla="*/ 1058 w 1058"/>
                <a:gd name="T29" fmla="*/ 685 h 2389"/>
                <a:gd name="T30" fmla="*/ 1036 w 1058"/>
                <a:gd name="T31" fmla="*/ 758 h 2389"/>
                <a:gd name="T32" fmla="*/ 993 w 1058"/>
                <a:gd name="T33" fmla="*/ 747 h 2389"/>
                <a:gd name="T34" fmla="*/ 968 w 1058"/>
                <a:gd name="T35" fmla="*/ 805 h 2389"/>
                <a:gd name="T36" fmla="*/ 1001 w 1058"/>
                <a:gd name="T37" fmla="*/ 860 h 2389"/>
                <a:gd name="T38" fmla="*/ 973 w 1058"/>
                <a:gd name="T39" fmla="*/ 936 h 2389"/>
                <a:gd name="T40" fmla="*/ 884 w 1058"/>
                <a:gd name="T41" fmla="*/ 994 h 2389"/>
                <a:gd name="T42" fmla="*/ 887 w 1058"/>
                <a:gd name="T43" fmla="*/ 1050 h 2389"/>
                <a:gd name="T44" fmla="*/ 819 w 1058"/>
                <a:gd name="T45" fmla="*/ 1127 h 2389"/>
                <a:gd name="T46" fmla="*/ 802 w 1058"/>
                <a:gd name="T47" fmla="*/ 1266 h 2389"/>
                <a:gd name="T48" fmla="*/ 696 w 1058"/>
                <a:gd name="T49" fmla="*/ 1283 h 2389"/>
                <a:gd name="T50" fmla="*/ 681 w 1058"/>
                <a:gd name="T51" fmla="*/ 2323 h 2389"/>
                <a:gd name="T52" fmla="*/ 310 w 1058"/>
                <a:gd name="T53" fmla="*/ 2389 h 2389"/>
                <a:gd name="T54" fmla="*/ 365 w 1058"/>
                <a:gd name="T55" fmla="*/ 2361 h 2389"/>
                <a:gd name="T56" fmla="*/ 278 w 1058"/>
                <a:gd name="T57" fmla="*/ 2086 h 2389"/>
                <a:gd name="T58" fmla="*/ 310 w 1058"/>
                <a:gd name="T59" fmla="*/ 2083 h 2389"/>
                <a:gd name="T60" fmla="*/ 295 w 1058"/>
                <a:gd name="T61" fmla="*/ 1288 h 2389"/>
                <a:gd name="T62" fmla="*/ 196 w 1058"/>
                <a:gd name="T63" fmla="*/ 1108 h 2389"/>
                <a:gd name="T64" fmla="*/ 196 w 1058"/>
                <a:gd name="T65" fmla="*/ 925 h 2389"/>
                <a:gd name="T66" fmla="*/ 0 w 1058"/>
                <a:gd name="T67" fmla="*/ 778 h 2389"/>
                <a:gd name="T68" fmla="*/ 46 w 1058"/>
                <a:gd name="T69" fmla="*/ 543 h 2389"/>
                <a:gd name="T70" fmla="*/ 46 w 1058"/>
                <a:gd name="T71" fmla="*/ 543 h 2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8" h="2389">
                  <a:moveTo>
                    <a:pt x="46" y="543"/>
                  </a:moveTo>
                  <a:lnTo>
                    <a:pt x="73" y="510"/>
                  </a:lnTo>
                  <a:lnTo>
                    <a:pt x="119" y="529"/>
                  </a:lnTo>
                  <a:lnTo>
                    <a:pt x="125" y="438"/>
                  </a:lnTo>
                  <a:lnTo>
                    <a:pt x="190" y="428"/>
                  </a:lnTo>
                  <a:lnTo>
                    <a:pt x="229" y="357"/>
                  </a:lnTo>
                  <a:lnTo>
                    <a:pt x="286" y="390"/>
                  </a:lnTo>
                  <a:lnTo>
                    <a:pt x="426" y="373"/>
                  </a:lnTo>
                  <a:lnTo>
                    <a:pt x="554" y="193"/>
                  </a:lnTo>
                  <a:lnTo>
                    <a:pt x="545" y="62"/>
                  </a:lnTo>
                  <a:lnTo>
                    <a:pt x="709" y="0"/>
                  </a:lnTo>
                  <a:lnTo>
                    <a:pt x="971" y="264"/>
                  </a:lnTo>
                  <a:lnTo>
                    <a:pt x="927" y="370"/>
                  </a:lnTo>
                  <a:lnTo>
                    <a:pt x="1015" y="488"/>
                  </a:lnTo>
                  <a:lnTo>
                    <a:pt x="1058" y="685"/>
                  </a:lnTo>
                  <a:lnTo>
                    <a:pt x="1036" y="758"/>
                  </a:lnTo>
                  <a:lnTo>
                    <a:pt x="993" y="747"/>
                  </a:lnTo>
                  <a:lnTo>
                    <a:pt x="968" y="805"/>
                  </a:lnTo>
                  <a:lnTo>
                    <a:pt x="1001" y="860"/>
                  </a:lnTo>
                  <a:lnTo>
                    <a:pt x="973" y="936"/>
                  </a:lnTo>
                  <a:lnTo>
                    <a:pt x="884" y="994"/>
                  </a:lnTo>
                  <a:lnTo>
                    <a:pt x="887" y="1050"/>
                  </a:lnTo>
                  <a:lnTo>
                    <a:pt x="819" y="1127"/>
                  </a:lnTo>
                  <a:lnTo>
                    <a:pt x="802" y="1266"/>
                  </a:lnTo>
                  <a:lnTo>
                    <a:pt x="696" y="1283"/>
                  </a:lnTo>
                  <a:lnTo>
                    <a:pt x="681" y="2323"/>
                  </a:lnTo>
                  <a:lnTo>
                    <a:pt x="310" y="2389"/>
                  </a:lnTo>
                  <a:lnTo>
                    <a:pt x="365" y="2361"/>
                  </a:lnTo>
                  <a:lnTo>
                    <a:pt x="278" y="2086"/>
                  </a:lnTo>
                  <a:lnTo>
                    <a:pt x="310" y="2083"/>
                  </a:lnTo>
                  <a:lnTo>
                    <a:pt x="295" y="1288"/>
                  </a:lnTo>
                  <a:lnTo>
                    <a:pt x="196" y="1108"/>
                  </a:lnTo>
                  <a:lnTo>
                    <a:pt x="196" y="925"/>
                  </a:lnTo>
                  <a:lnTo>
                    <a:pt x="0" y="778"/>
                  </a:lnTo>
                  <a:lnTo>
                    <a:pt x="46" y="543"/>
                  </a:lnTo>
                  <a:lnTo>
                    <a:pt x="46" y="543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1AB61F76-4F3E-0DF2-0AF1-EA6C3A346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0713" y="3467100"/>
              <a:ext cx="952500" cy="1193800"/>
            </a:xfrm>
            <a:custGeom>
              <a:avLst/>
              <a:gdLst>
                <a:gd name="T0" fmla="*/ 22 w 4201"/>
                <a:gd name="T1" fmla="*/ 4451 h 5262"/>
                <a:gd name="T2" fmla="*/ 161 w 4201"/>
                <a:gd name="T3" fmla="*/ 4185 h 5262"/>
                <a:gd name="T4" fmla="*/ 428 w 4201"/>
                <a:gd name="T5" fmla="*/ 3347 h 5262"/>
                <a:gd name="T6" fmla="*/ 601 w 4201"/>
                <a:gd name="T7" fmla="*/ 3162 h 5262"/>
                <a:gd name="T8" fmla="*/ 705 w 4201"/>
                <a:gd name="T9" fmla="*/ 2455 h 5262"/>
                <a:gd name="T10" fmla="*/ 437 w 4201"/>
                <a:gd name="T11" fmla="*/ 1840 h 5262"/>
                <a:gd name="T12" fmla="*/ 466 w 4201"/>
                <a:gd name="T13" fmla="*/ 1761 h 5262"/>
                <a:gd name="T14" fmla="*/ 513 w 4201"/>
                <a:gd name="T15" fmla="*/ 1715 h 5262"/>
                <a:gd name="T16" fmla="*/ 566 w 4201"/>
                <a:gd name="T17" fmla="*/ 1548 h 5262"/>
                <a:gd name="T18" fmla="*/ 377 w 4201"/>
                <a:gd name="T19" fmla="*/ 988 h 5262"/>
                <a:gd name="T20" fmla="*/ 372 w 4201"/>
                <a:gd name="T21" fmla="*/ 644 h 5262"/>
                <a:gd name="T22" fmla="*/ 1660 w 4201"/>
                <a:gd name="T23" fmla="*/ 595 h 5262"/>
                <a:gd name="T24" fmla="*/ 2007 w 4201"/>
                <a:gd name="T25" fmla="*/ 1444 h 5262"/>
                <a:gd name="T26" fmla="*/ 2184 w 4201"/>
                <a:gd name="T27" fmla="*/ 1414 h 5262"/>
                <a:gd name="T28" fmla="*/ 2604 w 4201"/>
                <a:gd name="T29" fmla="*/ 1406 h 5262"/>
                <a:gd name="T30" fmla="*/ 3032 w 4201"/>
                <a:gd name="T31" fmla="*/ 980 h 5262"/>
                <a:gd name="T32" fmla="*/ 3433 w 4201"/>
                <a:gd name="T33" fmla="*/ 1125 h 5262"/>
                <a:gd name="T34" fmla="*/ 3423 w 4201"/>
                <a:gd name="T35" fmla="*/ 1403 h 5262"/>
                <a:gd name="T36" fmla="*/ 3436 w 4201"/>
                <a:gd name="T37" fmla="*/ 1952 h 5262"/>
                <a:gd name="T38" fmla="*/ 3617 w 4201"/>
                <a:gd name="T39" fmla="*/ 2476 h 5262"/>
                <a:gd name="T40" fmla="*/ 3589 w 4201"/>
                <a:gd name="T41" fmla="*/ 2667 h 5262"/>
                <a:gd name="T42" fmla="*/ 3854 w 4201"/>
                <a:gd name="T43" fmla="*/ 2610 h 5262"/>
                <a:gd name="T44" fmla="*/ 4133 w 4201"/>
                <a:gd name="T45" fmla="*/ 2580 h 5262"/>
                <a:gd name="T46" fmla="*/ 4201 w 4201"/>
                <a:gd name="T47" fmla="*/ 3105 h 5262"/>
                <a:gd name="T48" fmla="*/ 4189 w 4201"/>
                <a:gd name="T49" fmla="*/ 3342 h 5262"/>
                <a:gd name="T50" fmla="*/ 3504 w 4201"/>
                <a:gd name="T51" fmla="*/ 4555 h 5262"/>
                <a:gd name="T52" fmla="*/ 3980 w 4201"/>
                <a:gd name="T53" fmla="*/ 5114 h 5262"/>
                <a:gd name="T54" fmla="*/ 2947 w 4201"/>
                <a:gd name="T55" fmla="*/ 5196 h 5262"/>
                <a:gd name="T56" fmla="*/ 2307 w 4201"/>
                <a:gd name="T57" fmla="*/ 5021 h 5262"/>
                <a:gd name="T58" fmla="*/ 617 w 4201"/>
                <a:gd name="T59" fmla="*/ 4885 h 5262"/>
                <a:gd name="T60" fmla="*/ 309 w 4201"/>
                <a:gd name="T61" fmla="*/ 4972 h 5262"/>
                <a:gd name="T62" fmla="*/ 35 w 4201"/>
                <a:gd name="T63" fmla="*/ 4980 h 5262"/>
                <a:gd name="T64" fmla="*/ 456 w 4201"/>
                <a:gd name="T65" fmla="*/ 95 h 5262"/>
                <a:gd name="T66" fmla="*/ 265 w 4201"/>
                <a:gd name="T67" fmla="*/ 525 h 5262"/>
                <a:gd name="T68" fmla="*/ 169 w 4201"/>
                <a:gd name="T69" fmla="*/ 423 h 5262"/>
                <a:gd name="T70" fmla="*/ 123 w 4201"/>
                <a:gd name="T71" fmla="*/ 273 h 5262"/>
                <a:gd name="T72" fmla="*/ 93 w 4201"/>
                <a:gd name="T73" fmla="*/ 248 h 5262"/>
                <a:gd name="T74" fmla="*/ 199 w 4201"/>
                <a:gd name="T75" fmla="*/ 153 h 5262"/>
                <a:gd name="T76" fmla="*/ 300 w 4201"/>
                <a:gd name="T77" fmla="*/ 68 h 5262"/>
                <a:gd name="T78" fmla="*/ 456 w 4201"/>
                <a:gd name="T79" fmla="*/ 95 h 5262"/>
                <a:gd name="T80" fmla="*/ 17 w 4201"/>
                <a:gd name="T81" fmla="*/ 4764 h 5262"/>
                <a:gd name="T82" fmla="*/ 12 w 4201"/>
                <a:gd name="T83" fmla="*/ 4694 h 5262"/>
                <a:gd name="T84" fmla="*/ 17 w 4201"/>
                <a:gd name="T85" fmla="*/ 4764 h 5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201" h="5262">
                  <a:moveTo>
                    <a:pt x="35" y="4980"/>
                  </a:moveTo>
                  <a:lnTo>
                    <a:pt x="22" y="4451"/>
                  </a:lnTo>
                  <a:lnTo>
                    <a:pt x="110" y="4358"/>
                  </a:lnTo>
                  <a:lnTo>
                    <a:pt x="161" y="4185"/>
                  </a:lnTo>
                  <a:lnTo>
                    <a:pt x="282" y="3517"/>
                  </a:lnTo>
                  <a:lnTo>
                    <a:pt x="428" y="3347"/>
                  </a:lnTo>
                  <a:lnTo>
                    <a:pt x="443" y="3266"/>
                  </a:lnTo>
                  <a:lnTo>
                    <a:pt x="601" y="3162"/>
                  </a:lnTo>
                  <a:lnTo>
                    <a:pt x="713" y="2886"/>
                  </a:lnTo>
                  <a:lnTo>
                    <a:pt x="705" y="2455"/>
                  </a:lnTo>
                  <a:lnTo>
                    <a:pt x="620" y="2348"/>
                  </a:lnTo>
                  <a:lnTo>
                    <a:pt x="437" y="1840"/>
                  </a:lnTo>
                  <a:lnTo>
                    <a:pt x="437" y="1819"/>
                  </a:lnTo>
                  <a:lnTo>
                    <a:pt x="466" y="1761"/>
                  </a:lnTo>
                  <a:lnTo>
                    <a:pt x="443" y="1834"/>
                  </a:lnTo>
                  <a:lnTo>
                    <a:pt x="513" y="1715"/>
                  </a:lnTo>
                  <a:lnTo>
                    <a:pt x="568" y="1706"/>
                  </a:lnTo>
                  <a:lnTo>
                    <a:pt x="566" y="1548"/>
                  </a:lnTo>
                  <a:lnTo>
                    <a:pt x="385" y="1127"/>
                  </a:lnTo>
                  <a:lnTo>
                    <a:pt x="377" y="988"/>
                  </a:lnTo>
                  <a:lnTo>
                    <a:pt x="186" y="677"/>
                  </a:lnTo>
                  <a:lnTo>
                    <a:pt x="372" y="644"/>
                  </a:lnTo>
                  <a:lnTo>
                    <a:pt x="494" y="576"/>
                  </a:lnTo>
                  <a:lnTo>
                    <a:pt x="1660" y="595"/>
                  </a:lnTo>
                  <a:lnTo>
                    <a:pt x="1783" y="1097"/>
                  </a:lnTo>
                  <a:lnTo>
                    <a:pt x="2007" y="1444"/>
                  </a:lnTo>
                  <a:lnTo>
                    <a:pt x="2176" y="1449"/>
                  </a:lnTo>
                  <a:lnTo>
                    <a:pt x="2184" y="1414"/>
                  </a:lnTo>
                  <a:lnTo>
                    <a:pt x="2317" y="1379"/>
                  </a:lnTo>
                  <a:lnTo>
                    <a:pt x="2604" y="1406"/>
                  </a:lnTo>
                  <a:lnTo>
                    <a:pt x="2662" y="1016"/>
                  </a:lnTo>
                  <a:lnTo>
                    <a:pt x="3032" y="980"/>
                  </a:lnTo>
                  <a:lnTo>
                    <a:pt x="3002" y="1125"/>
                  </a:lnTo>
                  <a:lnTo>
                    <a:pt x="3433" y="1125"/>
                  </a:lnTo>
                  <a:lnTo>
                    <a:pt x="3458" y="1195"/>
                  </a:lnTo>
                  <a:lnTo>
                    <a:pt x="3423" y="1403"/>
                  </a:lnTo>
                  <a:lnTo>
                    <a:pt x="3488" y="1580"/>
                  </a:lnTo>
                  <a:lnTo>
                    <a:pt x="3436" y="1952"/>
                  </a:lnTo>
                  <a:lnTo>
                    <a:pt x="3614" y="2327"/>
                  </a:lnTo>
                  <a:lnTo>
                    <a:pt x="3617" y="2476"/>
                  </a:lnTo>
                  <a:lnTo>
                    <a:pt x="3564" y="2512"/>
                  </a:lnTo>
                  <a:lnTo>
                    <a:pt x="3589" y="2667"/>
                  </a:lnTo>
                  <a:lnTo>
                    <a:pt x="3680" y="2586"/>
                  </a:lnTo>
                  <a:lnTo>
                    <a:pt x="3854" y="2610"/>
                  </a:lnTo>
                  <a:lnTo>
                    <a:pt x="4004" y="2556"/>
                  </a:lnTo>
                  <a:lnTo>
                    <a:pt x="4133" y="2580"/>
                  </a:lnTo>
                  <a:lnTo>
                    <a:pt x="4179" y="2521"/>
                  </a:lnTo>
                  <a:lnTo>
                    <a:pt x="4201" y="3105"/>
                  </a:lnTo>
                  <a:lnTo>
                    <a:pt x="4143" y="3263"/>
                  </a:lnTo>
                  <a:lnTo>
                    <a:pt x="4189" y="3342"/>
                  </a:lnTo>
                  <a:lnTo>
                    <a:pt x="3502" y="3345"/>
                  </a:lnTo>
                  <a:lnTo>
                    <a:pt x="3504" y="4555"/>
                  </a:lnTo>
                  <a:lnTo>
                    <a:pt x="3562" y="4718"/>
                  </a:lnTo>
                  <a:lnTo>
                    <a:pt x="3980" y="5114"/>
                  </a:lnTo>
                  <a:lnTo>
                    <a:pt x="3106" y="5262"/>
                  </a:lnTo>
                  <a:lnTo>
                    <a:pt x="2947" y="5196"/>
                  </a:lnTo>
                  <a:lnTo>
                    <a:pt x="2456" y="5177"/>
                  </a:lnTo>
                  <a:lnTo>
                    <a:pt x="2307" y="5021"/>
                  </a:lnTo>
                  <a:lnTo>
                    <a:pt x="789" y="5041"/>
                  </a:lnTo>
                  <a:lnTo>
                    <a:pt x="617" y="4885"/>
                  </a:lnTo>
                  <a:lnTo>
                    <a:pt x="511" y="4863"/>
                  </a:lnTo>
                  <a:lnTo>
                    <a:pt x="309" y="4972"/>
                  </a:lnTo>
                  <a:lnTo>
                    <a:pt x="145" y="4937"/>
                  </a:lnTo>
                  <a:lnTo>
                    <a:pt x="35" y="4980"/>
                  </a:lnTo>
                  <a:lnTo>
                    <a:pt x="35" y="4980"/>
                  </a:lnTo>
                  <a:close/>
                  <a:moveTo>
                    <a:pt x="456" y="95"/>
                  </a:moveTo>
                  <a:lnTo>
                    <a:pt x="241" y="262"/>
                  </a:lnTo>
                  <a:lnTo>
                    <a:pt x="265" y="525"/>
                  </a:lnTo>
                  <a:lnTo>
                    <a:pt x="161" y="540"/>
                  </a:lnTo>
                  <a:lnTo>
                    <a:pt x="169" y="423"/>
                  </a:lnTo>
                  <a:lnTo>
                    <a:pt x="96" y="259"/>
                  </a:lnTo>
                  <a:lnTo>
                    <a:pt x="123" y="273"/>
                  </a:lnTo>
                  <a:lnTo>
                    <a:pt x="136" y="246"/>
                  </a:lnTo>
                  <a:lnTo>
                    <a:pt x="93" y="248"/>
                  </a:lnTo>
                  <a:lnTo>
                    <a:pt x="153" y="147"/>
                  </a:lnTo>
                  <a:lnTo>
                    <a:pt x="199" y="153"/>
                  </a:lnTo>
                  <a:lnTo>
                    <a:pt x="221" y="87"/>
                  </a:lnTo>
                  <a:lnTo>
                    <a:pt x="300" y="68"/>
                  </a:lnTo>
                  <a:lnTo>
                    <a:pt x="347" y="0"/>
                  </a:lnTo>
                  <a:lnTo>
                    <a:pt x="456" y="95"/>
                  </a:lnTo>
                  <a:lnTo>
                    <a:pt x="456" y="95"/>
                  </a:lnTo>
                  <a:close/>
                  <a:moveTo>
                    <a:pt x="17" y="4764"/>
                  </a:moveTo>
                  <a:lnTo>
                    <a:pt x="0" y="4716"/>
                  </a:lnTo>
                  <a:lnTo>
                    <a:pt x="12" y="4694"/>
                  </a:lnTo>
                  <a:lnTo>
                    <a:pt x="25" y="4773"/>
                  </a:lnTo>
                  <a:lnTo>
                    <a:pt x="17" y="4764"/>
                  </a:lnTo>
                  <a:lnTo>
                    <a:pt x="17" y="4764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1C87226-64F2-B1AB-FE49-4B60CE883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4640263"/>
              <a:ext cx="720725" cy="757238"/>
            </a:xfrm>
            <a:custGeom>
              <a:avLst/>
              <a:gdLst>
                <a:gd name="T0" fmla="*/ 3 w 3177"/>
                <a:gd name="T1" fmla="*/ 2577 h 3345"/>
                <a:gd name="T2" fmla="*/ 0 w 3177"/>
                <a:gd name="T3" fmla="*/ 1573 h 3345"/>
                <a:gd name="T4" fmla="*/ 341 w 3177"/>
                <a:gd name="T5" fmla="*/ 1559 h 3345"/>
                <a:gd name="T6" fmla="*/ 335 w 3177"/>
                <a:gd name="T7" fmla="*/ 202 h 3345"/>
                <a:gd name="T8" fmla="*/ 1121 w 3177"/>
                <a:gd name="T9" fmla="*/ 79 h 3345"/>
                <a:gd name="T10" fmla="*/ 1230 w 3177"/>
                <a:gd name="T11" fmla="*/ 259 h 3345"/>
                <a:gd name="T12" fmla="*/ 1482 w 3177"/>
                <a:gd name="T13" fmla="*/ 63 h 3345"/>
                <a:gd name="T14" fmla="*/ 1555 w 3177"/>
                <a:gd name="T15" fmla="*/ 101 h 3345"/>
                <a:gd name="T16" fmla="*/ 1686 w 3177"/>
                <a:gd name="T17" fmla="*/ 0 h 3345"/>
                <a:gd name="T18" fmla="*/ 1790 w 3177"/>
                <a:gd name="T19" fmla="*/ 3 h 3345"/>
                <a:gd name="T20" fmla="*/ 1790 w 3177"/>
                <a:gd name="T21" fmla="*/ 81 h 3345"/>
                <a:gd name="T22" fmla="*/ 2023 w 3177"/>
                <a:gd name="T23" fmla="*/ 426 h 3345"/>
                <a:gd name="T24" fmla="*/ 2093 w 3177"/>
                <a:gd name="T25" fmla="*/ 657 h 3345"/>
                <a:gd name="T26" fmla="*/ 2285 w 3177"/>
                <a:gd name="T27" fmla="*/ 803 h 3345"/>
                <a:gd name="T28" fmla="*/ 2448 w 3177"/>
                <a:gd name="T29" fmla="*/ 866 h 3345"/>
                <a:gd name="T30" fmla="*/ 2472 w 3177"/>
                <a:gd name="T31" fmla="*/ 1015 h 3345"/>
                <a:gd name="T32" fmla="*/ 2617 w 3177"/>
                <a:gd name="T33" fmla="*/ 1021 h 3345"/>
                <a:gd name="T34" fmla="*/ 2606 w 3177"/>
                <a:gd name="T35" fmla="*/ 1228 h 3345"/>
                <a:gd name="T36" fmla="*/ 2716 w 3177"/>
                <a:gd name="T37" fmla="*/ 1406 h 3345"/>
                <a:gd name="T38" fmla="*/ 3071 w 3177"/>
                <a:gd name="T39" fmla="*/ 1499 h 3345"/>
                <a:gd name="T40" fmla="*/ 3071 w 3177"/>
                <a:gd name="T41" fmla="*/ 1581 h 3345"/>
                <a:gd name="T42" fmla="*/ 3177 w 3177"/>
                <a:gd name="T43" fmla="*/ 1641 h 3345"/>
                <a:gd name="T44" fmla="*/ 3071 w 3177"/>
                <a:gd name="T45" fmla="*/ 1654 h 3345"/>
                <a:gd name="T46" fmla="*/ 2996 w 3177"/>
                <a:gd name="T47" fmla="*/ 1755 h 3345"/>
                <a:gd name="T48" fmla="*/ 2822 w 3177"/>
                <a:gd name="T49" fmla="*/ 1794 h 3345"/>
                <a:gd name="T50" fmla="*/ 2636 w 3177"/>
                <a:gd name="T51" fmla="*/ 2021 h 3345"/>
                <a:gd name="T52" fmla="*/ 2423 w 3177"/>
                <a:gd name="T53" fmla="*/ 2132 h 3345"/>
                <a:gd name="T54" fmla="*/ 2369 w 3177"/>
                <a:gd name="T55" fmla="*/ 2200 h 3345"/>
                <a:gd name="T56" fmla="*/ 2325 w 3177"/>
                <a:gd name="T57" fmla="*/ 2400 h 3345"/>
                <a:gd name="T58" fmla="*/ 2177 w 3177"/>
                <a:gd name="T59" fmla="*/ 2534 h 3345"/>
                <a:gd name="T60" fmla="*/ 1995 w 3177"/>
                <a:gd name="T61" fmla="*/ 2575 h 3345"/>
                <a:gd name="T62" fmla="*/ 1927 w 3177"/>
                <a:gd name="T63" fmla="*/ 2826 h 3345"/>
                <a:gd name="T64" fmla="*/ 1859 w 3177"/>
                <a:gd name="T65" fmla="*/ 2922 h 3345"/>
                <a:gd name="T66" fmla="*/ 1588 w 3177"/>
                <a:gd name="T67" fmla="*/ 2962 h 3345"/>
                <a:gd name="T68" fmla="*/ 1340 w 3177"/>
                <a:gd name="T69" fmla="*/ 2892 h 3345"/>
                <a:gd name="T70" fmla="*/ 1182 w 3177"/>
                <a:gd name="T71" fmla="*/ 2769 h 3345"/>
                <a:gd name="T72" fmla="*/ 1036 w 3177"/>
                <a:gd name="T73" fmla="*/ 2774 h 3345"/>
                <a:gd name="T74" fmla="*/ 975 w 3177"/>
                <a:gd name="T75" fmla="*/ 2839 h 3345"/>
                <a:gd name="T76" fmla="*/ 873 w 3177"/>
                <a:gd name="T77" fmla="*/ 3099 h 3345"/>
                <a:gd name="T78" fmla="*/ 772 w 3177"/>
                <a:gd name="T79" fmla="*/ 3151 h 3345"/>
                <a:gd name="T80" fmla="*/ 706 w 3177"/>
                <a:gd name="T81" fmla="*/ 3247 h 3345"/>
                <a:gd name="T82" fmla="*/ 613 w 3177"/>
                <a:gd name="T83" fmla="*/ 3269 h 3345"/>
                <a:gd name="T84" fmla="*/ 575 w 3177"/>
                <a:gd name="T85" fmla="*/ 3334 h 3345"/>
                <a:gd name="T86" fmla="*/ 319 w 3177"/>
                <a:gd name="T87" fmla="*/ 3312 h 3345"/>
                <a:gd name="T88" fmla="*/ 245 w 3177"/>
                <a:gd name="T89" fmla="*/ 3345 h 3345"/>
                <a:gd name="T90" fmla="*/ 215 w 3177"/>
                <a:gd name="T91" fmla="*/ 3202 h 3345"/>
                <a:gd name="T92" fmla="*/ 295 w 3177"/>
                <a:gd name="T93" fmla="*/ 3074 h 3345"/>
                <a:gd name="T94" fmla="*/ 232 w 3177"/>
                <a:gd name="T95" fmla="*/ 2837 h 3345"/>
                <a:gd name="T96" fmla="*/ 134 w 3177"/>
                <a:gd name="T97" fmla="*/ 2678 h 3345"/>
                <a:gd name="T98" fmla="*/ 3 w 3177"/>
                <a:gd name="T99" fmla="*/ 2577 h 3345"/>
                <a:gd name="T100" fmla="*/ 3 w 3177"/>
                <a:gd name="T101" fmla="*/ 2577 h 3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77" h="3345">
                  <a:moveTo>
                    <a:pt x="3" y="2577"/>
                  </a:moveTo>
                  <a:lnTo>
                    <a:pt x="0" y="1573"/>
                  </a:lnTo>
                  <a:lnTo>
                    <a:pt x="341" y="1559"/>
                  </a:lnTo>
                  <a:lnTo>
                    <a:pt x="335" y="202"/>
                  </a:lnTo>
                  <a:lnTo>
                    <a:pt x="1121" y="79"/>
                  </a:lnTo>
                  <a:lnTo>
                    <a:pt x="1230" y="259"/>
                  </a:lnTo>
                  <a:lnTo>
                    <a:pt x="1482" y="63"/>
                  </a:lnTo>
                  <a:lnTo>
                    <a:pt x="1555" y="101"/>
                  </a:lnTo>
                  <a:lnTo>
                    <a:pt x="1686" y="0"/>
                  </a:lnTo>
                  <a:lnTo>
                    <a:pt x="1790" y="3"/>
                  </a:lnTo>
                  <a:lnTo>
                    <a:pt x="1790" y="81"/>
                  </a:lnTo>
                  <a:lnTo>
                    <a:pt x="2023" y="426"/>
                  </a:lnTo>
                  <a:lnTo>
                    <a:pt x="2093" y="657"/>
                  </a:lnTo>
                  <a:lnTo>
                    <a:pt x="2285" y="803"/>
                  </a:lnTo>
                  <a:lnTo>
                    <a:pt x="2448" y="866"/>
                  </a:lnTo>
                  <a:lnTo>
                    <a:pt x="2472" y="1015"/>
                  </a:lnTo>
                  <a:lnTo>
                    <a:pt x="2617" y="1021"/>
                  </a:lnTo>
                  <a:lnTo>
                    <a:pt x="2606" y="1228"/>
                  </a:lnTo>
                  <a:lnTo>
                    <a:pt x="2716" y="1406"/>
                  </a:lnTo>
                  <a:lnTo>
                    <a:pt x="3071" y="1499"/>
                  </a:lnTo>
                  <a:lnTo>
                    <a:pt x="3071" y="1581"/>
                  </a:lnTo>
                  <a:lnTo>
                    <a:pt x="3177" y="1641"/>
                  </a:lnTo>
                  <a:lnTo>
                    <a:pt x="3071" y="1654"/>
                  </a:lnTo>
                  <a:lnTo>
                    <a:pt x="2996" y="1755"/>
                  </a:lnTo>
                  <a:lnTo>
                    <a:pt x="2822" y="1794"/>
                  </a:lnTo>
                  <a:lnTo>
                    <a:pt x="2636" y="2021"/>
                  </a:lnTo>
                  <a:lnTo>
                    <a:pt x="2423" y="2132"/>
                  </a:lnTo>
                  <a:lnTo>
                    <a:pt x="2369" y="2200"/>
                  </a:lnTo>
                  <a:lnTo>
                    <a:pt x="2325" y="2400"/>
                  </a:lnTo>
                  <a:lnTo>
                    <a:pt x="2177" y="2534"/>
                  </a:lnTo>
                  <a:lnTo>
                    <a:pt x="1995" y="2575"/>
                  </a:lnTo>
                  <a:lnTo>
                    <a:pt x="1927" y="2826"/>
                  </a:lnTo>
                  <a:lnTo>
                    <a:pt x="1859" y="2922"/>
                  </a:lnTo>
                  <a:lnTo>
                    <a:pt x="1588" y="2962"/>
                  </a:lnTo>
                  <a:lnTo>
                    <a:pt x="1340" y="2892"/>
                  </a:lnTo>
                  <a:lnTo>
                    <a:pt x="1182" y="2769"/>
                  </a:lnTo>
                  <a:lnTo>
                    <a:pt x="1036" y="2774"/>
                  </a:lnTo>
                  <a:lnTo>
                    <a:pt x="975" y="2839"/>
                  </a:lnTo>
                  <a:lnTo>
                    <a:pt x="873" y="3099"/>
                  </a:lnTo>
                  <a:lnTo>
                    <a:pt x="772" y="3151"/>
                  </a:lnTo>
                  <a:lnTo>
                    <a:pt x="706" y="3247"/>
                  </a:lnTo>
                  <a:lnTo>
                    <a:pt x="613" y="3269"/>
                  </a:lnTo>
                  <a:lnTo>
                    <a:pt x="575" y="3334"/>
                  </a:lnTo>
                  <a:lnTo>
                    <a:pt x="319" y="3312"/>
                  </a:lnTo>
                  <a:lnTo>
                    <a:pt x="245" y="3345"/>
                  </a:lnTo>
                  <a:lnTo>
                    <a:pt x="215" y="3202"/>
                  </a:lnTo>
                  <a:lnTo>
                    <a:pt x="295" y="3074"/>
                  </a:lnTo>
                  <a:lnTo>
                    <a:pt x="232" y="2837"/>
                  </a:lnTo>
                  <a:lnTo>
                    <a:pt x="134" y="2678"/>
                  </a:lnTo>
                  <a:lnTo>
                    <a:pt x="3" y="2577"/>
                  </a:lnTo>
                  <a:lnTo>
                    <a:pt x="3" y="2577"/>
                  </a:lnTo>
                  <a:close/>
                </a:path>
              </a:pathLst>
            </a:custGeom>
            <a:solidFill>
              <a:srgbClr val="9B59B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F22E6955-0D57-8B29-FBF2-A4D4D310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8463" y="4454525"/>
              <a:ext cx="598488" cy="574675"/>
            </a:xfrm>
            <a:custGeom>
              <a:avLst/>
              <a:gdLst>
                <a:gd name="T0" fmla="*/ 0 w 2642"/>
                <a:gd name="T1" fmla="*/ 817 h 2534"/>
                <a:gd name="T2" fmla="*/ 145 w 2642"/>
                <a:gd name="T3" fmla="*/ 822 h 2534"/>
                <a:gd name="T4" fmla="*/ 226 w 2642"/>
                <a:gd name="T5" fmla="*/ 893 h 2534"/>
                <a:gd name="T6" fmla="*/ 324 w 2642"/>
                <a:gd name="T7" fmla="*/ 849 h 2534"/>
                <a:gd name="T8" fmla="*/ 488 w 2642"/>
                <a:gd name="T9" fmla="*/ 920 h 2534"/>
                <a:gd name="T10" fmla="*/ 598 w 2642"/>
                <a:gd name="T11" fmla="*/ 879 h 2534"/>
                <a:gd name="T12" fmla="*/ 868 w 2642"/>
                <a:gd name="T13" fmla="*/ 502 h 2534"/>
                <a:gd name="T14" fmla="*/ 1206 w 2642"/>
                <a:gd name="T15" fmla="*/ 323 h 2534"/>
                <a:gd name="T16" fmla="*/ 1248 w 2642"/>
                <a:gd name="T17" fmla="*/ 123 h 2534"/>
                <a:gd name="T18" fmla="*/ 1471 w 2642"/>
                <a:gd name="T19" fmla="*/ 6 h 2534"/>
                <a:gd name="T20" fmla="*/ 1747 w 2642"/>
                <a:gd name="T21" fmla="*/ 0 h 2534"/>
                <a:gd name="T22" fmla="*/ 1750 w 2642"/>
                <a:gd name="T23" fmla="*/ 139 h 2534"/>
                <a:gd name="T24" fmla="*/ 2039 w 2642"/>
                <a:gd name="T25" fmla="*/ 147 h 2534"/>
                <a:gd name="T26" fmla="*/ 2191 w 2642"/>
                <a:gd name="T27" fmla="*/ 222 h 2534"/>
                <a:gd name="T28" fmla="*/ 2260 w 2642"/>
                <a:gd name="T29" fmla="*/ 303 h 2534"/>
                <a:gd name="T30" fmla="*/ 2389 w 2642"/>
                <a:gd name="T31" fmla="*/ 311 h 2534"/>
                <a:gd name="T32" fmla="*/ 2538 w 2642"/>
                <a:gd name="T33" fmla="*/ 409 h 2534"/>
                <a:gd name="T34" fmla="*/ 2621 w 2642"/>
                <a:gd name="T35" fmla="*/ 399 h 2534"/>
                <a:gd name="T36" fmla="*/ 2571 w 2642"/>
                <a:gd name="T37" fmla="*/ 497 h 2534"/>
                <a:gd name="T38" fmla="*/ 2636 w 2642"/>
                <a:gd name="T39" fmla="*/ 653 h 2534"/>
                <a:gd name="T40" fmla="*/ 2604 w 2642"/>
                <a:gd name="T41" fmla="*/ 887 h 2534"/>
                <a:gd name="T42" fmla="*/ 2642 w 2642"/>
                <a:gd name="T43" fmla="*/ 1033 h 2534"/>
                <a:gd name="T44" fmla="*/ 2585 w 2642"/>
                <a:gd name="T45" fmla="*/ 1101 h 2534"/>
                <a:gd name="T46" fmla="*/ 2593 w 2642"/>
                <a:gd name="T47" fmla="*/ 1191 h 2534"/>
                <a:gd name="T48" fmla="*/ 2522 w 2642"/>
                <a:gd name="T49" fmla="*/ 1212 h 2534"/>
                <a:gd name="T50" fmla="*/ 2520 w 2642"/>
                <a:gd name="T51" fmla="*/ 1259 h 2534"/>
                <a:gd name="T52" fmla="*/ 2579 w 2642"/>
                <a:gd name="T53" fmla="*/ 1305 h 2534"/>
                <a:gd name="T54" fmla="*/ 2546 w 2642"/>
                <a:gd name="T55" fmla="*/ 1448 h 2534"/>
                <a:gd name="T56" fmla="*/ 2566 w 2642"/>
                <a:gd name="T57" fmla="*/ 1526 h 2534"/>
                <a:gd name="T58" fmla="*/ 2606 w 2642"/>
                <a:gd name="T59" fmla="*/ 1518 h 2534"/>
                <a:gd name="T60" fmla="*/ 2636 w 2642"/>
                <a:gd name="T61" fmla="*/ 1567 h 2534"/>
                <a:gd name="T62" fmla="*/ 2629 w 2642"/>
                <a:gd name="T63" fmla="*/ 1660 h 2534"/>
                <a:gd name="T64" fmla="*/ 2513 w 2642"/>
                <a:gd name="T65" fmla="*/ 1846 h 2534"/>
                <a:gd name="T66" fmla="*/ 2448 w 2642"/>
                <a:gd name="T67" fmla="*/ 1873 h 2534"/>
                <a:gd name="T68" fmla="*/ 2451 w 2642"/>
                <a:gd name="T69" fmla="*/ 1996 h 2534"/>
                <a:gd name="T70" fmla="*/ 2402 w 2642"/>
                <a:gd name="T71" fmla="*/ 2070 h 2534"/>
                <a:gd name="T72" fmla="*/ 2437 w 2642"/>
                <a:gd name="T73" fmla="*/ 2135 h 2534"/>
                <a:gd name="T74" fmla="*/ 2044 w 2642"/>
                <a:gd name="T75" fmla="*/ 2534 h 2534"/>
                <a:gd name="T76" fmla="*/ 1891 w 2642"/>
                <a:gd name="T77" fmla="*/ 2493 h 2534"/>
                <a:gd name="T78" fmla="*/ 1719 w 2642"/>
                <a:gd name="T79" fmla="*/ 2515 h 2534"/>
                <a:gd name="T80" fmla="*/ 1526 w 2642"/>
                <a:gd name="T81" fmla="*/ 2435 h 2534"/>
                <a:gd name="T82" fmla="*/ 1387 w 2642"/>
                <a:gd name="T83" fmla="*/ 2455 h 2534"/>
                <a:gd name="T84" fmla="*/ 1281 w 2642"/>
                <a:gd name="T85" fmla="*/ 2395 h 2534"/>
                <a:gd name="T86" fmla="*/ 1281 w 2642"/>
                <a:gd name="T87" fmla="*/ 2313 h 2534"/>
                <a:gd name="T88" fmla="*/ 926 w 2642"/>
                <a:gd name="T89" fmla="*/ 2220 h 2534"/>
                <a:gd name="T90" fmla="*/ 816 w 2642"/>
                <a:gd name="T91" fmla="*/ 2042 h 2534"/>
                <a:gd name="T92" fmla="*/ 827 w 2642"/>
                <a:gd name="T93" fmla="*/ 1835 h 2534"/>
                <a:gd name="T94" fmla="*/ 682 w 2642"/>
                <a:gd name="T95" fmla="*/ 1829 h 2534"/>
                <a:gd name="T96" fmla="*/ 658 w 2642"/>
                <a:gd name="T97" fmla="*/ 1680 h 2534"/>
                <a:gd name="T98" fmla="*/ 495 w 2642"/>
                <a:gd name="T99" fmla="*/ 1617 h 2534"/>
                <a:gd name="T100" fmla="*/ 303 w 2642"/>
                <a:gd name="T101" fmla="*/ 1471 h 2534"/>
                <a:gd name="T102" fmla="*/ 233 w 2642"/>
                <a:gd name="T103" fmla="*/ 1240 h 2534"/>
                <a:gd name="T104" fmla="*/ 0 w 2642"/>
                <a:gd name="T105" fmla="*/ 895 h 2534"/>
                <a:gd name="T106" fmla="*/ 0 w 2642"/>
                <a:gd name="T107" fmla="*/ 817 h 2534"/>
                <a:gd name="T108" fmla="*/ 0 w 2642"/>
                <a:gd name="T109" fmla="*/ 817 h 2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42" h="2534">
                  <a:moveTo>
                    <a:pt x="0" y="817"/>
                  </a:moveTo>
                  <a:lnTo>
                    <a:pt x="145" y="822"/>
                  </a:lnTo>
                  <a:lnTo>
                    <a:pt x="226" y="893"/>
                  </a:lnTo>
                  <a:lnTo>
                    <a:pt x="324" y="849"/>
                  </a:lnTo>
                  <a:lnTo>
                    <a:pt x="488" y="920"/>
                  </a:lnTo>
                  <a:lnTo>
                    <a:pt x="598" y="879"/>
                  </a:lnTo>
                  <a:lnTo>
                    <a:pt x="868" y="502"/>
                  </a:lnTo>
                  <a:lnTo>
                    <a:pt x="1206" y="323"/>
                  </a:lnTo>
                  <a:lnTo>
                    <a:pt x="1248" y="123"/>
                  </a:lnTo>
                  <a:lnTo>
                    <a:pt x="1471" y="6"/>
                  </a:lnTo>
                  <a:lnTo>
                    <a:pt x="1747" y="0"/>
                  </a:lnTo>
                  <a:lnTo>
                    <a:pt x="1750" y="139"/>
                  </a:lnTo>
                  <a:lnTo>
                    <a:pt x="2039" y="147"/>
                  </a:lnTo>
                  <a:lnTo>
                    <a:pt x="2191" y="222"/>
                  </a:lnTo>
                  <a:lnTo>
                    <a:pt x="2260" y="303"/>
                  </a:lnTo>
                  <a:lnTo>
                    <a:pt x="2389" y="311"/>
                  </a:lnTo>
                  <a:lnTo>
                    <a:pt x="2538" y="409"/>
                  </a:lnTo>
                  <a:lnTo>
                    <a:pt x="2621" y="399"/>
                  </a:lnTo>
                  <a:lnTo>
                    <a:pt x="2571" y="497"/>
                  </a:lnTo>
                  <a:lnTo>
                    <a:pt x="2636" y="653"/>
                  </a:lnTo>
                  <a:lnTo>
                    <a:pt x="2604" y="887"/>
                  </a:lnTo>
                  <a:lnTo>
                    <a:pt x="2642" y="1033"/>
                  </a:lnTo>
                  <a:lnTo>
                    <a:pt x="2585" y="1101"/>
                  </a:lnTo>
                  <a:lnTo>
                    <a:pt x="2593" y="1191"/>
                  </a:lnTo>
                  <a:lnTo>
                    <a:pt x="2522" y="1212"/>
                  </a:lnTo>
                  <a:lnTo>
                    <a:pt x="2520" y="1259"/>
                  </a:lnTo>
                  <a:lnTo>
                    <a:pt x="2579" y="1305"/>
                  </a:lnTo>
                  <a:lnTo>
                    <a:pt x="2546" y="1448"/>
                  </a:lnTo>
                  <a:lnTo>
                    <a:pt x="2566" y="1526"/>
                  </a:lnTo>
                  <a:lnTo>
                    <a:pt x="2606" y="1518"/>
                  </a:lnTo>
                  <a:lnTo>
                    <a:pt x="2636" y="1567"/>
                  </a:lnTo>
                  <a:lnTo>
                    <a:pt x="2629" y="1660"/>
                  </a:lnTo>
                  <a:lnTo>
                    <a:pt x="2513" y="1846"/>
                  </a:lnTo>
                  <a:lnTo>
                    <a:pt x="2448" y="1873"/>
                  </a:lnTo>
                  <a:lnTo>
                    <a:pt x="2451" y="1996"/>
                  </a:lnTo>
                  <a:lnTo>
                    <a:pt x="2402" y="2070"/>
                  </a:lnTo>
                  <a:lnTo>
                    <a:pt x="2437" y="2135"/>
                  </a:lnTo>
                  <a:lnTo>
                    <a:pt x="2044" y="2534"/>
                  </a:lnTo>
                  <a:lnTo>
                    <a:pt x="1891" y="2493"/>
                  </a:lnTo>
                  <a:lnTo>
                    <a:pt x="1719" y="2515"/>
                  </a:lnTo>
                  <a:lnTo>
                    <a:pt x="1526" y="2435"/>
                  </a:lnTo>
                  <a:lnTo>
                    <a:pt x="1387" y="2455"/>
                  </a:lnTo>
                  <a:lnTo>
                    <a:pt x="1281" y="2395"/>
                  </a:lnTo>
                  <a:lnTo>
                    <a:pt x="1281" y="2313"/>
                  </a:lnTo>
                  <a:lnTo>
                    <a:pt x="926" y="2220"/>
                  </a:lnTo>
                  <a:lnTo>
                    <a:pt x="816" y="2042"/>
                  </a:lnTo>
                  <a:lnTo>
                    <a:pt x="827" y="1835"/>
                  </a:lnTo>
                  <a:lnTo>
                    <a:pt x="682" y="1829"/>
                  </a:lnTo>
                  <a:lnTo>
                    <a:pt x="658" y="1680"/>
                  </a:lnTo>
                  <a:lnTo>
                    <a:pt x="495" y="1617"/>
                  </a:lnTo>
                  <a:lnTo>
                    <a:pt x="303" y="1471"/>
                  </a:lnTo>
                  <a:lnTo>
                    <a:pt x="233" y="1240"/>
                  </a:lnTo>
                  <a:lnTo>
                    <a:pt x="0" y="895"/>
                  </a:lnTo>
                  <a:lnTo>
                    <a:pt x="0" y="817"/>
                  </a:lnTo>
                  <a:lnTo>
                    <a:pt x="0" y="817"/>
                  </a:lnTo>
                  <a:close/>
                </a:path>
              </a:pathLst>
            </a:custGeom>
            <a:solidFill>
              <a:srgbClr val="4DD0E1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B49C306D-D807-DFAE-3094-0E71CB0BB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4538" y="1055688"/>
              <a:ext cx="823913" cy="1355725"/>
            </a:xfrm>
            <a:custGeom>
              <a:avLst/>
              <a:gdLst>
                <a:gd name="T0" fmla="*/ 740 w 3633"/>
                <a:gd name="T1" fmla="*/ 5862 h 5980"/>
                <a:gd name="T2" fmla="*/ 609 w 3633"/>
                <a:gd name="T3" fmla="*/ 5598 h 5980"/>
                <a:gd name="T4" fmla="*/ 262 w 3633"/>
                <a:gd name="T5" fmla="*/ 5022 h 5980"/>
                <a:gd name="T6" fmla="*/ 587 w 3633"/>
                <a:gd name="T7" fmla="*/ 4803 h 5980"/>
                <a:gd name="T8" fmla="*/ 579 w 3633"/>
                <a:gd name="T9" fmla="*/ 4325 h 5980"/>
                <a:gd name="T10" fmla="*/ 505 w 3633"/>
                <a:gd name="T11" fmla="*/ 4186 h 5980"/>
                <a:gd name="T12" fmla="*/ 385 w 3633"/>
                <a:gd name="T13" fmla="*/ 3951 h 5980"/>
                <a:gd name="T14" fmla="*/ 216 w 3633"/>
                <a:gd name="T15" fmla="*/ 3834 h 5980"/>
                <a:gd name="T16" fmla="*/ 0 w 3633"/>
                <a:gd name="T17" fmla="*/ 3320 h 5980"/>
                <a:gd name="T18" fmla="*/ 134 w 3633"/>
                <a:gd name="T19" fmla="*/ 3099 h 5980"/>
                <a:gd name="T20" fmla="*/ 693 w 3633"/>
                <a:gd name="T21" fmla="*/ 2386 h 5980"/>
                <a:gd name="T22" fmla="*/ 862 w 3633"/>
                <a:gd name="T23" fmla="*/ 1123 h 5980"/>
                <a:gd name="T24" fmla="*/ 737 w 3633"/>
                <a:gd name="T25" fmla="*/ 901 h 5980"/>
                <a:gd name="T26" fmla="*/ 516 w 3633"/>
                <a:gd name="T27" fmla="*/ 164 h 5980"/>
                <a:gd name="T28" fmla="*/ 3633 w 3633"/>
                <a:gd name="T29" fmla="*/ 1425 h 5980"/>
                <a:gd name="T30" fmla="*/ 3327 w 3633"/>
                <a:gd name="T31" fmla="*/ 2834 h 5980"/>
                <a:gd name="T32" fmla="*/ 3280 w 3633"/>
                <a:gd name="T33" fmla="*/ 3023 h 5980"/>
                <a:gd name="T34" fmla="*/ 3182 w 3633"/>
                <a:gd name="T35" fmla="*/ 3217 h 5980"/>
                <a:gd name="T36" fmla="*/ 3139 w 3633"/>
                <a:gd name="T37" fmla="*/ 3424 h 5980"/>
                <a:gd name="T38" fmla="*/ 3043 w 3633"/>
                <a:gd name="T39" fmla="*/ 3730 h 5980"/>
                <a:gd name="T40" fmla="*/ 2885 w 3633"/>
                <a:gd name="T41" fmla="*/ 3935 h 5980"/>
                <a:gd name="T42" fmla="*/ 3021 w 3633"/>
                <a:gd name="T43" fmla="*/ 3954 h 5980"/>
                <a:gd name="T44" fmla="*/ 3109 w 3633"/>
                <a:gd name="T45" fmla="*/ 4224 h 5980"/>
                <a:gd name="T46" fmla="*/ 3139 w 3633"/>
                <a:gd name="T47" fmla="*/ 4377 h 5980"/>
                <a:gd name="T48" fmla="*/ 3280 w 3633"/>
                <a:gd name="T49" fmla="*/ 4524 h 5980"/>
                <a:gd name="T50" fmla="*/ 3106 w 3633"/>
                <a:gd name="T51" fmla="*/ 4620 h 5980"/>
                <a:gd name="T52" fmla="*/ 2855 w 3633"/>
                <a:gd name="T53" fmla="*/ 4891 h 5980"/>
                <a:gd name="T54" fmla="*/ 1927 w 3633"/>
                <a:gd name="T55" fmla="*/ 5399 h 5980"/>
                <a:gd name="T56" fmla="*/ 1962 w 3633"/>
                <a:gd name="T57" fmla="*/ 5515 h 5980"/>
                <a:gd name="T58" fmla="*/ 1454 w 3633"/>
                <a:gd name="T59" fmla="*/ 5786 h 5980"/>
                <a:gd name="T60" fmla="*/ 1078 w 3633"/>
                <a:gd name="T61" fmla="*/ 5830 h 5980"/>
                <a:gd name="T62" fmla="*/ 865 w 3633"/>
                <a:gd name="T63" fmla="*/ 5980 h 5980"/>
                <a:gd name="T64" fmla="*/ 713 w 3633"/>
                <a:gd name="T65" fmla="*/ 5966 h 5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33" h="5980">
                  <a:moveTo>
                    <a:pt x="713" y="5966"/>
                  </a:moveTo>
                  <a:lnTo>
                    <a:pt x="740" y="5862"/>
                  </a:lnTo>
                  <a:lnTo>
                    <a:pt x="698" y="5843"/>
                  </a:lnTo>
                  <a:lnTo>
                    <a:pt x="609" y="5598"/>
                  </a:lnTo>
                  <a:lnTo>
                    <a:pt x="180" y="5153"/>
                  </a:lnTo>
                  <a:lnTo>
                    <a:pt x="262" y="5022"/>
                  </a:lnTo>
                  <a:lnTo>
                    <a:pt x="778" y="5014"/>
                  </a:lnTo>
                  <a:lnTo>
                    <a:pt x="587" y="4803"/>
                  </a:lnTo>
                  <a:lnTo>
                    <a:pt x="549" y="4557"/>
                  </a:lnTo>
                  <a:lnTo>
                    <a:pt x="579" y="4325"/>
                  </a:lnTo>
                  <a:lnTo>
                    <a:pt x="557" y="4211"/>
                  </a:lnTo>
                  <a:lnTo>
                    <a:pt x="505" y="4186"/>
                  </a:lnTo>
                  <a:lnTo>
                    <a:pt x="481" y="4008"/>
                  </a:lnTo>
                  <a:lnTo>
                    <a:pt x="385" y="3951"/>
                  </a:lnTo>
                  <a:lnTo>
                    <a:pt x="338" y="3834"/>
                  </a:lnTo>
                  <a:lnTo>
                    <a:pt x="216" y="3834"/>
                  </a:lnTo>
                  <a:lnTo>
                    <a:pt x="58" y="3597"/>
                  </a:lnTo>
                  <a:lnTo>
                    <a:pt x="0" y="3320"/>
                  </a:lnTo>
                  <a:lnTo>
                    <a:pt x="74" y="3277"/>
                  </a:lnTo>
                  <a:lnTo>
                    <a:pt x="134" y="3099"/>
                  </a:lnTo>
                  <a:lnTo>
                    <a:pt x="317" y="2823"/>
                  </a:lnTo>
                  <a:lnTo>
                    <a:pt x="693" y="2386"/>
                  </a:lnTo>
                  <a:lnTo>
                    <a:pt x="781" y="1281"/>
                  </a:lnTo>
                  <a:lnTo>
                    <a:pt x="862" y="1123"/>
                  </a:lnTo>
                  <a:lnTo>
                    <a:pt x="723" y="972"/>
                  </a:lnTo>
                  <a:lnTo>
                    <a:pt x="737" y="901"/>
                  </a:lnTo>
                  <a:lnTo>
                    <a:pt x="590" y="705"/>
                  </a:lnTo>
                  <a:lnTo>
                    <a:pt x="516" y="164"/>
                  </a:lnTo>
                  <a:lnTo>
                    <a:pt x="862" y="0"/>
                  </a:lnTo>
                  <a:lnTo>
                    <a:pt x="3633" y="1425"/>
                  </a:lnTo>
                  <a:lnTo>
                    <a:pt x="3633" y="2826"/>
                  </a:lnTo>
                  <a:lnTo>
                    <a:pt x="3327" y="2834"/>
                  </a:lnTo>
                  <a:lnTo>
                    <a:pt x="3262" y="2895"/>
                  </a:lnTo>
                  <a:lnTo>
                    <a:pt x="3280" y="3023"/>
                  </a:lnTo>
                  <a:lnTo>
                    <a:pt x="3177" y="3151"/>
                  </a:lnTo>
                  <a:lnTo>
                    <a:pt x="3182" y="3217"/>
                  </a:lnTo>
                  <a:lnTo>
                    <a:pt x="3076" y="3271"/>
                  </a:lnTo>
                  <a:lnTo>
                    <a:pt x="3139" y="3424"/>
                  </a:lnTo>
                  <a:lnTo>
                    <a:pt x="2975" y="3560"/>
                  </a:lnTo>
                  <a:lnTo>
                    <a:pt x="3043" y="3730"/>
                  </a:lnTo>
                  <a:lnTo>
                    <a:pt x="2937" y="3817"/>
                  </a:lnTo>
                  <a:lnTo>
                    <a:pt x="2885" y="3935"/>
                  </a:lnTo>
                  <a:lnTo>
                    <a:pt x="2928" y="3992"/>
                  </a:lnTo>
                  <a:lnTo>
                    <a:pt x="3021" y="3954"/>
                  </a:lnTo>
                  <a:lnTo>
                    <a:pt x="3103" y="4003"/>
                  </a:lnTo>
                  <a:lnTo>
                    <a:pt x="3109" y="4224"/>
                  </a:lnTo>
                  <a:lnTo>
                    <a:pt x="3161" y="4208"/>
                  </a:lnTo>
                  <a:lnTo>
                    <a:pt x="3139" y="4377"/>
                  </a:lnTo>
                  <a:lnTo>
                    <a:pt x="3267" y="4468"/>
                  </a:lnTo>
                  <a:lnTo>
                    <a:pt x="3280" y="4524"/>
                  </a:lnTo>
                  <a:lnTo>
                    <a:pt x="3248" y="4650"/>
                  </a:lnTo>
                  <a:lnTo>
                    <a:pt x="3106" y="4620"/>
                  </a:lnTo>
                  <a:lnTo>
                    <a:pt x="2855" y="4760"/>
                  </a:lnTo>
                  <a:lnTo>
                    <a:pt x="2855" y="4891"/>
                  </a:lnTo>
                  <a:lnTo>
                    <a:pt x="2413" y="5338"/>
                  </a:lnTo>
                  <a:lnTo>
                    <a:pt x="1927" y="5399"/>
                  </a:lnTo>
                  <a:lnTo>
                    <a:pt x="1875" y="5450"/>
                  </a:lnTo>
                  <a:lnTo>
                    <a:pt x="1962" y="5515"/>
                  </a:lnTo>
                  <a:lnTo>
                    <a:pt x="1779" y="5759"/>
                  </a:lnTo>
                  <a:lnTo>
                    <a:pt x="1454" y="5786"/>
                  </a:lnTo>
                  <a:lnTo>
                    <a:pt x="1169" y="5958"/>
                  </a:lnTo>
                  <a:lnTo>
                    <a:pt x="1078" y="5830"/>
                  </a:lnTo>
                  <a:lnTo>
                    <a:pt x="1018" y="5908"/>
                  </a:lnTo>
                  <a:lnTo>
                    <a:pt x="865" y="5980"/>
                  </a:lnTo>
                  <a:lnTo>
                    <a:pt x="713" y="5966"/>
                  </a:lnTo>
                  <a:lnTo>
                    <a:pt x="713" y="5966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8BDEA250-19BA-C153-4885-E053E71A1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8288" y="23813"/>
              <a:ext cx="1627188" cy="1404938"/>
            </a:xfrm>
            <a:custGeom>
              <a:avLst/>
              <a:gdLst>
                <a:gd name="T0" fmla="*/ 0 w 7171"/>
                <a:gd name="T1" fmla="*/ 3149 h 6194"/>
                <a:gd name="T2" fmla="*/ 350 w 7171"/>
                <a:gd name="T3" fmla="*/ 2559 h 6194"/>
                <a:gd name="T4" fmla="*/ 1081 w 7171"/>
                <a:gd name="T5" fmla="*/ 2499 h 6194"/>
                <a:gd name="T6" fmla="*/ 1483 w 7171"/>
                <a:gd name="T7" fmla="*/ 2164 h 6194"/>
                <a:gd name="T8" fmla="*/ 1764 w 7171"/>
                <a:gd name="T9" fmla="*/ 2011 h 6194"/>
                <a:gd name="T10" fmla="*/ 1674 w 7171"/>
                <a:gd name="T11" fmla="*/ 1885 h 6194"/>
                <a:gd name="T12" fmla="*/ 1726 w 7171"/>
                <a:gd name="T13" fmla="*/ 1781 h 6194"/>
                <a:gd name="T14" fmla="*/ 1995 w 7171"/>
                <a:gd name="T15" fmla="*/ 1636 h 6194"/>
                <a:gd name="T16" fmla="*/ 2542 w 7171"/>
                <a:gd name="T17" fmla="*/ 1601 h 6194"/>
                <a:gd name="T18" fmla="*/ 2635 w 7171"/>
                <a:gd name="T19" fmla="*/ 1492 h 6194"/>
                <a:gd name="T20" fmla="*/ 2411 w 7171"/>
                <a:gd name="T21" fmla="*/ 1251 h 6194"/>
                <a:gd name="T22" fmla="*/ 2359 w 7171"/>
                <a:gd name="T23" fmla="*/ 886 h 6194"/>
                <a:gd name="T24" fmla="*/ 2337 w 7171"/>
                <a:gd name="T25" fmla="*/ 815 h 6194"/>
                <a:gd name="T26" fmla="*/ 2211 w 7171"/>
                <a:gd name="T27" fmla="*/ 659 h 6194"/>
                <a:gd name="T28" fmla="*/ 2534 w 7171"/>
                <a:gd name="T29" fmla="*/ 569 h 6194"/>
                <a:gd name="T30" fmla="*/ 2766 w 7171"/>
                <a:gd name="T31" fmla="*/ 454 h 6194"/>
                <a:gd name="T32" fmla="*/ 2954 w 7171"/>
                <a:gd name="T33" fmla="*/ 430 h 6194"/>
                <a:gd name="T34" fmla="*/ 3451 w 7171"/>
                <a:gd name="T35" fmla="*/ 189 h 6194"/>
                <a:gd name="T36" fmla="*/ 4002 w 7171"/>
                <a:gd name="T37" fmla="*/ 101 h 6194"/>
                <a:gd name="T38" fmla="*/ 4330 w 7171"/>
                <a:gd name="T39" fmla="*/ 63 h 6194"/>
                <a:gd name="T40" fmla="*/ 4826 w 7171"/>
                <a:gd name="T41" fmla="*/ 146 h 6194"/>
                <a:gd name="T42" fmla="*/ 5214 w 7171"/>
                <a:gd name="T43" fmla="*/ 3 h 6194"/>
                <a:gd name="T44" fmla="*/ 5498 w 7171"/>
                <a:gd name="T45" fmla="*/ 38 h 6194"/>
                <a:gd name="T46" fmla="*/ 5695 w 7171"/>
                <a:gd name="T47" fmla="*/ 30 h 6194"/>
                <a:gd name="T48" fmla="*/ 5733 w 7171"/>
                <a:gd name="T49" fmla="*/ 75 h 6194"/>
                <a:gd name="T50" fmla="*/ 5989 w 7171"/>
                <a:gd name="T51" fmla="*/ 77 h 6194"/>
                <a:gd name="T52" fmla="*/ 5891 w 7171"/>
                <a:gd name="T53" fmla="*/ 203 h 6194"/>
                <a:gd name="T54" fmla="*/ 5871 w 7171"/>
                <a:gd name="T55" fmla="*/ 549 h 6194"/>
                <a:gd name="T56" fmla="*/ 5852 w 7171"/>
                <a:gd name="T57" fmla="*/ 765 h 6194"/>
                <a:gd name="T58" fmla="*/ 5593 w 7171"/>
                <a:gd name="T59" fmla="*/ 1022 h 6194"/>
                <a:gd name="T60" fmla="*/ 5803 w 7171"/>
                <a:gd name="T61" fmla="*/ 1268 h 6194"/>
                <a:gd name="T62" fmla="*/ 5891 w 7171"/>
                <a:gd name="T63" fmla="*/ 1450 h 6194"/>
                <a:gd name="T64" fmla="*/ 6308 w 7171"/>
                <a:gd name="T65" fmla="*/ 2210 h 6194"/>
                <a:gd name="T66" fmla="*/ 6360 w 7171"/>
                <a:gd name="T67" fmla="*/ 2420 h 6194"/>
                <a:gd name="T68" fmla="*/ 6401 w 7171"/>
                <a:gd name="T69" fmla="*/ 2876 h 6194"/>
                <a:gd name="T70" fmla="*/ 6385 w 7171"/>
                <a:gd name="T71" fmla="*/ 3212 h 6194"/>
                <a:gd name="T72" fmla="*/ 6434 w 7171"/>
                <a:gd name="T73" fmla="*/ 3476 h 6194"/>
                <a:gd name="T74" fmla="*/ 6267 w 7171"/>
                <a:gd name="T75" fmla="*/ 3602 h 6194"/>
                <a:gd name="T76" fmla="*/ 6499 w 7171"/>
                <a:gd name="T77" fmla="*/ 4062 h 6194"/>
                <a:gd name="T78" fmla="*/ 7023 w 7171"/>
                <a:gd name="T79" fmla="*/ 4255 h 6194"/>
                <a:gd name="T80" fmla="*/ 5625 w 7171"/>
                <a:gd name="T81" fmla="*/ 5495 h 6194"/>
                <a:gd name="T82" fmla="*/ 4507 w 7171"/>
                <a:gd name="T83" fmla="*/ 6136 h 6194"/>
                <a:gd name="T84" fmla="*/ 4116 w 7171"/>
                <a:gd name="T85" fmla="*/ 6142 h 6194"/>
                <a:gd name="T86" fmla="*/ 4146 w 7171"/>
                <a:gd name="T87" fmla="*/ 5890 h 6194"/>
                <a:gd name="T88" fmla="*/ 3800 w 7171"/>
                <a:gd name="T89" fmla="*/ 5729 h 6194"/>
                <a:gd name="T90" fmla="*/ 3579 w 7171"/>
                <a:gd name="T91" fmla="*/ 5612 h 6194"/>
                <a:gd name="T92" fmla="*/ 3434 w 7171"/>
                <a:gd name="T93" fmla="*/ 5429 h 6194"/>
                <a:gd name="T94" fmla="*/ 0 w 7171"/>
                <a:gd name="T95" fmla="*/ 3280 h 6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171" h="6194">
                  <a:moveTo>
                    <a:pt x="0" y="3280"/>
                  </a:moveTo>
                  <a:lnTo>
                    <a:pt x="0" y="3149"/>
                  </a:lnTo>
                  <a:lnTo>
                    <a:pt x="0" y="2789"/>
                  </a:lnTo>
                  <a:lnTo>
                    <a:pt x="350" y="2559"/>
                  </a:lnTo>
                  <a:lnTo>
                    <a:pt x="828" y="2482"/>
                  </a:lnTo>
                  <a:lnTo>
                    <a:pt x="1081" y="2499"/>
                  </a:lnTo>
                  <a:lnTo>
                    <a:pt x="1207" y="2343"/>
                  </a:lnTo>
                  <a:lnTo>
                    <a:pt x="1483" y="2164"/>
                  </a:lnTo>
                  <a:lnTo>
                    <a:pt x="1733" y="2092"/>
                  </a:lnTo>
                  <a:lnTo>
                    <a:pt x="1764" y="2011"/>
                  </a:lnTo>
                  <a:lnTo>
                    <a:pt x="1663" y="1940"/>
                  </a:lnTo>
                  <a:lnTo>
                    <a:pt x="1674" y="1885"/>
                  </a:lnTo>
                  <a:lnTo>
                    <a:pt x="1723" y="1865"/>
                  </a:lnTo>
                  <a:lnTo>
                    <a:pt x="1726" y="1781"/>
                  </a:lnTo>
                  <a:lnTo>
                    <a:pt x="2015" y="1729"/>
                  </a:lnTo>
                  <a:lnTo>
                    <a:pt x="1995" y="1636"/>
                  </a:lnTo>
                  <a:lnTo>
                    <a:pt x="2574" y="1626"/>
                  </a:lnTo>
                  <a:lnTo>
                    <a:pt x="2542" y="1601"/>
                  </a:lnTo>
                  <a:lnTo>
                    <a:pt x="2564" y="1538"/>
                  </a:lnTo>
                  <a:lnTo>
                    <a:pt x="2635" y="1492"/>
                  </a:lnTo>
                  <a:lnTo>
                    <a:pt x="2498" y="1412"/>
                  </a:lnTo>
                  <a:lnTo>
                    <a:pt x="2411" y="1251"/>
                  </a:lnTo>
                  <a:lnTo>
                    <a:pt x="2408" y="981"/>
                  </a:lnTo>
                  <a:lnTo>
                    <a:pt x="2359" y="886"/>
                  </a:lnTo>
                  <a:lnTo>
                    <a:pt x="2395" y="853"/>
                  </a:lnTo>
                  <a:lnTo>
                    <a:pt x="2337" y="815"/>
                  </a:lnTo>
                  <a:lnTo>
                    <a:pt x="2373" y="768"/>
                  </a:lnTo>
                  <a:lnTo>
                    <a:pt x="2211" y="659"/>
                  </a:lnTo>
                  <a:lnTo>
                    <a:pt x="2373" y="645"/>
                  </a:lnTo>
                  <a:lnTo>
                    <a:pt x="2534" y="569"/>
                  </a:lnTo>
                  <a:lnTo>
                    <a:pt x="2624" y="468"/>
                  </a:lnTo>
                  <a:lnTo>
                    <a:pt x="2766" y="454"/>
                  </a:lnTo>
                  <a:lnTo>
                    <a:pt x="2818" y="400"/>
                  </a:lnTo>
                  <a:lnTo>
                    <a:pt x="2954" y="430"/>
                  </a:lnTo>
                  <a:lnTo>
                    <a:pt x="3101" y="299"/>
                  </a:lnTo>
                  <a:lnTo>
                    <a:pt x="3451" y="189"/>
                  </a:lnTo>
                  <a:lnTo>
                    <a:pt x="3887" y="168"/>
                  </a:lnTo>
                  <a:lnTo>
                    <a:pt x="4002" y="101"/>
                  </a:lnTo>
                  <a:lnTo>
                    <a:pt x="4193" y="110"/>
                  </a:lnTo>
                  <a:lnTo>
                    <a:pt x="4330" y="63"/>
                  </a:lnTo>
                  <a:lnTo>
                    <a:pt x="4647" y="69"/>
                  </a:lnTo>
                  <a:lnTo>
                    <a:pt x="4826" y="146"/>
                  </a:lnTo>
                  <a:lnTo>
                    <a:pt x="5138" y="61"/>
                  </a:lnTo>
                  <a:lnTo>
                    <a:pt x="5214" y="3"/>
                  </a:lnTo>
                  <a:lnTo>
                    <a:pt x="5400" y="63"/>
                  </a:lnTo>
                  <a:lnTo>
                    <a:pt x="5498" y="38"/>
                  </a:lnTo>
                  <a:lnTo>
                    <a:pt x="5494" y="0"/>
                  </a:lnTo>
                  <a:lnTo>
                    <a:pt x="5695" y="30"/>
                  </a:lnTo>
                  <a:lnTo>
                    <a:pt x="5686" y="61"/>
                  </a:lnTo>
                  <a:lnTo>
                    <a:pt x="5733" y="75"/>
                  </a:lnTo>
                  <a:lnTo>
                    <a:pt x="5975" y="45"/>
                  </a:lnTo>
                  <a:lnTo>
                    <a:pt x="5989" y="77"/>
                  </a:lnTo>
                  <a:lnTo>
                    <a:pt x="5826" y="173"/>
                  </a:lnTo>
                  <a:lnTo>
                    <a:pt x="5891" y="203"/>
                  </a:lnTo>
                  <a:lnTo>
                    <a:pt x="5852" y="391"/>
                  </a:lnTo>
                  <a:lnTo>
                    <a:pt x="5871" y="549"/>
                  </a:lnTo>
                  <a:lnTo>
                    <a:pt x="5917" y="577"/>
                  </a:lnTo>
                  <a:lnTo>
                    <a:pt x="5852" y="765"/>
                  </a:lnTo>
                  <a:lnTo>
                    <a:pt x="5604" y="946"/>
                  </a:lnTo>
                  <a:lnTo>
                    <a:pt x="5593" y="1022"/>
                  </a:lnTo>
                  <a:lnTo>
                    <a:pt x="5678" y="1224"/>
                  </a:lnTo>
                  <a:lnTo>
                    <a:pt x="5803" y="1268"/>
                  </a:lnTo>
                  <a:lnTo>
                    <a:pt x="5871" y="1349"/>
                  </a:lnTo>
                  <a:lnTo>
                    <a:pt x="5891" y="1450"/>
                  </a:lnTo>
                  <a:lnTo>
                    <a:pt x="6139" y="1598"/>
                  </a:lnTo>
                  <a:lnTo>
                    <a:pt x="6308" y="2210"/>
                  </a:lnTo>
                  <a:lnTo>
                    <a:pt x="6229" y="2248"/>
                  </a:lnTo>
                  <a:lnTo>
                    <a:pt x="6360" y="2420"/>
                  </a:lnTo>
                  <a:lnTo>
                    <a:pt x="6418" y="2582"/>
                  </a:lnTo>
                  <a:lnTo>
                    <a:pt x="6401" y="2876"/>
                  </a:lnTo>
                  <a:lnTo>
                    <a:pt x="6458" y="3026"/>
                  </a:lnTo>
                  <a:lnTo>
                    <a:pt x="6385" y="3212"/>
                  </a:lnTo>
                  <a:lnTo>
                    <a:pt x="6453" y="3365"/>
                  </a:lnTo>
                  <a:lnTo>
                    <a:pt x="6434" y="3476"/>
                  </a:lnTo>
                  <a:lnTo>
                    <a:pt x="6305" y="3537"/>
                  </a:lnTo>
                  <a:lnTo>
                    <a:pt x="6267" y="3602"/>
                  </a:lnTo>
                  <a:lnTo>
                    <a:pt x="6488" y="3892"/>
                  </a:lnTo>
                  <a:lnTo>
                    <a:pt x="6499" y="4062"/>
                  </a:lnTo>
                  <a:lnTo>
                    <a:pt x="6579" y="4160"/>
                  </a:lnTo>
                  <a:lnTo>
                    <a:pt x="7023" y="4255"/>
                  </a:lnTo>
                  <a:lnTo>
                    <a:pt x="7171" y="4531"/>
                  </a:lnTo>
                  <a:lnTo>
                    <a:pt x="5625" y="5495"/>
                  </a:lnTo>
                  <a:lnTo>
                    <a:pt x="5045" y="6019"/>
                  </a:lnTo>
                  <a:lnTo>
                    <a:pt x="4507" y="6136"/>
                  </a:lnTo>
                  <a:lnTo>
                    <a:pt x="4179" y="6194"/>
                  </a:lnTo>
                  <a:lnTo>
                    <a:pt x="4116" y="6142"/>
                  </a:lnTo>
                  <a:lnTo>
                    <a:pt x="4171" y="6049"/>
                  </a:lnTo>
                  <a:lnTo>
                    <a:pt x="4146" y="5890"/>
                  </a:lnTo>
                  <a:lnTo>
                    <a:pt x="3871" y="5806"/>
                  </a:lnTo>
                  <a:lnTo>
                    <a:pt x="3800" y="5729"/>
                  </a:lnTo>
                  <a:lnTo>
                    <a:pt x="3693" y="5746"/>
                  </a:lnTo>
                  <a:lnTo>
                    <a:pt x="3579" y="5612"/>
                  </a:lnTo>
                  <a:lnTo>
                    <a:pt x="3437" y="5563"/>
                  </a:lnTo>
                  <a:lnTo>
                    <a:pt x="3434" y="5429"/>
                  </a:lnTo>
                  <a:lnTo>
                    <a:pt x="1352" y="4062"/>
                  </a:lnTo>
                  <a:lnTo>
                    <a:pt x="0" y="3280"/>
                  </a:lnTo>
                  <a:lnTo>
                    <a:pt x="0" y="3280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BE81957-1A37-316B-EF80-C3176A6BE5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9463" y="4008438"/>
              <a:ext cx="820738" cy="1385888"/>
            </a:xfrm>
            <a:custGeom>
              <a:avLst/>
              <a:gdLst>
                <a:gd name="T0" fmla="*/ 620 w 3617"/>
                <a:gd name="T1" fmla="*/ 5819 h 6117"/>
                <a:gd name="T2" fmla="*/ 549 w 3617"/>
                <a:gd name="T3" fmla="*/ 5069 h 6117"/>
                <a:gd name="T4" fmla="*/ 753 w 3617"/>
                <a:gd name="T5" fmla="*/ 4107 h 6117"/>
                <a:gd name="T6" fmla="*/ 764 w 3617"/>
                <a:gd name="T7" fmla="*/ 3845 h 6117"/>
                <a:gd name="T8" fmla="*/ 952 w 3617"/>
                <a:gd name="T9" fmla="*/ 3539 h 6117"/>
                <a:gd name="T10" fmla="*/ 862 w 3617"/>
                <a:gd name="T11" fmla="*/ 3420 h 6117"/>
                <a:gd name="T12" fmla="*/ 838 w 3617"/>
                <a:gd name="T13" fmla="*/ 3184 h 6117"/>
                <a:gd name="T14" fmla="*/ 958 w 3617"/>
                <a:gd name="T15" fmla="*/ 3005 h 6117"/>
                <a:gd name="T16" fmla="*/ 887 w 3617"/>
                <a:gd name="T17" fmla="*/ 2469 h 6117"/>
                <a:gd name="T18" fmla="*/ 705 w 3617"/>
                <a:gd name="T19" fmla="*/ 2283 h 6117"/>
                <a:gd name="T20" fmla="*/ 355 w 3617"/>
                <a:gd name="T21" fmla="*/ 2119 h 6117"/>
                <a:gd name="T22" fmla="*/ 0 w 3617"/>
                <a:gd name="T23" fmla="*/ 1721 h 6117"/>
                <a:gd name="T24" fmla="*/ 1192 w 3617"/>
                <a:gd name="T25" fmla="*/ 1538 h 6117"/>
                <a:gd name="T26" fmla="*/ 1479 w 3617"/>
                <a:gd name="T27" fmla="*/ 1847 h 6117"/>
                <a:gd name="T28" fmla="*/ 1430 w 3617"/>
                <a:gd name="T29" fmla="*/ 2218 h 6117"/>
                <a:gd name="T30" fmla="*/ 1725 w 3617"/>
                <a:gd name="T31" fmla="*/ 2545 h 6117"/>
                <a:gd name="T32" fmla="*/ 1755 w 3617"/>
                <a:gd name="T33" fmla="*/ 2169 h 6117"/>
                <a:gd name="T34" fmla="*/ 1935 w 3617"/>
                <a:gd name="T35" fmla="*/ 1694 h 6117"/>
                <a:gd name="T36" fmla="*/ 1583 w 3617"/>
                <a:gd name="T37" fmla="*/ 1163 h 6117"/>
                <a:gd name="T38" fmla="*/ 1414 w 3617"/>
                <a:gd name="T39" fmla="*/ 639 h 6117"/>
                <a:gd name="T40" fmla="*/ 1829 w 3617"/>
                <a:gd name="T41" fmla="*/ 430 h 6117"/>
                <a:gd name="T42" fmla="*/ 2041 w 3617"/>
                <a:gd name="T43" fmla="*/ 468 h 6117"/>
                <a:gd name="T44" fmla="*/ 2476 w 3617"/>
                <a:gd name="T45" fmla="*/ 476 h 6117"/>
                <a:gd name="T46" fmla="*/ 2743 w 3617"/>
                <a:gd name="T47" fmla="*/ 307 h 6117"/>
                <a:gd name="T48" fmla="*/ 3086 w 3617"/>
                <a:gd name="T49" fmla="*/ 266 h 6117"/>
                <a:gd name="T50" fmla="*/ 3562 w 3617"/>
                <a:gd name="T51" fmla="*/ 83 h 6117"/>
                <a:gd name="T52" fmla="*/ 3456 w 3617"/>
                <a:gd name="T53" fmla="*/ 325 h 6117"/>
                <a:gd name="T54" fmla="*/ 3496 w 3617"/>
                <a:gd name="T55" fmla="*/ 785 h 6117"/>
                <a:gd name="T56" fmla="*/ 3534 w 3617"/>
                <a:gd name="T57" fmla="*/ 967 h 6117"/>
                <a:gd name="T58" fmla="*/ 3512 w 3617"/>
                <a:gd name="T59" fmla="*/ 1424 h 6117"/>
                <a:gd name="T60" fmla="*/ 3542 w 3617"/>
                <a:gd name="T61" fmla="*/ 1578 h 6117"/>
                <a:gd name="T62" fmla="*/ 3589 w 3617"/>
                <a:gd name="T63" fmla="*/ 1563 h 6117"/>
                <a:gd name="T64" fmla="*/ 3592 w 3617"/>
                <a:gd name="T65" fmla="*/ 1746 h 6117"/>
                <a:gd name="T66" fmla="*/ 3502 w 3617"/>
                <a:gd name="T67" fmla="*/ 1814 h 6117"/>
                <a:gd name="T68" fmla="*/ 3348 w 3617"/>
                <a:gd name="T69" fmla="*/ 2119 h 6117"/>
                <a:gd name="T70" fmla="*/ 3275 w 3617"/>
                <a:gd name="T71" fmla="*/ 2288 h 6117"/>
                <a:gd name="T72" fmla="*/ 2702 w 3617"/>
                <a:gd name="T73" fmla="*/ 2608 h 6117"/>
                <a:gd name="T74" fmla="*/ 2366 w 3617"/>
                <a:gd name="T75" fmla="*/ 2778 h 6117"/>
                <a:gd name="T76" fmla="*/ 2247 w 3617"/>
                <a:gd name="T77" fmla="*/ 2829 h 6117"/>
                <a:gd name="T78" fmla="*/ 2099 w 3617"/>
                <a:gd name="T79" fmla="*/ 3171 h 6117"/>
                <a:gd name="T80" fmla="*/ 2003 w 3617"/>
                <a:gd name="T81" fmla="*/ 3176 h 6117"/>
                <a:gd name="T82" fmla="*/ 1580 w 3617"/>
                <a:gd name="T83" fmla="*/ 3572 h 6117"/>
                <a:gd name="T84" fmla="*/ 1545 w 3617"/>
                <a:gd name="T85" fmla="*/ 3553 h 6117"/>
                <a:gd name="T86" fmla="*/ 1660 w 3617"/>
                <a:gd name="T87" fmla="*/ 3982 h 6117"/>
                <a:gd name="T88" fmla="*/ 1749 w 3617"/>
                <a:gd name="T89" fmla="*/ 4545 h 6117"/>
                <a:gd name="T90" fmla="*/ 1804 w 3617"/>
                <a:gd name="T91" fmla="*/ 4432 h 6117"/>
                <a:gd name="T92" fmla="*/ 1746 w 3617"/>
                <a:gd name="T93" fmla="*/ 5006 h 6117"/>
                <a:gd name="T94" fmla="*/ 1728 w 3617"/>
                <a:gd name="T95" fmla="*/ 5085 h 6117"/>
                <a:gd name="T96" fmla="*/ 1648 w 3617"/>
                <a:gd name="T97" fmla="*/ 5315 h 6117"/>
                <a:gd name="T98" fmla="*/ 829 w 3617"/>
                <a:gd name="T99" fmla="*/ 5776 h 6117"/>
                <a:gd name="T100" fmla="*/ 756 w 3617"/>
                <a:gd name="T101" fmla="*/ 5811 h 6117"/>
                <a:gd name="T102" fmla="*/ 898 w 3617"/>
                <a:gd name="T103" fmla="*/ 6117 h 6117"/>
                <a:gd name="T104" fmla="*/ 3275 w 3617"/>
                <a:gd name="T105" fmla="*/ 2280 h 6117"/>
                <a:gd name="T106" fmla="*/ 3297 w 3617"/>
                <a:gd name="T107" fmla="*/ 2256 h 6117"/>
                <a:gd name="T108" fmla="*/ 1771 w 3617"/>
                <a:gd name="T109" fmla="*/ 4285 h 6117"/>
                <a:gd name="T110" fmla="*/ 1785 w 3617"/>
                <a:gd name="T111" fmla="*/ 4198 h 6117"/>
                <a:gd name="T112" fmla="*/ 920 w 3617"/>
                <a:gd name="T113" fmla="*/ 5833 h 6117"/>
                <a:gd name="T114" fmla="*/ 920 w 3617"/>
                <a:gd name="T115" fmla="*/ 5809 h 6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17" h="6117">
                  <a:moveTo>
                    <a:pt x="898" y="6117"/>
                  </a:moveTo>
                  <a:lnTo>
                    <a:pt x="633" y="6114"/>
                  </a:lnTo>
                  <a:lnTo>
                    <a:pt x="620" y="5819"/>
                  </a:lnTo>
                  <a:lnTo>
                    <a:pt x="579" y="5801"/>
                  </a:lnTo>
                  <a:lnTo>
                    <a:pt x="592" y="5246"/>
                  </a:lnTo>
                  <a:lnTo>
                    <a:pt x="549" y="5069"/>
                  </a:lnTo>
                  <a:lnTo>
                    <a:pt x="439" y="4897"/>
                  </a:lnTo>
                  <a:lnTo>
                    <a:pt x="360" y="4506"/>
                  </a:lnTo>
                  <a:lnTo>
                    <a:pt x="753" y="4107"/>
                  </a:lnTo>
                  <a:lnTo>
                    <a:pt x="718" y="4042"/>
                  </a:lnTo>
                  <a:lnTo>
                    <a:pt x="767" y="3968"/>
                  </a:lnTo>
                  <a:lnTo>
                    <a:pt x="764" y="3845"/>
                  </a:lnTo>
                  <a:lnTo>
                    <a:pt x="829" y="3818"/>
                  </a:lnTo>
                  <a:lnTo>
                    <a:pt x="945" y="3632"/>
                  </a:lnTo>
                  <a:lnTo>
                    <a:pt x="952" y="3539"/>
                  </a:lnTo>
                  <a:lnTo>
                    <a:pt x="922" y="3490"/>
                  </a:lnTo>
                  <a:lnTo>
                    <a:pt x="882" y="3498"/>
                  </a:lnTo>
                  <a:lnTo>
                    <a:pt x="862" y="3420"/>
                  </a:lnTo>
                  <a:lnTo>
                    <a:pt x="895" y="3277"/>
                  </a:lnTo>
                  <a:lnTo>
                    <a:pt x="836" y="3231"/>
                  </a:lnTo>
                  <a:lnTo>
                    <a:pt x="838" y="3184"/>
                  </a:lnTo>
                  <a:lnTo>
                    <a:pt x="909" y="3163"/>
                  </a:lnTo>
                  <a:lnTo>
                    <a:pt x="901" y="3073"/>
                  </a:lnTo>
                  <a:lnTo>
                    <a:pt x="958" y="3005"/>
                  </a:lnTo>
                  <a:lnTo>
                    <a:pt x="920" y="2859"/>
                  </a:lnTo>
                  <a:lnTo>
                    <a:pt x="952" y="2625"/>
                  </a:lnTo>
                  <a:lnTo>
                    <a:pt x="887" y="2469"/>
                  </a:lnTo>
                  <a:lnTo>
                    <a:pt x="937" y="2371"/>
                  </a:lnTo>
                  <a:lnTo>
                    <a:pt x="854" y="2381"/>
                  </a:lnTo>
                  <a:lnTo>
                    <a:pt x="705" y="2283"/>
                  </a:lnTo>
                  <a:lnTo>
                    <a:pt x="576" y="2275"/>
                  </a:lnTo>
                  <a:lnTo>
                    <a:pt x="507" y="2194"/>
                  </a:lnTo>
                  <a:lnTo>
                    <a:pt x="355" y="2119"/>
                  </a:lnTo>
                  <a:lnTo>
                    <a:pt x="66" y="2111"/>
                  </a:lnTo>
                  <a:lnTo>
                    <a:pt x="63" y="1972"/>
                  </a:lnTo>
                  <a:lnTo>
                    <a:pt x="0" y="1721"/>
                  </a:lnTo>
                  <a:lnTo>
                    <a:pt x="1018" y="1355"/>
                  </a:lnTo>
                  <a:lnTo>
                    <a:pt x="1168" y="1578"/>
                  </a:lnTo>
                  <a:lnTo>
                    <a:pt x="1192" y="1538"/>
                  </a:lnTo>
                  <a:lnTo>
                    <a:pt x="1406" y="1500"/>
                  </a:lnTo>
                  <a:lnTo>
                    <a:pt x="1461" y="1571"/>
                  </a:lnTo>
                  <a:lnTo>
                    <a:pt x="1479" y="1847"/>
                  </a:lnTo>
                  <a:lnTo>
                    <a:pt x="1368" y="2073"/>
                  </a:lnTo>
                  <a:lnTo>
                    <a:pt x="1425" y="2139"/>
                  </a:lnTo>
                  <a:lnTo>
                    <a:pt x="1430" y="2218"/>
                  </a:lnTo>
                  <a:lnTo>
                    <a:pt x="1665" y="2434"/>
                  </a:lnTo>
                  <a:lnTo>
                    <a:pt x="1648" y="2537"/>
                  </a:lnTo>
                  <a:lnTo>
                    <a:pt x="1725" y="2545"/>
                  </a:lnTo>
                  <a:lnTo>
                    <a:pt x="1720" y="2381"/>
                  </a:lnTo>
                  <a:lnTo>
                    <a:pt x="1670" y="2321"/>
                  </a:lnTo>
                  <a:lnTo>
                    <a:pt x="1755" y="2169"/>
                  </a:lnTo>
                  <a:lnTo>
                    <a:pt x="1894" y="2134"/>
                  </a:lnTo>
                  <a:lnTo>
                    <a:pt x="1894" y="1800"/>
                  </a:lnTo>
                  <a:lnTo>
                    <a:pt x="1935" y="1694"/>
                  </a:lnTo>
                  <a:lnTo>
                    <a:pt x="1916" y="1601"/>
                  </a:lnTo>
                  <a:lnTo>
                    <a:pt x="1660" y="1238"/>
                  </a:lnTo>
                  <a:lnTo>
                    <a:pt x="1583" y="1163"/>
                  </a:lnTo>
                  <a:lnTo>
                    <a:pt x="1509" y="1155"/>
                  </a:lnTo>
                  <a:lnTo>
                    <a:pt x="1476" y="1093"/>
                  </a:lnTo>
                  <a:lnTo>
                    <a:pt x="1414" y="639"/>
                  </a:lnTo>
                  <a:lnTo>
                    <a:pt x="1504" y="418"/>
                  </a:lnTo>
                  <a:lnTo>
                    <a:pt x="1622" y="415"/>
                  </a:lnTo>
                  <a:lnTo>
                    <a:pt x="1829" y="430"/>
                  </a:lnTo>
                  <a:lnTo>
                    <a:pt x="1916" y="355"/>
                  </a:lnTo>
                  <a:lnTo>
                    <a:pt x="2031" y="421"/>
                  </a:lnTo>
                  <a:lnTo>
                    <a:pt x="2041" y="468"/>
                  </a:lnTo>
                  <a:lnTo>
                    <a:pt x="2186" y="476"/>
                  </a:lnTo>
                  <a:lnTo>
                    <a:pt x="2325" y="415"/>
                  </a:lnTo>
                  <a:lnTo>
                    <a:pt x="2476" y="476"/>
                  </a:lnTo>
                  <a:lnTo>
                    <a:pt x="2593" y="405"/>
                  </a:lnTo>
                  <a:lnTo>
                    <a:pt x="2634" y="309"/>
                  </a:lnTo>
                  <a:lnTo>
                    <a:pt x="2743" y="307"/>
                  </a:lnTo>
                  <a:lnTo>
                    <a:pt x="2822" y="361"/>
                  </a:lnTo>
                  <a:lnTo>
                    <a:pt x="2962" y="266"/>
                  </a:lnTo>
                  <a:lnTo>
                    <a:pt x="3086" y="266"/>
                  </a:lnTo>
                  <a:lnTo>
                    <a:pt x="3341" y="129"/>
                  </a:lnTo>
                  <a:lnTo>
                    <a:pt x="3488" y="0"/>
                  </a:lnTo>
                  <a:lnTo>
                    <a:pt x="3562" y="83"/>
                  </a:lnTo>
                  <a:lnTo>
                    <a:pt x="3504" y="113"/>
                  </a:lnTo>
                  <a:lnTo>
                    <a:pt x="3551" y="143"/>
                  </a:lnTo>
                  <a:lnTo>
                    <a:pt x="3456" y="325"/>
                  </a:lnTo>
                  <a:lnTo>
                    <a:pt x="3496" y="353"/>
                  </a:lnTo>
                  <a:lnTo>
                    <a:pt x="3512" y="531"/>
                  </a:lnTo>
                  <a:lnTo>
                    <a:pt x="3496" y="785"/>
                  </a:lnTo>
                  <a:lnTo>
                    <a:pt x="3554" y="888"/>
                  </a:lnTo>
                  <a:lnTo>
                    <a:pt x="3474" y="962"/>
                  </a:lnTo>
                  <a:lnTo>
                    <a:pt x="3534" y="967"/>
                  </a:lnTo>
                  <a:lnTo>
                    <a:pt x="3510" y="1175"/>
                  </a:lnTo>
                  <a:lnTo>
                    <a:pt x="3551" y="1374"/>
                  </a:lnTo>
                  <a:lnTo>
                    <a:pt x="3512" y="1424"/>
                  </a:lnTo>
                  <a:lnTo>
                    <a:pt x="3584" y="1467"/>
                  </a:lnTo>
                  <a:lnTo>
                    <a:pt x="3545" y="1492"/>
                  </a:lnTo>
                  <a:lnTo>
                    <a:pt x="3542" y="1578"/>
                  </a:lnTo>
                  <a:lnTo>
                    <a:pt x="3567" y="1527"/>
                  </a:lnTo>
                  <a:lnTo>
                    <a:pt x="3617" y="1540"/>
                  </a:lnTo>
                  <a:lnTo>
                    <a:pt x="3589" y="1563"/>
                  </a:lnTo>
                  <a:lnTo>
                    <a:pt x="3613" y="1669"/>
                  </a:lnTo>
                  <a:lnTo>
                    <a:pt x="3549" y="1688"/>
                  </a:lnTo>
                  <a:lnTo>
                    <a:pt x="3592" y="1746"/>
                  </a:lnTo>
                  <a:lnTo>
                    <a:pt x="3557" y="1734"/>
                  </a:lnTo>
                  <a:lnTo>
                    <a:pt x="3570" y="1772"/>
                  </a:lnTo>
                  <a:lnTo>
                    <a:pt x="3502" y="1814"/>
                  </a:lnTo>
                  <a:lnTo>
                    <a:pt x="3559" y="1833"/>
                  </a:lnTo>
                  <a:lnTo>
                    <a:pt x="3524" y="1931"/>
                  </a:lnTo>
                  <a:lnTo>
                    <a:pt x="3348" y="2119"/>
                  </a:lnTo>
                  <a:lnTo>
                    <a:pt x="3322" y="2210"/>
                  </a:lnTo>
                  <a:lnTo>
                    <a:pt x="3250" y="2240"/>
                  </a:lnTo>
                  <a:lnTo>
                    <a:pt x="3275" y="2288"/>
                  </a:lnTo>
                  <a:lnTo>
                    <a:pt x="3013" y="2496"/>
                  </a:lnTo>
                  <a:lnTo>
                    <a:pt x="2869" y="2512"/>
                  </a:lnTo>
                  <a:lnTo>
                    <a:pt x="2702" y="2608"/>
                  </a:lnTo>
                  <a:lnTo>
                    <a:pt x="2672" y="2573"/>
                  </a:lnTo>
                  <a:lnTo>
                    <a:pt x="2686" y="2608"/>
                  </a:lnTo>
                  <a:lnTo>
                    <a:pt x="2366" y="2778"/>
                  </a:lnTo>
                  <a:lnTo>
                    <a:pt x="2298" y="2881"/>
                  </a:lnTo>
                  <a:lnTo>
                    <a:pt x="2265" y="2832"/>
                  </a:lnTo>
                  <a:lnTo>
                    <a:pt x="2247" y="2829"/>
                  </a:lnTo>
                  <a:lnTo>
                    <a:pt x="2295" y="2895"/>
                  </a:lnTo>
                  <a:lnTo>
                    <a:pt x="2124" y="3086"/>
                  </a:lnTo>
                  <a:lnTo>
                    <a:pt x="2099" y="3171"/>
                  </a:lnTo>
                  <a:lnTo>
                    <a:pt x="2041" y="3136"/>
                  </a:lnTo>
                  <a:lnTo>
                    <a:pt x="2053" y="3212"/>
                  </a:lnTo>
                  <a:lnTo>
                    <a:pt x="2003" y="3176"/>
                  </a:lnTo>
                  <a:lnTo>
                    <a:pt x="1914" y="3234"/>
                  </a:lnTo>
                  <a:lnTo>
                    <a:pt x="1665" y="3515"/>
                  </a:lnTo>
                  <a:lnTo>
                    <a:pt x="1580" y="3572"/>
                  </a:lnTo>
                  <a:lnTo>
                    <a:pt x="1493" y="3471"/>
                  </a:lnTo>
                  <a:lnTo>
                    <a:pt x="1469" y="3466"/>
                  </a:lnTo>
                  <a:lnTo>
                    <a:pt x="1545" y="3553"/>
                  </a:lnTo>
                  <a:lnTo>
                    <a:pt x="1507" y="3823"/>
                  </a:lnTo>
                  <a:lnTo>
                    <a:pt x="1615" y="3894"/>
                  </a:lnTo>
                  <a:lnTo>
                    <a:pt x="1660" y="3982"/>
                  </a:lnTo>
                  <a:lnTo>
                    <a:pt x="1624" y="4037"/>
                  </a:lnTo>
                  <a:lnTo>
                    <a:pt x="1708" y="4233"/>
                  </a:lnTo>
                  <a:lnTo>
                    <a:pt x="1749" y="4545"/>
                  </a:lnTo>
                  <a:lnTo>
                    <a:pt x="1766" y="4410"/>
                  </a:lnTo>
                  <a:lnTo>
                    <a:pt x="1793" y="4479"/>
                  </a:lnTo>
                  <a:lnTo>
                    <a:pt x="1804" y="4432"/>
                  </a:lnTo>
                  <a:lnTo>
                    <a:pt x="1782" y="4621"/>
                  </a:lnTo>
                  <a:lnTo>
                    <a:pt x="1821" y="4703"/>
                  </a:lnTo>
                  <a:lnTo>
                    <a:pt x="1746" y="5006"/>
                  </a:lnTo>
                  <a:lnTo>
                    <a:pt x="1744" y="4981"/>
                  </a:lnTo>
                  <a:lnTo>
                    <a:pt x="1731" y="4981"/>
                  </a:lnTo>
                  <a:lnTo>
                    <a:pt x="1728" y="5085"/>
                  </a:lnTo>
                  <a:lnTo>
                    <a:pt x="1793" y="5028"/>
                  </a:lnTo>
                  <a:lnTo>
                    <a:pt x="1782" y="5134"/>
                  </a:lnTo>
                  <a:lnTo>
                    <a:pt x="1648" y="5315"/>
                  </a:lnTo>
                  <a:lnTo>
                    <a:pt x="1007" y="5565"/>
                  </a:lnTo>
                  <a:lnTo>
                    <a:pt x="882" y="5663"/>
                  </a:lnTo>
                  <a:lnTo>
                    <a:pt x="829" y="5776"/>
                  </a:lnTo>
                  <a:lnTo>
                    <a:pt x="797" y="5806"/>
                  </a:lnTo>
                  <a:lnTo>
                    <a:pt x="770" y="5798"/>
                  </a:lnTo>
                  <a:lnTo>
                    <a:pt x="756" y="5811"/>
                  </a:lnTo>
                  <a:lnTo>
                    <a:pt x="882" y="5920"/>
                  </a:lnTo>
                  <a:lnTo>
                    <a:pt x="920" y="5844"/>
                  </a:lnTo>
                  <a:lnTo>
                    <a:pt x="898" y="6117"/>
                  </a:lnTo>
                  <a:lnTo>
                    <a:pt x="898" y="6117"/>
                  </a:lnTo>
                  <a:close/>
                  <a:moveTo>
                    <a:pt x="3297" y="2256"/>
                  </a:moveTo>
                  <a:lnTo>
                    <a:pt x="3275" y="2280"/>
                  </a:lnTo>
                  <a:lnTo>
                    <a:pt x="3264" y="2245"/>
                  </a:lnTo>
                  <a:lnTo>
                    <a:pt x="3305" y="2232"/>
                  </a:lnTo>
                  <a:lnTo>
                    <a:pt x="3297" y="2256"/>
                  </a:lnTo>
                  <a:lnTo>
                    <a:pt x="3297" y="2256"/>
                  </a:lnTo>
                  <a:close/>
                  <a:moveTo>
                    <a:pt x="1785" y="4198"/>
                  </a:moveTo>
                  <a:lnTo>
                    <a:pt x="1771" y="4285"/>
                  </a:lnTo>
                  <a:lnTo>
                    <a:pt x="1766" y="4285"/>
                  </a:lnTo>
                  <a:lnTo>
                    <a:pt x="1766" y="4244"/>
                  </a:lnTo>
                  <a:lnTo>
                    <a:pt x="1785" y="4198"/>
                  </a:lnTo>
                  <a:lnTo>
                    <a:pt x="1785" y="4198"/>
                  </a:lnTo>
                  <a:close/>
                  <a:moveTo>
                    <a:pt x="920" y="5809"/>
                  </a:moveTo>
                  <a:lnTo>
                    <a:pt x="920" y="5833"/>
                  </a:lnTo>
                  <a:lnTo>
                    <a:pt x="904" y="5836"/>
                  </a:lnTo>
                  <a:lnTo>
                    <a:pt x="898" y="5827"/>
                  </a:lnTo>
                  <a:lnTo>
                    <a:pt x="920" y="5809"/>
                  </a:lnTo>
                  <a:lnTo>
                    <a:pt x="920" y="5809"/>
                  </a:lnTo>
                  <a:close/>
                </a:path>
              </a:pathLst>
            </a:custGeom>
            <a:solidFill>
              <a:srgbClr val="7C6FA8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E37876D5-2EED-6388-0EE4-2E5E0DE50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5" y="5307013"/>
              <a:ext cx="101600" cy="125413"/>
            </a:xfrm>
            <a:custGeom>
              <a:avLst/>
              <a:gdLst>
                <a:gd name="T0" fmla="*/ 390 w 444"/>
                <a:gd name="T1" fmla="*/ 75 h 558"/>
                <a:gd name="T2" fmla="*/ 431 w 444"/>
                <a:gd name="T3" fmla="*/ 93 h 558"/>
                <a:gd name="T4" fmla="*/ 444 w 444"/>
                <a:gd name="T5" fmla="*/ 388 h 558"/>
                <a:gd name="T6" fmla="*/ 403 w 444"/>
                <a:gd name="T7" fmla="*/ 377 h 558"/>
                <a:gd name="T8" fmla="*/ 395 w 444"/>
                <a:gd name="T9" fmla="*/ 558 h 558"/>
                <a:gd name="T10" fmla="*/ 245 w 444"/>
                <a:gd name="T11" fmla="*/ 555 h 558"/>
                <a:gd name="T12" fmla="*/ 116 w 444"/>
                <a:gd name="T13" fmla="*/ 514 h 558"/>
                <a:gd name="T14" fmla="*/ 0 w 444"/>
                <a:gd name="T15" fmla="*/ 369 h 558"/>
                <a:gd name="T16" fmla="*/ 2 w 444"/>
                <a:gd name="T17" fmla="*/ 230 h 558"/>
                <a:gd name="T18" fmla="*/ 174 w 444"/>
                <a:gd name="T19" fmla="*/ 0 h 558"/>
                <a:gd name="T20" fmla="*/ 390 w 444"/>
                <a:gd name="T21" fmla="*/ 75 h 558"/>
                <a:gd name="T22" fmla="*/ 390 w 444"/>
                <a:gd name="T23" fmla="*/ 75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4" h="558">
                  <a:moveTo>
                    <a:pt x="390" y="75"/>
                  </a:moveTo>
                  <a:lnTo>
                    <a:pt x="431" y="93"/>
                  </a:lnTo>
                  <a:lnTo>
                    <a:pt x="444" y="388"/>
                  </a:lnTo>
                  <a:lnTo>
                    <a:pt x="403" y="377"/>
                  </a:lnTo>
                  <a:lnTo>
                    <a:pt x="395" y="558"/>
                  </a:lnTo>
                  <a:lnTo>
                    <a:pt x="245" y="555"/>
                  </a:lnTo>
                  <a:lnTo>
                    <a:pt x="116" y="514"/>
                  </a:lnTo>
                  <a:lnTo>
                    <a:pt x="0" y="369"/>
                  </a:lnTo>
                  <a:lnTo>
                    <a:pt x="2" y="230"/>
                  </a:lnTo>
                  <a:lnTo>
                    <a:pt x="174" y="0"/>
                  </a:lnTo>
                  <a:lnTo>
                    <a:pt x="390" y="75"/>
                  </a:lnTo>
                  <a:lnTo>
                    <a:pt x="390" y="75"/>
                  </a:lnTo>
                  <a:close/>
                </a:path>
              </a:pathLst>
            </a:custGeom>
            <a:solidFill>
              <a:srgbClr val="CE93D8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18FD3700-E5C6-E466-1EF7-244BC2C4F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0563" y="3279775"/>
              <a:ext cx="139700" cy="192088"/>
            </a:xfrm>
            <a:custGeom>
              <a:avLst/>
              <a:gdLst>
                <a:gd name="T0" fmla="*/ 131 w 619"/>
                <a:gd name="T1" fmla="*/ 841 h 846"/>
                <a:gd name="T2" fmla="*/ 68 w 619"/>
                <a:gd name="T3" fmla="*/ 625 h 846"/>
                <a:gd name="T4" fmla="*/ 73 w 619"/>
                <a:gd name="T5" fmla="*/ 292 h 846"/>
                <a:gd name="T6" fmla="*/ 0 w 619"/>
                <a:gd name="T7" fmla="*/ 164 h 846"/>
                <a:gd name="T8" fmla="*/ 33 w 619"/>
                <a:gd name="T9" fmla="*/ 114 h 846"/>
                <a:gd name="T10" fmla="*/ 101 w 619"/>
                <a:gd name="T11" fmla="*/ 139 h 846"/>
                <a:gd name="T12" fmla="*/ 111 w 619"/>
                <a:gd name="T13" fmla="*/ 204 h 846"/>
                <a:gd name="T14" fmla="*/ 240 w 619"/>
                <a:gd name="T15" fmla="*/ 196 h 846"/>
                <a:gd name="T16" fmla="*/ 302 w 619"/>
                <a:gd name="T17" fmla="*/ 144 h 846"/>
                <a:gd name="T18" fmla="*/ 313 w 619"/>
                <a:gd name="T19" fmla="*/ 5 h 846"/>
                <a:gd name="T20" fmla="*/ 376 w 619"/>
                <a:gd name="T21" fmla="*/ 51 h 846"/>
                <a:gd name="T22" fmla="*/ 466 w 619"/>
                <a:gd name="T23" fmla="*/ 0 h 846"/>
                <a:gd name="T24" fmla="*/ 526 w 619"/>
                <a:gd name="T25" fmla="*/ 38 h 846"/>
                <a:gd name="T26" fmla="*/ 477 w 619"/>
                <a:gd name="T27" fmla="*/ 215 h 846"/>
                <a:gd name="T28" fmla="*/ 619 w 619"/>
                <a:gd name="T29" fmla="*/ 265 h 846"/>
                <a:gd name="T30" fmla="*/ 614 w 619"/>
                <a:gd name="T31" fmla="*/ 371 h 846"/>
                <a:gd name="T32" fmla="*/ 483 w 619"/>
                <a:gd name="T33" fmla="*/ 491 h 846"/>
                <a:gd name="T34" fmla="*/ 466 w 619"/>
                <a:gd name="T35" fmla="*/ 584 h 846"/>
                <a:gd name="T36" fmla="*/ 335 w 619"/>
                <a:gd name="T37" fmla="*/ 773 h 846"/>
                <a:gd name="T38" fmla="*/ 242 w 619"/>
                <a:gd name="T39" fmla="*/ 846 h 846"/>
                <a:gd name="T40" fmla="*/ 131 w 619"/>
                <a:gd name="T41" fmla="*/ 841 h 846"/>
                <a:gd name="T42" fmla="*/ 131 w 619"/>
                <a:gd name="T43" fmla="*/ 841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9" h="846">
                  <a:moveTo>
                    <a:pt x="131" y="841"/>
                  </a:moveTo>
                  <a:lnTo>
                    <a:pt x="68" y="625"/>
                  </a:lnTo>
                  <a:lnTo>
                    <a:pt x="73" y="292"/>
                  </a:lnTo>
                  <a:lnTo>
                    <a:pt x="0" y="164"/>
                  </a:lnTo>
                  <a:lnTo>
                    <a:pt x="33" y="114"/>
                  </a:lnTo>
                  <a:lnTo>
                    <a:pt x="101" y="139"/>
                  </a:lnTo>
                  <a:lnTo>
                    <a:pt x="111" y="204"/>
                  </a:lnTo>
                  <a:lnTo>
                    <a:pt x="240" y="196"/>
                  </a:lnTo>
                  <a:lnTo>
                    <a:pt x="302" y="144"/>
                  </a:lnTo>
                  <a:lnTo>
                    <a:pt x="313" y="5"/>
                  </a:lnTo>
                  <a:lnTo>
                    <a:pt x="376" y="51"/>
                  </a:lnTo>
                  <a:lnTo>
                    <a:pt x="466" y="0"/>
                  </a:lnTo>
                  <a:lnTo>
                    <a:pt x="526" y="38"/>
                  </a:lnTo>
                  <a:lnTo>
                    <a:pt x="477" y="215"/>
                  </a:lnTo>
                  <a:lnTo>
                    <a:pt x="619" y="265"/>
                  </a:lnTo>
                  <a:lnTo>
                    <a:pt x="614" y="371"/>
                  </a:lnTo>
                  <a:lnTo>
                    <a:pt x="483" y="491"/>
                  </a:lnTo>
                  <a:lnTo>
                    <a:pt x="466" y="584"/>
                  </a:lnTo>
                  <a:lnTo>
                    <a:pt x="335" y="773"/>
                  </a:lnTo>
                  <a:lnTo>
                    <a:pt x="242" y="846"/>
                  </a:lnTo>
                  <a:lnTo>
                    <a:pt x="131" y="841"/>
                  </a:lnTo>
                  <a:lnTo>
                    <a:pt x="131" y="841"/>
                  </a:lnTo>
                  <a:close/>
                </a:path>
              </a:pathLst>
            </a:custGeom>
            <a:solidFill>
              <a:srgbClr val="E67E2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98BDE291-6B81-5377-8680-4E9DB4B50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863" y="3168650"/>
              <a:ext cx="157163" cy="157163"/>
            </a:xfrm>
            <a:custGeom>
              <a:avLst/>
              <a:gdLst>
                <a:gd name="T0" fmla="*/ 52 w 693"/>
                <a:gd name="T1" fmla="*/ 651 h 691"/>
                <a:gd name="T2" fmla="*/ 7 w 693"/>
                <a:gd name="T3" fmla="*/ 623 h 691"/>
                <a:gd name="T4" fmla="*/ 0 w 693"/>
                <a:gd name="T5" fmla="*/ 522 h 691"/>
                <a:gd name="T6" fmla="*/ 92 w 693"/>
                <a:gd name="T7" fmla="*/ 445 h 691"/>
                <a:gd name="T8" fmla="*/ 131 w 693"/>
                <a:gd name="T9" fmla="*/ 227 h 691"/>
                <a:gd name="T10" fmla="*/ 246 w 693"/>
                <a:gd name="T11" fmla="*/ 126 h 691"/>
                <a:gd name="T12" fmla="*/ 330 w 693"/>
                <a:gd name="T13" fmla="*/ 102 h 691"/>
                <a:gd name="T14" fmla="*/ 368 w 693"/>
                <a:gd name="T15" fmla="*/ 161 h 691"/>
                <a:gd name="T16" fmla="*/ 505 w 693"/>
                <a:gd name="T17" fmla="*/ 0 h 691"/>
                <a:gd name="T18" fmla="*/ 551 w 693"/>
                <a:gd name="T19" fmla="*/ 0 h 691"/>
                <a:gd name="T20" fmla="*/ 674 w 693"/>
                <a:gd name="T21" fmla="*/ 208 h 691"/>
                <a:gd name="T22" fmla="*/ 693 w 693"/>
                <a:gd name="T23" fmla="*/ 402 h 691"/>
                <a:gd name="T24" fmla="*/ 674 w 693"/>
                <a:gd name="T25" fmla="*/ 503 h 691"/>
                <a:gd name="T26" fmla="*/ 578 w 693"/>
                <a:gd name="T27" fmla="*/ 525 h 691"/>
                <a:gd name="T28" fmla="*/ 518 w 693"/>
                <a:gd name="T29" fmla="*/ 487 h 691"/>
                <a:gd name="T30" fmla="*/ 428 w 693"/>
                <a:gd name="T31" fmla="*/ 538 h 691"/>
                <a:gd name="T32" fmla="*/ 365 w 693"/>
                <a:gd name="T33" fmla="*/ 492 h 691"/>
                <a:gd name="T34" fmla="*/ 354 w 693"/>
                <a:gd name="T35" fmla="*/ 631 h 691"/>
                <a:gd name="T36" fmla="*/ 292 w 693"/>
                <a:gd name="T37" fmla="*/ 683 h 691"/>
                <a:gd name="T38" fmla="*/ 163 w 693"/>
                <a:gd name="T39" fmla="*/ 691 h 691"/>
                <a:gd name="T40" fmla="*/ 153 w 693"/>
                <a:gd name="T41" fmla="*/ 626 h 691"/>
                <a:gd name="T42" fmla="*/ 85 w 693"/>
                <a:gd name="T43" fmla="*/ 601 h 691"/>
                <a:gd name="T44" fmla="*/ 52 w 693"/>
                <a:gd name="T45" fmla="*/ 651 h 691"/>
                <a:gd name="T46" fmla="*/ 52 w 693"/>
                <a:gd name="T47" fmla="*/ 65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93" h="691">
                  <a:moveTo>
                    <a:pt x="52" y="651"/>
                  </a:moveTo>
                  <a:lnTo>
                    <a:pt x="7" y="623"/>
                  </a:lnTo>
                  <a:lnTo>
                    <a:pt x="0" y="522"/>
                  </a:lnTo>
                  <a:lnTo>
                    <a:pt x="92" y="445"/>
                  </a:lnTo>
                  <a:lnTo>
                    <a:pt x="131" y="227"/>
                  </a:lnTo>
                  <a:lnTo>
                    <a:pt x="246" y="126"/>
                  </a:lnTo>
                  <a:lnTo>
                    <a:pt x="330" y="102"/>
                  </a:lnTo>
                  <a:lnTo>
                    <a:pt x="368" y="161"/>
                  </a:lnTo>
                  <a:lnTo>
                    <a:pt x="505" y="0"/>
                  </a:lnTo>
                  <a:lnTo>
                    <a:pt x="551" y="0"/>
                  </a:lnTo>
                  <a:lnTo>
                    <a:pt x="674" y="208"/>
                  </a:lnTo>
                  <a:lnTo>
                    <a:pt x="693" y="402"/>
                  </a:lnTo>
                  <a:lnTo>
                    <a:pt x="674" y="503"/>
                  </a:lnTo>
                  <a:lnTo>
                    <a:pt x="578" y="525"/>
                  </a:lnTo>
                  <a:lnTo>
                    <a:pt x="518" y="487"/>
                  </a:lnTo>
                  <a:lnTo>
                    <a:pt x="428" y="538"/>
                  </a:lnTo>
                  <a:lnTo>
                    <a:pt x="365" y="492"/>
                  </a:lnTo>
                  <a:lnTo>
                    <a:pt x="354" y="631"/>
                  </a:lnTo>
                  <a:lnTo>
                    <a:pt x="292" y="683"/>
                  </a:lnTo>
                  <a:lnTo>
                    <a:pt x="163" y="691"/>
                  </a:lnTo>
                  <a:lnTo>
                    <a:pt x="153" y="626"/>
                  </a:lnTo>
                  <a:lnTo>
                    <a:pt x="85" y="601"/>
                  </a:lnTo>
                  <a:lnTo>
                    <a:pt x="52" y="651"/>
                  </a:lnTo>
                  <a:lnTo>
                    <a:pt x="52" y="651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FAD863F9-273A-3EEB-F8EB-CC2050440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2700338"/>
              <a:ext cx="423863" cy="504825"/>
            </a:xfrm>
            <a:custGeom>
              <a:avLst/>
              <a:gdLst>
                <a:gd name="T0" fmla="*/ 0 w 1864"/>
                <a:gd name="T1" fmla="*/ 2193 h 2228"/>
                <a:gd name="T2" fmla="*/ 43 w 1864"/>
                <a:gd name="T3" fmla="*/ 1619 h 2228"/>
                <a:gd name="T4" fmla="*/ 125 w 1864"/>
                <a:gd name="T5" fmla="*/ 1453 h 2228"/>
                <a:gd name="T6" fmla="*/ 128 w 1864"/>
                <a:gd name="T7" fmla="*/ 1324 h 2228"/>
                <a:gd name="T8" fmla="*/ 199 w 1864"/>
                <a:gd name="T9" fmla="*/ 1292 h 2228"/>
                <a:gd name="T10" fmla="*/ 229 w 1864"/>
                <a:gd name="T11" fmla="*/ 1205 h 2228"/>
                <a:gd name="T12" fmla="*/ 310 w 1864"/>
                <a:gd name="T13" fmla="*/ 1163 h 2228"/>
                <a:gd name="T14" fmla="*/ 584 w 1864"/>
                <a:gd name="T15" fmla="*/ 825 h 2228"/>
                <a:gd name="T16" fmla="*/ 551 w 1864"/>
                <a:gd name="T17" fmla="*/ 745 h 2228"/>
                <a:gd name="T18" fmla="*/ 390 w 1864"/>
                <a:gd name="T19" fmla="*/ 692 h 2228"/>
                <a:gd name="T20" fmla="*/ 439 w 1864"/>
                <a:gd name="T21" fmla="*/ 530 h 2228"/>
                <a:gd name="T22" fmla="*/ 403 w 1864"/>
                <a:gd name="T23" fmla="*/ 451 h 2228"/>
                <a:gd name="T24" fmla="*/ 461 w 1864"/>
                <a:gd name="T25" fmla="*/ 312 h 2228"/>
                <a:gd name="T26" fmla="*/ 436 w 1864"/>
                <a:gd name="T27" fmla="*/ 282 h 2228"/>
                <a:gd name="T28" fmla="*/ 547 w 1864"/>
                <a:gd name="T29" fmla="*/ 164 h 2228"/>
                <a:gd name="T30" fmla="*/ 671 w 1864"/>
                <a:gd name="T31" fmla="*/ 219 h 2228"/>
                <a:gd name="T32" fmla="*/ 758 w 1864"/>
                <a:gd name="T33" fmla="*/ 156 h 2228"/>
                <a:gd name="T34" fmla="*/ 809 w 1864"/>
                <a:gd name="T35" fmla="*/ 241 h 2228"/>
                <a:gd name="T36" fmla="*/ 887 w 1864"/>
                <a:gd name="T37" fmla="*/ 276 h 2228"/>
                <a:gd name="T38" fmla="*/ 963 w 1864"/>
                <a:gd name="T39" fmla="*/ 189 h 2228"/>
                <a:gd name="T40" fmla="*/ 1176 w 1864"/>
                <a:gd name="T41" fmla="*/ 128 h 2228"/>
                <a:gd name="T42" fmla="*/ 1233 w 1864"/>
                <a:gd name="T43" fmla="*/ 178 h 2228"/>
                <a:gd name="T44" fmla="*/ 1345 w 1864"/>
                <a:gd name="T45" fmla="*/ 183 h 2228"/>
                <a:gd name="T46" fmla="*/ 1514 w 1864"/>
                <a:gd name="T47" fmla="*/ 0 h 2228"/>
                <a:gd name="T48" fmla="*/ 1549 w 1864"/>
                <a:gd name="T49" fmla="*/ 134 h 2228"/>
                <a:gd name="T50" fmla="*/ 1590 w 1864"/>
                <a:gd name="T51" fmla="*/ 134 h 2228"/>
                <a:gd name="T52" fmla="*/ 1572 w 1864"/>
                <a:gd name="T53" fmla="*/ 175 h 2228"/>
                <a:gd name="T54" fmla="*/ 1670 w 1864"/>
                <a:gd name="T55" fmla="*/ 216 h 2228"/>
                <a:gd name="T56" fmla="*/ 1667 w 1864"/>
                <a:gd name="T57" fmla="*/ 407 h 2228"/>
                <a:gd name="T58" fmla="*/ 1819 w 1864"/>
                <a:gd name="T59" fmla="*/ 639 h 2228"/>
                <a:gd name="T60" fmla="*/ 1864 w 1864"/>
                <a:gd name="T61" fmla="*/ 904 h 2228"/>
                <a:gd name="T62" fmla="*/ 1789 w 1864"/>
                <a:gd name="T63" fmla="*/ 1172 h 2228"/>
                <a:gd name="T64" fmla="*/ 1683 w 1864"/>
                <a:gd name="T65" fmla="*/ 1229 h 2228"/>
                <a:gd name="T66" fmla="*/ 1479 w 1864"/>
                <a:gd name="T67" fmla="*/ 1611 h 2228"/>
                <a:gd name="T68" fmla="*/ 1481 w 1864"/>
                <a:gd name="T69" fmla="*/ 2046 h 2228"/>
                <a:gd name="T70" fmla="*/ 409 w 1864"/>
                <a:gd name="T71" fmla="*/ 2037 h 2228"/>
                <a:gd name="T72" fmla="*/ 305 w 1864"/>
                <a:gd name="T73" fmla="*/ 2067 h 2228"/>
                <a:gd name="T74" fmla="*/ 259 w 1864"/>
                <a:gd name="T75" fmla="*/ 2067 h 2228"/>
                <a:gd name="T76" fmla="*/ 122 w 1864"/>
                <a:gd name="T77" fmla="*/ 2228 h 2228"/>
                <a:gd name="T78" fmla="*/ 84 w 1864"/>
                <a:gd name="T79" fmla="*/ 2169 h 2228"/>
                <a:gd name="T80" fmla="*/ 0 w 1864"/>
                <a:gd name="T81" fmla="*/ 2193 h 2228"/>
                <a:gd name="T82" fmla="*/ 0 w 1864"/>
                <a:gd name="T83" fmla="*/ 2193 h 2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64" h="2228">
                  <a:moveTo>
                    <a:pt x="0" y="2193"/>
                  </a:moveTo>
                  <a:lnTo>
                    <a:pt x="43" y="1619"/>
                  </a:lnTo>
                  <a:lnTo>
                    <a:pt x="125" y="1453"/>
                  </a:lnTo>
                  <a:lnTo>
                    <a:pt x="128" y="1324"/>
                  </a:lnTo>
                  <a:lnTo>
                    <a:pt x="199" y="1292"/>
                  </a:lnTo>
                  <a:lnTo>
                    <a:pt x="229" y="1205"/>
                  </a:lnTo>
                  <a:lnTo>
                    <a:pt x="310" y="1163"/>
                  </a:lnTo>
                  <a:lnTo>
                    <a:pt x="584" y="825"/>
                  </a:lnTo>
                  <a:lnTo>
                    <a:pt x="551" y="745"/>
                  </a:lnTo>
                  <a:lnTo>
                    <a:pt x="390" y="692"/>
                  </a:lnTo>
                  <a:lnTo>
                    <a:pt x="439" y="530"/>
                  </a:lnTo>
                  <a:lnTo>
                    <a:pt x="403" y="451"/>
                  </a:lnTo>
                  <a:lnTo>
                    <a:pt x="461" y="312"/>
                  </a:lnTo>
                  <a:lnTo>
                    <a:pt x="436" y="282"/>
                  </a:lnTo>
                  <a:lnTo>
                    <a:pt x="547" y="164"/>
                  </a:lnTo>
                  <a:lnTo>
                    <a:pt x="671" y="219"/>
                  </a:lnTo>
                  <a:lnTo>
                    <a:pt x="758" y="156"/>
                  </a:lnTo>
                  <a:lnTo>
                    <a:pt x="809" y="241"/>
                  </a:lnTo>
                  <a:lnTo>
                    <a:pt x="887" y="276"/>
                  </a:lnTo>
                  <a:lnTo>
                    <a:pt x="963" y="189"/>
                  </a:lnTo>
                  <a:lnTo>
                    <a:pt x="1176" y="128"/>
                  </a:lnTo>
                  <a:lnTo>
                    <a:pt x="1233" y="178"/>
                  </a:lnTo>
                  <a:lnTo>
                    <a:pt x="1345" y="183"/>
                  </a:lnTo>
                  <a:lnTo>
                    <a:pt x="1514" y="0"/>
                  </a:lnTo>
                  <a:lnTo>
                    <a:pt x="1549" y="134"/>
                  </a:lnTo>
                  <a:lnTo>
                    <a:pt x="1590" y="134"/>
                  </a:lnTo>
                  <a:lnTo>
                    <a:pt x="1572" y="175"/>
                  </a:lnTo>
                  <a:lnTo>
                    <a:pt x="1670" y="216"/>
                  </a:lnTo>
                  <a:lnTo>
                    <a:pt x="1667" y="407"/>
                  </a:lnTo>
                  <a:lnTo>
                    <a:pt x="1819" y="639"/>
                  </a:lnTo>
                  <a:lnTo>
                    <a:pt x="1864" y="904"/>
                  </a:lnTo>
                  <a:lnTo>
                    <a:pt x="1789" y="1172"/>
                  </a:lnTo>
                  <a:lnTo>
                    <a:pt x="1683" y="1229"/>
                  </a:lnTo>
                  <a:lnTo>
                    <a:pt x="1479" y="1611"/>
                  </a:lnTo>
                  <a:lnTo>
                    <a:pt x="1481" y="2046"/>
                  </a:lnTo>
                  <a:lnTo>
                    <a:pt x="409" y="2037"/>
                  </a:lnTo>
                  <a:lnTo>
                    <a:pt x="305" y="2067"/>
                  </a:lnTo>
                  <a:lnTo>
                    <a:pt x="259" y="2067"/>
                  </a:lnTo>
                  <a:lnTo>
                    <a:pt x="122" y="2228"/>
                  </a:lnTo>
                  <a:lnTo>
                    <a:pt x="84" y="2169"/>
                  </a:lnTo>
                  <a:lnTo>
                    <a:pt x="0" y="2193"/>
                  </a:lnTo>
                  <a:lnTo>
                    <a:pt x="0" y="2193"/>
                  </a:lnTo>
                  <a:close/>
                </a:path>
              </a:pathLst>
            </a:custGeom>
            <a:solidFill>
              <a:srgbClr val="4DB6A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7E15FE9F-DBF5-BCB3-E3A8-A3AC654CC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5532438"/>
              <a:ext cx="187325" cy="163513"/>
            </a:xfrm>
            <a:custGeom>
              <a:avLst/>
              <a:gdLst>
                <a:gd name="T0" fmla="*/ 443 w 823"/>
                <a:gd name="T1" fmla="*/ 574 h 724"/>
                <a:gd name="T2" fmla="*/ 364 w 823"/>
                <a:gd name="T3" fmla="*/ 724 h 724"/>
                <a:gd name="T4" fmla="*/ 249 w 823"/>
                <a:gd name="T5" fmla="*/ 705 h 724"/>
                <a:gd name="T6" fmla="*/ 123 w 823"/>
                <a:gd name="T7" fmla="*/ 606 h 724"/>
                <a:gd name="T8" fmla="*/ 126 w 823"/>
                <a:gd name="T9" fmla="*/ 546 h 724"/>
                <a:gd name="T10" fmla="*/ 0 w 823"/>
                <a:gd name="T11" fmla="*/ 382 h 724"/>
                <a:gd name="T12" fmla="*/ 118 w 823"/>
                <a:gd name="T13" fmla="*/ 317 h 724"/>
                <a:gd name="T14" fmla="*/ 252 w 823"/>
                <a:gd name="T15" fmla="*/ 118 h 724"/>
                <a:gd name="T16" fmla="*/ 552 w 823"/>
                <a:gd name="T17" fmla="*/ 0 h 724"/>
                <a:gd name="T18" fmla="*/ 778 w 823"/>
                <a:gd name="T19" fmla="*/ 183 h 724"/>
                <a:gd name="T20" fmla="*/ 823 w 823"/>
                <a:gd name="T21" fmla="*/ 271 h 724"/>
                <a:gd name="T22" fmla="*/ 713 w 823"/>
                <a:gd name="T23" fmla="*/ 412 h 724"/>
                <a:gd name="T24" fmla="*/ 724 w 823"/>
                <a:gd name="T25" fmla="*/ 470 h 724"/>
                <a:gd name="T26" fmla="*/ 443 w 823"/>
                <a:gd name="T27" fmla="*/ 574 h 724"/>
                <a:gd name="T28" fmla="*/ 443 w 823"/>
                <a:gd name="T29" fmla="*/ 57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23" h="724">
                  <a:moveTo>
                    <a:pt x="443" y="574"/>
                  </a:moveTo>
                  <a:lnTo>
                    <a:pt x="364" y="724"/>
                  </a:lnTo>
                  <a:lnTo>
                    <a:pt x="249" y="705"/>
                  </a:lnTo>
                  <a:lnTo>
                    <a:pt x="123" y="606"/>
                  </a:lnTo>
                  <a:lnTo>
                    <a:pt x="126" y="546"/>
                  </a:lnTo>
                  <a:lnTo>
                    <a:pt x="0" y="382"/>
                  </a:lnTo>
                  <a:lnTo>
                    <a:pt x="118" y="317"/>
                  </a:lnTo>
                  <a:lnTo>
                    <a:pt x="252" y="118"/>
                  </a:lnTo>
                  <a:lnTo>
                    <a:pt x="552" y="0"/>
                  </a:lnTo>
                  <a:lnTo>
                    <a:pt x="778" y="183"/>
                  </a:lnTo>
                  <a:lnTo>
                    <a:pt x="823" y="271"/>
                  </a:lnTo>
                  <a:lnTo>
                    <a:pt x="713" y="412"/>
                  </a:lnTo>
                  <a:lnTo>
                    <a:pt x="724" y="470"/>
                  </a:lnTo>
                  <a:lnTo>
                    <a:pt x="443" y="574"/>
                  </a:lnTo>
                  <a:lnTo>
                    <a:pt x="443" y="574"/>
                  </a:lnTo>
                  <a:close/>
                </a:path>
              </a:pathLst>
            </a:custGeom>
            <a:solidFill>
              <a:srgbClr val="42A5F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A7305916-C220-FC57-516E-BC1C5E3DE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5" y="1925638"/>
              <a:ext cx="598488" cy="1003300"/>
            </a:xfrm>
            <a:custGeom>
              <a:avLst/>
              <a:gdLst>
                <a:gd name="T0" fmla="*/ 98 w 2641"/>
                <a:gd name="T1" fmla="*/ 3063 h 4423"/>
                <a:gd name="T2" fmla="*/ 401 w 2641"/>
                <a:gd name="T3" fmla="*/ 2529 h 4423"/>
                <a:gd name="T4" fmla="*/ 554 w 2641"/>
                <a:gd name="T5" fmla="*/ 2343 h 4423"/>
                <a:gd name="T6" fmla="*/ 676 w 2641"/>
                <a:gd name="T7" fmla="*/ 2394 h 4423"/>
                <a:gd name="T8" fmla="*/ 862 w 2641"/>
                <a:gd name="T9" fmla="*/ 2444 h 4423"/>
                <a:gd name="T10" fmla="*/ 960 w 2641"/>
                <a:gd name="T11" fmla="*/ 2561 h 4423"/>
                <a:gd name="T12" fmla="*/ 1042 w 2641"/>
                <a:gd name="T13" fmla="*/ 2391 h 4423"/>
                <a:gd name="T14" fmla="*/ 1102 w 2641"/>
                <a:gd name="T15" fmla="*/ 2238 h 4423"/>
                <a:gd name="T16" fmla="*/ 1265 w 2641"/>
                <a:gd name="T17" fmla="*/ 1805 h 4423"/>
                <a:gd name="T18" fmla="*/ 1315 w 2641"/>
                <a:gd name="T19" fmla="*/ 1717 h 4423"/>
                <a:gd name="T20" fmla="*/ 1462 w 2641"/>
                <a:gd name="T21" fmla="*/ 1646 h 4423"/>
                <a:gd name="T22" fmla="*/ 1599 w 2641"/>
                <a:gd name="T23" fmla="*/ 1357 h 4423"/>
                <a:gd name="T24" fmla="*/ 1678 w 2641"/>
                <a:gd name="T25" fmla="*/ 1119 h 4423"/>
                <a:gd name="T26" fmla="*/ 1866 w 2641"/>
                <a:gd name="T27" fmla="*/ 687 h 4423"/>
                <a:gd name="T28" fmla="*/ 2084 w 2641"/>
                <a:gd name="T29" fmla="*/ 587 h 4423"/>
                <a:gd name="T30" fmla="*/ 2101 w 2641"/>
                <a:gd name="T31" fmla="*/ 340 h 4423"/>
                <a:gd name="T32" fmla="*/ 1934 w 2641"/>
                <a:gd name="T33" fmla="*/ 270 h 4423"/>
                <a:gd name="T34" fmla="*/ 2013 w 2641"/>
                <a:gd name="T35" fmla="*/ 0 h 4423"/>
                <a:gd name="T36" fmla="*/ 2156 w 2641"/>
                <a:gd name="T37" fmla="*/ 174 h 4423"/>
                <a:gd name="T38" fmla="*/ 2232 w 2641"/>
                <a:gd name="T39" fmla="*/ 377 h 4423"/>
                <a:gd name="T40" fmla="*/ 2224 w 2641"/>
                <a:gd name="T41" fmla="*/ 723 h 4423"/>
                <a:gd name="T42" fmla="*/ 2453 w 2641"/>
                <a:gd name="T43" fmla="*/ 1180 h 4423"/>
                <a:gd name="T44" fmla="*/ 1855 w 2641"/>
                <a:gd name="T45" fmla="*/ 1319 h 4423"/>
                <a:gd name="T46" fmla="*/ 2373 w 2641"/>
                <a:gd name="T47" fmla="*/ 2009 h 4423"/>
                <a:gd name="T48" fmla="*/ 2388 w 2641"/>
                <a:gd name="T49" fmla="*/ 2132 h 4423"/>
                <a:gd name="T50" fmla="*/ 2144 w 2641"/>
                <a:gd name="T51" fmla="*/ 2602 h 4423"/>
                <a:gd name="T52" fmla="*/ 2093 w 2641"/>
                <a:gd name="T53" fmla="*/ 2779 h 4423"/>
                <a:gd name="T54" fmla="*/ 2109 w 2641"/>
                <a:gd name="T55" fmla="*/ 3053 h 4423"/>
                <a:gd name="T56" fmla="*/ 2224 w 2641"/>
                <a:gd name="T57" fmla="*/ 3345 h 4423"/>
                <a:gd name="T58" fmla="*/ 2237 w 2641"/>
                <a:gd name="T59" fmla="*/ 3495 h 4423"/>
                <a:gd name="T60" fmla="*/ 2592 w 2641"/>
                <a:gd name="T61" fmla="*/ 3918 h 4423"/>
                <a:gd name="T62" fmla="*/ 2603 w 2641"/>
                <a:gd name="T63" fmla="*/ 4229 h 4423"/>
                <a:gd name="T64" fmla="*/ 2597 w 2641"/>
                <a:gd name="T65" fmla="*/ 4423 h 4423"/>
                <a:gd name="T66" fmla="*/ 2194 w 2641"/>
                <a:gd name="T67" fmla="*/ 4286 h 4423"/>
                <a:gd name="T68" fmla="*/ 2150 w 2641"/>
                <a:gd name="T69" fmla="*/ 4262 h 4423"/>
                <a:gd name="T70" fmla="*/ 2035 w 2641"/>
                <a:gd name="T71" fmla="*/ 4238 h 4423"/>
                <a:gd name="T72" fmla="*/ 1602 w 2641"/>
                <a:gd name="T73" fmla="*/ 4180 h 4423"/>
                <a:gd name="T74" fmla="*/ 979 w 2641"/>
                <a:gd name="T75" fmla="*/ 4178 h 4423"/>
                <a:gd name="T76" fmla="*/ 512 w 2641"/>
                <a:gd name="T77" fmla="*/ 4232 h 4423"/>
                <a:gd name="T78" fmla="*/ 491 w 2641"/>
                <a:gd name="T79" fmla="*/ 3801 h 4423"/>
                <a:gd name="T80" fmla="*/ 453 w 2641"/>
                <a:gd name="T81" fmla="*/ 3662 h 4423"/>
                <a:gd name="T82" fmla="*/ 357 w 2641"/>
                <a:gd name="T83" fmla="*/ 3585 h 4423"/>
                <a:gd name="T84" fmla="*/ 381 w 2641"/>
                <a:gd name="T85" fmla="*/ 3563 h 4423"/>
                <a:gd name="T86" fmla="*/ 401 w 2641"/>
                <a:gd name="T87" fmla="*/ 3552 h 4423"/>
                <a:gd name="T88" fmla="*/ 381 w 2641"/>
                <a:gd name="T89" fmla="*/ 3531 h 4423"/>
                <a:gd name="T90" fmla="*/ 368 w 2641"/>
                <a:gd name="T91" fmla="*/ 3511 h 4423"/>
                <a:gd name="T92" fmla="*/ 351 w 2641"/>
                <a:gd name="T93" fmla="*/ 3519 h 4423"/>
                <a:gd name="T94" fmla="*/ 310 w 2641"/>
                <a:gd name="T95" fmla="*/ 3554 h 4423"/>
                <a:gd name="T96" fmla="*/ 242 w 2641"/>
                <a:gd name="T97" fmla="*/ 3531 h 4423"/>
                <a:gd name="T98" fmla="*/ 144 w 2641"/>
                <a:gd name="T99" fmla="*/ 3301 h 4423"/>
                <a:gd name="T100" fmla="*/ 95 w 2641"/>
                <a:gd name="T101" fmla="*/ 3307 h 4423"/>
                <a:gd name="T102" fmla="*/ 73 w 2641"/>
                <a:gd name="T103" fmla="*/ 3317 h 4423"/>
                <a:gd name="T104" fmla="*/ 26 w 2641"/>
                <a:gd name="T105" fmla="*/ 3199 h 4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41" h="4423">
                  <a:moveTo>
                    <a:pt x="26" y="3199"/>
                  </a:moveTo>
                  <a:lnTo>
                    <a:pt x="98" y="3063"/>
                  </a:lnTo>
                  <a:lnTo>
                    <a:pt x="111" y="2804"/>
                  </a:lnTo>
                  <a:lnTo>
                    <a:pt x="401" y="2529"/>
                  </a:lnTo>
                  <a:lnTo>
                    <a:pt x="433" y="2427"/>
                  </a:lnTo>
                  <a:lnTo>
                    <a:pt x="554" y="2343"/>
                  </a:lnTo>
                  <a:lnTo>
                    <a:pt x="578" y="2391"/>
                  </a:lnTo>
                  <a:lnTo>
                    <a:pt x="676" y="2394"/>
                  </a:lnTo>
                  <a:lnTo>
                    <a:pt x="703" y="2293"/>
                  </a:lnTo>
                  <a:lnTo>
                    <a:pt x="862" y="2444"/>
                  </a:lnTo>
                  <a:lnTo>
                    <a:pt x="884" y="2558"/>
                  </a:lnTo>
                  <a:lnTo>
                    <a:pt x="960" y="2561"/>
                  </a:lnTo>
                  <a:lnTo>
                    <a:pt x="1031" y="2479"/>
                  </a:lnTo>
                  <a:lnTo>
                    <a:pt x="1042" y="2391"/>
                  </a:lnTo>
                  <a:lnTo>
                    <a:pt x="1149" y="2310"/>
                  </a:lnTo>
                  <a:lnTo>
                    <a:pt x="1102" y="2238"/>
                  </a:lnTo>
                  <a:lnTo>
                    <a:pt x="1255" y="1968"/>
                  </a:lnTo>
                  <a:lnTo>
                    <a:pt x="1265" y="1805"/>
                  </a:lnTo>
                  <a:lnTo>
                    <a:pt x="1328" y="1761"/>
                  </a:lnTo>
                  <a:lnTo>
                    <a:pt x="1315" y="1717"/>
                  </a:lnTo>
                  <a:lnTo>
                    <a:pt x="1380" y="1717"/>
                  </a:lnTo>
                  <a:lnTo>
                    <a:pt x="1462" y="1646"/>
                  </a:lnTo>
                  <a:lnTo>
                    <a:pt x="1481" y="1419"/>
                  </a:lnTo>
                  <a:lnTo>
                    <a:pt x="1599" y="1357"/>
                  </a:lnTo>
                  <a:lnTo>
                    <a:pt x="1610" y="1163"/>
                  </a:lnTo>
                  <a:lnTo>
                    <a:pt x="1678" y="1119"/>
                  </a:lnTo>
                  <a:lnTo>
                    <a:pt x="1787" y="788"/>
                  </a:lnTo>
                  <a:lnTo>
                    <a:pt x="1866" y="687"/>
                  </a:lnTo>
                  <a:lnTo>
                    <a:pt x="1929" y="702"/>
                  </a:lnTo>
                  <a:lnTo>
                    <a:pt x="2084" y="587"/>
                  </a:lnTo>
                  <a:lnTo>
                    <a:pt x="2058" y="521"/>
                  </a:lnTo>
                  <a:lnTo>
                    <a:pt x="2101" y="340"/>
                  </a:lnTo>
                  <a:lnTo>
                    <a:pt x="2038" y="281"/>
                  </a:lnTo>
                  <a:lnTo>
                    <a:pt x="1934" y="270"/>
                  </a:lnTo>
                  <a:lnTo>
                    <a:pt x="1891" y="0"/>
                  </a:lnTo>
                  <a:lnTo>
                    <a:pt x="2013" y="0"/>
                  </a:lnTo>
                  <a:lnTo>
                    <a:pt x="2060" y="117"/>
                  </a:lnTo>
                  <a:lnTo>
                    <a:pt x="2156" y="174"/>
                  </a:lnTo>
                  <a:lnTo>
                    <a:pt x="2180" y="352"/>
                  </a:lnTo>
                  <a:lnTo>
                    <a:pt x="2232" y="377"/>
                  </a:lnTo>
                  <a:lnTo>
                    <a:pt x="2254" y="491"/>
                  </a:lnTo>
                  <a:lnTo>
                    <a:pt x="2224" y="723"/>
                  </a:lnTo>
                  <a:lnTo>
                    <a:pt x="2262" y="969"/>
                  </a:lnTo>
                  <a:lnTo>
                    <a:pt x="2453" y="1180"/>
                  </a:lnTo>
                  <a:lnTo>
                    <a:pt x="1937" y="1188"/>
                  </a:lnTo>
                  <a:lnTo>
                    <a:pt x="1855" y="1319"/>
                  </a:lnTo>
                  <a:lnTo>
                    <a:pt x="2284" y="1764"/>
                  </a:lnTo>
                  <a:lnTo>
                    <a:pt x="2373" y="2009"/>
                  </a:lnTo>
                  <a:lnTo>
                    <a:pt x="2415" y="2028"/>
                  </a:lnTo>
                  <a:lnTo>
                    <a:pt x="2388" y="2132"/>
                  </a:lnTo>
                  <a:lnTo>
                    <a:pt x="2300" y="2242"/>
                  </a:lnTo>
                  <a:lnTo>
                    <a:pt x="2144" y="2602"/>
                  </a:lnTo>
                  <a:lnTo>
                    <a:pt x="2013" y="2711"/>
                  </a:lnTo>
                  <a:lnTo>
                    <a:pt x="2093" y="2779"/>
                  </a:lnTo>
                  <a:lnTo>
                    <a:pt x="2060" y="3003"/>
                  </a:lnTo>
                  <a:lnTo>
                    <a:pt x="2109" y="3053"/>
                  </a:lnTo>
                  <a:lnTo>
                    <a:pt x="2131" y="3262"/>
                  </a:lnTo>
                  <a:lnTo>
                    <a:pt x="2224" y="3345"/>
                  </a:lnTo>
                  <a:lnTo>
                    <a:pt x="2292" y="3481"/>
                  </a:lnTo>
                  <a:lnTo>
                    <a:pt x="2237" y="3495"/>
                  </a:lnTo>
                  <a:lnTo>
                    <a:pt x="2287" y="3599"/>
                  </a:lnTo>
                  <a:lnTo>
                    <a:pt x="2592" y="3918"/>
                  </a:lnTo>
                  <a:lnTo>
                    <a:pt x="2641" y="4194"/>
                  </a:lnTo>
                  <a:lnTo>
                    <a:pt x="2603" y="4229"/>
                  </a:lnTo>
                  <a:lnTo>
                    <a:pt x="2628" y="4390"/>
                  </a:lnTo>
                  <a:lnTo>
                    <a:pt x="2597" y="4423"/>
                  </a:lnTo>
                  <a:lnTo>
                    <a:pt x="2474" y="4314"/>
                  </a:lnTo>
                  <a:lnTo>
                    <a:pt x="2194" y="4286"/>
                  </a:lnTo>
                  <a:lnTo>
                    <a:pt x="2182" y="4243"/>
                  </a:lnTo>
                  <a:lnTo>
                    <a:pt x="2150" y="4262"/>
                  </a:lnTo>
                  <a:lnTo>
                    <a:pt x="2081" y="4208"/>
                  </a:lnTo>
                  <a:lnTo>
                    <a:pt x="2035" y="4238"/>
                  </a:lnTo>
                  <a:lnTo>
                    <a:pt x="1645" y="4226"/>
                  </a:lnTo>
                  <a:lnTo>
                    <a:pt x="1602" y="4180"/>
                  </a:lnTo>
                  <a:lnTo>
                    <a:pt x="1086" y="4166"/>
                  </a:lnTo>
                  <a:lnTo>
                    <a:pt x="979" y="4178"/>
                  </a:lnTo>
                  <a:lnTo>
                    <a:pt x="971" y="4229"/>
                  </a:lnTo>
                  <a:lnTo>
                    <a:pt x="512" y="4232"/>
                  </a:lnTo>
                  <a:lnTo>
                    <a:pt x="447" y="4163"/>
                  </a:lnTo>
                  <a:lnTo>
                    <a:pt x="491" y="3801"/>
                  </a:lnTo>
                  <a:lnTo>
                    <a:pt x="390" y="3697"/>
                  </a:lnTo>
                  <a:lnTo>
                    <a:pt x="453" y="3662"/>
                  </a:lnTo>
                  <a:lnTo>
                    <a:pt x="384" y="3672"/>
                  </a:lnTo>
                  <a:lnTo>
                    <a:pt x="357" y="3585"/>
                  </a:lnTo>
                  <a:lnTo>
                    <a:pt x="384" y="3612"/>
                  </a:lnTo>
                  <a:lnTo>
                    <a:pt x="381" y="3563"/>
                  </a:lnTo>
                  <a:lnTo>
                    <a:pt x="425" y="3585"/>
                  </a:lnTo>
                  <a:lnTo>
                    <a:pt x="401" y="3552"/>
                  </a:lnTo>
                  <a:lnTo>
                    <a:pt x="431" y="3533"/>
                  </a:lnTo>
                  <a:lnTo>
                    <a:pt x="381" y="3531"/>
                  </a:lnTo>
                  <a:lnTo>
                    <a:pt x="428" y="3462"/>
                  </a:lnTo>
                  <a:lnTo>
                    <a:pt x="368" y="3511"/>
                  </a:lnTo>
                  <a:lnTo>
                    <a:pt x="332" y="3473"/>
                  </a:lnTo>
                  <a:lnTo>
                    <a:pt x="351" y="3519"/>
                  </a:lnTo>
                  <a:lnTo>
                    <a:pt x="316" y="3506"/>
                  </a:lnTo>
                  <a:lnTo>
                    <a:pt x="310" y="3554"/>
                  </a:lnTo>
                  <a:lnTo>
                    <a:pt x="280" y="3503"/>
                  </a:lnTo>
                  <a:lnTo>
                    <a:pt x="242" y="3531"/>
                  </a:lnTo>
                  <a:lnTo>
                    <a:pt x="163" y="3481"/>
                  </a:lnTo>
                  <a:lnTo>
                    <a:pt x="144" y="3301"/>
                  </a:lnTo>
                  <a:lnTo>
                    <a:pt x="114" y="3269"/>
                  </a:lnTo>
                  <a:lnTo>
                    <a:pt x="95" y="3307"/>
                  </a:lnTo>
                  <a:lnTo>
                    <a:pt x="48" y="3230"/>
                  </a:lnTo>
                  <a:lnTo>
                    <a:pt x="73" y="3317"/>
                  </a:lnTo>
                  <a:lnTo>
                    <a:pt x="0" y="3312"/>
                  </a:lnTo>
                  <a:lnTo>
                    <a:pt x="26" y="3199"/>
                  </a:lnTo>
                  <a:lnTo>
                    <a:pt x="26" y="3199"/>
                  </a:lnTo>
                  <a:close/>
                </a:path>
              </a:pathLst>
            </a:custGeom>
            <a:solidFill>
              <a:srgbClr val="27AE6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26A757D6-B3E0-9170-83A0-0288F8C7B7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2588" y="2870200"/>
              <a:ext cx="449263" cy="557213"/>
            </a:xfrm>
            <a:custGeom>
              <a:avLst/>
              <a:gdLst>
                <a:gd name="T0" fmla="*/ 677 w 1984"/>
                <a:gd name="T1" fmla="*/ 2270 h 2458"/>
                <a:gd name="T2" fmla="*/ 420 w 1984"/>
                <a:gd name="T3" fmla="*/ 1978 h 2458"/>
                <a:gd name="T4" fmla="*/ 445 w 1984"/>
                <a:gd name="T5" fmla="*/ 1947 h 2458"/>
                <a:gd name="T6" fmla="*/ 499 w 1984"/>
                <a:gd name="T7" fmla="*/ 1909 h 2458"/>
                <a:gd name="T8" fmla="*/ 410 w 1984"/>
                <a:gd name="T9" fmla="*/ 1862 h 2458"/>
                <a:gd name="T10" fmla="*/ 314 w 1984"/>
                <a:gd name="T11" fmla="*/ 1841 h 2458"/>
                <a:gd name="T12" fmla="*/ 237 w 1984"/>
                <a:gd name="T13" fmla="*/ 1674 h 2458"/>
                <a:gd name="T14" fmla="*/ 294 w 1984"/>
                <a:gd name="T15" fmla="*/ 1729 h 2458"/>
                <a:gd name="T16" fmla="*/ 196 w 1984"/>
                <a:gd name="T17" fmla="*/ 1638 h 2458"/>
                <a:gd name="T18" fmla="*/ 111 w 1984"/>
                <a:gd name="T19" fmla="*/ 1434 h 2458"/>
                <a:gd name="T20" fmla="*/ 115 w 1984"/>
                <a:gd name="T21" fmla="*/ 1431 h 2458"/>
                <a:gd name="T22" fmla="*/ 199 w 1984"/>
                <a:gd name="T23" fmla="*/ 1522 h 2458"/>
                <a:gd name="T24" fmla="*/ 300 w 1984"/>
                <a:gd name="T25" fmla="*/ 1549 h 2458"/>
                <a:gd name="T26" fmla="*/ 207 w 1984"/>
                <a:gd name="T27" fmla="*/ 1532 h 2458"/>
                <a:gd name="T28" fmla="*/ 221 w 1984"/>
                <a:gd name="T29" fmla="*/ 1467 h 2458"/>
                <a:gd name="T30" fmla="*/ 171 w 1984"/>
                <a:gd name="T31" fmla="*/ 1472 h 2458"/>
                <a:gd name="T32" fmla="*/ 0 w 1984"/>
                <a:gd name="T33" fmla="*/ 1150 h 2458"/>
                <a:gd name="T34" fmla="*/ 82 w 1984"/>
                <a:gd name="T35" fmla="*/ 1188 h 2458"/>
                <a:gd name="T36" fmla="*/ 209 w 1984"/>
                <a:gd name="T37" fmla="*/ 1049 h 2458"/>
                <a:gd name="T38" fmla="*/ 270 w 1984"/>
                <a:gd name="T39" fmla="*/ 880 h 2458"/>
                <a:gd name="T40" fmla="*/ 382 w 1984"/>
                <a:gd name="T41" fmla="*/ 907 h 2458"/>
                <a:gd name="T42" fmla="*/ 456 w 1984"/>
                <a:gd name="T43" fmla="*/ 842 h 2458"/>
                <a:gd name="T44" fmla="*/ 207 w 1984"/>
                <a:gd name="T45" fmla="*/ 705 h 2458"/>
                <a:gd name="T46" fmla="*/ 262 w 1984"/>
                <a:gd name="T47" fmla="*/ 683 h 2458"/>
                <a:gd name="T48" fmla="*/ 297 w 1984"/>
                <a:gd name="T49" fmla="*/ 716 h 2458"/>
                <a:gd name="T50" fmla="*/ 294 w 1984"/>
                <a:gd name="T51" fmla="*/ 530 h 2458"/>
                <a:gd name="T52" fmla="*/ 377 w 1984"/>
                <a:gd name="T53" fmla="*/ 525 h 2458"/>
                <a:gd name="T54" fmla="*/ 453 w 1984"/>
                <a:gd name="T55" fmla="*/ 522 h 2458"/>
                <a:gd name="T56" fmla="*/ 895 w 1984"/>
                <a:gd name="T57" fmla="*/ 63 h 2458"/>
                <a:gd name="T58" fmla="*/ 1010 w 1984"/>
                <a:gd name="T59" fmla="*/ 0 h 2458"/>
                <a:gd name="T60" fmla="*/ 1569 w 1984"/>
                <a:gd name="T61" fmla="*/ 60 h 2458"/>
                <a:gd name="T62" fmla="*/ 1514 w 1984"/>
                <a:gd name="T63" fmla="*/ 284 h 2458"/>
                <a:gd name="T64" fmla="*/ 1523 w 1984"/>
                <a:gd name="T65" fmla="*/ 415 h 2458"/>
                <a:gd name="T66" fmla="*/ 1743 w 1984"/>
                <a:gd name="T67" fmla="*/ 344 h 2458"/>
                <a:gd name="T68" fmla="*/ 1975 w 1984"/>
                <a:gd name="T69" fmla="*/ 549 h 2458"/>
                <a:gd name="T70" fmla="*/ 1842 w 1984"/>
                <a:gd name="T71" fmla="*/ 697 h 2458"/>
                <a:gd name="T72" fmla="*/ 1758 w 1984"/>
                <a:gd name="T73" fmla="*/ 989 h 2458"/>
                <a:gd name="T74" fmla="*/ 1872 w 1984"/>
                <a:gd name="T75" fmla="*/ 1087 h 2458"/>
                <a:gd name="T76" fmla="*/ 1984 w 1984"/>
                <a:gd name="T77" fmla="*/ 1145 h 2458"/>
                <a:gd name="T78" fmla="*/ 1902 w 1984"/>
                <a:gd name="T79" fmla="*/ 1685 h 2458"/>
                <a:gd name="T80" fmla="*/ 1899 w 1984"/>
                <a:gd name="T81" fmla="*/ 1832 h 2458"/>
                <a:gd name="T82" fmla="*/ 1768 w 1984"/>
                <a:gd name="T83" fmla="*/ 1877 h 2458"/>
                <a:gd name="T84" fmla="*/ 1733 w 1984"/>
                <a:gd name="T85" fmla="*/ 1731 h 2458"/>
                <a:gd name="T86" fmla="*/ 1468 w 1984"/>
                <a:gd name="T87" fmla="*/ 1841 h 2458"/>
                <a:gd name="T88" fmla="*/ 1350 w 1984"/>
                <a:gd name="T89" fmla="*/ 1628 h 2458"/>
                <a:gd name="T90" fmla="*/ 1294 w 1984"/>
                <a:gd name="T91" fmla="*/ 1824 h 2458"/>
                <a:gd name="T92" fmla="*/ 987 w 1984"/>
                <a:gd name="T93" fmla="*/ 1827 h 2458"/>
                <a:gd name="T94" fmla="*/ 977 w 1984"/>
                <a:gd name="T95" fmla="*/ 2038 h 2458"/>
                <a:gd name="T96" fmla="*/ 1061 w 1984"/>
                <a:gd name="T97" fmla="*/ 2092 h 2458"/>
                <a:gd name="T98" fmla="*/ 1118 w 1984"/>
                <a:gd name="T99" fmla="*/ 2209 h 2458"/>
                <a:gd name="T100" fmla="*/ 1108 w 1984"/>
                <a:gd name="T101" fmla="*/ 2343 h 2458"/>
                <a:gd name="T102" fmla="*/ 960 w 1984"/>
                <a:gd name="T103" fmla="*/ 2292 h 2458"/>
                <a:gd name="T104" fmla="*/ 838 w 1984"/>
                <a:gd name="T105" fmla="*/ 2458 h 2458"/>
                <a:gd name="T106" fmla="*/ 117 w 1984"/>
                <a:gd name="T107" fmla="*/ 1197 h 2458"/>
                <a:gd name="T108" fmla="*/ 87 w 1984"/>
                <a:gd name="T109" fmla="*/ 1175 h 2458"/>
                <a:gd name="T110" fmla="*/ 117 w 1984"/>
                <a:gd name="T111" fmla="*/ 1197 h 2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84" h="2458">
                  <a:moveTo>
                    <a:pt x="838" y="2458"/>
                  </a:moveTo>
                  <a:lnTo>
                    <a:pt x="677" y="2270"/>
                  </a:lnTo>
                  <a:lnTo>
                    <a:pt x="672" y="2215"/>
                  </a:lnTo>
                  <a:lnTo>
                    <a:pt x="420" y="1978"/>
                  </a:lnTo>
                  <a:lnTo>
                    <a:pt x="352" y="1877"/>
                  </a:lnTo>
                  <a:lnTo>
                    <a:pt x="445" y="1947"/>
                  </a:lnTo>
                  <a:lnTo>
                    <a:pt x="508" y="1925"/>
                  </a:lnTo>
                  <a:lnTo>
                    <a:pt x="499" y="1909"/>
                  </a:lnTo>
                  <a:lnTo>
                    <a:pt x="448" y="1920"/>
                  </a:lnTo>
                  <a:lnTo>
                    <a:pt x="410" y="1862"/>
                  </a:lnTo>
                  <a:lnTo>
                    <a:pt x="368" y="1887"/>
                  </a:lnTo>
                  <a:lnTo>
                    <a:pt x="314" y="1841"/>
                  </a:lnTo>
                  <a:lnTo>
                    <a:pt x="202" y="1650"/>
                  </a:lnTo>
                  <a:lnTo>
                    <a:pt x="237" y="1674"/>
                  </a:lnTo>
                  <a:lnTo>
                    <a:pt x="267" y="1671"/>
                  </a:lnTo>
                  <a:lnTo>
                    <a:pt x="294" y="1729"/>
                  </a:lnTo>
                  <a:lnTo>
                    <a:pt x="287" y="1674"/>
                  </a:lnTo>
                  <a:lnTo>
                    <a:pt x="196" y="1638"/>
                  </a:lnTo>
                  <a:lnTo>
                    <a:pt x="183" y="1538"/>
                  </a:lnTo>
                  <a:lnTo>
                    <a:pt x="111" y="1434"/>
                  </a:lnTo>
                  <a:lnTo>
                    <a:pt x="101" y="1401"/>
                  </a:lnTo>
                  <a:lnTo>
                    <a:pt x="115" y="1431"/>
                  </a:lnTo>
                  <a:lnTo>
                    <a:pt x="161" y="1494"/>
                  </a:lnTo>
                  <a:lnTo>
                    <a:pt x="199" y="1522"/>
                  </a:lnTo>
                  <a:lnTo>
                    <a:pt x="204" y="1576"/>
                  </a:lnTo>
                  <a:lnTo>
                    <a:pt x="300" y="1549"/>
                  </a:lnTo>
                  <a:lnTo>
                    <a:pt x="264" y="1494"/>
                  </a:lnTo>
                  <a:lnTo>
                    <a:pt x="207" y="1532"/>
                  </a:lnTo>
                  <a:lnTo>
                    <a:pt x="194" y="1500"/>
                  </a:lnTo>
                  <a:lnTo>
                    <a:pt x="221" y="1467"/>
                  </a:lnTo>
                  <a:lnTo>
                    <a:pt x="221" y="1421"/>
                  </a:lnTo>
                  <a:lnTo>
                    <a:pt x="171" y="1472"/>
                  </a:lnTo>
                  <a:lnTo>
                    <a:pt x="117" y="1429"/>
                  </a:lnTo>
                  <a:lnTo>
                    <a:pt x="0" y="1150"/>
                  </a:lnTo>
                  <a:lnTo>
                    <a:pt x="52" y="1232"/>
                  </a:lnTo>
                  <a:lnTo>
                    <a:pt x="82" y="1188"/>
                  </a:lnTo>
                  <a:lnTo>
                    <a:pt x="109" y="1262"/>
                  </a:lnTo>
                  <a:lnTo>
                    <a:pt x="209" y="1049"/>
                  </a:lnTo>
                  <a:lnTo>
                    <a:pt x="221" y="779"/>
                  </a:lnTo>
                  <a:lnTo>
                    <a:pt x="270" y="880"/>
                  </a:lnTo>
                  <a:lnTo>
                    <a:pt x="275" y="845"/>
                  </a:lnTo>
                  <a:lnTo>
                    <a:pt x="382" y="907"/>
                  </a:lnTo>
                  <a:lnTo>
                    <a:pt x="363" y="866"/>
                  </a:lnTo>
                  <a:lnTo>
                    <a:pt x="456" y="842"/>
                  </a:lnTo>
                  <a:lnTo>
                    <a:pt x="272" y="803"/>
                  </a:lnTo>
                  <a:lnTo>
                    <a:pt x="207" y="705"/>
                  </a:lnTo>
                  <a:lnTo>
                    <a:pt x="287" y="651"/>
                  </a:lnTo>
                  <a:lnTo>
                    <a:pt x="262" y="683"/>
                  </a:lnTo>
                  <a:lnTo>
                    <a:pt x="297" y="683"/>
                  </a:lnTo>
                  <a:lnTo>
                    <a:pt x="297" y="716"/>
                  </a:lnTo>
                  <a:lnTo>
                    <a:pt x="311" y="732"/>
                  </a:lnTo>
                  <a:lnTo>
                    <a:pt x="294" y="530"/>
                  </a:lnTo>
                  <a:lnTo>
                    <a:pt x="335" y="500"/>
                  </a:lnTo>
                  <a:lnTo>
                    <a:pt x="377" y="525"/>
                  </a:lnTo>
                  <a:lnTo>
                    <a:pt x="425" y="553"/>
                  </a:lnTo>
                  <a:lnTo>
                    <a:pt x="453" y="522"/>
                  </a:lnTo>
                  <a:lnTo>
                    <a:pt x="901" y="522"/>
                  </a:lnTo>
                  <a:lnTo>
                    <a:pt x="895" y="63"/>
                  </a:lnTo>
                  <a:lnTo>
                    <a:pt x="903" y="12"/>
                  </a:lnTo>
                  <a:lnTo>
                    <a:pt x="1010" y="0"/>
                  </a:lnTo>
                  <a:lnTo>
                    <a:pt x="1526" y="14"/>
                  </a:lnTo>
                  <a:lnTo>
                    <a:pt x="1569" y="60"/>
                  </a:lnTo>
                  <a:lnTo>
                    <a:pt x="1526" y="165"/>
                  </a:lnTo>
                  <a:lnTo>
                    <a:pt x="1514" y="284"/>
                  </a:lnTo>
                  <a:lnTo>
                    <a:pt x="1558" y="385"/>
                  </a:lnTo>
                  <a:lnTo>
                    <a:pt x="1523" y="415"/>
                  </a:lnTo>
                  <a:lnTo>
                    <a:pt x="1657" y="405"/>
                  </a:lnTo>
                  <a:lnTo>
                    <a:pt x="1743" y="344"/>
                  </a:lnTo>
                  <a:lnTo>
                    <a:pt x="1864" y="361"/>
                  </a:lnTo>
                  <a:lnTo>
                    <a:pt x="1975" y="549"/>
                  </a:lnTo>
                  <a:lnTo>
                    <a:pt x="1927" y="664"/>
                  </a:lnTo>
                  <a:lnTo>
                    <a:pt x="1842" y="697"/>
                  </a:lnTo>
                  <a:lnTo>
                    <a:pt x="1796" y="770"/>
                  </a:lnTo>
                  <a:lnTo>
                    <a:pt x="1758" y="989"/>
                  </a:lnTo>
                  <a:lnTo>
                    <a:pt x="1851" y="1016"/>
                  </a:lnTo>
                  <a:lnTo>
                    <a:pt x="1872" y="1087"/>
                  </a:lnTo>
                  <a:lnTo>
                    <a:pt x="1927" y="1082"/>
                  </a:lnTo>
                  <a:lnTo>
                    <a:pt x="1984" y="1145"/>
                  </a:lnTo>
                  <a:lnTo>
                    <a:pt x="1957" y="1650"/>
                  </a:lnTo>
                  <a:lnTo>
                    <a:pt x="1902" y="1685"/>
                  </a:lnTo>
                  <a:lnTo>
                    <a:pt x="1872" y="1781"/>
                  </a:lnTo>
                  <a:lnTo>
                    <a:pt x="1899" y="1832"/>
                  </a:lnTo>
                  <a:lnTo>
                    <a:pt x="1851" y="1890"/>
                  </a:lnTo>
                  <a:lnTo>
                    <a:pt x="1768" y="1877"/>
                  </a:lnTo>
                  <a:lnTo>
                    <a:pt x="1788" y="1835"/>
                  </a:lnTo>
                  <a:lnTo>
                    <a:pt x="1733" y="1731"/>
                  </a:lnTo>
                  <a:lnTo>
                    <a:pt x="1635" y="1868"/>
                  </a:lnTo>
                  <a:lnTo>
                    <a:pt x="1468" y="1841"/>
                  </a:lnTo>
                  <a:lnTo>
                    <a:pt x="1411" y="1663"/>
                  </a:lnTo>
                  <a:lnTo>
                    <a:pt x="1350" y="1628"/>
                  </a:lnTo>
                  <a:lnTo>
                    <a:pt x="1282" y="1650"/>
                  </a:lnTo>
                  <a:lnTo>
                    <a:pt x="1294" y="1824"/>
                  </a:lnTo>
                  <a:lnTo>
                    <a:pt x="1053" y="1860"/>
                  </a:lnTo>
                  <a:lnTo>
                    <a:pt x="987" y="1827"/>
                  </a:lnTo>
                  <a:lnTo>
                    <a:pt x="1010" y="1947"/>
                  </a:lnTo>
                  <a:lnTo>
                    <a:pt x="977" y="2038"/>
                  </a:lnTo>
                  <a:lnTo>
                    <a:pt x="1012" y="2024"/>
                  </a:lnTo>
                  <a:lnTo>
                    <a:pt x="1061" y="2092"/>
                  </a:lnTo>
                  <a:lnTo>
                    <a:pt x="1032" y="2157"/>
                  </a:lnTo>
                  <a:lnTo>
                    <a:pt x="1118" y="2209"/>
                  </a:lnTo>
                  <a:lnTo>
                    <a:pt x="1078" y="2313"/>
                  </a:lnTo>
                  <a:lnTo>
                    <a:pt x="1108" y="2343"/>
                  </a:lnTo>
                  <a:lnTo>
                    <a:pt x="1032" y="2365"/>
                  </a:lnTo>
                  <a:lnTo>
                    <a:pt x="960" y="2292"/>
                  </a:lnTo>
                  <a:lnTo>
                    <a:pt x="871" y="2365"/>
                  </a:lnTo>
                  <a:lnTo>
                    <a:pt x="838" y="2458"/>
                  </a:lnTo>
                  <a:lnTo>
                    <a:pt x="838" y="2458"/>
                  </a:lnTo>
                  <a:close/>
                  <a:moveTo>
                    <a:pt x="117" y="1197"/>
                  </a:moveTo>
                  <a:lnTo>
                    <a:pt x="95" y="1207"/>
                  </a:lnTo>
                  <a:lnTo>
                    <a:pt x="87" y="1175"/>
                  </a:lnTo>
                  <a:lnTo>
                    <a:pt x="106" y="1150"/>
                  </a:lnTo>
                  <a:lnTo>
                    <a:pt x="117" y="1197"/>
                  </a:lnTo>
                  <a:lnTo>
                    <a:pt x="117" y="1197"/>
                  </a:lnTo>
                  <a:close/>
                </a:path>
              </a:pathLst>
            </a:custGeom>
            <a:solidFill>
              <a:srgbClr val="26C6D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188183D6-D7B0-9BAE-5932-C7D81207F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1050925"/>
              <a:ext cx="1233488" cy="1000125"/>
            </a:xfrm>
            <a:custGeom>
              <a:avLst/>
              <a:gdLst>
                <a:gd name="T0" fmla="*/ 933 w 5444"/>
                <a:gd name="T1" fmla="*/ 4140 h 4404"/>
                <a:gd name="T2" fmla="*/ 778 w 5444"/>
                <a:gd name="T3" fmla="*/ 4333 h 4404"/>
                <a:gd name="T4" fmla="*/ 726 w 5444"/>
                <a:gd name="T5" fmla="*/ 4132 h 4404"/>
                <a:gd name="T6" fmla="*/ 491 w 5444"/>
                <a:gd name="T7" fmla="*/ 4054 h 4404"/>
                <a:gd name="T8" fmla="*/ 289 w 5444"/>
                <a:gd name="T9" fmla="*/ 3777 h 4404"/>
                <a:gd name="T10" fmla="*/ 257 w 5444"/>
                <a:gd name="T11" fmla="*/ 3684 h 4404"/>
                <a:gd name="T12" fmla="*/ 73 w 5444"/>
                <a:gd name="T13" fmla="*/ 3525 h 4404"/>
                <a:gd name="T14" fmla="*/ 0 w 5444"/>
                <a:gd name="T15" fmla="*/ 3353 h 4404"/>
                <a:gd name="T16" fmla="*/ 18 w 5444"/>
                <a:gd name="T17" fmla="*/ 3165 h 4404"/>
                <a:gd name="T18" fmla="*/ 401 w 5444"/>
                <a:gd name="T19" fmla="*/ 3053 h 4404"/>
                <a:gd name="T20" fmla="*/ 988 w 5444"/>
                <a:gd name="T21" fmla="*/ 2992 h 4404"/>
                <a:gd name="T22" fmla="*/ 1157 w 5444"/>
                <a:gd name="T23" fmla="*/ 2965 h 4404"/>
                <a:gd name="T24" fmla="*/ 1381 w 5444"/>
                <a:gd name="T25" fmla="*/ 2619 h 4404"/>
                <a:gd name="T26" fmla="*/ 1927 w 5444"/>
                <a:gd name="T27" fmla="*/ 1488 h 4404"/>
                <a:gd name="T28" fmla="*/ 4053 w 5444"/>
                <a:gd name="T29" fmla="*/ 0 h 4404"/>
                <a:gd name="T30" fmla="*/ 4834 w 5444"/>
                <a:gd name="T31" fmla="*/ 319 h 4404"/>
                <a:gd name="T32" fmla="*/ 5172 w 5444"/>
                <a:gd name="T33" fmla="*/ 724 h 4404"/>
                <a:gd name="T34" fmla="*/ 5305 w 5444"/>
                <a:gd name="T35" fmla="*/ 991 h 4404"/>
                <a:gd name="T36" fmla="*/ 5363 w 5444"/>
                <a:gd name="T37" fmla="*/ 1300 h 4404"/>
                <a:gd name="T38" fmla="*/ 4899 w 5444"/>
                <a:gd name="T39" fmla="*/ 2842 h 4404"/>
                <a:gd name="T40" fmla="*/ 4656 w 5444"/>
                <a:gd name="T41" fmla="*/ 3296 h 4404"/>
                <a:gd name="T42" fmla="*/ 4640 w 5444"/>
                <a:gd name="T43" fmla="*/ 3616 h 4404"/>
                <a:gd name="T44" fmla="*/ 4509 w 5444"/>
                <a:gd name="T45" fmla="*/ 3675 h 4404"/>
                <a:gd name="T46" fmla="*/ 4249 w 5444"/>
                <a:gd name="T47" fmla="*/ 3861 h 4404"/>
                <a:gd name="T48" fmla="*/ 3630 w 5444"/>
                <a:gd name="T49" fmla="*/ 3747 h 4404"/>
                <a:gd name="T50" fmla="*/ 3255 w 5444"/>
                <a:gd name="T51" fmla="*/ 3967 h 4404"/>
                <a:gd name="T52" fmla="*/ 2743 w 5444"/>
                <a:gd name="T53" fmla="*/ 3782 h 4404"/>
                <a:gd name="T54" fmla="*/ 2341 w 5444"/>
                <a:gd name="T55" fmla="*/ 3899 h 4404"/>
                <a:gd name="T56" fmla="*/ 1850 w 5444"/>
                <a:gd name="T57" fmla="*/ 3569 h 4404"/>
                <a:gd name="T58" fmla="*/ 1610 w 5444"/>
                <a:gd name="T59" fmla="*/ 3612 h 4404"/>
                <a:gd name="T60" fmla="*/ 1358 w 5444"/>
                <a:gd name="T61" fmla="*/ 3908 h 4404"/>
                <a:gd name="T62" fmla="*/ 1195 w 5444"/>
                <a:gd name="T63" fmla="*/ 4404 h 4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44" h="4404">
                  <a:moveTo>
                    <a:pt x="1195" y="4404"/>
                  </a:moveTo>
                  <a:lnTo>
                    <a:pt x="933" y="4140"/>
                  </a:lnTo>
                  <a:lnTo>
                    <a:pt x="769" y="4202"/>
                  </a:lnTo>
                  <a:lnTo>
                    <a:pt x="778" y="4333"/>
                  </a:lnTo>
                  <a:lnTo>
                    <a:pt x="660" y="4164"/>
                  </a:lnTo>
                  <a:lnTo>
                    <a:pt x="726" y="4132"/>
                  </a:lnTo>
                  <a:lnTo>
                    <a:pt x="680" y="4024"/>
                  </a:lnTo>
                  <a:lnTo>
                    <a:pt x="491" y="4054"/>
                  </a:lnTo>
                  <a:lnTo>
                    <a:pt x="289" y="3905"/>
                  </a:lnTo>
                  <a:lnTo>
                    <a:pt x="289" y="3777"/>
                  </a:lnTo>
                  <a:lnTo>
                    <a:pt x="388" y="3785"/>
                  </a:lnTo>
                  <a:lnTo>
                    <a:pt x="257" y="3684"/>
                  </a:lnTo>
                  <a:lnTo>
                    <a:pt x="152" y="3656"/>
                  </a:lnTo>
                  <a:lnTo>
                    <a:pt x="73" y="3525"/>
                  </a:lnTo>
                  <a:lnTo>
                    <a:pt x="79" y="3443"/>
                  </a:lnTo>
                  <a:lnTo>
                    <a:pt x="0" y="3353"/>
                  </a:lnTo>
                  <a:lnTo>
                    <a:pt x="18" y="3194"/>
                  </a:lnTo>
                  <a:lnTo>
                    <a:pt x="18" y="3165"/>
                  </a:lnTo>
                  <a:lnTo>
                    <a:pt x="270" y="3168"/>
                  </a:lnTo>
                  <a:lnTo>
                    <a:pt x="401" y="3053"/>
                  </a:lnTo>
                  <a:lnTo>
                    <a:pt x="977" y="3025"/>
                  </a:lnTo>
                  <a:lnTo>
                    <a:pt x="988" y="2992"/>
                  </a:lnTo>
                  <a:lnTo>
                    <a:pt x="1151" y="3017"/>
                  </a:lnTo>
                  <a:lnTo>
                    <a:pt x="1157" y="2965"/>
                  </a:lnTo>
                  <a:lnTo>
                    <a:pt x="1267" y="2891"/>
                  </a:lnTo>
                  <a:lnTo>
                    <a:pt x="1381" y="2619"/>
                  </a:lnTo>
                  <a:lnTo>
                    <a:pt x="1389" y="1605"/>
                  </a:lnTo>
                  <a:lnTo>
                    <a:pt x="1927" y="1488"/>
                  </a:lnTo>
                  <a:lnTo>
                    <a:pt x="2507" y="964"/>
                  </a:lnTo>
                  <a:lnTo>
                    <a:pt x="4053" y="0"/>
                  </a:lnTo>
                  <a:lnTo>
                    <a:pt x="4580" y="117"/>
                  </a:lnTo>
                  <a:lnTo>
                    <a:pt x="4834" y="319"/>
                  </a:lnTo>
                  <a:lnTo>
                    <a:pt x="5098" y="183"/>
                  </a:lnTo>
                  <a:lnTo>
                    <a:pt x="5172" y="724"/>
                  </a:lnTo>
                  <a:lnTo>
                    <a:pt x="5319" y="920"/>
                  </a:lnTo>
                  <a:lnTo>
                    <a:pt x="5305" y="991"/>
                  </a:lnTo>
                  <a:lnTo>
                    <a:pt x="5444" y="1142"/>
                  </a:lnTo>
                  <a:lnTo>
                    <a:pt x="5363" y="1300"/>
                  </a:lnTo>
                  <a:lnTo>
                    <a:pt x="5275" y="2405"/>
                  </a:lnTo>
                  <a:lnTo>
                    <a:pt x="4899" y="2842"/>
                  </a:lnTo>
                  <a:lnTo>
                    <a:pt x="4716" y="3118"/>
                  </a:lnTo>
                  <a:lnTo>
                    <a:pt x="4656" y="3296"/>
                  </a:lnTo>
                  <a:lnTo>
                    <a:pt x="4582" y="3339"/>
                  </a:lnTo>
                  <a:lnTo>
                    <a:pt x="4640" y="3616"/>
                  </a:lnTo>
                  <a:lnTo>
                    <a:pt x="4544" y="3616"/>
                  </a:lnTo>
                  <a:lnTo>
                    <a:pt x="4509" y="3675"/>
                  </a:lnTo>
                  <a:lnTo>
                    <a:pt x="4375" y="3700"/>
                  </a:lnTo>
                  <a:lnTo>
                    <a:pt x="4249" y="3861"/>
                  </a:lnTo>
                  <a:lnTo>
                    <a:pt x="3892" y="3749"/>
                  </a:lnTo>
                  <a:lnTo>
                    <a:pt x="3630" y="3747"/>
                  </a:lnTo>
                  <a:lnTo>
                    <a:pt x="3439" y="3795"/>
                  </a:lnTo>
                  <a:lnTo>
                    <a:pt x="3255" y="3967"/>
                  </a:lnTo>
                  <a:lnTo>
                    <a:pt x="2942" y="3924"/>
                  </a:lnTo>
                  <a:lnTo>
                    <a:pt x="2743" y="3782"/>
                  </a:lnTo>
                  <a:lnTo>
                    <a:pt x="2647" y="3765"/>
                  </a:lnTo>
                  <a:lnTo>
                    <a:pt x="2341" y="3899"/>
                  </a:lnTo>
                  <a:lnTo>
                    <a:pt x="2121" y="3648"/>
                  </a:lnTo>
                  <a:lnTo>
                    <a:pt x="1850" y="3569"/>
                  </a:lnTo>
                  <a:lnTo>
                    <a:pt x="1749" y="3621"/>
                  </a:lnTo>
                  <a:lnTo>
                    <a:pt x="1610" y="3612"/>
                  </a:lnTo>
                  <a:lnTo>
                    <a:pt x="1370" y="3727"/>
                  </a:lnTo>
                  <a:lnTo>
                    <a:pt x="1358" y="3908"/>
                  </a:lnTo>
                  <a:lnTo>
                    <a:pt x="1206" y="4090"/>
                  </a:lnTo>
                  <a:lnTo>
                    <a:pt x="1195" y="4404"/>
                  </a:lnTo>
                  <a:lnTo>
                    <a:pt x="1195" y="4404"/>
                  </a:lnTo>
                  <a:close/>
                </a:path>
              </a:pathLst>
            </a:custGeom>
            <a:solidFill>
              <a:srgbClr val="4CAF5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789E611F-7101-0869-522C-830921D83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4988" y="1763713"/>
              <a:ext cx="617538" cy="490538"/>
            </a:xfrm>
            <a:custGeom>
              <a:avLst/>
              <a:gdLst>
                <a:gd name="T0" fmla="*/ 30 w 2719"/>
                <a:gd name="T1" fmla="*/ 1626 h 2167"/>
                <a:gd name="T2" fmla="*/ 63 w 2719"/>
                <a:gd name="T3" fmla="*/ 1520 h 2167"/>
                <a:gd name="T4" fmla="*/ 77 w 2719"/>
                <a:gd name="T5" fmla="*/ 1277 h 2167"/>
                <a:gd name="T6" fmla="*/ 256 w 2719"/>
                <a:gd name="T7" fmla="*/ 1178 h 2167"/>
                <a:gd name="T8" fmla="*/ 347 w 2719"/>
                <a:gd name="T9" fmla="*/ 909 h 2167"/>
                <a:gd name="T10" fmla="*/ 442 w 2719"/>
                <a:gd name="T11" fmla="*/ 868 h 2167"/>
                <a:gd name="T12" fmla="*/ 516 w 2719"/>
                <a:gd name="T13" fmla="*/ 609 h 2167"/>
                <a:gd name="T14" fmla="*/ 702 w 2719"/>
                <a:gd name="T15" fmla="*/ 731 h 2167"/>
                <a:gd name="T16" fmla="*/ 770 w 2719"/>
                <a:gd name="T17" fmla="*/ 685 h 2167"/>
                <a:gd name="T18" fmla="*/ 890 w 2719"/>
                <a:gd name="T19" fmla="*/ 546 h 2167"/>
                <a:gd name="T20" fmla="*/ 1019 w 2719"/>
                <a:gd name="T21" fmla="*/ 310 h 2167"/>
                <a:gd name="T22" fmla="*/ 1198 w 2719"/>
                <a:gd name="T23" fmla="*/ 231 h 2167"/>
                <a:gd name="T24" fmla="*/ 1635 w 2719"/>
                <a:gd name="T25" fmla="*/ 0 h 2167"/>
                <a:gd name="T26" fmla="*/ 1959 w 2719"/>
                <a:gd name="T27" fmla="*/ 56 h 2167"/>
                <a:gd name="T28" fmla="*/ 2020 w 2719"/>
                <a:gd name="T29" fmla="*/ 305 h 2167"/>
                <a:gd name="T30" fmla="*/ 2093 w 2719"/>
                <a:gd name="T31" fmla="*/ 518 h 2167"/>
                <a:gd name="T32" fmla="*/ 2329 w 2719"/>
                <a:gd name="T33" fmla="*/ 647 h 2167"/>
                <a:gd name="T34" fmla="*/ 2230 w 2719"/>
                <a:gd name="T35" fmla="*/ 767 h 2167"/>
                <a:gd name="T36" fmla="*/ 2621 w 2719"/>
                <a:gd name="T37" fmla="*/ 886 h 2167"/>
                <a:gd name="T38" fmla="*/ 2601 w 2719"/>
                <a:gd name="T39" fmla="*/ 1026 h 2167"/>
                <a:gd name="T40" fmla="*/ 2591 w 2719"/>
                <a:gd name="T41" fmla="*/ 1375 h 2167"/>
                <a:gd name="T42" fmla="*/ 2394 w 2719"/>
                <a:gd name="T43" fmla="*/ 1359 h 2167"/>
                <a:gd name="T44" fmla="*/ 2290 w 2719"/>
                <a:gd name="T45" fmla="*/ 1440 h 2167"/>
                <a:gd name="T46" fmla="*/ 2238 w 2719"/>
                <a:gd name="T47" fmla="*/ 1512 h 2167"/>
                <a:gd name="T48" fmla="*/ 2069 w 2719"/>
                <a:gd name="T49" fmla="*/ 1569 h 2167"/>
                <a:gd name="T50" fmla="*/ 1796 w 2719"/>
                <a:gd name="T51" fmla="*/ 1485 h 2167"/>
                <a:gd name="T52" fmla="*/ 1616 w 2719"/>
                <a:gd name="T53" fmla="*/ 1548 h 2167"/>
                <a:gd name="T54" fmla="*/ 893 w 2719"/>
                <a:gd name="T55" fmla="*/ 1697 h 2167"/>
                <a:gd name="T56" fmla="*/ 944 w 2719"/>
                <a:gd name="T57" fmla="*/ 2049 h 2167"/>
                <a:gd name="T58" fmla="*/ 939 w 2719"/>
                <a:gd name="T59" fmla="*/ 2167 h 2167"/>
                <a:gd name="T60" fmla="*/ 767 w 2719"/>
                <a:gd name="T61" fmla="*/ 2003 h 2167"/>
                <a:gd name="T62" fmla="*/ 478 w 2719"/>
                <a:gd name="T63" fmla="*/ 2017 h 2167"/>
                <a:gd name="T64" fmla="*/ 352 w 2719"/>
                <a:gd name="T65" fmla="*/ 2047 h 2167"/>
                <a:gd name="T66" fmla="*/ 196 w 2719"/>
                <a:gd name="T67" fmla="*/ 1987 h 2167"/>
                <a:gd name="T68" fmla="*/ 44 w 2719"/>
                <a:gd name="T69" fmla="*/ 1837 h 2167"/>
                <a:gd name="T70" fmla="*/ 0 w 2719"/>
                <a:gd name="T71" fmla="*/ 1787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19" h="2167">
                  <a:moveTo>
                    <a:pt x="0" y="1787"/>
                  </a:moveTo>
                  <a:lnTo>
                    <a:pt x="30" y="1626"/>
                  </a:lnTo>
                  <a:lnTo>
                    <a:pt x="6" y="1540"/>
                  </a:lnTo>
                  <a:lnTo>
                    <a:pt x="63" y="1520"/>
                  </a:lnTo>
                  <a:lnTo>
                    <a:pt x="102" y="1405"/>
                  </a:lnTo>
                  <a:lnTo>
                    <a:pt x="77" y="1277"/>
                  </a:lnTo>
                  <a:lnTo>
                    <a:pt x="32" y="1250"/>
                  </a:lnTo>
                  <a:lnTo>
                    <a:pt x="256" y="1178"/>
                  </a:lnTo>
                  <a:lnTo>
                    <a:pt x="377" y="1064"/>
                  </a:lnTo>
                  <a:lnTo>
                    <a:pt x="347" y="909"/>
                  </a:lnTo>
                  <a:lnTo>
                    <a:pt x="425" y="906"/>
                  </a:lnTo>
                  <a:lnTo>
                    <a:pt x="442" y="868"/>
                  </a:lnTo>
                  <a:lnTo>
                    <a:pt x="390" y="755"/>
                  </a:lnTo>
                  <a:lnTo>
                    <a:pt x="516" y="609"/>
                  </a:lnTo>
                  <a:lnTo>
                    <a:pt x="521" y="652"/>
                  </a:lnTo>
                  <a:lnTo>
                    <a:pt x="702" y="731"/>
                  </a:lnTo>
                  <a:lnTo>
                    <a:pt x="702" y="695"/>
                  </a:lnTo>
                  <a:lnTo>
                    <a:pt x="770" y="685"/>
                  </a:lnTo>
                  <a:lnTo>
                    <a:pt x="757" y="529"/>
                  </a:lnTo>
                  <a:lnTo>
                    <a:pt x="890" y="546"/>
                  </a:lnTo>
                  <a:lnTo>
                    <a:pt x="898" y="415"/>
                  </a:lnTo>
                  <a:lnTo>
                    <a:pt x="1019" y="310"/>
                  </a:lnTo>
                  <a:lnTo>
                    <a:pt x="1185" y="340"/>
                  </a:lnTo>
                  <a:lnTo>
                    <a:pt x="1198" y="231"/>
                  </a:lnTo>
                  <a:lnTo>
                    <a:pt x="1299" y="221"/>
                  </a:lnTo>
                  <a:lnTo>
                    <a:pt x="1635" y="0"/>
                  </a:lnTo>
                  <a:lnTo>
                    <a:pt x="1802" y="2"/>
                  </a:lnTo>
                  <a:lnTo>
                    <a:pt x="1959" y="56"/>
                  </a:lnTo>
                  <a:lnTo>
                    <a:pt x="1941" y="215"/>
                  </a:lnTo>
                  <a:lnTo>
                    <a:pt x="2020" y="305"/>
                  </a:lnTo>
                  <a:lnTo>
                    <a:pt x="2014" y="387"/>
                  </a:lnTo>
                  <a:lnTo>
                    <a:pt x="2093" y="518"/>
                  </a:lnTo>
                  <a:lnTo>
                    <a:pt x="2198" y="546"/>
                  </a:lnTo>
                  <a:lnTo>
                    <a:pt x="2329" y="647"/>
                  </a:lnTo>
                  <a:lnTo>
                    <a:pt x="2230" y="639"/>
                  </a:lnTo>
                  <a:lnTo>
                    <a:pt x="2230" y="767"/>
                  </a:lnTo>
                  <a:lnTo>
                    <a:pt x="2432" y="916"/>
                  </a:lnTo>
                  <a:lnTo>
                    <a:pt x="2621" y="886"/>
                  </a:lnTo>
                  <a:lnTo>
                    <a:pt x="2667" y="994"/>
                  </a:lnTo>
                  <a:lnTo>
                    <a:pt x="2601" y="1026"/>
                  </a:lnTo>
                  <a:lnTo>
                    <a:pt x="2719" y="1195"/>
                  </a:lnTo>
                  <a:lnTo>
                    <a:pt x="2591" y="1375"/>
                  </a:lnTo>
                  <a:lnTo>
                    <a:pt x="2451" y="1392"/>
                  </a:lnTo>
                  <a:lnTo>
                    <a:pt x="2394" y="1359"/>
                  </a:lnTo>
                  <a:lnTo>
                    <a:pt x="2355" y="1430"/>
                  </a:lnTo>
                  <a:lnTo>
                    <a:pt x="2290" y="1440"/>
                  </a:lnTo>
                  <a:lnTo>
                    <a:pt x="2284" y="1531"/>
                  </a:lnTo>
                  <a:lnTo>
                    <a:pt x="2238" y="1512"/>
                  </a:lnTo>
                  <a:lnTo>
                    <a:pt x="2211" y="1545"/>
                  </a:lnTo>
                  <a:lnTo>
                    <a:pt x="2069" y="1569"/>
                  </a:lnTo>
                  <a:lnTo>
                    <a:pt x="1843" y="1495"/>
                  </a:lnTo>
                  <a:lnTo>
                    <a:pt x="1796" y="1485"/>
                  </a:lnTo>
                  <a:lnTo>
                    <a:pt x="1682" y="1583"/>
                  </a:lnTo>
                  <a:lnTo>
                    <a:pt x="1616" y="1548"/>
                  </a:lnTo>
                  <a:lnTo>
                    <a:pt x="923" y="1558"/>
                  </a:lnTo>
                  <a:lnTo>
                    <a:pt x="893" y="1697"/>
                  </a:lnTo>
                  <a:lnTo>
                    <a:pt x="949" y="1780"/>
                  </a:lnTo>
                  <a:lnTo>
                    <a:pt x="944" y="2049"/>
                  </a:lnTo>
                  <a:lnTo>
                    <a:pt x="980" y="2137"/>
                  </a:lnTo>
                  <a:lnTo>
                    <a:pt x="939" y="2167"/>
                  </a:lnTo>
                  <a:lnTo>
                    <a:pt x="797" y="1976"/>
                  </a:lnTo>
                  <a:lnTo>
                    <a:pt x="767" y="2003"/>
                  </a:lnTo>
                  <a:lnTo>
                    <a:pt x="611" y="1971"/>
                  </a:lnTo>
                  <a:lnTo>
                    <a:pt x="478" y="2017"/>
                  </a:lnTo>
                  <a:lnTo>
                    <a:pt x="402" y="2107"/>
                  </a:lnTo>
                  <a:lnTo>
                    <a:pt x="352" y="2047"/>
                  </a:lnTo>
                  <a:lnTo>
                    <a:pt x="294" y="2072"/>
                  </a:lnTo>
                  <a:lnTo>
                    <a:pt x="196" y="1987"/>
                  </a:lnTo>
                  <a:lnTo>
                    <a:pt x="142" y="1837"/>
                  </a:lnTo>
                  <a:lnTo>
                    <a:pt x="44" y="1837"/>
                  </a:lnTo>
                  <a:lnTo>
                    <a:pt x="0" y="1787"/>
                  </a:lnTo>
                  <a:lnTo>
                    <a:pt x="0" y="1787"/>
                  </a:lnTo>
                  <a:close/>
                </a:path>
              </a:pathLst>
            </a:custGeom>
            <a:solidFill>
              <a:srgbClr val="1ABC9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0A3D1448-8EC2-42D6-F4DE-4C1DEF278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2101850"/>
              <a:ext cx="155575" cy="439738"/>
            </a:xfrm>
            <a:custGeom>
              <a:avLst/>
              <a:gdLst>
                <a:gd name="T0" fmla="*/ 0 w 687"/>
                <a:gd name="T1" fmla="*/ 0 h 1939"/>
                <a:gd name="T2" fmla="*/ 226 w 687"/>
                <a:gd name="T3" fmla="*/ 74 h 1939"/>
                <a:gd name="T4" fmla="*/ 368 w 687"/>
                <a:gd name="T5" fmla="*/ 50 h 1939"/>
                <a:gd name="T6" fmla="*/ 322 w 687"/>
                <a:gd name="T7" fmla="*/ 285 h 1939"/>
                <a:gd name="T8" fmla="*/ 518 w 687"/>
                <a:gd name="T9" fmla="*/ 432 h 1939"/>
                <a:gd name="T10" fmla="*/ 518 w 687"/>
                <a:gd name="T11" fmla="*/ 615 h 1939"/>
                <a:gd name="T12" fmla="*/ 617 w 687"/>
                <a:gd name="T13" fmla="*/ 795 h 1939"/>
                <a:gd name="T14" fmla="*/ 632 w 687"/>
                <a:gd name="T15" fmla="*/ 1590 h 1939"/>
                <a:gd name="T16" fmla="*/ 600 w 687"/>
                <a:gd name="T17" fmla="*/ 1593 h 1939"/>
                <a:gd name="T18" fmla="*/ 687 w 687"/>
                <a:gd name="T19" fmla="*/ 1868 h 1939"/>
                <a:gd name="T20" fmla="*/ 632 w 687"/>
                <a:gd name="T21" fmla="*/ 1896 h 1939"/>
                <a:gd name="T22" fmla="*/ 486 w 687"/>
                <a:gd name="T23" fmla="*/ 1939 h 1939"/>
                <a:gd name="T24" fmla="*/ 332 w 687"/>
                <a:gd name="T25" fmla="*/ 1808 h 1939"/>
                <a:gd name="T26" fmla="*/ 250 w 687"/>
                <a:gd name="T27" fmla="*/ 1656 h 1939"/>
                <a:gd name="T28" fmla="*/ 294 w 687"/>
                <a:gd name="T29" fmla="*/ 1467 h 1939"/>
                <a:gd name="T30" fmla="*/ 242 w 687"/>
                <a:gd name="T31" fmla="*/ 1399 h 1939"/>
                <a:gd name="T32" fmla="*/ 280 w 687"/>
                <a:gd name="T33" fmla="*/ 1322 h 1939"/>
                <a:gd name="T34" fmla="*/ 267 w 687"/>
                <a:gd name="T35" fmla="*/ 1125 h 1939"/>
                <a:gd name="T36" fmla="*/ 313 w 687"/>
                <a:gd name="T37" fmla="*/ 1090 h 1939"/>
                <a:gd name="T38" fmla="*/ 191 w 687"/>
                <a:gd name="T39" fmla="*/ 907 h 1939"/>
                <a:gd name="T40" fmla="*/ 239 w 687"/>
                <a:gd name="T41" fmla="*/ 869 h 1939"/>
                <a:gd name="T42" fmla="*/ 212 w 687"/>
                <a:gd name="T43" fmla="*/ 809 h 1939"/>
                <a:gd name="T44" fmla="*/ 245 w 687"/>
                <a:gd name="T45" fmla="*/ 664 h 1939"/>
                <a:gd name="T46" fmla="*/ 204 w 687"/>
                <a:gd name="T47" fmla="*/ 629 h 1939"/>
                <a:gd name="T48" fmla="*/ 141 w 687"/>
                <a:gd name="T49" fmla="*/ 653 h 1939"/>
                <a:gd name="T50" fmla="*/ 141 w 687"/>
                <a:gd name="T51" fmla="*/ 599 h 1939"/>
                <a:gd name="T52" fmla="*/ 193 w 687"/>
                <a:gd name="T53" fmla="*/ 591 h 1939"/>
                <a:gd name="T54" fmla="*/ 152 w 687"/>
                <a:gd name="T55" fmla="*/ 566 h 1939"/>
                <a:gd name="T56" fmla="*/ 182 w 687"/>
                <a:gd name="T57" fmla="*/ 563 h 1939"/>
                <a:gd name="T58" fmla="*/ 196 w 687"/>
                <a:gd name="T59" fmla="*/ 325 h 1939"/>
                <a:gd name="T60" fmla="*/ 27 w 687"/>
                <a:gd name="T61" fmla="*/ 192 h 1939"/>
                <a:gd name="T62" fmla="*/ 62 w 687"/>
                <a:gd name="T63" fmla="*/ 28 h 1939"/>
                <a:gd name="T64" fmla="*/ 0 w 687"/>
                <a:gd name="T65" fmla="*/ 0 h 1939"/>
                <a:gd name="T66" fmla="*/ 0 w 687"/>
                <a:gd name="T67" fmla="*/ 0 h 1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7" h="1939">
                  <a:moveTo>
                    <a:pt x="0" y="0"/>
                  </a:moveTo>
                  <a:lnTo>
                    <a:pt x="226" y="74"/>
                  </a:lnTo>
                  <a:lnTo>
                    <a:pt x="368" y="50"/>
                  </a:lnTo>
                  <a:lnTo>
                    <a:pt x="322" y="285"/>
                  </a:lnTo>
                  <a:lnTo>
                    <a:pt x="518" y="432"/>
                  </a:lnTo>
                  <a:lnTo>
                    <a:pt x="518" y="615"/>
                  </a:lnTo>
                  <a:lnTo>
                    <a:pt x="617" y="795"/>
                  </a:lnTo>
                  <a:lnTo>
                    <a:pt x="632" y="1590"/>
                  </a:lnTo>
                  <a:lnTo>
                    <a:pt x="600" y="1593"/>
                  </a:lnTo>
                  <a:lnTo>
                    <a:pt x="687" y="1868"/>
                  </a:lnTo>
                  <a:lnTo>
                    <a:pt x="632" y="1896"/>
                  </a:lnTo>
                  <a:lnTo>
                    <a:pt x="486" y="1939"/>
                  </a:lnTo>
                  <a:lnTo>
                    <a:pt x="332" y="1808"/>
                  </a:lnTo>
                  <a:lnTo>
                    <a:pt x="250" y="1656"/>
                  </a:lnTo>
                  <a:lnTo>
                    <a:pt x="294" y="1467"/>
                  </a:lnTo>
                  <a:lnTo>
                    <a:pt x="242" y="1399"/>
                  </a:lnTo>
                  <a:lnTo>
                    <a:pt x="280" y="1322"/>
                  </a:lnTo>
                  <a:lnTo>
                    <a:pt x="267" y="1125"/>
                  </a:lnTo>
                  <a:lnTo>
                    <a:pt x="313" y="1090"/>
                  </a:lnTo>
                  <a:lnTo>
                    <a:pt x="191" y="907"/>
                  </a:lnTo>
                  <a:lnTo>
                    <a:pt x="239" y="869"/>
                  </a:lnTo>
                  <a:lnTo>
                    <a:pt x="212" y="809"/>
                  </a:lnTo>
                  <a:lnTo>
                    <a:pt x="245" y="664"/>
                  </a:lnTo>
                  <a:lnTo>
                    <a:pt x="204" y="629"/>
                  </a:lnTo>
                  <a:lnTo>
                    <a:pt x="141" y="653"/>
                  </a:lnTo>
                  <a:lnTo>
                    <a:pt x="141" y="599"/>
                  </a:lnTo>
                  <a:lnTo>
                    <a:pt x="193" y="591"/>
                  </a:lnTo>
                  <a:lnTo>
                    <a:pt x="152" y="566"/>
                  </a:lnTo>
                  <a:lnTo>
                    <a:pt x="182" y="563"/>
                  </a:lnTo>
                  <a:lnTo>
                    <a:pt x="196" y="325"/>
                  </a:lnTo>
                  <a:lnTo>
                    <a:pt x="27" y="192"/>
                  </a:lnTo>
                  <a:lnTo>
                    <a:pt x="62" y="2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CBC4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0">
              <a:extLst>
                <a:ext uri="{FF2B5EF4-FFF2-40B4-BE49-F238E27FC236}">
                  <a16:creationId xmlns:a16="http://schemas.microsoft.com/office/drawing/2014/main" id="{3A89125A-2272-2675-6FA6-A79028959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2100263"/>
              <a:ext cx="347663" cy="563563"/>
            </a:xfrm>
            <a:custGeom>
              <a:avLst/>
              <a:gdLst>
                <a:gd name="T0" fmla="*/ 58 w 1532"/>
                <a:gd name="T1" fmla="*/ 2359 h 2487"/>
                <a:gd name="T2" fmla="*/ 58 w 1532"/>
                <a:gd name="T3" fmla="*/ 2353 h 2487"/>
                <a:gd name="T4" fmla="*/ 150 w 1532"/>
                <a:gd name="T5" fmla="*/ 2338 h 2487"/>
                <a:gd name="T6" fmla="*/ 189 w 1532"/>
                <a:gd name="T7" fmla="*/ 2250 h 2487"/>
                <a:gd name="T8" fmla="*/ 169 w 1532"/>
                <a:gd name="T9" fmla="*/ 2162 h 2487"/>
                <a:gd name="T10" fmla="*/ 84 w 1532"/>
                <a:gd name="T11" fmla="*/ 2122 h 2487"/>
                <a:gd name="T12" fmla="*/ 0 w 1532"/>
                <a:gd name="T13" fmla="*/ 1767 h 2487"/>
                <a:gd name="T14" fmla="*/ 156 w 1532"/>
                <a:gd name="T15" fmla="*/ 1251 h 2487"/>
                <a:gd name="T16" fmla="*/ 251 w 1532"/>
                <a:gd name="T17" fmla="*/ 1146 h 2487"/>
                <a:gd name="T18" fmla="*/ 210 w 1532"/>
                <a:gd name="T19" fmla="*/ 871 h 2487"/>
                <a:gd name="T20" fmla="*/ 156 w 1532"/>
                <a:gd name="T21" fmla="*/ 819 h 2487"/>
                <a:gd name="T22" fmla="*/ 183 w 1532"/>
                <a:gd name="T23" fmla="*/ 652 h 2487"/>
                <a:gd name="T24" fmla="*/ 147 w 1532"/>
                <a:gd name="T25" fmla="*/ 564 h 2487"/>
                <a:gd name="T26" fmla="*/ 152 w 1532"/>
                <a:gd name="T27" fmla="*/ 295 h 2487"/>
                <a:gd name="T28" fmla="*/ 96 w 1532"/>
                <a:gd name="T29" fmla="*/ 212 h 2487"/>
                <a:gd name="T30" fmla="*/ 126 w 1532"/>
                <a:gd name="T31" fmla="*/ 73 h 2487"/>
                <a:gd name="T32" fmla="*/ 819 w 1532"/>
                <a:gd name="T33" fmla="*/ 63 h 2487"/>
                <a:gd name="T34" fmla="*/ 885 w 1532"/>
                <a:gd name="T35" fmla="*/ 98 h 2487"/>
                <a:gd name="T36" fmla="*/ 999 w 1532"/>
                <a:gd name="T37" fmla="*/ 0 h 2487"/>
                <a:gd name="T38" fmla="*/ 1046 w 1532"/>
                <a:gd name="T39" fmla="*/ 10 h 2487"/>
                <a:gd name="T40" fmla="*/ 1108 w 1532"/>
                <a:gd name="T41" fmla="*/ 38 h 2487"/>
                <a:gd name="T42" fmla="*/ 1073 w 1532"/>
                <a:gd name="T43" fmla="*/ 202 h 2487"/>
                <a:gd name="T44" fmla="*/ 1242 w 1532"/>
                <a:gd name="T45" fmla="*/ 335 h 2487"/>
                <a:gd name="T46" fmla="*/ 1228 w 1532"/>
                <a:gd name="T47" fmla="*/ 573 h 2487"/>
                <a:gd name="T48" fmla="*/ 1198 w 1532"/>
                <a:gd name="T49" fmla="*/ 576 h 2487"/>
                <a:gd name="T50" fmla="*/ 1239 w 1532"/>
                <a:gd name="T51" fmla="*/ 601 h 2487"/>
                <a:gd name="T52" fmla="*/ 1187 w 1532"/>
                <a:gd name="T53" fmla="*/ 609 h 2487"/>
                <a:gd name="T54" fmla="*/ 1187 w 1532"/>
                <a:gd name="T55" fmla="*/ 663 h 2487"/>
                <a:gd name="T56" fmla="*/ 1250 w 1532"/>
                <a:gd name="T57" fmla="*/ 639 h 2487"/>
                <a:gd name="T58" fmla="*/ 1291 w 1532"/>
                <a:gd name="T59" fmla="*/ 674 h 2487"/>
                <a:gd name="T60" fmla="*/ 1258 w 1532"/>
                <a:gd name="T61" fmla="*/ 819 h 2487"/>
                <a:gd name="T62" fmla="*/ 1285 w 1532"/>
                <a:gd name="T63" fmla="*/ 879 h 2487"/>
                <a:gd name="T64" fmla="*/ 1237 w 1532"/>
                <a:gd name="T65" fmla="*/ 917 h 2487"/>
                <a:gd name="T66" fmla="*/ 1359 w 1532"/>
                <a:gd name="T67" fmla="*/ 1100 h 2487"/>
                <a:gd name="T68" fmla="*/ 1313 w 1532"/>
                <a:gd name="T69" fmla="*/ 1135 h 2487"/>
                <a:gd name="T70" fmla="*/ 1326 w 1532"/>
                <a:gd name="T71" fmla="*/ 1332 h 2487"/>
                <a:gd name="T72" fmla="*/ 1288 w 1532"/>
                <a:gd name="T73" fmla="*/ 1409 h 2487"/>
                <a:gd name="T74" fmla="*/ 1340 w 1532"/>
                <a:gd name="T75" fmla="*/ 1477 h 2487"/>
                <a:gd name="T76" fmla="*/ 1296 w 1532"/>
                <a:gd name="T77" fmla="*/ 1666 h 2487"/>
                <a:gd name="T78" fmla="*/ 1378 w 1532"/>
                <a:gd name="T79" fmla="*/ 1818 h 2487"/>
                <a:gd name="T80" fmla="*/ 1532 w 1532"/>
                <a:gd name="T81" fmla="*/ 1949 h 2487"/>
                <a:gd name="T82" fmla="*/ 1452 w 1532"/>
                <a:gd name="T83" fmla="*/ 2072 h 2487"/>
                <a:gd name="T84" fmla="*/ 1209 w 1532"/>
                <a:gd name="T85" fmla="*/ 2089 h 2487"/>
                <a:gd name="T86" fmla="*/ 852 w 1532"/>
                <a:gd name="T87" fmla="*/ 2301 h 2487"/>
                <a:gd name="T88" fmla="*/ 570 w 1532"/>
                <a:gd name="T89" fmla="*/ 2381 h 2487"/>
                <a:gd name="T90" fmla="*/ 447 w 1532"/>
                <a:gd name="T91" fmla="*/ 2487 h 2487"/>
                <a:gd name="T92" fmla="*/ 58 w 1532"/>
                <a:gd name="T93" fmla="*/ 2359 h 2487"/>
                <a:gd name="T94" fmla="*/ 58 w 1532"/>
                <a:gd name="T95" fmla="*/ 2359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32" h="2487">
                  <a:moveTo>
                    <a:pt x="58" y="2359"/>
                  </a:moveTo>
                  <a:lnTo>
                    <a:pt x="58" y="2353"/>
                  </a:lnTo>
                  <a:lnTo>
                    <a:pt x="150" y="2338"/>
                  </a:lnTo>
                  <a:lnTo>
                    <a:pt x="189" y="2250"/>
                  </a:lnTo>
                  <a:lnTo>
                    <a:pt x="169" y="2162"/>
                  </a:lnTo>
                  <a:lnTo>
                    <a:pt x="84" y="2122"/>
                  </a:lnTo>
                  <a:lnTo>
                    <a:pt x="0" y="1767"/>
                  </a:lnTo>
                  <a:lnTo>
                    <a:pt x="156" y="1251"/>
                  </a:lnTo>
                  <a:lnTo>
                    <a:pt x="251" y="1146"/>
                  </a:lnTo>
                  <a:lnTo>
                    <a:pt x="210" y="871"/>
                  </a:lnTo>
                  <a:lnTo>
                    <a:pt x="156" y="819"/>
                  </a:lnTo>
                  <a:lnTo>
                    <a:pt x="183" y="652"/>
                  </a:lnTo>
                  <a:lnTo>
                    <a:pt x="147" y="564"/>
                  </a:lnTo>
                  <a:lnTo>
                    <a:pt x="152" y="295"/>
                  </a:lnTo>
                  <a:lnTo>
                    <a:pt x="96" y="212"/>
                  </a:lnTo>
                  <a:lnTo>
                    <a:pt x="126" y="73"/>
                  </a:lnTo>
                  <a:lnTo>
                    <a:pt x="819" y="63"/>
                  </a:lnTo>
                  <a:lnTo>
                    <a:pt x="885" y="98"/>
                  </a:lnTo>
                  <a:lnTo>
                    <a:pt x="999" y="0"/>
                  </a:lnTo>
                  <a:lnTo>
                    <a:pt x="1046" y="10"/>
                  </a:lnTo>
                  <a:lnTo>
                    <a:pt x="1108" y="38"/>
                  </a:lnTo>
                  <a:lnTo>
                    <a:pt x="1073" y="202"/>
                  </a:lnTo>
                  <a:lnTo>
                    <a:pt x="1242" y="335"/>
                  </a:lnTo>
                  <a:lnTo>
                    <a:pt x="1228" y="573"/>
                  </a:lnTo>
                  <a:lnTo>
                    <a:pt x="1198" y="576"/>
                  </a:lnTo>
                  <a:lnTo>
                    <a:pt x="1239" y="601"/>
                  </a:lnTo>
                  <a:lnTo>
                    <a:pt x="1187" y="609"/>
                  </a:lnTo>
                  <a:lnTo>
                    <a:pt x="1187" y="663"/>
                  </a:lnTo>
                  <a:lnTo>
                    <a:pt x="1250" y="639"/>
                  </a:lnTo>
                  <a:lnTo>
                    <a:pt x="1291" y="674"/>
                  </a:lnTo>
                  <a:lnTo>
                    <a:pt x="1258" y="819"/>
                  </a:lnTo>
                  <a:lnTo>
                    <a:pt x="1285" y="879"/>
                  </a:lnTo>
                  <a:lnTo>
                    <a:pt x="1237" y="917"/>
                  </a:lnTo>
                  <a:lnTo>
                    <a:pt x="1359" y="1100"/>
                  </a:lnTo>
                  <a:lnTo>
                    <a:pt x="1313" y="1135"/>
                  </a:lnTo>
                  <a:lnTo>
                    <a:pt x="1326" y="1332"/>
                  </a:lnTo>
                  <a:lnTo>
                    <a:pt x="1288" y="1409"/>
                  </a:lnTo>
                  <a:lnTo>
                    <a:pt x="1340" y="1477"/>
                  </a:lnTo>
                  <a:lnTo>
                    <a:pt x="1296" y="1666"/>
                  </a:lnTo>
                  <a:lnTo>
                    <a:pt x="1378" y="1818"/>
                  </a:lnTo>
                  <a:lnTo>
                    <a:pt x="1532" y="1949"/>
                  </a:lnTo>
                  <a:lnTo>
                    <a:pt x="1452" y="2072"/>
                  </a:lnTo>
                  <a:lnTo>
                    <a:pt x="1209" y="2089"/>
                  </a:lnTo>
                  <a:lnTo>
                    <a:pt x="852" y="2301"/>
                  </a:lnTo>
                  <a:lnTo>
                    <a:pt x="570" y="2381"/>
                  </a:lnTo>
                  <a:lnTo>
                    <a:pt x="447" y="2487"/>
                  </a:lnTo>
                  <a:lnTo>
                    <a:pt x="58" y="2359"/>
                  </a:lnTo>
                  <a:lnTo>
                    <a:pt x="58" y="2359"/>
                  </a:lnTo>
                  <a:close/>
                </a:path>
              </a:pathLst>
            </a:custGeom>
            <a:solidFill>
              <a:srgbClr val="5C6BC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1">
              <a:extLst>
                <a:ext uri="{FF2B5EF4-FFF2-40B4-BE49-F238E27FC236}">
                  <a16:creationId xmlns:a16="http://schemas.microsoft.com/office/drawing/2014/main" id="{778F5E9C-08DA-FD8F-E92C-54950FD8D4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688" y="1982788"/>
              <a:ext cx="236538" cy="149225"/>
            </a:xfrm>
            <a:custGeom>
              <a:avLst/>
              <a:gdLst>
                <a:gd name="T0" fmla="*/ 171 w 1045"/>
                <a:gd name="T1" fmla="*/ 99 h 658"/>
                <a:gd name="T2" fmla="*/ 524 w 1045"/>
                <a:gd name="T3" fmla="*/ 6 h 658"/>
                <a:gd name="T4" fmla="*/ 1045 w 1045"/>
                <a:gd name="T5" fmla="*/ 145 h 658"/>
                <a:gd name="T6" fmla="*/ 1037 w 1045"/>
                <a:gd name="T7" fmla="*/ 254 h 658"/>
                <a:gd name="T8" fmla="*/ 843 w 1045"/>
                <a:gd name="T9" fmla="*/ 385 h 658"/>
                <a:gd name="T10" fmla="*/ 594 w 1045"/>
                <a:gd name="T11" fmla="*/ 658 h 658"/>
                <a:gd name="T12" fmla="*/ 600 w 1045"/>
                <a:gd name="T13" fmla="*/ 593 h 658"/>
                <a:gd name="T14" fmla="*/ 524 w 1045"/>
                <a:gd name="T15" fmla="*/ 650 h 658"/>
                <a:gd name="T16" fmla="*/ 521 w 1045"/>
                <a:gd name="T17" fmla="*/ 601 h 658"/>
                <a:gd name="T18" fmla="*/ 458 w 1045"/>
                <a:gd name="T19" fmla="*/ 519 h 658"/>
                <a:gd name="T20" fmla="*/ 508 w 1045"/>
                <a:gd name="T21" fmla="*/ 481 h 658"/>
                <a:gd name="T22" fmla="*/ 502 w 1045"/>
                <a:gd name="T23" fmla="*/ 410 h 658"/>
                <a:gd name="T24" fmla="*/ 597 w 1045"/>
                <a:gd name="T25" fmla="*/ 413 h 658"/>
                <a:gd name="T26" fmla="*/ 521 w 1045"/>
                <a:gd name="T27" fmla="*/ 358 h 658"/>
                <a:gd name="T28" fmla="*/ 450 w 1045"/>
                <a:gd name="T29" fmla="*/ 383 h 658"/>
                <a:gd name="T30" fmla="*/ 445 w 1045"/>
                <a:gd name="T31" fmla="*/ 308 h 658"/>
                <a:gd name="T32" fmla="*/ 564 w 1045"/>
                <a:gd name="T33" fmla="*/ 287 h 658"/>
                <a:gd name="T34" fmla="*/ 619 w 1045"/>
                <a:gd name="T35" fmla="*/ 358 h 658"/>
                <a:gd name="T36" fmla="*/ 594 w 1045"/>
                <a:gd name="T37" fmla="*/ 270 h 658"/>
                <a:gd name="T38" fmla="*/ 311 w 1045"/>
                <a:gd name="T39" fmla="*/ 363 h 658"/>
                <a:gd name="T40" fmla="*/ 267 w 1045"/>
                <a:gd name="T41" fmla="*/ 371 h 658"/>
                <a:gd name="T42" fmla="*/ 349 w 1045"/>
                <a:gd name="T43" fmla="*/ 282 h 658"/>
                <a:gd name="T44" fmla="*/ 297 w 1045"/>
                <a:gd name="T45" fmla="*/ 257 h 658"/>
                <a:gd name="T46" fmla="*/ 128 w 1045"/>
                <a:gd name="T47" fmla="*/ 238 h 658"/>
                <a:gd name="T48" fmla="*/ 93 w 1045"/>
                <a:gd name="T49" fmla="*/ 207 h 658"/>
                <a:gd name="T50" fmla="*/ 0 w 1045"/>
                <a:gd name="T51" fmla="*/ 147 h 658"/>
                <a:gd name="T52" fmla="*/ 403 w 1045"/>
                <a:gd name="T53" fmla="*/ 454 h 658"/>
                <a:gd name="T54" fmla="*/ 417 w 1045"/>
                <a:gd name="T55" fmla="*/ 410 h 658"/>
                <a:gd name="T56" fmla="*/ 436 w 1045"/>
                <a:gd name="T57" fmla="*/ 429 h 658"/>
                <a:gd name="T58" fmla="*/ 365 w 1045"/>
                <a:gd name="T59" fmla="*/ 481 h 658"/>
                <a:gd name="T60" fmla="*/ 360 w 1045"/>
                <a:gd name="T61" fmla="*/ 459 h 658"/>
                <a:gd name="T62" fmla="*/ 374 w 1045"/>
                <a:gd name="T63" fmla="*/ 464 h 658"/>
                <a:gd name="T64" fmla="*/ 363 w 1045"/>
                <a:gd name="T65" fmla="*/ 552 h 658"/>
                <a:gd name="T66" fmla="*/ 352 w 1045"/>
                <a:gd name="T67" fmla="*/ 536 h 658"/>
                <a:gd name="T68" fmla="*/ 374 w 1045"/>
                <a:gd name="T69" fmla="*/ 562 h 658"/>
                <a:gd name="T70" fmla="*/ 292 w 1045"/>
                <a:gd name="T71" fmla="*/ 557 h 658"/>
                <a:gd name="T72" fmla="*/ 314 w 1045"/>
                <a:gd name="T73" fmla="*/ 569 h 658"/>
                <a:gd name="T74" fmla="*/ 311 w 1045"/>
                <a:gd name="T75" fmla="*/ 574 h 658"/>
                <a:gd name="T76" fmla="*/ 264 w 1045"/>
                <a:gd name="T77" fmla="*/ 634 h 658"/>
                <a:gd name="T78" fmla="*/ 286 w 1045"/>
                <a:gd name="T79" fmla="*/ 587 h 658"/>
                <a:gd name="T80" fmla="*/ 294 w 1045"/>
                <a:gd name="T81" fmla="*/ 615 h 658"/>
                <a:gd name="T82" fmla="*/ 292 w 1045"/>
                <a:gd name="T83" fmla="*/ 478 h 658"/>
                <a:gd name="T84" fmla="*/ 226 w 1045"/>
                <a:gd name="T85" fmla="*/ 473 h 658"/>
                <a:gd name="T86" fmla="*/ 256 w 1045"/>
                <a:gd name="T87" fmla="*/ 431 h 658"/>
                <a:gd name="T88" fmla="*/ 237 w 1045"/>
                <a:gd name="T89" fmla="*/ 590 h 658"/>
                <a:gd name="T90" fmla="*/ 267 w 1045"/>
                <a:gd name="T91" fmla="*/ 601 h 658"/>
                <a:gd name="T92" fmla="*/ 256 w 1045"/>
                <a:gd name="T93" fmla="*/ 623 h 658"/>
                <a:gd name="T94" fmla="*/ 256 w 1045"/>
                <a:gd name="T95" fmla="*/ 312 h 658"/>
                <a:gd name="T96" fmla="*/ 199 w 1045"/>
                <a:gd name="T97" fmla="*/ 338 h 658"/>
                <a:gd name="T98" fmla="*/ 229 w 1045"/>
                <a:gd name="T99" fmla="*/ 317 h 658"/>
                <a:gd name="T100" fmla="*/ 207 w 1045"/>
                <a:gd name="T101" fmla="*/ 642 h 658"/>
                <a:gd name="T102" fmla="*/ 229 w 1045"/>
                <a:gd name="T103" fmla="*/ 574 h 658"/>
                <a:gd name="T104" fmla="*/ 237 w 1045"/>
                <a:gd name="T105" fmla="*/ 625 h 658"/>
                <a:gd name="T106" fmla="*/ 178 w 1045"/>
                <a:gd name="T107" fmla="*/ 539 h 658"/>
                <a:gd name="T108" fmla="*/ 196 w 1045"/>
                <a:gd name="T109" fmla="*/ 569 h 658"/>
                <a:gd name="T110" fmla="*/ 161 w 1045"/>
                <a:gd name="T111" fmla="*/ 560 h 658"/>
                <a:gd name="T112" fmla="*/ 174 w 1045"/>
                <a:gd name="T113" fmla="*/ 459 h 658"/>
                <a:gd name="T114" fmla="*/ 183 w 1045"/>
                <a:gd name="T115" fmla="*/ 484 h 658"/>
                <a:gd name="T116" fmla="*/ 155 w 1045"/>
                <a:gd name="T117" fmla="*/ 478 h 658"/>
                <a:gd name="T118" fmla="*/ 112 w 1045"/>
                <a:gd name="T119" fmla="*/ 467 h 658"/>
                <a:gd name="T120" fmla="*/ 169 w 1045"/>
                <a:gd name="T121" fmla="*/ 429 h 658"/>
                <a:gd name="T122" fmla="*/ 150 w 1045"/>
                <a:gd name="T123" fmla="*/ 467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5" h="658">
                  <a:moveTo>
                    <a:pt x="0" y="147"/>
                  </a:moveTo>
                  <a:lnTo>
                    <a:pt x="171" y="99"/>
                  </a:lnTo>
                  <a:lnTo>
                    <a:pt x="360" y="101"/>
                  </a:lnTo>
                  <a:lnTo>
                    <a:pt x="524" y="6"/>
                  </a:lnTo>
                  <a:lnTo>
                    <a:pt x="1029" y="0"/>
                  </a:lnTo>
                  <a:lnTo>
                    <a:pt x="1045" y="145"/>
                  </a:lnTo>
                  <a:lnTo>
                    <a:pt x="949" y="200"/>
                  </a:lnTo>
                  <a:lnTo>
                    <a:pt x="1037" y="254"/>
                  </a:lnTo>
                  <a:lnTo>
                    <a:pt x="1034" y="366"/>
                  </a:lnTo>
                  <a:lnTo>
                    <a:pt x="843" y="385"/>
                  </a:lnTo>
                  <a:lnTo>
                    <a:pt x="698" y="454"/>
                  </a:lnTo>
                  <a:lnTo>
                    <a:pt x="594" y="658"/>
                  </a:lnTo>
                  <a:lnTo>
                    <a:pt x="562" y="653"/>
                  </a:lnTo>
                  <a:lnTo>
                    <a:pt x="600" y="593"/>
                  </a:lnTo>
                  <a:lnTo>
                    <a:pt x="594" y="560"/>
                  </a:lnTo>
                  <a:lnTo>
                    <a:pt x="524" y="650"/>
                  </a:lnTo>
                  <a:lnTo>
                    <a:pt x="529" y="557"/>
                  </a:lnTo>
                  <a:lnTo>
                    <a:pt x="521" y="601"/>
                  </a:lnTo>
                  <a:lnTo>
                    <a:pt x="461" y="577"/>
                  </a:lnTo>
                  <a:lnTo>
                    <a:pt x="458" y="519"/>
                  </a:lnTo>
                  <a:lnTo>
                    <a:pt x="499" y="497"/>
                  </a:lnTo>
                  <a:lnTo>
                    <a:pt x="508" y="481"/>
                  </a:lnTo>
                  <a:lnTo>
                    <a:pt x="425" y="511"/>
                  </a:lnTo>
                  <a:lnTo>
                    <a:pt x="502" y="410"/>
                  </a:lnTo>
                  <a:lnTo>
                    <a:pt x="556" y="437"/>
                  </a:lnTo>
                  <a:lnTo>
                    <a:pt x="597" y="413"/>
                  </a:lnTo>
                  <a:lnTo>
                    <a:pt x="521" y="396"/>
                  </a:lnTo>
                  <a:lnTo>
                    <a:pt x="521" y="358"/>
                  </a:lnTo>
                  <a:lnTo>
                    <a:pt x="448" y="434"/>
                  </a:lnTo>
                  <a:lnTo>
                    <a:pt x="450" y="383"/>
                  </a:lnTo>
                  <a:lnTo>
                    <a:pt x="410" y="369"/>
                  </a:lnTo>
                  <a:lnTo>
                    <a:pt x="445" y="308"/>
                  </a:lnTo>
                  <a:lnTo>
                    <a:pt x="532" y="315"/>
                  </a:lnTo>
                  <a:lnTo>
                    <a:pt x="564" y="287"/>
                  </a:lnTo>
                  <a:lnTo>
                    <a:pt x="573" y="338"/>
                  </a:lnTo>
                  <a:lnTo>
                    <a:pt x="619" y="358"/>
                  </a:lnTo>
                  <a:lnTo>
                    <a:pt x="573" y="317"/>
                  </a:lnTo>
                  <a:lnTo>
                    <a:pt x="594" y="270"/>
                  </a:lnTo>
                  <a:lnTo>
                    <a:pt x="450" y="282"/>
                  </a:lnTo>
                  <a:lnTo>
                    <a:pt x="311" y="363"/>
                  </a:lnTo>
                  <a:lnTo>
                    <a:pt x="322" y="312"/>
                  </a:lnTo>
                  <a:lnTo>
                    <a:pt x="267" y="371"/>
                  </a:lnTo>
                  <a:lnTo>
                    <a:pt x="297" y="279"/>
                  </a:lnTo>
                  <a:lnTo>
                    <a:pt x="349" y="282"/>
                  </a:lnTo>
                  <a:lnTo>
                    <a:pt x="349" y="262"/>
                  </a:lnTo>
                  <a:lnTo>
                    <a:pt x="297" y="257"/>
                  </a:lnTo>
                  <a:lnTo>
                    <a:pt x="210" y="315"/>
                  </a:lnTo>
                  <a:lnTo>
                    <a:pt x="128" y="238"/>
                  </a:lnTo>
                  <a:lnTo>
                    <a:pt x="226" y="137"/>
                  </a:lnTo>
                  <a:lnTo>
                    <a:pt x="93" y="207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436" y="429"/>
                  </a:moveTo>
                  <a:lnTo>
                    <a:pt x="403" y="454"/>
                  </a:lnTo>
                  <a:lnTo>
                    <a:pt x="382" y="448"/>
                  </a:lnTo>
                  <a:lnTo>
                    <a:pt x="417" y="410"/>
                  </a:lnTo>
                  <a:lnTo>
                    <a:pt x="436" y="429"/>
                  </a:lnTo>
                  <a:lnTo>
                    <a:pt x="436" y="429"/>
                  </a:lnTo>
                  <a:close/>
                  <a:moveTo>
                    <a:pt x="374" y="464"/>
                  </a:moveTo>
                  <a:lnTo>
                    <a:pt x="365" y="481"/>
                  </a:lnTo>
                  <a:lnTo>
                    <a:pt x="344" y="476"/>
                  </a:lnTo>
                  <a:lnTo>
                    <a:pt x="360" y="459"/>
                  </a:lnTo>
                  <a:lnTo>
                    <a:pt x="374" y="464"/>
                  </a:lnTo>
                  <a:lnTo>
                    <a:pt x="374" y="464"/>
                  </a:lnTo>
                  <a:close/>
                  <a:moveTo>
                    <a:pt x="374" y="562"/>
                  </a:moveTo>
                  <a:lnTo>
                    <a:pt x="363" y="552"/>
                  </a:lnTo>
                  <a:lnTo>
                    <a:pt x="335" y="585"/>
                  </a:lnTo>
                  <a:lnTo>
                    <a:pt x="352" y="536"/>
                  </a:lnTo>
                  <a:lnTo>
                    <a:pt x="374" y="562"/>
                  </a:lnTo>
                  <a:lnTo>
                    <a:pt x="374" y="562"/>
                  </a:lnTo>
                  <a:close/>
                  <a:moveTo>
                    <a:pt x="311" y="574"/>
                  </a:moveTo>
                  <a:lnTo>
                    <a:pt x="292" y="557"/>
                  </a:lnTo>
                  <a:lnTo>
                    <a:pt x="314" y="536"/>
                  </a:lnTo>
                  <a:lnTo>
                    <a:pt x="314" y="569"/>
                  </a:lnTo>
                  <a:lnTo>
                    <a:pt x="311" y="574"/>
                  </a:lnTo>
                  <a:lnTo>
                    <a:pt x="311" y="574"/>
                  </a:lnTo>
                  <a:close/>
                  <a:moveTo>
                    <a:pt x="294" y="615"/>
                  </a:moveTo>
                  <a:lnTo>
                    <a:pt x="264" y="634"/>
                  </a:lnTo>
                  <a:lnTo>
                    <a:pt x="276" y="577"/>
                  </a:lnTo>
                  <a:lnTo>
                    <a:pt x="286" y="587"/>
                  </a:lnTo>
                  <a:lnTo>
                    <a:pt x="294" y="615"/>
                  </a:lnTo>
                  <a:lnTo>
                    <a:pt x="294" y="615"/>
                  </a:lnTo>
                  <a:close/>
                  <a:moveTo>
                    <a:pt x="256" y="431"/>
                  </a:moveTo>
                  <a:lnTo>
                    <a:pt x="292" y="478"/>
                  </a:lnTo>
                  <a:lnTo>
                    <a:pt x="243" y="492"/>
                  </a:lnTo>
                  <a:lnTo>
                    <a:pt x="226" y="473"/>
                  </a:lnTo>
                  <a:lnTo>
                    <a:pt x="256" y="431"/>
                  </a:lnTo>
                  <a:lnTo>
                    <a:pt x="256" y="431"/>
                  </a:lnTo>
                  <a:close/>
                  <a:moveTo>
                    <a:pt x="256" y="623"/>
                  </a:moveTo>
                  <a:lnTo>
                    <a:pt x="237" y="590"/>
                  </a:lnTo>
                  <a:lnTo>
                    <a:pt x="264" y="574"/>
                  </a:lnTo>
                  <a:lnTo>
                    <a:pt x="267" y="601"/>
                  </a:lnTo>
                  <a:lnTo>
                    <a:pt x="256" y="623"/>
                  </a:lnTo>
                  <a:lnTo>
                    <a:pt x="256" y="623"/>
                  </a:lnTo>
                  <a:close/>
                  <a:moveTo>
                    <a:pt x="229" y="317"/>
                  </a:moveTo>
                  <a:lnTo>
                    <a:pt x="256" y="312"/>
                  </a:lnTo>
                  <a:lnTo>
                    <a:pt x="240" y="363"/>
                  </a:lnTo>
                  <a:lnTo>
                    <a:pt x="199" y="338"/>
                  </a:lnTo>
                  <a:lnTo>
                    <a:pt x="229" y="317"/>
                  </a:lnTo>
                  <a:lnTo>
                    <a:pt x="229" y="317"/>
                  </a:lnTo>
                  <a:close/>
                  <a:moveTo>
                    <a:pt x="237" y="625"/>
                  </a:moveTo>
                  <a:lnTo>
                    <a:pt x="207" y="642"/>
                  </a:lnTo>
                  <a:lnTo>
                    <a:pt x="171" y="615"/>
                  </a:lnTo>
                  <a:lnTo>
                    <a:pt x="229" y="574"/>
                  </a:lnTo>
                  <a:lnTo>
                    <a:pt x="237" y="625"/>
                  </a:lnTo>
                  <a:lnTo>
                    <a:pt x="237" y="625"/>
                  </a:lnTo>
                  <a:close/>
                  <a:moveTo>
                    <a:pt x="161" y="560"/>
                  </a:moveTo>
                  <a:lnTo>
                    <a:pt x="178" y="539"/>
                  </a:lnTo>
                  <a:lnTo>
                    <a:pt x="204" y="544"/>
                  </a:lnTo>
                  <a:lnTo>
                    <a:pt x="196" y="569"/>
                  </a:lnTo>
                  <a:lnTo>
                    <a:pt x="161" y="560"/>
                  </a:lnTo>
                  <a:lnTo>
                    <a:pt x="161" y="560"/>
                  </a:lnTo>
                  <a:close/>
                  <a:moveTo>
                    <a:pt x="155" y="478"/>
                  </a:moveTo>
                  <a:lnTo>
                    <a:pt x="174" y="459"/>
                  </a:lnTo>
                  <a:lnTo>
                    <a:pt x="199" y="459"/>
                  </a:lnTo>
                  <a:lnTo>
                    <a:pt x="183" y="484"/>
                  </a:lnTo>
                  <a:lnTo>
                    <a:pt x="155" y="478"/>
                  </a:lnTo>
                  <a:lnTo>
                    <a:pt x="155" y="478"/>
                  </a:lnTo>
                  <a:close/>
                  <a:moveTo>
                    <a:pt x="150" y="467"/>
                  </a:moveTo>
                  <a:lnTo>
                    <a:pt x="112" y="467"/>
                  </a:lnTo>
                  <a:lnTo>
                    <a:pt x="109" y="451"/>
                  </a:lnTo>
                  <a:lnTo>
                    <a:pt x="169" y="429"/>
                  </a:lnTo>
                  <a:lnTo>
                    <a:pt x="150" y="467"/>
                  </a:lnTo>
                  <a:lnTo>
                    <a:pt x="150" y="467"/>
                  </a:lnTo>
                  <a:close/>
                </a:path>
              </a:pathLst>
            </a:custGeom>
            <a:solidFill>
              <a:srgbClr val="AB47B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11D45F05-AFAC-4B6D-8AFD-45AB7DA3CD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4013" y="414338"/>
              <a:ext cx="957263" cy="760413"/>
            </a:xfrm>
            <a:custGeom>
              <a:avLst/>
              <a:gdLst>
                <a:gd name="T0" fmla="*/ 214 w 4223"/>
                <a:gd name="T1" fmla="*/ 48 h 3355"/>
                <a:gd name="T2" fmla="*/ 914 w 4223"/>
                <a:gd name="T3" fmla="*/ 90 h 3355"/>
                <a:gd name="T4" fmla="*/ 1100 w 4223"/>
                <a:gd name="T5" fmla="*/ 136 h 3355"/>
                <a:gd name="T6" fmla="*/ 1300 w 4223"/>
                <a:gd name="T7" fmla="*/ 191 h 3355"/>
                <a:gd name="T8" fmla="*/ 1674 w 4223"/>
                <a:gd name="T9" fmla="*/ 231 h 3355"/>
                <a:gd name="T10" fmla="*/ 1903 w 4223"/>
                <a:gd name="T11" fmla="*/ 146 h 3355"/>
                <a:gd name="T12" fmla="*/ 1909 w 4223"/>
                <a:gd name="T13" fmla="*/ 125 h 3355"/>
                <a:gd name="T14" fmla="*/ 2184 w 4223"/>
                <a:gd name="T15" fmla="*/ 23 h 3355"/>
                <a:gd name="T16" fmla="*/ 2102 w 4223"/>
                <a:gd name="T17" fmla="*/ 90 h 3355"/>
                <a:gd name="T18" fmla="*/ 2186 w 4223"/>
                <a:gd name="T19" fmla="*/ 23 h 3355"/>
                <a:gd name="T20" fmla="*/ 2388 w 4223"/>
                <a:gd name="T21" fmla="*/ 73 h 3355"/>
                <a:gd name="T22" fmla="*/ 2503 w 4223"/>
                <a:gd name="T23" fmla="*/ 43 h 3355"/>
                <a:gd name="T24" fmla="*/ 2523 w 4223"/>
                <a:gd name="T25" fmla="*/ 46 h 3355"/>
                <a:gd name="T26" fmla="*/ 2503 w 4223"/>
                <a:gd name="T27" fmla="*/ 43 h 3355"/>
                <a:gd name="T28" fmla="*/ 2556 w 4223"/>
                <a:gd name="T29" fmla="*/ 146 h 3355"/>
                <a:gd name="T30" fmla="*/ 2640 w 4223"/>
                <a:gd name="T31" fmla="*/ 174 h 3355"/>
                <a:gd name="T32" fmla="*/ 2749 w 4223"/>
                <a:gd name="T33" fmla="*/ 201 h 3355"/>
                <a:gd name="T34" fmla="*/ 2773 w 4223"/>
                <a:gd name="T35" fmla="*/ 204 h 3355"/>
                <a:gd name="T36" fmla="*/ 2891 w 4223"/>
                <a:gd name="T37" fmla="*/ 201 h 3355"/>
                <a:gd name="T38" fmla="*/ 2899 w 4223"/>
                <a:gd name="T39" fmla="*/ 188 h 3355"/>
                <a:gd name="T40" fmla="*/ 2926 w 4223"/>
                <a:gd name="T41" fmla="*/ 155 h 3355"/>
                <a:gd name="T42" fmla="*/ 3115 w 4223"/>
                <a:gd name="T43" fmla="*/ 182 h 3355"/>
                <a:gd name="T44" fmla="*/ 3541 w 4223"/>
                <a:gd name="T45" fmla="*/ 731 h 3355"/>
                <a:gd name="T46" fmla="*/ 3382 w 4223"/>
                <a:gd name="T47" fmla="*/ 1244 h 3355"/>
                <a:gd name="T48" fmla="*/ 3150 w 4223"/>
                <a:gd name="T49" fmla="*/ 1228 h 3355"/>
                <a:gd name="T50" fmla="*/ 2949 w 4223"/>
                <a:gd name="T51" fmla="*/ 898 h 3355"/>
                <a:gd name="T52" fmla="*/ 2741 w 4223"/>
                <a:gd name="T53" fmla="*/ 551 h 3355"/>
                <a:gd name="T54" fmla="*/ 2743 w 4223"/>
                <a:gd name="T55" fmla="*/ 775 h 3355"/>
                <a:gd name="T56" fmla="*/ 2839 w 4223"/>
                <a:gd name="T57" fmla="*/ 1037 h 3355"/>
                <a:gd name="T58" fmla="*/ 3090 w 4223"/>
                <a:gd name="T59" fmla="*/ 1307 h 3355"/>
                <a:gd name="T60" fmla="*/ 3090 w 4223"/>
                <a:gd name="T61" fmla="*/ 1356 h 3355"/>
                <a:gd name="T62" fmla="*/ 3229 w 4223"/>
                <a:gd name="T63" fmla="*/ 1616 h 3355"/>
                <a:gd name="T64" fmla="*/ 3232 w 4223"/>
                <a:gd name="T65" fmla="*/ 1673 h 3355"/>
                <a:gd name="T66" fmla="*/ 3219 w 4223"/>
                <a:gd name="T67" fmla="*/ 1662 h 3355"/>
                <a:gd name="T68" fmla="*/ 3418 w 4223"/>
                <a:gd name="T69" fmla="*/ 2026 h 3355"/>
                <a:gd name="T70" fmla="*/ 3846 w 4223"/>
                <a:gd name="T71" fmla="*/ 2673 h 3355"/>
                <a:gd name="T72" fmla="*/ 3743 w 4223"/>
                <a:gd name="T73" fmla="*/ 2814 h 3355"/>
                <a:gd name="T74" fmla="*/ 3879 w 4223"/>
                <a:gd name="T75" fmla="*/ 3088 h 3355"/>
                <a:gd name="T76" fmla="*/ 4223 w 4223"/>
                <a:gd name="T77" fmla="*/ 3355 h 3355"/>
                <a:gd name="T78" fmla="*/ 2332 w 4223"/>
                <a:gd name="T79" fmla="*/ 3265 h 3355"/>
                <a:gd name="T80" fmla="*/ 102 w 4223"/>
                <a:gd name="T81" fmla="*/ 3347 h 3355"/>
                <a:gd name="T82" fmla="*/ 0 w 4223"/>
                <a:gd name="T83" fmla="*/ 491 h 3355"/>
                <a:gd name="T84" fmla="*/ 58 w 4223"/>
                <a:gd name="T85" fmla="*/ 100 h 3355"/>
                <a:gd name="T86" fmla="*/ 3486 w 4223"/>
                <a:gd name="T87" fmla="*/ 1253 h 3355"/>
                <a:gd name="T88" fmla="*/ 3461 w 4223"/>
                <a:gd name="T89" fmla="*/ 1261 h 3355"/>
                <a:gd name="T90" fmla="*/ 3486 w 4223"/>
                <a:gd name="T91" fmla="*/ 1253 h 3355"/>
                <a:gd name="T92" fmla="*/ 3404 w 4223"/>
                <a:gd name="T93" fmla="*/ 1253 h 3355"/>
                <a:gd name="T94" fmla="*/ 3412 w 4223"/>
                <a:gd name="T95" fmla="*/ 1231 h 3355"/>
                <a:gd name="T96" fmla="*/ 3249 w 4223"/>
                <a:gd name="T97" fmla="*/ 1427 h 3355"/>
                <a:gd name="T98" fmla="*/ 3202 w 4223"/>
                <a:gd name="T99" fmla="*/ 1400 h 3355"/>
                <a:gd name="T100" fmla="*/ 3249 w 4223"/>
                <a:gd name="T101" fmla="*/ 1427 h 3355"/>
                <a:gd name="T102" fmla="*/ 3047 w 4223"/>
                <a:gd name="T103" fmla="*/ 171 h 3355"/>
                <a:gd name="T104" fmla="*/ 2992 w 4223"/>
                <a:gd name="T105" fmla="*/ 149 h 3355"/>
                <a:gd name="T106" fmla="*/ 2916 w 4223"/>
                <a:gd name="T107" fmla="*/ 149 h 3355"/>
                <a:gd name="T108" fmla="*/ 2924 w 4223"/>
                <a:gd name="T109" fmla="*/ 141 h 3355"/>
                <a:gd name="T110" fmla="*/ 2951 w 4223"/>
                <a:gd name="T111" fmla="*/ 146 h 3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23" h="3355">
                  <a:moveTo>
                    <a:pt x="161" y="0"/>
                  </a:moveTo>
                  <a:lnTo>
                    <a:pt x="214" y="48"/>
                  </a:lnTo>
                  <a:lnTo>
                    <a:pt x="445" y="13"/>
                  </a:lnTo>
                  <a:lnTo>
                    <a:pt x="914" y="90"/>
                  </a:lnTo>
                  <a:lnTo>
                    <a:pt x="959" y="141"/>
                  </a:lnTo>
                  <a:lnTo>
                    <a:pt x="1100" y="136"/>
                  </a:lnTo>
                  <a:lnTo>
                    <a:pt x="1125" y="184"/>
                  </a:lnTo>
                  <a:lnTo>
                    <a:pt x="1300" y="191"/>
                  </a:lnTo>
                  <a:lnTo>
                    <a:pt x="1508" y="275"/>
                  </a:lnTo>
                  <a:lnTo>
                    <a:pt x="1674" y="231"/>
                  </a:lnTo>
                  <a:lnTo>
                    <a:pt x="1871" y="108"/>
                  </a:lnTo>
                  <a:lnTo>
                    <a:pt x="1903" y="146"/>
                  </a:lnTo>
                  <a:lnTo>
                    <a:pt x="1947" y="138"/>
                  </a:lnTo>
                  <a:lnTo>
                    <a:pt x="1909" y="125"/>
                  </a:lnTo>
                  <a:lnTo>
                    <a:pt x="1971" y="48"/>
                  </a:lnTo>
                  <a:lnTo>
                    <a:pt x="2184" y="23"/>
                  </a:lnTo>
                  <a:lnTo>
                    <a:pt x="2034" y="84"/>
                  </a:lnTo>
                  <a:lnTo>
                    <a:pt x="2102" y="90"/>
                  </a:lnTo>
                  <a:lnTo>
                    <a:pt x="2236" y="56"/>
                  </a:lnTo>
                  <a:lnTo>
                    <a:pt x="2186" y="23"/>
                  </a:lnTo>
                  <a:lnTo>
                    <a:pt x="2228" y="18"/>
                  </a:lnTo>
                  <a:lnTo>
                    <a:pt x="2388" y="73"/>
                  </a:lnTo>
                  <a:lnTo>
                    <a:pt x="2498" y="43"/>
                  </a:lnTo>
                  <a:lnTo>
                    <a:pt x="2503" y="43"/>
                  </a:lnTo>
                  <a:lnTo>
                    <a:pt x="2511" y="43"/>
                  </a:lnTo>
                  <a:lnTo>
                    <a:pt x="2523" y="46"/>
                  </a:lnTo>
                  <a:lnTo>
                    <a:pt x="2610" y="123"/>
                  </a:lnTo>
                  <a:lnTo>
                    <a:pt x="2503" y="43"/>
                  </a:lnTo>
                  <a:lnTo>
                    <a:pt x="2460" y="125"/>
                  </a:lnTo>
                  <a:lnTo>
                    <a:pt x="2556" y="146"/>
                  </a:lnTo>
                  <a:lnTo>
                    <a:pt x="2577" y="201"/>
                  </a:lnTo>
                  <a:lnTo>
                    <a:pt x="2640" y="174"/>
                  </a:lnTo>
                  <a:lnTo>
                    <a:pt x="2612" y="123"/>
                  </a:lnTo>
                  <a:lnTo>
                    <a:pt x="2749" y="201"/>
                  </a:lnTo>
                  <a:lnTo>
                    <a:pt x="2864" y="169"/>
                  </a:lnTo>
                  <a:lnTo>
                    <a:pt x="2773" y="204"/>
                  </a:lnTo>
                  <a:lnTo>
                    <a:pt x="2795" y="207"/>
                  </a:lnTo>
                  <a:lnTo>
                    <a:pt x="2891" y="201"/>
                  </a:lnTo>
                  <a:lnTo>
                    <a:pt x="2910" y="177"/>
                  </a:lnTo>
                  <a:lnTo>
                    <a:pt x="2899" y="188"/>
                  </a:lnTo>
                  <a:lnTo>
                    <a:pt x="2872" y="184"/>
                  </a:lnTo>
                  <a:lnTo>
                    <a:pt x="2926" y="155"/>
                  </a:lnTo>
                  <a:lnTo>
                    <a:pt x="2934" y="207"/>
                  </a:lnTo>
                  <a:lnTo>
                    <a:pt x="3115" y="182"/>
                  </a:lnTo>
                  <a:lnTo>
                    <a:pt x="3306" y="119"/>
                  </a:lnTo>
                  <a:lnTo>
                    <a:pt x="3541" y="731"/>
                  </a:lnTo>
                  <a:lnTo>
                    <a:pt x="3374" y="1127"/>
                  </a:lnTo>
                  <a:lnTo>
                    <a:pt x="3382" y="1244"/>
                  </a:lnTo>
                  <a:lnTo>
                    <a:pt x="3319" y="1329"/>
                  </a:lnTo>
                  <a:lnTo>
                    <a:pt x="3150" y="1228"/>
                  </a:lnTo>
                  <a:lnTo>
                    <a:pt x="2964" y="1040"/>
                  </a:lnTo>
                  <a:lnTo>
                    <a:pt x="2949" y="898"/>
                  </a:lnTo>
                  <a:lnTo>
                    <a:pt x="2787" y="740"/>
                  </a:lnTo>
                  <a:lnTo>
                    <a:pt x="2741" y="551"/>
                  </a:lnTo>
                  <a:lnTo>
                    <a:pt x="2656" y="693"/>
                  </a:lnTo>
                  <a:lnTo>
                    <a:pt x="2743" y="775"/>
                  </a:lnTo>
                  <a:lnTo>
                    <a:pt x="2757" y="903"/>
                  </a:lnTo>
                  <a:lnTo>
                    <a:pt x="2839" y="1037"/>
                  </a:lnTo>
                  <a:lnTo>
                    <a:pt x="3077" y="1271"/>
                  </a:lnTo>
                  <a:lnTo>
                    <a:pt x="3090" y="1307"/>
                  </a:lnTo>
                  <a:lnTo>
                    <a:pt x="3049" y="1296"/>
                  </a:lnTo>
                  <a:lnTo>
                    <a:pt x="3090" y="1356"/>
                  </a:lnTo>
                  <a:lnTo>
                    <a:pt x="3057" y="1356"/>
                  </a:lnTo>
                  <a:lnTo>
                    <a:pt x="3229" y="1616"/>
                  </a:lnTo>
                  <a:lnTo>
                    <a:pt x="3221" y="1654"/>
                  </a:lnTo>
                  <a:lnTo>
                    <a:pt x="3232" y="1673"/>
                  </a:lnTo>
                  <a:lnTo>
                    <a:pt x="3232" y="1681"/>
                  </a:lnTo>
                  <a:lnTo>
                    <a:pt x="3219" y="1662"/>
                  </a:lnTo>
                  <a:lnTo>
                    <a:pt x="3211" y="1701"/>
                  </a:lnTo>
                  <a:lnTo>
                    <a:pt x="3418" y="2026"/>
                  </a:lnTo>
                  <a:lnTo>
                    <a:pt x="3622" y="2459"/>
                  </a:lnTo>
                  <a:lnTo>
                    <a:pt x="3846" y="2673"/>
                  </a:lnTo>
                  <a:lnTo>
                    <a:pt x="3740" y="2665"/>
                  </a:lnTo>
                  <a:lnTo>
                    <a:pt x="3743" y="2814"/>
                  </a:lnTo>
                  <a:lnTo>
                    <a:pt x="3811" y="3016"/>
                  </a:lnTo>
                  <a:lnTo>
                    <a:pt x="3879" y="3088"/>
                  </a:lnTo>
                  <a:lnTo>
                    <a:pt x="3997" y="3126"/>
                  </a:lnTo>
                  <a:lnTo>
                    <a:pt x="4223" y="3355"/>
                  </a:lnTo>
                  <a:lnTo>
                    <a:pt x="2337" y="3350"/>
                  </a:lnTo>
                  <a:lnTo>
                    <a:pt x="2332" y="3265"/>
                  </a:lnTo>
                  <a:lnTo>
                    <a:pt x="2271" y="3350"/>
                  </a:lnTo>
                  <a:lnTo>
                    <a:pt x="102" y="3347"/>
                  </a:lnTo>
                  <a:lnTo>
                    <a:pt x="102" y="826"/>
                  </a:lnTo>
                  <a:lnTo>
                    <a:pt x="0" y="491"/>
                  </a:lnTo>
                  <a:lnTo>
                    <a:pt x="107" y="289"/>
                  </a:lnTo>
                  <a:lnTo>
                    <a:pt x="58" y="100"/>
                  </a:lnTo>
                  <a:lnTo>
                    <a:pt x="161" y="0"/>
                  </a:lnTo>
                  <a:close/>
                  <a:moveTo>
                    <a:pt x="3486" y="1253"/>
                  </a:moveTo>
                  <a:lnTo>
                    <a:pt x="3475" y="1269"/>
                  </a:lnTo>
                  <a:lnTo>
                    <a:pt x="3461" y="1261"/>
                  </a:lnTo>
                  <a:lnTo>
                    <a:pt x="3470" y="1253"/>
                  </a:lnTo>
                  <a:lnTo>
                    <a:pt x="3486" y="1253"/>
                  </a:lnTo>
                  <a:close/>
                  <a:moveTo>
                    <a:pt x="3420" y="1263"/>
                  </a:moveTo>
                  <a:lnTo>
                    <a:pt x="3404" y="1253"/>
                  </a:lnTo>
                  <a:lnTo>
                    <a:pt x="3401" y="1239"/>
                  </a:lnTo>
                  <a:lnTo>
                    <a:pt x="3412" y="1231"/>
                  </a:lnTo>
                  <a:lnTo>
                    <a:pt x="3420" y="1263"/>
                  </a:lnTo>
                  <a:close/>
                  <a:moveTo>
                    <a:pt x="3249" y="1427"/>
                  </a:moveTo>
                  <a:lnTo>
                    <a:pt x="3208" y="1411"/>
                  </a:lnTo>
                  <a:lnTo>
                    <a:pt x="3202" y="1400"/>
                  </a:lnTo>
                  <a:lnTo>
                    <a:pt x="3241" y="1409"/>
                  </a:lnTo>
                  <a:lnTo>
                    <a:pt x="3249" y="1427"/>
                  </a:lnTo>
                  <a:close/>
                  <a:moveTo>
                    <a:pt x="2992" y="149"/>
                  </a:moveTo>
                  <a:lnTo>
                    <a:pt x="3047" y="171"/>
                  </a:lnTo>
                  <a:lnTo>
                    <a:pt x="2981" y="149"/>
                  </a:lnTo>
                  <a:lnTo>
                    <a:pt x="2992" y="149"/>
                  </a:lnTo>
                  <a:close/>
                  <a:moveTo>
                    <a:pt x="2951" y="146"/>
                  </a:moveTo>
                  <a:lnTo>
                    <a:pt x="2916" y="149"/>
                  </a:lnTo>
                  <a:lnTo>
                    <a:pt x="2866" y="171"/>
                  </a:lnTo>
                  <a:lnTo>
                    <a:pt x="2924" y="141"/>
                  </a:lnTo>
                  <a:lnTo>
                    <a:pt x="2981" y="146"/>
                  </a:lnTo>
                  <a:lnTo>
                    <a:pt x="2951" y="146"/>
                  </a:lnTo>
                  <a:close/>
                </a:path>
              </a:pathLst>
            </a:custGeom>
            <a:solidFill>
              <a:srgbClr val="1ABC9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3">
              <a:extLst>
                <a:ext uri="{FF2B5EF4-FFF2-40B4-BE49-F238E27FC236}">
                  <a16:creationId xmlns:a16="http://schemas.microsoft.com/office/drawing/2014/main" id="{DAC812C0-9C5A-2EEF-456C-BC9C41EE0B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9000" y="768350"/>
              <a:ext cx="955675" cy="1035050"/>
            </a:xfrm>
            <a:custGeom>
              <a:avLst/>
              <a:gdLst>
                <a:gd name="T0" fmla="*/ 212 w 4214"/>
                <a:gd name="T1" fmla="*/ 4192 h 4568"/>
                <a:gd name="T2" fmla="*/ 235 w 4214"/>
                <a:gd name="T3" fmla="*/ 3878 h 4568"/>
                <a:gd name="T4" fmla="*/ 360 w 4214"/>
                <a:gd name="T5" fmla="*/ 3539 h 4568"/>
                <a:gd name="T6" fmla="*/ 376 w 4214"/>
                <a:gd name="T7" fmla="*/ 3387 h 4568"/>
                <a:gd name="T8" fmla="*/ 308 w 4214"/>
                <a:gd name="T9" fmla="*/ 3009 h 4568"/>
                <a:gd name="T10" fmla="*/ 191 w 4214"/>
                <a:gd name="T11" fmla="*/ 2864 h 4568"/>
                <a:gd name="T12" fmla="*/ 251 w 4214"/>
                <a:gd name="T13" fmla="*/ 2851 h 4568"/>
                <a:gd name="T14" fmla="*/ 275 w 4214"/>
                <a:gd name="T15" fmla="*/ 2808 h 4568"/>
                <a:gd name="T16" fmla="*/ 215 w 4214"/>
                <a:gd name="T17" fmla="*/ 2851 h 4568"/>
                <a:gd name="T18" fmla="*/ 292 w 4214"/>
                <a:gd name="T19" fmla="*/ 2712 h 4568"/>
                <a:gd name="T20" fmla="*/ 265 w 4214"/>
                <a:gd name="T21" fmla="*/ 2676 h 4568"/>
                <a:gd name="T22" fmla="*/ 300 w 4214"/>
                <a:gd name="T23" fmla="*/ 2556 h 4568"/>
                <a:gd name="T24" fmla="*/ 227 w 4214"/>
                <a:gd name="T25" fmla="*/ 2390 h 4568"/>
                <a:gd name="T26" fmla="*/ 182 w 4214"/>
                <a:gd name="T27" fmla="*/ 2368 h 4568"/>
                <a:gd name="T28" fmla="*/ 180 w 4214"/>
                <a:gd name="T29" fmla="*/ 2433 h 4568"/>
                <a:gd name="T30" fmla="*/ 134 w 4214"/>
                <a:gd name="T31" fmla="*/ 2390 h 4568"/>
                <a:gd name="T32" fmla="*/ 46 w 4214"/>
                <a:gd name="T33" fmla="*/ 2217 h 4568"/>
                <a:gd name="T34" fmla="*/ 0 w 4214"/>
                <a:gd name="T35" fmla="*/ 2360 h 4568"/>
                <a:gd name="T36" fmla="*/ 33 w 4214"/>
                <a:gd name="T37" fmla="*/ 2154 h 4568"/>
                <a:gd name="T38" fmla="*/ 1395 w 4214"/>
                <a:gd name="T39" fmla="*/ 2130 h 4568"/>
                <a:gd name="T40" fmla="*/ 1340 w 4214"/>
                <a:gd name="T41" fmla="*/ 1595 h 4568"/>
                <a:gd name="T42" fmla="*/ 1520 w 4214"/>
                <a:gd name="T43" fmla="*/ 1431 h 4568"/>
                <a:gd name="T44" fmla="*/ 1728 w 4214"/>
                <a:gd name="T45" fmla="*/ 1360 h 4568"/>
                <a:gd name="T46" fmla="*/ 1716 w 4214"/>
                <a:gd name="T47" fmla="*/ 465 h 4568"/>
                <a:gd name="T48" fmla="*/ 2869 w 4214"/>
                <a:gd name="T49" fmla="*/ 445 h 4568"/>
                <a:gd name="T50" fmla="*/ 2862 w 4214"/>
                <a:gd name="T51" fmla="*/ 0 h 4568"/>
                <a:gd name="T52" fmla="*/ 4214 w 4214"/>
                <a:gd name="T53" fmla="*/ 782 h 4568"/>
                <a:gd name="T54" fmla="*/ 3600 w 4214"/>
                <a:gd name="T55" fmla="*/ 789 h 4568"/>
                <a:gd name="T56" fmla="*/ 3976 w 4214"/>
                <a:gd name="T57" fmla="*/ 3864 h 4568"/>
                <a:gd name="T58" fmla="*/ 4069 w 4214"/>
                <a:gd name="T59" fmla="*/ 3943 h 4568"/>
                <a:gd name="T60" fmla="*/ 4020 w 4214"/>
                <a:gd name="T61" fmla="*/ 4251 h 4568"/>
                <a:gd name="T62" fmla="*/ 2696 w 4214"/>
                <a:gd name="T63" fmla="*/ 4268 h 4568"/>
                <a:gd name="T64" fmla="*/ 2691 w 4214"/>
                <a:gd name="T65" fmla="*/ 4192 h 4568"/>
                <a:gd name="T66" fmla="*/ 2670 w 4214"/>
                <a:gd name="T67" fmla="*/ 4290 h 4568"/>
                <a:gd name="T68" fmla="*/ 2448 w 4214"/>
                <a:gd name="T69" fmla="*/ 4320 h 4568"/>
                <a:gd name="T70" fmla="*/ 2222 w 4214"/>
                <a:gd name="T71" fmla="*/ 4298 h 4568"/>
                <a:gd name="T72" fmla="*/ 2156 w 4214"/>
                <a:gd name="T73" fmla="*/ 4424 h 4568"/>
                <a:gd name="T74" fmla="*/ 1945 w 4214"/>
                <a:gd name="T75" fmla="*/ 4225 h 4568"/>
                <a:gd name="T76" fmla="*/ 1875 w 4214"/>
                <a:gd name="T77" fmla="*/ 4263 h 4568"/>
                <a:gd name="T78" fmla="*/ 1845 w 4214"/>
                <a:gd name="T79" fmla="*/ 4505 h 4568"/>
                <a:gd name="T80" fmla="*/ 1761 w 4214"/>
                <a:gd name="T81" fmla="*/ 4568 h 4568"/>
                <a:gd name="T82" fmla="*/ 1695 w 4214"/>
                <a:gd name="T83" fmla="*/ 4555 h 4568"/>
                <a:gd name="T84" fmla="*/ 1476 w 4214"/>
                <a:gd name="T85" fmla="*/ 4380 h 4568"/>
                <a:gd name="T86" fmla="*/ 1449 w 4214"/>
                <a:gd name="T87" fmla="*/ 4281 h 4568"/>
                <a:gd name="T88" fmla="*/ 1353 w 4214"/>
                <a:gd name="T89" fmla="*/ 4241 h 4568"/>
                <a:gd name="T90" fmla="*/ 1264 w 4214"/>
                <a:gd name="T91" fmla="*/ 4044 h 4568"/>
                <a:gd name="T92" fmla="*/ 1144 w 4214"/>
                <a:gd name="T93" fmla="*/ 4057 h 4568"/>
                <a:gd name="T94" fmla="*/ 944 w 4214"/>
                <a:gd name="T95" fmla="*/ 3858 h 4568"/>
                <a:gd name="T96" fmla="*/ 748 w 4214"/>
                <a:gd name="T97" fmla="*/ 3850 h 4568"/>
                <a:gd name="T98" fmla="*/ 507 w 4214"/>
                <a:gd name="T99" fmla="*/ 3935 h 4568"/>
                <a:gd name="T100" fmla="*/ 300 w 4214"/>
                <a:gd name="T101" fmla="*/ 3921 h 4568"/>
                <a:gd name="T102" fmla="*/ 212 w 4214"/>
                <a:gd name="T103" fmla="*/ 4192 h 4568"/>
                <a:gd name="T104" fmla="*/ 212 w 4214"/>
                <a:gd name="T105" fmla="*/ 4192 h 4568"/>
                <a:gd name="T106" fmla="*/ 245 w 4214"/>
                <a:gd name="T107" fmla="*/ 2739 h 4568"/>
                <a:gd name="T108" fmla="*/ 224 w 4214"/>
                <a:gd name="T109" fmla="*/ 2783 h 4568"/>
                <a:gd name="T110" fmla="*/ 254 w 4214"/>
                <a:gd name="T111" fmla="*/ 2685 h 4568"/>
                <a:gd name="T112" fmla="*/ 257 w 4214"/>
                <a:gd name="T113" fmla="*/ 2690 h 4568"/>
                <a:gd name="T114" fmla="*/ 245 w 4214"/>
                <a:gd name="T115" fmla="*/ 2739 h 4568"/>
                <a:gd name="T116" fmla="*/ 245 w 4214"/>
                <a:gd name="T117" fmla="*/ 2739 h 4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14" h="4568">
                  <a:moveTo>
                    <a:pt x="212" y="4192"/>
                  </a:moveTo>
                  <a:lnTo>
                    <a:pt x="235" y="3878"/>
                  </a:lnTo>
                  <a:lnTo>
                    <a:pt x="360" y="3539"/>
                  </a:lnTo>
                  <a:lnTo>
                    <a:pt x="376" y="3387"/>
                  </a:lnTo>
                  <a:lnTo>
                    <a:pt x="308" y="3009"/>
                  </a:lnTo>
                  <a:lnTo>
                    <a:pt x="191" y="2864"/>
                  </a:lnTo>
                  <a:lnTo>
                    <a:pt x="251" y="2851"/>
                  </a:lnTo>
                  <a:lnTo>
                    <a:pt x="275" y="2808"/>
                  </a:lnTo>
                  <a:lnTo>
                    <a:pt x="215" y="2851"/>
                  </a:lnTo>
                  <a:lnTo>
                    <a:pt x="292" y="2712"/>
                  </a:lnTo>
                  <a:lnTo>
                    <a:pt x="265" y="2676"/>
                  </a:lnTo>
                  <a:lnTo>
                    <a:pt x="300" y="2556"/>
                  </a:lnTo>
                  <a:lnTo>
                    <a:pt x="227" y="2390"/>
                  </a:lnTo>
                  <a:lnTo>
                    <a:pt x="182" y="2368"/>
                  </a:lnTo>
                  <a:lnTo>
                    <a:pt x="180" y="2433"/>
                  </a:lnTo>
                  <a:lnTo>
                    <a:pt x="134" y="2390"/>
                  </a:lnTo>
                  <a:lnTo>
                    <a:pt x="46" y="2217"/>
                  </a:lnTo>
                  <a:lnTo>
                    <a:pt x="0" y="2360"/>
                  </a:lnTo>
                  <a:lnTo>
                    <a:pt x="33" y="2154"/>
                  </a:lnTo>
                  <a:lnTo>
                    <a:pt x="1395" y="2130"/>
                  </a:lnTo>
                  <a:lnTo>
                    <a:pt x="1340" y="1595"/>
                  </a:lnTo>
                  <a:lnTo>
                    <a:pt x="1520" y="1431"/>
                  </a:lnTo>
                  <a:lnTo>
                    <a:pt x="1728" y="1360"/>
                  </a:lnTo>
                  <a:lnTo>
                    <a:pt x="1716" y="465"/>
                  </a:lnTo>
                  <a:lnTo>
                    <a:pt x="2869" y="445"/>
                  </a:lnTo>
                  <a:lnTo>
                    <a:pt x="2862" y="0"/>
                  </a:lnTo>
                  <a:lnTo>
                    <a:pt x="4214" y="782"/>
                  </a:lnTo>
                  <a:lnTo>
                    <a:pt x="3600" y="789"/>
                  </a:lnTo>
                  <a:lnTo>
                    <a:pt x="3976" y="3864"/>
                  </a:lnTo>
                  <a:lnTo>
                    <a:pt x="4069" y="3943"/>
                  </a:lnTo>
                  <a:lnTo>
                    <a:pt x="4020" y="4251"/>
                  </a:lnTo>
                  <a:lnTo>
                    <a:pt x="2696" y="4268"/>
                  </a:lnTo>
                  <a:lnTo>
                    <a:pt x="2691" y="4192"/>
                  </a:lnTo>
                  <a:lnTo>
                    <a:pt x="2670" y="4290"/>
                  </a:lnTo>
                  <a:lnTo>
                    <a:pt x="2448" y="4320"/>
                  </a:lnTo>
                  <a:lnTo>
                    <a:pt x="2222" y="4298"/>
                  </a:lnTo>
                  <a:lnTo>
                    <a:pt x="2156" y="4424"/>
                  </a:lnTo>
                  <a:lnTo>
                    <a:pt x="1945" y="4225"/>
                  </a:lnTo>
                  <a:lnTo>
                    <a:pt x="1875" y="4263"/>
                  </a:lnTo>
                  <a:lnTo>
                    <a:pt x="1845" y="4505"/>
                  </a:lnTo>
                  <a:lnTo>
                    <a:pt x="1761" y="4568"/>
                  </a:lnTo>
                  <a:lnTo>
                    <a:pt x="1695" y="4555"/>
                  </a:lnTo>
                  <a:lnTo>
                    <a:pt x="1476" y="4380"/>
                  </a:lnTo>
                  <a:lnTo>
                    <a:pt x="1449" y="4281"/>
                  </a:lnTo>
                  <a:lnTo>
                    <a:pt x="1353" y="4241"/>
                  </a:lnTo>
                  <a:lnTo>
                    <a:pt x="1264" y="4044"/>
                  </a:lnTo>
                  <a:lnTo>
                    <a:pt x="1144" y="4057"/>
                  </a:lnTo>
                  <a:lnTo>
                    <a:pt x="944" y="3858"/>
                  </a:lnTo>
                  <a:lnTo>
                    <a:pt x="748" y="3850"/>
                  </a:lnTo>
                  <a:lnTo>
                    <a:pt x="507" y="3935"/>
                  </a:lnTo>
                  <a:lnTo>
                    <a:pt x="300" y="3921"/>
                  </a:lnTo>
                  <a:lnTo>
                    <a:pt x="212" y="4192"/>
                  </a:lnTo>
                  <a:lnTo>
                    <a:pt x="212" y="4192"/>
                  </a:lnTo>
                  <a:close/>
                  <a:moveTo>
                    <a:pt x="245" y="2739"/>
                  </a:moveTo>
                  <a:lnTo>
                    <a:pt x="224" y="2783"/>
                  </a:lnTo>
                  <a:lnTo>
                    <a:pt x="254" y="2685"/>
                  </a:lnTo>
                  <a:lnTo>
                    <a:pt x="257" y="2690"/>
                  </a:lnTo>
                  <a:lnTo>
                    <a:pt x="245" y="2739"/>
                  </a:lnTo>
                  <a:lnTo>
                    <a:pt x="245" y="2739"/>
                  </a:lnTo>
                  <a:close/>
                </a:path>
              </a:pathLst>
            </a:custGeom>
            <a:solidFill>
              <a:srgbClr val="78909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4">
              <a:extLst>
                <a:ext uri="{FF2B5EF4-FFF2-40B4-BE49-F238E27FC236}">
                  <a16:creationId xmlns:a16="http://schemas.microsoft.com/office/drawing/2014/main" id="{8B1259FF-B933-0FB1-156F-93DF09CBF1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0363" y="2743200"/>
              <a:ext cx="225425" cy="252413"/>
            </a:xfrm>
            <a:custGeom>
              <a:avLst/>
              <a:gdLst>
                <a:gd name="T0" fmla="*/ 470 w 994"/>
                <a:gd name="T1" fmla="*/ 1084 h 1112"/>
                <a:gd name="T2" fmla="*/ 483 w 994"/>
                <a:gd name="T3" fmla="*/ 1054 h 1112"/>
                <a:gd name="T4" fmla="*/ 440 w 994"/>
                <a:gd name="T5" fmla="*/ 1032 h 1112"/>
                <a:gd name="T6" fmla="*/ 393 w 994"/>
                <a:gd name="T7" fmla="*/ 1067 h 1112"/>
                <a:gd name="T8" fmla="*/ 311 w 994"/>
                <a:gd name="T9" fmla="*/ 1013 h 1112"/>
                <a:gd name="T10" fmla="*/ 395 w 994"/>
                <a:gd name="T11" fmla="*/ 860 h 1112"/>
                <a:gd name="T12" fmla="*/ 428 w 994"/>
                <a:gd name="T13" fmla="*/ 860 h 1112"/>
                <a:gd name="T14" fmla="*/ 448 w 994"/>
                <a:gd name="T15" fmla="*/ 849 h 1112"/>
                <a:gd name="T16" fmla="*/ 401 w 994"/>
                <a:gd name="T17" fmla="*/ 830 h 1112"/>
                <a:gd name="T18" fmla="*/ 470 w 994"/>
                <a:gd name="T19" fmla="*/ 715 h 1112"/>
                <a:gd name="T20" fmla="*/ 464 w 994"/>
                <a:gd name="T21" fmla="*/ 556 h 1112"/>
                <a:gd name="T22" fmla="*/ 529 w 994"/>
                <a:gd name="T23" fmla="*/ 625 h 1112"/>
                <a:gd name="T24" fmla="*/ 988 w 994"/>
                <a:gd name="T25" fmla="*/ 622 h 1112"/>
                <a:gd name="T26" fmla="*/ 994 w 994"/>
                <a:gd name="T27" fmla="*/ 1081 h 1112"/>
                <a:gd name="T28" fmla="*/ 546 w 994"/>
                <a:gd name="T29" fmla="*/ 1081 h 1112"/>
                <a:gd name="T30" fmla="*/ 518 w 994"/>
                <a:gd name="T31" fmla="*/ 1112 h 1112"/>
                <a:gd name="T32" fmla="*/ 470 w 994"/>
                <a:gd name="T33" fmla="*/ 1084 h 1112"/>
                <a:gd name="T34" fmla="*/ 470 w 994"/>
                <a:gd name="T35" fmla="*/ 1084 h 1112"/>
                <a:gd name="T36" fmla="*/ 125 w 994"/>
                <a:gd name="T37" fmla="*/ 128 h 1112"/>
                <a:gd name="T38" fmla="*/ 79 w 994"/>
                <a:gd name="T39" fmla="*/ 224 h 1112"/>
                <a:gd name="T40" fmla="*/ 0 w 994"/>
                <a:gd name="T41" fmla="*/ 196 h 1112"/>
                <a:gd name="T42" fmla="*/ 0 w 994"/>
                <a:gd name="T43" fmla="*/ 128 h 1112"/>
                <a:gd name="T44" fmla="*/ 43 w 994"/>
                <a:gd name="T45" fmla="*/ 120 h 1112"/>
                <a:gd name="T46" fmla="*/ 63 w 994"/>
                <a:gd name="T47" fmla="*/ 35 h 1112"/>
                <a:gd name="T48" fmla="*/ 98 w 994"/>
                <a:gd name="T49" fmla="*/ 0 h 1112"/>
                <a:gd name="T50" fmla="*/ 171 w 994"/>
                <a:gd name="T51" fmla="*/ 27 h 1112"/>
                <a:gd name="T52" fmla="*/ 125 w 994"/>
                <a:gd name="T53" fmla="*/ 128 h 1112"/>
                <a:gd name="T54" fmla="*/ 125 w 994"/>
                <a:gd name="T55" fmla="*/ 128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4" h="1112">
                  <a:moveTo>
                    <a:pt x="470" y="1084"/>
                  </a:moveTo>
                  <a:lnTo>
                    <a:pt x="483" y="1054"/>
                  </a:lnTo>
                  <a:lnTo>
                    <a:pt x="440" y="1032"/>
                  </a:lnTo>
                  <a:lnTo>
                    <a:pt x="393" y="1067"/>
                  </a:lnTo>
                  <a:lnTo>
                    <a:pt x="311" y="1013"/>
                  </a:lnTo>
                  <a:lnTo>
                    <a:pt x="395" y="860"/>
                  </a:lnTo>
                  <a:lnTo>
                    <a:pt x="428" y="860"/>
                  </a:lnTo>
                  <a:lnTo>
                    <a:pt x="448" y="849"/>
                  </a:lnTo>
                  <a:lnTo>
                    <a:pt x="401" y="830"/>
                  </a:lnTo>
                  <a:lnTo>
                    <a:pt x="470" y="715"/>
                  </a:lnTo>
                  <a:lnTo>
                    <a:pt x="464" y="556"/>
                  </a:lnTo>
                  <a:lnTo>
                    <a:pt x="529" y="625"/>
                  </a:lnTo>
                  <a:lnTo>
                    <a:pt x="988" y="622"/>
                  </a:lnTo>
                  <a:lnTo>
                    <a:pt x="994" y="1081"/>
                  </a:lnTo>
                  <a:lnTo>
                    <a:pt x="546" y="1081"/>
                  </a:lnTo>
                  <a:lnTo>
                    <a:pt x="518" y="1112"/>
                  </a:lnTo>
                  <a:lnTo>
                    <a:pt x="470" y="1084"/>
                  </a:lnTo>
                  <a:lnTo>
                    <a:pt x="470" y="1084"/>
                  </a:lnTo>
                  <a:close/>
                  <a:moveTo>
                    <a:pt x="125" y="128"/>
                  </a:moveTo>
                  <a:lnTo>
                    <a:pt x="79" y="224"/>
                  </a:lnTo>
                  <a:lnTo>
                    <a:pt x="0" y="196"/>
                  </a:lnTo>
                  <a:lnTo>
                    <a:pt x="0" y="128"/>
                  </a:lnTo>
                  <a:lnTo>
                    <a:pt x="43" y="120"/>
                  </a:lnTo>
                  <a:lnTo>
                    <a:pt x="63" y="35"/>
                  </a:lnTo>
                  <a:lnTo>
                    <a:pt x="98" y="0"/>
                  </a:lnTo>
                  <a:lnTo>
                    <a:pt x="171" y="27"/>
                  </a:lnTo>
                  <a:lnTo>
                    <a:pt x="125" y="128"/>
                  </a:lnTo>
                  <a:lnTo>
                    <a:pt x="125" y="128"/>
                  </a:lnTo>
                  <a:close/>
                </a:path>
              </a:pathLst>
            </a:custGeom>
            <a:solidFill>
              <a:srgbClr val="E91E63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5">
              <a:extLst>
                <a:ext uri="{FF2B5EF4-FFF2-40B4-BE49-F238E27FC236}">
                  <a16:creationId xmlns:a16="http://schemas.microsoft.com/office/drawing/2014/main" id="{F3EFB02C-8171-4054-E388-EB5885A36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163" y="1885950"/>
              <a:ext cx="234950" cy="68263"/>
            </a:xfrm>
            <a:custGeom>
              <a:avLst/>
              <a:gdLst>
                <a:gd name="T0" fmla="*/ 30 w 1038"/>
                <a:gd name="T1" fmla="*/ 297 h 297"/>
                <a:gd name="T2" fmla="*/ 0 w 1038"/>
                <a:gd name="T3" fmla="*/ 194 h 297"/>
                <a:gd name="T4" fmla="*/ 52 w 1038"/>
                <a:gd name="T5" fmla="*/ 134 h 297"/>
                <a:gd name="T6" fmla="*/ 142 w 1038"/>
                <a:gd name="T7" fmla="*/ 240 h 297"/>
                <a:gd name="T8" fmla="*/ 199 w 1038"/>
                <a:gd name="T9" fmla="*/ 194 h 297"/>
                <a:gd name="T10" fmla="*/ 210 w 1038"/>
                <a:gd name="T11" fmla="*/ 220 h 297"/>
                <a:gd name="T12" fmla="*/ 215 w 1038"/>
                <a:gd name="T13" fmla="*/ 224 h 297"/>
                <a:gd name="T14" fmla="*/ 235 w 1038"/>
                <a:gd name="T15" fmla="*/ 212 h 297"/>
                <a:gd name="T16" fmla="*/ 230 w 1038"/>
                <a:gd name="T17" fmla="*/ 155 h 297"/>
                <a:gd name="T18" fmla="*/ 418 w 1038"/>
                <a:gd name="T19" fmla="*/ 142 h 297"/>
                <a:gd name="T20" fmla="*/ 442 w 1038"/>
                <a:gd name="T21" fmla="*/ 119 h 297"/>
                <a:gd name="T22" fmla="*/ 513 w 1038"/>
                <a:gd name="T23" fmla="*/ 144 h 297"/>
                <a:gd name="T24" fmla="*/ 527 w 1038"/>
                <a:gd name="T25" fmla="*/ 139 h 297"/>
                <a:gd name="T26" fmla="*/ 530 w 1038"/>
                <a:gd name="T27" fmla="*/ 122 h 297"/>
                <a:gd name="T28" fmla="*/ 439 w 1038"/>
                <a:gd name="T29" fmla="*/ 114 h 297"/>
                <a:gd name="T30" fmla="*/ 238 w 1038"/>
                <a:gd name="T31" fmla="*/ 144 h 297"/>
                <a:gd name="T32" fmla="*/ 153 w 1038"/>
                <a:gd name="T33" fmla="*/ 190 h 297"/>
                <a:gd name="T34" fmla="*/ 107 w 1038"/>
                <a:gd name="T35" fmla="*/ 182 h 297"/>
                <a:gd name="T36" fmla="*/ 93 w 1038"/>
                <a:gd name="T37" fmla="*/ 98 h 297"/>
                <a:gd name="T38" fmla="*/ 451 w 1038"/>
                <a:gd name="T39" fmla="*/ 92 h 297"/>
                <a:gd name="T40" fmla="*/ 494 w 1038"/>
                <a:gd name="T41" fmla="*/ 19 h 297"/>
                <a:gd name="T42" fmla="*/ 603 w 1038"/>
                <a:gd name="T43" fmla="*/ 0 h 297"/>
                <a:gd name="T44" fmla="*/ 718 w 1038"/>
                <a:gd name="T45" fmla="*/ 76 h 297"/>
                <a:gd name="T46" fmla="*/ 786 w 1038"/>
                <a:gd name="T47" fmla="*/ 66 h 297"/>
                <a:gd name="T48" fmla="*/ 849 w 1038"/>
                <a:gd name="T49" fmla="*/ 134 h 297"/>
                <a:gd name="T50" fmla="*/ 993 w 1038"/>
                <a:gd name="T51" fmla="*/ 89 h 297"/>
                <a:gd name="T52" fmla="*/ 1038 w 1038"/>
                <a:gd name="T53" fmla="*/ 161 h 297"/>
                <a:gd name="T54" fmla="*/ 849 w 1038"/>
                <a:gd name="T55" fmla="*/ 218 h 297"/>
                <a:gd name="T56" fmla="*/ 582 w 1038"/>
                <a:gd name="T57" fmla="*/ 87 h 297"/>
                <a:gd name="T58" fmla="*/ 535 w 1038"/>
                <a:gd name="T59" fmla="*/ 169 h 297"/>
                <a:gd name="T60" fmla="*/ 349 w 1038"/>
                <a:gd name="T61" fmla="*/ 188 h 297"/>
                <a:gd name="T62" fmla="*/ 346 w 1038"/>
                <a:gd name="T63" fmla="*/ 257 h 297"/>
                <a:gd name="T64" fmla="*/ 54 w 1038"/>
                <a:gd name="T65" fmla="*/ 259 h 297"/>
                <a:gd name="T66" fmla="*/ 30 w 1038"/>
                <a:gd name="T67" fmla="*/ 297 h 297"/>
                <a:gd name="T68" fmla="*/ 30 w 1038"/>
                <a:gd name="T6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8" h="297">
                  <a:moveTo>
                    <a:pt x="30" y="297"/>
                  </a:moveTo>
                  <a:lnTo>
                    <a:pt x="0" y="194"/>
                  </a:lnTo>
                  <a:lnTo>
                    <a:pt x="52" y="134"/>
                  </a:lnTo>
                  <a:lnTo>
                    <a:pt x="142" y="240"/>
                  </a:lnTo>
                  <a:lnTo>
                    <a:pt x="199" y="194"/>
                  </a:lnTo>
                  <a:lnTo>
                    <a:pt x="210" y="220"/>
                  </a:lnTo>
                  <a:lnTo>
                    <a:pt x="215" y="224"/>
                  </a:lnTo>
                  <a:lnTo>
                    <a:pt x="235" y="212"/>
                  </a:lnTo>
                  <a:lnTo>
                    <a:pt x="230" y="155"/>
                  </a:lnTo>
                  <a:lnTo>
                    <a:pt x="418" y="142"/>
                  </a:lnTo>
                  <a:lnTo>
                    <a:pt x="442" y="119"/>
                  </a:lnTo>
                  <a:lnTo>
                    <a:pt x="513" y="144"/>
                  </a:lnTo>
                  <a:lnTo>
                    <a:pt x="527" y="139"/>
                  </a:lnTo>
                  <a:lnTo>
                    <a:pt x="530" y="122"/>
                  </a:lnTo>
                  <a:lnTo>
                    <a:pt x="439" y="114"/>
                  </a:lnTo>
                  <a:lnTo>
                    <a:pt x="238" y="144"/>
                  </a:lnTo>
                  <a:lnTo>
                    <a:pt x="153" y="190"/>
                  </a:lnTo>
                  <a:lnTo>
                    <a:pt x="107" y="182"/>
                  </a:lnTo>
                  <a:lnTo>
                    <a:pt x="93" y="98"/>
                  </a:lnTo>
                  <a:lnTo>
                    <a:pt x="451" y="92"/>
                  </a:lnTo>
                  <a:lnTo>
                    <a:pt x="494" y="19"/>
                  </a:lnTo>
                  <a:lnTo>
                    <a:pt x="603" y="0"/>
                  </a:lnTo>
                  <a:lnTo>
                    <a:pt x="718" y="76"/>
                  </a:lnTo>
                  <a:lnTo>
                    <a:pt x="786" y="66"/>
                  </a:lnTo>
                  <a:lnTo>
                    <a:pt x="849" y="134"/>
                  </a:lnTo>
                  <a:lnTo>
                    <a:pt x="993" y="89"/>
                  </a:lnTo>
                  <a:lnTo>
                    <a:pt x="1038" y="161"/>
                  </a:lnTo>
                  <a:lnTo>
                    <a:pt x="849" y="218"/>
                  </a:lnTo>
                  <a:lnTo>
                    <a:pt x="582" y="87"/>
                  </a:lnTo>
                  <a:lnTo>
                    <a:pt x="535" y="169"/>
                  </a:lnTo>
                  <a:lnTo>
                    <a:pt x="349" y="188"/>
                  </a:lnTo>
                  <a:lnTo>
                    <a:pt x="346" y="257"/>
                  </a:lnTo>
                  <a:lnTo>
                    <a:pt x="54" y="259"/>
                  </a:lnTo>
                  <a:lnTo>
                    <a:pt x="30" y="297"/>
                  </a:lnTo>
                  <a:lnTo>
                    <a:pt x="30" y="297"/>
                  </a:lnTo>
                  <a:close/>
                </a:path>
              </a:pathLst>
            </a:custGeom>
            <a:solidFill>
              <a:srgbClr val="8BC34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6">
              <a:extLst>
                <a:ext uri="{FF2B5EF4-FFF2-40B4-BE49-F238E27FC236}">
                  <a16:creationId xmlns:a16="http://schemas.microsoft.com/office/drawing/2014/main" id="{7B6CBDCA-59D4-D1DD-E9B1-A645FDCF6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4143375"/>
              <a:ext cx="561975" cy="1155700"/>
            </a:xfrm>
            <a:custGeom>
              <a:avLst/>
              <a:gdLst>
                <a:gd name="T0" fmla="*/ 632 w 2483"/>
                <a:gd name="T1" fmla="*/ 5100 h 5100"/>
                <a:gd name="T2" fmla="*/ 370 w 2483"/>
                <a:gd name="T3" fmla="*/ 4974 h 5100"/>
                <a:gd name="T4" fmla="*/ 376 w 2483"/>
                <a:gd name="T5" fmla="*/ 4964 h 5100"/>
                <a:gd name="T6" fmla="*/ 256 w 2483"/>
                <a:gd name="T7" fmla="*/ 4883 h 5100"/>
                <a:gd name="T8" fmla="*/ 139 w 2483"/>
                <a:gd name="T9" fmla="*/ 4642 h 5100"/>
                <a:gd name="T10" fmla="*/ 171 w 2483"/>
                <a:gd name="T11" fmla="*/ 4325 h 5100"/>
                <a:gd name="T12" fmla="*/ 0 w 2483"/>
                <a:gd name="T13" fmla="*/ 3798 h 5100"/>
                <a:gd name="T14" fmla="*/ 93 w 2483"/>
                <a:gd name="T15" fmla="*/ 3531 h 5100"/>
                <a:gd name="T16" fmla="*/ 226 w 2483"/>
                <a:gd name="T17" fmla="*/ 3375 h 5100"/>
                <a:gd name="T18" fmla="*/ 387 w 2483"/>
                <a:gd name="T19" fmla="*/ 2963 h 5100"/>
                <a:gd name="T20" fmla="*/ 343 w 2483"/>
                <a:gd name="T21" fmla="*/ 2706 h 5100"/>
                <a:gd name="T22" fmla="*/ 284 w 2483"/>
                <a:gd name="T23" fmla="*/ 2457 h 5100"/>
                <a:gd name="T24" fmla="*/ 417 w 2483"/>
                <a:gd name="T25" fmla="*/ 1805 h 5100"/>
                <a:gd name="T26" fmla="*/ 567 w 2483"/>
                <a:gd name="T27" fmla="*/ 1624 h 5100"/>
                <a:gd name="T28" fmla="*/ 715 w 2483"/>
                <a:gd name="T29" fmla="*/ 1584 h 5100"/>
                <a:gd name="T30" fmla="*/ 808 w 2483"/>
                <a:gd name="T31" fmla="*/ 1521 h 5100"/>
                <a:gd name="T32" fmla="*/ 841 w 2483"/>
                <a:gd name="T33" fmla="*/ 1469 h 5100"/>
                <a:gd name="T34" fmla="*/ 977 w 2483"/>
                <a:gd name="T35" fmla="*/ 1491 h 5100"/>
                <a:gd name="T36" fmla="*/ 1067 w 2483"/>
                <a:gd name="T37" fmla="*/ 1538 h 5100"/>
                <a:gd name="T38" fmla="*/ 1056 w 2483"/>
                <a:gd name="T39" fmla="*/ 1475 h 5100"/>
                <a:gd name="T40" fmla="*/ 1280 w 2483"/>
                <a:gd name="T41" fmla="*/ 1242 h 5100"/>
                <a:gd name="T42" fmla="*/ 1282 w 2483"/>
                <a:gd name="T43" fmla="*/ 1376 h 5100"/>
                <a:gd name="T44" fmla="*/ 1315 w 2483"/>
                <a:gd name="T45" fmla="*/ 1239 h 5100"/>
                <a:gd name="T46" fmla="*/ 1473 w 2483"/>
                <a:gd name="T47" fmla="*/ 1098 h 5100"/>
                <a:gd name="T48" fmla="*/ 1569 w 2483"/>
                <a:gd name="T49" fmla="*/ 1002 h 5100"/>
                <a:gd name="T50" fmla="*/ 1629 w 2483"/>
                <a:gd name="T51" fmla="*/ 1024 h 5100"/>
                <a:gd name="T52" fmla="*/ 1642 w 2483"/>
                <a:gd name="T53" fmla="*/ 1027 h 5100"/>
                <a:gd name="T54" fmla="*/ 1555 w 2483"/>
                <a:gd name="T55" fmla="*/ 1015 h 5100"/>
                <a:gd name="T56" fmla="*/ 1569 w 2483"/>
                <a:gd name="T57" fmla="*/ 871 h 5100"/>
                <a:gd name="T58" fmla="*/ 1612 w 2483"/>
                <a:gd name="T59" fmla="*/ 819 h 5100"/>
                <a:gd name="T60" fmla="*/ 1650 w 2483"/>
                <a:gd name="T61" fmla="*/ 887 h 5100"/>
                <a:gd name="T62" fmla="*/ 1667 w 2483"/>
                <a:gd name="T63" fmla="*/ 601 h 5100"/>
                <a:gd name="T64" fmla="*/ 1758 w 2483"/>
                <a:gd name="T65" fmla="*/ 614 h 5100"/>
                <a:gd name="T66" fmla="*/ 1806 w 2483"/>
                <a:gd name="T67" fmla="*/ 544 h 5100"/>
                <a:gd name="T68" fmla="*/ 1907 w 2483"/>
                <a:gd name="T69" fmla="*/ 551 h 5100"/>
                <a:gd name="T70" fmla="*/ 1896 w 2483"/>
                <a:gd name="T71" fmla="*/ 186 h 5100"/>
                <a:gd name="T72" fmla="*/ 2076 w 2483"/>
                <a:gd name="T73" fmla="*/ 0 h 5100"/>
                <a:gd name="T74" fmla="*/ 2079 w 2483"/>
                <a:gd name="T75" fmla="*/ 73 h 5100"/>
                <a:gd name="T76" fmla="*/ 2172 w 2483"/>
                <a:gd name="T77" fmla="*/ 166 h 5100"/>
                <a:gd name="T78" fmla="*/ 2240 w 2483"/>
                <a:gd name="T79" fmla="*/ 308 h 5100"/>
                <a:gd name="T80" fmla="*/ 2371 w 2483"/>
                <a:gd name="T81" fmla="*/ 710 h 5100"/>
                <a:gd name="T82" fmla="*/ 2483 w 2483"/>
                <a:gd name="T83" fmla="*/ 1261 h 5100"/>
                <a:gd name="T84" fmla="*/ 2371 w 2483"/>
                <a:gd name="T85" fmla="*/ 1553 h 5100"/>
                <a:gd name="T86" fmla="*/ 2191 w 2483"/>
                <a:gd name="T87" fmla="*/ 1382 h 5100"/>
                <a:gd name="T88" fmla="*/ 2262 w 2483"/>
                <a:gd name="T89" fmla="*/ 1649 h 5100"/>
                <a:gd name="T90" fmla="*/ 2257 w 2483"/>
                <a:gd name="T91" fmla="*/ 1870 h 5100"/>
                <a:gd name="T92" fmla="*/ 2115 w 2483"/>
                <a:gd name="T93" fmla="*/ 2042 h 5100"/>
                <a:gd name="T94" fmla="*/ 2085 w 2483"/>
                <a:gd name="T95" fmla="*/ 2474 h 5100"/>
                <a:gd name="T96" fmla="*/ 1184 w 2483"/>
                <a:gd name="T97" fmla="*/ 4945 h 5100"/>
                <a:gd name="T98" fmla="*/ 813 w 2483"/>
                <a:gd name="T99" fmla="*/ 5065 h 5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83" h="5100">
                  <a:moveTo>
                    <a:pt x="813" y="5065"/>
                  </a:moveTo>
                  <a:lnTo>
                    <a:pt x="632" y="5100"/>
                  </a:lnTo>
                  <a:lnTo>
                    <a:pt x="529" y="5008"/>
                  </a:lnTo>
                  <a:lnTo>
                    <a:pt x="370" y="4974"/>
                  </a:lnTo>
                  <a:lnTo>
                    <a:pt x="346" y="4939"/>
                  </a:lnTo>
                  <a:lnTo>
                    <a:pt x="376" y="4964"/>
                  </a:lnTo>
                  <a:lnTo>
                    <a:pt x="385" y="4951"/>
                  </a:lnTo>
                  <a:lnTo>
                    <a:pt x="256" y="4883"/>
                  </a:lnTo>
                  <a:lnTo>
                    <a:pt x="221" y="4745"/>
                  </a:lnTo>
                  <a:lnTo>
                    <a:pt x="139" y="4642"/>
                  </a:lnTo>
                  <a:lnTo>
                    <a:pt x="123" y="4432"/>
                  </a:lnTo>
                  <a:lnTo>
                    <a:pt x="171" y="4325"/>
                  </a:lnTo>
                  <a:lnTo>
                    <a:pt x="13" y="4003"/>
                  </a:lnTo>
                  <a:lnTo>
                    <a:pt x="0" y="3798"/>
                  </a:lnTo>
                  <a:lnTo>
                    <a:pt x="78" y="3665"/>
                  </a:lnTo>
                  <a:lnTo>
                    <a:pt x="93" y="3531"/>
                  </a:lnTo>
                  <a:lnTo>
                    <a:pt x="196" y="3501"/>
                  </a:lnTo>
                  <a:lnTo>
                    <a:pt x="226" y="3375"/>
                  </a:lnTo>
                  <a:lnTo>
                    <a:pt x="425" y="3031"/>
                  </a:lnTo>
                  <a:lnTo>
                    <a:pt x="387" y="2963"/>
                  </a:lnTo>
                  <a:lnTo>
                    <a:pt x="425" y="2856"/>
                  </a:lnTo>
                  <a:lnTo>
                    <a:pt x="343" y="2706"/>
                  </a:lnTo>
                  <a:lnTo>
                    <a:pt x="352" y="2600"/>
                  </a:lnTo>
                  <a:lnTo>
                    <a:pt x="284" y="2457"/>
                  </a:lnTo>
                  <a:lnTo>
                    <a:pt x="247" y="2102"/>
                  </a:lnTo>
                  <a:lnTo>
                    <a:pt x="417" y="1805"/>
                  </a:lnTo>
                  <a:lnTo>
                    <a:pt x="428" y="1611"/>
                  </a:lnTo>
                  <a:lnTo>
                    <a:pt x="567" y="1624"/>
                  </a:lnTo>
                  <a:lnTo>
                    <a:pt x="703" y="1513"/>
                  </a:lnTo>
                  <a:lnTo>
                    <a:pt x="715" y="1584"/>
                  </a:lnTo>
                  <a:lnTo>
                    <a:pt x="742" y="1531"/>
                  </a:lnTo>
                  <a:lnTo>
                    <a:pt x="808" y="1521"/>
                  </a:lnTo>
                  <a:lnTo>
                    <a:pt x="818" y="1561"/>
                  </a:lnTo>
                  <a:lnTo>
                    <a:pt x="841" y="1469"/>
                  </a:lnTo>
                  <a:lnTo>
                    <a:pt x="936" y="1458"/>
                  </a:lnTo>
                  <a:lnTo>
                    <a:pt x="977" y="1491"/>
                  </a:lnTo>
                  <a:lnTo>
                    <a:pt x="1004" y="1430"/>
                  </a:lnTo>
                  <a:lnTo>
                    <a:pt x="1067" y="1538"/>
                  </a:lnTo>
                  <a:lnTo>
                    <a:pt x="1113" y="1529"/>
                  </a:lnTo>
                  <a:lnTo>
                    <a:pt x="1056" y="1475"/>
                  </a:lnTo>
                  <a:lnTo>
                    <a:pt x="1067" y="1403"/>
                  </a:lnTo>
                  <a:lnTo>
                    <a:pt x="1280" y="1242"/>
                  </a:lnTo>
                  <a:lnTo>
                    <a:pt x="1320" y="1289"/>
                  </a:lnTo>
                  <a:lnTo>
                    <a:pt x="1282" y="1376"/>
                  </a:lnTo>
                  <a:lnTo>
                    <a:pt x="1375" y="1332"/>
                  </a:lnTo>
                  <a:lnTo>
                    <a:pt x="1315" y="1239"/>
                  </a:lnTo>
                  <a:lnTo>
                    <a:pt x="1449" y="1043"/>
                  </a:lnTo>
                  <a:lnTo>
                    <a:pt x="1473" y="1098"/>
                  </a:lnTo>
                  <a:lnTo>
                    <a:pt x="1443" y="1209"/>
                  </a:lnTo>
                  <a:lnTo>
                    <a:pt x="1569" y="1002"/>
                  </a:lnTo>
                  <a:lnTo>
                    <a:pt x="1612" y="1060"/>
                  </a:lnTo>
                  <a:lnTo>
                    <a:pt x="1629" y="1024"/>
                  </a:lnTo>
                  <a:lnTo>
                    <a:pt x="1637" y="1078"/>
                  </a:lnTo>
                  <a:lnTo>
                    <a:pt x="1642" y="1027"/>
                  </a:lnTo>
                  <a:lnTo>
                    <a:pt x="1572" y="994"/>
                  </a:lnTo>
                  <a:lnTo>
                    <a:pt x="1555" y="1015"/>
                  </a:lnTo>
                  <a:lnTo>
                    <a:pt x="1539" y="956"/>
                  </a:lnTo>
                  <a:lnTo>
                    <a:pt x="1569" y="871"/>
                  </a:lnTo>
                  <a:lnTo>
                    <a:pt x="1620" y="876"/>
                  </a:lnTo>
                  <a:lnTo>
                    <a:pt x="1612" y="819"/>
                  </a:lnTo>
                  <a:lnTo>
                    <a:pt x="1634" y="912"/>
                  </a:lnTo>
                  <a:lnTo>
                    <a:pt x="1650" y="887"/>
                  </a:lnTo>
                  <a:lnTo>
                    <a:pt x="1610" y="634"/>
                  </a:lnTo>
                  <a:lnTo>
                    <a:pt x="1667" y="601"/>
                  </a:lnTo>
                  <a:lnTo>
                    <a:pt x="1743" y="710"/>
                  </a:lnTo>
                  <a:lnTo>
                    <a:pt x="1758" y="614"/>
                  </a:lnTo>
                  <a:lnTo>
                    <a:pt x="1826" y="604"/>
                  </a:lnTo>
                  <a:lnTo>
                    <a:pt x="1806" y="544"/>
                  </a:lnTo>
                  <a:lnTo>
                    <a:pt x="1850" y="576"/>
                  </a:lnTo>
                  <a:lnTo>
                    <a:pt x="1907" y="551"/>
                  </a:lnTo>
                  <a:lnTo>
                    <a:pt x="1970" y="333"/>
                  </a:lnTo>
                  <a:lnTo>
                    <a:pt x="1896" y="186"/>
                  </a:lnTo>
                  <a:lnTo>
                    <a:pt x="1967" y="204"/>
                  </a:lnTo>
                  <a:lnTo>
                    <a:pt x="2076" y="0"/>
                  </a:lnTo>
                  <a:lnTo>
                    <a:pt x="2115" y="98"/>
                  </a:lnTo>
                  <a:lnTo>
                    <a:pt x="2079" y="73"/>
                  </a:lnTo>
                  <a:lnTo>
                    <a:pt x="2066" y="106"/>
                  </a:lnTo>
                  <a:lnTo>
                    <a:pt x="2172" y="166"/>
                  </a:lnTo>
                  <a:lnTo>
                    <a:pt x="2207" y="333"/>
                  </a:lnTo>
                  <a:lnTo>
                    <a:pt x="2240" y="308"/>
                  </a:lnTo>
                  <a:lnTo>
                    <a:pt x="2305" y="420"/>
                  </a:lnTo>
                  <a:lnTo>
                    <a:pt x="2371" y="710"/>
                  </a:lnTo>
                  <a:lnTo>
                    <a:pt x="2390" y="1081"/>
                  </a:lnTo>
                  <a:lnTo>
                    <a:pt x="2483" y="1261"/>
                  </a:lnTo>
                  <a:lnTo>
                    <a:pt x="2481" y="1346"/>
                  </a:lnTo>
                  <a:lnTo>
                    <a:pt x="2371" y="1553"/>
                  </a:lnTo>
                  <a:lnTo>
                    <a:pt x="2282" y="1337"/>
                  </a:lnTo>
                  <a:lnTo>
                    <a:pt x="2191" y="1382"/>
                  </a:lnTo>
                  <a:lnTo>
                    <a:pt x="2207" y="1589"/>
                  </a:lnTo>
                  <a:lnTo>
                    <a:pt x="2262" y="1649"/>
                  </a:lnTo>
                  <a:lnTo>
                    <a:pt x="2216" y="1843"/>
                  </a:lnTo>
                  <a:lnTo>
                    <a:pt x="2257" y="1870"/>
                  </a:lnTo>
                  <a:lnTo>
                    <a:pt x="2177" y="1898"/>
                  </a:lnTo>
                  <a:lnTo>
                    <a:pt x="2115" y="2042"/>
                  </a:lnTo>
                  <a:lnTo>
                    <a:pt x="2139" y="2212"/>
                  </a:lnTo>
                  <a:lnTo>
                    <a:pt x="2085" y="2474"/>
                  </a:lnTo>
                  <a:lnTo>
                    <a:pt x="1304" y="4868"/>
                  </a:lnTo>
                  <a:lnTo>
                    <a:pt x="1184" y="4945"/>
                  </a:lnTo>
                  <a:lnTo>
                    <a:pt x="1004" y="4961"/>
                  </a:lnTo>
                  <a:lnTo>
                    <a:pt x="813" y="5065"/>
                  </a:lnTo>
                  <a:lnTo>
                    <a:pt x="813" y="5065"/>
                  </a:lnTo>
                  <a:close/>
                </a:path>
              </a:pathLst>
            </a:custGeom>
            <a:solidFill>
              <a:srgbClr val="EC407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42FFEB-170F-CA6F-8640-0145A659BA76}"/>
              </a:ext>
            </a:extLst>
          </p:cNvPr>
          <p:cNvGrpSpPr/>
          <p:nvPr/>
        </p:nvGrpSpPr>
        <p:grpSpPr>
          <a:xfrm>
            <a:off x="5227069" y="4258295"/>
            <a:ext cx="2947867" cy="829955"/>
            <a:chOff x="8766553" y="6540711"/>
            <a:chExt cx="2947867" cy="829955"/>
          </a:xfrm>
        </p:grpSpPr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500C5194-96F4-707F-1EF1-140427EAC7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BAB6EE6-1430-9575-C2EC-CFF62118C0B1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raphic 66" descr="Lights On with solid fill">
              <a:extLst>
                <a:ext uri="{FF2B5EF4-FFF2-40B4-BE49-F238E27FC236}">
                  <a16:creationId xmlns:a16="http://schemas.microsoft.com/office/drawing/2014/main" id="{19DEC609-522B-D147-D33F-05013D2531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71745D4-9E2D-3FD0-176F-50182844C549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66B29D-04E0-65F7-E010-7DFB2B4E2FAC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8FD86C-A838-F8B3-EA35-9C774CF9B5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7FAD81E-70AB-1340-16E2-EEFC22B0D421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57C2C06-33A4-D8D3-F0B3-12E0F1827B0E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Bullseye with solid fill">
              <a:extLst>
                <a:ext uri="{FF2B5EF4-FFF2-40B4-BE49-F238E27FC236}">
                  <a16:creationId xmlns:a16="http://schemas.microsoft.com/office/drawing/2014/main" id="{0B716531-BFD4-E9E8-EADA-C5844A5354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1EFB40F-65CF-EEB3-67B5-3600074451E1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A3957C6-FF95-7B3B-A2F0-D462C5C4EEF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Graphic 93" descr="Bar graph with upward trend with solid fill">
              <a:extLst>
                <a:ext uri="{FF2B5EF4-FFF2-40B4-BE49-F238E27FC236}">
                  <a16:creationId xmlns:a16="http://schemas.microsoft.com/office/drawing/2014/main" id="{5AD40995-10F5-3934-B9CB-52813B84B8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BCF560-17E4-E039-22DA-1EDA2F5AF0D0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7A52E7A-F8A2-C6B8-6DB9-2EBF92DBF6F8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7" name="Graphic 96" descr="Users with solid fill">
              <a:extLst>
                <a:ext uri="{FF2B5EF4-FFF2-40B4-BE49-F238E27FC236}">
                  <a16:creationId xmlns:a16="http://schemas.microsoft.com/office/drawing/2014/main" id="{DF6D7EAC-C986-F6E5-CF06-EE9A0D5573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FAB205B-493A-407B-98F0-C6DD7A7CB36C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8E3375D-6ACA-8E03-E639-50628CF8B53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Graphic 99" descr="Pie chart with solid fill">
              <a:extLst>
                <a:ext uri="{FF2B5EF4-FFF2-40B4-BE49-F238E27FC236}">
                  <a16:creationId xmlns:a16="http://schemas.microsoft.com/office/drawing/2014/main" id="{3578300D-5C66-5DBE-E851-36A4F3152C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D434BE-E9F0-C8B0-5694-0A83D572E122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B25A5C2-956C-B609-EDBB-BEED04CDEF4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E8F6EC8-F4C6-A5F6-BB43-CE5D2B0CE1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828C223-01E1-28D9-5CE0-3B1A67E4FABC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9B1D3A7-6E33-0E97-4F90-33F275F988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3E378B1-5636-2850-961E-CE8762FB61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F8BD384-EE9F-5D1B-92D4-5727EDBDF058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A3420FD-F7F1-B892-198A-2D4668C4601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F29BF5D-1A90-39F8-4D7F-E624DA07AE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D1ECFB4-637F-F0EE-C655-BA317275CCDF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95A30912-A4AB-4626-9B62-8C4CEA342672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B6FE8AF-C838-1AC5-0807-94AC1BCDAE7F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9660</TotalTime>
  <Words>364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Africa Insights Map – Slide Template</vt:lpstr>
      <vt:lpstr>Africa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Insights Map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2026-07-10T20:02:27Z</dcterms:modified>
  <cp:category>Charts &amp; Diagrams;Maps &amp; Flags</cp:category>
</cp:coreProperties>
</file>