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71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C8800-E9F9-6485-239C-8902FCAE9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0EA5AD-2D69-876C-3E42-D66EB16D4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667059-1142-EAEF-379B-07E879674F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54099-7BA0-CA29-363C-965A67E1D8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1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BC6F4-D6E0-42C8-33FE-4D665ADC1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63140-0E55-68C0-9615-4138AC979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51219B-D777-0035-A773-013AE2379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77CBB-DDD2-3158-02AD-AFA224677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97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051C-0820-05BD-D0D3-D4339F57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DC81A-22A1-7B5A-ED61-D326AC3C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Bullseye Goals Diagram – Slide Template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F1E8E62-C1E4-29A7-1401-D7C0ACF6DB97}"/>
              </a:ext>
            </a:extLst>
          </p:cNvPr>
          <p:cNvGrpSpPr/>
          <p:nvPr/>
        </p:nvGrpSpPr>
        <p:grpSpPr>
          <a:xfrm>
            <a:off x="4668272" y="1958841"/>
            <a:ext cx="2801504" cy="2968930"/>
            <a:chOff x="4668272" y="2069011"/>
            <a:chExt cx="2801504" cy="2968930"/>
          </a:xfrm>
        </p:grpSpPr>
        <p:sp>
          <p:nvSpPr>
            <p:cNvPr id="11" name="Freeform 490">
              <a:extLst>
                <a:ext uri="{FF2B5EF4-FFF2-40B4-BE49-F238E27FC236}">
                  <a16:creationId xmlns:a16="http://schemas.microsoft.com/office/drawing/2014/main" id="{F5BA5D8D-00A6-A281-9FE1-AA73AB6DE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8998" y="2542509"/>
              <a:ext cx="2178735" cy="21801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90">
              <a:extLst>
                <a:ext uri="{FF2B5EF4-FFF2-40B4-BE49-F238E27FC236}">
                  <a16:creationId xmlns:a16="http://schemas.microsoft.com/office/drawing/2014/main" id="{64D04617-DA55-C42F-0DBF-2E4585A57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825" y="2620673"/>
              <a:ext cx="2029084" cy="2030400"/>
            </a:xfrm>
            <a:prstGeom prst="ellipse">
              <a:avLst/>
            </a:prstGeom>
            <a:solidFill>
              <a:srgbClr val="FF3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91">
              <a:extLst>
                <a:ext uri="{FF2B5EF4-FFF2-40B4-BE49-F238E27FC236}">
                  <a16:creationId xmlns:a16="http://schemas.microsoft.com/office/drawing/2014/main" id="{E147D11D-4AD5-05E5-4598-2EA5FC60A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7258" y="2814107"/>
              <a:ext cx="1642216" cy="16435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92">
              <a:extLst>
                <a:ext uri="{FF2B5EF4-FFF2-40B4-BE49-F238E27FC236}">
                  <a16:creationId xmlns:a16="http://schemas.microsoft.com/office/drawing/2014/main" id="{114AFD3E-768D-2C83-F490-DECF7DD21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693" y="3007541"/>
              <a:ext cx="1255347" cy="1256664"/>
            </a:xfrm>
            <a:prstGeom prst="ellipse">
              <a:avLst/>
            </a:prstGeom>
            <a:solidFill>
              <a:srgbClr val="FF3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93">
              <a:extLst>
                <a:ext uri="{FF2B5EF4-FFF2-40B4-BE49-F238E27FC236}">
                  <a16:creationId xmlns:a16="http://schemas.microsoft.com/office/drawing/2014/main" id="{2BDE91AE-8312-CB29-D3DD-95AAA3497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2284" y="3189132"/>
              <a:ext cx="893481" cy="89348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94">
              <a:extLst>
                <a:ext uri="{FF2B5EF4-FFF2-40B4-BE49-F238E27FC236}">
                  <a16:creationId xmlns:a16="http://schemas.microsoft.com/office/drawing/2014/main" id="{410DFF9C-44FB-3990-11F7-3D141ADB1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295" y="3364144"/>
              <a:ext cx="543458" cy="543458"/>
            </a:xfrm>
            <a:prstGeom prst="ellipse">
              <a:avLst/>
            </a:prstGeom>
            <a:solidFill>
              <a:srgbClr val="FF3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95">
              <a:extLst>
                <a:ext uri="{FF2B5EF4-FFF2-40B4-BE49-F238E27FC236}">
                  <a16:creationId xmlns:a16="http://schemas.microsoft.com/office/drawing/2014/main" id="{C53F125F-A6FD-9C81-45B5-CEBBB57EE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8402" y="3490981"/>
              <a:ext cx="299925" cy="299925"/>
            </a:xfrm>
            <a:custGeom>
              <a:avLst/>
              <a:gdLst>
                <a:gd name="T0" fmla="*/ 468 w 468"/>
                <a:gd name="T1" fmla="*/ 235 h 468"/>
                <a:gd name="T2" fmla="*/ 467 w 468"/>
                <a:gd name="T3" fmla="*/ 258 h 468"/>
                <a:gd name="T4" fmla="*/ 457 w 468"/>
                <a:gd name="T5" fmla="*/ 304 h 468"/>
                <a:gd name="T6" fmla="*/ 439 w 468"/>
                <a:gd name="T7" fmla="*/ 346 h 468"/>
                <a:gd name="T8" fmla="*/ 414 w 468"/>
                <a:gd name="T9" fmla="*/ 383 h 468"/>
                <a:gd name="T10" fmla="*/ 382 w 468"/>
                <a:gd name="T11" fmla="*/ 415 h 468"/>
                <a:gd name="T12" fmla="*/ 345 w 468"/>
                <a:gd name="T13" fmla="*/ 441 h 468"/>
                <a:gd name="T14" fmla="*/ 303 w 468"/>
                <a:gd name="T15" fmla="*/ 458 h 468"/>
                <a:gd name="T16" fmla="*/ 258 w 468"/>
                <a:gd name="T17" fmla="*/ 467 h 468"/>
                <a:gd name="T18" fmla="*/ 234 w 468"/>
                <a:gd name="T19" fmla="*/ 468 h 468"/>
                <a:gd name="T20" fmla="*/ 209 w 468"/>
                <a:gd name="T21" fmla="*/ 467 h 468"/>
                <a:gd name="T22" fmla="*/ 164 w 468"/>
                <a:gd name="T23" fmla="*/ 458 h 468"/>
                <a:gd name="T24" fmla="*/ 122 w 468"/>
                <a:gd name="T25" fmla="*/ 441 h 468"/>
                <a:gd name="T26" fmla="*/ 85 w 468"/>
                <a:gd name="T27" fmla="*/ 415 h 468"/>
                <a:gd name="T28" fmla="*/ 53 w 468"/>
                <a:gd name="T29" fmla="*/ 383 h 468"/>
                <a:gd name="T30" fmla="*/ 28 w 468"/>
                <a:gd name="T31" fmla="*/ 346 h 468"/>
                <a:gd name="T32" fmla="*/ 10 w 468"/>
                <a:gd name="T33" fmla="*/ 304 h 468"/>
                <a:gd name="T34" fmla="*/ 0 w 468"/>
                <a:gd name="T35" fmla="*/ 258 h 468"/>
                <a:gd name="T36" fmla="*/ 0 w 468"/>
                <a:gd name="T37" fmla="*/ 235 h 468"/>
                <a:gd name="T38" fmla="*/ 0 w 468"/>
                <a:gd name="T39" fmla="*/ 210 h 468"/>
                <a:gd name="T40" fmla="*/ 10 w 468"/>
                <a:gd name="T41" fmla="*/ 164 h 468"/>
                <a:gd name="T42" fmla="*/ 28 w 468"/>
                <a:gd name="T43" fmla="*/ 122 h 468"/>
                <a:gd name="T44" fmla="*/ 53 w 468"/>
                <a:gd name="T45" fmla="*/ 85 h 468"/>
                <a:gd name="T46" fmla="*/ 85 w 468"/>
                <a:gd name="T47" fmla="*/ 53 h 468"/>
                <a:gd name="T48" fmla="*/ 122 w 468"/>
                <a:gd name="T49" fmla="*/ 28 h 468"/>
                <a:gd name="T50" fmla="*/ 164 w 468"/>
                <a:gd name="T51" fmla="*/ 10 h 468"/>
                <a:gd name="T52" fmla="*/ 209 w 468"/>
                <a:gd name="T53" fmla="*/ 1 h 468"/>
                <a:gd name="T54" fmla="*/ 234 w 468"/>
                <a:gd name="T55" fmla="*/ 0 h 468"/>
                <a:gd name="T56" fmla="*/ 258 w 468"/>
                <a:gd name="T57" fmla="*/ 1 h 468"/>
                <a:gd name="T58" fmla="*/ 303 w 468"/>
                <a:gd name="T59" fmla="*/ 10 h 468"/>
                <a:gd name="T60" fmla="*/ 345 w 468"/>
                <a:gd name="T61" fmla="*/ 28 h 468"/>
                <a:gd name="T62" fmla="*/ 382 w 468"/>
                <a:gd name="T63" fmla="*/ 53 h 468"/>
                <a:gd name="T64" fmla="*/ 414 w 468"/>
                <a:gd name="T65" fmla="*/ 85 h 468"/>
                <a:gd name="T66" fmla="*/ 439 w 468"/>
                <a:gd name="T67" fmla="*/ 122 h 468"/>
                <a:gd name="T68" fmla="*/ 457 w 468"/>
                <a:gd name="T69" fmla="*/ 164 h 468"/>
                <a:gd name="T70" fmla="*/ 467 w 468"/>
                <a:gd name="T71" fmla="*/ 210 h 468"/>
                <a:gd name="T72" fmla="*/ 468 w 468"/>
                <a:gd name="T73" fmla="*/ 235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8" h="468">
                  <a:moveTo>
                    <a:pt x="468" y="235"/>
                  </a:moveTo>
                  <a:lnTo>
                    <a:pt x="467" y="258"/>
                  </a:lnTo>
                  <a:lnTo>
                    <a:pt x="457" y="304"/>
                  </a:lnTo>
                  <a:lnTo>
                    <a:pt x="439" y="346"/>
                  </a:lnTo>
                  <a:lnTo>
                    <a:pt x="414" y="383"/>
                  </a:lnTo>
                  <a:lnTo>
                    <a:pt x="382" y="415"/>
                  </a:lnTo>
                  <a:lnTo>
                    <a:pt x="345" y="441"/>
                  </a:lnTo>
                  <a:lnTo>
                    <a:pt x="303" y="458"/>
                  </a:lnTo>
                  <a:lnTo>
                    <a:pt x="258" y="467"/>
                  </a:lnTo>
                  <a:lnTo>
                    <a:pt x="234" y="468"/>
                  </a:lnTo>
                  <a:lnTo>
                    <a:pt x="209" y="467"/>
                  </a:lnTo>
                  <a:lnTo>
                    <a:pt x="164" y="458"/>
                  </a:lnTo>
                  <a:lnTo>
                    <a:pt x="122" y="441"/>
                  </a:lnTo>
                  <a:lnTo>
                    <a:pt x="85" y="415"/>
                  </a:lnTo>
                  <a:lnTo>
                    <a:pt x="53" y="383"/>
                  </a:lnTo>
                  <a:lnTo>
                    <a:pt x="28" y="346"/>
                  </a:lnTo>
                  <a:lnTo>
                    <a:pt x="10" y="304"/>
                  </a:lnTo>
                  <a:lnTo>
                    <a:pt x="0" y="258"/>
                  </a:lnTo>
                  <a:lnTo>
                    <a:pt x="0" y="235"/>
                  </a:lnTo>
                  <a:lnTo>
                    <a:pt x="0" y="210"/>
                  </a:lnTo>
                  <a:lnTo>
                    <a:pt x="10" y="164"/>
                  </a:lnTo>
                  <a:lnTo>
                    <a:pt x="28" y="122"/>
                  </a:lnTo>
                  <a:lnTo>
                    <a:pt x="53" y="85"/>
                  </a:lnTo>
                  <a:lnTo>
                    <a:pt x="85" y="53"/>
                  </a:lnTo>
                  <a:lnTo>
                    <a:pt x="122" y="28"/>
                  </a:lnTo>
                  <a:lnTo>
                    <a:pt x="164" y="10"/>
                  </a:lnTo>
                  <a:lnTo>
                    <a:pt x="209" y="1"/>
                  </a:lnTo>
                  <a:lnTo>
                    <a:pt x="234" y="0"/>
                  </a:lnTo>
                  <a:lnTo>
                    <a:pt x="258" y="1"/>
                  </a:lnTo>
                  <a:lnTo>
                    <a:pt x="303" y="10"/>
                  </a:lnTo>
                  <a:lnTo>
                    <a:pt x="345" y="28"/>
                  </a:lnTo>
                  <a:lnTo>
                    <a:pt x="382" y="53"/>
                  </a:lnTo>
                  <a:lnTo>
                    <a:pt x="414" y="85"/>
                  </a:lnTo>
                  <a:lnTo>
                    <a:pt x="439" y="122"/>
                  </a:lnTo>
                  <a:lnTo>
                    <a:pt x="457" y="164"/>
                  </a:lnTo>
                  <a:lnTo>
                    <a:pt x="467" y="210"/>
                  </a:lnTo>
                  <a:lnTo>
                    <a:pt x="468" y="2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81">
              <a:extLst>
                <a:ext uri="{FF2B5EF4-FFF2-40B4-BE49-F238E27FC236}">
                  <a16:creationId xmlns:a16="http://schemas.microsoft.com/office/drawing/2014/main" id="{1EA51B34-5CD5-1857-B093-EC7C47A2F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272" y="2233805"/>
              <a:ext cx="2801504" cy="2804136"/>
            </a:xfrm>
            <a:prstGeom prst="ellipse">
              <a:avLst/>
            </a:prstGeom>
            <a:noFill/>
            <a:ln w="22225">
              <a:solidFill>
                <a:srgbClr val="B6B8BC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99">
              <a:extLst>
                <a:ext uri="{FF2B5EF4-FFF2-40B4-BE49-F238E27FC236}">
                  <a16:creationId xmlns:a16="http://schemas.microsoft.com/office/drawing/2014/main" id="{A8636F13-AD0E-40BE-50EE-9C1B77FCF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679" y="3587843"/>
              <a:ext cx="97375" cy="96059"/>
            </a:xfrm>
            <a:custGeom>
              <a:avLst/>
              <a:gdLst>
                <a:gd name="T0" fmla="*/ 221 w 221"/>
                <a:gd name="T1" fmla="*/ 110 h 220"/>
                <a:gd name="T2" fmla="*/ 220 w 221"/>
                <a:gd name="T3" fmla="*/ 132 h 220"/>
                <a:gd name="T4" fmla="*/ 202 w 221"/>
                <a:gd name="T5" fmla="*/ 171 h 220"/>
                <a:gd name="T6" fmla="*/ 172 w 221"/>
                <a:gd name="T7" fmla="*/ 201 h 220"/>
                <a:gd name="T8" fmla="*/ 133 w 221"/>
                <a:gd name="T9" fmla="*/ 218 h 220"/>
                <a:gd name="T10" fmla="*/ 111 w 221"/>
                <a:gd name="T11" fmla="*/ 220 h 220"/>
                <a:gd name="T12" fmla="*/ 89 w 221"/>
                <a:gd name="T13" fmla="*/ 218 h 220"/>
                <a:gd name="T14" fmla="*/ 49 w 221"/>
                <a:gd name="T15" fmla="*/ 201 h 220"/>
                <a:gd name="T16" fmla="*/ 19 w 221"/>
                <a:gd name="T17" fmla="*/ 171 h 220"/>
                <a:gd name="T18" fmla="*/ 2 w 221"/>
                <a:gd name="T19" fmla="*/ 132 h 220"/>
                <a:gd name="T20" fmla="*/ 0 w 221"/>
                <a:gd name="T21" fmla="*/ 110 h 220"/>
                <a:gd name="T22" fmla="*/ 2 w 221"/>
                <a:gd name="T23" fmla="*/ 87 h 220"/>
                <a:gd name="T24" fmla="*/ 19 w 221"/>
                <a:gd name="T25" fmla="*/ 47 h 220"/>
                <a:gd name="T26" fmla="*/ 49 w 221"/>
                <a:gd name="T27" fmla="*/ 17 h 220"/>
                <a:gd name="T28" fmla="*/ 89 w 221"/>
                <a:gd name="T29" fmla="*/ 1 h 220"/>
                <a:gd name="T30" fmla="*/ 111 w 221"/>
                <a:gd name="T31" fmla="*/ 0 h 220"/>
                <a:gd name="T32" fmla="*/ 133 w 221"/>
                <a:gd name="T33" fmla="*/ 1 h 220"/>
                <a:gd name="T34" fmla="*/ 172 w 221"/>
                <a:gd name="T35" fmla="*/ 17 h 220"/>
                <a:gd name="T36" fmla="*/ 202 w 221"/>
                <a:gd name="T37" fmla="*/ 47 h 220"/>
                <a:gd name="T38" fmla="*/ 220 w 221"/>
                <a:gd name="T39" fmla="*/ 87 h 220"/>
                <a:gd name="T40" fmla="*/ 221 w 22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1" h="220">
                  <a:moveTo>
                    <a:pt x="221" y="110"/>
                  </a:moveTo>
                  <a:lnTo>
                    <a:pt x="220" y="132"/>
                  </a:lnTo>
                  <a:lnTo>
                    <a:pt x="202" y="171"/>
                  </a:lnTo>
                  <a:lnTo>
                    <a:pt x="172" y="201"/>
                  </a:lnTo>
                  <a:lnTo>
                    <a:pt x="133" y="218"/>
                  </a:lnTo>
                  <a:lnTo>
                    <a:pt x="111" y="220"/>
                  </a:lnTo>
                  <a:lnTo>
                    <a:pt x="89" y="218"/>
                  </a:lnTo>
                  <a:lnTo>
                    <a:pt x="49" y="201"/>
                  </a:lnTo>
                  <a:lnTo>
                    <a:pt x="19" y="171"/>
                  </a:lnTo>
                  <a:lnTo>
                    <a:pt x="2" y="132"/>
                  </a:lnTo>
                  <a:lnTo>
                    <a:pt x="0" y="110"/>
                  </a:lnTo>
                  <a:lnTo>
                    <a:pt x="2" y="87"/>
                  </a:lnTo>
                  <a:lnTo>
                    <a:pt x="19" y="47"/>
                  </a:lnTo>
                  <a:lnTo>
                    <a:pt x="49" y="17"/>
                  </a:lnTo>
                  <a:lnTo>
                    <a:pt x="89" y="1"/>
                  </a:lnTo>
                  <a:lnTo>
                    <a:pt x="111" y="0"/>
                  </a:lnTo>
                  <a:lnTo>
                    <a:pt x="133" y="1"/>
                  </a:lnTo>
                  <a:lnTo>
                    <a:pt x="172" y="17"/>
                  </a:lnTo>
                  <a:lnTo>
                    <a:pt x="202" y="47"/>
                  </a:lnTo>
                  <a:lnTo>
                    <a:pt x="220" y="87"/>
                  </a:lnTo>
                  <a:lnTo>
                    <a:pt x="221" y="110"/>
                  </a:lnTo>
                  <a:close/>
                </a:path>
              </a:pathLst>
            </a:custGeom>
            <a:solidFill>
              <a:srgbClr val="1023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7D3A292-A400-917E-7A94-4428F6F39E0D}"/>
                </a:ext>
              </a:extLst>
            </p:cNvPr>
            <p:cNvGrpSpPr/>
            <p:nvPr/>
          </p:nvGrpSpPr>
          <p:grpSpPr>
            <a:xfrm rot="900000">
              <a:off x="6102823" y="2069011"/>
              <a:ext cx="343717" cy="1599421"/>
              <a:chOff x="3606800" y="2046649"/>
              <a:chExt cx="482533" cy="224537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C01D4642-C783-961C-3A36-55AA7E2E8FC9}"/>
                  </a:ext>
                </a:extLst>
              </p:cNvPr>
              <p:cNvGrpSpPr/>
              <p:nvPr/>
            </p:nvGrpSpPr>
            <p:grpSpPr>
              <a:xfrm>
                <a:off x="3606800" y="2046649"/>
                <a:ext cx="482533" cy="751973"/>
                <a:chOff x="3455194" y="2046649"/>
                <a:chExt cx="634139" cy="751973"/>
              </a:xfrm>
            </p:grpSpPr>
            <p:sp>
              <p:nvSpPr>
                <p:cNvPr id="31" name="Parallelogram 30">
                  <a:extLst>
                    <a:ext uri="{FF2B5EF4-FFF2-40B4-BE49-F238E27FC236}">
                      <a16:creationId xmlns:a16="http://schemas.microsoft.com/office/drawing/2014/main" id="{92FED556-63EE-9BBF-6669-B1313A45D140}"/>
                    </a:ext>
                  </a:extLst>
                </p:cNvPr>
                <p:cNvSpPr/>
                <p:nvPr/>
              </p:nvSpPr>
              <p:spPr>
                <a:xfrm rot="5400000">
                  <a:off x="3237742" y="2264101"/>
                  <a:ext cx="751972" cy="317068"/>
                </a:xfrm>
                <a:prstGeom prst="parallelogram">
                  <a:avLst>
                    <a:gd name="adj" fmla="val 45391"/>
                  </a:avLst>
                </a:prstGeom>
                <a:solidFill>
                  <a:srgbClr val="FF3F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Parallelogram 33">
                  <a:extLst>
                    <a:ext uri="{FF2B5EF4-FFF2-40B4-BE49-F238E27FC236}">
                      <a16:creationId xmlns:a16="http://schemas.microsoft.com/office/drawing/2014/main" id="{EDFEC881-4C3A-3B0E-F580-4417E9199662}"/>
                    </a:ext>
                  </a:extLst>
                </p:cNvPr>
                <p:cNvSpPr/>
                <p:nvPr/>
              </p:nvSpPr>
              <p:spPr>
                <a:xfrm rot="5400000" flipV="1">
                  <a:off x="3554813" y="2264101"/>
                  <a:ext cx="751972" cy="317069"/>
                </a:xfrm>
                <a:prstGeom prst="parallelogram">
                  <a:avLst>
                    <a:gd name="adj" fmla="val 45391"/>
                  </a:avLst>
                </a:prstGeom>
                <a:solidFill>
                  <a:srgbClr val="FF3F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8ADB2F2-E504-41D8-AD71-2E84448FCC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846760" y="2056786"/>
                <a:ext cx="1" cy="2235235"/>
              </a:xfrm>
              <a:prstGeom prst="line">
                <a:avLst/>
              </a:prstGeom>
              <a:noFill/>
              <a:ln w="53975" cap="rnd">
                <a:solidFill>
                  <a:srgbClr val="10233D"/>
                </a:solidFill>
                <a:prstDash val="solid"/>
                <a:round/>
                <a:headEnd type="oval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501C7C0-00CA-0980-1530-C20E8A2F7043}"/>
                  </a:ext>
                </a:extLst>
              </p:cNvPr>
              <p:cNvCxnSpPr>
                <a:stCxn id="31" idx="3"/>
                <a:endCxn id="34" idx="1"/>
              </p:cNvCxnSpPr>
              <p:nvPr/>
            </p:nvCxnSpPr>
            <p:spPr>
              <a:xfrm>
                <a:off x="3606801" y="2367879"/>
                <a:ext cx="241266" cy="10951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3BD3408-F5B2-93D3-A249-972797A8C58F}"/>
                  </a:ext>
                </a:extLst>
              </p:cNvPr>
              <p:cNvCxnSpPr>
                <a:cxnSpLocks/>
                <a:stCxn id="34" idx="1"/>
                <a:endCxn id="34" idx="3"/>
              </p:cNvCxnSpPr>
              <p:nvPr/>
            </p:nvCxnSpPr>
            <p:spPr>
              <a:xfrm flipV="1">
                <a:off x="3848067" y="2367878"/>
                <a:ext cx="241266" cy="1095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34C883-43BB-99A5-45C6-C8864AA8DE34}"/>
              </a:ext>
            </a:extLst>
          </p:cNvPr>
          <p:cNvGrpSpPr/>
          <p:nvPr/>
        </p:nvGrpSpPr>
        <p:grpSpPr>
          <a:xfrm>
            <a:off x="4091949" y="3416485"/>
            <a:ext cx="706843" cy="218436"/>
            <a:chOff x="4008801" y="3526655"/>
            <a:chExt cx="706843" cy="218436"/>
          </a:xfrm>
        </p:grpSpPr>
        <p:sp>
          <p:nvSpPr>
            <p:cNvPr id="36" name="Line 10">
              <a:extLst>
                <a:ext uri="{FF2B5EF4-FFF2-40B4-BE49-F238E27FC236}">
                  <a16:creationId xmlns:a16="http://schemas.microsoft.com/office/drawing/2014/main" id="{C6B9D188-4324-A93D-1AE6-A7488F916B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07">
              <a:extLst>
                <a:ext uri="{FF2B5EF4-FFF2-40B4-BE49-F238E27FC236}">
                  <a16:creationId xmlns:a16="http://schemas.microsoft.com/office/drawing/2014/main" id="{ED54C091-1C1C-ACD9-FB2A-3A1D8F374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984A7A-1427-4D5A-0B13-70982CF1A7B6}"/>
              </a:ext>
            </a:extLst>
          </p:cNvPr>
          <p:cNvGrpSpPr/>
          <p:nvPr/>
        </p:nvGrpSpPr>
        <p:grpSpPr>
          <a:xfrm>
            <a:off x="7387329" y="3416485"/>
            <a:ext cx="712722" cy="218436"/>
            <a:chOff x="7378980" y="3526655"/>
            <a:chExt cx="712722" cy="218436"/>
          </a:xfrm>
        </p:grpSpPr>
        <p:sp>
          <p:nvSpPr>
            <p:cNvPr id="39" name="Line 16">
              <a:extLst>
                <a:ext uri="{FF2B5EF4-FFF2-40B4-BE49-F238E27FC236}">
                  <a16:creationId xmlns:a16="http://schemas.microsoft.com/office/drawing/2014/main" id="{913FD284-A544-7558-FE7D-6E0F01B6C9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8198" y="3635873"/>
              <a:ext cx="603504" cy="0"/>
            </a:xfrm>
            <a:prstGeom prst="line">
              <a:avLst/>
            </a:prstGeom>
            <a:noFill/>
            <a:ln w="36513">
              <a:solidFill>
                <a:schemeClr val="accent3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10">
              <a:extLst>
                <a:ext uri="{FF2B5EF4-FFF2-40B4-BE49-F238E27FC236}">
                  <a16:creationId xmlns:a16="http://schemas.microsoft.com/office/drawing/2014/main" id="{32CA3BAF-765B-25B9-FAB7-476A61F1A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80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3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815DB1C-9A9E-FB8B-2DC1-1A0F30F291F8}"/>
              </a:ext>
            </a:extLst>
          </p:cNvPr>
          <p:cNvGrpSpPr/>
          <p:nvPr/>
        </p:nvGrpSpPr>
        <p:grpSpPr>
          <a:xfrm rot="2700000">
            <a:off x="4567697" y="2256294"/>
            <a:ext cx="706843" cy="218436"/>
            <a:chOff x="4008801" y="3526655"/>
            <a:chExt cx="706843" cy="218436"/>
          </a:xfrm>
        </p:grpSpPr>
        <p:sp>
          <p:nvSpPr>
            <p:cNvPr id="48" name="Line 10">
              <a:extLst>
                <a:ext uri="{FF2B5EF4-FFF2-40B4-BE49-F238E27FC236}">
                  <a16:creationId xmlns:a16="http://schemas.microsoft.com/office/drawing/2014/main" id="{073F857E-26DC-8A52-A234-38F02F3CA4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07">
              <a:extLst>
                <a:ext uri="{FF2B5EF4-FFF2-40B4-BE49-F238E27FC236}">
                  <a16:creationId xmlns:a16="http://schemas.microsoft.com/office/drawing/2014/main" id="{E1443F72-8C9D-0703-C011-825311FC0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4739D6D-EE54-3243-67B9-E2DCC7261792}"/>
              </a:ext>
            </a:extLst>
          </p:cNvPr>
          <p:cNvGrpSpPr/>
          <p:nvPr/>
        </p:nvGrpSpPr>
        <p:grpSpPr>
          <a:xfrm rot="8100000">
            <a:off x="6875819" y="2256294"/>
            <a:ext cx="706843" cy="218436"/>
            <a:chOff x="4008801" y="3526655"/>
            <a:chExt cx="706843" cy="218436"/>
          </a:xfrm>
        </p:grpSpPr>
        <p:sp>
          <p:nvSpPr>
            <p:cNvPr id="55" name="Line 10">
              <a:extLst>
                <a:ext uri="{FF2B5EF4-FFF2-40B4-BE49-F238E27FC236}">
                  <a16:creationId xmlns:a16="http://schemas.microsoft.com/office/drawing/2014/main" id="{254251F8-5580-6403-2AE7-276447731F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07">
              <a:extLst>
                <a:ext uri="{FF2B5EF4-FFF2-40B4-BE49-F238E27FC236}">
                  <a16:creationId xmlns:a16="http://schemas.microsoft.com/office/drawing/2014/main" id="{445FB9A6-7AF8-80EB-D976-8778C1FE4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8FDFF52-2078-067D-BB8D-BE4A2D32C33C}"/>
              </a:ext>
            </a:extLst>
          </p:cNvPr>
          <p:cNvGrpSpPr/>
          <p:nvPr/>
        </p:nvGrpSpPr>
        <p:grpSpPr>
          <a:xfrm rot="13500000">
            <a:off x="6875819" y="4575700"/>
            <a:ext cx="706843" cy="218436"/>
            <a:chOff x="4008801" y="3526655"/>
            <a:chExt cx="706843" cy="218436"/>
          </a:xfrm>
        </p:grpSpPr>
        <p:sp>
          <p:nvSpPr>
            <p:cNvPr id="58" name="Line 10">
              <a:extLst>
                <a:ext uri="{FF2B5EF4-FFF2-40B4-BE49-F238E27FC236}">
                  <a16:creationId xmlns:a16="http://schemas.microsoft.com/office/drawing/2014/main" id="{EBB89229-D7AB-71BB-3A0C-207D0471F6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rgbClr val="94165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07">
              <a:extLst>
                <a:ext uri="{FF2B5EF4-FFF2-40B4-BE49-F238E27FC236}">
                  <a16:creationId xmlns:a16="http://schemas.microsoft.com/office/drawing/2014/main" id="{BB9AD478-0BA7-8429-E95F-2398B4376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rgbClr val="94165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2300087-A9FB-69A5-D215-4F2B5BCB96AD}"/>
              </a:ext>
            </a:extLst>
          </p:cNvPr>
          <p:cNvGrpSpPr/>
          <p:nvPr/>
        </p:nvGrpSpPr>
        <p:grpSpPr>
          <a:xfrm rot="18900000">
            <a:off x="4567697" y="4575700"/>
            <a:ext cx="706843" cy="218436"/>
            <a:chOff x="4008801" y="3526655"/>
            <a:chExt cx="706843" cy="218436"/>
          </a:xfrm>
        </p:grpSpPr>
        <p:sp>
          <p:nvSpPr>
            <p:cNvPr id="62" name="Line 10">
              <a:extLst>
                <a:ext uri="{FF2B5EF4-FFF2-40B4-BE49-F238E27FC236}">
                  <a16:creationId xmlns:a16="http://schemas.microsoft.com/office/drawing/2014/main" id="{EBBA112F-B836-F402-8712-CBE81694C9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07">
              <a:extLst>
                <a:ext uri="{FF2B5EF4-FFF2-40B4-BE49-F238E27FC236}">
                  <a16:creationId xmlns:a16="http://schemas.microsoft.com/office/drawing/2014/main" id="{1A8026F3-342D-F89A-22BA-DDDE53F761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0B3F401-9ED6-52E2-A101-3CB8E9D4D0FE}"/>
              </a:ext>
            </a:extLst>
          </p:cNvPr>
          <p:cNvGrpSpPr/>
          <p:nvPr/>
        </p:nvGrpSpPr>
        <p:grpSpPr>
          <a:xfrm>
            <a:off x="1300952" y="1163044"/>
            <a:ext cx="3467942" cy="1152144"/>
            <a:chOff x="1300952" y="1163044"/>
            <a:chExt cx="3467942" cy="1152144"/>
          </a:xfrm>
        </p:grpSpPr>
        <p:sp>
          <p:nvSpPr>
            <p:cNvPr id="65" name="Freeform 19">
              <a:extLst>
                <a:ext uri="{FF2B5EF4-FFF2-40B4-BE49-F238E27FC236}">
                  <a16:creationId xmlns:a16="http://schemas.microsoft.com/office/drawing/2014/main" id="{C7234761-46BE-0536-5878-95C722637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52" y="1341352"/>
              <a:ext cx="795528" cy="7955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66" name="Freeform 26">
              <a:extLst>
                <a:ext uri="{FF2B5EF4-FFF2-40B4-BE49-F238E27FC236}">
                  <a16:creationId xmlns:a16="http://schemas.microsoft.com/office/drawing/2014/main" id="{38E03A8C-4C1A-DD8E-6256-F65BFD7B8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238" y="1163044"/>
              <a:ext cx="2962656" cy="1152144"/>
            </a:xfrm>
            <a:custGeom>
              <a:avLst/>
              <a:gdLst>
                <a:gd name="T0" fmla="*/ 6139 w 6745"/>
                <a:gd name="T1" fmla="*/ 0 h 2617"/>
                <a:gd name="T2" fmla="*/ 6232 w 6745"/>
                <a:gd name="T3" fmla="*/ 6 h 2617"/>
                <a:gd name="T4" fmla="*/ 6349 w 6745"/>
                <a:gd name="T5" fmla="*/ 36 h 2617"/>
                <a:gd name="T6" fmla="*/ 6454 w 6745"/>
                <a:gd name="T7" fmla="*/ 87 h 2617"/>
                <a:gd name="T8" fmla="*/ 6547 w 6745"/>
                <a:gd name="T9" fmla="*/ 156 h 2617"/>
                <a:gd name="T10" fmla="*/ 6625 w 6745"/>
                <a:gd name="T11" fmla="*/ 242 h 2617"/>
                <a:gd name="T12" fmla="*/ 6686 w 6745"/>
                <a:gd name="T13" fmla="*/ 343 h 2617"/>
                <a:gd name="T14" fmla="*/ 6726 w 6745"/>
                <a:gd name="T15" fmla="*/ 454 h 2617"/>
                <a:gd name="T16" fmla="*/ 6745 w 6745"/>
                <a:gd name="T17" fmla="*/ 575 h 2617"/>
                <a:gd name="T18" fmla="*/ 6745 w 6745"/>
                <a:gd name="T19" fmla="*/ 2011 h 2617"/>
                <a:gd name="T20" fmla="*/ 6738 w 6745"/>
                <a:gd name="T21" fmla="*/ 2103 h 2617"/>
                <a:gd name="T22" fmla="*/ 6709 w 6745"/>
                <a:gd name="T23" fmla="*/ 2220 h 2617"/>
                <a:gd name="T24" fmla="*/ 6658 w 6745"/>
                <a:gd name="T25" fmla="*/ 2326 h 2617"/>
                <a:gd name="T26" fmla="*/ 6589 w 6745"/>
                <a:gd name="T27" fmla="*/ 2418 h 2617"/>
                <a:gd name="T28" fmla="*/ 6503 w 6745"/>
                <a:gd name="T29" fmla="*/ 2497 h 2617"/>
                <a:gd name="T30" fmla="*/ 6403 w 6745"/>
                <a:gd name="T31" fmla="*/ 2557 h 2617"/>
                <a:gd name="T32" fmla="*/ 6291 w 6745"/>
                <a:gd name="T33" fmla="*/ 2598 h 2617"/>
                <a:gd name="T34" fmla="*/ 6170 w 6745"/>
                <a:gd name="T35" fmla="*/ 2617 h 2617"/>
                <a:gd name="T36" fmla="*/ 605 w 6745"/>
                <a:gd name="T37" fmla="*/ 2617 h 2617"/>
                <a:gd name="T38" fmla="*/ 513 w 6745"/>
                <a:gd name="T39" fmla="*/ 2610 h 2617"/>
                <a:gd name="T40" fmla="*/ 396 w 6745"/>
                <a:gd name="T41" fmla="*/ 2580 h 2617"/>
                <a:gd name="T42" fmla="*/ 290 w 6745"/>
                <a:gd name="T43" fmla="*/ 2530 h 2617"/>
                <a:gd name="T44" fmla="*/ 198 w 6745"/>
                <a:gd name="T45" fmla="*/ 2460 h 2617"/>
                <a:gd name="T46" fmla="*/ 120 w 6745"/>
                <a:gd name="T47" fmla="*/ 2374 h 2617"/>
                <a:gd name="T48" fmla="*/ 59 w 6745"/>
                <a:gd name="T49" fmla="*/ 2274 h 2617"/>
                <a:gd name="T50" fmla="*/ 18 w 6745"/>
                <a:gd name="T51" fmla="*/ 2163 h 2617"/>
                <a:gd name="T52" fmla="*/ 0 w 6745"/>
                <a:gd name="T53" fmla="*/ 2042 h 2617"/>
                <a:gd name="T54" fmla="*/ 0 w 6745"/>
                <a:gd name="T55" fmla="*/ 606 h 2617"/>
                <a:gd name="T56" fmla="*/ 6 w 6745"/>
                <a:gd name="T57" fmla="*/ 513 h 2617"/>
                <a:gd name="T58" fmla="*/ 36 w 6745"/>
                <a:gd name="T59" fmla="*/ 397 h 2617"/>
                <a:gd name="T60" fmla="*/ 87 w 6745"/>
                <a:gd name="T61" fmla="*/ 291 h 2617"/>
                <a:gd name="T62" fmla="*/ 156 w 6745"/>
                <a:gd name="T63" fmla="*/ 198 h 2617"/>
                <a:gd name="T64" fmla="*/ 242 w 6745"/>
                <a:gd name="T65" fmla="*/ 120 h 2617"/>
                <a:gd name="T66" fmla="*/ 342 w 6745"/>
                <a:gd name="T67" fmla="*/ 59 h 2617"/>
                <a:gd name="T68" fmla="*/ 453 w 6745"/>
                <a:gd name="T69" fmla="*/ 19 h 2617"/>
                <a:gd name="T70" fmla="*/ 574 w 6745"/>
                <a:gd name="T71" fmla="*/ 0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745" h="2617">
                  <a:moveTo>
                    <a:pt x="605" y="0"/>
                  </a:moveTo>
                  <a:lnTo>
                    <a:pt x="6139" y="0"/>
                  </a:lnTo>
                  <a:lnTo>
                    <a:pt x="6170" y="0"/>
                  </a:lnTo>
                  <a:lnTo>
                    <a:pt x="6232" y="6"/>
                  </a:lnTo>
                  <a:lnTo>
                    <a:pt x="6291" y="19"/>
                  </a:lnTo>
                  <a:lnTo>
                    <a:pt x="6349" y="36"/>
                  </a:lnTo>
                  <a:lnTo>
                    <a:pt x="6403" y="59"/>
                  </a:lnTo>
                  <a:lnTo>
                    <a:pt x="6454" y="87"/>
                  </a:lnTo>
                  <a:lnTo>
                    <a:pt x="6503" y="120"/>
                  </a:lnTo>
                  <a:lnTo>
                    <a:pt x="6547" y="156"/>
                  </a:lnTo>
                  <a:lnTo>
                    <a:pt x="6589" y="198"/>
                  </a:lnTo>
                  <a:lnTo>
                    <a:pt x="6625" y="242"/>
                  </a:lnTo>
                  <a:lnTo>
                    <a:pt x="6658" y="291"/>
                  </a:lnTo>
                  <a:lnTo>
                    <a:pt x="6686" y="343"/>
                  </a:lnTo>
                  <a:lnTo>
                    <a:pt x="6709" y="397"/>
                  </a:lnTo>
                  <a:lnTo>
                    <a:pt x="6726" y="454"/>
                  </a:lnTo>
                  <a:lnTo>
                    <a:pt x="6738" y="513"/>
                  </a:lnTo>
                  <a:lnTo>
                    <a:pt x="6745" y="575"/>
                  </a:lnTo>
                  <a:lnTo>
                    <a:pt x="6745" y="606"/>
                  </a:lnTo>
                  <a:lnTo>
                    <a:pt x="6745" y="2011"/>
                  </a:lnTo>
                  <a:lnTo>
                    <a:pt x="6745" y="2042"/>
                  </a:lnTo>
                  <a:lnTo>
                    <a:pt x="6738" y="2103"/>
                  </a:lnTo>
                  <a:lnTo>
                    <a:pt x="6726" y="2163"/>
                  </a:lnTo>
                  <a:lnTo>
                    <a:pt x="6709" y="2220"/>
                  </a:lnTo>
                  <a:lnTo>
                    <a:pt x="6686" y="2274"/>
                  </a:lnTo>
                  <a:lnTo>
                    <a:pt x="6658" y="2326"/>
                  </a:lnTo>
                  <a:lnTo>
                    <a:pt x="6625" y="2374"/>
                  </a:lnTo>
                  <a:lnTo>
                    <a:pt x="6589" y="2418"/>
                  </a:lnTo>
                  <a:lnTo>
                    <a:pt x="6547" y="2460"/>
                  </a:lnTo>
                  <a:lnTo>
                    <a:pt x="6503" y="2497"/>
                  </a:lnTo>
                  <a:lnTo>
                    <a:pt x="6454" y="2530"/>
                  </a:lnTo>
                  <a:lnTo>
                    <a:pt x="6403" y="2557"/>
                  </a:lnTo>
                  <a:lnTo>
                    <a:pt x="6349" y="2580"/>
                  </a:lnTo>
                  <a:lnTo>
                    <a:pt x="6291" y="2598"/>
                  </a:lnTo>
                  <a:lnTo>
                    <a:pt x="6232" y="2610"/>
                  </a:lnTo>
                  <a:lnTo>
                    <a:pt x="6170" y="2617"/>
                  </a:lnTo>
                  <a:lnTo>
                    <a:pt x="6139" y="2617"/>
                  </a:lnTo>
                  <a:lnTo>
                    <a:pt x="605" y="2617"/>
                  </a:lnTo>
                  <a:lnTo>
                    <a:pt x="574" y="2617"/>
                  </a:lnTo>
                  <a:lnTo>
                    <a:pt x="513" y="2610"/>
                  </a:lnTo>
                  <a:lnTo>
                    <a:pt x="453" y="2598"/>
                  </a:lnTo>
                  <a:lnTo>
                    <a:pt x="396" y="2580"/>
                  </a:lnTo>
                  <a:lnTo>
                    <a:pt x="342" y="2557"/>
                  </a:lnTo>
                  <a:lnTo>
                    <a:pt x="290" y="2530"/>
                  </a:lnTo>
                  <a:lnTo>
                    <a:pt x="242" y="2497"/>
                  </a:lnTo>
                  <a:lnTo>
                    <a:pt x="198" y="2460"/>
                  </a:lnTo>
                  <a:lnTo>
                    <a:pt x="156" y="2418"/>
                  </a:lnTo>
                  <a:lnTo>
                    <a:pt x="120" y="2374"/>
                  </a:lnTo>
                  <a:lnTo>
                    <a:pt x="87" y="2326"/>
                  </a:lnTo>
                  <a:lnTo>
                    <a:pt x="59" y="2274"/>
                  </a:lnTo>
                  <a:lnTo>
                    <a:pt x="36" y="2220"/>
                  </a:lnTo>
                  <a:lnTo>
                    <a:pt x="18" y="2163"/>
                  </a:lnTo>
                  <a:lnTo>
                    <a:pt x="6" y="2103"/>
                  </a:lnTo>
                  <a:lnTo>
                    <a:pt x="0" y="2042"/>
                  </a:lnTo>
                  <a:lnTo>
                    <a:pt x="0" y="2011"/>
                  </a:lnTo>
                  <a:lnTo>
                    <a:pt x="0" y="606"/>
                  </a:lnTo>
                  <a:lnTo>
                    <a:pt x="0" y="575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7"/>
                  </a:lnTo>
                  <a:lnTo>
                    <a:pt x="59" y="343"/>
                  </a:lnTo>
                  <a:lnTo>
                    <a:pt x="87" y="291"/>
                  </a:lnTo>
                  <a:lnTo>
                    <a:pt x="120" y="242"/>
                  </a:lnTo>
                  <a:lnTo>
                    <a:pt x="156" y="198"/>
                  </a:lnTo>
                  <a:lnTo>
                    <a:pt x="198" y="156"/>
                  </a:lnTo>
                  <a:lnTo>
                    <a:pt x="242" y="120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6"/>
                  </a:lnTo>
                  <a:lnTo>
                    <a:pt x="453" y="19"/>
                  </a:lnTo>
                  <a:lnTo>
                    <a:pt x="513" y="6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7">
              <a:extLst>
                <a:ext uri="{FF2B5EF4-FFF2-40B4-BE49-F238E27FC236}">
                  <a16:creationId xmlns:a16="http://schemas.microsoft.com/office/drawing/2014/main" id="{4F2DAAB5-9345-D719-5087-9CF72E932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827" y="1340405"/>
              <a:ext cx="795528" cy="79742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8" name="Graphic 67" descr="Lights On with solid fill">
              <a:extLst>
                <a:ext uri="{FF2B5EF4-FFF2-40B4-BE49-F238E27FC236}">
                  <a16:creationId xmlns:a16="http://schemas.microsoft.com/office/drawing/2014/main" id="{99111465-B026-B3DC-B1A8-0CF72D631E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066727" y="1445252"/>
              <a:ext cx="587729" cy="587729"/>
            </a:xfrm>
            <a:prstGeom prst="rect">
              <a:avLst/>
            </a:prstGeom>
          </p:spPr>
        </p:pic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F989C99-FF05-C36F-99A9-9A08B3A5F74F}"/>
                </a:ext>
              </a:extLst>
            </p:cNvPr>
            <p:cNvGrpSpPr/>
            <p:nvPr/>
          </p:nvGrpSpPr>
          <p:grpSpPr>
            <a:xfrm>
              <a:off x="2841038" y="1358739"/>
              <a:ext cx="1825893" cy="760754"/>
              <a:chOff x="8921977" y="1371439"/>
              <a:chExt cx="2926080" cy="76075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5FD1EF6-254C-11E4-2A9F-C25CF5D62202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2C549F1-382D-238C-FEB9-63F1AD786762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680AAC3-C48B-40EF-F831-D532814A27A0}"/>
              </a:ext>
            </a:extLst>
          </p:cNvPr>
          <p:cNvGrpSpPr/>
          <p:nvPr/>
        </p:nvGrpSpPr>
        <p:grpSpPr>
          <a:xfrm>
            <a:off x="1300952" y="4748580"/>
            <a:ext cx="3467942" cy="1152144"/>
            <a:chOff x="1300952" y="4748580"/>
            <a:chExt cx="3467942" cy="1152144"/>
          </a:xfrm>
        </p:grpSpPr>
        <p:sp>
          <p:nvSpPr>
            <p:cNvPr id="73" name="Freeform 178">
              <a:extLst>
                <a:ext uri="{FF2B5EF4-FFF2-40B4-BE49-F238E27FC236}">
                  <a16:creationId xmlns:a16="http://schemas.microsoft.com/office/drawing/2014/main" id="{CBA57C99-F8FD-C029-305E-E6867E212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52" y="4926888"/>
              <a:ext cx="795528" cy="7955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000" b="1" dirty="0">
                  <a:solidFill>
                    <a:schemeClr val="bg2"/>
                  </a:solidFill>
                </a:rPr>
                <a:t>03</a:t>
              </a:r>
            </a:p>
          </p:txBody>
        </p:sp>
        <p:sp>
          <p:nvSpPr>
            <p:cNvPr id="74" name="Freeform 185">
              <a:extLst>
                <a:ext uri="{FF2B5EF4-FFF2-40B4-BE49-F238E27FC236}">
                  <a16:creationId xmlns:a16="http://schemas.microsoft.com/office/drawing/2014/main" id="{8ADD68DD-FA23-FB5C-AFBF-AFE222668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238" y="4748580"/>
              <a:ext cx="2962656" cy="1152144"/>
            </a:xfrm>
            <a:custGeom>
              <a:avLst/>
              <a:gdLst>
                <a:gd name="T0" fmla="*/ 6139 w 6745"/>
                <a:gd name="T1" fmla="*/ 0 h 2589"/>
                <a:gd name="T2" fmla="*/ 6232 w 6745"/>
                <a:gd name="T3" fmla="*/ 6 h 2589"/>
                <a:gd name="T4" fmla="*/ 6349 w 6745"/>
                <a:gd name="T5" fmla="*/ 36 h 2589"/>
                <a:gd name="T6" fmla="*/ 6454 w 6745"/>
                <a:gd name="T7" fmla="*/ 87 h 2589"/>
                <a:gd name="T8" fmla="*/ 6547 w 6745"/>
                <a:gd name="T9" fmla="*/ 156 h 2589"/>
                <a:gd name="T10" fmla="*/ 6625 w 6745"/>
                <a:gd name="T11" fmla="*/ 242 h 2589"/>
                <a:gd name="T12" fmla="*/ 6686 w 6745"/>
                <a:gd name="T13" fmla="*/ 342 h 2589"/>
                <a:gd name="T14" fmla="*/ 6726 w 6745"/>
                <a:gd name="T15" fmla="*/ 454 h 2589"/>
                <a:gd name="T16" fmla="*/ 6745 w 6745"/>
                <a:gd name="T17" fmla="*/ 575 h 2589"/>
                <a:gd name="T18" fmla="*/ 6745 w 6745"/>
                <a:gd name="T19" fmla="*/ 1983 h 2589"/>
                <a:gd name="T20" fmla="*/ 6738 w 6745"/>
                <a:gd name="T21" fmla="*/ 2075 h 2589"/>
                <a:gd name="T22" fmla="*/ 6709 w 6745"/>
                <a:gd name="T23" fmla="*/ 2192 h 2589"/>
                <a:gd name="T24" fmla="*/ 6658 w 6745"/>
                <a:gd name="T25" fmla="*/ 2298 h 2589"/>
                <a:gd name="T26" fmla="*/ 6589 w 6745"/>
                <a:gd name="T27" fmla="*/ 2391 h 2589"/>
                <a:gd name="T28" fmla="*/ 6503 w 6745"/>
                <a:gd name="T29" fmla="*/ 2469 h 2589"/>
                <a:gd name="T30" fmla="*/ 6403 w 6745"/>
                <a:gd name="T31" fmla="*/ 2529 h 2589"/>
                <a:gd name="T32" fmla="*/ 6291 w 6745"/>
                <a:gd name="T33" fmla="*/ 2570 h 2589"/>
                <a:gd name="T34" fmla="*/ 6170 w 6745"/>
                <a:gd name="T35" fmla="*/ 2589 h 2589"/>
                <a:gd name="T36" fmla="*/ 605 w 6745"/>
                <a:gd name="T37" fmla="*/ 2589 h 2589"/>
                <a:gd name="T38" fmla="*/ 513 w 6745"/>
                <a:gd name="T39" fmla="*/ 2582 h 2589"/>
                <a:gd name="T40" fmla="*/ 396 w 6745"/>
                <a:gd name="T41" fmla="*/ 2553 h 2589"/>
                <a:gd name="T42" fmla="*/ 290 w 6745"/>
                <a:gd name="T43" fmla="*/ 2502 h 2589"/>
                <a:gd name="T44" fmla="*/ 198 w 6745"/>
                <a:gd name="T45" fmla="*/ 2432 h 2589"/>
                <a:gd name="T46" fmla="*/ 120 w 6745"/>
                <a:gd name="T47" fmla="*/ 2347 h 2589"/>
                <a:gd name="T48" fmla="*/ 59 w 6745"/>
                <a:gd name="T49" fmla="*/ 2246 h 2589"/>
                <a:gd name="T50" fmla="*/ 18 w 6745"/>
                <a:gd name="T51" fmla="*/ 2135 h 2589"/>
                <a:gd name="T52" fmla="*/ 0 w 6745"/>
                <a:gd name="T53" fmla="*/ 2014 h 2589"/>
                <a:gd name="T54" fmla="*/ 0 w 6745"/>
                <a:gd name="T55" fmla="*/ 606 h 2589"/>
                <a:gd name="T56" fmla="*/ 6 w 6745"/>
                <a:gd name="T57" fmla="*/ 513 h 2589"/>
                <a:gd name="T58" fmla="*/ 36 w 6745"/>
                <a:gd name="T59" fmla="*/ 396 h 2589"/>
                <a:gd name="T60" fmla="*/ 87 w 6745"/>
                <a:gd name="T61" fmla="*/ 290 h 2589"/>
                <a:gd name="T62" fmla="*/ 156 w 6745"/>
                <a:gd name="T63" fmla="*/ 198 h 2589"/>
                <a:gd name="T64" fmla="*/ 242 w 6745"/>
                <a:gd name="T65" fmla="*/ 120 h 2589"/>
                <a:gd name="T66" fmla="*/ 342 w 6745"/>
                <a:gd name="T67" fmla="*/ 59 h 2589"/>
                <a:gd name="T68" fmla="*/ 453 w 6745"/>
                <a:gd name="T69" fmla="*/ 18 h 2589"/>
                <a:gd name="T70" fmla="*/ 574 w 6745"/>
                <a:gd name="T71" fmla="*/ 0 h 2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745" h="2589">
                  <a:moveTo>
                    <a:pt x="605" y="0"/>
                  </a:moveTo>
                  <a:lnTo>
                    <a:pt x="6139" y="0"/>
                  </a:lnTo>
                  <a:lnTo>
                    <a:pt x="6170" y="0"/>
                  </a:lnTo>
                  <a:lnTo>
                    <a:pt x="6232" y="6"/>
                  </a:lnTo>
                  <a:lnTo>
                    <a:pt x="6291" y="18"/>
                  </a:lnTo>
                  <a:lnTo>
                    <a:pt x="6349" y="36"/>
                  </a:lnTo>
                  <a:lnTo>
                    <a:pt x="6403" y="59"/>
                  </a:lnTo>
                  <a:lnTo>
                    <a:pt x="6454" y="87"/>
                  </a:lnTo>
                  <a:lnTo>
                    <a:pt x="6503" y="120"/>
                  </a:lnTo>
                  <a:lnTo>
                    <a:pt x="6547" y="156"/>
                  </a:lnTo>
                  <a:lnTo>
                    <a:pt x="6589" y="198"/>
                  </a:lnTo>
                  <a:lnTo>
                    <a:pt x="6625" y="242"/>
                  </a:lnTo>
                  <a:lnTo>
                    <a:pt x="6658" y="290"/>
                  </a:lnTo>
                  <a:lnTo>
                    <a:pt x="6686" y="342"/>
                  </a:lnTo>
                  <a:lnTo>
                    <a:pt x="6709" y="396"/>
                  </a:lnTo>
                  <a:lnTo>
                    <a:pt x="6726" y="454"/>
                  </a:lnTo>
                  <a:lnTo>
                    <a:pt x="6738" y="513"/>
                  </a:lnTo>
                  <a:lnTo>
                    <a:pt x="6745" y="575"/>
                  </a:lnTo>
                  <a:lnTo>
                    <a:pt x="6745" y="606"/>
                  </a:lnTo>
                  <a:lnTo>
                    <a:pt x="6745" y="1983"/>
                  </a:lnTo>
                  <a:lnTo>
                    <a:pt x="6745" y="2014"/>
                  </a:lnTo>
                  <a:lnTo>
                    <a:pt x="6738" y="2075"/>
                  </a:lnTo>
                  <a:lnTo>
                    <a:pt x="6726" y="2135"/>
                  </a:lnTo>
                  <a:lnTo>
                    <a:pt x="6709" y="2192"/>
                  </a:lnTo>
                  <a:lnTo>
                    <a:pt x="6686" y="2246"/>
                  </a:lnTo>
                  <a:lnTo>
                    <a:pt x="6658" y="2298"/>
                  </a:lnTo>
                  <a:lnTo>
                    <a:pt x="6625" y="2347"/>
                  </a:lnTo>
                  <a:lnTo>
                    <a:pt x="6589" y="2391"/>
                  </a:lnTo>
                  <a:lnTo>
                    <a:pt x="6547" y="2432"/>
                  </a:lnTo>
                  <a:lnTo>
                    <a:pt x="6503" y="2469"/>
                  </a:lnTo>
                  <a:lnTo>
                    <a:pt x="6454" y="2502"/>
                  </a:lnTo>
                  <a:lnTo>
                    <a:pt x="6403" y="2529"/>
                  </a:lnTo>
                  <a:lnTo>
                    <a:pt x="6349" y="2553"/>
                  </a:lnTo>
                  <a:lnTo>
                    <a:pt x="6291" y="2570"/>
                  </a:lnTo>
                  <a:lnTo>
                    <a:pt x="6232" y="2582"/>
                  </a:lnTo>
                  <a:lnTo>
                    <a:pt x="6170" y="2589"/>
                  </a:lnTo>
                  <a:lnTo>
                    <a:pt x="6139" y="2589"/>
                  </a:lnTo>
                  <a:lnTo>
                    <a:pt x="605" y="2589"/>
                  </a:lnTo>
                  <a:lnTo>
                    <a:pt x="574" y="2589"/>
                  </a:lnTo>
                  <a:lnTo>
                    <a:pt x="513" y="2582"/>
                  </a:lnTo>
                  <a:lnTo>
                    <a:pt x="453" y="2570"/>
                  </a:lnTo>
                  <a:lnTo>
                    <a:pt x="396" y="2553"/>
                  </a:lnTo>
                  <a:lnTo>
                    <a:pt x="342" y="2529"/>
                  </a:lnTo>
                  <a:lnTo>
                    <a:pt x="290" y="2502"/>
                  </a:lnTo>
                  <a:lnTo>
                    <a:pt x="242" y="2469"/>
                  </a:lnTo>
                  <a:lnTo>
                    <a:pt x="198" y="2432"/>
                  </a:lnTo>
                  <a:lnTo>
                    <a:pt x="156" y="2391"/>
                  </a:lnTo>
                  <a:lnTo>
                    <a:pt x="120" y="2347"/>
                  </a:lnTo>
                  <a:lnTo>
                    <a:pt x="87" y="2298"/>
                  </a:lnTo>
                  <a:lnTo>
                    <a:pt x="59" y="2246"/>
                  </a:lnTo>
                  <a:lnTo>
                    <a:pt x="36" y="2192"/>
                  </a:lnTo>
                  <a:lnTo>
                    <a:pt x="18" y="2135"/>
                  </a:lnTo>
                  <a:lnTo>
                    <a:pt x="6" y="2075"/>
                  </a:lnTo>
                  <a:lnTo>
                    <a:pt x="0" y="2014"/>
                  </a:lnTo>
                  <a:lnTo>
                    <a:pt x="0" y="1983"/>
                  </a:lnTo>
                  <a:lnTo>
                    <a:pt x="0" y="606"/>
                  </a:lnTo>
                  <a:lnTo>
                    <a:pt x="0" y="575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6"/>
                  </a:lnTo>
                  <a:lnTo>
                    <a:pt x="59" y="342"/>
                  </a:lnTo>
                  <a:lnTo>
                    <a:pt x="87" y="290"/>
                  </a:lnTo>
                  <a:lnTo>
                    <a:pt x="120" y="242"/>
                  </a:lnTo>
                  <a:lnTo>
                    <a:pt x="156" y="198"/>
                  </a:lnTo>
                  <a:lnTo>
                    <a:pt x="198" y="156"/>
                  </a:lnTo>
                  <a:lnTo>
                    <a:pt x="242" y="120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6"/>
                  </a:lnTo>
                  <a:lnTo>
                    <a:pt x="453" y="18"/>
                  </a:lnTo>
                  <a:lnTo>
                    <a:pt x="513" y="6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86">
              <a:extLst>
                <a:ext uri="{FF2B5EF4-FFF2-40B4-BE49-F238E27FC236}">
                  <a16:creationId xmlns:a16="http://schemas.microsoft.com/office/drawing/2014/main" id="{25A6E829-3E8D-B3E5-1D1F-D6EFA3D5F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827" y="4925941"/>
              <a:ext cx="795528" cy="79742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6" name="Graphic 75" descr="Bar graph with upward trend with solid fill">
              <a:extLst>
                <a:ext uri="{FF2B5EF4-FFF2-40B4-BE49-F238E27FC236}">
                  <a16:creationId xmlns:a16="http://schemas.microsoft.com/office/drawing/2014/main" id="{931A33CC-A61B-81E0-5910-3E41545684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66727" y="5030788"/>
              <a:ext cx="587729" cy="587729"/>
            </a:xfrm>
            <a:prstGeom prst="rect">
              <a:avLst/>
            </a:prstGeom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FDAF0BB-6B48-A4CC-4710-910DC16B84AA}"/>
                </a:ext>
              </a:extLst>
            </p:cNvPr>
            <p:cNvGrpSpPr/>
            <p:nvPr/>
          </p:nvGrpSpPr>
          <p:grpSpPr>
            <a:xfrm>
              <a:off x="2862267" y="4944275"/>
              <a:ext cx="1825893" cy="760754"/>
              <a:chOff x="8921977" y="1371439"/>
              <a:chExt cx="2926080" cy="760754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EAEB154-EFF9-4D1B-2ED3-7060CB234A25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E464EAA-9A92-24BF-7521-BF4FF074F0D0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2EBF562-468C-E546-D8D2-E5A1C27C5F81}"/>
              </a:ext>
            </a:extLst>
          </p:cNvPr>
          <p:cNvGrpSpPr/>
          <p:nvPr/>
        </p:nvGrpSpPr>
        <p:grpSpPr>
          <a:xfrm>
            <a:off x="647963" y="2954700"/>
            <a:ext cx="3459055" cy="1152144"/>
            <a:chOff x="647963" y="2954700"/>
            <a:chExt cx="3459055" cy="1152144"/>
          </a:xfrm>
        </p:grpSpPr>
        <p:sp>
          <p:nvSpPr>
            <p:cNvPr id="81" name="Freeform 101">
              <a:extLst>
                <a:ext uri="{FF2B5EF4-FFF2-40B4-BE49-F238E27FC236}">
                  <a16:creationId xmlns:a16="http://schemas.microsoft.com/office/drawing/2014/main" id="{F0AC2C15-6B5B-9BDE-760F-54791EE3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963" y="3133008"/>
              <a:ext cx="795528" cy="7955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82" name="Freeform 108">
              <a:extLst>
                <a:ext uri="{FF2B5EF4-FFF2-40B4-BE49-F238E27FC236}">
                  <a16:creationId xmlns:a16="http://schemas.microsoft.com/office/drawing/2014/main" id="{F97BFDA0-9796-C550-20C6-789DDDCE2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362" y="2954700"/>
              <a:ext cx="2962656" cy="1152144"/>
            </a:xfrm>
            <a:custGeom>
              <a:avLst/>
              <a:gdLst>
                <a:gd name="T0" fmla="*/ 5176 w 5782"/>
                <a:gd name="T1" fmla="*/ 0 h 2506"/>
                <a:gd name="T2" fmla="*/ 5268 w 5782"/>
                <a:gd name="T3" fmla="*/ 6 h 2506"/>
                <a:gd name="T4" fmla="*/ 5385 w 5782"/>
                <a:gd name="T5" fmla="*/ 36 h 2506"/>
                <a:gd name="T6" fmla="*/ 5491 w 5782"/>
                <a:gd name="T7" fmla="*/ 87 h 2506"/>
                <a:gd name="T8" fmla="*/ 5583 w 5782"/>
                <a:gd name="T9" fmla="*/ 156 h 2506"/>
                <a:gd name="T10" fmla="*/ 5662 w 5782"/>
                <a:gd name="T11" fmla="*/ 242 h 2506"/>
                <a:gd name="T12" fmla="*/ 5722 w 5782"/>
                <a:gd name="T13" fmla="*/ 342 h 2506"/>
                <a:gd name="T14" fmla="*/ 5763 w 5782"/>
                <a:gd name="T15" fmla="*/ 454 h 2506"/>
                <a:gd name="T16" fmla="*/ 5782 w 5782"/>
                <a:gd name="T17" fmla="*/ 574 h 2506"/>
                <a:gd name="T18" fmla="*/ 5782 w 5782"/>
                <a:gd name="T19" fmla="*/ 1900 h 2506"/>
                <a:gd name="T20" fmla="*/ 5775 w 5782"/>
                <a:gd name="T21" fmla="*/ 1993 h 2506"/>
                <a:gd name="T22" fmla="*/ 5745 w 5782"/>
                <a:gd name="T23" fmla="*/ 2109 h 2506"/>
                <a:gd name="T24" fmla="*/ 5695 w 5782"/>
                <a:gd name="T25" fmla="*/ 2214 h 2506"/>
                <a:gd name="T26" fmla="*/ 5625 w 5782"/>
                <a:gd name="T27" fmla="*/ 2308 h 2506"/>
                <a:gd name="T28" fmla="*/ 5539 w 5782"/>
                <a:gd name="T29" fmla="*/ 2386 h 2506"/>
                <a:gd name="T30" fmla="*/ 5439 w 5782"/>
                <a:gd name="T31" fmla="*/ 2447 h 2506"/>
                <a:gd name="T32" fmla="*/ 5328 w 5782"/>
                <a:gd name="T33" fmla="*/ 2487 h 2506"/>
                <a:gd name="T34" fmla="*/ 5207 w 5782"/>
                <a:gd name="T35" fmla="*/ 2505 h 2506"/>
                <a:gd name="T36" fmla="*/ 605 w 5782"/>
                <a:gd name="T37" fmla="*/ 2506 h 2506"/>
                <a:gd name="T38" fmla="*/ 513 w 5782"/>
                <a:gd name="T39" fmla="*/ 2499 h 2506"/>
                <a:gd name="T40" fmla="*/ 396 w 5782"/>
                <a:gd name="T41" fmla="*/ 2469 h 2506"/>
                <a:gd name="T42" fmla="*/ 290 w 5782"/>
                <a:gd name="T43" fmla="*/ 2418 h 2506"/>
                <a:gd name="T44" fmla="*/ 198 w 5782"/>
                <a:gd name="T45" fmla="*/ 2349 h 2506"/>
                <a:gd name="T46" fmla="*/ 120 w 5782"/>
                <a:gd name="T47" fmla="*/ 2263 h 2506"/>
                <a:gd name="T48" fmla="*/ 59 w 5782"/>
                <a:gd name="T49" fmla="*/ 2163 h 2506"/>
                <a:gd name="T50" fmla="*/ 18 w 5782"/>
                <a:gd name="T51" fmla="*/ 2051 h 2506"/>
                <a:gd name="T52" fmla="*/ 0 w 5782"/>
                <a:gd name="T53" fmla="*/ 1931 h 2506"/>
                <a:gd name="T54" fmla="*/ 0 w 5782"/>
                <a:gd name="T55" fmla="*/ 606 h 2506"/>
                <a:gd name="T56" fmla="*/ 6 w 5782"/>
                <a:gd name="T57" fmla="*/ 512 h 2506"/>
                <a:gd name="T58" fmla="*/ 36 w 5782"/>
                <a:gd name="T59" fmla="*/ 396 h 2506"/>
                <a:gd name="T60" fmla="*/ 87 w 5782"/>
                <a:gd name="T61" fmla="*/ 291 h 2506"/>
                <a:gd name="T62" fmla="*/ 156 w 5782"/>
                <a:gd name="T63" fmla="*/ 197 h 2506"/>
                <a:gd name="T64" fmla="*/ 242 w 5782"/>
                <a:gd name="T65" fmla="*/ 119 h 2506"/>
                <a:gd name="T66" fmla="*/ 342 w 5782"/>
                <a:gd name="T67" fmla="*/ 58 h 2506"/>
                <a:gd name="T68" fmla="*/ 453 w 5782"/>
                <a:gd name="T69" fmla="*/ 18 h 2506"/>
                <a:gd name="T70" fmla="*/ 575 w 5782"/>
                <a:gd name="T71" fmla="*/ 0 h 2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782" h="2506">
                  <a:moveTo>
                    <a:pt x="605" y="0"/>
                  </a:moveTo>
                  <a:lnTo>
                    <a:pt x="5176" y="0"/>
                  </a:lnTo>
                  <a:lnTo>
                    <a:pt x="5207" y="0"/>
                  </a:lnTo>
                  <a:lnTo>
                    <a:pt x="5268" y="6"/>
                  </a:lnTo>
                  <a:lnTo>
                    <a:pt x="5328" y="18"/>
                  </a:lnTo>
                  <a:lnTo>
                    <a:pt x="5385" y="36"/>
                  </a:lnTo>
                  <a:lnTo>
                    <a:pt x="5439" y="58"/>
                  </a:lnTo>
                  <a:lnTo>
                    <a:pt x="5491" y="87"/>
                  </a:lnTo>
                  <a:lnTo>
                    <a:pt x="5539" y="119"/>
                  </a:lnTo>
                  <a:lnTo>
                    <a:pt x="5583" y="156"/>
                  </a:lnTo>
                  <a:lnTo>
                    <a:pt x="5625" y="197"/>
                  </a:lnTo>
                  <a:lnTo>
                    <a:pt x="5662" y="242"/>
                  </a:lnTo>
                  <a:lnTo>
                    <a:pt x="5695" y="291"/>
                  </a:lnTo>
                  <a:lnTo>
                    <a:pt x="5722" y="342"/>
                  </a:lnTo>
                  <a:lnTo>
                    <a:pt x="5745" y="396"/>
                  </a:lnTo>
                  <a:lnTo>
                    <a:pt x="5763" y="454"/>
                  </a:lnTo>
                  <a:lnTo>
                    <a:pt x="5775" y="512"/>
                  </a:lnTo>
                  <a:lnTo>
                    <a:pt x="5782" y="574"/>
                  </a:lnTo>
                  <a:lnTo>
                    <a:pt x="5782" y="606"/>
                  </a:lnTo>
                  <a:lnTo>
                    <a:pt x="5782" y="1900"/>
                  </a:lnTo>
                  <a:lnTo>
                    <a:pt x="5782" y="1931"/>
                  </a:lnTo>
                  <a:lnTo>
                    <a:pt x="5775" y="1993"/>
                  </a:lnTo>
                  <a:lnTo>
                    <a:pt x="5763" y="2051"/>
                  </a:lnTo>
                  <a:lnTo>
                    <a:pt x="5745" y="2109"/>
                  </a:lnTo>
                  <a:lnTo>
                    <a:pt x="5722" y="2163"/>
                  </a:lnTo>
                  <a:lnTo>
                    <a:pt x="5695" y="2214"/>
                  </a:lnTo>
                  <a:lnTo>
                    <a:pt x="5662" y="2263"/>
                  </a:lnTo>
                  <a:lnTo>
                    <a:pt x="5625" y="2308"/>
                  </a:lnTo>
                  <a:lnTo>
                    <a:pt x="5583" y="2349"/>
                  </a:lnTo>
                  <a:lnTo>
                    <a:pt x="5539" y="2386"/>
                  </a:lnTo>
                  <a:lnTo>
                    <a:pt x="5491" y="2418"/>
                  </a:lnTo>
                  <a:lnTo>
                    <a:pt x="5439" y="2447"/>
                  </a:lnTo>
                  <a:lnTo>
                    <a:pt x="5385" y="2469"/>
                  </a:lnTo>
                  <a:lnTo>
                    <a:pt x="5328" y="2487"/>
                  </a:lnTo>
                  <a:lnTo>
                    <a:pt x="5268" y="2499"/>
                  </a:lnTo>
                  <a:lnTo>
                    <a:pt x="5207" y="2505"/>
                  </a:lnTo>
                  <a:lnTo>
                    <a:pt x="5176" y="2506"/>
                  </a:lnTo>
                  <a:lnTo>
                    <a:pt x="605" y="2506"/>
                  </a:lnTo>
                  <a:lnTo>
                    <a:pt x="575" y="2505"/>
                  </a:lnTo>
                  <a:lnTo>
                    <a:pt x="513" y="2499"/>
                  </a:lnTo>
                  <a:lnTo>
                    <a:pt x="453" y="2487"/>
                  </a:lnTo>
                  <a:lnTo>
                    <a:pt x="396" y="2469"/>
                  </a:lnTo>
                  <a:lnTo>
                    <a:pt x="342" y="2447"/>
                  </a:lnTo>
                  <a:lnTo>
                    <a:pt x="290" y="2418"/>
                  </a:lnTo>
                  <a:lnTo>
                    <a:pt x="242" y="2386"/>
                  </a:lnTo>
                  <a:lnTo>
                    <a:pt x="198" y="2349"/>
                  </a:lnTo>
                  <a:lnTo>
                    <a:pt x="156" y="2308"/>
                  </a:lnTo>
                  <a:lnTo>
                    <a:pt x="120" y="2263"/>
                  </a:lnTo>
                  <a:lnTo>
                    <a:pt x="87" y="2214"/>
                  </a:lnTo>
                  <a:lnTo>
                    <a:pt x="59" y="2163"/>
                  </a:lnTo>
                  <a:lnTo>
                    <a:pt x="36" y="2109"/>
                  </a:lnTo>
                  <a:lnTo>
                    <a:pt x="18" y="2051"/>
                  </a:lnTo>
                  <a:lnTo>
                    <a:pt x="6" y="1993"/>
                  </a:lnTo>
                  <a:lnTo>
                    <a:pt x="0" y="1931"/>
                  </a:lnTo>
                  <a:lnTo>
                    <a:pt x="0" y="1900"/>
                  </a:lnTo>
                  <a:lnTo>
                    <a:pt x="0" y="606"/>
                  </a:lnTo>
                  <a:lnTo>
                    <a:pt x="0" y="574"/>
                  </a:lnTo>
                  <a:lnTo>
                    <a:pt x="6" y="512"/>
                  </a:lnTo>
                  <a:lnTo>
                    <a:pt x="18" y="454"/>
                  </a:lnTo>
                  <a:lnTo>
                    <a:pt x="36" y="396"/>
                  </a:lnTo>
                  <a:lnTo>
                    <a:pt x="59" y="342"/>
                  </a:lnTo>
                  <a:lnTo>
                    <a:pt x="87" y="291"/>
                  </a:lnTo>
                  <a:lnTo>
                    <a:pt x="120" y="242"/>
                  </a:lnTo>
                  <a:lnTo>
                    <a:pt x="156" y="197"/>
                  </a:lnTo>
                  <a:lnTo>
                    <a:pt x="198" y="156"/>
                  </a:lnTo>
                  <a:lnTo>
                    <a:pt x="242" y="119"/>
                  </a:lnTo>
                  <a:lnTo>
                    <a:pt x="290" y="87"/>
                  </a:lnTo>
                  <a:lnTo>
                    <a:pt x="342" y="58"/>
                  </a:lnTo>
                  <a:lnTo>
                    <a:pt x="396" y="36"/>
                  </a:lnTo>
                  <a:lnTo>
                    <a:pt x="453" y="18"/>
                  </a:lnTo>
                  <a:lnTo>
                    <a:pt x="513" y="6"/>
                  </a:lnTo>
                  <a:lnTo>
                    <a:pt x="575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09">
              <a:extLst>
                <a:ext uri="{FF2B5EF4-FFF2-40B4-BE49-F238E27FC236}">
                  <a16:creationId xmlns:a16="http://schemas.microsoft.com/office/drawing/2014/main" id="{3729E5B0-04C4-3515-0274-62B868863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52" y="3132061"/>
              <a:ext cx="795528" cy="797422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4" name="Graphic 83" descr="Checklist with solid fill">
              <a:extLst>
                <a:ext uri="{FF2B5EF4-FFF2-40B4-BE49-F238E27FC236}">
                  <a16:creationId xmlns:a16="http://schemas.microsoft.com/office/drawing/2014/main" id="{87E26A49-9E69-6551-98D8-D6DFE78C1D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404852" y="3236908"/>
              <a:ext cx="587729" cy="587729"/>
            </a:xfrm>
            <a:prstGeom prst="rect">
              <a:avLst/>
            </a:prstGeom>
          </p:spPr>
        </p:pic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F78A5E05-F1BA-16D5-CF5C-CAB4617A1771}"/>
                </a:ext>
              </a:extLst>
            </p:cNvPr>
            <p:cNvGrpSpPr/>
            <p:nvPr/>
          </p:nvGrpSpPr>
          <p:grpSpPr>
            <a:xfrm>
              <a:off x="2218335" y="3150395"/>
              <a:ext cx="1825893" cy="760754"/>
              <a:chOff x="8921977" y="1371439"/>
              <a:chExt cx="2926080" cy="760754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19F3D91-E118-A2FF-DAD2-BFCED279E8FC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811ACD6-7896-D8EF-3283-DCFD35FB1792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902738A-E12F-053E-A73A-F63722CD8E35}"/>
              </a:ext>
            </a:extLst>
          </p:cNvPr>
          <p:cNvGrpSpPr/>
          <p:nvPr/>
        </p:nvGrpSpPr>
        <p:grpSpPr>
          <a:xfrm>
            <a:off x="8084982" y="2954700"/>
            <a:ext cx="3464920" cy="1152144"/>
            <a:chOff x="8084982" y="2954700"/>
            <a:chExt cx="3464920" cy="1152144"/>
          </a:xfrm>
        </p:grpSpPr>
        <p:sp>
          <p:nvSpPr>
            <p:cNvPr id="89" name="Freeform 326">
              <a:extLst>
                <a:ext uri="{FF2B5EF4-FFF2-40B4-BE49-F238E27FC236}">
                  <a16:creationId xmlns:a16="http://schemas.microsoft.com/office/drawing/2014/main" id="{2343D690-AFD3-B0DF-C829-0D48160DB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4374" y="3133008"/>
              <a:ext cx="795528" cy="7955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90" name="Freeform 333">
              <a:extLst>
                <a:ext uri="{FF2B5EF4-FFF2-40B4-BE49-F238E27FC236}">
                  <a16:creationId xmlns:a16="http://schemas.microsoft.com/office/drawing/2014/main" id="{F12DE241-19BA-E6C5-4323-56923D723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4982" y="2954700"/>
              <a:ext cx="2962656" cy="1152144"/>
            </a:xfrm>
            <a:custGeom>
              <a:avLst/>
              <a:gdLst>
                <a:gd name="T0" fmla="*/ 5658 w 6264"/>
                <a:gd name="T1" fmla="*/ 0 h 2507"/>
                <a:gd name="T2" fmla="*/ 5751 w 6264"/>
                <a:gd name="T3" fmla="*/ 7 h 2507"/>
                <a:gd name="T4" fmla="*/ 5866 w 6264"/>
                <a:gd name="T5" fmla="*/ 37 h 2507"/>
                <a:gd name="T6" fmla="*/ 5972 w 6264"/>
                <a:gd name="T7" fmla="*/ 87 h 2507"/>
                <a:gd name="T8" fmla="*/ 6066 w 6264"/>
                <a:gd name="T9" fmla="*/ 157 h 2507"/>
                <a:gd name="T10" fmla="*/ 6144 w 6264"/>
                <a:gd name="T11" fmla="*/ 243 h 2507"/>
                <a:gd name="T12" fmla="*/ 6204 w 6264"/>
                <a:gd name="T13" fmla="*/ 343 h 2507"/>
                <a:gd name="T14" fmla="*/ 6244 w 6264"/>
                <a:gd name="T15" fmla="*/ 454 h 2507"/>
                <a:gd name="T16" fmla="*/ 6263 w 6264"/>
                <a:gd name="T17" fmla="*/ 574 h 2507"/>
                <a:gd name="T18" fmla="*/ 6264 w 6264"/>
                <a:gd name="T19" fmla="*/ 1901 h 2507"/>
                <a:gd name="T20" fmla="*/ 6256 w 6264"/>
                <a:gd name="T21" fmla="*/ 1993 h 2507"/>
                <a:gd name="T22" fmla="*/ 6226 w 6264"/>
                <a:gd name="T23" fmla="*/ 2109 h 2507"/>
                <a:gd name="T24" fmla="*/ 6176 w 6264"/>
                <a:gd name="T25" fmla="*/ 2215 h 2507"/>
                <a:gd name="T26" fmla="*/ 6106 w 6264"/>
                <a:gd name="T27" fmla="*/ 2309 h 2507"/>
                <a:gd name="T28" fmla="*/ 6020 w 6264"/>
                <a:gd name="T29" fmla="*/ 2387 h 2507"/>
                <a:gd name="T30" fmla="*/ 5920 w 6264"/>
                <a:gd name="T31" fmla="*/ 2447 h 2507"/>
                <a:gd name="T32" fmla="*/ 5809 w 6264"/>
                <a:gd name="T33" fmla="*/ 2487 h 2507"/>
                <a:gd name="T34" fmla="*/ 5689 w 6264"/>
                <a:gd name="T35" fmla="*/ 2506 h 2507"/>
                <a:gd name="T36" fmla="*/ 605 w 6264"/>
                <a:gd name="T37" fmla="*/ 2507 h 2507"/>
                <a:gd name="T38" fmla="*/ 513 w 6264"/>
                <a:gd name="T39" fmla="*/ 2499 h 2507"/>
                <a:gd name="T40" fmla="*/ 396 w 6264"/>
                <a:gd name="T41" fmla="*/ 2469 h 2507"/>
                <a:gd name="T42" fmla="*/ 290 w 6264"/>
                <a:gd name="T43" fmla="*/ 2419 h 2507"/>
                <a:gd name="T44" fmla="*/ 198 w 6264"/>
                <a:gd name="T45" fmla="*/ 2349 h 2507"/>
                <a:gd name="T46" fmla="*/ 120 w 6264"/>
                <a:gd name="T47" fmla="*/ 2263 h 2507"/>
                <a:gd name="T48" fmla="*/ 59 w 6264"/>
                <a:gd name="T49" fmla="*/ 2163 h 2507"/>
                <a:gd name="T50" fmla="*/ 18 w 6264"/>
                <a:gd name="T51" fmla="*/ 2052 h 2507"/>
                <a:gd name="T52" fmla="*/ 0 w 6264"/>
                <a:gd name="T53" fmla="*/ 1932 h 2507"/>
                <a:gd name="T54" fmla="*/ 0 w 6264"/>
                <a:gd name="T55" fmla="*/ 606 h 2507"/>
                <a:gd name="T56" fmla="*/ 6 w 6264"/>
                <a:gd name="T57" fmla="*/ 513 h 2507"/>
                <a:gd name="T58" fmla="*/ 36 w 6264"/>
                <a:gd name="T59" fmla="*/ 397 h 2507"/>
                <a:gd name="T60" fmla="*/ 87 w 6264"/>
                <a:gd name="T61" fmla="*/ 291 h 2507"/>
                <a:gd name="T62" fmla="*/ 156 w 6264"/>
                <a:gd name="T63" fmla="*/ 197 h 2507"/>
                <a:gd name="T64" fmla="*/ 242 w 6264"/>
                <a:gd name="T65" fmla="*/ 119 h 2507"/>
                <a:gd name="T66" fmla="*/ 342 w 6264"/>
                <a:gd name="T67" fmla="*/ 59 h 2507"/>
                <a:gd name="T68" fmla="*/ 453 w 6264"/>
                <a:gd name="T69" fmla="*/ 19 h 2507"/>
                <a:gd name="T70" fmla="*/ 574 w 6264"/>
                <a:gd name="T71" fmla="*/ 0 h 2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64" h="2507">
                  <a:moveTo>
                    <a:pt x="605" y="0"/>
                  </a:moveTo>
                  <a:lnTo>
                    <a:pt x="5658" y="0"/>
                  </a:lnTo>
                  <a:lnTo>
                    <a:pt x="5689" y="0"/>
                  </a:lnTo>
                  <a:lnTo>
                    <a:pt x="5751" y="7"/>
                  </a:lnTo>
                  <a:lnTo>
                    <a:pt x="5809" y="19"/>
                  </a:lnTo>
                  <a:lnTo>
                    <a:pt x="5866" y="37"/>
                  </a:lnTo>
                  <a:lnTo>
                    <a:pt x="5920" y="59"/>
                  </a:lnTo>
                  <a:lnTo>
                    <a:pt x="5972" y="87"/>
                  </a:lnTo>
                  <a:lnTo>
                    <a:pt x="6020" y="119"/>
                  </a:lnTo>
                  <a:lnTo>
                    <a:pt x="6066" y="157"/>
                  </a:lnTo>
                  <a:lnTo>
                    <a:pt x="6106" y="197"/>
                  </a:lnTo>
                  <a:lnTo>
                    <a:pt x="6144" y="243"/>
                  </a:lnTo>
                  <a:lnTo>
                    <a:pt x="6176" y="291"/>
                  </a:lnTo>
                  <a:lnTo>
                    <a:pt x="6204" y="343"/>
                  </a:lnTo>
                  <a:lnTo>
                    <a:pt x="6226" y="397"/>
                  </a:lnTo>
                  <a:lnTo>
                    <a:pt x="6244" y="454"/>
                  </a:lnTo>
                  <a:lnTo>
                    <a:pt x="6256" y="513"/>
                  </a:lnTo>
                  <a:lnTo>
                    <a:pt x="6263" y="574"/>
                  </a:lnTo>
                  <a:lnTo>
                    <a:pt x="6264" y="606"/>
                  </a:lnTo>
                  <a:lnTo>
                    <a:pt x="6264" y="1901"/>
                  </a:lnTo>
                  <a:lnTo>
                    <a:pt x="6263" y="1932"/>
                  </a:lnTo>
                  <a:lnTo>
                    <a:pt x="6256" y="1993"/>
                  </a:lnTo>
                  <a:lnTo>
                    <a:pt x="6244" y="2052"/>
                  </a:lnTo>
                  <a:lnTo>
                    <a:pt x="6226" y="2109"/>
                  </a:lnTo>
                  <a:lnTo>
                    <a:pt x="6204" y="2163"/>
                  </a:lnTo>
                  <a:lnTo>
                    <a:pt x="6176" y="2215"/>
                  </a:lnTo>
                  <a:lnTo>
                    <a:pt x="6144" y="2263"/>
                  </a:lnTo>
                  <a:lnTo>
                    <a:pt x="6106" y="2309"/>
                  </a:lnTo>
                  <a:lnTo>
                    <a:pt x="6066" y="2349"/>
                  </a:lnTo>
                  <a:lnTo>
                    <a:pt x="6020" y="2387"/>
                  </a:lnTo>
                  <a:lnTo>
                    <a:pt x="5972" y="2419"/>
                  </a:lnTo>
                  <a:lnTo>
                    <a:pt x="5920" y="2447"/>
                  </a:lnTo>
                  <a:lnTo>
                    <a:pt x="5866" y="2469"/>
                  </a:lnTo>
                  <a:lnTo>
                    <a:pt x="5809" y="2487"/>
                  </a:lnTo>
                  <a:lnTo>
                    <a:pt x="5751" y="2499"/>
                  </a:lnTo>
                  <a:lnTo>
                    <a:pt x="5689" y="2506"/>
                  </a:lnTo>
                  <a:lnTo>
                    <a:pt x="5658" y="2507"/>
                  </a:lnTo>
                  <a:lnTo>
                    <a:pt x="605" y="2507"/>
                  </a:lnTo>
                  <a:lnTo>
                    <a:pt x="574" y="2506"/>
                  </a:lnTo>
                  <a:lnTo>
                    <a:pt x="513" y="2499"/>
                  </a:lnTo>
                  <a:lnTo>
                    <a:pt x="453" y="2487"/>
                  </a:lnTo>
                  <a:lnTo>
                    <a:pt x="396" y="2469"/>
                  </a:lnTo>
                  <a:lnTo>
                    <a:pt x="342" y="2447"/>
                  </a:lnTo>
                  <a:lnTo>
                    <a:pt x="290" y="2419"/>
                  </a:lnTo>
                  <a:lnTo>
                    <a:pt x="242" y="2387"/>
                  </a:lnTo>
                  <a:lnTo>
                    <a:pt x="198" y="2349"/>
                  </a:lnTo>
                  <a:lnTo>
                    <a:pt x="156" y="2309"/>
                  </a:lnTo>
                  <a:lnTo>
                    <a:pt x="120" y="2263"/>
                  </a:lnTo>
                  <a:lnTo>
                    <a:pt x="87" y="2215"/>
                  </a:lnTo>
                  <a:lnTo>
                    <a:pt x="59" y="2163"/>
                  </a:lnTo>
                  <a:lnTo>
                    <a:pt x="36" y="2109"/>
                  </a:lnTo>
                  <a:lnTo>
                    <a:pt x="18" y="2052"/>
                  </a:lnTo>
                  <a:lnTo>
                    <a:pt x="6" y="1993"/>
                  </a:lnTo>
                  <a:lnTo>
                    <a:pt x="0" y="1932"/>
                  </a:lnTo>
                  <a:lnTo>
                    <a:pt x="0" y="1901"/>
                  </a:lnTo>
                  <a:lnTo>
                    <a:pt x="0" y="606"/>
                  </a:lnTo>
                  <a:lnTo>
                    <a:pt x="0" y="574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7"/>
                  </a:lnTo>
                  <a:lnTo>
                    <a:pt x="59" y="343"/>
                  </a:lnTo>
                  <a:lnTo>
                    <a:pt x="87" y="291"/>
                  </a:lnTo>
                  <a:lnTo>
                    <a:pt x="120" y="243"/>
                  </a:lnTo>
                  <a:lnTo>
                    <a:pt x="156" y="197"/>
                  </a:lnTo>
                  <a:lnTo>
                    <a:pt x="198" y="157"/>
                  </a:lnTo>
                  <a:lnTo>
                    <a:pt x="242" y="119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7"/>
                  </a:lnTo>
                  <a:lnTo>
                    <a:pt x="453" y="19"/>
                  </a:lnTo>
                  <a:lnTo>
                    <a:pt x="513" y="7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34">
              <a:extLst>
                <a:ext uri="{FF2B5EF4-FFF2-40B4-BE49-F238E27FC236}">
                  <a16:creationId xmlns:a16="http://schemas.microsoft.com/office/drawing/2014/main" id="{5A833A3D-F7C6-4C1A-3BA1-728C3DBBE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4731" y="3132061"/>
              <a:ext cx="795528" cy="79742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" name="Graphic 91" descr="Gears with solid fill">
              <a:extLst>
                <a:ext uri="{FF2B5EF4-FFF2-40B4-BE49-F238E27FC236}">
                  <a16:creationId xmlns:a16="http://schemas.microsoft.com/office/drawing/2014/main" id="{4DF31C95-7551-141B-A3A5-88711340CC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358631" y="3236908"/>
              <a:ext cx="587729" cy="587729"/>
            </a:xfrm>
            <a:prstGeom prst="rect">
              <a:avLst/>
            </a:prstGeom>
          </p:spPr>
        </p:pic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CDCC453B-E40E-88D2-1678-30193BDBCAAF}"/>
                </a:ext>
              </a:extLst>
            </p:cNvPr>
            <p:cNvGrpSpPr/>
            <p:nvPr/>
          </p:nvGrpSpPr>
          <p:grpSpPr>
            <a:xfrm>
              <a:off x="9128621" y="3150395"/>
              <a:ext cx="1825893" cy="760754"/>
              <a:chOff x="8921977" y="1371439"/>
              <a:chExt cx="2926080" cy="760754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5BCC66B8-D5B0-EDD0-01AD-3481BA279051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AA5CDA1-94E3-AA02-740D-6EF8DDC22D68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EA75B57-61DB-1CCD-11E7-7A3CABBB3EA7}"/>
              </a:ext>
            </a:extLst>
          </p:cNvPr>
          <p:cNvGrpSpPr/>
          <p:nvPr/>
        </p:nvGrpSpPr>
        <p:grpSpPr>
          <a:xfrm>
            <a:off x="7444774" y="1163044"/>
            <a:ext cx="3446274" cy="1152144"/>
            <a:chOff x="7444774" y="1163044"/>
            <a:chExt cx="3446274" cy="1152144"/>
          </a:xfrm>
        </p:grpSpPr>
        <p:sp>
          <p:nvSpPr>
            <p:cNvPr id="97" name="Freeform 254">
              <a:extLst>
                <a:ext uri="{FF2B5EF4-FFF2-40B4-BE49-F238E27FC236}">
                  <a16:creationId xmlns:a16="http://schemas.microsoft.com/office/drawing/2014/main" id="{3B1D5F84-5E4D-2F12-0755-66C2CD368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5520" y="1341352"/>
              <a:ext cx="795528" cy="795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2" name="Freeform 261">
              <a:extLst>
                <a:ext uri="{FF2B5EF4-FFF2-40B4-BE49-F238E27FC236}">
                  <a16:creationId xmlns:a16="http://schemas.microsoft.com/office/drawing/2014/main" id="{89DD4FBE-017B-2CD8-EAB0-618178929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774" y="1163044"/>
              <a:ext cx="2962656" cy="1152144"/>
            </a:xfrm>
            <a:custGeom>
              <a:avLst/>
              <a:gdLst>
                <a:gd name="T0" fmla="*/ 5796 w 6401"/>
                <a:gd name="T1" fmla="*/ 0 h 2507"/>
                <a:gd name="T2" fmla="*/ 5888 w 6401"/>
                <a:gd name="T3" fmla="*/ 6 h 2507"/>
                <a:gd name="T4" fmla="*/ 6004 w 6401"/>
                <a:gd name="T5" fmla="*/ 36 h 2507"/>
                <a:gd name="T6" fmla="*/ 6110 w 6401"/>
                <a:gd name="T7" fmla="*/ 87 h 2507"/>
                <a:gd name="T8" fmla="*/ 6203 w 6401"/>
                <a:gd name="T9" fmla="*/ 156 h 2507"/>
                <a:gd name="T10" fmla="*/ 6281 w 6401"/>
                <a:gd name="T11" fmla="*/ 242 h 2507"/>
                <a:gd name="T12" fmla="*/ 6342 w 6401"/>
                <a:gd name="T13" fmla="*/ 343 h 2507"/>
                <a:gd name="T14" fmla="*/ 6382 w 6401"/>
                <a:gd name="T15" fmla="*/ 454 h 2507"/>
                <a:gd name="T16" fmla="*/ 6400 w 6401"/>
                <a:gd name="T17" fmla="*/ 575 h 2507"/>
                <a:gd name="T18" fmla="*/ 6401 w 6401"/>
                <a:gd name="T19" fmla="*/ 1901 h 2507"/>
                <a:gd name="T20" fmla="*/ 6394 w 6401"/>
                <a:gd name="T21" fmla="*/ 1993 h 2507"/>
                <a:gd name="T22" fmla="*/ 6364 w 6401"/>
                <a:gd name="T23" fmla="*/ 2110 h 2507"/>
                <a:gd name="T24" fmla="*/ 6313 w 6401"/>
                <a:gd name="T25" fmla="*/ 2216 h 2507"/>
                <a:gd name="T26" fmla="*/ 6244 w 6401"/>
                <a:gd name="T27" fmla="*/ 2308 h 2507"/>
                <a:gd name="T28" fmla="*/ 6158 w 6401"/>
                <a:gd name="T29" fmla="*/ 2386 h 2507"/>
                <a:gd name="T30" fmla="*/ 6058 w 6401"/>
                <a:gd name="T31" fmla="*/ 2447 h 2507"/>
                <a:gd name="T32" fmla="*/ 5947 w 6401"/>
                <a:gd name="T33" fmla="*/ 2488 h 2507"/>
                <a:gd name="T34" fmla="*/ 5827 w 6401"/>
                <a:gd name="T35" fmla="*/ 2507 h 2507"/>
                <a:gd name="T36" fmla="*/ 605 w 6401"/>
                <a:gd name="T37" fmla="*/ 2507 h 2507"/>
                <a:gd name="T38" fmla="*/ 513 w 6401"/>
                <a:gd name="T39" fmla="*/ 2500 h 2507"/>
                <a:gd name="T40" fmla="*/ 396 w 6401"/>
                <a:gd name="T41" fmla="*/ 2470 h 2507"/>
                <a:gd name="T42" fmla="*/ 290 w 6401"/>
                <a:gd name="T43" fmla="*/ 2420 h 2507"/>
                <a:gd name="T44" fmla="*/ 198 w 6401"/>
                <a:gd name="T45" fmla="*/ 2350 h 2507"/>
                <a:gd name="T46" fmla="*/ 120 w 6401"/>
                <a:gd name="T47" fmla="*/ 2264 h 2507"/>
                <a:gd name="T48" fmla="*/ 59 w 6401"/>
                <a:gd name="T49" fmla="*/ 2164 h 2507"/>
                <a:gd name="T50" fmla="*/ 18 w 6401"/>
                <a:gd name="T51" fmla="*/ 2053 h 2507"/>
                <a:gd name="T52" fmla="*/ 0 w 6401"/>
                <a:gd name="T53" fmla="*/ 1931 h 2507"/>
                <a:gd name="T54" fmla="*/ 0 w 6401"/>
                <a:gd name="T55" fmla="*/ 606 h 2507"/>
                <a:gd name="T56" fmla="*/ 6 w 6401"/>
                <a:gd name="T57" fmla="*/ 513 h 2507"/>
                <a:gd name="T58" fmla="*/ 36 w 6401"/>
                <a:gd name="T59" fmla="*/ 397 h 2507"/>
                <a:gd name="T60" fmla="*/ 87 w 6401"/>
                <a:gd name="T61" fmla="*/ 291 h 2507"/>
                <a:gd name="T62" fmla="*/ 156 w 6401"/>
                <a:gd name="T63" fmla="*/ 198 h 2507"/>
                <a:gd name="T64" fmla="*/ 242 w 6401"/>
                <a:gd name="T65" fmla="*/ 120 h 2507"/>
                <a:gd name="T66" fmla="*/ 342 w 6401"/>
                <a:gd name="T67" fmla="*/ 59 h 2507"/>
                <a:gd name="T68" fmla="*/ 453 w 6401"/>
                <a:gd name="T69" fmla="*/ 19 h 2507"/>
                <a:gd name="T70" fmla="*/ 574 w 6401"/>
                <a:gd name="T71" fmla="*/ 0 h 2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01" h="2507">
                  <a:moveTo>
                    <a:pt x="605" y="0"/>
                  </a:moveTo>
                  <a:lnTo>
                    <a:pt x="5796" y="0"/>
                  </a:lnTo>
                  <a:lnTo>
                    <a:pt x="5827" y="0"/>
                  </a:lnTo>
                  <a:lnTo>
                    <a:pt x="5888" y="6"/>
                  </a:lnTo>
                  <a:lnTo>
                    <a:pt x="5947" y="19"/>
                  </a:lnTo>
                  <a:lnTo>
                    <a:pt x="6004" y="36"/>
                  </a:lnTo>
                  <a:lnTo>
                    <a:pt x="6058" y="59"/>
                  </a:lnTo>
                  <a:lnTo>
                    <a:pt x="6110" y="87"/>
                  </a:lnTo>
                  <a:lnTo>
                    <a:pt x="6158" y="120"/>
                  </a:lnTo>
                  <a:lnTo>
                    <a:pt x="6203" y="156"/>
                  </a:lnTo>
                  <a:lnTo>
                    <a:pt x="6244" y="198"/>
                  </a:lnTo>
                  <a:lnTo>
                    <a:pt x="6281" y="242"/>
                  </a:lnTo>
                  <a:lnTo>
                    <a:pt x="6313" y="291"/>
                  </a:lnTo>
                  <a:lnTo>
                    <a:pt x="6342" y="343"/>
                  </a:lnTo>
                  <a:lnTo>
                    <a:pt x="6364" y="397"/>
                  </a:lnTo>
                  <a:lnTo>
                    <a:pt x="6382" y="454"/>
                  </a:lnTo>
                  <a:lnTo>
                    <a:pt x="6394" y="513"/>
                  </a:lnTo>
                  <a:lnTo>
                    <a:pt x="6400" y="575"/>
                  </a:lnTo>
                  <a:lnTo>
                    <a:pt x="6401" y="606"/>
                  </a:lnTo>
                  <a:lnTo>
                    <a:pt x="6401" y="1901"/>
                  </a:lnTo>
                  <a:lnTo>
                    <a:pt x="6400" y="1931"/>
                  </a:lnTo>
                  <a:lnTo>
                    <a:pt x="6394" y="1993"/>
                  </a:lnTo>
                  <a:lnTo>
                    <a:pt x="6382" y="2053"/>
                  </a:lnTo>
                  <a:lnTo>
                    <a:pt x="6364" y="2110"/>
                  </a:lnTo>
                  <a:lnTo>
                    <a:pt x="6342" y="2164"/>
                  </a:lnTo>
                  <a:lnTo>
                    <a:pt x="6313" y="2216"/>
                  </a:lnTo>
                  <a:lnTo>
                    <a:pt x="6281" y="2264"/>
                  </a:lnTo>
                  <a:lnTo>
                    <a:pt x="6244" y="2308"/>
                  </a:lnTo>
                  <a:lnTo>
                    <a:pt x="6203" y="2350"/>
                  </a:lnTo>
                  <a:lnTo>
                    <a:pt x="6158" y="2386"/>
                  </a:lnTo>
                  <a:lnTo>
                    <a:pt x="6110" y="2420"/>
                  </a:lnTo>
                  <a:lnTo>
                    <a:pt x="6058" y="2447"/>
                  </a:lnTo>
                  <a:lnTo>
                    <a:pt x="6004" y="2470"/>
                  </a:lnTo>
                  <a:lnTo>
                    <a:pt x="5947" y="2488"/>
                  </a:lnTo>
                  <a:lnTo>
                    <a:pt x="5888" y="2500"/>
                  </a:lnTo>
                  <a:lnTo>
                    <a:pt x="5827" y="2507"/>
                  </a:lnTo>
                  <a:lnTo>
                    <a:pt x="5796" y="2507"/>
                  </a:lnTo>
                  <a:lnTo>
                    <a:pt x="605" y="2507"/>
                  </a:lnTo>
                  <a:lnTo>
                    <a:pt x="574" y="2507"/>
                  </a:lnTo>
                  <a:lnTo>
                    <a:pt x="513" y="2500"/>
                  </a:lnTo>
                  <a:lnTo>
                    <a:pt x="453" y="2488"/>
                  </a:lnTo>
                  <a:lnTo>
                    <a:pt x="396" y="2470"/>
                  </a:lnTo>
                  <a:lnTo>
                    <a:pt x="342" y="2447"/>
                  </a:lnTo>
                  <a:lnTo>
                    <a:pt x="290" y="2420"/>
                  </a:lnTo>
                  <a:lnTo>
                    <a:pt x="242" y="2386"/>
                  </a:lnTo>
                  <a:lnTo>
                    <a:pt x="198" y="2350"/>
                  </a:lnTo>
                  <a:lnTo>
                    <a:pt x="156" y="2308"/>
                  </a:lnTo>
                  <a:lnTo>
                    <a:pt x="120" y="2264"/>
                  </a:lnTo>
                  <a:lnTo>
                    <a:pt x="87" y="2216"/>
                  </a:lnTo>
                  <a:lnTo>
                    <a:pt x="59" y="2164"/>
                  </a:lnTo>
                  <a:lnTo>
                    <a:pt x="36" y="2110"/>
                  </a:lnTo>
                  <a:lnTo>
                    <a:pt x="18" y="2053"/>
                  </a:lnTo>
                  <a:lnTo>
                    <a:pt x="6" y="1993"/>
                  </a:lnTo>
                  <a:lnTo>
                    <a:pt x="0" y="1931"/>
                  </a:lnTo>
                  <a:lnTo>
                    <a:pt x="0" y="1901"/>
                  </a:lnTo>
                  <a:lnTo>
                    <a:pt x="0" y="606"/>
                  </a:lnTo>
                  <a:lnTo>
                    <a:pt x="0" y="575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7"/>
                  </a:lnTo>
                  <a:lnTo>
                    <a:pt x="59" y="343"/>
                  </a:lnTo>
                  <a:lnTo>
                    <a:pt x="87" y="291"/>
                  </a:lnTo>
                  <a:lnTo>
                    <a:pt x="120" y="242"/>
                  </a:lnTo>
                  <a:lnTo>
                    <a:pt x="156" y="198"/>
                  </a:lnTo>
                  <a:lnTo>
                    <a:pt x="198" y="156"/>
                  </a:lnTo>
                  <a:lnTo>
                    <a:pt x="242" y="120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6"/>
                  </a:lnTo>
                  <a:lnTo>
                    <a:pt x="453" y="19"/>
                  </a:lnTo>
                  <a:lnTo>
                    <a:pt x="513" y="6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62">
              <a:extLst>
                <a:ext uri="{FF2B5EF4-FFF2-40B4-BE49-F238E27FC236}">
                  <a16:creationId xmlns:a16="http://schemas.microsoft.com/office/drawing/2014/main" id="{E03E9E63-5A2A-D458-3C6F-89C8E84AA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4523" y="1340405"/>
              <a:ext cx="795528" cy="79742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" name="Graphic 103" descr="Users with solid fill">
              <a:extLst>
                <a:ext uri="{FF2B5EF4-FFF2-40B4-BE49-F238E27FC236}">
                  <a16:creationId xmlns:a16="http://schemas.microsoft.com/office/drawing/2014/main" id="{8FFDB018-AB9F-0547-4ADD-411C181F60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718423" y="1445252"/>
              <a:ext cx="587729" cy="587729"/>
            </a:xfrm>
            <a:prstGeom prst="rect">
              <a:avLst/>
            </a:prstGeom>
          </p:spPr>
        </p:pic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48D1A33-8671-F9E5-012A-F80495081ACE}"/>
                </a:ext>
              </a:extLst>
            </p:cNvPr>
            <p:cNvGrpSpPr/>
            <p:nvPr/>
          </p:nvGrpSpPr>
          <p:grpSpPr>
            <a:xfrm>
              <a:off x="8483497" y="1358739"/>
              <a:ext cx="1825893" cy="760754"/>
              <a:chOff x="8921977" y="1371439"/>
              <a:chExt cx="2926080" cy="760754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C17680EF-7475-7289-FA6A-E4FF35D85D28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CF86E0B-75A2-DCBF-7104-6377C8ADC4FB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6E1F2D4-515F-956B-70A8-4432218D95CE}"/>
              </a:ext>
            </a:extLst>
          </p:cNvPr>
          <p:cNvGrpSpPr/>
          <p:nvPr/>
        </p:nvGrpSpPr>
        <p:grpSpPr>
          <a:xfrm>
            <a:off x="7444774" y="4748580"/>
            <a:ext cx="3446274" cy="1152144"/>
            <a:chOff x="7444774" y="4748580"/>
            <a:chExt cx="3446274" cy="1152144"/>
          </a:xfrm>
        </p:grpSpPr>
        <p:sp>
          <p:nvSpPr>
            <p:cNvPr id="106" name="Freeform 402">
              <a:extLst>
                <a:ext uri="{FF2B5EF4-FFF2-40B4-BE49-F238E27FC236}">
                  <a16:creationId xmlns:a16="http://schemas.microsoft.com/office/drawing/2014/main" id="{DDA92A08-0EC3-8264-C4B2-81EDA00EF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5520" y="4926888"/>
              <a:ext cx="795528" cy="795528"/>
            </a:xfrm>
            <a:prstGeom prst="ellipse">
              <a:avLst/>
            </a:prstGeom>
            <a:solidFill>
              <a:srgbClr val="941651"/>
            </a:solidFill>
            <a:ln>
              <a:noFill/>
            </a:ln>
          </p:spPr>
          <p:txBody>
            <a:bodyPr vert="horz" wrap="square" lIns="91440" tIns="45720" rIns="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000" b="1" dirty="0">
                  <a:solidFill>
                    <a:schemeClr val="bg2"/>
                  </a:solidFill>
                </a:rPr>
                <a:t>06</a:t>
              </a:r>
            </a:p>
          </p:txBody>
        </p:sp>
        <p:sp>
          <p:nvSpPr>
            <p:cNvPr id="111" name="Freeform 410">
              <a:extLst>
                <a:ext uri="{FF2B5EF4-FFF2-40B4-BE49-F238E27FC236}">
                  <a16:creationId xmlns:a16="http://schemas.microsoft.com/office/drawing/2014/main" id="{F4FCCD25-5A52-5F38-F898-1E3D83F29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774" y="4748580"/>
              <a:ext cx="2962656" cy="1152144"/>
            </a:xfrm>
            <a:custGeom>
              <a:avLst/>
              <a:gdLst>
                <a:gd name="T0" fmla="*/ 5796 w 6402"/>
                <a:gd name="T1" fmla="*/ 0 h 2535"/>
                <a:gd name="T2" fmla="*/ 5889 w 6402"/>
                <a:gd name="T3" fmla="*/ 7 h 2535"/>
                <a:gd name="T4" fmla="*/ 6005 w 6402"/>
                <a:gd name="T5" fmla="*/ 37 h 2535"/>
                <a:gd name="T6" fmla="*/ 6110 w 6402"/>
                <a:gd name="T7" fmla="*/ 87 h 2535"/>
                <a:gd name="T8" fmla="*/ 6204 w 6402"/>
                <a:gd name="T9" fmla="*/ 157 h 2535"/>
                <a:gd name="T10" fmla="*/ 6282 w 6402"/>
                <a:gd name="T11" fmla="*/ 243 h 2535"/>
                <a:gd name="T12" fmla="*/ 6343 w 6402"/>
                <a:gd name="T13" fmla="*/ 343 h 2535"/>
                <a:gd name="T14" fmla="*/ 6382 w 6402"/>
                <a:gd name="T15" fmla="*/ 454 h 2535"/>
                <a:gd name="T16" fmla="*/ 6401 w 6402"/>
                <a:gd name="T17" fmla="*/ 574 h 2535"/>
                <a:gd name="T18" fmla="*/ 6402 w 6402"/>
                <a:gd name="T19" fmla="*/ 1929 h 2535"/>
                <a:gd name="T20" fmla="*/ 6394 w 6402"/>
                <a:gd name="T21" fmla="*/ 2021 h 2535"/>
                <a:gd name="T22" fmla="*/ 6365 w 6402"/>
                <a:gd name="T23" fmla="*/ 2137 h 2535"/>
                <a:gd name="T24" fmla="*/ 6314 w 6402"/>
                <a:gd name="T25" fmla="*/ 2243 h 2535"/>
                <a:gd name="T26" fmla="*/ 6245 w 6402"/>
                <a:gd name="T27" fmla="*/ 2336 h 2535"/>
                <a:gd name="T28" fmla="*/ 6159 w 6402"/>
                <a:gd name="T29" fmla="*/ 2415 h 2535"/>
                <a:gd name="T30" fmla="*/ 6058 w 6402"/>
                <a:gd name="T31" fmla="*/ 2475 h 2535"/>
                <a:gd name="T32" fmla="*/ 5947 w 6402"/>
                <a:gd name="T33" fmla="*/ 2515 h 2535"/>
                <a:gd name="T34" fmla="*/ 5827 w 6402"/>
                <a:gd name="T35" fmla="*/ 2534 h 2535"/>
                <a:gd name="T36" fmla="*/ 606 w 6402"/>
                <a:gd name="T37" fmla="*/ 2535 h 2535"/>
                <a:gd name="T38" fmla="*/ 513 w 6402"/>
                <a:gd name="T39" fmla="*/ 2527 h 2535"/>
                <a:gd name="T40" fmla="*/ 397 w 6402"/>
                <a:gd name="T41" fmla="*/ 2497 h 2535"/>
                <a:gd name="T42" fmla="*/ 291 w 6402"/>
                <a:gd name="T43" fmla="*/ 2447 h 2535"/>
                <a:gd name="T44" fmla="*/ 198 w 6402"/>
                <a:gd name="T45" fmla="*/ 2377 h 2535"/>
                <a:gd name="T46" fmla="*/ 120 w 6402"/>
                <a:gd name="T47" fmla="*/ 2291 h 2535"/>
                <a:gd name="T48" fmla="*/ 60 w 6402"/>
                <a:gd name="T49" fmla="*/ 2191 h 2535"/>
                <a:gd name="T50" fmla="*/ 19 w 6402"/>
                <a:gd name="T51" fmla="*/ 2080 h 2535"/>
                <a:gd name="T52" fmla="*/ 0 w 6402"/>
                <a:gd name="T53" fmla="*/ 1960 h 2535"/>
                <a:gd name="T54" fmla="*/ 0 w 6402"/>
                <a:gd name="T55" fmla="*/ 606 h 2535"/>
                <a:gd name="T56" fmla="*/ 7 w 6402"/>
                <a:gd name="T57" fmla="*/ 513 h 2535"/>
                <a:gd name="T58" fmla="*/ 37 w 6402"/>
                <a:gd name="T59" fmla="*/ 397 h 2535"/>
                <a:gd name="T60" fmla="*/ 87 w 6402"/>
                <a:gd name="T61" fmla="*/ 291 h 2535"/>
                <a:gd name="T62" fmla="*/ 157 w 6402"/>
                <a:gd name="T63" fmla="*/ 198 h 2535"/>
                <a:gd name="T64" fmla="*/ 243 w 6402"/>
                <a:gd name="T65" fmla="*/ 119 h 2535"/>
                <a:gd name="T66" fmla="*/ 343 w 6402"/>
                <a:gd name="T67" fmla="*/ 59 h 2535"/>
                <a:gd name="T68" fmla="*/ 454 w 6402"/>
                <a:gd name="T69" fmla="*/ 19 h 2535"/>
                <a:gd name="T70" fmla="*/ 575 w 6402"/>
                <a:gd name="T71" fmla="*/ 0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02" h="2535">
                  <a:moveTo>
                    <a:pt x="606" y="0"/>
                  </a:moveTo>
                  <a:lnTo>
                    <a:pt x="5796" y="0"/>
                  </a:lnTo>
                  <a:lnTo>
                    <a:pt x="5827" y="0"/>
                  </a:lnTo>
                  <a:lnTo>
                    <a:pt x="5889" y="7"/>
                  </a:lnTo>
                  <a:lnTo>
                    <a:pt x="5947" y="19"/>
                  </a:lnTo>
                  <a:lnTo>
                    <a:pt x="6005" y="37"/>
                  </a:lnTo>
                  <a:lnTo>
                    <a:pt x="6058" y="59"/>
                  </a:lnTo>
                  <a:lnTo>
                    <a:pt x="6110" y="87"/>
                  </a:lnTo>
                  <a:lnTo>
                    <a:pt x="6159" y="119"/>
                  </a:lnTo>
                  <a:lnTo>
                    <a:pt x="6204" y="157"/>
                  </a:lnTo>
                  <a:lnTo>
                    <a:pt x="6245" y="198"/>
                  </a:lnTo>
                  <a:lnTo>
                    <a:pt x="6282" y="243"/>
                  </a:lnTo>
                  <a:lnTo>
                    <a:pt x="6314" y="291"/>
                  </a:lnTo>
                  <a:lnTo>
                    <a:pt x="6343" y="343"/>
                  </a:lnTo>
                  <a:lnTo>
                    <a:pt x="6365" y="397"/>
                  </a:lnTo>
                  <a:lnTo>
                    <a:pt x="6382" y="454"/>
                  </a:lnTo>
                  <a:lnTo>
                    <a:pt x="6394" y="513"/>
                  </a:lnTo>
                  <a:lnTo>
                    <a:pt x="6401" y="574"/>
                  </a:lnTo>
                  <a:lnTo>
                    <a:pt x="6402" y="606"/>
                  </a:lnTo>
                  <a:lnTo>
                    <a:pt x="6402" y="1929"/>
                  </a:lnTo>
                  <a:lnTo>
                    <a:pt x="6401" y="1960"/>
                  </a:lnTo>
                  <a:lnTo>
                    <a:pt x="6394" y="2021"/>
                  </a:lnTo>
                  <a:lnTo>
                    <a:pt x="6382" y="2080"/>
                  </a:lnTo>
                  <a:lnTo>
                    <a:pt x="6365" y="2137"/>
                  </a:lnTo>
                  <a:lnTo>
                    <a:pt x="6343" y="2191"/>
                  </a:lnTo>
                  <a:lnTo>
                    <a:pt x="6314" y="2243"/>
                  </a:lnTo>
                  <a:lnTo>
                    <a:pt x="6282" y="2291"/>
                  </a:lnTo>
                  <a:lnTo>
                    <a:pt x="6245" y="2336"/>
                  </a:lnTo>
                  <a:lnTo>
                    <a:pt x="6204" y="2377"/>
                  </a:lnTo>
                  <a:lnTo>
                    <a:pt x="6159" y="2415"/>
                  </a:lnTo>
                  <a:lnTo>
                    <a:pt x="6110" y="2447"/>
                  </a:lnTo>
                  <a:lnTo>
                    <a:pt x="6058" y="2475"/>
                  </a:lnTo>
                  <a:lnTo>
                    <a:pt x="6005" y="2497"/>
                  </a:lnTo>
                  <a:lnTo>
                    <a:pt x="5947" y="2515"/>
                  </a:lnTo>
                  <a:lnTo>
                    <a:pt x="5889" y="2527"/>
                  </a:lnTo>
                  <a:lnTo>
                    <a:pt x="5827" y="2534"/>
                  </a:lnTo>
                  <a:lnTo>
                    <a:pt x="5796" y="2535"/>
                  </a:lnTo>
                  <a:lnTo>
                    <a:pt x="606" y="2535"/>
                  </a:lnTo>
                  <a:lnTo>
                    <a:pt x="575" y="2534"/>
                  </a:lnTo>
                  <a:lnTo>
                    <a:pt x="513" y="2527"/>
                  </a:lnTo>
                  <a:lnTo>
                    <a:pt x="454" y="2515"/>
                  </a:lnTo>
                  <a:lnTo>
                    <a:pt x="397" y="2497"/>
                  </a:lnTo>
                  <a:lnTo>
                    <a:pt x="343" y="2475"/>
                  </a:lnTo>
                  <a:lnTo>
                    <a:pt x="291" y="2447"/>
                  </a:lnTo>
                  <a:lnTo>
                    <a:pt x="243" y="2415"/>
                  </a:lnTo>
                  <a:lnTo>
                    <a:pt x="198" y="2377"/>
                  </a:lnTo>
                  <a:lnTo>
                    <a:pt x="157" y="2336"/>
                  </a:lnTo>
                  <a:lnTo>
                    <a:pt x="120" y="2291"/>
                  </a:lnTo>
                  <a:lnTo>
                    <a:pt x="87" y="2243"/>
                  </a:lnTo>
                  <a:lnTo>
                    <a:pt x="60" y="2191"/>
                  </a:lnTo>
                  <a:lnTo>
                    <a:pt x="37" y="2137"/>
                  </a:lnTo>
                  <a:lnTo>
                    <a:pt x="19" y="2080"/>
                  </a:lnTo>
                  <a:lnTo>
                    <a:pt x="7" y="2021"/>
                  </a:lnTo>
                  <a:lnTo>
                    <a:pt x="0" y="1960"/>
                  </a:lnTo>
                  <a:lnTo>
                    <a:pt x="0" y="1929"/>
                  </a:lnTo>
                  <a:lnTo>
                    <a:pt x="0" y="606"/>
                  </a:lnTo>
                  <a:lnTo>
                    <a:pt x="0" y="574"/>
                  </a:lnTo>
                  <a:lnTo>
                    <a:pt x="7" y="513"/>
                  </a:lnTo>
                  <a:lnTo>
                    <a:pt x="19" y="454"/>
                  </a:lnTo>
                  <a:lnTo>
                    <a:pt x="37" y="397"/>
                  </a:lnTo>
                  <a:lnTo>
                    <a:pt x="60" y="343"/>
                  </a:lnTo>
                  <a:lnTo>
                    <a:pt x="87" y="291"/>
                  </a:lnTo>
                  <a:lnTo>
                    <a:pt x="120" y="243"/>
                  </a:lnTo>
                  <a:lnTo>
                    <a:pt x="157" y="198"/>
                  </a:lnTo>
                  <a:lnTo>
                    <a:pt x="198" y="157"/>
                  </a:lnTo>
                  <a:lnTo>
                    <a:pt x="243" y="119"/>
                  </a:lnTo>
                  <a:lnTo>
                    <a:pt x="291" y="87"/>
                  </a:lnTo>
                  <a:lnTo>
                    <a:pt x="343" y="59"/>
                  </a:lnTo>
                  <a:lnTo>
                    <a:pt x="397" y="37"/>
                  </a:lnTo>
                  <a:lnTo>
                    <a:pt x="454" y="19"/>
                  </a:lnTo>
                  <a:lnTo>
                    <a:pt x="513" y="7"/>
                  </a:lnTo>
                  <a:lnTo>
                    <a:pt x="575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411">
              <a:extLst>
                <a:ext uri="{FF2B5EF4-FFF2-40B4-BE49-F238E27FC236}">
                  <a16:creationId xmlns:a16="http://schemas.microsoft.com/office/drawing/2014/main" id="{AE39965D-019D-7044-9D07-BAEB5D83F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4523" y="4925941"/>
              <a:ext cx="795528" cy="797422"/>
            </a:xfrm>
            <a:prstGeom prst="ellipse">
              <a:avLst/>
            </a:prstGeom>
            <a:solidFill>
              <a:srgbClr val="FFE1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3" name="Graphic 112" descr="Trophy with solid fill">
              <a:extLst>
                <a:ext uri="{FF2B5EF4-FFF2-40B4-BE49-F238E27FC236}">
                  <a16:creationId xmlns:a16="http://schemas.microsoft.com/office/drawing/2014/main" id="{018CFD23-AC92-3763-A855-F527548FCA7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718423" y="5030788"/>
              <a:ext cx="587729" cy="587729"/>
            </a:xfrm>
            <a:prstGeom prst="rect">
              <a:avLst/>
            </a:prstGeom>
          </p:spPr>
        </p:pic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DF851EE-718D-2A08-C045-9B1C230163BB}"/>
                </a:ext>
              </a:extLst>
            </p:cNvPr>
            <p:cNvGrpSpPr/>
            <p:nvPr/>
          </p:nvGrpSpPr>
          <p:grpSpPr>
            <a:xfrm>
              <a:off x="8466746" y="4944275"/>
              <a:ext cx="1825893" cy="760754"/>
              <a:chOff x="8921977" y="1371439"/>
              <a:chExt cx="2926080" cy="760754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BDF4AD36-28F9-EF25-48D0-C7DA531C6AB0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rgbClr val="941651"/>
                    </a:solidFill>
                  </a:rPr>
                  <a:t>Lorem Ipsum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1327BD8-7F1B-4827-0C87-042FE66F67C3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853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81ED9-2CCE-A805-5BD0-FF3F9F75E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40995-55C4-B407-8BC8-A849B8D2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Bullseye Goals Diagram – Slide Template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A1BB6E2-6D15-22C7-C017-00C08A84F188}"/>
              </a:ext>
            </a:extLst>
          </p:cNvPr>
          <p:cNvGrpSpPr/>
          <p:nvPr/>
        </p:nvGrpSpPr>
        <p:grpSpPr>
          <a:xfrm>
            <a:off x="4668272" y="1958841"/>
            <a:ext cx="2801504" cy="2968930"/>
            <a:chOff x="4668272" y="2069011"/>
            <a:chExt cx="2801504" cy="2968930"/>
          </a:xfrm>
        </p:grpSpPr>
        <p:sp>
          <p:nvSpPr>
            <p:cNvPr id="11" name="Freeform 490">
              <a:extLst>
                <a:ext uri="{FF2B5EF4-FFF2-40B4-BE49-F238E27FC236}">
                  <a16:creationId xmlns:a16="http://schemas.microsoft.com/office/drawing/2014/main" id="{D4166AB3-1459-1EA4-5DEE-9A185C649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8998" y="2542509"/>
              <a:ext cx="2178735" cy="21801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90">
              <a:extLst>
                <a:ext uri="{FF2B5EF4-FFF2-40B4-BE49-F238E27FC236}">
                  <a16:creationId xmlns:a16="http://schemas.microsoft.com/office/drawing/2014/main" id="{C166A26F-D312-FFBB-1B76-BDDE6DF56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825" y="2620673"/>
              <a:ext cx="2029084" cy="2030400"/>
            </a:xfrm>
            <a:prstGeom prst="ellipse">
              <a:avLst/>
            </a:prstGeom>
            <a:solidFill>
              <a:srgbClr val="FF3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91">
              <a:extLst>
                <a:ext uri="{FF2B5EF4-FFF2-40B4-BE49-F238E27FC236}">
                  <a16:creationId xmlns:a16="http://schemas.microsoft.com/office/drawing/2014/main" id="{14504996-5052-393A-B5C7-2CD7B29C9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7258" y="2814107"/>
              <a:ext cx="1642216" cy="16435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92">
              <a:extLst>
                <a:ext uri="{FF2B5EF4-FFF2-40B4-BE49-F238E27FC236}">
                  <a16:creationId xmlns:a16="http://schemas.microsoft.com/office/drawing/2014/main" id="{DF398BB7-5D8F-A146-4876-C18FF93EB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693" y="3007541"/>
              <a:ext cx="1255347" cy="1256664"/>
            </a:xfrm>
            <a:prstGeom prst="ellipse">
              <a:avLst/>
            </a:prstGeom>
            <a:solidFill>
              <a:srgbClr val="FF3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93">
              <a:extLst>
                <a:ext uri="{FF2B5EF4-FFF2-40B4-BE49-F238E27FC236}">
                  <a16:creationId xmlns:a16="http://schemas.microsoft.com/office/drawing/2014/main" id="{5A052D3A-8461-AC76-C634-C460C2139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2284" y="3189132"/>
              <a:ext cx="893481" cy="89348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94">
              <a:extLst>
                <a:ext uri="{FF2B5EF4-FFF2-40B4-BE49-F238E27FC236}">
                  <a16:creationId xmlns:a16="http://schemas.microsoft.com/office/drawing/2014/main" id="{7ABCC803-8C36-E819-5DBF-4D9152ABC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295" y="3364144"/>
              <a:ext cx="543458" cy="543458"/>
            </a:xfrm>
            <a:prstGeom prst="ellipse">
              <a:avLst/>
            </a:prstGeom>
            <a:solidFill>
              <a:srgbClr val="FF3F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95">
              <a:extLst>
                <a:ext uri="{FF2B5EF4-FFF2-40B4-BE49-F238E27FC236}">
                  <a16:creationId xmlns:a16="http://schemas.microsoft.com/office/drawing/2014/main" id="{BC1E183D-E098-A73A-EC13-4657C85C9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8402" y="3490981"/>
              <a:ext cx="299925" cy="299925"/>
            </a:xfrm>
            <a:custGeom>
              <a:avLst/>
              <a:gdLst>
                <a:gd name="T0" fmla="*/ 468 w 468"/>
                <a:gd name="T1" fmla="*/ 235 h 468"/>
                <a:gd name="T2" fmla="*/ 467 w 468"/>
                <a:gd name="T3" fmla="*/ 258 h 468"/>
                <a:gd name="T4" fmla="*/ 457 w 468"/>
                <a:gd name="T5" fmla="*/ 304 h 468"/>
                <a:gd name="T6" fmla="*/ 439 w 468"/>
                <a:gd name="T7" fmla="*/ 346 h 468"/>
                <a:gd name="T8" fmla="*/ 414 w 468"/>
                <a:gd name="T9" fmla="*/ 383 h 468"/>
                <a:gd name="T10" fmla="*/ 382 w 468"/>
                <a:gd name="T11" fmla="*/ 415 h 468"/>
                <a:gd name="T12" fmla="*/ 345 w 468"/>
                <a:gd name="T13" fmla="*/ 441 h 468"/>
                <a:gd name="T14" fmla="*/ 303 w 468"/>
                <a:gd name="T15" fmla="*/ 458 h 468"/>
                <a:gd name="T16" fmla="*/ 258 w 468"/>
                <a:gd name="T17" fmla="*/ 467 h 468"/>
                <a:gd name="T18" fmla="*/ 234 w 468"/>
                <a:gd name="T19" fmla="*/ 468 h 468"/>
                <a:gd name="T20" fmla="*/ 209 w 468"/>
                <a:gd name="T21" fmla="*/ 467 h 468"/>
                <a:gd name="T22" fmla="*/ 164 w 468"/>
                <a:gd name="T23" fmla="*/ 458 h 468"/>
                <a:gd name="T24" fmla="*/ 122 w 468"/>
                <a:gd name="T25" fmla="*/ 441 h 468"/>
                <a:gd name="T26" fmla="*/ 85 w 468"/>
                <a:gd name="T27" fmla="*/ 415 h 468"/>
                <a:gd name="T28" fmla="*/ 53 w 468"/>
                <a:gd name="T29" fmla="*/ 383 h 468"/>
                <a:gd name="T30" fmla="*/ 28 w 468"/>
                <a:gd name="T31" fmla="*/ 346 h 468"/>
                <a:gd name="T32" fmla="*/ 10 w 468"/>
                <a:gd name="T33" fmla="*/ 304 h 468"/>
                <a:gd name="T34" fmla="*/ 0 w 468"/>
                <a:gd name="T35" fmla="*/ 258 h 468"/>
                <a:gd name="T36" fmla="*/ 0 w 468"/>
                <a:gd name="T37" fmla="*/ 235 h 468"/>
                <a:gd name="T38" fmla="*/ 0 w 468"/>
                <a:gd name="T39" fmla="*/ 210 h 468"/>
                <a:gd name="T40" fmla="*/ 10 w 468"/>
                <a:gd name="T41" fmla="*/ 164 h 468"/>
                <a:gd name="T42" fmla="*/ 28 w 468"/>
                <a:gd name="T43" fmla="*/ 122 h 468"/>
                <a:gd name="T44" fmla="*/ 53 w 468"/>
                <a:gd name="T45" fmla="*/ 85 h 468"/>
                <a:gd name="T46" fmla="*/ 85 w 468"/>
                <a:gd name="T47" fmla="*/ 53 h 468"/>
                <a:gd name="T48" fmla="*/ 122 w 468"/>
                <a:gd name="T49" fmla="*/ 28 h 468"/>
                <a:gd name="T50" fmla="*/ 164 w 468"/>
                <a:gd name="T51" fmla="*/ 10 h 468"/>
                <a:gd name="T52" fmla="*/ 209 w 468"/>
                <a:gd name="T53" fmla="*/ 1 h 468"/>
                <a:gd name="T54" fmla="*/ 234 w 468"/>
                <a:gd name="T55" fmla="*/ 0 h 468"/>
                <a:gd name="T56" fmla="*/ 258 w 468"/>
                <a:gd name="T57" fmla="*/ 1 h 468"/>
                <a:gd name="T58" fmla="*/ 303 w 468"/>
                <a:gd name="T59" fmla="*/ 10 h 468"/>
                <a:gd name="T60" fmla="*/ 345 w 468"/>
                <a:gd name="T61" fmla="*/ 28 h 468"/>
                <a:gd name="T62" fmla="*/ 382 w 468"/>
                <a:gd name="T63" fmla="*/ 53 h 468"/>
                <a:gd name="T64" fmla="*/ 414 w 468"/>
                <a:gd name="T65" fmla="*/ 85 h 468"/>
                <a:gd name="T66" fmla="*/ 439 w 468"/>
                <a:gd name="T67" fmla="*/ 122 h 468"/>
                <a:gd name="T68" fmla="*/ 457 w 468"/>
                <a:gd name="T69" fmla="*/ 164 h 468"/>
                <a:gd name="T70" fmla="*/ 467 w 468"/>
                <a:gd name="T71" fmla="*/ 210 h 468"/>
                <a:gd name="T72" fmla="*/ 468 w 468"/>
                <a:gd name="T73" fmla="*/ 235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8" h="468">
                  <a:moveTo>
                    <a:pt x="468" y="235"/>
                  </a:moveTo>
                  <a:lnTo>
                    <a:pt x="467" y="258"/>
                  </a:lnTo>
                  <a:lnTo>
                    <a:pt x="457" y="304"/>
                  </a:lnTo>
                  <a:lnTo>
                    <a:pt x="439" y="346"/>
                  </a:lnTo>
                  <a:lnTo>
                    <a:pt x="414" y="383"/>
                  </a:lnTo>
                  <a:lnTo>
                    <a:pt x="382" y="415"/>
                  </a:lnTo>
                  <a:lnTo>
                    <a:pt x="345" y="441"/>
                  </a:lnTo>
                  <a:lnTo>
                    <a:pt x="303" y="458"/>
                  </a:lnTo>
                  <a:lnTo>
                    <a:pt x="258" y="467"/>
                  </a:lnTo>
                  <a:lnTo>
                    <a:pt x="234" y="468"/>
                  </a:lnTo>
                  <a:lnTo>
                    <a:pt x="209" y="467"/>
                  </a:lnTo>
                  <a:lnTo>
                    <a:pt x="164" y="458"/>
                  </a:lnTo>
                  <a:lnTo>
                    <a:pt x="122" y="441"/>
                  </a:lnTo>
                  <a:lnTo>
                    <a:pt x="85" y="415"/>
                  </a:lnTo>
                  <a:lnTo>
                    <a:pt x="53" y="383"/>
                  </a:lnTo>
                  <a:lnTo>
                    <a:pt x="28" y="346"/>
                  </a:lnTo>
                  <a:lnTo>
                    <a:pt x="10" y="304"/>
                  </a:lnTo>
                  <a:lnTo>
                    <a:pt x="0" y="258"/>
                  </a:lnTo>
                  <a:lnTo>
                    <a:pt x="0" y="235"/>
                  </a:lnTo>
                  <a:lnTo>
                    <a:pt x="0" y="210"/>
                  </a:lnTo>
                  <a:lnTo>
                    <a:pt x="10" y="164"/>
                  </a:lnTo>
                  <a:lnTo>
                    <a:pt x="28" y="122"/>
                  </a:lnTo>
                  <a:lnTo>
                    <a:pt x="53" y="85"/>
                  </a:lnTo>
                  <a:lnTo>
                    <a:pt x="85" y="53"/>
                  </a:lnTo>
                  <a:lnTo>
                    <a:pt x="122" y="28"/>
                  </a:lnTo>
                  <a:lnTo>
                    <a:pt x="164" y="10"/>
                  </a:lnTo>
                  <a:lnTo>
                    <a:pt x="209" y="1"/>
                  </a:lnTo>
                  <a:lnTo>
                    <a:pt x="234" y="0"/>
                  </a:lnTo>
                  <a:lnTo>
                    <a:pt x="258" y="1"/>
                  </a:lnTo>
                  <a:lnTo>
                    <a:pt x="303" y="10"/>
                  </a:lnTo>
                  <a:lnTo>
                    <a:pt x="345" y="28"/>
                  </a:lnTo>
                  <a:lnTo>
                    <a:pt x="382" y="53"/>
                  </a:lnTo>
                  <a:lnTo>
                    <a:pt x="414" y="85"/>
                  </a:lnTo>
                  <a:lnTo>
                    <a:pt x="439" y="122"/>
                  </a:lnTo>
                  <a:lnTo>
                    <a:pt x="457" y="164"/>
                  </a:lnTo>
                  <a:lnTo>
                    <a:pt x="467" y="210"/>
                  </a:lnTo>
                  <a:lnTo>
                    <a:pt x="468" y="2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81">
              <a:extLst>
                <a:ext uri="{FF2B5EF4-FFF2-40B4-BE49-F238E27FC236}">
                  <a16:creationId xmlns:a16="http://schemas.microsoft.com/office/drawing/2014/main" id="{E918635E-344B-1F04-198A-DFBFCDB9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272" y="2233805"/>
              <a:ext cx="2801504" cy="2804136"/>
            </a:xfrm>
            <a:prstGeom prst="ellipse">
              <a:avLst/>
            </a:prstGeom>
            <a:noFill/>
            <a:ln w="22225">
              <a:solidFill>
                <a:srgbClr val="B6B8BC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99">
              <a:extLst>
                <a:ext uri="{FF2B5EF4-FFF2-40B4-BE49-F238E27FC236}">
                  <a16:creationId xmlns:a16="http://schemas.microsoft.com/office/drawing/2014/main" id="{3F334531-7536-67B6-7125-D7D96D325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679" y="3587843"/>
              <a:ext cx="97375" cy="96059"/>
            </a:xfrm>
            <a:custGeom>
              <a:avLst/>
              <a:gdLst>
                <a:gd name="T0" fmla="*/ 221 w 221"/>
                <a:gd name="T1" fmla="*/ 110 h 220"/>
                <a:gd name="T2" fmla="*/ 220 w 221"/>
                <a:gd name="T3" fmla="*/ 132 h 220"/>
                <a:gd name="T4" fmla="*/ 202 w 221"/>
                <a:gd name="T5" fmla="*/ 171 h 220"/>
                <a:gd name="T6" fmla="*/ 172 w 221"/>
                <a:gd name="T7" fmla="*/ 201 h 220"/>
                <a:gd name="T8" fmla="*/ 133 w 221"/>
                <a:gd name="T9" fmla="*/ 218 h 220"/>
                <a:gd name="T10" fmla="*/ 111 w 221"/>
                <a:gd name="T11" fmla="*/ 220 h 220"/>
                <a:gd name="T12" fmla="*/ 89 w 221"/>
                <a:gd name="T13" fmla="*/ 218 h 220"/>
                <a:gd name="T14" fmla="*/ 49 w 221"/>
                <a:gd name="T15" fmla="*/ 201 h 220"/>
                <a:gd name="T16" fmla="*/ 19 w 221"/>
                <a:gd name="T17" fmla="*/ 171 h 220"/>
                <a:gd name="T18" fmla="*/ 2 w 221"/>
                <a:gd name="T19" fmla="*/ 132 h 220"/>
                <a:gd name="T20" fmla="*/ 0 w 221"/>
                <a:gd name="T21" fmla="*/ 110 h 220"/>
                <a:gd name="T22" fmla="*/ 2 w 221"/>
                <a:gd name="T23" fmla="*/ 87 h 220"/>
                <a:gd name="T24" fmla="*/ 19 w 221"/>
                <a:gd name="T25" fmla="*/ 47 h 220"/>
                <a:gd name="T26" fmla="*/ 49 w 221"/>
                <a:gd name="T27" fmla="*/ 17 h 220"/>
                <a:gd name="T28" fmla="*/ 89 w 221"/>
                <a:gd name="T29" fmla="*/ 1 h 220"/>
                <a:gd name="T30" fmla="*/ 111 w 221"/>
                <a:gd name="T31" fmla="*/ 0 h 220"/>
                <a:gd name="T32" fmla="*/ 133 w 221"/>
                <a:gd name="T33" fmla="*/ 1 h 220"/>
                <a:gd name="T34" fmla="*/ 172 w 221"/>
                <a:gd name="T35" fmla="*/ 17 h 220"/>
                <a:gd name="T36" fmla="*/ 202 w 221"/>
                <a:gd name="T37" fmla="*/ 47 h 220"/>
                <a:gd name="T38" fmla="*/ 220 w 221"/>
                <a:gd name="T39" fmla="*/ 87 h 220"/>
                <a:gd name="T40" fmla="*/ 221 w 22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1" h="220">
                  <a:moveTo>
                    <a:pt x="221" y="110"/>
                  </a:moveTo>
                  <a:lnTo>
                    <a:pt x="220" y="132"/>
                  </a:lnTo>
                  <a:lnTo>
                    <a:pt x="202" y="171"/>
                  </a:lnTo>
                  <a:lnTo>
                    <a:pt x="172" y="201"/>
                  </a:lnTo>
                  <a:lnTo>
                    <a:pt x="133" y="218"/>
                  </a:lnTo>
                  <a:lnTo>
                    <a:pt x="111" y="220"/>
                  </a:lnTo>
                  <a:lnTo>
                    <a:pt x="89" y="218"/>
                  </a:lnTo>
                  <a:lnTo>
                    <a:pt x="49" y="201"/>
                  </a:lnTo>
                  <a:lnTo>
                    <a:pt x="19" y="171"/>
                  </a:lnTo>
                  <a:lnTo>
                    <a:pt x="2" y="132"/>
                  </a:lnTo>
                  <a:lnTo>
                    <a:pt x="0" y="110"/>
                  </a:lnTo>
                  <a:lnTo>
                    <a:pt x="2" y="87"/>
                  </a:lnTo>
                  <a:lnTo>
                    <a:pt x="19" y="47"/>
                  </a:lnTo>
                  <a:lnTo>
                    <a:pt x="49" y="17"/>
                  </a:lnTo>
                  <a:lnTo>
                    <a:pt x="89" y="1"/>
                  </a:lnTo>
                  <a:lnTo>
                    <a:pt x="111" y="0"/>
                  </a:lnTo>
                  <a:lnTo>
                    <a:pt x="133" y="1"/>
                  </a:lnTo>
                  <a:lnTo>
                    <a:pt x="172" y="17"/>
                  </a:lnTo>
                  <a:lnTo>
                    <a:pt x="202" y="47"/>
                  </a:lnTo>
                  <a:lnTo>
                    <a:pt x="220" y="87"/>
                  </a:lnTo>
                  <a:lnTo>
                    <a:pt x="221" y="110"/>
                  </a:lnTo>
                  <a:close/>
                </a:path>
              </a:pathLst>
            </a:custGeom>
            <a:solidFill>
              <a:srgbClr val="1023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9BB5300-1962-A510-8976-8230FEBA7EFE}"/>
                </a:ext>
              </a:extLst>
            </p:cNvPr>
            <p:cNvGrpSpPr/>
            <p:nvPr/>
          </p:nvGrpSpPr>
          <p:grpSpPr>
            <a:xfrm rot="900000">
              <a:off x="6102823" y="2069011"/>
              <a:ext cx="343717" cy="1599421"/>
              <a:chOff x="3606800" y="2046649"/>
              <a:chExt cx="482533" cy="2245372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CB8BC3E3-4801-C63A-0D5D-804761AF6C3A}"/>
                  </a:ext>
                </a:extLst>
              </p:cNvPr>
              <p:cNvGrpSpPr/>
              <p:nvPr/>
            </p:nvGrpSpPr>
            <p:grpSpPr>
              <a:xfrm>
                <a:off x="3606800" y="2046649"/>
                <a:ext cx="482533" cy="751973"/>
                <a:chOff x="3455194" y="2046649"/>
                <a:chExt cx="634139" cy="751973"/>
              </a:xfrm>
            </p:grpSpPr>
            <p:sp>
              <p:nvSpPr>
                <p:cNvPr id="31" name="Parallelogram 30">
                  <a:extLst>
                    <a:ext uri="{FF2B5EF4-FFF2-40B4-BE49-F238E27FC236}">
                      <a16:creationId xmlns:a16="http://schemas.microsoft.com/office/drawing/2014/main" id="{5AAF4F90-8F98-869B-E62F-C4FEE9D8A053}"/>
                    </a:ext>
                  </a:extLst>
                </p:cNvPr>
                <p:cNvSpPr/>
                <p:nvPr/>
              </p:nvSpPr>
              <p:spPr>
                <a:xfrm rot="5400000">
                  <a:off x="3237742" y="2264101"/>
                  <a:ext cx="751972" cy="317068"/>
                </a:xfrm>
                <a:prstGeom prst="parallelogram">
                  <a:avLst>
                    <a:gd name="adj" fmla="val 45391"/>
                  </a:avLst>
                </a:prstGeom>
                <a:solidFill>
                  <a:srgbClr val="FF3F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Parallelogram 33">
                  <a:extLst>
                    <a:ext uri="{FF2B5EF4-FFF2-40B4-BE49-F238E27FC236}">
                      <a16:creationId xmlns:a16="http://schemas.microsoft.com/office/drawing/2014/main" id="{B9B3BD24-1A2B-2727-F817-33A923FB5FEF}"/>
                    </a:ext>
                  </a:extLst>
                </p:cNvPr>
                <p:cNvSpPr/>
                <p:nvPr/>
              </p:nvSpPr>
              <p:spPr>
                <a:xfrm rot="5400000" flipV="1">
                  <a:off x="3554813" y="2264101"/>
                  <a:ext cx="751972" cy="317069"/>
                </a:xfrm>
                <a:prstGeom prst="parallelogram">
                  <a:avLst>
                    <a:gd name="adj" fmla="val 45391"/>
                  </a:avLst>
                </a:prstGeom>
                <a:solidFill>
                  <a:srgbClr val="FF3F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04B0DAF-5F50-6BEA-D1A0-E7D5616F7F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846760" y="2056786"/>
                <a:ext cx="1" cy="2235235"/>
              </a:xfrm>
              <a:prstGeom prst="line">
                <a:avLst/>
              </a:prstGeom>
              <a:noFill/>
              <a:ln w="53975" cap="rnd">
                <a:solidFill>
                  <a:srgbClr val="10233D"/>
                </a:solidFill>
                <a:prstDash val="solid"/>
                <a:round/>
                <a:headEnd type="oval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3F625A8-4D1C-F873-61F0-F5D75A30E1F3}"/>
                  </a:ext>
                </a:extLst>
              </p:cNvPr>
              <p:cNvCxnSpPr>
                <a:stCxn id="31" idx="3"/>
                <a:endCxn id="34" idx="1"/>
              </p:cNvCxnSpPr>
              <p:nvPr/>
            </p:nvCxnSpPr>
            <p:spPr>
              <a:xfrm>
                <a:off x="3606801" y="2367879"/>
                <a:ext cx="241266" cy="10951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C3D73C0-F380-47D4-EEB3-2B90CD755347}"/>
                  </a:ext>
                </a:extLst>
              </p:cNvPr>
              <p:cNvCxnSpPr>
                <a:cxnSpLocks/>
                <a:stCxn id="34" idx="1"/>
                <a:endCxn id="34" idx="3"/>
              </p:cNvCxnSpPr>
              <p:nvPr/>
            </p:nvCxnSpPr>
            <p:spPr>
              <a:xfrm flipV="1">
                <a:off x="3848067" y="2367878"/>
                <a:ext cx="241266" cy="1095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BB00179-6E40-DC67-6073-B4871BD205E9}"/>
              </a:ext>
            </a:extLst>
          </p:cNvPr>
          <p:cNvGrpSpPr/>
          <p:nvPr/>
        </p:nvGrpSpPr>
        <p:grpSpPr>
          <a:xfrm>
            <a:off x="4091949" y="3416485"/>
            <a:ext cx="706843" cy="218436"/>
            <a:chOff x="4008801" y="3526655"/>
            <a:chExt cx="706843" cy="218436"/>
          </a:xfrm>
        </p:grpSpPr>
        <p:sp>
          <p:nvSpPr>
            <p:cNvPr id="36" name="Line 10">
              <a:extLst>
                <a:ext uri="{FF2B5EF4-FFF2-40B4-BE49-F238E27FC236}">
                  <a16:creationId xmlns:a16="http://schemas.microsoft.com/office/drawing/2014/main" id="{563FCB7B-C3C2-366B-7D52-C5785A4DF9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07">
              <a:extLst>
                <a:ext uri="{FF2B5EF4-FFF2-40B4-BE49-F238E27FC236}">
                  <a16:creationId xmlns:a16="http://schemas.microsoft.com/office/drawing/2014/main" id="{A7D8C1D5-77A9-72C9-7D0B-FEC85406B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4FBB054-E85A-E40F-28B3-1367AED79077}"/>
              </a:ext>
            </a:extLst>
          </p:cNvPr>
          <p:cNvGrpSpPr/>
          <p:nvPr/>
        </p:nvGrpSpPr>
        <p:grpSpPr>
          <a:xfrm>
            <a:off x="7387329" y="3416485"/>
            <a:ext cx="712722" cy="218436"/>
            <a:chOff x="7378980" y="3526655"/>
            <a:chExt cx="712722" cy="218436"/>
          </a:xfrm>
        </p:grpSpPr>
        <p:sp>
          <p:nvSpPr>
            <p:cNvPr id="39" name="Line 16">
              <a:extLst>
                <a:ext uri="{FF2B5EF4-FFF2-40B4-BE49-F238E27FC236}">
                  <a16:creationId xmlns:a16="http://schemas.microsoft.com/office/drawing/2014/main" id="{89E79759-B4E5-1B52-FE50-3E13862AB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88198" y="3635873"/>
              <a:ext cx="603504" cy="0"/>
            </a:xfrm>
            <a:prstGeom prst="line">
              <a:avLst/>
            </a:prstGeom>
            <a:noFill/>
            <a:ln w="36513">
              <a:solidFill>
                <a:schemeClr val="accent3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10">
              <a:extLst>
                <a:ext uri="{FF2B5EF4-FFF2-40B4-BE49-F238E27FC236}">
                  <a16:creationId xmlns:a16="http://schemas.microsoft.com/office/drawing/2014/main" id="{5B3F990F-5511-988E-EDA0-C9FE5DEBD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80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3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6F0D684-718B-3BFF-B835-08B5202C914B}"/>
              </a:ext>
            </a:extLst>
          </p:cNvPr>
          <p:cNvGrpSpPr/>
          <p:nvPr/>
        </p:nvGrpSpPr>
        <p:grpSpPr>
          <a:xfrm rot="2700000">
            <a:off x="4567697" y="2256294"/>
            <a:ext cx="706843" cy="218436"/>
            <a:chOff x="4008801" y="3526655"/>
            <a:chExt cx="706843" cy="218436"/>
          </a:xfrm>
        </p:grpSpPr>
        <p:sp>
          <p:nvSpPr>
            <p:cNvPr id="48" name="Line 10">
              <a:extLst>
                <a:ext uri="{FF2B5EF4-FFF2-40B4-BE49-F238E27FC236}">
                  <a16:creationId xmlns:a16="http://schemas.microsoft.com/office/drawing/2014/main" id="{618767B8-BC43-12A6-59BF-CA493EADDC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07">
              <a:extLst>
                <a:ext uri="{FF2B5EF4-FFF2-40B4-BE49-F238E27FC236}">
                  <a16:creationId xmlns:a16="http://schemas.microsoft.com/office/drawing/2014/main" id="{8EB4128B-CCCA-1F36-2BEC-1791D6703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4B9D3FA-BF49-99DC-7EAB-814F1EF234C8}"/>
              </a:ext>
            </a:extLst>
          </p:cNvPr>
          <p:cNvGrpSpPr/>
          <p:nvPr/>
        </p:nvGrpSpPr>
        <p:grpSpPr>
          <a:xfrm rot="8100000">
            <a:off x="6875819" y="2256294"/>
            <a:ext cx="706843" cy="218436"/>
            <a:chOff x="4008801" y="3526655"/>
            <a:chExt cx="706843" cy="218436"/>
          </a:xfrm>
        </p:grpSpPr>
        <p:sp>
          <p:nvSpPr>
            <p:cNvPr id="55" name="Line 10">
              <a:extLst>
                <a:ext uri="{FF2B5EF4-FFF2-40B4-BE49-F238E27FC236}">
                  <a16:creationId xmlns:a16="http://schemas.microsoft.com/office/drawing/2014/main" id="{62A563B7-7295-2CA2-A852-FA27A69E89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07">
              <a:extLst>
                <a:ext uri="{FF2B5EF4-FFF2-40B4-BE49-F238E27FC236}">
                  <a16:creationId xmlns:a16="http://schemas.microsoft.com/office/drawing/2014/main" id="{BED66396-CDF3-42D5-197B-20980263D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0757B9A-3694-26F6-A8DD-9723575B3E97}"/>
              </a:ext>
            </a:extLst>
          </p:cNvPr>
          <p:cNvGrpSpPr/>
          <p:nvPr/>
        </p:nvGrpSpPr>
        <p:grpSpPr>
          <a:xfrm rot="13500000">
            <a:off x="6875819" y="4575700"/>
            <a:ext cx="706843" cy="218436"/>
            <a:chOff x="4008801" y="3526655"/>
            <a:chExt cx="706843" cy="218436"/>
          </a:xfrm>
        </p:grpSpPr>
        <p:sp>
          <p:nvSpPr>
            <p:cNvPr id="58" name="Line 10">
              <a:extLst>
                <a:ext uri="{FF2B5EF4-FFF2-40B4-BE49-F238E27FC236}">
                  <a16:creationId xmlns:a16="http://schemas.microsoft.com/office/drawing/2014/main" id="{4D125166-632E-E058-D855-0B920F3CF5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rgbClr val="94165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07">
              <a:extLst>
                <a:ext uri="{FF2B5EF4-FFF2-40B4-BE49-F238E27FC236}">
                  <a16:creationId xmlns:a16="http://schemas.microsoft.com/office/drawing/2014/main" id="{80C255F2-1976-C14C-AE10-C04B8BCFA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rgbClr val="94165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E34E019-0674-B667-DE54-F8E43A35E367}"/>
              </a:ext>
            </a:extLst>
          </p:cNvPr>
          <p:cNvGrpSpPr/>
          <p:nvPr/>
        </p:nvGrpSpPr>
        <p:grpSpPr>
          <a:xfrm rot="18900000">
            <a:off x="4567697" y="4575700"/>
            <a:ext cx="706843" cy="218436"/>
            <a:chOff x="4008801" y="3526655"/>
            <a:chExt cx="706843" cy="218436"/>
          </a:xfrm>
        </p:grpSpPr>
        <p:sp>
          <p:nvSpPr>
            <p:cNvPr id="62" name="Line 10">
              <a:extLst>
                <a:ext uri="{FF2B5EF4-FFF2-40B4-BE49-F238E27FC236}">
                  <a16:creationId xmlns:a16="http://schemas.microsoft.com/office/drawing/2014/main" id="{88683827-04D1-0461-0193-80675B90FA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8801" y="3635873"/>
              <a:ext cx="598941" cy="0"/>
            </a:xfrm>
            <a:prstGeom prst="line">
              <a:avLst/>
            </a:prstGeom>
            <a:noFill/>
            <a:ln w="36513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07">
              <a:extLst>
                <a:ext uri="{FF2B5EF4-FFF2-40B4-BE49-F238E27FC236}">
                  <a16:creationId xmlns:a16="http://schemas.microsoft.com/office/drawing/2014/main" id="{FB4B32E4-31CF-F023-C2AA-C26D880D4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524" y="3526655"/>
              <a:ext cx="217120" cy="218436"/>
            </a:xfrm>
            <a:prstGeom prst="ellipse">
              <a:avLst/>
            </a:prstGeom>
            <a:solidFill>
              <a:srgbClr val="FFFFFF"/>
            </a:solidFill>
            <a:ln w="4445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3CF14B2-1ADD-2401-75E6-A336DEDA606D}"/>
              </a:ext>
            </a:extLst>
          </p:cNvPr>
          <p:cNvGrpSpPr/>
          <p:nvPr/>
        </p:nvGrpSpPr>
        <p:grpSpPr>
          <a:xfrm>
            <a:off x="1300952" y="1163044"/>
            <a:ext cx="3467942" cy="1152144"/>
            <a:chOff x="1300952" y="1163044"/>
            <a:chExt cx="3467942" cy="1152144"/>
          </a:xfrm>
        </p:grpSpPr>
        <p:sp>
          <p:nvSpPr>
            <p:cNvPr id="65" name="Freeform 19">
              <a:extLst>
                <a:ext uri="{FF2B5EF4-FFF2-40B4-BE49-F238E27FC236}">
                  <a16:creationId xmlns:a16="http://schemas.microsoft.com/office/drawing/2014/main" id="{A5DA9648-9458-BD34-730F-C017103D7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52" y="1341352"/>
              <a:ext cx="795528" cy="7955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66" name="Freeform 26">
              <a:extLst>
                <a:ext uri="{FF2B5EF4-FFF2-40B4-BE49-F238E27FC236}">
                  <a16:creationId xmlns:a16="http://schemas.microsoft.com/office/drawing/2014/main" id="{559D0120-637A-5C9D-ECF7-14ABCEE48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238" y="1163044"/>
              <a:ext cx="2962656" cy="1152144"/>
            </a:xfrm>
            <a:custGeom>
              <a:avLst/>
              <a:gdLst>
                <a:gd name="T0" fmla="*/ 6139 w 6745"/>
                <a:gd name="T1" fmla="*/ 0 h 2617"/>
                <a:gd name="T2" fmla="*/ 6232 w 6745"/>
                <a:gd name="T3" fmla="*/ 6 h 2617"/>
                <a:gd name="T4" fmla="*/ 6349 w 6745"/>
                <a:gd name="T5" fmla="*/ 36 h 2617"/>
                <a:gd name="T6" fmla="*/ 6454 w 6745"/>
                <a:gd name="T7" fmla="*/ 87 h 2617"/>
                <a:gd name="T8" fmla="*/ 6547 w 6745"/>
                <a:gd name="T9" fmla="*/ 156 h 2617"/>
                <a:gd name="T10" fmla="*/ 6625 w 6745"/>
                <a:gd name="T11" fmla="*/ 242 h 2617"/>
                <a:gd name="T12" fmla="*/ 6686 w 6745"/>
                <a:gd name="T13" fmla="*/ 343 h 2617"/>
                <a:gd name="T14" fmla="*/ 6726 w 6745"/>
                <a:gd name="T15" fmla="*/ 454 h 2617"/>
                <a:gd name="T16" fmla="*/ 6745 w 6745"/>
                <a:gd name="T17" fmla="*/ 575 h 2617"/>
                <a:gd name="T18" fmla="*/ 6745 w 6745"/>
                <a:gd name="T19" fmla="*/ 2011 h 2617"/>
                <a:gd name="T20" fmla="*/ 6738 w 6745"/>
                <a:gd name="T21" fmla="*/ 2103 h 2617"/>
                <a:gd name="T22" fmla="*/ 6709 w 6745"/>
                <a:gd name="T23" fmla="*/ 2220 h 2617"/>
                <a:gd name="T24" fmla="*/ 6658 w 6745"/>
                <a:gd name="T25" fmla="*/ 2326 h 2617"/>
                <a:gd name="T26" fmla="*/ 6589 w 6745"/>
                <a:gd name="T27" fmla="*/ 2418 h 2617"/>
                <a:gd name="T28" fmla="*/ 6503 w 6745"/>
                <a:gd name="T29" fmla="*/ 2497 h 2617"/>
                <a:gd name="T30" fmla="*/ 6403 w 6745"/>
                <a:gd name="T31" fmla="*/ 2557 h 2617"/>
                <a:gd name="T32" fmla="*/ 6291 w 6745"/>
                <a:gd name="T33" fmla="*/ 2598 h 2617"/>
                <a:gd name="T34" fmla="*/ 6170 w 6745"/>
                <a:gd name="T35" fmla="*/ 2617 h 2617"/>
                <a:gd name="T36" fmla="*/ 605 w 6745"/>
                <a:gd name="T37" fmla="*/ 2617 h 2617"/>
                <a:gd name="T38" fmla="*/ 513 w 6745"/>
                <a:gd name="T39" fmla="*/ 2610 h 2617"/>
                <a:gd name="T40" fmla="*/ 396 w 6745"/>
                <a:gd name="T41" fmla="*/ 2580 h 2617"/>
                <a:gd name="T42" fmla="*/ 290 w 6745"/>
                <a:gd name="T43" fmla="*/ 2530 h 2617"/>
                <a:gd name="T44" fmla="*/ 198 w 6745"/>
                <a:gd name="T45" fmla="*/ 2460 h 2617"/>
                <a:gd name="T46" fmla="*/ 120 w 6745"/>
                <a:gd name="T47" fmla="*/ 2374 h 2617"/>
                <a:gd name="T48" fmla="*/ 59 w 6745"/>
                <a:gd name="T49" fmla="*/ 2274 h 2617"/>
                <a:gd name="T50" fmla="*/ 18 w 6745"/>
                <a:gd name="T51" fmla="*/ 2163 h 2617"/>
                <a:gd name="T52" fmla="*/ 0 w 6745"/>
                <a:gd name="T53" fmla="*/ 2042 h 2617"/>
                <a:gd name="T54" fmla="*/ 0 w 6745"/>
                <a:gd name="T55" fmla="*/ 606 h 2617"/>
                <a:gd name="T56" fmla="*/ 6 w 6745"/>
                <a:gd name="T57" fmla="*/ 513 h 2617"/>
                <a:gd name="T58" fmla="*/ 36 w 6745"/>
                <a:gd name="T59" fmla="*/ 397 h 2617"/>
                <a:gd name="T60" fmla="*/ 87 w 6745"/>
                <a:gd name="T61" fmla="*/ 291 h 2617"/>
                <a:gd name="T62" fmla="*/ 156 w 6745"/>
                <a:gd name="T63" fmla="*/ 198 h 2617"/>
                <a:gd name="T64" fmla="*/ 242 w 6745"/>
                <a:gd name="T65" fmla="*/ 120 h 2617"/>
                <a:gd name="T66" fmla="*/ 342 w 6745"/>
                <a:gd name="T67" fmla="*/ 59 h 2617"/>
                <a:gd name="T68" fmla="*/ 453 w 6745"/>
                <a:gd name="T69" fmla="*/ 19 h 2617"/>
                <a:gd name="T70" fmla="*/ 574 w 6745"/>
                <a:gd name="T71" fmla="*/ 0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745" h="2617">
                  <a:moveTo>
                    <a:pt x="605" y="0"/>
                  </a:moveTo>
                  <a:lnTo>
                    <a:pt x="6139" y="0"/>
                  </a:lnTo>
                  <a:lnTo>
                    <a:pt x="6170" y="0"/>
                  </a:lnTo>
                  <a:lnTo>
                    <a:pt x="6232" y="6"/>
                  </a:lnTo>
                  <a:lnTo>
                    <a:pt x="6291" y="19"/>
                  </a:lnTo>
                  <a:lnTo>
                    <a:pt x="6349" y="36"/>
                  </a:lnTo>
                  <a:lnTo>
                    <a:pt x="6403" y="59"/>
                  </a:lnTo>
                  <a:lnTo>
                    <a:pt x="6454" y="87"/>
                  </a:lnTo>
                  <a:lnTo>
                    <a:pt x="6503" y="120"/>
                  </a:lnTo>
                  <a:lnTo>
                    <a:pt x="6547" y="156"/>
                  </a:lnTo>
                  <a:lnTo>
                    <a:pt x="6589" y="198"/>
                  </a:lnTo>
                  <a:lnTo>
                    <a:pt x="6625" y="242"/>
                  </a:lnTo>
                  <a:lnTo>
                    <a:pt x="6658" y="291"/>
                  </a:lnTo>
                  <a:lnTo>
                    <a:pt x="6686" y="343"/>
                  </a:lnTo>
                  <a:lnTo>
                    <a:pt x="6709" y="397"/>
                  </a:lnTo>
                  <a:lnTo>
                    <a:pt x="6726" y="454"/>
                  </a:lnTo>
                  <a:lnTo>
                    <a:pt x="6738" y="513"/>
                  </a:lnTo>
                  <a:lnTo>
                    <a:pt x="6745" y="575"/>
                  </a:lnTo>
                  <a:lnTo>
                    <a:pt x="6745" y="606"/>
                  </a:lnTo>
                  <a:lnTo>
                    <a:pt x="6745" y="2011"/>
                  </a:lnTo>
                  <a:lnTo>
                    <a:pt x="6745" y="2042"/>
                  </a:lnTo>
                  <a:lnTo>
                    <a:pt x="6738" y="2103"/>
                  </a:lnTo>
                  <a:lnTo>
                    <a:pt x="6726" y="2163"/>
                  </a:lnTo>
                  <a:lnTo>
                    <a:pt x="6709" y="2220"/>
                  </a:lnTo>
                  <a:lnTo>
                    <a:pt x="6686" y="2274"/>
                  </a:lnTo>
                  <a:lnTo>
                    <a:pt x="6658" y="2326"/>
                  </a:lnTo>
                  <a:lnTo>
                    <a:pt x="6625" y="2374"/>
                  </a:lnTo>
                  <a:lnTo>
                    <a:pt x="6589" y="2418"/>
                  </a:lnTo>
                  <a:lnTo>
                    <a:pt x="6547" y="2460"/>
                  </a:lnTo>
                  <a:lnTo>
                    <a:pt x="6503" y="2497"/>
                  </a:lnTo>
                  <a:lnTo>
                    <a:pt x="6454" y="2530"/>
                  </a:lnTo>
                  <a:lnTo>
                    <a:pt x="6403" y="2557"/>
                  </a:lnTo>
                  <a:lnTo>
                    <a:pt x="6349" y="2580"/>
                  </a:lnTo>
                  <a:lnTo>
                    <a:pt x="6291" y="2598"/>
                  </a:lnTo>
                  <a:lnTo>
                    <a:pt x="6232" y="2610"/>
                  </a:lnTo>
                  <a:lnTo>
                    <a:pt x="6170" y="2617"/>
                  </a:lnTo>
                  <a:lnTo>
                    <a:pt x="6139" y="2617"/>
                  </a:lnTo>
                  <a:lnTo>
                    <a:pt x="605" y="2617"/>
                  </a:lnTo>
                  <a:lnTo>
                    <a:pt x="574" y="2617"/>
                  </a:lnTo>
                  <a:lnTo>
                    <a:pt x="513" y="2610"/>
                  </a:lnTo>
                  <a:lnTo>
                    <a:pt x="453" y="2598"/>
                  </a:lnTo>
                  <a:lnTo>
                    <a:pt x="396" y="2580"/>
                  </a:lnTo>
                  <a:lnTo>
                    <a:pt x="342" y="2557"/>
                  </a:lnTo>
                  <a:lnTo>
                    <a:pt x="290" y="2530"/>
                  </a:lnTo>
                  <a:lnTo>
                    <a:pt x="242" y="2497"/>
                  </a:lnTo>
                  <a:lnTo>
                    <a:pt x="198" y="2460"/>
                  </a:lnTo>
                  <a:lnTo>
                    <a:pt x="156" y="2418"/>
                  </a:lnTo>
                  <a:lnTo>
                    <a:pt x="120" y="2374"/>
                  </a:lnTo>
                  <a:lnTo>
                    <a:pt x="87" y="2326"/>
                  </a:lnTo>
                  <a:lnTo>
                    <a:pt x="59" y="2274"/>
                  </a:lnTo>
                  <a:lnTo>
                    <a:pt x="36" y="2220"/>
                  </a:lnTo>
                  <a:lnTo>
                    <a:pt x="18" y="2163"/>
                  </a:lnTo>
                  <a:lnTo>
                    <a:pt x="6" y="2103"/>
                  </a:lnTo>
                  <a:lnTo>
                    <a:pt x="0" y="2042"/>
                  </a:lnTo>
                  <a:lnTo>
                    <a:pt x="0" y="2011"/>
                  </a:lnTo>
                  <a:lnTo>
                    <a:pt x="0" y="606"/>
                  </a:lnTo>
                  <a:lnTo>
                    <a:pt x="0" y="575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7"/>
                  </a:lnTo>
                  <a:lnTo>
                    <a:pt x="59" y="343"/>
                  </a:lnTo>
                  <a:lnTo>
                    <a:pt x="87" y="291"/>
                  </a:lnTo>
                  <a:lnTo>
                    <a:pt x="120" y="242"/>
                  </a:lnTo>
                  <a:lnTo>
                    <a:pt x="156" y="198"/>
                  </a:lnTo>
                  <a:lnTo>
                    <a:pt x="198" y="156"/>
                  </a:lnTo>
                  <a:lnTo>
                    <a:pt x="242" y="120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6"/>
                  </a:lnTo>
                  <a:lnTo>
                    <a:pt x="453" y="19"/>
                  </a:lnTo>
                  <a:lnTo>
                    <a:pt x="513" y="6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7">
              <a:extLst>
                <a:ext uri="{FF2B5EF4-FFF2-40B4-BE49-F238E27FC236}">
                  <a16:creationId xmlns:a16="http://schemas.microsoft.com/office/drawing/2014/main" id="{85655421-E39C-945F-9DE3-2E01F450E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827" y="1340405"/>
              <a:ext cx="795528" cy="79742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8" name="Graphic 67" descr="Lights On with solid fill">
              <a:extLst>
                <a:ext uri="{FF2B5EF4-FFF2-40B4-BE49-F238E27FC236}">
                  <a16:creationId xmlns:a16="http://schemas.microsoft.com/office/drawing/2014/main" id="{2ED0C429-3610-52E4-3917-68B4AA299A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066727" y="1445252"/>
              <a:ext cx="587729" cy="587729"/>
            </a:xfrm>
            <a:prstGeom prst="rect">
              <a:avLst/>
            </a:prstGeom>
          </p:spPr>
        </p:pic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EB79A73-80D8-6AE4-5FDE-CC98F436D8BD}"/>
                </a:ext>
              </a:extLst>
            </p:cNvPr>
            <p:cNvGrpSpPr/>
            <p:nvPr/>
          </p:nvGrpSpPr>
          <p:grpSpPr>
            <a:xfrm>
              <a:off x="2841038" y="1358739"/>
              <a:ext cx="1825893" cy="760754"/>
              <a:chOff x="8921977" y="1371439"/>
              <a:chExt cx="2926080" cy="76075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2791A2F-2DBE-7D21-849B-A57FF44DD60F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41DEA93-2464-59EF-E4B0-ADAF3DAE1A78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C375C8B-2590-109F-F0D0-51C73F616E44}"/>
              </a:ext>
            </a:extLst>
          </p:cNvPr>
          <p:cNvGrpSpPr/>
          <p:nvPr/>
        </p:nvGrpSpPr>
        <p:grpSpPr>
          <a:xfrm>
            <a:off x="1300952" y="4748580"/>
            <a:ext cx="3467942" cy="1152144"/>
            <a:chOff x="1300952" y="4748580"/>
            <a:chExt cx="3467942" cy="1152144"/>
          </a:xfrm>
        </p:grpSpPr>
        <p:sp>
          <p:nvSpPr>
            <p:cNvPr id="73" name="Freeform 178">
              <a:extLst>
                <a:ext uri="{FF2B5EF4-FFF2-40B4-BE49-F238E27FC236}">
                  <a16:creationId xmlns:a16="http://schemas.microsoft.com/office/drawing/2014/main" id="{BD356176-D398-F123-EF41-616C59312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52" y="4926888"/>
              <a:ext cx="795528" cy="7955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000" b="1" dirty="0">
                  <a:solidFill>
                    <a:schemeClr val="bg2"/>
                  </a:solidFill>
                </a:rPr>
                <a:t>03</a:t>
              </a:r>
            </a:p>
          </p:txBody>
        </p:sp>
        <p:sp>
          <p:nvSpPr>
            <p:cNvPr id="74" name="Freeform 185">
              <a:extLst>
                <a:ext uri="{FF2B5EF4-FFF2-40B4-BE49-F238E27FC236}">
                  <a16:creationId xmlns:a16="http://schemas.microsoft.com/office/drawing/2014/main" id="{FF50F560-61C6-517A-29D4-FDFF16AD9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238" y="4748580"/>
              <a:ext cx="2962656" cy="1152144"/>
            </a:xfrm>
            <a:custGeom>
              <a:avLst/>
              <a:gdLst>
                <a:gd name="T0" fmla="*/ 6139 w 6745"/>
                <a:gd name="T1" fmla="*/ 0 h 2589"/>
                <a:gd name="T2" fmla="*/ 6232 w 6745"/>
                <a:gd name="T3" fmla="*/ 6 h 2589"/>
                <a:gd name="T4" fmla="*/ 6349 w 6745"/>
                <a:gd name="T5" fmla="*/ 36 h 2589"/>
                <a:gd name="T6" fmla="*/ 6454 w 6745"/>
                <a:gd name="T7" fmla="*/ 87 h 2589"/>
                <a:gd name="T8" fmla="*/ 6547 w 6745"/>
                <a:gd name="T9" fmla="*/ 156 h 2589"/>
                <a:gd name="T10" fmla="*/ 6625 w 6745"/>
                <a:gd name="T11" fmla="*/ 242 h 2589"/>
                <a:gd name="T12" fmla="*/ 6686 w 6745"/>
                <a:gd name="T13" fmla="*/ 342 h 2589"/>
                <a:gd name="T14" fmla="*/ 6726 w 6745"/>
                <a:gd name="T15" fmla="*/ 454 h 2589"/>
                <a:gd name="T16" fmla="*/ 6745 w 6745"/>
                <a:gd name="T17" fmla="*/ 575 h 2589"/>
                <a:gd name="T18" fmla="*/ 6745 w 6745"/>
                <a:gd name="T19" fmla="*/ 1983 h 2589"/>
                <a:gd name="T20" fmla="*/ 6738 w 6745"/>
                <a:gd name="T21" fmla="*/ 2075 h 2589"/>
                <a:gd name="T22" fmla="*/ 6709 w 6745"/>
                <a:gd name="T23" fmla="*/ 2192 h 2589"/>
                <a:gd name="T24" fmla="*/ 6658 w 6745"/>
                <a:gd name="T25" fmla="*/ 2298 h 2589"/>
                <a:gd name="T26" fmla="*/ 6589 w 6745"/>
                <a:gd name="T27" fmla="*/ 2391 h 2589"/>
                <a:gd name="T28" fmla="*/ 6503 w 6745"/>
                <a:gd name="T29" fmla="*/ 2469 h 2589"/>
                <a:gd name="T30" fmla="*/ 6403 w 6745"/>
                <a:gd name="T31" fmla="*/ 2529 h 2589"/>
                <a:gd name="T32" fmla="*/ 6291 w 6745"/>
                <a:gd name="T33" fmla="*/ 2570 h 2589"/>
                <a:gd name="T34" fmla="*/ 6170 w 6745"/>
                <a:gd name="T35" fmla="*/ 2589 h 2589"/>
                <a:gd name="T36" fmla="*/ 605 w 6745"/>
                <a:gd name="T37" fmla="*/ 2589 h 2589"/>
                <a:gd name="T38" fmla="*/ 513 w 6745"/>
                <a:gd name="T39" fmla="*/ 2582 h 2589"/>
                <a:gd name="T40" fmla="*/ 396 w 6745"/>
                <a:gd name="T41" fmla="*/ 2553 h 2589"/>
                <a:gd name="T42" fmla="*/ 290 w 6745"/>
                <a:gd name="T43" fmla="*/ 2502 h 2589"/>
                <a:gd name="T44" fmla="*/ 198 w 6745"/>
                <a:gd name="T45" fmla="*/ 2432 h 2589"/>
                <a:gd name="T46" fmla="*/ 120 w 6745"/>
                <a:gd name="T47" fmla="*/ 2347 h 2589"/>
                <a:gd name="T48" fmla="*/ 59 w 6745"/>
                <a:gd name="T49" fmla="*/ 2246 h 2589"/>
                <a:gd name="T50" fmla="*/ 18 w 6745"/>
                <a:gd name="T51" fmla="*/ 2135 h 2589"/>
                <a:gd name="T52" fmla="*/ 0 w 6745"/>
                <a:gd name="T53" fmla="*/ 2014 h 2589"/>
                <a:gd name="T54" fmla="*/ 0 w 6745"/>
                <a:gd name="T55" fmla="*/ 606 h 2589"/>
                <a:gd name="T56" fmla="*/ 6 w 6745"/>
                <a:gd name="T57" fmla="*/ 513 h 2589"/>
                <a:gd name="T58" fmla="*/ 36 w 6745"/>
                <a:gd name="T59" fmla="*/ 396 h 2589"/>
                <a:gd name="T60" fmla="*/ 87 w 6745"/>
                <a:gd name="T61" fmla="*/ 290 h 2589"/>
                <a:gd name="T62" fmla="*/ 156 w 6745"/>
                <a:gd name="T63" fmla="*/ 198 h 2589"/>
                <a:gd name="T64" fmla="*/ 242 w 6745"/>
                <a:gd name="T65" fmla="*/ 120 h 2589"/>
                <a:gd name="T66" fmla="*/ 342 w 6745"/>
                <a:gd name="T67" fmla="*/ 59 h 2589"/>
                <a:gd name="T68" fmla="*/ 453 w 6745"/>
                <a:gd name="T69" fmla="*/ 18 h 2589"/>
                <a:gd name="T70" fmla="*/ 574 w 6745"/>
                <a:gd name="T71" fmla="*/ 0 h 2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745" h="2589">
                  <a:moveTo>
                    <a:pt x="605" y="0"/>
                  </a:moveTo>
                  <a:lnTo>
                    <a:pt x="6139" y="0"/>
                  </a:lnTo>
                  <a:lnTo>
                    <a:pt x="6170" y="0"/>
                  </a:lnTo>
                  <a:lnTo>
                    <a:pt x="6232" y="6"/>
                  </a:lnTo>
                  <a:lnTo>
                    <a:pt x="6291" y="18"/>
                  </a:lnTo>
                  <a:lnTo>
                    <a:pt x="6349" y="36"/>
                  </a:lnTo>
                  <a:lnTo>
                    <a:pt x="6403" y="59"/>
                  </a:lnTo>
                  <a:lnTo>
                    <a:pt x="6454" y="87"/>
                  </a:lnTo>
                  <a:lnTo>
                    <a:pt x="6503" y="120"/>
                  </a:lnTo>
                  <a:lnTo>
                    <a:pt x="6547" y="156"/>
                  </a:lnTo>
                  <a:lnTo>
                    <a:pt x="6589" y="198"/>
                  </a:lnTo>
                  <a:lnTo>
                    <a:pt x="6625" y="242"/>
                  </a:lnTo>
                  <a:lnTo>
                    <a:pt x="6658" y="290"/>
                  </a:lnTo>
                  <a:lnTo>
                    <a:pt x="6686" y="342"/>
                  </a:lnTo>
                  <a:lnTo>
                    <a:pt x="6709" y="396"/>
                  </a:lnTo>
                  <a:lnTo>
                    <a:pt x="6726" y="454"/>
                  </a:lnTo>
                  <a:lnTo>
                    <a:pt x="6738" y="513"/>
                  </a:lnTo>
                  <a:lnTo>
                    <a:pt x="6745" y="575"/>
                  </a:lnTo>
                  <a:lnTo>
                    <a:pt x="6745" y="606"/>
                  </a:lnTo>
                  <a:lnTo>
                    <a:pt x="6745" y="1983"/>
                  </a:lnTo>
                  <a:lnTo>
                    <a:pt x="6745" y="2014"/>
                  </a:lnTo>
                  <a:lnTo>
                    <a:pt x="6738" y="2075"/>
                  </a:lnTo>
                  <a:lnTo>
                    <a:pt x="6726" y="2135"/>
                  </a:lnTo>
                  <a:lnTo>
                    <a:pt x="6709" y="2192"/>
                  </a:lnTo>
                  <a:lnTo>
                    <a:pt x="6686" y="2246"/>
                  </a:lnTo>
                  <a:lnTo>
                    <a:pt x="6658" y="2298"/>
                  </a:lnTo>
                  <a:lnTo>
                    <a:pt x="6625" y="2347"/>
                  </a:lnTo>
                  <a:lnTo>
                    <a:pt x="6589" y="2391"/>
                  </a:lnTo>
                  <a:lnTo>
                    <a:pt x="6547" y="2432"/>
                  </a:lnTo>
                  <a:lnTo>
                    <a:pt x="6503" y="2469"/>
                  </a:lnTo>
                  <a:lnTo>
                    <a:pt x="6454" y="2502"/>
                  </a:lnTo>
                  <a:lnTo>
                    <a:pt x="6403" y="2529"/>
                  </a:lnTo>
                  <a:lnTo>
                    <a:pt x="6349" y="2553"/>
                  </a:lnTo>
                  <a:lnTo>
                    <a:pt x="6291" y="2570"/>
                  </a:lnTo>
                  <a:lnTo>
                    <a:pt x="6232" y="2582"/>
                  </a:lnTo>
                  <a:lnTo>
                    <a:pt x="6170" y="2589"/>
                  </a:lnTo>
                  <a:lnTo>
                    <a:pt x="6139" y="2589"/>
                  </a:lnTo>
                  <a:lnTo>
                    <a:pt x="605" y="2589"/>
                  </a:lnTo>
                  <a:lnTo>
                    <a:pt x="574" y="2589"/>
                  </a:lnTo>
                  <a:lnTo>
                    <a:pt x="513" y="2582"/>
                  </a:lnTo>
                  <a:lnTo>
                    <a:pt x="453" y="2570"/>
                  </a:lnTo>
                  <a:lnTo>
                    <a:pt x="396" y="2553"/>
                  </a:lnTo>
                  <a:lnTo>
                    <a:pt x="342" y="2529"/>
                  </a:lnTo>
                  <a:lnTo>
                    <a:pt x="290" y="2502"/>
                  </a:lnTo>
                  <a:lnTo>
                    <a:pt x="242" y="2469"/>
                  </a:lnTo>
                  <a:lnTo>
                    <a:pt x="198" y="2432"/>
                  </a:lnTo>
                  <a:lnTo>
                    <a:pt x="156" y="2391"/>
                  </a:lnTo>
                  <a:lnTo>
                    <a:pt x="120" y="2347"/>
                  </a:lnTo>
                  <a:lnTo>
                    <a:pt x="87" y="2298"/>
                  </a:lnTo>
                  <a:lnTo>
                    <a:pt x="59" y="2246"/>
                  </a:lnTo>
                  <a:lnTo>
                    <a:pt x="36" y="2192"/>
                  </a:lnTo>
                  <a:lnTo>
                    <a:pt x="18" y="2135"/>
                  </a:lnTo>
                  <a:lnTo>
                    <a:pt x="6" y="2075"/>
                  </a:lnTo>
                  <a:lnTo>
                    <a:pt x="0" y="2014"/>
                  </a:lnTo>
                  <a:lnTo>
                    <a:pt x="0" y="1983"/>
                  </a:lnTo>
                  <a:lnTo>
                    <a:pt x="0" y="606"/>
                  </a:lnTo>
                  <a:lnTo>
                    <a:pt x="0" y="575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6"/>
                  </a:lnTo>
                  <a:lnTo>
                    <a:pt x="59" y="342"/>
                  </a:lnTo>
                  <a:lnTo>
                    <a:pt x="87" y="290"/>
                  </a:lnTo>
                  <a:lnTo>
                    <a:pt x="120" y="242"/>
                  </a:lnTo>
                  <a:lnTo>
                    <a:pt x="156" y="198"/>
                  </a:lnTo>
                  <a:lnTo>
                    <a:pt x="198" y="156"/>
                  </a:lnTo>
                  <a:lnTo>
                    <a:pt x="242" y="120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6"/>
                  </a:lnTo>
                  <a:lnTo>
                    <a:pt x="453" y="18"/>
                  </a:lnTo>
                  <a:lnTo>
                    <a:pt x="513" y="6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86">
              <a:extLst>
                <a:ext uri="{FF2B5EF4-FFF2-40B4-BE49-F238E27FC236}">
                  <a16:creationId xmlns:a16="http://schemas.microsoft.com/office/drawing/2014/main" id="{7B3CD75A-24A1-9AF9-9F74-14F860857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827" y="4925941"/>
              <a:ext cx="795528" cy="79742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6" name="Graphic 75" descr="Bar graph with upward trend with solid fill">
              <a:extLst>
                <a:ext uri="{FF2B5EF4-FFF2-40B4-BE49-F238E27FC236}">
                  <a16:creationId xmlns:a16="http://schemas.microsoft.com/office/drawing/2014/main" id="{9C984377-363C-B47A-EA90-89E014331A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066727" y="5030788"/>
              <a:ext cx="587729" cy="587729"/>
            </a:xfrm>
            <a:prstGeom prst="rect">
              <a:avLst/>
            </a:prstGeom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F6DC908-6CBD-C03A-E80F-FCA60A7E4A68}"/>
                </a:ext>
              </a:extLst>
            </p:cNvPr>
            <p:cNvGrpSpPr/>
            <p:nvPr/>
          </p:nvGrpSpPr>
          <p:grpSpPr>
            <a:xfrm>
              <a:off x="2862267" y="4944275"/>
              <a:ext cx="1825893" cy="760754"/>
              <a:chOff x="8921977" y="1371439"/>
              <a:chExt cx="2926080" cy="760754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11D8F5CE-E4F9-6AEA-868E-FF61F796299B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9FA0B7D-6169-6223-F56E-8F63ABE041BE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DC8F09-6FEF-B118-7D4A-1D64C911F10D}"/>
              </a:ext>
            </a:extLst>
          </p:cNvPr>
          <p:cNvGrpSpPr/>
          <p:nvPr/>
        </p:nvGrpSpPr>
        <p:grpSpPr>
          <a:xfrm>
            <a:off x="647963" y="2954700"/>
            <a:ext cx="3459055" cy="1152144"/>
            <a:chOff x="647963" y="2954700"/>
            <a:chExt cx="3459055" cy="1152144"/>
          </a:xfrm>
        </p:grpSpPr>
        <p:sp>
          <p:nvSpPr>
            <p:cNvPr id="81" name="Freeform 101">
              <a:extLst>
                <a:ext uri="{FF2B5EF4-FFF2-40B4-BE49-F238E27FC236}">
                  <a16:creationId xmlns:a16="http://schemas.microsoft.com/office/drawing/2014/main" id="{EEACBEA9-6D54-D08A-20F2-F02BF8A6C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963" y="3133008"/>
              <a:ext cx="795528" cy="7955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82" name="Freeform 108">
              <a:extLst>
                <a:ext uri="{FF2B5EF4-FFF2-40B4-BE49-F238E27FC236}">
                  <a16:creationId xmlns:a16="http://schemas.microsoft.com/office/drawing/2014/main" id="{9F0AEEAA-8852-F4A1-FC5E-387BA68E3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362" y="2954700"/>
              <a:ext cx="2962656" cy="1152144"/>
            </a:xfrm>
            <a:custGeom>
              <a:avLst/>
              <a:gdLst>
                <a:gd name="T0" fmla="*/ 5176 w 5782"/>
                <a:gd name="T1" fmla="*/ 0 h 2506"/>
                <a:gd name="T2" fmla="*/ 5268 w 5782"/>
                <a:gd name="T3" fmla="*/ 6 h 2506"/>
                <a:gd name="T4" fmla="*/ 5385 w 5782"/>
                <a:gd name="T5" fmla="*/ 36 h 2506"/>
                <a:gd name="T6" fmla="*/ 5491 w 5782"/>
                <a:gd name="T7" fmla="*/ 87 h 2506"/>
                <a:gd name="T8" fmla="*/ 5583 w 5782"/>
                <a:gd name="T9" fmla="*/ 156 h 2506"/>
                <a:gd name="T10" fmla="*/ 5662 w 5782"/>
                <a:gd name="T11" fmla="*/ 242 h 2506"/>
                <a:gd name="T12" fmla="*/ 5722 w 5782"/>
                <a:gd name="T13" fmla="*/ 342 h 2506"/>
                <a:gd name="T14" fmla="*/ 5763 w 5782"/>
                <a:gd name="T15" fmla="*/ 454 h 2506"/>
                <a:gd name="T16" fmla="*/ 5782 w 5782"/>
                <a:gd name="T17" fmla="*/ 574 h 2506"/>
                <a:gd name="T18" fmla="*/ 5782 w 5782"/>
                <a:gd name="T19" fmla="*/ 1900 h 2506"/>
                <a:gd name="T20" fmla="*/ 5775 w 5782"/>
                <a:gd name="T21" fmla="*/ 1993 h 2506"/>
                <a:gd name="T22" fmla="*/ 5745 w 5782"/>
                <a:gd name="T23" fmla="*/ 2109 h 2506"/>
                <a:gd name="T24" fmla="*/ 5695 w 5782"/>
                <a:gd name="T25" fmla="*/ 2214 h 2506"/>
                <a:gd name="T26" fmla="*/ 5625 w 5782"/>
                <a:gd name="T27" fmla="*/ 2308 h 2506"/>
                <a:gd name="T28" fmla="*/ 5539 w 5782"/>
                <a:gd name="T29" fmla="*/ 2386 h 2506"/>
                <a:gd name="T30" fmla="*/ 5439 w 5782"/>
                <a:gd name="T31" fmla="*/ 2447 h 2506"/>
                <a:gd name="T32" fmla="*/ 5328 w 5782"/>
                <a:gd name="T33" fmla="*/ 2487 h 2506"/>
                <a:gd name="T34" fmla="*/ 5207 w 5782"/>
                <a:gd name="T35" fmla="*/ 2505 h 2506"/>
                <a:gd name="T36" fmla="*/ 605 w 5782"/>
                <a:gd name="T37" fmla="*/ 2506 h 2506"/>
                <a:gd name="T38" fmla="*/ 513 w 5782"/>
                <a:gd name="T39" fmla="*/ 2499 h 2506"/>
                <a:gd name="T40" fmla="*/ 396 w 5782"/>
                <a:gd name="T41" fmla="*/ 2469 h 2506"/>
                <a:gd name="T42" fmla="*/ 290 w 5782"/>
                <a:gd name="T43" fmla="*/ 2418 h 2506"/>
                <a:gd name="T44" fmla="*/ 198 w 5782"/>
                <a:gd name="T45" fmla="*/ 2349 h 2506"/>
                <a:gd name="T46" fmla="*/ 120 w 5782"/>
                <a:gd name="T47" fmla="*/ 2263 h 2506"/>
                <a:gd name="T48" fmla="*/ 59 w 5782"/>
                <a:gd name="T49" fmla="*/ 2163 h 2506"/>
                <a:gd name="T50" fmla="*/ 18 w 5782"/>
                <a:gd name="T51" fmla="*/ 2051 h 2506"/>
                <a:gd name="T52" fmla="*/ 0 w 5782"/>
                <a:gd name="T53" fmla="*/ 1931 h 2506"/>
                <a:gd name="T54" fmla="*/ 0 w 5782"/>
                <a:gd name="T55" fmla="*/ 606 h 2506"/>
                <a:gd name="T56" fmla="*/ 6 w 5782"/>
                <a:gd name="T57" fmla="*/ 512 h 2506"/>
                <a:gd name="T58" fmla="*/ 36 w 5782"/>
                <a:gd name="T59" fmla="*/ 396 h 2506"/>
                <a:gd name="T60" fmla="*/ 87 w 5782"/>
                <a:gd name="T61" fmla="*/ 291 h 2506"/>
                <a:gd name="T62" fmla="*/ 156 w 5782"/>
                <a:gd name="T63" fmla="*/ 197 h 2506"/>
                <a:gd name="T64" fmla="*/ 242 w 5782"/>
                <a:gd name="T65" fmla="*/ 119 h 2506"/>
                <a:gd name="T66" fmla="*/ 342 w 5782"/>
                <a:gd name="T67" fmla="*/ 58 h 2506"/>
                <a:gd name="T68" fmla="*/ 453 w 5782"/>
                <a:gd name="T69" fmla="*/ 18 h 2506"/>
                <a:gd name="T70" fmla="*/ 575 w 5782"/>
                <a:gd name="T71" fmla="*/ 0 h 2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782" h="2506">
                  <a:moveTo>
                    <a:pt x="605" y="0"/>
                  </a:moveTo>
                  <a:lnTo>
                    <a:pt x="5176" y="0"/>
                  </a:lnTo>
                  <a:lnTo>
                    <a:pt x="5207" y="0"/>
                  </a:lnTo>
                  <a:lnTo>
                    <a:pt x="5268" y="6"/>
                  </a:lnTo>
                  <a:lnTo>
                    <a:pt x="5328" y="18"/>
                  </a:lnTo>
                  <a:lnTo>
                    <a:pt x="5385" y="36"/>
                  </a:lnTo>
                  <a:lnTo>
                    <a:pt x="5439" y="58"/>
                  </a:lnTo>
                  <a:lnTo>
                    <a:pt x="5491" y="87"/>
                  </a:lnTo>
                  <a:lnTo>
                    <a:pt x="5539" y="119"/>
                  </a:lnTo>
                  <a:lnTo>
                    <a:pt x="5583" y="156"/>
                  </a:lnTo>
                  <a:lnTo>
                    <a:pt x="5625" y="197"/>
                  </a:lnTo>
                  <a:lnTo>
                    <a:pt x="5662" y="242"/>
                  </a:lnTo>
                  <a:lnTo>
                    <a:pt x="5695" y="291"/>
                  </a:lnTo>
                  <a:lnTo>
                    <a:pt x="5722" y="342"/>
                  </a:lnTo>
                  <a:lnTo>
                    <a:pt x="5745" y="396"/>
                  </a:lnTo>
                  <a:lnTo>
                    <a:pt x="5763" y="454"/>
                  </a:lnTo>
                  <a:lnTo>
                    <a:pt x="5775" y="512"/>
                  </a:lnTo>
                  <a:lnTo>
                    <a:pt x="5782" y="574"/>
                  </a:lnTo>
                  <a:lnTo>
                    <a:pt x="5782" y="606"/>
                  </a:lnTo>
                  <a:lnTo>
                    <a:pt x="5782" y="1900"/>
                  </a:lnTo>
                  <a:lnTo>
                    <a:pt x="5782" y="1931"/>
                  </a:lnTo>
                  <a:lnTo>
                    <a:pt x="5775" y="1993"/>
                  </a:lnTo>
                  <a:lnTo>
                    <a:pt x="5763" y="2051"/>
                  </a:lnTo>
                  <a:lnTo>
                    <a:pt x="5745" y="2109"/>
                  </a:lnTo>
                  <a:lnTo>
                    <a:pt x="5722" y="2163"/>
                  </a:lnTo>
                  <a:lnTo>
                    <a:pt x="5695" y="2214"/>
                  </a:lnTo>
                  <a:lnTo>
                    <a:pt x="5662" y="2263"/>
                  </a:lnTo>
                  <a:lnTo>
                    <a:pt x="5625" y="2308"/>
                  </a:lnTo>
                  <a:lnTo>
                    <a:pt x="5583" y="2349"/>
                  </a:lnTo>
                  <a:lnTo>
                    <a:pt x="5539" y="2386"/>
                  </a:lnTo>
                  <a:lnTo>
                    <a:pt x="5491" y="2418"/>
                  </a:lnTo>
                  <a:lnTo>
                    <a:pt x="5439" y="2447"/>
                  </a:lnTo>
                  <a:lnTo>
                    <a:pt x="5385" y="2469"/>
                  </a:lnTo>
                  <a:lnTo>
                    <a:pt x="5328" y="2487"/>
                  </a:lnTo>
                  <a:lnTo>
                    <a:pt x="5268" y="2499"/>
                  </a:lnTo>
                  <a:lnTo>
                    <a:pt x="5207" y="2505"/>
                  </a:lnTo>
                  <a:lnTo>
                    <a:pt x="5176" y="2506"/>
                  </a:lnTo>
                  <a:lnTo>
                    <a:pt x="605" y="2506"/>
                  </a:lnTo>
                  <a:lnTo>
                    <a:pt x="575" y="2505"/>
                  </a:lnTo>
                  <a:lnTo>
                    <a:pt x="513" y="2499"/>
                  </a:lnTo>
                  <a:lnTo>
                    <a:pt x="453" y="2487"/>
                  </a:lnTo>
                  <a:lnTo>
                    <a:pt x="396" y="2469"/>
                  </a:lnTo>
                  <a:lnTo>
                    <a:pt x="342" y="2447"/>
                  </a:lnTo>
                  <a:lnTo>
                    <a:pt x="290" y="2418"/>
                  </a:lnTo>
                  <a:lnTo>
                    <a:pt x="242" y="2386"/>
                  </a:lnTo>
                  <a:lnTo>
                    <a:pt x="198" y="2349"/>
                  </a:lnTo>
                  <a:lnTo>
                    <a:pt x="156" y="2308"/>
                  </a:lnTo>
                  <a:lnTo>
                    <a:pt x="120" y="2263"/>
                  </a:lnTo>
                  <a:lnTo>
                    <a:pt x="87" y="2214"/>
                  </a:lnTo>
                  <a:lnTo>
                    <a:pt x="59" y="2163"/>
                  </a:lnTo>
                  <a:lnTo>
                    <a:pt x="36" y="2109"/>
                  </a:lnTo>
                  <a:lnTo>
                    <a:pt x="18" y="2051"/>
                  </a:lnTo>
                  <a:lnTo>
                    <a:pt x="6" y="1993"/>
                  </a:lnTo>
                  <a:lnTo>
                    <a:pt x="0" y="1931"/>
                  </a:lnTo>
                  <a:lnTo>
                    <a:pt x="0" y="1900"/>
                  </a:lnTo>
                  <a:lnTo>
                    <a:pt x="0" y="606"/>
                  </a:lnTo>
                  <a:lnTo>
                    <a:pt x="0" y="574"/>
                  </a:lnTo>
                  <a:lnTo>
                    <a:pt x="6" y="512"/>
                  </a:lnTo>
                  <a:lnTo>
                    <a:pt x="18" y="454"/>
                  </a:lnTo>
                  <a:lnTo>
                    <a:pt x="36" y="396"/>
                  </a:lnTo>
                  <a:lnTo>
                    <a:pt x="59" y="342"/>
                  </a:lnTo>
                  <a:lnTo>
                    <a:pt x="87" y="291"/>
                  </a:lnTo>
                  <a:lnTo>
                    <a:pt x="120" y="242"/>
                  </a:lnTo>
                  <a:lnTo>
                    <a:pt x="156" y="197"/>
                  </a:lnTo>
                  <a:lnTo>
                    <a:pt x="198" y="156"/>
                  </a:lnTo>
                  <a:lnTo>
                    <a:pt x="242" y="119"/>
                  </a:lnTo>
                  <a:lnTo>
                    <a:pt x="290" y="87"/>
                  </a:lnTo>
                  <a:lnTo>
                    <a:pt x="342" y="58"/>
                  </a:lnTo>
                  <a:lnTo>
                    <a:pt x="396" y="36"/>
                  </a:lnTo>
                  <a:lnTo>
                    <a:pt x="453" y="18"/>
                  </a:lnTo>
                  <a:lnTo>
                    <a:pt x="513" y="6"/>
                  </a:lnTo>
                  <a:lnTo>
                    <a:pt x="575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09">
              <a:extLst>
                <a:ext uri="{FF2B5EF4-FFF2-40B4-BE49-F238E27FC236}">
                  <a16:creationId xmlns:a16="http://schemas.microsoft.com/office/drawing/2014/main" id="{0FD07300-EF89-8B1B-347E-172ABF7A0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952" y="3132061"/>
              <a:ext cx="795528" cy="797422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4" name="Graphic 83" descr="Checklist with solid fill">
              <a:extLst>
                <a:ext uri="{FF2B5EF4-FFF2-40B4-BE49-F238E27FC236}">
                  <a16:creationId xmlns:a16="http://schemas.microsoft.com/office/drawing/2014/main" id="{78A94FCB-2BCB-07C0-C7AC-2F80700F28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404852" y="3236908"/>
              <a:ext cx="587729" cy="587729"/>
            </a:xfrm>
            <a:prstGeom prst="rect">
              <a:avLst/>
            </a:prstGeom>
          </p:spPr>
        </p:pic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0135BA3-B7E4-96EC-A244-4F143D94C3B7}"/>
                </a:ext>
              </a:extLst>
            </p:cNvPr>
            <p:cNvGrpSpPr/>
            <p:nvPr/>
          </p:nvGrpSpPr>
          <p:grpSpPr>
            <a:xfrm>
              <a:off x="2218335" y="3150395"/>
              <a:ext cx="1825893" cy="760754"/>
              <a:chOff x="8921977" y="1371439"/>
              <a:chExt cx="2926080" cy="760754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039B65A-9762-27F2-061B-73BE0931C636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A577AD5-26CF-2DA7-9B2A-88052636FBB4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93F0D7-4A5F-3E54-6689-5920FE69AFB3}"/>
              </a:ext>
            </a:extLst>
          </p:cNvPr>
          <p:cNvGrpSpPr/>
          <p:nvPr/>
        </p:nvGrpSpPr>
        <p:grpSpPr>
          <a:xfrm>
            <a:off x="8084982" y="2954700"/>
            <a:ext cx="3464920" cy="1152144"/>
            <a:chOff x="8084982" y="2954700"/>
            <a:chExt cx="3464920" cy="1152144"/>
          </a:xfrm>
        </p:grpSpPr>
        <p:sp>
          <p:nvSpPr>
            <p:cNvPr id="89" name="Freeform 326">
              <a:extLst>
                <a:ext uri="{FF2B5EF4-FFF2-40B4-BE49-F238E27FC236}">
                  <a16:creationId xmlns:a16="http://schemas.microsoft.com/office/drawing/2014/main" id="{D4077D37-E700-102A-2187-8C46EDFF1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4374" y="3133008"/>
              <a:ext cx="795528" cy="7955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90" name="Freeform 333">
              <a:extLst>
                <a:ext uri="{FF2B5EF4-FFF2-40B4-BE49-F238E27FC236}">
                  <a16:creationId xmlns:a16="http://schemas.microsoft.com/office/drawing/2014/main" id="{52C6BA6B-97E3-B9C4-A166-21ACB2F17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4982" y="2954700"/>
              <a:ext cx="2962656" cy="1152144"/>
            </a:xfrm>
            <a:custGeom>
              <a:avLst/>
              <a:gdLst>
                <a:gd name="T0" fmla="*/ 5658 w 6264"/>
                <a:gd name="T1" fmla="*/ 0 h 2507"/>
                <a:gd name="T2" fmla="*/ 5751 w 6264"/>
                <a:gd name="T3" fmla="*/ 7 h 2507"/>
                <a:gd name="T4" fmla="*/ 5866 w 6264"/>
                <a:gd name="T5" fmla="*/ 37 h 2507"/>
                <a:gd name="T6" fmla="*/ 5972 w 6264"/>
                <a:gd name="T7" fmla="*/ 87 h 2507"/>
                <a:gd name="T8" fmla="*/ 6066 w 6264"/>
                <a:gd name="T9" fmla="*/ 157 h 2507"/>
                <a:gd name="T10" fmla="*/ 6144 w 6264"/>
                <a:gd name="T11" fmla="*/ 243 h 2507"/>
                <a:gd name="T12" fmla="*/ 6204 w 6264"/>
                <a:gd name="T13" fmla="*/ 343 h 2507"/>
                <a:gd name="T14" fmla="*/ 6244 w 6264"/>
                <a:gd name="T15" fmla="*/ 454 h 2507"/>
                <a:gd name="T16" fmla="*/ 6263 w 6264"/>
                <a:gd name="T17" fmla="*/ 574 h 2507"/>
                <a:gd name="T18" fmla="*/ 6264 w 6264"/>
                <a:gd name="T19" fmla="*/ 1901 h 2507"/>
                <a:gd name="T20" fmla="*/ 6256 w 6264"/>
                <a:gd name="T21" fmla="*/ 1993 h 2507"/>
                <a:gd name="T22" fmla="*/ 6226 w 6264"/>
                <a:gd name="T23" fmla="*/ 2109 h 2507"/>
                <a:gd name="T24" fmla="*/ 6176 w 6264"/>
                <a:gd name="T25" fmla="*/ 2215 h 2507"/>
                <a:gd name="T26" fmla="*/ 6106 w 6264"/>
                <a:gd name="T27" fmla="*/ 2309 h 2507"/>
                <a:gd name="T28" fmla="*/ 6020 w 6264"/>
                <a:gd name="T29" fmla="*/ 2387 h 2507"/>
                <a:gd name="T30" fmla="*/ 5920 w 6264"/>
                <a:gd name="T31" fmla="*/ 2447 h 2507"/>
                <a:gd name="T32" fmla="*/ 5809 w 6264"/>
                <a:gd name="T33" fmla="*/ 2487 h 2507"/>
                <a:gd name="T34" fmla="*/ 5689 w 6264"/>
                <a:gd name="T35" fmla="*/ 2506 h 2507"/>
                <a:gd name="T36" fmla="*/ 605 w 6264"/>
                <a:gd name="T37" fmla="*/ 2507 h 2507"/>
                <a:gd name="T38" fmla="*/ 513 w 6264"/>
                <a:gd name="T39" fmla="*/ 2499 h 2507"/>
                <a:gd name="T40" fmla="*/ 396 w 6264"/>
                <a:gd name="T41" fmla="*/ 2469 h 2507"/>
                <a:gd name="T42" fmla="*/ 290 w 6264"/>
                <a:gd name="T43" fmla="*/ 2419 h 2507"/>
                <a:gd name="T44" fmla="*/ 198 w 6264"/>
                <a:gd name="T45" fmla="*/ 2349 h 2507"/>
                <a:gd name="T46" fmla="*/ 120 w 6264"/>
                <a:gd name="T47" fmla="*/ 2263 h 2507"/>
                <a:gd name="T48" fmla="*/ 59 w 6264"/>
                <a:gd name="T49" fmla="*/ 2163 h 2507"/>
                <a:gd name="T50" fmla="*/ 18 w 6264"/>
                <a:gd name="T51" fmla="*/ 2052 h 2507"/>
                <a:gd name="T52" fmla="*/ 0 w 6264"/>
                <a:gd name="T53" fmla="*/ 1932 h 2507"/>
                <a:gd name="T54" fmla="*/ 0 w 6264"/>
                <a:gd name="T55" fmla="*/ 606 h 2507"/>
                <a:gd name="T56" fmla="*/ 6 w 6264"/>
                <a:gd name="T57" fmla="*/ 513 h 2507"/>
                <a:gd name="T58" fmla="*/ 36 w 6264"/>
                <a:gd name="T59" fmla="*/ 397 h 2507"/>
                <a:gd name="T60" fmla="*/ 87 w 6264"/>
                <a:gd name="T61" fmla="*/ 291 h 2507"/>
                <a:gd name="T62" fmla="*/ 156 w 6264"/>
                <a:gd name="T63" fmla="*/ 197 h 2507"/>
                <a:gd name="T64" fmla="*/ 242 w 6264"/>
                <a:gd name="T65" fmla="*/ 119 h 2507"/>
                <a:gd name="T66" fmla="*/ 342 w 6264"/>
                <a:gd name="T67" fmla="*/ 59 h 2507"/>
                <a:gd name="T68" fmla="*/ 453 w 6264"/>
                <a:gd name="T69" fmla="*/ 19 h 2507"/>
                <a:gd name="T70" fmla="*/ 574 w 6264"/>
                <a:gd name="T71" fmla="*/ 0 h 2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64" h="2507">
                  <a:moveTo>
                    <a:pt x="605" y="0"/>
                  </a:moveTo>
                  <a:lnTo>
                    <a:pt x="5658" y="0"/>
                  </a:lnTo>
                  <a:lnTo>
                    <a:pt x="5689" y="0"/>
                  </a:lnTo>
                  <a:lnTo>
                    <a:pt x="5751" y="7"/>
                  </a:lnTo>
                  <a:lnTo>
                    <a:pt x="5809" y="19"/>
                  </a:lnTo>
                  <a:lnTo>
                    <a:pt x="5866" y="37"/>
                  </a:lnTo>
                  <a:lnTo>
                    <a:pt x="5920" y="59"/>
                  </a:lnTo>
                  <a:lnTo>
                    <a:pt x="5972" y="87"/>
                  </a:lnTo>
                  <a:lnTo>
                    <a:pt x="6020" y="119"/>
                  </a:lnTo>
                  <a:lnTo>
                    <a:pt x="6066" y="157"/>
                  </a:lnTo>
                  <a:lnTo>
                    <a:pt x="6106" y="197"/>
                  </a:lnTo>
                  <a:lnTo>
                    <a:pt x="6144" y="243"/>
                  </a:lnTo>
                  <a:lnTo>
                    <a:pt x="6176" y="291"/>
                  </a:lnTo>
                  <a:lnTo>
                    <a:pt x="6204" y="343"/>
                  </a:lnTo>
                  <a:lnTo>
                    <a:pt x="6226" y="397"/>
                  </a:lnTo>
                  <a:lnTo>
                    <a:pt x="6244" y="454"/>
                  </a:lnTo>
                  <a:lnTo>
                    <a:pt x="6256" y="513"/>
                  </a:lnTo>
                  <a:lnTo>
                    <a:pt x="6263" y="574"/>
                  </a:lnTo>
                  <a:lnTo>
                    <a:pt x="6264" y="606"/>
                  </a:lnTo>
                  <a:lnTo>
                    <a:pt x="6264" y="1901"/>
                  </a:lnTo>
                  <a:lnTo>
                    <a:pt x="6263" y="1932"/>
                  </a:lnTo>
                  <a:lnTo>
                    <a:pt x="6256" y="1993"/>
                  </a:lnTo>
                  <a:lnTo>
                    <a:pt x="6244" y="2052"/>
                  </a:lnTo>
                  <a:lnTo>
                    <a:pt x="6226" y="2109"/>
                  </a:lnTo>
                  <a:lnTo>
                    <a:pt x="6204" y="2163"/>
                  </a:lnTo>
                  <a:lnTo>
                    <a:pt x="6176" y="2215"/>
                  </a:lnTo>
                  <a:lnTo>
                    <a:pt x="6144" y="2263"/>
                  </a:lnTo>
                  <a:lnTo>
                    <a:pt x="6106" y="2309"/>
                  </a:lnTo>
                  <a:lnTo>
                    <a:pt x="6066" y="2349"/>
                  </a:lnTo>
                  <a:lnTo>
                    <a:pt x="6020" y="2387"/>
                  </a:lnTo>
                  <a:lnTo>
                    <a:pt x="5972" y="2419"/>
                  </a:lnTo>
                  <a:lnTo>
                    <a:pt x="5920" y="2447"/>
                  </a:lnTo>
                  <a:lnTo>
                    <a:pt x="5866" y="2469"/>
                  </a:lnTo>
                  <a:lnTo>
                    <a:pt x="5809" y="2487"/>
                  </a:lnTo>
                  <a:lnTo>
                    <a:pt x="5751" y="2499"/>
                  </a:lnTo>
                  <a:lnTo>
                    <a:pt x="5689" y="2506"/>
                  </a:lnTo>
                  <a:lnTo>
                    <a:pt x="5658" y="2507"/>
                  </a:lnTo>
                  <a:lnTo>
                    <a:pt x="605" y="2507"/>
                  </a:lnTo>
                  <a:lnTo>
                    <a:pt x="574" y="2506"/>
                  </a:lnTo>
                  <a:lnTo>
                    <a:pt x="513" y="2499"/>
                  </a:lnTo>
                  <a:lnTo>
                    <a:pt x="453" y="2487"/>
                  </a:lnTo>
                  <a:lnTo>
                    <a:pt x="396" y="2469"/>
                  </a:lnTo>
                  <a:lnTo>
                    <a:pt x="342" y="2447"/>
                  </a:lnTo>
                  <a:lnTo>
                    <a:pt x="290" y="2419"/>
                  </a:lnTo>
                  <a:lnTo>
                    <a:pt x="242" y="2387"/>
                  </a:lnTo>
                  <a:lnTo>
                    <a:pt x="198" y="2349"/>
                  </a:lnTo>
                  <a:lnTo>
                    <a:pt x="156" y="2309"/>
                  </a:lnTo>
                  <a:lnTo>
                    <a:pt x="120" y="2263"/>
                  </a:lnTo>
                  <a:lnTo>
                    <a:pt x="87" y="2215"/>
                  </a:lnTo>
                  <a:lnTo>
                    <a:pt x="59" y="2163"/>
                  </a:lnTo>
                  <a:lnTo>
                    <a:pt x="36" y="2109"/>
                  </a:lnTo>
                  <a:lnTo>
                    <a:pt x="18" y="2052"/>
                  </a:lnTo>
                  <a:lnTo>
                    <a:pt x="6" y="1993"/>
                  </a:lnTo>
                  <a:lnTo>
                    <a:pt x="0" y="1932"/>
                  </a:lnTo>
                  <a:lnTo>
                    <a:pt x="0" y="1901"/>
                  </a:lnTo>
                  <a:lnTo>
                    <a:pt x="0" y="606"/>
                  </a:lnTo>
                  <a:lnTo>
                    <a:pt x="0" y="574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7"/>
                  </a:lnTo>
                  <a:lnTo>
                    <a:pt x="59" y="343"/>
                  </a:lnTo>
                  <a:lnTo>
                    <a:pt x="87" y="291"/>
                  </a:lnTo>
                  <a:lnTo>
                    <a:pt x="120" y="243"/>
                  </a:lnTo>
                  <a:lnTo>
                    <a:pt x="156" y="197"/>
                  </a:lnTo>
                  <a:lnTo>
                    <a:pt x="198" y="157"/>
                  </a:lnTo>
                  <a:lnTo>
                    <a:pt x="242" y="119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7"/>
                  </a:lnTo>
                  <a:lnTo>
                    <a:pt x="453" y="19"/>
                  </a:lnTo>
                  <a:lnTo>
                    <a:pt x="513" y="7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34">
              <a:extLst>
                <a:ext uri="{FF2B5EF4-FFF2-40B4-BE49-F238E27FC236}">
                  <a16:creationId xmlns:a16="http://schemas.microsoft.com/office/drawing/2014/main" id="{91BEFF3A-37A1-7FAA-FB0D-150736FF5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4731" y="3132061"/>
              <a:ext cx="795528" cy="79742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" name="Graphic 91" descr="Gears with solid fill">
              <a:extLst>
                <a:ext uri="{FF2B5EF4-FFF2-40B4-BE49-F238E27FC236}">
                  <a16:creationId xmlns:a16="http://schemas.microsoft.com/office/drawing/2014/main" id="{F72E999B-497B-AF7E-FBF2-9123BA8A29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358631" y="3236908"/>
              <a:ext cx="587729" cy="587729"/>
            </a:xfrm>
            <a:prstGeom prst="rect">
              <a:avLst/>
            </a:prstGeom>
          </p:spPr>
        </p:pic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D30AACF-6D09-CC70-1D8D-58223C9AAAC3}"/>
                </a:ext>
              </a:extLst>
            </p:cNvPr>
            <p:cNvGrpSpPr/>
            <p:nvPr/>
          </p:nvGrpSpPr>
          <p:grpSpPr>
            <a:xfrm>
              <a:off x="9128621" y="3150395"/>
              <a:ext cx="1825893" cy="760754"/>
              <a:chOff x="8921977" y="1371439"/>
              <a:chExt cx="2926080" cy="760754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10A471C-1853-CBB0-6A86-990FF012B14A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5880F44-FDE6-C0DF-5FF0-9A80656A8437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F501C0E-0F87-5B9B-999D-3ABA43260592}"/>
              </a:ext>
            </a:extLst>
          </p:cNvPr>
          <p:cNvGrpSpPr/>
          <p:nvPr/>
        </p:nvGrpSpPr>
        <p:grpSpPr>
          <a:xfrm>
            <a:off x="7444774" y="1163044"/>
            <a:ext cx="3446274" cy="1152144"/>
            <a:chOff x="7444774" y="1163044"/>
            <a:chExt cx="3446274" cy="1152144"/>
          </a:xfrm>
        </p:grpSpPr>
        <p:sp>
          <p:nvSpPr>
            <p:cNvPr id="97" name="Freeform 254">
              <a:extLst>
                <a:ext uri="{FF2B5EF4-FFF2-40B4-BE49-F238E27FC236}">
                  <a16:creationId xmlns:a16="http://schemas.microsoft.com/office/drawing/2014/main" id="{08EFD6A4-F693-02B2-4D56-6C81A0636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5520" y="1341352"/>
              <a:ext cx="795528" cy="795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2" name="Freeform 261">
              <a:extLst>
                <a:ext uri="{FF2B5EF4-FFF2-40B4-BE49-F238E27FC236}">
                  <a16:creationId xmlns:a16="http://schemas.microsoft.com/office/drawing/2014/main" id="{9B102038-F6B2-9C35-ECCF-93E968AC2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774" y="1163044"/>
              <a:ext cx="2962656" cy="1152144"/>
            </a:xfrm>
            <a:custGeom>
              <a:avLst/>
              <a:gdLst>
                <a:gd name="T0" fmla="*/ 5796 w 6401"/>
                <a:gd name="T1" fmla="*/ 0 h 2507"/>
                <a:gd name="T2" fmla="*/ 5888 w 6401"/>
                <a:gd name="T3" fmla="*/ 6 h 2507"/>
                <a:gd name="T4" fmla="*/ 6004 w 6401"/>
                <a:gd name="T5" fmla="*/ 36 h 2507"/>
                <a:gd name="T6" fmla="*/ 6110 w 6401"/>
                <a:gd name="T7" fmla="*/ 87 h 2507"/>
                <a:gd name="T8" fmla="*/ 6203 w 6401"/>
                <a:gd name="T9" fmla="*/ 156 h 2507"/>
                <a:gd name="T10" fmla="*/ 6281 w 6401"/>
                <a:gd name="T11" fmla="*/ 242 h 2507"/>
                <a:gd name="T12" fmla="*/ 6342 w 6401"/>
                <a:gd name="T13" fmla="*/ 343 h 2507"/>
                <a:gd name="T14" fmla="*/ 6382 w 6401"/>
                <a:gd name="T15" fmla="*/ 454 h 2507"/>
                <a:gd name="T16" fmla="*/ 6400 w 6401"/>
                <a:gd name="T17" fmla="*/ 575 h 2507"/>
                <a:gd name="T18" fmla="*/ 6401 w 6401"/>
                <a:gd name="T19" fmla="*/ 1901 h 2507"/>
                <a:gd name="T20" fmla="*/ 6394 w 6401"/>
                <a:gd name="T21" fmla="*/ 1993 h 2507"/>
                <a:gd name="T22" fmla="*/ 6364 w 6401"/>
                <a:gd name="T23" fmla="*/ 2110 h 2507"/>
                <a:gd name="T24" fmla="*/ 6313 w 6401"/>
                <a:gd name="T25" fmla="*/ 2216 h 2507"/>
                <a:gd name="T26" fmla="*/ 6244 w 6401"/>
                <a:gd name="T27" fmla="*/ 2308 h 2507"/>
                <a:gd name="T28" fmla="*/ 6158 w 6401"/>
                <a:gd name="T29" fmla="*/ 2386 h 2507"/>
                <a:gd name="T30" fmla="*/ 6058 w 6401"/>
                <a:gd name="T31" fmla="*/ 2447 h 2507"/>
                <a:gd name="T32" fmla="*/ 5947 w 6401"/>
                <a:gd name="T33" fmla="*/ 2488 h 2507"/>
                <a:gd name="T34" fmla="*/ 5827 w 6401"/>
                <a:gd name="T35" fmla="*/ 2507 h 2507"/>
                <a:gd name="T36" fmla="*/ 605 w 6401"/>
                <a:gd name="T37" fmla="*/ 2507 h 2507"/>
                <a:gd name="T38" fmla="*/ 513 w 6401"/>
                <a:gd name="T39" fmla="*/ 2500 h 2507"/>
                <a:gd name="T40" fmla="*/ 396 w 6401"/>
                <a:gd name="T41" fmla="*/ 2470 h 2507"/>
                <a:gd name="T42" fmla="*/ 290 w 6401"/>
                <a:gd name="T43" fmla="*/ 2420 h 2507"/>
                <a:gd name="T44" fmla="*/ 198 w 6401"/>
                <a:gd name="T45" fmla="*/ 2350 h 2507"/>
                <a:gd name="T46" fmla="*/ 120 w 6401"/>
                <a:gd name="T47" fmla="*/ 2264 h 2507"/>
                <a:gd name="T48" fmla="*/ 59 w 6401"/>
                <a:gd name="T49" fmla="*/ 2164 h 2507"/>
                <a:gd name="T50" fmla="*/ 18 w 6401"/>
                <a:gd name="T51" fmla="*/ 2053 h 2507"/>
                <a:gd name="T52" fmla="*/ 0 w 6401"/>
                <a:gd name="T53" fmla="*/ 1931 h 2507"/>
                <a:gd name="T54" fmla="*/ 0 w 6401"/>
                <a:gd name="T55" fmla="*/ 606 h 2507"/>
                <a:gd name="T56" fmla="*/ 6 w 6401"/>
                <a:gd name="T57" fmla="*/ 513 h 2507"/>
                <a:gd name="T58" fmla="*/ 36 w 6401"/>
                <a:gd name="T59" fmla="*/ 397 h 2507"/>
                <a:gd name="T60" fmla="*/ 87 w 6401"/>
                <a:gd name="T61" fmla="*/ 291 h 2507"/>
                <a:gd name="T62" fmla="*/ 156 w 6401"/>
                <a:gd name="T63" fmla="*/ 198 h 2507"/>
                <a:gd name="T64" fmla="*/ 242 w 6401"/>
                <a:gd name="T65" fmla="*/ 120 h 2507"/>
                <a:gd name="T66" fmla="*/ 342 w 6401"/>
                <a:gd name="T67" fmla="*/ 59 h 2507"/>
                <a:gd name="T68" fmla="*/ 453 w 6401"/>
                <a:gd name="T69" fmla="*/ 19 h 2507"/>
                <a:gd name="T70" fmla="*/ 574 w 6401"/>
                <a:gd name="T71" fmla="*/ 0 h 2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01" h="2507">
                  <a:moveTo>
                    <a:pt x="605" y="0"/>
                  </a:moveTo>
                  <a:lnTo>
                    <a:pt x="5796" y="0"/>
                  </a:lnTo>
                  <a:lnTo>
                    <a:pt x="5827" y="0"/>
                  </a:lnTo>
                  <a:lnTo>
                    <a:pt x="5888" y="6"/>
                  </a:lnTo>
                  <a:lnTo>
                    <a:pt x="5947" y="19"/>
                  </a:lnTo>
                  <a:lnTo>
                    <a:pt x="6004" y="36"/>
                  </a:lnTo>
                  <a:lnTo>
                    <a:pt x="6058" y="59"/>
                  </a:lnTo>
                  <a:lnTo>
                    <a:pt x="6110" y="87"/>
                  </a:lnTo>
                  <a:lnTo>
                    <a:pt x="6158" y="120"/>
                  </a:lnTo>
                  <a:lnTo>
                    <a:pt x="6203" y="156"/>
                  </a:lnTo>
                  <a:lnTo>
                    <a:pt x="6244" y="198"/>
                  </a:lnTo>
                  <a:lnTo>
                    <a:pt x="6281" y="242"/>
                  </a:lnTo>
                  <a:lnTo>
                    <a:pt x="6313" y="291"/>
                  </a:lnTo>
                  <a:lnTo>
                    <a:pt x="6342" y="343"/>
                  </a:lnTo>
                  <a:lnTo>
                    <a:pt x="6364" y="397"/>
                  </a:lnTo>
                  <a:lnTo>
                    <a:pt x="6382" y="454"/>
                  </a:lnTo>
                  <a:lnTo>
                    <a:pt x="6394" y="513"/>
                  </a:lnTo>
                  <a:lnTo>
                    <a:pt x="6400" y="575"/>
                  </a:lnTo>
                  <a:lnTo>
                    <a:pt x="6401" y="606"/>
                  </a:lnTo>
                  <a:lnTo>
                    <a:pt x="6401" y="1901"/>
                  </a:lnTo>
                  <a:lnTo>
                    <a:pt x="6400" y="1931"/>
                  </a:lnTo>
                  <a:lnTo>
                    <a:pt x="6394" y="1993"/>
                  </a:lnTo>
                  <a:lnTo>
                    <a:pt x="6382" y="2053"/>
                  </a:lnTo>
                  <a:lnTo>
                    <a:pt x="6364" y="2110"/>
                  </a:lnTo>
                  <a:lnTo>
                    <a:pt x="6342" y="2164"/>
                  </a:lnTo>
                  <a:lnTo>
                    <a:pt x="6313" y="2216"/>
                  </a:lnTo>
                  <a:lnTo>
                    <a:pt x="6281" y="2264"/>
                  </a:lnTo>
                  <a:lnTo>
                    <a:pt x="6244" y="2308"/>
                  </a:lnTo>
                  <a:lnTo>
                    <a:pt x="6203" y="2350"/>
                  </a:lnTo>
                  <a:lnTo>
                    <a:pt x="6158" y="2386"/>
                  </a:lnTo>
                  <a:lnTo>
                    <a:pt x="6110" y="2420"/>
                  </a:lnTo>
                  <a:lnTo>
                    <a:pt x="6058" y="2447"/>
                  </a:lnTo>
                  <a:lnTo>
                    <a:pt x="6004" y="2470"/>
                  </a:lnTo>
                  <a:lnTo>
                    <a:pt x="5947" y="2488"/>
                  </a:lnTo>
                  <a:lnTo>
                    <a:pt x="5888" y="2500"/>
                  </a:lnTo>
                  <a:lnTo>
                    <a:pt x="5827" y="2507"/>
                  </a:lnTo>
                  <a:lnTo>
                    <a:pt x="5796" y="2507"/>
                  </a:lnTo>
                  <a:lnTo>
                    <a:pt x="605" y="2507"/>
                  </a:lnTo>
                  <a:lnTo>
                    <a:pt x="574" y="2507"/>
                  </a:lnTo>
                  <a:lnTo>
                    <a:pt x="513" y="2500"/>
                  </a:lnTo>
                  <a:lnTo>
                    <a:pt x="453" y="2488"/>
                  </a:lnTo>
                  <a:lnTo>
                    <a:pt x="396" y="2470"/>
                  </a:lnTo>
                  <a:lnTo>
                    <a:pt x="342" y="2447"/>
                  </a:lnTo>
                  <a:lnTo>
                    <a:pt x="290" y="2420"/>
                  </a:lnTo>
                  <a:lnTo>
                    <a:pt x="242" y="2386"/>
                  </a:lnTo>
                  <a:lnTo>
                    <a:pt x="198" y="2350"/>
                  </a:lnTo>
                  <a:lnTo>
                    <a:pt x="156" y="2308"/>
                  </a:lnTo>
                  <a:lnTo>
                    <a:pt x="120" y="2264"/>
                  </a:lnTo>
                  <a:lnTo>
                    <a:pt x="87" y="2216"/>
                  </a:lnTo>
                  <a:lnTo>
                    <a:pt x="59" y="2164"/>
                  </a:lnTo>
                  <a:lnTo>
                    <a:pt x="36" y="2110"/>
                  </a:lnTo>
                  <a:lnTo>
                    <a:pt x="18" y="2053"/>
                  </a:lnTo>
                  <a:lnTo>
                    <a:pt x="6" y="1993"/>
                  </a:lnTo>
                  <a:lnTo>
                    <a:pt x="0" y="1931"/>
                  </a:lnTo>
                  <a:lnTo>
                    <a:pt x="0" y="1901"/>
                  </a:lnTo>
                  <a:lnTo>
                    <a:pt x="0" y="606"/>
                  </a:lnTo>
                  <a:lnTo>
                    <a:pt x="0" y="575"/>
                  </a:lnTo>
                  <a:lnTo>
                    <a:pt x="6" y="513"/>
                  </a:lnTo>
                  <a:lnTo>
                    <a:pt x="18" y="454"/>
                  </a:lnTo>
                  <a:lnTo>
                    <a:pt x="36" y="397"/>
                  </a:lnTo>
                  <a:lnTo>
                    <a:pt x="59" y="343"/>
                  </a:lnTo>
                  <a:lnTo>
                    <a:pt x="87" y="291"/>
                  </a:lnTo>
                  <a:lnTo>
                    <a:pt x="120" y="242"/>
                  </a:lnTo>
                  <a:lnTo>
                    <a:pt x="156" y="198"/>
                  </a:lnTo>
                  <a:lnTo>
                    <a:pt x="198" y="156"/>
                  </a:lnTo>
                  <a:lnTo>
                    <a:pt x="242" y="120"/>
                  </a:lnTo>
                  <a:lnTo>
                    <a:pt x="290" y="87"/>
                  </a:lnTo>
                  <a:lnTo>
                    <a:pt x="342" y="59"/>
                  </a:lnTo>
                  <a:lnTo>
                    <a:pt x="396" y="36"/>
                  </a:lnTo>
                  <a:lnTo>
                    <a:pt x="453" y="19"/>
                  </a:lnTo>
                  <a:lnTo>
                    <a:pt x="513" y="6"/>
                  </a:lnTo>
                  <a:lnTo>
                    <a:pt x="574" y="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62">
              <a:extLst>
                <a:ext uri="{FF2B5EF4-FFF2-40B4-BE49-F238E27FC236}">
                  <a16:creationId xmlns:a16="http://schemas.microsoft.com/office/drawing/2014/main" id="{1A8D201E-875B-DEEA-63E3-DAFD52722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4523" y="1340405"/>
              <a:ext cx="795528" cy="79742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" name="Graphic 103" descr="Users with solid fill">
              <a:extLst>
                <a:ext uri="{FF2B5EF4-FFF2-40B4-BE49-F238E27FC236}">
                  <a16:creationId xmlns:a16="http://schemas.microsoft.com/office/drawing/2014/main" id="{CE978EB4-FA26-51ED-E304-2C13ED895B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718423" y="1445252"/>
              <a:ext cx="587729" cy="587729"/>
            </a:xfrm>
            <a:prstGeom prst="rect">
              <a:avLst/>
            </a:prstGeom>
          </p:spPr>
        </p:pic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478834B-11E1-7A77-66D6-EDF764D651DB}"/>
                </a:ext>
              </a:extLst>
            </p:cNvPr>
            <p:cNvGrpSpPr/>
            <p:nvPr/>
          </p:nvGrpSpPr>
          <p:grpSpPr>
            <a:xfrm>
              <a:off x="8483497" y="1358739"/>
              <a:ext cx="1825893" cy="760754"/>
              <a:chOff x="8921977" y="1371439"/>
              <a:chExt cx="2926080" cy="760754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3808227-81FB-7569-C4B6-0A1B4F544F41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31EE4EE7-7247-C67F-C039-E10114B08ED7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F70D44-4D4D-BAB6-C36F-FC022BB93B8B}"/>
              </a:ext>
            </a:extLst>
          </p:cNvPr>
          <p:cNvGrpSpPr/>
          <p:nvPr/>
        </p:nvGrpSpPr>
        <p:grpSpPr>
          <a:xfrm>
            <a:off x="7444774" y="4748580"/>
            <a:ext cx="3446274" cy="1152144"/>
            <a:chOff x="7444774" y="4748580"/>
            <a:chExt cx="3446274" cy="1152144"/>
          </a:xfrm>
        </p:grpSpPr>
        <p:sp>
          <p:nvSpPr>
            <p:cNvPr id="106" name="Freeform 402">
              <a:extLst>
                <a:ext uri="{FF2B5EF4-FFF2-40B4-BE49-F238E27FC236}">
                  <a16:creationId xmlns:a16="http://schemas.microsoft.com/office/drawing/2014/main" id="{08652E60-85FE-F60B-A32F-653611298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5520" y="4926888"/>
              <a:ext cx="795528" cy="795528"/>
            </a:xfrm>
            <a:prstGeom prst="ellipse">
              <a:avLst/>
            </a:prstGeom>
            <a:solidFill>
              <a:srgbClr val="941651"/>
            </a:solidFill>
            <a:ln>
              <a:noFill/>
            </a:ln>
          </p:spPr>
          <p:txBody>
            <a:bodyPr vert="horz" wrap="square" lIns="91440" tIns="45720" rIns="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000" b="1" dirty="0">
                  <a:solidFill>
                    <a:schemeClr val="bg2"/>
                  </a:solidFill>
                </a:rPr>
                <a:t>06</a:t>
              </a:r>
            </a:p>
          </p:txBody>
        </p:sp>
        <p:sp>
          <p:nvSpPr>
            <p:cNvPr id="111" name="Freeform 410">
              <a:extLst>
                <a:ext uri="{FF2B5EF4-FFF2-40B4-BE49-F238E27FC236}">
                  <a16:creationId xmlns:a16="http://schemas.microsoft.com/office/drawing/2014/main" id="{00E8B645-7ABD-5B2E-482C-E153BABF8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4774" y="4748580"/>
              <a:ext cx="2962656" cy="1152144"/>
            </a:xfrm>
            <a:custGeom>
              <a:avLst/>
              <a:gdLst>
                <a:gd name="T0" fmla="*/ 5796 w 6402"/>
                <a:gd name="T1" fmla="*/ 0 h 2535"/>
                <a:gd name="T2" fmla="*/ 5889 w 6402"/>
                <a:gd name="T3" fmla="*/ 7 h 2535"/>
                <a:gd name="T4" fmla="*/ 6005 w 6402"/>
                <a:gd name="T5" fmla="*/ 37 h 2535"/>
                <a:gd name="T6" fmla="*/ 6110 w 6402"/>
                <a:gd name="T7" fmla="*/ 87 h 2535"/>
                <a:gd name="T8" fmla="*/ 6204 w 6402"/>
                <a:gd name="T9" fmla="*/ 157 h 2535"/>
                <a:gd name="T10" fmla="*/ 6282 w 6402"/>
                <a:gd name="T11" fmla="*/ 243 h 2535"/>
                <a:gd name="T12" fmla="*/ 6343 w 6402"/>
                <a:gd name="T13" fmla="*/ 343 h 2535"/>
                <a:gd name="T14" fmla="*/ 6382 w 6402"/>
                <a:gd name="T15" fmla="*/ 454 h 2535"/>
                <a:gd name="T16" fmla="*/ 6401 w 6402"/>
                <a:gd name="T17" fmla="*/ 574 h 2535"/>
                <a:gd name="T18" fmla="*/ 6402 w 6402"/>
                <a:gd name="T19" fmla="*/ 1929 h 2535"/>
                <a:gd name="T20" fmla="*/ 6394 w 6402"/>
                <a:gd name="T21" fmla="*/ 2021 h 2535"/>
                <a:gd name="T22" fmla="*/ 6365 w 6402"/>
                <a:gd name="T23" fmla="*/ 2137 h 2535"/>
                <a:gd name="T24" fmla="*/ 6314 w 6402"/>
                <a:gd name="T25" fmla="*/ 2243 h 2535"/>
                <a:gd name="T26" fmla="*/ 6245 w 6402"/>
                <a:gd name="T27" fmla="*/ 2336 h 2535"/>
                <a:gd name="T28" fmla="*/ 6159 w 6402"/>
                <a:gd name="T29" fmla="*/ 2415 h 2535"/>
                <a:gd name="T30" fmla="*/ 6058 w 6402"/>
                <a:gd name="T31" fmla="*/ 2475 h 2535"/>
                <a:gd name="T32" fmla="*/ 5947 w 6402"/>
                <a:gd name="T33" fmla="*/ 2515 h 2535"/>
                <a:gd name="T34" fmla="*/ 5827 w 6402"/>
                <a:gd name="T35" fmla="*/ 2534 h 2535"/>
                <a:gd name="T36" fmla="*/ 606 w 6402"/>
                <a:gd name="T37" fmla="*/ 2535 h 2535"/>
                <a:gd name="T38" fmla="*/ 513 w 6402"/>
                <a:gd name="T39" fmla="*/ 2527 h 2535"/>
                <a:gd name="T40" fmla="*/ 397 w 6402"/>
                <a:gd name="T41" fmla="*/ 2497 h 2535"/>
                <a:gd name="T42" fmla="*/ 291 w 6402"/>
                <a:gd name="T43" fmla="*/ 2447 h 2535"/>
                <a:gd name="T44" fmla="*/ 198 w 6402"/>
                <a:gd name="T45" fmla="*/ 2377 h 2535"/>
                <a:gd name="T46" fmla="*/ 120 w 6402"/>
                <a:gd name="T47" fmla="*/ 2291 h 2535"/>
                <a:gd name="T48" fmla="*/ 60 w 6402"/>
                <a:gd name="T49" fmla="*/ 2191 h 2535"/>
                <a:gd name="T50" fmla="*/ 19 w 6402"/>
                <a:gd name="T51" fmla="*/ 2080 h 2535"/>
                <a:gd name="T52" fmla="*/ 0 w 6402"/>
                <a:gd name="T53" fmla="*/ 1960 h 2535"/>
                <a:gd name="T54" fmla="*/ 0 w 6402"/>
                <a:gd name="T55" fmla="*/ 606 h 2535"/>
                <a:gd name="T56" fmla="*/ 7 w 6402"/>
                <a:gd name="T57" fmla="*/ 513 h 2535"/>
                <a:gd name="T58" fmla="*/ 37 w 6402"/>
                <a:gd name="T59" fmla="*/ 397 h 2535"/>
                <a:gd name="T60" fmla="*/ 87 w 6402"/>
                <a:gd name="T61" fmla="*/ 291 h 2535"/>
                <a:gd name="T62" fmla="*/ 157 w 6402"/>
                <a:gd name="T63" fmla="*/ 198 h 2535"/>
                <a:gd name="T64" fmla="*/ 243 w 6402"/>
                <a:gd name="T65" fmla="*/ 119 h 2535"/>
                <a:gd name="T66" fmla="*/ 343 w 6402"/>
                <a:gd name="T67" fmla="*/ 59 h 2535"/>
                <a:gd name="T68" fmla="*/ 454 w 6402"/>
                <a:gd name="T69" fmla="*/ 19 h 2535"/>
                <a:gd name="T70" fmla="*/ 575 w 6402"/>
                <a:gd name="T71" fmla="*/ 0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02" h="2535">
                  <a:moveTo>
                    <a:pt x="606" y="0"/>
                  </a:moveTo>
                  <a:lnTo>
                    <a:pt x="5796" y="0"/>
                  </a:lnTo>
                  <a:lnTo>
                    <a:pt x="5827" y="0"/>
                  </a:lnTo>
                  <a:lnTo>
                    <a:pt x="5889" y="7"/>
                  </a:lnTo>
                  <a:lnTo>
                    <a:pt x="5947" y="19"/>
                  </a:lnTo>
                  <a:lnTo>
                    <a:pt x="6005" y="37"/>
                  </a:lnTo>
                  <a:lnTo>
                    <a:pt x="6058" y="59"/>
                  </a:lnTo>
                  <a:lnTo>
                    <a:pt x="6110" y="87"/>
                  </a:lnTo>
                  <a:lnTo>
                    <a:pt x="6159" y="119"/>
                  </a:lnTo>
                  <a:lnTo>
                    <a:pt x="6204" y="157"/>
                  </a:lnTo>
                  <a:lnTo>
                    <a:pt x="6245" y="198"/>
                  </a:lnTo>
                  <a:lnTo>
                    <a:pt x="6282" y="243"/>
                  </a:lnTo>
                  <a:lnTo>
                    <a:pt x="6314" y="291"/>
                  </a:lnTo>
                  <a:lnTo>
                    <a:pt x="6343" y="343"/>
                  </a:lnTo>
                  <a:lnTo>
                    <a:pt x="6365" y="397"/>
                  </a:lnTo>
                  <a:lnTo>
                    <a:pt x="6382" y="454"/>
                  </a:lnTo>
                  <a:lnTo>
                    <a:pt x="6394" y="513"/>
                  </a:lnTo>
                  <a:lnTo>
                    <a:pt x="6401" y="574"/>
                  </a:lnTo>
                  <a:lnTo>
                    <a:pt x="6402" y="606"/>
                  </a:lnTo>
                  <a:lnTo>
                    <a:pt x="6402" y="1929"/>
                  </a:lnTo>
                  <a:lnTo>
                    <a:pt x="6401" y="1960"/>
                  </a:lnTo>
                  <a:lnTo>
                    <a:pt x="6394" y="2021"/>
                  </a:lnTo>
                  <a:lnTo>
                    <a:pt x="6382" y="2080"/>
                  </a:lnTo>
                  <a:lnTo>
                    <a:pt x="6365" y="2137"/>
                  </a:lnTo>
                  <a:lnTo>
                    <a:pt x="6343" y="2191"/>
                  </a:lnTo>
                  <a:lnTo>
                    <a:pt x="6314" y="2243"/>
                  </a:lnTo>
                  <a:lnTo>
                    <a:pt x="6282" y="2291"/>
                  </a:lnTo>
                  <a:lnTo>
                    <a:pt x="6245" y="2336"/>
                  </a:lnTo>
                  <a:lnTo>
                    <a:pt x="6204" y="2377"/>
                  </a:lnTo>
                  <a:lnTo>
                    <a:pt x="6159" y="2415"/>
                  </a:lnTo>
                  <a:lnTo>
                    <a:pt x="6110" y="2447"/>
                  </a:lnTo>
                  <a:lnTo>
                    <a:pt x="6058" y="2475"/>
                  </a:lnTo>
                  <a:lnTo>
                    <a:pt x="6005" y="2497"/>
                  </a:lnTo>
                  <a:lnTo>
                    <a:pt x="5947" y="2515"/>
                  </a:lnTo>
                  <a:lnTo>
                    <a:pt x="5889" y="2527"/>
                  </a:lnTo>
                  <a:lnTo>
                    <a:pt x="5827" y="2534"/>
                  </a:lnTo>
                  <a:lnTo>
                    <a:pt x="5796" y="2535"/>
                  </a:lnTo>
                  <a:lnTo>
                    <a:pt x="606" y="2535"/>
                  </a:lnTo>
                  <a:lnTo>
                    <a:pt x="575" y="2534"/>
                  </a:lnTo>
                  <a:lnTo>
                    <a:pt x="513" y="2527"/>
                  </a:lnTo>
                  <a:lnTo>
                    <a:pt x="454" y="2515"/>
                  </a:lnTo>
                  <a:lnTo>
                    <a:pt x="397" y="2497"/>
                  </a:lnTo>
                  <a:lnTo>
                    <a:pt x="343" y="2475"/>
                  </a:lnTo>
                  <a:lnTo>
                    <a:pt x="291" y="2447"/>
                  </a:lnTo>
                  <a:lnTo>
                    <a:pt x="243" y="2415"/>
                  </a:lnTo>
                  <a:lnTo>
                    <a:pt x="198" y="2377"/>
                  </a:lnTo>
                  <a:lnTo>
                    <a:pt x="157" y="2336"/>
                  </a:lnTo>
                  <a:lnTo>
                    <a:pt x="120" y="2291"/>
                  </a:lnTo>
                  <a:lnTo>
                    <a:pt x="87" y="2243"/>
                  </a:lnTo>
                  <a:lnTo>
                    <a:pt x="60" y="2191"/>
                  </a:lnTo>
                  <a:lnTo>
                    <a:pt x="37" y="2137"/>
                  </a:lnTo>
                  <a:lnTo>
                    <a:pt x="19" y="2080"/>
                  </a:lnTo>
                  <a:lnTo>
                    <a:pt x="7" y="2021"/>
                  </a:lnTo>
                  <a:lnTo>
                    <a:pt x="0" y="1960"/>
                  </a:lnTo>
                  <a:lnTo>
                    <a:pt x="0" y="1929"/>
                  </a:lnTo>
                  <a:lnTo>
                    <a:pt x="0" y="606"/>
                  </a:lnTo>
                  <a:lnTo>
                    <a:pt x="0" y="574"/>
                  </a:lnTo>
                  <a:lnTo>
                    <a:pt x="7" y="513"/>
                  </a:lnTo>
                  <a:lnTo>
                    <a:pt x="19" y="454"/>
                  </a:lnTo>
                  <a:lnTo>
                    <a:pt x="37" y="397"/>
                  </a:lnTo>
                  <a:lnTo>
                    <a:pt x="60" y="343"/>
                  </a:lnTo>
                  <a:lnTo>
                    <a:pt x="87" y="291"/>
                  </a:lnTo>
                  <a:lnTo>
                    <a:pt x="120" y="243"/>
                  </a:lnTo>
                  <a:lnTo>
                    <a:pt x="157" y="198"/>
                  </a:lnTo>
                  <a:lnTo>
                    <a:pt x="198" y="157"/>
                  </a:lnTo>
                  <a:lnTo>
                    <a:pt x="243" y="119"/>
                  </a:lnTo>
                  <a:lnTo>
                    <a:pt x="291" y="87"/>
                  </a:lnTo>
                  <a:lnTo>
                    <a:pt x="343" y="59"/>
                  </a:lnTo>
                  <a:lnTo>
                    <a:pt x="397" y="37"/>
                  </a:lnTo>
                  <a:lnTo>
                    <a:pt x="454" y="19"/>
                  </a:lnTo>
                  <a:lnTo>
                    <a:pt x="513" y="7"/>
                  </a:lnTo>
                  <a:lnTo>
                    <a:pt x="575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C8CCD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411">
              <a:extLst>
                <a:ext uri="{FF2B5EF4-FFF2-40B4-BE49-F238E27FC236}">
                  <a16:creationId xmlns:a16="http://schemas.microsoft.com/office/drawing/2014/main" id="{46A5BCE7-E897-A9BA-9B30-66D2AB626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4523" y="4925941"/>
              <a:ext cx="795528" cy="797422"/>
            </a:xfrm>
            <a:prstGeom prst="ellipse">
              <a:avLst/>
            </a:prstGeom>
            <a:solidFill>
              <a:srgbClr val="FFE1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3" name="Graphic 112" descr="Trophy with solid fill">
              <a:extLst>
                <a:ext uri="{FF2B5EF4-FFF2-40B4-BE49-F238E27FC236}">
                  <a16:creationId xmlns:a16="http://schemas.microsoft.com/office/drawing/2014/main" id="{CA0EF1D4-EF9D-75F7-03AB-9A5E08E49D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718423" y="5030788"/>
              <a:ext cx="587729" cy="587729"/>
            </a:xfrm>
            <a:prstGeom prst="rect">
              <a:avLst/>
            </a:prstGeom>
          </p:spPr>
        </p:pic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F48AAA7-1546-ECFC-2DC3-864C80EAF314}"/>
                </a:ext>
              </a:extLst>
            </p:cNvPr>
            <p:cNvGrpSpPr/>
            <p:nvPr/>
          </p:nvGrpSpPr>
          <p:grpSpPr>
            <a:xfrm>
              <a:off x="8466746" y="4944275"/>
              <a:ext cx="1825893" cy="760754"/>
              <a:chOff x="8921977" y="1371439"/>
              <a:chExt cx="2926080" cy="760754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121B600-F489-75DA-86D8-2DFEBF640699}"/>
                  </a:ext>
                </a:extLst>
              </p:cNvPr>
              <p:cNvSpPr txBox="1"/>
              <p:nvPr/>
            </p:nvSpPr>
            <p:spPr>
              <a:xfrm>
                <a:off x="8921977" y="1371439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rgbClr val="941651"/>
                    </a:solidFill>
                  </a:rPr>
                  <a:t>Lorem Ipsum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7204E12-78E7-64EA-89F9-1FB3806373BA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 a magna maecena qua.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0556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264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Bullseye Goals Diagram – Slide Template</vt:lpstr>
      <vt:lpstr>Bullseye Goals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Bullseye Goals Diagram</dc:title>
  <dc:creator>PresentationGO.com</dc:creator>
  <dc:description>© Copyright PresentationGO.com - Do not distribute or sale without written permission.</dc:description>
  <cp:lastModifiedBy>Christophe Barroche</cp:lastModifiedBy>
  <cp:revision>60</cp:revision>
  <dcterms:created xsi:type="dcterms:W3CDTF">2014-11-26T05:14:11Z</dcterms:created>
  <dcterms:modified xsi:type="dcterms:W3CDTF">2026-07-06T19:14:35Z</dcterms:modified>
  <cp:category>Charts &amp; Diagrams;Graphics &amp; Metaphors</cp:category>
</cp:coreProperties>
</file>