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75" d="100"/>
          <a:sy n="75" d="100"/>
        </p:scale>
        <p:origin x="755" y="85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3B1D8-EC34-DD59-1218-59009CDFF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5D1E38-B4DD-7D24-B7F9-8B6FE0396B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7AB66-F488-CAC5-BECA-7FC87EAD6B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A2907-3870-A169-63D6-3AE2675FB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47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Gantt Chart – Slide Template</a:t>
            </a:r>
          </a:p>
        </p:txBody>
      </p:sp>
      <p:sp>
        <p:nvSpPr>
          <p:cNvPr id="12" name="Line 6">
            <a:extLst>
              <a:ext uri="{FF2B5EF4-FFF2-40B4-BE49-F238E27FC236}">
                <a16:creationId xmlns:a16="http://schemas.microsoft.com/office/drawing/2014/main" id="{B40434A1-E715-5034-30CE-3A0A7AFE48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295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7">
            <a:extLst>
              <a:ext uri="{FF2B5EF4-FFF2-40B4-BE49-F238E27FC236}">
                <a16:creationId xmlns:a16="http://schemas.microsoft.com/office/drawing/2014/main" id="{F31B905C-6896-2C71-34BA-8EEC88917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2950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6785FF2A-C83D-74AC-8A16-DA0A440901AB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8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9">
            <a:extLst>
              <a:ext uri="{FF2B5EF4-FFF2-40B4-BE49-F238E27FC236}">
                <a16:creationId xmlns:a16="http://schemas.microsoft.com/office/drawing/2014/main" id="{299A093B-308C-A939-3F03-8F83FDD8AEA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838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0DC26A7A-0DC4-5BB9-D050-906C20C93B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231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id="{A0783847-5E37-3257-399D-95811A747E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2313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2">
            <a:extLst>
              <a:ext uri="{FF2B5EF4-FFF2-40B4-BE49-F238E27FC236}">
                <a16:creationId xmlns:a16="http://schemas.microsoft.com/office/drawing/2014/main" id="{12C7CFF7-567B-7329-0E91-D8C115832D1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0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13">
            <a:extLst>
              <a:ext uri="{FF2B5EF4-FFF2-40B4-BE49-F238E27FC236}">
                <a16:creationId xmlns:a16="http://schemas.microsoft.com/office/drawing/2014/main" id="{6B6F2562-E30B-08C7-7C30-833F18F0DE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00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14">
            <a:extLst>
              <a:ext uri="{FF2B5EF4-FFF2-40B4-BE49-F238E27FC236}">
                <a16:creationId xmlns:a16="http://schemas.microsoft.com/office/drawing/2014/main" id="{D69DB92C-11F1-5981-8C9D-E6C352A93A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15">
            <a:extLst>
              <a:ext uri="{FF2B5EF4-FFF2-40B4-BE49-F238E27FC236}">
                <a16:creationId xmlns:a16="http://schemas.microsoft.com/office/drawing/2014/main" id="{1B59D187-046E-18A6-0B75-55454739D9C0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A7CFEC18-A4E7-EC28-D107-0409E05E0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3975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17">
            <a:extLst>
              <a:ext uri="{FF2B5EF4-FFF2-40B4-BE49-F238E27FC236}">
                <a16:creationId xmlns:a16="http://schemas.microsoft.com/office/drawing/2014/main" id="{0FB8751D-2ECA-62B2-D6DD-8DCA9B97D2C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3975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18">
            <a:extLst>
              <a:ext uri="{FF2B5EF4-FFF2-40B4-BE49-F238E27FC236}">
                <a16:creationId xmlns:a16="http://schemas.microsoft.com/office/drawing/2014/main" id="{753D4EB0-5334-E6E7-2C9C-0EEA6CD624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786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19">
            <a:extLst>
              <a:ext uri="{FF2B5EF4-FFF2-40B4-BE49-F238E27FC236}">
                <a16:creationId xmlns:a16="http://schemas.microsoft.com/office/drawing/2014/main" id="{289534D0-BA80-E921-5FA7-DD442ECE5607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7863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0">
            <a:extLst>
              <a:ext uri="{FF2B5EF4-FFF2-40B4-BE49-F238E27FC236}">
                <a16:creationId xmlns:a16="http://schemas.microsoft.com/office/drawing/2014/main" id="{4C0BA0FA-1F90-FE27-30E4-3A0BBACFF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33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21">
            <a:extLst>
              <a:ext uri="{FF2B5EF4-FFF2-40B4-BE49-F238E27FC236}">
                <a16:creationId xmlns:a16="http://schemas.microsoft.com/office/drawing/2014/main" id="{7203B239-2462-C2C4-AF06-B7913220E2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3338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22">
            <a:extLst>
              <a:ext uri="{FF2B5EF4-FFF2-40B4-BE49-F238E27FC236}">
                <a16:creationId xmlns:a16="http://schemas.microsoft.com/office/drawing/2014/main" id="{01179068-5D8C-1F64-18B0-71E9630CCFB5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56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23">
            <a:extLst>
              <a:ext uri="{FF2B5EF4-FFF2-40B4-BE49-F238E27FC236}">
                <a16:creationId xmlns:a16="http://schemas.microsoft.com/office/drawing/2014/main" id="{AEC67551-AD25-3775-16D0-EADCC2997EB8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5638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24">
            <a:extLst>
              <a:ext uri="{FF2B5EF4-FFF2-40B4-BE49-F238E27FC236}">
                <a16:creationId xmlns:a16="http://schemas.microsoft.com/office/drawing/2014/main" id="{918553B8-F0B0-B42F-03C9-BAF0B6D9066A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111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25">
            <a:extLst>
              <a:ext uri="{FF2B5EF4-FFF2-40B4-BE49-F238E27FC236}">
                <a16:creationId xmlns:a16="http://schemas.microsoft.com/office/drawing/2014/main" id="{E5B2E64B-2156-2B78-D1C6-5FDFEC35BD7C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1113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26">
            <a:extLst>
              <a:ext uri="{FF2B5EF4-FFF2-40B4-BE49-F238E27FC236}">
                <a16:creationId xmlns:a16="http://schemas.microsoft.com/office/drawing/2014/main" id="{199ABD34-1803-1EBC-45C4-F21DAB9DF1D2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27">
            <a:extLst>
              <a:ext uri="{FF2B5EF4-FFF2-40B4-BE49-F238E27FC236}">
                <a16:creationId xmlns:a16="http://schemas.microsoft.com/office/drawing/2014/main" id="{7D2E8786-75D7-237A-BB5A-7000C4B8178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0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28">
            <a:extLst>
              <a:ext uri="{FF2B5EF4-FFF2-40B4-BE49-F238E27FC236}">
                <a16:creationId xmlns:a16="http://schemas.microsoft.com/office/drawing/2014/main" id="{EBCC0065-BA56-C53F-78A8-750043E7231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888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Line 29">
            <a:extLst>
              <a:ext uri="{FF2B5EF4-FFF2-40B4-BE49-F238E27FC236}">
                <a16:creationId xmlns:a16="http://schemas.microsoft.com/office/drawing/2014/main" id="{81A1AA36-C0C4-3C00-CE16-0D94C8F4AC0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8888" y="1637361"/>
            <a:ext cx="0" cy="2900363"/>
          </a:xfrm>
          <a:prstGeom prst="line">
            <a:avLst/>
          </a:prstGeom>
          <a:noFill/>
          <a:ln w="9525">
            <a:solidFill>
              <a:schemeClr val="bg1">
                <a:lumMod val="8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89986740-3704-37EE-4A8B-0487C32A1C09}"/>
              </a:ext>
            </a:extLst>
          </p:cNvPr>
          <p:cNvSpPr>
            <a:spLocks/>
          </p:cNvSpPr>
          <p:nvPr/>
        </p:nvSpPr>
        <p:spPr bwMode="auto">
          <a:xfrm>
            <a:off x="755650" y="1542111"/>
            <a:ext cx="1430338" cy="382588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2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8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1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4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20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20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4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1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8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2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2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8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1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4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20"/>
                </a:lnTo>
                <a:lnTo>
                  <a:pt x="2343" y="721"/>
                </a:lnTo>
                <a:lnTo>
                  <a:pt x="360" y="721"/>
                </a:lnTo>
                <a:lnTo>
                  <a:pt x="323" y="720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4"/>
                </a:lnTo>
                <a:lnTo>
                  <a:pt x="16" y="469"/>
                </a:lnTo>
                <a:lnTo>
                  <a:pt x="1" y="398"/>
                </a:lnTo>
                <a:lnTo>
                  <a:pt x="0" y="361"/>
                </a:lnTo>
                <a:lnTo>
                  <a:pt x="1" y="323"/>
                </a:lnTo>
                <a:lnTo>
                  <a:pt x="16" y="252"/>
                </a:lnTo>
                <a:lnTo>
                  <a:pt x="43" y="188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1</a:t>
            </a:r>
          </a:p>
        </p:txBody>
      </p:sp>
      <p:sp>
        <p:nvSpPr>
          <p:cNvPr id="81" name="Freeform 45">
            <a:extLst>
              <a:ext uri="{FF2B5EF4-FFF2-40B4-BE49-F238E27FC236}">
                <a16:creationId xmlns:a16="http://schemas.microsoft.com/office/drawing/2014/main" id="{37A7B1BB-A506-0DE3-88DC-1BDFB27D7869}"/>
              </a:ext>
            </a:extLst>
          </p:cNvPr>
          <p:cNvSpPr>
            <a:spLocks/>
          </p:cNvSpPr>
          <p:nvPr/>
        </p:nvSpPr>
        <p:spPr bwMode="auto">
          <a:xfrm>
            <a:off x="2759075" y="1646887"/>
            <a:ext cx="7915275" cy="173037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555DD51E-04DD-3CE3-720E-E2B906CBE218}"/>
              </a:ext>
            </a:extLst>
          </p:cNvPr>
          <p:cNvSpPr>
            <a:spLocks/>
          </p:cNvSpPr>
          <p:nvPr/>
        </p:nvSpPr>
        <p:spPr bwMode="auto">
          <a:xfrm>
            <a:off x="3408363" y="1646887"/>
            <a:ext cx="2808288" cy="173037"/>
          </a:xfrm>
          <a:prstGeom prst="roundRect">
            <a:avLst>
              <a:gd name="adj" fmla="val 50000"/>
            </a:avLst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7">
            <a:extLst>
              <a:ext uri="{FF2B5EF4-FFF2-40B4-BE49-F238E27FC236}">
                <a16:creationId xmlns:a16="http://schemas.microsoft.com/office/drawing/2014/main" id="{03916FCD-B82F-A72A-8907-36170EB73D0B}"/>
              </a:ext>
            </a:extLst>
          </p:cNvPr>
          <p:cNvSpPr>
            <a:spLocks/>
          </p:cNvSpPr>
          <p:nvPr/>
        </p:nvSpPr>
        <p:spPr bwMode="auto">
          <a:xfrm>
            <a:off x="3379788" y="1687742"/>
            <a:ext cx="57150" cy="88923"/>
          </a:xfrm>
          <a:prstGeom prst="ellipse">
            <a:avLst/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48">
            <a:extLst>
              <a:ext uri="{FF2B5EF4-FFF2-40B4-BE49-F238E27FC236}">
                <a16:creationId xmlns:a16="http://schemas.microsoft.com/office/drawing/2014/main" id="{6598C799-CB70-79A7-7E18-F82D4BD7348C}"/>
              </a:ext>
            </a:extLst>
          </p:cNvPr>
          <p:cNvSpPr>
            <a:spLocks/>
          </p:cNvSpPr>
          <p:nvPr/>
        </p:nvSpPr>
        <p:spPr bwMode="auto">
          <a:xfrm>
            <a:off x="6188075" y="1687742"/>
            <a:ext cx="57150" cy="88923"/>
          </a:xfrm>
          <a:prstGeom prst="ellipse">
            <a:avLst/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49">
            <a:extLst>
              <a:ext uri="{FF2B5EF4-FFF2-40B4-BE49-F238E27FC236}">
                <a16:creationId xmlns:a16="http://schemas.microsoft.com/office/drawing/2014/main" id="{FD61BEAA-D8A7-9AD1-1ECE-97A5BD14B0EF}"/>
              </a:ext>
            </a:extLst>
          </p:cNvPr>
          <p:cNvSpPr>
            <a:spLocks/>
          </p:cNvSpPr>
          <p:nvPr/>
        </p:nvSpPr>
        <p:spPr bwMode="auto">
          <a:xfrm>
            <a:off x="755650" y="2210449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3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3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3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3"/>
                </a:lnTo>
                <a:lnTo>
                  <a:pt x="16" y="469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2</a:t>
            </a:r>
          </a:p>
        </p:txBody>
      </p:sp>
      <p:sp>
        <p:nvSpPr>
          <p:cNvPr id="91" name="Freeform 58">
            <a:extLst>
              <a:ext uri="{FF2B5EF4-FFF2-40B4-BE49-F238E27FC236}">
                <a16:creationId xmlns:a16="http://schemas.microsoft.com/office/drawing/2014/main" id="{4102B082-33F2-8CE4-BA69-9059D6A4B907}"/>
              </a:ext>
            </a:extLst>
          </p:cNvPr>
          <p:cNvSpPr>
            <a:spLocks/>
          </p:cNvSpPr>
          <p:nvPr/>
        </p:nvSpPr>
        <p:spPr bwMode="auto">
          <a:xfrm>
            <a:off x="2759075" y="2314431"/>
            <a:ext cx="7915275" cy="173037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9">
            <a:extLst>
              <a:ext uri="{FF2B5EF4-FFF2-40B4-BE49-F238E27FC236}">
                <a16:creationId xmlns:a16="http://schemas.microsoft.com/office/drawing/2014/main" id="{7D48EFA0-DCCA-A5C6-69AD-F8FC9D5FDF23}"/>
              </a:ext>
            </a:extLst>
          </p:cNvPr>
          <p:cNvSpPr>
            <a:spLocks/>
          </p:cNvSpPr>
          <p:nvPr/>
        </p:nvSpPr>
        <p:spPr bwMode="auto">
          <a:xfrm>
            <a:off x="4219575" y="2314431"/>
            <a:ext cx="2435225" cy="173037"/>
          </a:xfrm>
          <a:prstGeom prst="roundRect">
            <a:avLst>
              <a:gd name="adj" fmla="val 50000"/>
            </a:avLst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60">
            <a:extLst>
              <a:ext uri="{FF2B5EF4-FFF2-40B4-BE49-F238E27FC236}">
                <a16:creationId xmlns:a16="http://schemas.microsoft.com/office/drawing/2014/main" id="{492ACB56-DD61-A99F-1DA4-2F7781CF6BF0}"/>
              </a:ext>
            </a:extLst>
          </p:cNvPr>
          <p:cNvSpPr>
            <a:spLocks/>
          </p:cNvSpPr>
          <p:nvPr/>
        </p:nvSpPr>
        <p:spPr bwMode="auto">
          <a:xfrm>
            <a:off x="4191000" y="2357690"/>
            <a:ext cx="57150" cy="86519"/>
          </a:xfrm>
          <a:prstGeom prst="ellipse">
            <a:avLst/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61">
            <a:extLst>
              <a:ext uri="{FF2B5EF4-FFF2-40B4-BE49-F238E27FC236}">
                <a16:creationId xmlns:a16="http://schemas.microsoft.com/office/drawing/2014/main" id="{683B733D-2D5B-FB03-17EC-0BADF1230E00}"/>
              </a:ext>
            </a:extLst>
          </p:cNvPr>
          <p:cNvSpPr>
            <a:spLocks/>
          </p:cNvSpPr>
          <p:nvPr/>
        </p:nvSpPr>
        <p:spPr bwMode="auto">
          <a:xfrm>
            <a:off x="6626225" y="2357690"/>
            <a:ext cx="57150" cy="86519"/>
          </a:xfrm>
          <a:prstGeom prst="ellipse">
            <a:avLst/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62">
            <a:extLst>
              <a:ext uri="{FF2B5EF4-FFF2-40B4-BE49-F238E27FC236}">
                <a16:creationId xmlns:a16="http://schemas.microsoft.com/office/drawing/2014/main" id="{07C5700C-5012-C7BC-4AAE-75022FCB3A76}"/>
              </a:ext>
            </a:extLst>
          </p:cNvPr>
          <p:cNvSpPr>
            <a:spLocks/>
          </p:cNvSpPr>
          <p:nvPr/>
        </p:nvSpPr>
        <p:spPr bwMode="auto">
          <a:xfrm>
            <a:off x="755650" y="2878786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8 h 721"/>
              <a:gd name="T26" fmla="*/ 2660 w 2703"/>
              <a:gd name="T27" fmla="*/ 533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7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7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3 h 721"/>
              <a:gd name="T54" fmla="*/ 16 w 2703"/>
              <a:gd name="T55" fmla="*/ 468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8"/>
                </a:lnTo>
                <a:lnTo>
                  <a:pt x="2660" y="533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7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7"/>
                </a:lnTo>
                <a:lnTo>
                  <a:pt x="131" y="639"/>
                </a:lnTo>
                <a:lnTo>
                  <a:pt x="82" y="590"/>
                </a:lnTo>
                <a:lnTo>
                  <a:pt x="43" y="533"/>
                </a:lnTo>
                <a:lnTo>
                  <a:pt x="16" y="468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3</a:t>
            </a:r>
          </a:p>
        </p:txBody>
      </p:sp>
      <p:sp>
        <p:nvSpPr>
          <p:cNvPr id="101" name="Freeform 71">
            <a:extLst>
              <a:ext uri="{FF2B5EF4-FFF2-40B4-BE49-F238E27FC236}">
                <a16:creationId xmlns:a16="http://schemas.microsoft.com/office/drawing/2014/main" id="{23F8C9C1-E754-279F-4813-205A5F8BDF69}"/>
              </a:ext>
            </a:extLst>
          </p:cNvPr>
          <p:cNvSpPr>
            <a:spLocks/>
          </p:cNvSpPr>
          <p:nvPr/>
        </p:nvSpPr>
        <p:spPr bwMode="auto">
          <a:xfrm>
            <a:off x="2759075" y="2982768"/>
            <a:ext cx="7915275" cy="173037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72">
            <a:extLst>
              <a:ext uri="{FF2B5EF4-FFF2-40B4-BE49-F238E27FC236}">
                <a16:creationId xmlns:a16="http://schemas.microsoft.com/office/drawing/2014/main" id="{A0C6A1B0-9997-DAFD-BF81-D2106C047F67}"/>
              </a:ext>
            </a:extLst>
          </p:cNvPr>
          <p:cNvSpPr>
            <a:spLocks/>
          </p:cNvSpPr>
          <p:nvPr/>
        </p:nvSpPr>
        <p:spPr bwMode="auto">
          <a:xfrm>
            <a:off x="5529263" y="2982768"/>
            <a:ext cx="3246438" cy="173037"/>
          </a:xfrm>
          <a:prstGeom prst="roundRect">
            <a:avLst>
              <a:gd name="adj" fmla="val 50000"/>
            </a:avLst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73">
            <a:extLst>
              <a:ext uri="{FF2B5EF4-FFF2-40B4-BE49-F238E27FC236}">
                <a16:creationId xmlns:a16="http://schemas.microsoft.com/office/drawing/2014/main" id="{F471A4C9-39FC-6EA8-1FA1-D0CE560FB7B3}"/>
              </a:ext>
            </a:extLst>
          </p:cNvPr>
          <p:cNvSpPr>
            <a:spLocks/>
          </p:cNvSpPr>
          <p:nvPr/>
        </p:nvSpPr>
        <p:spPr bwMode="auto">
          <a:xfrm>
            <a:off x="5500688" y="3026027"/>
            <a:ext cx="57150" cy="86519"/>
          </a:xfrm>
          <a:prstGeom prst="ellipse">
            <a:avLst/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74">
            <a:extLst>
              <a:ext uri="{FF2B5EF4-FFF2-40B4-BE49-F238E27FC236}">
                <a16:creationId xmlns:a16="http://schemas.microsoft.com/office/drawing/2014/main" id="{346D5555-A039-8694-6F75-A70AD6403C4B}"/>
              </a:ext>
            </a:extLst>
          </p:cNvPr>
          <p:cNvSpPr>
            <a:spLocks/>
          </p:cNvSpPr>
          <p:nvPr/>
        </p:nvSpPr>
        <p:spPr bwMode="auto">
          <a:xfrm>
            <a:off x="8747125" y="3026027"/>
            <a:ext cx="57150" cy="86519"/>
          </a:xfrm>
          <a:prstGeom prst="ellipse">
            <a:avLst/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75">
            <a:extLst>
              <a:ext uri="{FF2B5EF4-FFF2-40B4-BE49-F238E27FC236}">
                <a16:creationId xmlns:a16="http://schemas.microsoft.com/office/drawing/2014/main" id="{B1D3A50F-B4D7-212D-B13F-412C0DB39749}"/>
              </a:ext>
            </a:extLst>
          </p:cNvPr>
          <p:cNvSpPr>
            <a:spLocks/>
          </p:cNvSpPr>
          <p:nvPr/>
        </p:nvSpPr>
        <p:spPr bwMode="auto">
          <a:xfrm>
            <a:off x="755650" y="3545536"/>
            <a:ext cx="1430338" cy="382588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5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8 h 721"/>
              <a:gd name="T26" fmla="*/ 2660 w 2703"/>
              <a:gd name="T27" fmla="*/ 533 h 721"/>
              <a:gd name="T28" fmla="*/ 2621 w 2703"/>
              <a:gd name="T29" fmla="*/ 589 h 721"/>
              <a:gd name="T30" fmla="*/ 2572 w 2703"/>
              <a:gd name="T31" fmla="*/ 638 h 721"/>
              <a:gd name="T32" fmla="*/ 2516 w 2703"/>
              <a:gd name="T33" fmla="*/ 677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7 h 721"/>
              <a:gd name="T48" fmla="*/ 131 w 2703"/>
              <a:gd name="T49" fmla="*/ 638 h 721"/>
              <a:gd name="T50" fmla="*/ 82 w 2703"/>
              <a:gd name="T51" fmla="*/ 589 h 721"/>
              <a:gd name="T52" fmla="*/ 43 w 2703"/>
              <a:gd name="T53" fmla="*/ 533 h 721"/>
              <a:gd name="T54" fmla="*/ 16 w 2703"/>
              <a:gd name="T55" fmla="*/ 468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5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5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8"/>
                </a:lnTo>
                <a:lnTo>
                  <a:pt x="2660" y="533"/>
                </a:lnTo>
                <a:lnTo>
                  <a:pt x="2621" y="589"/>
                </a:lnTo>
                <a:lnTo>
                  <a:pt x="2572" y="638"/>
                </a:lnTo>
                <a:lnTo>
                  <a:pt x="2516" y="677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7"/>
                </a:lnTo>
                <a:lnTo>
                  <a:pt x="131" y="638"/>
                </a:lnTo>
                <a:lnTo>
                  <a:pt x="82" y="589"/>
                </a:lnTo>
                <a:lnTo>
                  <a:pt x="43" y="533"/>
                </a:lnTo>
                <a:lnTo>
                  <a:pt x="16" y="468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5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rgbClr val="2444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Project 4</a:t>
            </a:r>
          </a:p>
        </p:txBody>
      </p:sp>
      <p:sp>
        <p:nvSpPr>
          <p:cNvPr id="111" name="Freeform 84">
            <a:extLst>
              <a:ext uri="{FF2B5EF4-FFF2-40B4-BE49-F238E27FC236}">
                <a16:creationId xmlns:a16="http://schemas.microsoft.com/office/drawing/2014/main" id="{ECD4F462-82BE-5969-BAD5-387D9F649425}"/>
              </a:ext>
            </a:extLst>
          </p:cNvPr>
          <p:cNvSpPr>
            <a:spLocks/>
          </p:cNvSpPr>
          <p:nvPr/>
        </p:nvSpPr>
        <p:spPr bwMode="auto">
          <a:xfrm>
            <a:off x="2759075" y="3650312"/>
            <a:ext cx="7915275" cy="173037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85">
            <a:extLst>
              <a:ext uri="{FF2B5EF4-FFF2-40B4-BE49-F238E27FC236}">
                <a16:creationId xmlns:a16="http://schemas.microsoft.com/office/drawing/2014/main" id="{223E3F3C-2ABF-C972-18F9-545C64E7AE90}"/>
              </a:ext>
            </a:extLst>
          </p:cNvPr>
          <p:cNvSpPr>
            <a:spLocks/>
          </p:cNvSpPr>
          <p:nvPr/>
        </p:nvSpPr>
        <p:spPr bwMode="auto">
          <a:xfrm>
            <a:off x="7091363" y="3650312"/>
            <a:ext cx="2746375" cy="173037"/>
          </a:xfrm>
          <a:prstGeom prst="roundRect">
            <a:avLst>
              <a:gd name="adj" fmla="val 50000"/>
            </a:avLst>
          </a:prstGeom>
          <a:solidFill>
            <a:srgbClr val="2444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86">
            <a:extLst>
              <a:ext uri="{FF2B5EF4-FFF2-40B4-BE49-F238E27FC236}">
                <a16:creationId xmlns:a16="http://schemas.microsoft.com/office/drawing/2014/main" id="{FEA1AB32-4CB5-36EF-2974-11328884E1CB}"/>
              </a:ext>
            </a:extLst>
          </p:cNvPr>
          <p:cNvSpPr>
            <a:spLocks/>
          </p:cNvSpPr>
          <p:nvPr/>
        </p:nvSpPr>
        <p:spPr bwMode="auto">
          <a:xfrm>
            <a:off x="7062788" y="3691167"/>
            <a:ext cx="57150" cy="86519"/>
          </a:xfrm>
          <a:prstGeom prst="ellipse">
            <a:avLst/>
          </a:prstGeom>
          <a:solidFill>
            <a:srgbClr val="2444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87">
            <a:extLst>
              <a:ext uri="{FF2B5EF4-FFF2-40B4-BE49-F238E27FC236}">
                <a16:creationId xmlns:a16="http://schemas.microsoft.com/office/drawing/2014/main" id="{D5AD3662-8013-973F-4E73-45A9455273DB}"/>
              </a:ext>
            </a:extLst>
          </p:cNvPr>
          <p:cNvSpPr>
            <a:spLocks/>
          </p:cNvSpPr>
          <p:nvPr/>
        </p:nvSpPr>
        <p:spPr bwMode="auto">
          <a:xfrm>
            <a:off x="9809163" y="3691167"/>
            <a:ext cx="57150" cy="86519"/>
          </a:xfrm>
          <a:prstGeom prst="ellipse">
            <a:avLst/>
          </a:prstGeom>
          <a:solidFill>
            <a:srgbClr val="24447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88">
            <a:extLst>
              <a:ext uri="{FF2B5EF4-FFF2-40B4-BE49-F238E27FC236}">
                <a16:creationId xmlns:a16="http://schemas.microsoft.com/office/drawing/2014/main" id="{B42DBD50-9CE2-F27F-0A2B-D436B4250566}"/>
              </a:ext>
            </a:extLst>
          </p:cNvPr>
          <p:cNvSpPr>
            <a:spLocks/>
          </p:cNvSpPr>
          <p:nvPr/>
        </p:nvSpPr>
        <p:spPr bwMode="auto">
          <a:xfrm>
            <a:off x="755650" y="4213874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2 h 721"/>
              <a:gd name="T6" fmla="*/ 2451 w 2703"/>
              <a:gd name="T7" fmla="*/ 16 h 721"/>
              <a:gd name="T8" fmla="*/ 2516 w 2703"/>
              <a:gd name="T9" fmla="*/ 44 h 721"/>
              <a:gd name="T10" fmla="*/ 2572 w 2703"/>
              <a:gd name="T11" fmla="*/ 83 h 721"/>
              <a:gd name="T12" fmla="*/ 2621 w 2703"/>
              <a:gd name="T13" fmla="*/ 132 h 721"/>
              <a:gd name="T14" fmla="*/ 2660 w 2703"/>
              <a:gd name="T15" fmla="*/ 188 h 721"/>
              <a:gd name="T16" fmla="*/ 2687 w 2703"/>
              <a:gd name="T17" fmla="*/ 253 h 721"/>
              <a:gd name="T18" fmla="*/ 2702 w 2703"/>
              <a:gd name="T19" fmla="*/ 323 h 721"/>
              <a:gd name="T20" fmla="*/ 2703 w 2703"/>
              <a:gd name="T21" fmla="*/ 361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4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20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20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4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1 h 721"/>
              <a:gd name="T60" fmla="*/ 1 w 2703"/>
              <a:gd name="T61" fmla="*/ 323 h 721"/>
              <a:gd name="T62" fmla="*/ 16 w 2703"/>
              <a:gd name="T63" fmla="*/ 253 h 721"/>
              <a:gd name="T64" fmla="*/ 43 w 2703"/>
              <a:gd name="T65" fmla="*/ 188 h 721"/>
              <a:gd name="T66" fmla="*/ 82 w 2703"/>
              <a:gd name="T67" fmla="*/ 132 h 721"/>
              <a:gd name="T68" fmla="*/ 131 w 2703"/>
              <a:gd name="T69" fmla="*/ 83 h 721"/>
              <a:gd name="T70" fmla="*/ 187 w 2703"/>
              <a:gd name="T71" fmla="*/ 44 h 721"/>
              <a:gd name="T72" fmla="*/ 252 w 2703"/>
              <a:gd name="T73" fmla="*/ 16 h 721"/>
              <a:gd name="T74" fmla="*/ 323 w 2703"/>
              <a:gd name="T75" fmla="*/ 2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2"/>
                </a:lnTo>
                <a:lnTo>
                  <a:pt x="2451" y="16"/>
                </a:lnTo>
                <a:lnTo>
                  <a:pt x="2516" y="44"/>
                </a:lnTo>
                <a:lnTo>
                  <a:pt x="2572" y="83"/>
                </a:lnTo>
                <a:lnTo>
                  <a:pt x="2621" y="132"/>
                </a:lnTo>
                <a:lnTo>
                  <a:pt x="2660" y="188"/>
                </a:lnTo>
                <a:lnTo>
                  <a:pt x="2687" y="253"/>
                </a:lnTo>
                <a:lnTo>
                  <a:pt x="2702" y="323"/>
                </a:lnTo>
                <a:lnTo>
                  <a:pt x="2703" y="361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4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20"/>
                </a:lnTo>
                <a:lnTo>
                  <a:pt x="2343" y="721"/>
                </a:lnTo>
                <a:lnTo>
                  <a:pt x="360" y="721"/>
                </a:lnTo>
                <a:lnTo>
                  <a:pt x="323" y="720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4"/>
                </a:lnTo>
                <a:lnTo>
                  <a:pt x="16" y="469"/>
                </a:lnTo>
                <a:lnTo>
                  <a:pt x="1" y="398"/>
                </a:lnTo>
                <a:lnTo>
                  <a:pt x="0" y="361"/>
                </a:lnTo>
                <a:lnTo>
                  <a:pt x="1" y="323"/>
                </a:lnTo>
                <a:lnTo>
                  <a:pt x="16" y="253"/>
                </a:lnTo>
                <a:lnTo>
                  <a:pt x="43" y="188"/>
                </a:lnTo>
                <a:lnTo>
                  <a:pt x="82" y="132"/>
                </a:lnTo>
                <a:lnTo>
                  <a:pt x="131" y="83"/>
                </a:lnTo>
                <a:lnTo>
                  <a:pt x="187" y="44"/>
                </a:lnTo>
                <a:lnTo>
                  <a:pt x="252" y="16"/>
                </a:lnTo>
                <a:lnTo>
                  <a:pt x="323" y="2"/>
                </a:lnTo>
                <a:lnTo>
                  <a:pt x="360" y="0"/>
                </a:lnTo>
                <a:close/>
              </a:path>
            </a:pathLst>
          </a:cu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5</a:t>
            </a:r>
          </a:p>
        </p:txBody>
      </p:sp>
      <p:sp>
        <p:nvSpPr>
          <p:cNvPr id="121" name="Freeform 97">
            <a:extLst>
              <a:ext uri="{FF2B5EF4-FFF2-40B4-BE49-F238E27FC236}">
                <a16:creationId xmlns:a16="http://schemas.microsoft.com/office/drawing/2014/main" id="{CC4A2286-4011-0924-C76F-ADB3B022EBCF}"/>
              </a:ext>
            </a:extLst>
          </p:cNvPr>
          <p:cNvSpPr>
            <a:spLocks/>
          </p:cNvSpPr>
          <p:nvPr/>
        </p:nvSpPr>
        <p:spPr bwMode="auto">
          <a:xfrm>
            <a:off x="2736561" y="4317856"/>
            <a:ext cx="7915275" cy="173037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98">
            <a:extLst>
              <a:ext uri="{FF2B5EF4-FFF2-40B4-BE49-F238E27FC236}">
                <a16:creationId xmlns:a16="http://schemas.microsoft.com/office/drawing/2014/main" id="{FCA5FEB5-BC0D-D1D5-249A-22F3DC52F235}"/>
              </a:ext>
            </a:extLst>
          </p:cNvPr>
          <p:cNvSpPr>
            <a:spLocks/>
          </p:cNvSpPr>
          <p:nvPr/>
        </p:nvSpPr>
        <p:spPr bwMode="auto">
          <a:xfrm>
            <a:off x="8378536" y="4317856"/>
            <a:ext cx="1935163" cy="173037"/>
          </a:xfrm>
          <a:prstGeom prst="roundRect">
            <a:avLst>
              <a:gd name="adj" fmla="val 50000"/>
            </a:avLst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99">
            <a:extLst>
              <a:ext uri="{FF2B5EF4-FFF2-40B4-BE49-F238E27FC236}">
                <a16:creationId xmlns:a16="http://schemas.microsoft.com/office/drawing/2014/main" id="{F4D2495F-87D2-2E24-8E74-BFB044B900CD}"/>
              </a:ext>
            </a:extLst>
          </p:cNvPr>
          <p:cNvSpPr>
            <a:spLocks/>
          </p:cNvSpPr>
          <p:nvPr/>
        </p:nvSpPr>
        <p:spPr bwMode="auto">
          <a:xfrm>
            <a:off x="8349961" y="4361115"/>
            <a:ext cx="57150" cy="86519"/>
          </a:xfrm>
          <a:prstGeom prst="ellipse">
            <a:avLst/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00">
            <a:extLst>
              <a:ext uri="{FF2B5EF4-FFF2-40B4-BE49-F238E27FC236}">
                <a16:creationId xmlns:a16="http://schemas.microsoft.com/office/drawing/2014/main" id="{DC23EB40-FE8A-80D4-1CA5-4AB5BBCB9C56}"/>
              </a:ext>
            </a:extLst>
          </p:cNvPr>
          <p:cNvSpPr>
            <a:spLocks/>
          </p:cNvSpPr>
          <p:nvPr/>
        </p:nvSpPr>
        <p:spPr bwMode="auto">
          <a:xfrm>
            <a:off x="10285124" y="4361115"/>
            <a:ext cx="57150" cy="86519"/>
          </a:xfrm>
          <a:prstGeom prst="ellipse">
            <a:avLst/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01">
            <a:extLst>
              <a:ext uri="{FF2B5EF4-FFF2-40B4-BE49-F238E27FC236}">
                <a16:creationId xmlns:a16="http://schemas.microsoft.com/office/drawing/2014/main" id="{71D9EAED-CE05-8AFC-D637-C42DA24D9A46}"/>
              </a:ext>
            </a:extLst>
          </p:cNvPr>
          <p:cNvSpPr>
            <a:spLocks/>
          </p:cNvSpPr>
          <p:nvPr/>
        </p:nvSpPr>
        <p:spPr bwMode="auto">
          <a:xfrm>
            <a:off x="2759075" y="5201589"/>
            <a:ext cx="7915275" cy="114300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02">
            <a:extLst>
              <a:ext uri="{FF2B5EF4-FFF2-40B4-BE49-F238E27FC236}">
                <a16:creationId xmlns:a16="http://schemas.microsoft.com/office/drawing/2014/main" id="{29E9EDF4-C1C9-0B0F-B9B6-1488C6C02843}"/>
              </a:ext>
            </a:extLst>
          </p:cNvPr>
          <p:cNvSpPr>
            <a:spLocks/>
          </p:cNvSpPr>
          <p:nvPr/>
        </p:nvSpPr>
        <p:spPr bwMode="auto">
          <a:xfrm>
            <a:off x="3197225" y="5172220"/>
            <a:ext cx="171450" cy="173038"/>
          </a:xfrm>
          <a:prstGeom prst="ellipse">
            <a:avLst/>
          </a:prstGeom>
          <a:solidFill>
            <a:srgbClr val="FBA91E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06">
            <a:extLst>
              <a:ext uri="{FF2B5EF4-FFF2-40B4-BE49-F238E27FC236}">
                <a16:creationId xmlns:a16="http://schemas.microsoft.com/office/drawing/2014/main" id="{D44ACD1B-AA17-2A40-3C61-FC83A064D535}"/>
              </a:ext>
            </a:extLst>
          </p:cNvPr>
          <p:cNvSpPr>
            <a:spLocks/>
          </p:cNvSpPr>
          <p:nvPr/>
        </p:nvSpPr>
        <p:spPr bwMode="auto">
          <a:xfrm>
            <a:off x="3822700" y="5172220"/>
            <a:ext cx="171450" cy="173038"/>
          </a:xfrm>
          <a:prstGeom prst="ellipse">
            <a:avLst/>
          </a:prstGeom>
          <a:solidFill>
            <a:srgbClr val="FEDA2F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10">
            <a:extLst>
              <a:ext uri="{FF2B5EF4-FFF2-40B4-BE49-F238E27FC236}">
                <a16:creationId xmlns:a16="http://schemas.microsoft.com/office/drawing/2014/main" id="{5DCECC33-81BA-8BC2-E366-AF4702CCE6DF}"/>
              </a:ext>
            </a:extLst>
          </p:cNvPr>
          <p:cNvSpPr>
            <a:spLocks/>
          </p:cNvSpPr>
          <p:nvPr/>
        </p:nvSpPr>
        <p:spPr bwMode="auto">
          <a:xfrm>
            <a:off x="4445000" y="5172220"/>
            <a:ext cx="171450" cy="173038"/>
          </a:xfrm>
          <a:prstGeom prst="ellipse">
            <a:avLst/>
          </a:prstGeom>
          <a:solidFill>
            <a:srgbClr val="F15F47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14">
            <a:extLst>
              <a:ext uri="{FF2B5EF4-FFF2-40B4-BE49-F238E27FC236}">
                <a16:creationId xmlns:a16="http://schemas.microsoft.com/office/drawing/2014/main" id="{6EB85EF8-C992-5B16-2CDA-0E91F2042130}"/>
              </a:ext>
            </a:extLst>
          </p:cNvPr>
          <p:cNvSpPr>
            <a:spLocks/>
          </p:cNvSpPr>
          <p:nvPr/>
        </p:nvSpPr>
        <p:spPr bwMode="auto">
          <a:xfrm>
            <a:off x="5070475" y="5172220"/>
            <a:ext cx="171450" cy="173038"/>
          </a:xfrm>
          <a:prstGeom prst="ellipse">
            <a:avLst/>
          </a:prstGeom>
          <a:solidFill>
            <a:srgbClr val="244470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118">
            <a:extLst>
              <a:ext uri="{FF2B5EF4-FFF2-40B4-BE49-F238E27FC236}">
                <a16:creationId xmlns:a16="http://schemas.microsoft.com/office/drawing/2014/main" id="{F64D22E9-4B47-A8AA-259D-4E7B0EEE1370}"/>
              </a:ext>
            </a:extLst>
          </p:cNvPr>
          <p:cNvSpPr>
            <a:spLocks/>
          </p:cNvSpPr>
          <p:nvPr/>
        </p:nvSpPr>
        <p:spPr bwMode="auto">
          <a:xfrm>
            <a:off x="5694363" y="5172220"/>
            <a:ext cx="171450" cy="173038"/>
          </a:xfrm>
          <a:prstGeom prst="ellipse">
            <a:avLst/>
          </a:prstGeom>
          <a:solidFill>
            <a:srgbClr val="3AC6E1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122">
            <a:extLst>
              <a:ext uri="{FF2B5EF4-FFF2-40B4-BE49-F238E27FC236}">
                <a16:creationId xmlns:a16="http://schemas.microsoft.com/office/drawing/2014/main" id="{41D34D82-98C9-9DC0-5D77-EED6944A47CC}"/>
              </a:ext>
            </a:extLst>
          </p:cNvPr>
          <p:cNvSpPr>
            <a:spLocks/>
          </p:cNvSpPr>
          <p:nvPr/>
        </p:nvSpPr>
        <p:spPr bwMode="auto">
          <a:xfrm>
            <a:off x="6318250" y="5172220"/>
            <a:ext cx="171450" cy="173038"/>
          </a:xfrm>
          <a:prstGeom prst="ellipse">
            <a:avLst/>
          </a:prstGeom>
          <a:solidFill>
            <a:srgbClr val="6EA56C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126">
            <a:extLst>
              <a:ext uri="{FF2B5EF4-FFF2-40B4-BE49-F238E27FC236}">
                <a16:creationId xmlns:a16="http://schemas.microsoft.com/office/drawing/2014/main" id="{36A513D3-5D0D-A8BA-24F2-B2CE45B77BA3}"/>
              </a:ext>
            </a:extLst>
          </p:cNvPr>
          <p:cNvSpPr>
            <a:spLocks/>
          </p:cNvSpPr>
          <p:nvPr/>
        </p:nvSpPr>
        <p:spPr bwMode="auto">
          <a:xfrm>
            <a:off x="6942138" y="5172220"/>
            <a:ext cx="171450" cy="173038"/>
          </a:xfrm>
          <a:prstGeom prst="ellipse">
            <a:avLst/>
          </a:prstGeom>
          <a:solidFill>
            <a:srgbClr val="FBA91E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130">
            <a:extLst>
              <a:ext uri="{FF2B5EF4-FFF2-40B4-BE49-F238E27FC236}">
                <a16:creationId xmlns:a16="http://schemas.microsoft.com/office/drawing/2014/main" id="{3C630059-BC32-4242-DB34-B6B59CC5A93E}"/>
              </a:ext>
            </a:extLst>
          </p:cNvPr>
          <p:cNvSpPr>
            <a:spLocks/>
          </p:cNvSpPr>
          <p:nvPr/>
        </p:nvSpPr>
        <p:spPr bwMode="auto">
          <a:xfrm>
            <a:off x="7567613" y="5172220"/>
            <a:ext cx="171450" cy="173038"/>
          </a:xfrm>
          <a:prstGeom prst="ellipse">
            <a:avLst/>
          </a:prstGeom>
          <a:solidFill>
            <a:srgbClr val="FEDA2F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34">
            <a:extLst>
              <a:ext uri="{FF2B5EF4-FFF2-40B4-BE49-F238E27FC236}">
                <a16:creationId xmlns:a16="http://schemas.microsoft.com/office/drawing/2014/main" id="{12F68CD7-6F3A-651C-C33A-E77B9DFB8D14}"/>
              </a:ext>
            </a:extLst>
          </p:cNvPr>
          <p:cNvSpPr>
            <a:spLocks/>
          </p:cNvSpPr>
          <p:nvPr/>
        </p:nvSpPr>
        <p:spPr bwMode="auto">
          <a:xfrm>
            <a:off x="8189913" y="5172220"/>
            <a:ext cx="173038" cy="173038"/>
          </a:xfrm>
          <a:prstGeom prst="ellipse">
            <a:avLst/>
          </a:prstGeom>
          <a:solidFill>
            <a:srgbClr val="F15F47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38">
            <a:extLst>
              <a:ext uri="{FF2B5EF4-FFF2-40B4-BE49-F238E27FC236}">
                <a16:creationId xmlns:a16="http://schemas.microsoft.com/office/drawing/2014/main" id="{8CF5A36D-1287-F6DA-DB69-D3348B8D22C9}"/>
              </a:ext>
            </a:extLst>
          </p:cNvPr>
          <p:cNvSpPr>
            <a:spLocks/>
          </p:cNvSpPr>
          <p:nvPr/>
        </p:nvSpPr>
        <p:spPr bwMode="auto">
          <a:xfrm>
            <a:off x="8815388" y="5172220"/>
            <a:ext cx="171450" cy="173038"/>
          </a:xfrm>
          <a:prstGeom prst="ellipse">
            <a:avLst/>
          </a:prstGeom>
          <a:solidFill>
            <a:srgbClr val="244470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42">
            <a:extLst>
              <a:ext uri="{FF2B5EF4-FFF2-40B4-BE49-F238E27FC236}">
                <a16:creationId xmlns:a16="http://schemas.microsoft.com/office/drawing/2014/main" id="{15659095-345B-71E6-8000-E7AAE2CB65A2}"/>
              </a:ext>
            </a:extLst>
          </p:cNvPr>
          <p:cNvSpPr>
            <a:spLocks/>
          </p:cNvSpPr>
          <p:nvPr/>
        </p:nvSpPr>
        <p:spPr bwMode="auto">
          <a:xfrm>
            <a:off x="9439275" y="5172220"/>
            <a:ext cx="171450" cy="173038"/>
          </a:xfrm>
          <a:prstGeom prst="ellipse">
            <a:avLst/>
          </a:prstGeom>
          <a:solidFill>
            <a:srgbClr val="3AC6E1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146">
            <a:extLst>
              <a:ext uri="{FF2B5EF4-FFF2-40B4-BE49-F238E27FC236}">
                <a16:creationId xmlns:a16="http://schemas.microsoft.com/office/drawing/2014/main" id="{7F3EF0CD-5B8C-A854-5C0F-C7E40E2AB212}"/>
              </a:ext>
            </a:extLst>
          </p:cNvPr>
          <p:cNvSpPr>
            <a:spLocks/>
          </p:cNvSpPr>
          <p:nvPr/>
        </p:nvSpPr>
        <p:spPr bwMode="auto">
          <a:xfrm>
            <a:off x="10063163" y="5172220"/>
            <a:ext cx="171450" cy="173038"/>
          </a:xfrm>
          <a:prstGeom prst="ellipse">
            <a:avLst/>
          </a:prstGeom>
          <a:solidFill>
            <a:srgbClr val="6EA56C"/>
          </a:solidFill>
          <a:ln w="28575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1FC7FEB-F229-C302-A762-7EA599C565B3}"/>
              </a:ext>
            </a:extLst>
          </p:cNvPr>
          <p:cNvSpPr txBox="1"/>
          <p:nvPr/>
        </p:nvSpPr>
        <p:spPr>
          <a:xfrm>
            <a:off x="3016655" y="5478607"/>
            <a:ext cx="507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JAN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FA3BFCA-2925-C9A6-F556-CF898C5DA9EF}"/>
              </a:ext>
            </a:extLst>
          </p:cNvPr>
          <p:cNvSpPr txBox="1"/>
          <p:nvPr/>
        </p:nvSpPr>
        <p:spPr>
          <a:xfrm>
            <a:off x="3661402" y="5478607"/>
            <a:ext cx="494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FEB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94F0E1F-0A35-F4D5-CE9A-87F1B7EA6C08}"/>
              </a:ext>
            </a:extLst>
          </p:cNvPr>
          <p:cNvSpPr txBox="1"/>
          <p:nvPr/>
        </p:nvSpPr>
        <p:spPr>
          <a:xfrm>
            <a:off x="4228398" y="5478607"/>
            <a:ext cx="604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MAR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BF31FBF3-DCEB-4A7D-0809-26128F616C1D}"/>
              </a:ext>
            </a:extLst>
          </p:cNvPr>
          <p:cNvSpPr txBox="1"/>
          <p:nvPr/>
        </p:nvSpPr>
        <p:spPr>
          <a:xfrm>
            <a:off x="4889140" y="5478607"/>
            <a:ext cx="534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APR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EEEA2BEF-9D1B-76B5-3639-8827D7C07221}"/>
              </a:ext>
            </a:extLst>
          </p:cNvPr>
          <p:cNvSpPr txBox="1"/>
          <p:nvPr/>
        </p:nvSpPr>
        <p:spPr>
          <a:xfrm>
            <a:off x="5490137" y="5478607"/>
            <a:ext cx="579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MAY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46EAD997-C51C-1DCF-3256-B04105CFE24D}"/>
              </a:ext>
            </a:extLst>
          </p:cNvPr>
          <p:cNvSpPr txBox="1"/>
          <p:nvPr/>
        </p:nvSpPr>
        <p:spPr>
          <a:xfrm>
            <a:off x="6143327" y="5478607"/>
            <a:ext cx="521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JUN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27B5987-8905-558B-2DC9-F2791DE719E8}"/>
              </a:ext>
            </a:extLst>
          </p:cNvPr>
          <p:cNvSpPr txBox="1"/>
          <p:nvPr/>
        </p:nvSpPr>
        <p:spPr>
          <a:xfrm>
            <a:off x="6787292" y="5478607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JUL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396229F9-CB20-2D81-D398-D3469F008E7B}"/>
              </a:ext>
            </a:extLst>
          </p:cNvPr>
          <p:cNvSpPr txBox="1"/>
          <p:nvPr/>
        </p:nvSpPr>
        <p:spPr>
          <a:xfrm>
            <a:off x="7362439" y="5478607"/>
            <a:ext cx="57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AUG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A0C3BC91-484A-AF0A-7F37-668145CADE77}"/>
              </a:ext>
            </a:extLst>
          </p:cNvPr>
          <p:cNvSpPr txBox="1"/>
          <p:nvPr/>
        </p:nvSpPr>
        <p:spPr>
          <a:xfrm>
            <a:off x="8030218" y="5478607"/>
            <a:ext cx="4908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SEP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0AB547D4-5B91-B5B6-AC0A-99B3ED2F678D}"/>
              </a:ext>
            </a:extLst>
          </p:cNvPr>
          <p:cNvSpPr txBox="1"/>
          <p:nvPr/>
        </p:nvSpPr>
        <p:spPr>
          <a:xfrm>
            <a:off x="8633540" y="5478607"/>
            <a:ext cx="535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OCT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648CB84F-0B79-43D9-1FEE-447357548D30}"/>
              </a:ext>
            </a:extLst>
          </p:cNvPr>
          <p:cNvSpPr txBox="1"/>
          <p:nvPr/>
        </p:nvSpPr>
        <p:spPr>
          <a:xfrm>
            <a:off x="9236459" y="5478607"/>
            <a:ext cx="577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NOV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BD67AA38-6C16-B298-CA20-B96AC5E8D1E7}"/>
              </a:ext>
            </a:extLst>
          </p:cNvPr>
          <p:cNvSpPr txBox="1"/>
          <p:nvPr/>
        </p:nvSpPr>
        <p:spPr>
          <a:xfrm>
            <a:off x="9888945" y="5478607"/>
            <a:ext cx="519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08F47-55DB-408A-8D39-B887464DC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56DA4-93A9-4755-4F5E-C4240306D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Timeline Gantt Chart – Slide Template</a:t>
            </a:r>
          </a:p>
        </p:txBody>
      </p:sp>
      <p:sp>
        <p:nvSpPr>
          <p:cNvPr id="12" name="Line 6">
            <a:extLst>
              <a:ext uri="{FF2B5EF4-FFF2-40B4-BE49-F238E27FC236}">
                <a16:creationId xmlns:a16="http://schemas.microsoft.com/office/drawing/2014/main" id="{982481A7-5F0E-902D-C675-B4C1B3B8877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295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7">
            <a:extLst>
              <a:ext uri="{FF2B5EF4-FFF2-40B4-BE49-F238E27FC236}">
                <a16:creationId xmlns:a16="http://schemas.microsoft.com/office/drawing/2014/main" id="{4CF2F0ED-5D12-D08B-FE92-106A77D554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82950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8">
            <a:extLst>
              <a:ext uri="{FF2B5EF4-FFF2-40B4-BE49-F238E27FC236}">
                <a16:creationId xmlns:a16="http://schemas.microsoft.com/office/drawing/2014/main" id="{91A426E0-BFA5-019B-CB06-67C448EAC5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8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9">
            <a:extLst>
              <a:ext uri="{FF2B5EF4-FFF2-40B4-BE49-F238E27FC236}">
                <a16:creationId xmlns:a16="http://schemas.microsoft.com/office/drawing/2014/main" id="{C6C06FBA-8665-2448-14EA-C96AB46C1A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6838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0">
            <a:extLst>
              <a:ext uri="{FF2B5EF4-FFF2-40B4-BE49-F238E27FC236}">
                <a16:creationId xmlns:a16="http://schemas.microsoft.com/office/drawing/2014/main" id="{429080D8-3FFC-0BF1-6AC4-8DB9A48556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231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1">
            <a:extLst>
              <a:ext uri="{FF2B5EF4-FFF2-40B4-BE49-F238E27FC236}">
                <a16:creationId xmlns:a16="http://schemas.microsoft.com/office/drawing/2014/main" id="{1435BDE7-F6B8-6414-D4F5-8DE4DB60576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32313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12">
            <a:extLst>
              <a:ext uri="{FF2B5EF4-FFF2-40B4-BE49-F238E27FC236}">
                <a16:creationId xmlns:a16="http://schemas.microsoft.com/office/drawing/2014/main" id="{A7FADF05-47DB-248D-E947-0217CC19F881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0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13">
            <a:extLst>
              <a:ext uri="{FF2B5EF4-FFF2-40B4-BE49-F238E27FC236}">
                <a16:creationId xmlns:a16="http://schemas.microsoft.com/office/drawing/2014/main" id="{A7BBA180-C63C-323F-9F4A-BEF4D790090B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6200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14">
            <a:extLst>
              <a:ext uri="{FF2B5EF4-FFF2-40B4-BE49-F238E27FC236}">
                <a16:creationId xmlns:a16="http://schemas.microsoft.com/office/drawing/2014/main" id="{E8D1E449-F072-6F1F-7ECA-CF2CA845EA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15">
            <a:extLst>
              <a:ext uri="{FF2B5EF4-FFF2-40B4-BE49-F238E27FC236}">
                <a16:creationId xmlns:a16="http://schemas.microsoft.com/office/drawing/2014/main" id="{2287C218-7EA8-AFB8-4BEA-13F07D534707}"/>
              </a:ext>
            </a:extLst>
          </p:cNvPr>
          <p:cNvSpPr>
            <a:spLocks noChangeShapeType="1"/>
          </p:cNvSpPr>
          <p:nvPr/>
        </p:nvSpPr>
        <p:spPr bwMode="auto">
          <a:xfrm>
            <a:off x="5780088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16">
            <a:extLst>
              <a:ext uri="{FF2B5EF4-FFF2-40B4-BE49-F238E27FC236}">
                <a16:creationId xmlns:a16="http://schemas.microsoft.com/office/drawing/2014/main" id="{AF0373D7-CDD2-11E1-1EBD-C62621BB5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3975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17">
            <a:extLst>
              <a:ext uri="{FF2B5EF4-FFF2-40B4-BE49-F238E27FC236}">
                <a16:creationId xmlns:a16="http://schemas.microsoft.com/office/drawing/2014/main" id="{55865911-442D-7698-40DA-3FAED9F7B8D5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3975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18">
            <a:extLst>
              <a:ext uri="{FF2B5EF4-FFF2-40B4-BE49-F238E27FC236}">
                <a16:creationId xmlns:a16="http://schemas.microsoft.com/office/drawing/2014/main" id="{473E6CA2-41E4-682E-9CA8-F10728C7D1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786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19">
            <a:extLst>
              <a:ext uri="{FF2B5EF4-FFF2-40B4-BE49-F238E27FC236}">
                <a16:creationId xmlns:a16="http://schemas.microsoft.com/office/drawing/2014/main" id="{A57672B6-30CB-31CA-C72C-AA53F023E14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7863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Line 20">
            <a:extLst>
              <a:ext uri="{FF2B5EF4-FFF2-40B4-BE49-F238E27FC236}">
                <a16:creationId xmlns:a16="http://schemas.microsoft.com/office/drawing/2014/main" id="{71D8E6F7-FF75-E9A6-C165-8AB540A427B8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33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Line 21">
            <a:extLst>
              <a:ext uri="{FF2B5EF4-FFF2-40B4-BE49-F238E27FC236}">
                <a16:creationId xmlns:a16="http://schemas.microsoft.com/office/drawing/2014/main" id="{2EFE0DBE-0DBC-1BE1-FEBD-EF2A758BFD0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3338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Line 22">
            <a:extLst>
              <a:ext uri="{FF2B5EF4-FFF2-40B4-BE49-F238E27FC236}">
                <a16:creationId xmlns:a16="http://schemas.microsoft.com/office/drawing/2014/main" id="{2F87AB09-92F7-38AB-3593-E2C89A1C898A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563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Line 23">
            <a:extLst>
              <a:ext uri="{FF2B5EF4-FFF2-40B4-BE49-F238E27FC236}">
                <a16:creationId xmlns:a16="http://schemas.microsoft.com/office/drawing/2014/main" id="{B6C4BD75-6F46-A1B9-C8D1-E692EFA66B04}"/>
              </a:ext>
            </a:extLst>
          </p:cNvPr>
          <p:cNvSpPr>
            <a:spLocks noChangeShapeType="1"/>
          </p:cNvSpPr>
          <p:nvPr/>
        </p:nvSpPr>
        <p:spPr bwMode="auto">
          <a:xfrm>
            <a:off x="8275638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Line 24">
            <a:extLst>
              <a:ext uri="{FF2B5EF4-FFF2-40B4-BE49-F238E27FC236}">
                <a16:creationId xmlns:a16="http://schemas.microsoft.com/office/drawing/2014/main" id="{894644E1-A8CD-8B37-AED5-4D4A7FDBE449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1113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Line 25">
            <a:extLst>
              <a:ext uri="{FF2B5EF4-FFF2-40B4-BE49-F238E27FC236}">
                <a16:creationId xmlns:a16="http://schemas.microsoft.com/office/drawing/2014/main" id="{C880A949-7140-1672-9344-BCA1561341CF}"/>
              </a:ext>
            </a:extLst>
          </p:cNvPr>
          <p:cNvSpPr>
            <a:spLocks noChangeShapeType="1"/>
          </p:cNvSpPr>
          <p:nvPr/>
        </p:nvSpPr>
        <p:spPr bwMode="auto">
          <a:xfrm>
            <a:off x="8901113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26">
            <a:extLst>
              <a:ext uri="{FF2B5EF4-FFF2-40B4-BE49-F238E27FC236}">
                <a16:creationId xmlns:a16="http://schemas.microsoft.com/office/drawing/2014/main" id="{2DBBBA85-467C-3E46-7D74-74AE74AFBF65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0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Line 27">
            <a:extLst>
              <a:ext uri="{FF2B5EF4-FFF2-40B4-BE49-F238E27FC236}">
                <a16:creationId xmlns:a16="http://schemas.microsoft.com/office/drawing/2014/main" id="{1D8722C8-0FAA-7EBD-ED45-9B18FC9046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5000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28">
            <a:extLst>
              <a:ext uri="{FF2B5EF4-FFF2-40B4-BE49-F238E27FC236}">
                <a16:creationId xmlns:a16="http://schemas.microsoft.com/office/drawing/2014/main" id="{4BB9D9CF-C026-7BB9-19D3-EE8EF1A1963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8888" y="1637361"/>
            <a:ext cx="0" cy="290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Line 29">
            <a:extLst>
              <a:ext uri="{FF2B5EF4-FFF2-40B4-BE49-F238E27FC236}">
                <a16:creationId xmlns:a16="http://schemas.microsoft.com/office/drawing/2014/main" id="{A1B4FBC0-FB0F-5639-5AB7-F3ECAE34C55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48888" y="1637361"/>
            <a:ext cx="0" cy="2900363"/>
          </a:xfrm>
          <a:prstGeom prst="line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Freeform 36">
            <a:extLst>
              <a:ext uri="{FF2B5EF4-FFF2-40B4-BE49-F238E27FC236}">
                <a16:creationId xmlns:a16="http://schemas.microsoft.com/office/drawing/2014/main" id="{479E8904-E359-F856-D7A2-AAB6D5FB4D7C}"/>
              </a:ext>
            </a:extLst>
          </p:cNvPr>
          <p:cNvSpPr>
            <a:spLocks/>
          </p:cNvSpPr>
          <p:nvPr/>
        </p:nvSpPr>
        <p:spPr bwMode="auto">
          <a:xfrm>
            <a:off x="755650" y="1542111"/>
            <a:ext cx="1430338" cy="382588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2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8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1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4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20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20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4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1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8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2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2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8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1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4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20"/>
                </a:lnTo>
                <a:lnTo>
                  <a:pt x="2343" y="721"/>
                </a:lnTo>
                <a:lnTo>
                  <a:pt x="360" y="721"/>
                </a:lnTo>
                <a:lnTo>
                  <a:pt x="323" y="720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4"/>
                </a:lnTo>
                <a:lnTo>
                  <a:pt x="16" y="469"/>
                </a:lnTo>
                <a:lnTo>
                  <a:pt x="1" y="398"/>
                </a:lnTo>
                <a:lnTo>
                  <a:pt x="0" y="361"/>
                </a:lnTo>
                <a:lnTo>
                  <a:pt x="1" y="323"/>
                </a:lnTo>
                <a:lnTo>
                  <a:pt x="16" y="252"/>
                </a:lnTo>
                <a:lnTo>
                  <a:pt x="43" y="188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2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1</a:t>
            </a:r>
          </a:p>
        </p:txBody>
      </p:sp>
      <p:sp>
        <p:nvSpPr>
          <p:cNvPr id="81" name="Freeform 45">
            <a:extLst>
              <a:ext uri="{FF2B5EF4-FFF2-40B4-BE49-F238E27FC236}">
                <a16:creationId xmlns:a16="http://schemas.microsoft.com/office/drawing/2014/main" id="{C58D8E83-856D-4A7A-9879-181F7F12AA97}"/>
              </a:ext>
            </a:extLst>
          </p:cNvPr>
          <p:cNvSpPr>
            <a:spLocks/>
          </p:cNvSpPr>
          <p:nvPr/>
        </p:nvSpPr>
        <p:spPr bwMode="auto">
          <a:xfrm>
            <a:off x="2759075" y="1646887"/>
            <a:ext cx="7915275" cy="17303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Freeform 46">
            <a:extLst>
              <a:ext uri="{FF2B5EF4-FFF2-40B4-BE49-F238E27FC236}">
                <a16:creationId xmlns:a16="http://schemas.microsoft.com/office/drawing/2014/main" id="{76469F4E-7BD4-8769-9856-E2C75469E437}"/>
              </a:ext>
            </a:extLst>
          </p:cNvPr>
          <p:cNvSpPr>
            <a:spLocks/>
          </p:cNvSpPr>
          <p:nvPr/>
        </p:nvSpPr>
        <p:spPr bwMode="auto">
          <a:xfrm>
            <a:off x="3408363" y="1646887"/>
            <a:ext cx="2808288" cy="173037"/>
          </a:xfrm>
          <a:prstGeom prst="roundRect">
            <a:avLst>
              <a:gd name="adj" fmla="val 50000"/>
            </a:avLst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Freeform 47">
            <a:extLst>
              <a:ext uri="{FF2B5EF4-FFF2-40B4-BE49-F238E27FC236}">
                <a16:creationId xmlns:a16="http://schemas.microsoft.com/office/drawing/2014/main" id="{34B8BB95-3B6E-EB13-54F7-80BC1FDF92AB}"/>
              </a:ext>
            </a:extLst>
          </p:cNvPr>
          <p:cNvSpPr>
            <a:spLocks/>
          </p:cNvSpPr>
          <p:nvPr/>
        </p:nvSpPr>
        <p:spPr bwMode="auto">
          <a:xfrm>
            <a:off x="3379788" y="1687742"/>
            <a:ext cx="57150" cy="88923"/>
          </a:xfrm>
          <a:prstGeom prst="ellipse">
            <a:avLst/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Freeform 48">
            <a:extLst>
              <a:ext uri="{FF2B5EF4-FFF2-40B4-BE49-F238E27FC236}">
                <a16:creationId xmlns:a16="http://schemas.microsoft.com/office/drawing/2014/main" id="{93BFB158-862B-866C-B3E7-583FBBDA3E4A}"/>
              </a:ext>
            </a:extLst>
          </p:cNvPr>
          <p:cNvSpPr>
            <a:spLocks/>
          </p:cNvSpPr>
          <p:nvPr/>
        </p:nvSpPr>
        <p:spPr bwMode="auto">
          <a:xfrm>
            <a:off x="6188075" y="1687742"/>
            <a:ext cx="57150" cy="88923"/>
          </a:xfrm>
          <a:prstGeom prst="ellipse">
            <a:avLst/>
          </a:prstGeom>
          <a:solidFill>
            <a:srgbClr val="FBA9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Freeform 49">
            <a:extLst>
              <a:ext uri="{FF2B5EF4-FFF2-40B4-BE49-F238E27FC236}">
                <a16:creationId xmlns:a16="http://schemas.microsoft.com/office/drawing/2014/main" id="{BE2FB916-1168-35C0-8CB0-DAE147405726}"/>
              </a:ext>
            </a:extLst>
          </p:cNvPr>
          <p:cNvSpPr>
            <a:spLocks/>
          </p:cNvSpPr>
          <p:nvPr/>
        </p:nvSpPr>
        <p:spPr bwMode="auto">
          <a:xfrm>
            <a:off x="755650" y="2210449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3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3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3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3"/>
                </a:lnTo>
                <a:lnTo>
                  <a:pt x="16" y="469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2</a:t>
            </a:r>
          </a:p>
        </p:txBody>
      </p:sp>
      <p:sp>
        <p:nvSpPr>
          <p:cNvPr id="91" name="Freeform 58">
            <a:extLst>
              <a:ext uri="{FF2B5EF4-FFF2-40B4-BE49-F238E27FC236}">
                <a16:creationId xmlns:a16="http://schemas.microsoft.com/office/drawing/2014/main" id="{59C02076-49B3-58B0-7894-59BC83E35F51}"/>
              </a:ext>
            </a:extLst>
          </p:cNvPr>
          <p:cNvSpPr>
            <a:spLocks/>
          </p:cNvSpPr>
          <p:nvPr/>
        </p:nvSpPr>
        <p:spPr bwMode="auto">
          <a:xfrm>
            <a:off x="2759075" y="2314431"/>
            <a:ext cx="7915275" cy="17303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3" name="Freeform 59">
            <a:extLst>
              <a:ext uri="{FF2B5EF4-FFF2-40B4-BE49-F238E27FC236}">
                <a16:creationId xmlns:a16="http://schemas.microsoft.com/office/drawing/2014/main" id="{BF1B290A-5004-27CE-0BA6-256BE9CA88F6}"/>
              </a:ext>
            </a:extLst>
          </p:cNvPr>
          <p:cNvSpPr>
            <a:spLocks/>
          </p:cNvSpPr>
          <p:nvPr/>
        </p:nvSpPr>
        <p:spPr bwMode="auto">
          <a:xfrm>
            <a:off x="4219575" y="2314431"/>
            <a:ext cx="2435225" cy="173037"/>
          </a:xfrm>
          <a:prstGeom prst="roundRect">
            <a:avLst>
              <a:gd name="adj" fmla="val 50000"/>
            </a:avLst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5" name="Freeform 60">
            <a:extLst>
              <a:ext uri="{FF2B5EF4-FFF2-40B4-BE49-F238E27FC236}">
                <a16:creationId xmlns:a16="http://schemas.microsoft.com/office/drawing/2014/main" id="{66683FB7-6C21-DAC1-3C11-E8D6F9AC8A3E}"/>
              </a:ext>
            </a:extLst>
          </p:cNvPr>
          <p:cNvSpPr>
            <a:spLocks/>
          </p:cNvSpPr>
          <p:nvPr/>
        </p:nvSpPr>
        <p:spPr bwMode="auto">
          <a:xfrm>
            <a:off x="4191000" y="2357690"/>
            <a:ext cx="57150" cy="86519"/>
          </a:xfrm>
          <a:prstGeom prst="ellipse">
            <a:avLst/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7" name="Freeform 61">
            <a:extLst>
              <a:ext uri="{FF2B5EF4-FFF2-40B4-BE49-F238E27FC236}">
                <a16:creationId xmlns:a16="http://schemas.microsoft.com/office/drawing/2014/main" id="{09185C00-8EDD-2535-5576-EDD642EA5EBF}"/>
              </a:ext>
            </a:extLst>
          </p:cNvPr>
          <p:cNvSpPr>
            <a:spLocks/>
          </p:cNvSpPr>
          <p:nvPr/>
        </p:nvSpPr>
        <p:spPr bwMode="auto">
          <a:xfrm>
            <a:off x="6626225" y="2357690"/>
            <a:ext cx="57150" cy="86519"/>
          </a:xfrm>
          <a:prstGeom prst="ellipse">
            <a:avLst/>
          </a:prstGeom>
          <a:solidFill>
            <a:srgbClr val="F15F4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9" name="Freeform 62">
            <a:extLst>
              <a:ext uri="{FF2B5EF4-FFF2-40B4-BE49-F238E27FC236}">
                <a16:creationId xmlns:a16="http://schemas.microsoft.com/office/drawing/2014/main" id="{AE9F71B7-723F-9FFF-BA79-DD7FD6595FED}"/>
              </a:ext>
            </a:extLst>
          </p:cNvPr>
          <p:cNvSpPr>
            <a:spLocks/>
          </p:cNvSpPr>
          <p:nvPr/>
        </p:nvSpPr>
        <p:spPr bwMode="auto">
          <a:xfrm>
            <a:off x="755650" y="2878786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6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8 h 721"/>
              <a:gd name="T26" fmla="*/ 2660 w 2703"/>
              <a:gd name="T27" fmla="*/ 533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7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7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3 h 721"/>
              <a:gd name="T54" fmla="*/ 16 w 2703"/>
              <a:gd name="T55" fmla="*/ 468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6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6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8"/>
                </a:lnTo>
                <a:lnTo>
                  <a:pt x="2660" y="533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7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7"/>
                </a:lnTo>
                <a:lnTo>
                  <a:pt x="131" y="639"/>
                </a:lnTo>
                <a:lnTo>
                  <a:pt x="82" y="590"/>
                </a:lnTo>
                <a:lnTo>
                  <a:pt x="43" y="533"/>
                </a:lnTo>
                <a:lnTo>
                  <a:pt x="16" y="468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6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3</a:t>
            </a:r>
          </a:p>
        </p:txBody>
      </p:sp>
      <p:sp>
        <p:nvSpPr>
          <p:cNvPr id="101" name="Freeform 71">
            <a:extLst>
              <a:ext uri="{FF2B5EF4-FFF2-40B4-BE49-F238E27FC236}">
                <a16:creationId xmlns:a16="http://schemas.microsoft.com/office/drawing/2014/main" id="{18B87AF5-E7A1-A978-8F5B-E95406D427B3}"/>
              </a:ext>
            </a:extLst>
          </p:cNvPr>
          <p:cNvSpPr>
            <a:spLocks/>
          </p:cNvSpPr>
          <p:nvPr/>
        </p:nvSpPr>
        <p:spPr bwMode="auto">
          <a:xfrm>
            <a:off x="2759075" y="2982768"/>
            <a:ext cx="7915275" cy="17303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" name="Freeform 72">
            <a:extLst>
              <a:ext uri="{FF2B5EF4-FFF2-40B4-BE49-F238E27FC236}">
                <a16:creationId xmlns:a16="http://schemas.microsoft.com/office/drawing/2014/main" id="{8FE0B9A4-CF39-1B33-16EE-37F6DEC0D696}"/>
              </a:ext>
            </a:extLst>
          </p:cNvPr>
          <p:cNvSpPr>
            <a:spLocks/>
          </p:cNvSpPr>
          <p:nvPr/>
        </p:nvSpPr>
        <p:spPr bwMode="auto">
          <a:xfrm>
            <a:off x="5529263" y="2982768"/>
            <a:ext cx="3246438" cy="173037"/>
          </a:xfrm>
          <a:prstGeom prst="roundRect">
            <a:avLst>
              <a:gd name="adj" fmla="val 50000"/>
            </a:avLst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5" name="Freeform 73">
            <a:extLst>
              <a:ext uri="{FF2B5EF4-FFF2-40B4-BE49-F238E27FC236}">
                <a16:creationId xmlns:a16="http://schemas.microsoft.com/office/drawing/2014/main" id="{4E09365A-283F-DC33-D166-441D9DFDD25B}"/>
              </a:ext>
            </a:extLst>
          </p:cNvPr>
          <p:cNvSpPr>
            <a:spLocks/>
          </p:cNvSpPr>
          <p:nvPr/>
        </p:nvSpPr>
        <p:spPr bwMode="auto">
          <a:xfrm>
            <a:off x="5500688" y="3026027"/>
            <a:ext cx="57150" cy="86519"/>
          </a:xfrm>
          <a:prstGeom prst="ellipse">
            <a:avLst/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7" name="Freeform 74">
            <a:extLst>
              <a:ext uri="{FF2B5EF4-FFF2-40B4-BE49-F238E27FC236}">
                <a16:creationId xmlns:a16="http://schemas.microsoft.com/office/drawing/2014/main" id="{E226B521-787C-677C-E8D0-18A6A55EC068}"/>
              </a:ext>
            </a:extLst>
          </p:cNvPr>
          <p:cNvSpPr>
            <a:spLocks/>
          </p:cNvSpPr>
          <p:nvPr/>
        </p:nvSpPr>
        <p:spPr bwMode="auto">
          <a:xfrm>
            <a:off x="8747125" y="3026027"/>
            <a:ext cx="57150" cy="86519"/>
          </a:xfrm>
          <a:prstGeom prst="ellipse">
            <a:avLst/>
          </a:prstGeom>
          <a:solidFill>
            <a:srgbClr val="6EA5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9" name="Freeform 75">
            <a:extLst>
              <a:ext uri="{FF2B5EF4-FFF2-40B4-BE49-F238E27FC236}">
                <a16:creationId xmlns:a16="http://schemas.microsoft.com/office/drawing/2014/main" id="{BFCC2141-A47A-6997-3292-A97E85B20CA3}"/>
              </a:ext>
            </a:extLst>
          </p:cNvPr>
          <p:cNvSpPr>
            <a:spLocks/>
          </p:cNvSpPr>
          <p:nvPr/>
        </p:nvSpPr>
        <p:spPr bwMode="auto">
          <a:xfrm>
            <a:off x="755650" y="3545536"/>
            <a:ext cx="1430338" cy="382588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1 h 721"/>
              <a:gd name="T6" fmla="*/ 2451 w 2703"/>
              <a:gd name="T7" fmla="*/ 15 h 721"/>
              <a:gd name="T8" fmla="*/ 2516 w 2703"/>
              <a:gd name="T9" fmla="*/ 43 h 721"/>
              <a:gd name="T10" fmla="*/ 2572 w 2703"/>
              <a:gd name="T11" fmla="*/ 82 h 721"/>
              <a:gd name="T12" fmla="*/ 2621 w 2703"/>
              <a:gd name="T13" fmla="*/ 131 h 721"/>
              <a:gd name="T14" fmla="*/ 2660 w 2703"/>
              <a:gd name="T15" fmla="*/ 187 h 721"/>
              <a:gd name="T16" fmla="*/ 2687 w 2703"/>
              <a:gd name="T17" fmla="*/ 252 h 721"/>
              <a:gd name="T18" fmla="*/ 2702 w 2703"/>
              <a:gd name="T19" fmla="*/ 323 h 721"/>
              <a:gd name="T20" fmla="*/ 2703 w 2703"/>
              <a:gd name="T21" fmla="*/ 360 h 721"/>
              <a:gd name="T22" fmla="*/ 2702 w 2703"/>
              <a:gd name="T23" fmla="*/ 398 h 721"/>
              <a:gd name="T24" fmla="*/ 2687 w 2703"/>
              <a:gd name="T25" fmla="*/ 468 h 721"/>
              <a:gd name="T26" fmla="*/ 2660 w 2703"/>
              <a:gd name="T27" fmla="*/ 533 h 721"/>
              <a:gd name="T28" fmla="*/ 2621 w 2703"/>
              <a:gd name="T29" fmla="*/ 589 h 721"/>
              <a:gd name="T30" fmla="*/ 2572 w 2703"/>
              <a:gd name="T31" fmla="*/ 638 h 721"/>
              <a:gd name="T32" fmla="*/ 2516 w 2703"/>
              <a:gd name="T33" fmla="*/ 677 h 721"/>
              <a:gd name="T34" fmla="*/ 2451 w 2703"/>
              <a:gd name="T35" fmla="*/ 705 h 721"/>
              <a:gd name="T36" fmla="*/ 2380 w 2703"/>
              <a:gd name="T37" fmla="*/ 719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19 h 721"/>
              <a:gd name="T44" fmla="*/ 252 w 2703"/>
              <a:gd name="T45" fmla="*/ 705 h 721"/>
              <a:gd name="T46" fmla="*/ 187 w 2703"/>
              <a:gd name="T47" fmla="*/ 677 h 721"/>
              <a:gd name="T48" fmla="*/ 131 w 2703"/>
              <a:gd name="T49" fmla="*/ 638 h 721"/>
              <a:gd name="T50" fmla="*/ 82 w 2703"/>
              <a:gd name="T51" fmla="*/ 589 h 721"/>
              <a:gd name="T52" fmla="*/ 43 w 2703"/>
              <a:gd name="T53" fmla="*/ 533 h 721"/>
              <a:gd name="T54" fmla="*/ 16 w 2703"/>
              <a:gd name="T55" fmla="*/ 468 h 721"/>
              <a:gd name="T56" fmla="*/ 1 w 2703"/>
              <a:gd name="T57" fmla="*/ 398 h 721"/>
              <a:gd name="T58" fmla="*/ 0 w 2703"/>
              <a:gd name="T59" fmla="*/ 360 h 721"/>
              <a:gd name="T60" fmla="*/ 1 w 2703"/>
              <a:gd name="T61" fmla="*/ 323 h 721"/>
              <a:gd name="T62" fmla="*/ 16 w 2703"/>
              <a:gd name="T63" fmla="*/ 252 h 721"/>
              <a:gd name="T64" fmla="*/ 43 w 2703"/>
              <a:gd name="T65" fmla="*/ 187 h 721"/>
              <a:gd name="T66" fmla="*/ 82 w 2703"/>
              <a:gd name="T67" fmla="*/ 131 h 721"/>
              <a:gd name="T68" fmla="*/ 131 w 2703"/>
              <a:gd name="T69" fmla="*/ 82 h 721"/>
              <a:gd name="T70" fmla="*/ 187 w 2703"/>
              <a:gd name="T71" fmla="*/ 43 h 721"/>
              <a:gd name="T72" fmla="*/ 252 w 2703"/>
              <a:gd name="T73" fmla="*/ 15 h 721"/>
              <a:gd name="T74" fmla="*/ 323 w 2703"/>
              <a:gd name="T75" fmla="*/ 1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1"/>
                </a:lnTo>
                <a:lnTo>
                  <a:pt x="2451" y="15"/>
                </a:lnTo>
                <a:lnTo>
                  <a:pt x="2516" y="43"/>
                </a:lnTo>
                <a:lnTo>
                  <a:pt x="2572" y="82"/>
                </a:lnTo>
                <a:lnTo>
                  <a:pt x="2621" y="131"/>
                </a:lnTo>
                <a:lnTo>
                  <a:pt x="2660" y="187"/>
                </a:lnTo>
                <a:lnTo>
                  <a:pt x="2687" y="252"/>
                </a:lnTo>
                <a:lnTo>
                  <a:pt x="2702" y="323"/>
                </a:lnTo>
                <a:lnTo>
                  <a:pt x="2703" y="360"/>
                </a:lnTo>
                <a:lnTo>
                  <a:pt x="2702" y="398"/>
                </a:lnTo>
                <a:lnTo>
                  <a:pt x="2687" y="468"/>
                </a:lnTo>
                <a:lnTo>
                  <a:pt x="2660" y="533"/>
                </a:lnTo>
                <a:lnTo>
                  <a:pt x="2621" y="589"/>
                </a:lnTo>
                <a:lnTo>
                  <a:pt x="2572" y="638"/>
                </a:lnTo>
                <a:lnTo>
                  <a:pt x="2516" y="677"/>
                </a:lnTo>
                <a:lnTo>
                  <a:pt x="2451" y="705"/>
                </a:lnTo>
                <a:lnTo>
                  <a:pt x="2380" y="719"/>
                </a:lnTo>
                <a:lnTo>
                  <a:pt x="2343" y="721"/>
                </a:lnTo>
                <a:lnTo>
                  <a:pt x="360" y="721"/>
                </a:lnTo>
                <a:lnTo>
                  <a:pt x="323" y="719"/>
                </a:lnTo>
                <a:lnTo>
                  <a:pt x="252" y="705"/>
                </a:lnTo>
                <a:lnTo>
                  <a:pt x="187" y="677"/>
                </a:lnTo>
                <a:lnTo>
                  <a:pt x="131" y="638"/>
                </a:lnTo>
                <a:lnTo>
                  <a:pt x="82" y="589"/>
                </a:lnTo>
                <a:lnTo>
                  <a:pt x="43" y="533"/>
                </a:lnTo>
                <a:lnTo>
                  <a:pt x="16" y="468"/>
                </a:lnTo>
                <a:lnTo>
                  <a:pt x="1" y="398"/>
                </a:lnTo>
                <a:lnTo>
                  <a:pt x="0" y="360"/>
                </a:lnTo>
                <a:lnTo>
                  <a:pt x="1" y="323"/>
                </a:lnTo>
                <a:lnTo>
                  <a:pt x="16" y="252"/>
                </a:lnTo>
                <a:lnTo>
                  <a:pt x="43" y="187"/>
                </a:lnTo>
                <a:lnTo>
                  <a:pt x="82" y="131"/>
                </a:lnTo>
                <a:lnTo>
                  <a:pt x="131" y="82"/>
                </a:lnTo>
                <a:lnTo>
                  <a:pt x="187" y="43"/>
                </a:lnTo>
                <a:lnTo>
                  <a:pt x="252" y="15"/>
                </a:lnTo>
                <a:lnTo>
                  <a:pt x="323" y="1"/>
                </a:lnTo>
                <a:lnTo>
                  <a:pt x="36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4</a:t>
            </a:r>
          </a:p>
        </p:txBody>
      </p:sp>
      <p:sp>
        <p:nvSpPr>
          <p:cNvPr id="111" name="Freeform 84">
            <a:extLst>
              <a:ext uri="{FF2B5EF4-FFF2-40B4-BE49-F238E27FC236}">
                <a16:creationId xmlns:a16="http://schemas.microsoft.com/office/drawing/2014/main" id="{0BF86082-DB1E-116C-BF3A-D108A59EB124}"/>
              </a:ext>
            </a:extLst>
          </p:cNvPr>
          <p:cNvSpPr>
            <a:spLocks/>
          </p:cNvSpPr>
          <p:nvPr/>
        </p:nvSpPr>
        <p:spPr bwMode="auto">
          <a:xfrm>
            <a:off x="2759075" y="3650312"/>
            <a:ext cx="7915275" cy="17303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3" name="Freeform 85">
            <a:extLst>
              <a:ext uri="{FF2B5EF4-FFF2-40B4-BE49-F238E27FC236}">
                <a16:creationId xmlns:a16="http://schemas.microsoft.com/office/drawing/2014/main" id="{5B3B65F6-62E4-F9FD-533C-7038E718358B}"/>
              </a:ext>
            </a:extLst>
          </p:cNvPr>
          <p:cNvSpPr>
            <a:spLocks/>
          </p:cNvSpPr>
          <p:nvPr/>
        </p:nvSpPr>
        <p:spPr bwMode="auto">
          <a:xfrm>
            <a:off x="7091363" y="3650312"/>
            <a:ext cx="2746375" cy="17303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5" name="Freeform 86">
            <a:extLst>
              <a:ext uri="{FF2B5EF4-FFF2-40B4-BE49-F238E27FC236}">
                <a16:creationId xmlns:a16="http://schemas.microsoft.com/office/drawing/2014/main" id="{935883DA-8A90-183A-9323-AA8DB6B22A09}"/>
              </a:ext>
            </a:extLst>
          </p:cNvPr>
          <p:cNvSpPr>
            <a:spLocks/>
          </p:cNvSpPr>
          <p:nvPr/>
        </p:nvSpPr>
        <p:spPr bwMode="auto">
          <a:xfrm>
            <a:off x="7062788" y="3691167"/>
            <a:ext cx="57150" cy="865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7" name="Freeform 87">
            <a:extLst>
              <a:ext uri="{FF2B5EF4-FFF2-40B4-BE49-F238E27FC236}">
                <a16:creationId xmlns:a16="http://schemas.microsoft.com/office/drawing/2014/main" id="{6B7E2F00-25B9-EE20-1712-C8E20F51B24C}"/>
              </a:ext>
            </a:extLst>
          </p:cNvPr>
          <p:cNvSpPr>
            <a:spLocks/>
          </p:cNvSpPr>
          <p:nvPr/>
        </p:nvSpPr>
        <p:spPr bwMode="auto">
          <a:xfrm>
            <a:off x="9809163" y="3691167"/>
            <a:ext cx="57150" cy="8651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9" name="Freeform 88">
            <a:extLst>
              <a:ext uri="{FF2B5EF4-FFF2-40B4-BE49-F238E27FC236}">
                <a16:creationId xmlns:a16="http://schemas.microsoft.com/office/drawing/2014/main" id="{04736D7B-BB80-6DE0-6666-2E124684C3A7}"/>
              </a:ext>
            </a:extLst>
          </p:cNvPr>
          <p:cNvSpPr>
            <a:spLocks/>
          </p:cNvSpPr>
          <p:nvPr/>
        </p:nvSpPr>
        <p:spPr bwMode="auto">
          <a:xfrm>
            <a:off x="755650" y="4213874"/>
            <a:ext cx="1430338" cy="381000"/>
          </a:xfrm>
          <a:custGeom>
            <a:avLst/>
            <a:gdLst>
              <a:gd name="T0" fmla="*/ 360 w 2703"/>
              <a:gd name="T1" fmla="*/ 0 h 721"/>
              <a:gd name="T2" fmla="*/ 2343 w 2703"/>
              <a:gd name="T3" fmla="*/ 0 h 721"/>
              <a:gd name="T4" fmla="*/ 2380 w 2703"/>
              <a:gd name="T5" fmla="*/ 2 h 721"/>
              <a:gd name="T6" fmla="*/ 2451 w 2703"/>
              <a:gd name="T7" fmla="*/ 16 h 721"/>
              <a:gd name="T8" fmla="*/ 2516 w 2703"/>
              <a:gd name="T9" fmla="*/ 44 h 721"/>
              <a:gd name="T10" fmla="*/ 2572 w 2703"/>
              <a:gd name="T11" fmla="*/ 83 h 721"/>
              <a:gd name="T12" fmla="*/ 2621 w 2703"/>
              <a:gd name="T13" fmla="*/ 132 h 721"/>
              <a:gd name="T14" fmla="*/ 2660 w 2703"/>
              <a:gd name="T15" fmla="*/ 188 h 721"/>
              <a:gd name="T16" fmla="*/ 2687 w 2703"/>
              <a:gd name="T17" fmla="*/ 253 h 721"/>
              <a:gd name="T18" fmla="*/ 2702 w 2703"/>
              <a:gd name="T19" fmla="*/ 323 h 721"/>
              <a:gd name="T20" fmla="*/ 2703 w 2703"/>
              <a:gd name="T21" fmla="*/ 361 h 721"/>
              <a:gd name="T22" fmla="*/ 2702 w 2703"/>
              <a:gd name="T23" fmla="*/ 398 h 721"/>
              <a:gd name="T24" fmla="*/ 2687 w 2703"/>
              <a:gd name="T25" fmla="*/ 469 h 721"/>
              <a:gd name="T26" fmla="*/ 2660 w 2703"/>
              <a:gd name="T27" fmla="*/ 534 h 721"/>
              <a:gd name="T28" fmla="*/ 2621 w 2703"/>
              <a:gd name="T29" fmla="*/ 590 h 721"/>
              <a:gd name="T30" fmla="*/ 2572 w 2703"/>
              <a:gd name="T31" fmla="*/ 639 h 721"/>
              <a:gd name="T32" fmla="*/ 2516 w 2703"/>
              <a:gd name="T33" fmla="*/ 678 h 721"/>
              <a:gd name="T34" fmla="*/ 2451 w 2703"/>
              <a:gd name="T35" fmla="*/ 705 h 721"/>
              <a:gd name="T36" fmla="*/ 2380 w 2703"/>
              <a:gd name="T37" fmla="*/ 720 h 721"/>
              <a:gd name="T38" fmla="*/ 2343 w 2703"/>
              <a:gd name="T39" fmla="*/ 721 h 721"/>
              <a:gd name="T40" fmla="*/ 360 w 2703"/>
              <a:gd name="T41" fmla="*/ 721 h 721"/>
              <a:gd name="T42" fmla="*/ 323 w 2703"/>
              <a:gd name="T43" fmla="*/ 720 h 721"/>
              <a:gd name="T44" fmla="*/ 252 w 2703"/>
              <a:gd name="T45" fmla="*/ 705 h 721"/>
              <a:gd name="T46" fmla="*/ 187 w 2703"/>
              <a:gd name="T47" fmla="*/ 678 h 721"/>
              <a:gd name="T48" fmla="*/ 131 w 2703"/>
              <a:gd name="T49" fmla="*/ 639 h 721"/>
              <a:gd name="T50" fmla="*/ 82 w 2703"/>
              <a:gd name="T51" fmla="*/ 590 h 721"/>
              <a:gd name="T52" fmla="*/ 43 w 2703"/>
              <a:gd name="T53" fmla="*/ 534 h 721"/>
              <a:gd name="T54" fmla="*/ 16 w 2703"/>
              <a:gd name="T55" fmla="*/ 469 h 721"/>
              <a:gd name="T56" fmla="*/ 1 w 2703"/>
              <a:gd name="T57" fmla="*/ 398 h 721"/>
              <a:gd name="T58" fmla="*/ 0 w 2703"/>
              <a:gd name="T59" fmla="*/ 361 h 721"/>
              <a:gd name="T60" fmla="*/ 1 w 2703"/>
              <a:gd name="T61" fmla="*/ 323 h 721"/>
              <a:gd name="T62" fmla="*/ 16 w 2703"/>
              <a:gd name="T63" fmla="*/ 253 h 721"/>
              <a:gd name="T64" fmla="*/ 43 w 2703"/>
              <a:gd name="T65" fmla="*/ 188 h 721"/>
              <a:gd name="T66" fmla="*/ 82 w 2703"/>
              <a:gd name="T67" fmla="*/ 132 h 721"/>
              <a:gd name="T68" fmla="*/ 131 w 2703"/>
              <a:gd name="T69" fmla="*/ 83 h 721"/>
              <a:gd name="T70" fmla="*/ 187 w 2703"/>
              <a:gd name="T71" fmla="*/ 44 h 721"/>
              <a:gd name="T72" fmla="*/ 252 w 2703"/>
              <a:gd name="T73" fmla="*/ 16 h 721"/>
              <a:gd name="T74" fmla="*/ 323 w 2703"/>
              <a:gd name="T75" fmla="*/ 2 h 721"/>
              <a:gd name="T76" fmla="*/ 360 w 2703"/>
              <a:gd name="T77" fmla="*/ 0 h 7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703" h="721">
                <a:moveTo>
                  <a:pt x="360" y="0"/>
                </a:moveTo>
                <a:lnTo>
                  <a:pt x="2343" y="0"/>
                </a:lnTo>
                <a:lnTo>
                  <a:pt x="2380" y="2"/>
                </a:lnTo>
                <a:lnTo>
                  <a:pt x="2451" y="16"/>
                </a:lnTo>
                <a:lnTo>
                  <a:pt x="2516" y="44"/>
                </a:lnTo>
                <a:lnTo>
                  <a:pt x="2572" y="83"/>
                </a:lnTo>
                <a:lnTo>
                  <a:pt x="2621" y="132"/>
                </a:lnTo>
                <a:lnTo>
                  <a:pt x="2660" y="188"/>
                </a:lnTo>
                <a:lnTo>
                  <a:pt x="2687" y="253"/>
                </a:lnTo>
                <a:lnTo>
                  <a:pt x="2702" y="323"/>
                </a:lnTo>
                <a:lnTo>
                  <a:pt x="2703" y="361"/>
                </a:lnTo>
                <a:lnTo>
                  <a:pt x="2702" y="398"/>
                </a:lnTo>
                <a:lnTo>
                  <a:pt x="2687" y="469"/>
                </a:lnTo>
                <a:lnTo>
                  <a:pt x="2660" y="534"/>
                </a:lnTo>
                <a:lnTo>
                  <a:pt x="2621" y="590"/>
                </a:lnTo>
                <a:lnTo>
                  <a:pt x="2572" y="639"/>
                </a:lnTo>
                <a:lnTo>
                  <a:pt x="2516" y="678"/>
                </a:lnTo>
                <a:lnTo>
                  <a:pt x="2451" y="705"/>
                </a:lnTo>
                <a:lnTo>
                  <a:pt x="2380" y="720"/>
                </a:lnTo>
                <a:lnTo>
                  <a:pt x="2343" y="721"/>
                </a:lnTo>
                <a:lnTo>
                  <a:pt x="360" y="721"/>
                </a:lnTo>
                <a:lnTo>
                  <a:pt x="323" y="720"/>
                </a:lnTo>
                <a:lnTo>
                  <a:pt x="252" y="705"/>
                </a:lnTo>
                <a:lnTo>
                  <a:pt x="187" y="678"/>
                </a:lnTo>
                <a:lnTo>
                  <a:pt x="131" y="639"/>
                </a:lnTo>
                <a:lnTo>
                  <a:pt x="82" y="590"/>
                </a:lnTo>
                <a:lnTo>
                  <a:pt x="43" y="534"/>
                </a:lnTo>
                <a:lnTo>
                  <a:pt x="16" y="469"/>
                </a:lnTo>
                <a:lnTo>
                  <a:pt x="1" y="398"/>
                </a:lnTo>
                <a:lnTo>
                  <a:pt x="0" y="361"/>
                </a:lnTo>
                <a:lnTo>
                  <a:pt x="1" y="323"/>
                </a:lnTo>
                <a:lnTo>
                  <a:pt x="16" y="253"/>
                </a:lnTo>
                <a:lnTo>
                  <a:pt x="43" y="188"/>
                </a:lnTo>
                <a:lnTo>
                  <a:pt x="82" y="132"/>
                </a:lnTo>
                <a:lnTo>
                  <a:pt x="131" y="83"/>
                </a:lnTo>
                <a:lnTo>
                  <a:pt x="187" y="44"/>
                </a:lnTo>
                <a:lnTo>
                  <a:pt x="252" y="16"/>
                </a:lnTo>
                <a:lnTo>
                  <a:pt x="323" y="2"/>
                </a:lnTo>
                <a:lnTo>
                  <a:pt x="360" y="0"/>
                </a:lnTo>
                <a:close/>
              </a:path>
            </a:pathLst>
          </a:cu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dirty="0"/>
              <a:t>Project 5</a:t>
            </a:r>
          </a:p>
        </p:txBody>
      </p:sp>
      <p:sp>
        <p:nvSpPr>
          <p:cNvPr id="121" name="Freeform 97">
            <a:extLst>
              <a:ext uri="{FF2B5EF4-FFF2-40B4-BE49-F238E27FC236}">
                <a16:creationId xmlns:a16="http://schemas.microsoft.com/office/drawing/2014/main" id="{2B905A82-CBE5-4182-307C-4334508512DF}"/>
              </a:ext>
            </a:extLst>
          </p:cNvPr>
          <p:cNvSpPr>
            <a:spLocks/>
          </p:cNvSpPr>
          <p:nvPr/>
        </p:nvSpPr>
        <p:spPr bwMode="auto">
          <a:xfrm>
            <a:off x="2736561" y="4317856"/>
            <a:ext cx="7915275" cy="173037"/>
          </a:xfrm>
          <a:prstGeom prst="roundRect">
            <a:avLst>
              <a:gd name="adj" fmla="val 5000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3" name="Freeform 98">
            <a:extLst>
              <a:ext uri="{FF2B5EF4-FFF2-40B4-BE49-F238E27FC236}">
                <a16:creationId xmlns:a16="http://schemas.microsoft.com/office/drawing/2014/main" id="{1BC7665D-C6E1-A502-F7FE-A826A15F98C3}"/>
              </a:ext>
            </a:extLst>
          </p:cNvPr>
          <p:cNvSpPr>
            <a:spLocks/>
          </p:cNvSpPr>
          <p:nvPr/>
        </p:nvSpPr>
        <p:spPr bwMode="auto">
          <a:xfrm>
            <a:off x="8378536" y="4317856"/>
            <a:ext cx="1935163" cy="173037"/>
          </a:xfrm>
          <a:prstGeom prst="roundRect">
            <a:avLst>
              <a:gd name="adj" fmla="val 50000"/>
            </a:avLst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5" name="Freeform 99">
            <a:extLst>
              <a:ext uri="{FF2B5EF4-FFF2-40B4-BE49-F238E27FC236}">
                <a16:creationId xmlns:a16="http://schemas.microsoft.com/office/drawing/2014/main" id="{12FE7224-9B98-DDA1-856C-82A9F46B29CE}"/>
              </a:ext>
            </a:extLst>
          </p:cNvPr>
          <p:cNvSpPr>
            <a:spLocks/>
          </p:cNvSpPr>
          <p:nvPr/>
        </p:nvSpPr>
        <p:spPr bwMode="auto">
          <a:xfrm>
            <a:off x="8349961" y="4361115"/>
            <a:ext cx="57150" cy="86519"/>
          </a:xfrm>
          <a:prstGeom prst="ellipse">
            <a:avLst/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7" name="Freeform 100">
            <a:extLst>
              <a:ext uri="{FF2B5EF4-FFF2-40B4-BE49-F238E27FC236}">
                <a16:creationId xmlns:a16="http://schemas.microsoft.com/office/drawing/2014/main" id="{55F3F7C0-85CE-9109-F90C-CEB40C34B304}"/>
              </a:ext>
            </a:extLst>
          </p:cNvPr>
          <p:cNvSpPr>
            <a:spLocks/>
          </p:cNvSpPr>
          <p:nvPr/>
        </p:nvSpPr>
        <p:spPr bwMode="auto">
          <a:xfrm>
            <a:off x="10285124" y="4361115"/>
            <a:ext cx="57150" cy="86519"/>
          </a:xfrm>
          <a:prstGeom prst="ellipse">
            <a:avLst/>
          </a:prstGeom>
          <a:solidFill>
            <a:srgbClr val="3AC6E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9" name="Freeform 101">
            <a:extLst>
              <a:ext uri="{FF2B5EF4-FFF2-40B4-BE49-F238E27FC236}">
                <a16:creationId xmlns:a16="http://schemas.microsoft.com/office/drawing/2014/main" id="{6CBFF1B4-5E11-6899-AC28-BF8865E04FA7}"/>
              </a:ext>
            </a:extLst>
          </p:cNvPr>
          <p:cNvSpPr>
            <a:spLocks/>
          </p:cNvSpPr>
          <p:nvPr/>
        </p:nvSpPr>
        <p:spPr bwMode="auto">
          <a:xfrm>
            <a:off x="2759075" y="5201589"/>
            <a:ext cx="7915275" cy="114300"/>
          </a:xfrm>
          <a:prstGeom prst="roundRect">
            <a:avLst>
              <a:gd name="adj" fmla="val 50000"/>
            </a:avLst>
          </a:prstGeom>
          <a:solidFill>
            <a:srgbClr val="D9DD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1" name="Freeform 102">
            <a:extLst>
              <a:ext uri="{FF2B5EF4-FFF2-40B4-BE49-F238E27FC236}">
                <a16:creationId xmlns:a16="http://schemas.microsoft.com/office/drawing/2014/main" id="{188AEAFE-719D-77DD-1F5C-B08184D8EA1C}"/>
              </a:ext>
            </a:extLst>
          </p:cNvPr>
          <p:cNvSpPr>
            <a:spLocks/>
          </p:cNvSpPr>
          <p:nvPr/>
        </p:nvSpPr>
        <p:spPr bwMode="auto">
          <a:xfrm>
            <a:off x="3197225" y="5172220"/>
            <a:ext cx="171450" cy="173038"/>
          </a:xfrm>
          <a:prstGeom prst="ellipse">
            <a:avLst/>
          </a:prstGeom>
          <a:solidFill>
            <a:srgbClr val="FBA91E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3" name="Freeform 106">
            <a:extLst>
              <a:ext uri="{FF2B5EF4-FFF2-40B4-BE49-F238E27FC236}">
                <a16:creationId xmlns:a16="http://schemas.microsoft.com/office/drawing/2014/main" id="{3BA76E82-C956-D18D-DEF2-3BF5311AA1F3}"/>
              </a:ext>
            </a:extLst>
          </p:cNvPr>
          <p:cNvSpPr>
            <a:spLocks/>
          </p:cNvSpPr>
          <p:nvPr/>
        </p:nvSpPr>
        <p:spPr bwMode="auto">
          <a:xfrm>
            <a:off x="3822700" y="5172220"/>
            <a:ext cx="171450" cy="173038"/>
          </a:xfrm>
          <a:prstGeom prst="ellipse">
            <a:avLst/>
          </a:prstGeom>
          <a:solidFill>
            <a:srgbClr val="FEDA2F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5" name="Freeform 110">
            <a:extLst>
              <a:ext uri="{FF2B5EF4-FFF2-40B4-BE49-F238E27FC236}">
                <a16:creationId xmlns:a16="http://schemas.microsoft.com/office/drawing/2014/main" id="{D98314D0-FB51-C74B-DA96-4560B7D28CD1}"/>
              </a:ext>
            </a:extLst>
          </p:cNvPr>
          <p:cNvSpPr>
            <a:spLocks/>
          </p:cNvSpPr>
          <p:nvPr/>
        </p:nvSpPr>
        <p:spPr bwMode="auto">
          <a:xfrm>
            <a:off x="4445000" y="5172220"/>
            <a:ext cx="171450" cy="173038"/>
          </a:xfrm>
          <a:prstGeom prst="ellipse">
            <a:avLst/>
          </a:prstGeom>
          <a:solidFill>
            <a:srgbClr val="F15F47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" name="Freeform 114">
            <a:extLst>
              <a:ext uri="{FF2B5EF4-FFF2-40B4-BE49-F238E27FC236}">
                <a16:creationId xmlns:a16="http://schemas.microsoft.com/office/drawing/2014/main" id="{82AAD4B7-F17C-24B5-E0AA-FED4A5F9E173}"/>
              </a:ext>
            </a:extLst>
          </p:cNvPr>
          <p:cNvSpPr>
            <a:spLocks/>
          </p:cNvSpPr>
          <p:nvPr/>
        </p:nvSpPr>
        <p:spPr bwMode="auto">
          <a:xfrm>
            <a:off x="5070475" y="5172220"/>
            <a:ext cx="171450" cy="173038"/>
          </a:xfrm>
          <a:prstGeom prst="ellipse">
            <a:avLst/>
          </a:prstGeom>
          <a:solidFill>
            <a:srgbClr val="244470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9" name="Freeform 118">
            <a:extLst>
              <a:ext uri="{FF2B5EF4-FFF2-40B4-BE49-F238E27FC236}">
                <a16:creationId xmlns:a16="http://schemas.microsoft.com/office/drawing/2014/main" id="{95DC4E39-41E0-E30C-A895-2FC37740D76D}"/>
              </a:ext>
            </a:extLst>
          </p:cNvPr>
          <p:cNvSpPr>
            <a:spLocks/>
          </p:cNvSpPr>
          <p:nvPr/>
        </p:nvSpPr>
        <p:spPr bwMode="auto">
          <a:xfrm>
            <a:off x="5694363" y="5172220"/>
            <a:ext cx="171450" cy="173038"/>
          </a:xfrm>
          <a:prstGeom prst="ellipse">
            <a:avLst/>
          </a:prstGeom>
          <a:solidFill>
            <a:srgbClr val="3AC6E1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1" name="Freeform 122">
            <a:extLst>
              <a:ext uri="{FF2B5EF4-FFF2-40B4-BE49-F238E27FC236}">
                <a16:creationId xmlns:a16="http://schemas.microsoft.com/office/drawing/2014/main" id="{8152FE49-ADFC-D88F-C111-40F9E02E8898}"/>
              </a:ext>
            </a:extLst>
          </p:cNvPr>
          <p:cNvSpPr>
            <a:spLocks/>
          </p:cNvSpPr>
          <p:nvPr/>
        </p:nvSpPr>
        <p:spPr bwMode="auto">
          <a:xfrm>
            <a:off x="6318250" y="5172220"/>
            <a:ext cx="171450" cy="173038"/>
          </a:xfrm>
          <a:prstGeom prst="ellipse">
            <a:avLst/>
          </a:prstGeom>
          <a:solidFill>
            <a:srgbClr val="6EA56C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" name="Freeform 126">
            <a:extLst>
              <a:ext uri="{FF2B5EF4-FFF2-40B4-BE49-F238E27FC236}">
                <a16:creationId xmlns:a16="http://schemas.microsoft.com/office/drawing/2014/main" id="{11DE7E5E-B475-D820-8559-A968F3C4C1EC}"/>
              </a:ext>
            </a:extLst>
          </p:cNvPr>
          <p:cNvSpPr>
            <a:spLocks/>
          </p:cNvSpPr>
          <p:nvPr/>
        </p:nvSpPr>
        <p:spPr bwMode="auto">
          <a:xfrm>
            <a:off x="6942138" y="5172220"/>
            <a:ext cx="171450" cy="173038"/>
          </a:xfrm>
          <a:prstGeom prst="ellipse">
            <a:avLst/>
          </a:prstGeom>
          <a:solidFill>
            <a:srgbClr val="FBA91E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" name="Freeform 130">
            <a:extLst>
              <a:ext uri="{FF2B5EF4-FFF2-40B4-BE49-F238E27FC236}">
                <a16:creationId xmlns:a16="http://schemas.microsoft.com/office/drawing/2014/main" id="{B3E1FA84-6843-2F3D-9053-975981599EE8}"/>
              </a:ext>
            </a:extLst>
          </p:cNvPr>
          <p:cNvSpPr>
            <a:spLocks/>
          </p:cNvSpPr>
          <p:nvPr/>
        </p:nvSpPr>
        <p:spPr bwMode="auto">
          <a:xfrm>
            <a:off x="7567613" y="5172220"/>
            <a:ext cx="171450" cy="173038"/>
          </a:xfrm>
          <a:prstGeom prst="ellipse">
            <a:avLst/>
          </a:prstGeom>
          <a:solidFill>
            <a:srgbClr val="FEDA2F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7" name="Freeform 134">
            <a:extLst>
              <a:ext uri="{FF2B5EF4-FFF2-40B4-BE49-F238E27FC236}">
                <a16:creationId xmlns:a16="http://schemas.microsoft.com/office/drawing/2014/main" id="{9DC0C153-D94A-326C-774E-F35AF4252715}"/>
              </a:ext>
            </a:extLst>
          </p:cNvPr>
          <p:cNvSpPr>
            <a:spLocks/>
          </p:cNvSpPr>
          <p:nvPr/>
        </p:nvSpPr>
        <p:spPr bwMode="auto">
          <a:xfrm>
            <a:off x="8189913" y="5172220"/>
            <a:ext cx="173038" cy="173038"/>
          </a:xfrm>
          <a:prstGeom prst="ellipse">
            <a:avLst/>
          </a:prstGeom>
          <a:solidFill>
            <a:srgbClr val="F15F47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9" name="Freeform 138">
            <a:extLst>
              <a:ext uri="{FF2B5EF4-FFF2-40B4-BE49-F238E27FC236}">
                <a16:creationId xmlns:a16="http://schemas.microsoft.com/office/drawing/2014/main" id="{E31C5668-692B-BDCE-1B45-AEB49E156E07}"/>
              </a:ext>
            </a:extLst>
          </p:cNvPr>
          <p:cNvSpPr>
            <a:spLocks/>
          </p:cNvSpPr>
          <p:nvPr/>
        </p:nvSpPr>
        <p:spPr bwMode="auto">
          <a:xfrm>
            <a:off x="8815388" y="5172220"/>
            <a:ext cx="171450" cy="173038"/>
          </a:xfrm>
          <a:prstGeom prst="ellipse">
            <a:avLst/>
          </a:prstGeom>
          <a:solidFill>
            <a:srgbClr val="244470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1" name="Freeform 142">
            <a:extLst>
              <a:ext uri="{FF2B5EF4-FFF2-40B4-BE49-F238E27FC236}">
                <a16:creationId xmlns:a16="http://schemas.microsoft.com/office/drawing/2014/main" id="{65EEE53D-DFAB-C9DD-3BBA-244B11A602BC}"/>
              </a:ext>
            </a:extLst>
          </p:cNvPr>
          <p:cNvSpPr>
            <a:spLocks/>
          </p:cNvSpPr>
          <p:nvPr/>
        </p:nvSpPr>
        <p:spPr bwMode="auto">
          <a:xfrm>
            <a:off x="9439275" y="5172220"/>
            <a:ext cx="171450" cy="173038"/>
          </a:xfrm>
          <a:prstGeom prst="ellipse">
            <a:avLst/>
          </a:prstGeom>
          <a:solidFill>
            <a:srgbClr val="3AC6E1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3" name="Freeform 146">
            <a:extLst>
              <a:ext uri="{FF2B5EF4-FFF2-40B4-BE49-F238E27FC236}">
                <a16:creationId xmlns:a16="http://schemas.microsoft.com/office/drawing/2014/main" id="{A701DFEA-ACE8-3081-37F9-52203CA4ADA5}"/>
              </a:ext>
            </a:extLst>
          </p:cNvPr>
          <p:cNvSpPr>
            <a:spLocks/>
          </p:cNvSpPr>
          <p:nvPr/>
        </p:nvSpPr>
        <p:spPr bwMode="auto">
          <a:xfrm>
            <a:off x="10063163" y="5172220"/>
            <a:ext cx="171450" cy="173038"/>
          </a:xfrm>
          <a:prstGeom prst="ellipse">
            <a:avLst/>
          </a:prstGeom>
          <a:solidFill>
            <a:srgbClr val="6EA56C"/>
          </a:solidFill>
          <a:ln w="28575">
            <a:solidFill>
              <a:srgbClr val="002033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2A4456EB-DF6D-64EC-4453-2B8EC2B6CC10}"/>
              </a:ext>
            </a:extLst>
          </p:cNvPr>
          <p:cNvSpPr txBox="1"/>
          <p:nvPr/>
        </p:nvSpPr>
        <p:spPr>
          <a:xfrm>
            <a:off x="3016655" y="5478607"/>
            <a:ext cx="5071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JAN</a:t>
            </a: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1599A1A9-0FA2-4DA6-45BB-1A857A43D874}"/>
              </a:ext>
            </a:extLst>
          </p:cNvPr>
          <p:cNvSpPr txBox="1"/>
          <p:nvPr/>
        </p:nvSpPr>
        <p:spPr>
          <a:xfrm>
            <a:off x="3661402" y="5478607"/>
            <a:ext cx="4940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FEB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3DEC818-03D6-7D5C-230A-B40D86866BCE}"/>
              </a:ext>
            </a:extLst>
          </p:cNvPr>
          <p:cNvSpPr txBox="1"/>
          <p:nvPr/>
        </p:nvSpPr>
        <p:spPr>
          <a:xfrm>
            <a:off x="4228398" y="5478607"/>
            <a:ext cx="604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MAR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A7EBEB23-BD93-D308-7554-11937C4353A3}"/>
              </a:ext>
            </a:extLst>
          </p:cNvPr>
          <p:cNvSpPr txBox="1"/>
          <p:nvPr/>
        </p:nvSpPr>
        <p:spPr>
          <a:xfrm>
            <a:off x="4889140" y="5478607"/>
            <a:ext cx="5341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APR</a:t>
            </a: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FB81C79-6BF2-F59B-AEDD-7A35D58ACF79}"/>
              </a:ext>
            </a:extLst>
          </p:cNvPr>
          <p:cNvSpPr txBox="1"/>
          <p:nvPr/>
        </p:nvSpPr>
        <p:spPr>
          <a:xfrm>
            <a:off x="5490137" y="5478607"/>
            <a:ext cx="579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MAY</a:t>
            </a: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9A89DEE1-3D5E-73E1-90C5-2E2FF13A5B4A}"/>
              </a:ext>
            </a:extLst>
          </p:cNvPr>
          <p:cNvSpPr txBox="1"/>
          <p:nvPr/>
        </p:nvSpPr>
        <p:spPr>
          <a:xfrm>
            <a:off x="6143327" y="5478607"/>
            <a:ext cx="5212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JUN</a:t>
            </a: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6B5421D4-58BC-80EE-49FE-737FA7EE9D00}"/>
              </a:ext>
            </a:extLst>
          </p:cNvPr>
          <p:cNvSpPr txBox="1"/>
          <p:nvPr/>
        </p:nvSpPr>
        <p:spPr>
          <a:xfrm>
            <a:off x="6787292" y="5478607"/>
            <a:ext cx="47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JUL</a:t>
            </a: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5949AB2D-1032-410D-0CF3-ACA0A8F7D421}"/>
              </a:ext>
            </a:extLst>
          </p:cNvPr>
          <p:cNvSpPr txBox="1"/>
          <p:nvPr/>
        </p:nvSpPr>
        <p:spPr>
          <a:xfrm>
            <a:off x="7362439" y="5478607"/>
            <a:ext cx="5722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AUG</a:t>
            </a:r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DE7339FC-A2C4-1FA2-621B-6E807CC1EB62}"/>
              </a:ext>
            </a:extLst>
          </p:cNvPr>
          <p:cNvSpPr txBox="1"/>
          <p:nvPr/>
        </p:nvSpPr>
        <p:spPr>
          <a:xfrm>
            <a:off x="8030218" y="5478607"/>
            <a:ext cx="4908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SEP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A598108D-D5CC-50E6-94CE-DCFA0B819AA4}"/>
              </a:ext>
            </a:extLst>
          </p:cNvPr>
          <p:cNvSpPr txBox="1"/>
          <p:nvPr/>
        </p:nvSpPr>
        <p:spPr>
          <a:xfrm>
            <a:off x="8633540" y="5478607"/>
            <a:ext cx="5351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OCT</a:t>
            </a: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3F084AF-30DF-5E62-049E-0B34DC300F77}"/>
              </a:ext>
            </a:extLst>
          </p:cNvPr>
          <p:cNvSpPr txBox="1"/>
          <p:nvPr/>
        </p:nvSpPr>
        <p:spPr>
          <a:xfrm>
            <a:off x="9236459" y="5478607"/>
            <a:ext cx="5770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NOV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F23E76E5-8601-F13F-2A5E-83EF13F35919}"/>
              </a:ext>
            </a:extLst>
          </p:cNvPr>
          <p:cNvSpPr txBox="1"/>
          <p:nvPr/>
        </p:nvSpPr>
        <p:spPr>
          <a:xfrm>
            <a:off x="9888945" y="5478607"/>
            <a:ext cx="51988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</a:rPr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523164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9521</TotalTime>
  <Words>118</Words>
  <Application>Microsoft Office PowerPoint</Application>
  <PresentationFormat>Widescreen</PresentationFormat>
  <Paragraphs>43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Project Timeline Gantt Chart – Slide Template</vt:lpstr>
      <vt:lpstr>Project Timeline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Timeline Gantt Chart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2026-07-03T18:28:34Z</dcterms:modified>
  <cp:category>Timelines &amp; Planning</cp:category>
</cp:coreProperties>
</file>