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1" r:id="rId4"/>
    <p:sldId id="36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D0BA94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10" d="100"/>
          <a:sy n="110" d="100"/>
        </p:scale>
        <p:origin x="147" y="10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0185B-93BF-65B7-2E4C-598E87D62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6567B6-CF04-CF50-BD5F-00BFEF4DEA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745869-5D6A-46E7-774C-DAB9A3B9A4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2D35E1-C641-35E1-9D54-91737D340C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1793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C4DC7-749A-09F3-AEF3-AA32673DF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D5B6CA-83DA-A0B9-CF14-8065CD4FD7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459EF1-44F0-822E-C80A-7F85435E51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79D946-DC93-A581-2BEE-A1C54146A8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2207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3275A-9C0D-C7B5-7D66-009508B23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Group 93">
            <a:extLst>
              <a:ext uri="{FF2B5EF4-FFF2-40B4-BE49-F238E27FC236}">
                <a16:creationId xmlns:a16="http://schemas.microsoft.com/office/drawing/2014/main" id="{C11EACDD-9BC1-AB00-6914-BD5119D16CE5}"/>
              </a:ext>
            </a:extLst>
          </p:cNvPr>
          <p:cNvGrpSpPr/>
          <p:nvPr/>
        </p:nvGrpSpPr>
        <p:grpSpPr>
          <a:xfrm>
            <a:off x="8295420" y="1674447"/>
            <a:ext cx="3212093" cy="3509107"/>
            <a:chOff x="8295420" y="1674447"/>
            <a:chExt cx="3212093" cy="3509107"/>
          </a:xfrm>
        </p:grpSpPr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9A336C38-1380-4B55-EB98-C9CACCFA3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5420" y="1674447"/>
              <a:ext cx="1247955" cy="1543050"/>
            </a:xfrm>
            <a:custGeom>
              <a:avLst/>
              <a:gdLst>
                <a:gd name="T0" fmla="*/ 102 w 4704"/>
                <a:gd name="T1" fmla="*/ 3 h 3885"/>
                <a:gd name="T2" fmla="*/ 243 w 4704"/>
                <a:gd name="T3" fmla="*/ 20 h 3885"/>
                <a:gd name="T4" fmla="*/ 374 w 4704"/>
                <a:gd name="T5" fmla="*/ 50 h 3885"/>
                <a:gd name="T6" fmla="*/ 534 w 4704"/>
                <a:gd name="T7" fmla="*/ 108 h 3885"/>
                <a:gd name="T8" fmla="*/ 747 w 4704"/>
                <a:gd name="T9" fmla="*/ 224 h 3885"/>
                <a:gd name="T10" fmla="*/ 939 w 4704"/>
                <a:gd name="T11" fmla="*/ 369 h 3885"/>
                <a:gd name="T12" fmla="*/ 1177 w 4704"/>
                <a:gd name="T13" fmla="*/ 583 h 3885"/>
                <a:gd name="T14" fmla="*/ 1413 w 4704"/>
                <a:gd name="T15" fmla="*/ 796 h 3885"/>
                <a:gd name="T16" fmla="*/ 1606 w 4704"/>
                <a:gd name="T17" fmla="*/ 941 h 3885"/>
                <a:gd name="T18" fmla="*/ 1819 w 4704"/>
                <a:gd name="T19" fmla="*/ 1057 h 3885"/>
                <a:gd name="T20" fmla="*/ 1979 w 4704"/>
                <a:gd name="T21" fmla="*/ 1115 h 3885"/>
                <a:gd name="T22" fmla="*/ 2110 w 4704"/>
                <a:gd name="T23" fmla="*/ 1145 h 3885"/>
                <a:gd name="T24" fmla="*/ 2251 w 4704"/>
                <a:gd name="T25" fmla="*/ 1162 h 3885"/>
                <a:gd name="T26" fmla="*/ 2403 w 4704"/>
                <a:gd name="T27" fmla="*/ 1164 h 3885"/>
                <a:gd name="T28" fmla="*/ 2549 w 4704"/>
                <a:gd name="T29" fmla="*/ 1153 h 3885"/>
                <a:gd name="T30" fmla="*/ 2683 w 4704"/>
                <a:gd name="T31" fmla="*/ 1127 h 3885"/>
                <a:gd name="T32" fmla="*/ 2807 w 4704"/>
                <a:gd name="T33" fmla="*/ 1089 h 3885"/>
                <a:gd name="T34" fmla="*/ 3031 w 4704"/>
                <a:gd name="T35" fmla="*/ 983 h 3885"/>
                <a:gd name="T36" fmla="*/ 3228 w 4704"/>
                <a:gd name="T37" fmla="*/ 846 h 3885"/>
                <a:gd name="T38" fmla="*/ 3410 w 4704"/>
                <a:gd name="T39" fmla="*/ 691 h 3885"/>
                <a:gd name="T40" fmla="*/ 3704 w 4704"/>
                <a:gd name="T41" fmla="*/ 420 h 3885"/>
                <a:gd name="T42" fmla="*/ 3890 w 4704"/>
                <a:gd name="T43" fmla="*/ 270 h 3885"/>
                <a:gd name="T44" fmla="*/ 4096 w 4704"/>
                <a:gd name="T45" fmla="*/ 142 h 3885"/>
                <a:gd name="T46" fmla="*/ 4289 w 4704"/>
                <a:gd name="T47" fmla="*/ 63 h 3885"/>
                <a:gd name="T48" fmla="*/ 4416 w 4704"/>
                <a:gd name="T49" fmla="*/ 28 h 3885"/>
                <a:gd name="T50" fmla="*/ 4554 w 4704"/>
                <a:gd name="T51" fmla="*/ 7 h 3885"/>
                <a:gd name="T52" fmla="*/ 4704 w 4704"/>
                <a:gd name="T53" fmla="*/ 0 h 3885"/>
                <a:gd name="T54" fmla="*/ 4602 w 4704"/>
                <a:gd name="T55" fmla="*/ 3882 h 3885"/>
                <a:gd name="T56" fmla="*/ 4461 w 4704"/>
                <a:gd name="T57" fmla="*/ 3865 h 3885"/>
                <a:gd name="T58" fmla="*/ 4331 w 4704"/>
                <a:gd name="T59" fmla="*/ 3835 h 3885"/>
                <a:gd name="T60" fmla="*/ 4171 w 4704"/>
                <a:gd name="T61" fmla="*/ 3777 h 3885"/>
                <a:gd name="T62" fmla="*/ 3956 w 4704"/>
                <a:gd name="T63" fmla="*/ 3661 h 3885"/>
                <a:gd name="T64" fmla="*/ 3765 w 4704"/>
                <a:gd name="T65" fmla="*/ 3516 h 3885"/>
                <a:gd name="T66" fmla="*/ 3528 w 4704"/>
                <a:gd name="T67" fmla="*/ 3303 h 3885"/>
                <a:gd name="T68" fmla="*/ 3290 w 4704"/>
                <a:gd name="T69" fmla="*/ 3089 h 3885"/>
                <a:gd name="T70" fmla="*/ 3099 w 4704"/>
                <a:gd name="T71" fmla="*/ 2944 h 3885"/>
                <a:gd name="T72" fmla="*/ 2885 w 4704"/>
                <a:gd name="T73" fmla="*/ 2828 h 3885"/>
                <a:gd name="T74" fmla="*/ 2725 w 4704"/>
                <a:gd name="T75" fmla="*/ 2770 h 3885"/>
                <a:gd name="T76" fmla="*/ 2595 w 4704"/>
                <a:gd name="T77" fmla="*/ 2739 h 3885"/>
                <a:gd name="T78" fmla="*/ 2454 w 4704"/>
                <a:gd name="T79" fmla="*/ 2723 h 3885"/>
                <a:gd name="T80" fmla="*/ 2301 w 4704"/>
                <a:gd name="T81" fmla="*/ 2721 h 3885"/>
                <a:gd name="T82" fmla="*/ 2156 w 4704"/>
                <a:gd name="T83" fmla="*/ 2732 h 3885"/>
                <a:gd name="T84" fmla="*/ 2022 w 4704"/>
                <a:gd name="T85" fmla="*/ 2758 h 3885"/>
                <a:gd name="T86" fmla="*/ 1897 w 4704"/>
                <a:gd name="T87" fmla="*/ 2796 h 3885"/>
                <a:gd name="T88" fmla="*/ 1673 w 4704"/>
                <a:gd name="T89" fmla="*/ 2902 h 3885"/>
                <a:gd name="T90" fmla="*/ 1476 w 4704"/>
                <a:gd name="T91" fmla="*/ 3039 h 3885"/>
                <a:gd name="T92" fmla="*/ 1294 w 4704"/>
                <a:gd name="T93" fmla="*/ 3194 h 3885"/>
                <a:gd name="T94" fmla="*/ 999 w 4704"/>
                <a:gd name="T95" fmla="*/ 3465 h 3885"/>
                <a:gd name="T96" fmla="*/ 813 w 4704"/>
                <a:gd name="T97" fmla="*/ 3615 h 3885"/>
                <a:gd name="T98" fmla="*/ 608 w 4704"/>
                <a:gd name="T99" fmla="*/ 3743 h 3885"/>
                <a:gd name="T100" fmla="*/ 416 w 4704"/>
                <a:gd name="T101" fmla="*/ 3822 h 3885"/>
                <a:gd name="T102" fmla="*/ 288 w 4704"/>
                <a:gd name="T103" fmla="*/ 3857 h 3885"/>
                <a:gd name="T104" fmla="*/ 150 w 4704"/>
                <a:gd name="T105" fmla="*/ 3878 h 3885"/>
                <a:gd name="T106" fmla="*/ 0 w 4704"/>
                <a:gd name="T107" fmla="*/ 3885 h 3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704" h="3885">
                  <a:moveTo>
                    <a:pt x="0" y="0"/>
                  </a:moveTo>
                  <a:lnTo>
                    <a:pt x="52" y="1"/>
                  </a:lnTo>
                  <a:lnTo>
                    <a:pt x="102" y="3"/>
                  </a:lnTo>
                  <a:lnTo>
                    <a:pt x="150" y="7"/>
                  </a:lnTo>
                  <a:lnTo>
                    <a:pt x="197" y="12"/>
                  </a:lnTo>
                  <a:lnTo>
                    <a:pt x="243" y="20"/>
                  </a:lnTo>
                  <a:lnTo>
                    <a:pt x="288" y="28"/>
                  </a:lnTo>
                  <a:lnTo>
                    <a:pt x="331" y="38"/>
                  </a:lnTo>
                  <a:lnTo>
                    <a:pt x="374" y="50"/>
                  </a:lnTo>
                  <a:lnTo>
                    <a:pt x="416" y="63"/>
                  </a:lnTo>
                  <a:lnTo>
                    <a:pt x="455" y="76"/>
                  </a:lnTo>
                  <a:lnTo>
                    <a:pt x="534" y="108"/>
                  </a:lnTo>
                  <a:lnTo>
                    <a:pt x="608" y="142"/>
                  </a:lnTo>
                  <a:lnTo>
                    <a:pt x="679" y="182"/>
                  </a:lnTo>
                  <a:lnTo>
                    <a:pt x="747" y="224"/>
                  </a:lnTo>
                  <a:lnTo>
                    <a:pt x="813" y="270"/>
                  </a:lnTo>
                  <a:lnTo>
                    <a:pt x="877" y="319"/>
                  </a:lnTo>
                  <a:lnTo>
                    <a:pt x="939" y="369"/>
                  </a:lnTo>
                  <a:lnTo>
                    <a:pt x="999" y="420"/>
                  </a:lnTo>
                  <a:lnTo>
                    <a:pt x="1059" y="474"/>
                  </a:lnTo>
                  <a:lnTo>
                    <a:pt x="1177" y="583"/>
                  </a:lnTo>
                  <a:lnTo>
                    <a:pt x="1294" y="691"/>
                  </a:lnTo>
                  <a:lnTo>
                    <a:pt x="1354" y="745"/>
                  </a:lnTo>
                  <a:lnTo>
                    <a:pt x="1413" y="796"/>
                  </a:lnTo>
                  <a:lnTo>
                    <a:pt x="1476" y="846"/>
                  </a:lnTo>
                  <a:lnTo>
                    <a:pt x="1540" y="895"/>
                  </a:lnTo>
                  <a:lnTo>
                    <a:pt x="1606" y="941"/>
                  </a:lnTo>
                  <a:lnTo>
                    <a:pt x="1673" y="983"/>
                  </a:lnTo>
                  <a:lnTo>
                    <a:pt x="1745" y="1023"/>
                  </a:lnTo>
                  <a:lnTo>
                    <a:pt x="1819" y="1057"/>
                  </a:lnTo>
                  <a:lnTo>
                    <a:pt x="1897" y="1089"/>
                  </a:lnTo>
                  <a:lnTo>
                    <a:pt x="1937" y="1102"/>
                  </a:lnTo>
                  <a:lnTo>
                    <a:pt x="1979" y="1115"/>
                  </a:lnTo>
                  <a:lnTo>
                    <a:pt x="2022" y="1127"/>
                  </a:lnTo>
                  <a:lnTo>
                    <a:pt x="2065" y="1137"/>
                  </a:lnTo>
                  <a:lnTo>
                    <a:pt x="2110" y="1145"/>
                  </a:lnTo>
                  <a:lnTo>
                    <a:pt x="2156" y="1153"/>
                  </a:lnTo>
                  <a:lnTo>
                    <a:pt x="2203" y="1158"/>
                  </a:lnTo>
                  <a:lnTo>
                    <a:pt x="2251" y="1162"/>
                  </a:lnTo>
                  <a:lnTo>
                    <a:pt x="2301" y="1164"/>
                  </a:lnTo>
                  <a:lnTo>
                    <a:pt x="2352" y="1165"/>
                  </a:lnTo>
                  <a:lnTo>
                    <a:pt x="2403" y="1164"/>
                  </a:lnTo>
                  <a:lnTo>
                    <a:pt x="2454" y="1162"/>
                  </a:lnTo>
                  <a:lnTo>
                    <a:pt x="2502" y="1158"/>
                  </a:lnTo>
                  <a:lnTo>
                    <a:pt x="2549" y="1153"/>
                  </a:lnTo>
                  <a:lnTo>
                    <a:pt x="2595" y="1145"/>
                  </a:lnTo>
                  <a:lnTo>
                    <a:pt x="2640" y="1137"/>
                  </a:lnTo>
                  <a:lnTo>
                    <a:pt x="2683" y="1127"/>
                  </a:lnTo>
                  <a:lnTo>
                    <a:pt x="2725" y="1115"/>
                  </a:lnTo>
                  <a:lnTo>
                    <a:pt x="2767" y="1102"/>
                  </a:lnTo>
                  <a:lnTo>
                    <a:pt x="2807" y="1089"/>
                  </a:lnTo>
                  <a:lnTo>
                    <a:pt x="2885" y="1057"/>
                  </a:lnTo>
                  <a:lnTo>
                    <a:pt x="2960" y="1023"/>
                  </a:lnTo>
                  <a:lnTo>
                    <a:pt x="3031" y="983"/>
                  </a:lnTo>
                  <a:lnTo>
                    <a:pt x="3099" y="941"/>
                  </a:lnTo>
                  <a:lnTo>
                    <a:pt x="3165" y="895"/>
                  </a:lnTo>
                  <a:lnTo>
                    <a:pt x="3228" y="846"/>
                  </a:lnTo>
                  <a:lnTo>
                    <a:pt x="3290" y="796"/>
                  </a:lnTo>
                  <a:lnTo>
                    <a:pt x="3351" y="745"/>
                  </a:lnTo>
                  <a:lnTo>
                    <a:pt x="3410" y="691"/>
                  </a:lnTo>
                  <a:lnTo>
                    <a:pt x="3528" y="583"/>
                  </a:lnTo>
                  <a:lnTo>
                    <a:pt x="3645" y="474"/>
                  </a:lnTo>
                  <a:lnTo>
                    <a:pt x="3704" y="420"/>
                  </a:lnTo>
                  <a:lnTo>
                    <a:pt x="3765" y="369"/>
                  </a:lnTo>
                  <a:lnTo>
                    <a:pt x="3827" y="319"/>
                  </a:lnTo>
                  <a:lnTo>
                    <a:pt x="3890" y="270"/>
                  </a:lnTo>
                  <a:lnTo>
                    <a:pt x="3956" y="224"/>
                  </a:lnTo>
                  <a:lnTo>
                    <a:pt x="4025" y="182"/>
                  </a:lnTo>
                  <a:lnTo>
                    <a:pt x="4096" y="142"/>
                  </a:lnTo>
                  <a:lnTo>
                    <a:pt x="4171" y="108"/>
                  </a:lnTo>
                  <a:lnTo>
                    <a:pt x="4248" y="76"/>
                  </a:lnTo>
                  <a:lnTo>
                    <a:pt x="4289" y="63"/>
                  </a:lnTo>
                  <a:lnTo>
                    <a:pt x="4331" y="50"/>
                  </a:lnTo>
                  <a:lnTo>
                    <a:pt x="4372" y="38"/>
                  </a:lnTo>
                  <a:lnTo>
                    <a:pt x="4416" y="28"/>
                  </a:lnTo>
                  <a:lnTo>
                    <a:pt x="4461" y="20"/>
                  </a:lnTo>
                  <a:lnTo>
                    <a:pt x="4507" y="12"/>
                  </a:lnTo>
                  <a:lnTo>
                    <a:pt x="4554" y="7"/>
                  </a:lnTo>
                  <a:lnTo>
                    <a:pt x="4602" y="3"/>
                  </a:lnTo>
                  <a:lnTo>
                    <a:pt x="4653" y="1"/>
                  </a:lnTo>
                  <a:lnTo>
                    <a:pt x="4704" y="0"/>
                  </a:lnTo>
                  <a:lnTo>
                    <a:pt x="4704" y="3885"/>
                  </a:lnTo>
                  <a:lnTo>
                    <a:pt x="4653" y="3884"/>
                  </a:lnTo>
                  <a:lnTo>
                    <a:pt x="4602" y="3882"/>
                  </a:lnTo>
                  <a:lnTo>
                    <a:pt x="4554" y="3878"/>
                  </a:lnTo>
                  <a:lnTo>
                    <a:pt x="4507" y="3873"/>
                  </a:lnTo>
                  <a:lnTo>
                    <a:pt x="4461" y="3865"/>
                  </a:lnTo>
                  <a:lnTo>
                    <a:pt x="4416" y="3857"/>
                  </a:lnTo>
                  <a:lnTo>
                    <a:pt x="4372" y="3847"/>
                  </a:lnTo>
                  <a:lnTo>
                    <a:pt x="4331" y="3835"/>
                  </a:lnTo>
                  <a:lnTo>
                    <a:pt x="4289" y="3822"/>
                  </a:lnTo>
                  <a:lnTo>
                    <a:pt x="4248" y="3809"/>
                  </a:lnTo>
                  <a:lnTo>
                    <a:pt x="4171" y="3777"/>
                  </a:lnTo>
                  <a:lnTo>
                    <a:pt x="4096" y="3743"/>
                  </a:lnTo>
                  <a:lnTo>
                    <a:pt x="4025" y="3703"/>
                  </a:lnTo>
                  <a:lnTo>
                    <a:pt x="3956" y="3661"/>
                  </a:lnTo>
                  <a:lnTo>
                    <a:pt x="3890" y="3615"/>
                  </a:lnTo>
                  <a:lnTo>
                    <a:pt x="3827" y="3566"/>
                  </a:lnTo>
                  <a:lnTo>
                    <a:pt x="3765" y="3516"/>
                  </a:lnTo>
                  <a:lnTo>
                    <a:pt x="3704" y="3465"/>
                  </a:lnTo>
                  <a:lnTo>
                    <a:pt x="3645" y="3411"/>
                  </a:lnTo>
                  <a:lnTo>
                    <a:pt x="3528" y="3303"/>
                  </a:lnTo>
                  <a:lnTo>
                    <a:pt x="3410" y="3194"/>
                  </a:lnTo>
                  <a:lnTo>
                    <a:pt x="3351" y="3140"/>
                  </a:lnTo>
                  <a:lnTo>
                    <a:pt x="3290" y="3089"/>
                  </a:lnTo>
                  <a:lnTo>
                    <a:pt x="3228" y="3039"/>
                  </a:lnTo>
                  <a:lnTo>
                    <a:pt x="3165" y="2990"/>
                  </a:lnTo>
                  <a:lnTo>
                    <a:pt x="3099" y="2944"/>
                  </a:lnTo>
                  <a:lnTo>
                    <a:pt x="3031" y="2902"/>
                  </a:lnTo>
                  <a:lnTo>
                    <a:pt x="2960" y="2862"/>
                  </a:lnTo>
                  <a:lnTo>
                    <a:pt x="2885" y="2828"/>
                  </a:lnTo>
                  <a:lnTo>
                    <a:pt x="2807" y="2796"/>
                  </a:lnTo>
                  <a:lnTo>
                    <a:pt x="2767" y="2782"/>
                  </a:lnTo>
                  <a:lnTo>
                    <a:pt x="2725" y="2770"/>
                  </a:lnTo>
                  <a:lnTo>
                    <a:pt x="2683" y="2758"/>
                  </a:lnTo>
                  <a:lnTo>
                    <a:pt x="2640" y="2748"/>
                  </a:lnTo>
                  <a:lnTo>
                    <a:pt x="2595" y="2739"/>
                  </a:lnTo>
                  <a:lnTo>
                    <a:pt x="2549" y="2732"/>
                  </a:lnTo>
                  <a:lnTo>
                    <a:pt x="2502" y="2727"/>
                  </a:lnTo>
                  <a:lnTo>
                    <a:pt x="2454" y="2723"/>
                  </a:lnTo>
                  <a:lnTo>
                    <a:pt x="2403" y="2721"/>
                  </a:lnTo>
                  <a:lnTo>
                    <a:pt x="2352" y="2720"/>
                  </a:lnTo>
                  <a:lnTo>
                    <a:pt x="2301" y="2721"/>
                  </a:lnTo>
                  <a:lnTo>
                    <a:pt x="2251" y="2723"/>
                  </a:lnTo>
                  <a:lnTo>
                    <a:pt x="2203" y="2727"/>
                  </a:lnTo>
                  <a:lnTo>
                    <a:pt x="2156" y="2732"/>
                  </a:lnTo>
                  <a:lnTo>
                    <a:pt x="2110" y="2739"/>
                  </a:lnTo>
                  <a:lnTo>
                    <a:pt x="2065" y="2748"/>
                  </a:lnTo>
                  <a:lnTo>
                    <a:pt x="2022" y="2758"/>
                  </a:lnTo>
                  <a:lnTo>
                    <a:pt x="1979" y="2770"/>
                  </a:lnTo>
                  <a:lnTo>
                    <a:pt x="1937" y="2782"/>
                  </a:lnTo>
                  <a:lnTo>
                    <a:pt x="1897" y="2796"/>
                  </a:lnTo>
                  <a:lnTo>
                    <a:pt x="1819" y="2828"/>
                  </a:lnTo>
                  <a:lnTo>
                    <a:pt x="1745" y="2862"/>
                  </a:lnTo>
                  <a:lnTo>
                    <a:pt x="1673" y="2902"/>
                  </a:lnTo>
                  <a:lnTo>
                    <a:pt x="1606" y="2944"/>
                  </a:lnTo>
                  <a:lnTo>
                    <a:pt x="1540" y="2990"/>
                  </a:lnTo>
                  <a:lnTo>
                    <a:pt x="1476" y="3039"/>
                  </a:lnTo>
                  <a:lnTo>
                    <a:pt x="1413" y="3089"/>
                  </a:lnTo>
                  <a:lnTo>
                    <a:pt x="1354" y="3140"/>
                  </a:lnTo>
                  <a:lnTo>
                    <a:pt x="1294" y="3194"/>
                  </a:lnTo>
                  <a:lnTo>
                    <a:pt x="1177" y="3303"/>
                  </a:lnTo>
                  <a:lnTo>
                    <a:pt x="1059" y="3411"/>
                  </a:lnTo>
                  <a:lnTo>
                    <a:pt x="999" y="3465"/>
                  </a:lnTo>
                  <a:lnTo>
                    <a:pt x="939" y="3516"/>
                  </a:lnTo>
                  <a:lnTo>
                    <a:pt x="877" y="3566"/>
                  </a:lnTo>
                  <a:lnTo>
                    <a:pt x="813" y="3615"/>
                  </a:lnTo>
                  <a:lnTo>
                    <a:pt x="747" y="3661"/>
                  </a:lnTo>
                  <a:lnTo>
                    <a:pt x="679" y="3703"/>
                  </a:lnTo>
                  <a:lnTo>
                    <a:pt x="608" y="3743"/>
                  </a:lnTo>
                  <a:lnTo>
                    <a:pt x="534" y="3777"/>
                  </a:lnTo>
                  <a:lnTo>
                    <a:pt x="455" y="3809"/>
                  </a:lnTo>
                  <a:lnTo>
                    <a:pt x="416" y="3822"/>
                  </a:lnTo>
                  <a:lnTo>
                    <a:pt x="374" y="3835"/>
                  </a:lnTo>
                  <a:lnTo>
                    <a:pt x="331" y="3847"/>
                  </a:lnTo>
                  <a:lnTo>
                    <a:pt x="288" y="3857"/>
                  </a:lnTo>
                  <a:lnTo>
                    <a:pt x="243" y="3865"/>
                  </a:lnTo>
                  <a:lnTo>
                    <a:pt x="197" y="3873"/>
                  </a:lnTo>
                  <a:lnTo>
                    <a:pt x="150" y="3878"/>
                  </a:lnTo>
                  <a:lnTo>
                    <a:pt x="102" y="3882"/>
                  </a:lnTo>
                  <a:lnTo>
                    <a:pt x="52" y="3884"/>
                  </a:lnTo>
                  <a:lnTo>
                    <a:pt x="0" y="38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0547C065-B00B-851A-2C9D-4ACEE3A40080}"/>
                </a:ext>
              </a:extLst>
            </p:cNvPr>
            <p:cNvSpPr/>
            <p:nvPr/>
          </p:nvSpPr>
          <p:spPr>
            <a:xfrm>
              <a:off x="9154681" y="1674447"/>
              <a:ext cx="2352832" cy="3509107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E78FCA3D-55AF-812E-B2C8-DAD0FAB77F16}"/>
                </a:ext>
              </a:extLst>
            </p:cNvPr>
            <p:cNvSpPr/>
            <p:nvPr/>
          </p:nvSpPr>
          <p:spPr>
            <a:xfrm>
              <a:off x="9384593" y="1904359"/>
              <a:ext cx="1893007" cy="3049281"/>
            </a:xfrm>
            <a:prstGeom prst="roundRect">
              <a:avLst>
                <a:gd name="adj" fmla="val 12491"/>
              </a:avLst>
            </a:prstGeom>
            <a:solidFill>
              <a:schemeClr val="bg1"/>
            </a:solidFill>
            <a:ln>
              <a:noFill/>
            </a:ln>
            <a:effectLst>
              <a:outerShdw blurRad="139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18039F70-E99F-5F32-E96D-CA4BE9CAE359}"/>
              </a:ext>
            </a:extLst>
          </p:cNvPr>
          <p:cNvGrpSpPr/>
          <p:nvPr/>
        </p:nvGrpSpPr>
        <p:grpSpPr>
          <a:xfrm>
            <a:off x="5472023" y="1674447"/>
            <a:ext cx="3212092" cy="3509107"/>
            <a:chOff x="5472023" y="1674447"/>
            <a:chExt cx="3212092" cy="3509107"/>
          </a:xfrm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8225A3DF-10CB-EBAC-6D5C-259A3AF628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023" y="3640504"/>
              <a:ext cx="1247955" cy="1543050"/>
            </a:xfrm>
            <a:custGeom>
              <a:avLst/>
              <a:gdLst>
                <a:gd name="T0" fmla="*/ 102 w 4704"/>
                <a:gd name="T1" fmla="*/ 3 h 3885"/>
                <a:gd name="T2" fmla="*/ 243 w 4704"/>
                <a:gd name="T3" fmla="*/ 20 h 3885"/>
                <a:gd name="T4" fmla="*/ 374 w 4704"/>
                <a:gd name="T5" fmla="*/ 50 h 3885"/>
                <a:gd name="T6" fmla="*/ 534 w 4704"/>
                <a:gd name="T7" fmla="*/ 108 h 3885"/>
                <a:gd name="T8" fmla="*/ 747 w 4704"/>
                <a:gd name="T9" fmla="*/ 224 h 3885"/>
                <a:gd name="T10" fmla="*/ 939 w 4704"/>
                <a:gd name="T11" fmla="*/ 369 h 3885"/>
                <a:gd name="T12" fmla="*/ 1177 w 4704"/>
                <a:gd name="T13" fmla="*/ 583 h 3885"/>
                <a:gd name="T14" fmla="*/ 1413 w 4704"/>
                <a:gd name="T15" fmla="*/ 796 h 3885"/>
                <a:gd name="T16" fmla="*/ 1606 w 4704"/>
                <a:gd name="T17" fmla="*/ 941 h 3885"/>
                <a:gd name="T18" fmla="*/ 1819 w 4704"/>
                <a:gd name="T19" fmla="*/ 1057 h 3885"/>
                <a:gd name="T20" fmla="*/ 1979 w 4704"/>
                <a:gd name="T21" fmla="*/ 1115 h 3885"/>
                <a:gd name="T22" fmla="*/ 2110 w 4704"/>
                <a:gd name="T23" fmla="*/ 1145 h 3885"/>
                <a:gd name="T24" fmla="*/ 2251 w 4704"/>
                <a:gd name="T25" fmla="*/ 1162 h 3885"/>
                <a:gd name="T26" fmla="*/ 2403 w 4704"/>
                <a:gd name="T27" fmla="*/ 1164 h 3885"/>
                <a:gd name="T28" fmla="*/ 2549 w 4704"/>
                <a:gd name="T29" fmla="*/ 1153 h 3885"/>
                <a:gd name="T30" fmla="*/ 2683 w 4704"/>
                <a:gd name="T31" fmla="*/ 1127 h 3885"/>
                <a:gd name="T32" fmla="*/ 2807 w 4704"/>
                <a:gd name="T33" fmla="*/ 1089 h 3885"/>
                <a:gd name="T34" fmla="*/ 3031 w 4704"/>
                <a:gd name="T35" fmla="*/ 983 h 3885"/>
                <a:gd name="T36" fmla="*/ 3228 w 4704"/>
                <a:gd name="T37" fmla="*/ 846 h 3885"/>
                <a:gd name="T38" fmla="*/ 3410 w 4704"/>
                <a:gd name="T39" fmla="*/ 691 h 3885"/>
                <a:gd name="T40" fmla="*/ 3704 w 4704"/>
                <a:gd name="T41" fmla="*/ 420 h 3885"/>
                <a:gd name="T42" fmla="*/ 3890 w 4704"/>
                <a:gd name="T43" fmla="*/ 270 h 3885"/>
                <a:gd name="T44" fmla="*/ 4096 w 4704"/>
                <a:gd name="T45" fmla="*/ 142 h 3885"/>
                <a:gd name="T46" fmla="*/ 4289 w 4704"/>
                <a:gd name="T47" fmla="*/ 63 h 3885"/>
                <a:gd name="T48" fmla="*/ 4416 w 4704"/>
                <a:gd name="T49" fmla="*/ 28 h 3885"/>
                <a:gd name="T50" fmla="*/ 4554 w 4704"/>
                <a:gd name="T51" fmla="*/ 7 h 3885"/>
                <a:gd name="T52" fmla="*/ 4704 w 4704"/>
                <a:gd name="T53" fmla="*/ 0 h 3885"/>
                <a:gd name="T54" fmla="*/ 4602 w 4704"/>
                <a:gd name="T55" fmla="*/ 3882 h 3885"/>
                <a:gd name="T56" fmla="*/ 4461 w 4704"/>
                <a:gd name="T57" fmla="*/ 3865 h 3885"/>
                <a:gd name="T58" fmla="*/ 4331 w 4704"/>
                <a:gd name="T59" fmla="*/ 3835 h 3885"/>
                <a:gd name="T60" fmla="*/ 4171 w 4704"/>
                <a:gd name="T61" fmla="*/ 3777 h 3885"/>
                <a:gd name="T62" fmla="*/ 3956 w 4704"/>
                <a:gd name="T63" fmla="*/ 3661 h 3885"/>
                <a:gd name="T64" fmla="*/ 3765 w 4704"/>
                <a:gd name="T65" fmla="*/ 3516 h 3885"/>
                <a:gd name="T66" fmla="*/ 3528 w 4704"/>
                <a:gd name="T67" fmla="*/ 3303 h 3885"/>
                <a:gd name="T68" fmla="*/ 3290 w 4704"/>
                <a:gd name="T69" fmla="*/ 3089 h 3885"/>
                <a:gd name="T70" fmla="*/ 3099 w 4704"/>
                <a:gd name="T71" fmla="*/ 2944 h 3885"/>
                <a:gd name="T72" fmla="*/ 2885 w 4704"/>
                <a:gd name="T73" fmla="*/ 2828 h 3885"/>
                <a:gd name="T74" fmla="*/ 2725 w 4704"/>
                <a:gd name="T75" fmla="*/ 2770 h 3885"/>
                <a:gd name="T76" fmla="*/ 2595 w 4704"/>
                <a:gd name="T77" fmla="*/ 2739 h 3885"/>
                <a:gd name="T78" fmla="*/ 2454 w 4704"/>
                <a:gd name="T79" fmla="*/ 2723 h 3885"/>
                <a:gd name="T80" fmla="*/ 2301 w 4704"/>
                <a:gd name="T81" fmla="*/ 2721 h 3885"/>
                <a:gd name="T82" fmla="*/ 2156 w 4704"/>
                <a:gd name="T83" fmla="*/ 2732 h 3885"/>
                <a:gd name="T84" fmla="*/ 2022 w 4704"/>
                <a:gd name="T85" fmla="*/ 2758 h 3885"/>
                <a:gd name="T86" fmla="*/ 1897 w 4704"/>
                <a:gd name="T87" fmla="*/ 2796 h 3885"/>
                <a:gd name="T88" fmla="*/ 1673 w 4704"/>
                <a:gd name="T89" fmla="*/ 2902 h 3885"/>
                <a:gd name="T90" fmla="*/ 1476 w 4704"/>
                <a:gd name="T91" fmla="*/ 3039 h 3885"/>
                <a:gd name="T92" fmla="*/ 1294 w 4704"/>
                <a:gd name="T93" fmla="*/ 3194 h 3885"/>
                <a:gd name="T94" fmla="*/ 999 w 4704"/>
                <a:gd name="T95" fmla="*/ 3465 h 3885"/>
                <a:gd name="T96" fmla="*/ 813 w 4704"/>
                <a:gd name="T97" fmla="*/ 3615 h 3885"/>
                <a:gd name="T98" fmla="*/ 608 w 4704"/>
                <a:gd name="T99" fmla="*/ 3743 h 3885"/>
                <a:gd name="T100" fmla="*/ 416 w 4704"/>
                <a:gd name="T101" fmla="*/ 3822 h 3885"/>
                <a:gd name="T102" fmla="*/ 288 w 4704"/>
                <a:gd name="T103" fmla="*/ 3857 h 3885"/>
                <a:gd name="T104" fmla="*/ 150 w 4704"/>
                <a:gd name="T105" fmla="*/ 3878 h 3885"/>
                <a:gd name="T106" fmla="*/ 0 w 4704"/>
                <a:gd name="T107" fmla="*/ 3885 h 3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704" h="3885">
                  <a:moveTo>
                    <a:pt x="0" y="0"/>
                  </a:moveTo>
                  <a:lnTo>
                    <a:pt x="52" y="1"/>
                  </a:lnTo>
                  <a:lnTo>
                    <a:pt x="102" y="3"/>
                  </a:lnTo>
                  <a:lnTo>
                    <a:pt x="150" y="7"/>
                  </a:lnTo>
                  <a:lnTo>
                    <a:pt x="197" y="12"/>
                  </a:lnTo>
                  <a:lnTo>
                    <a:pt x="243" y="20"/>
                  </a:lnTo>
                  <a:lnTo>
                    <a:pt x="288" y="28"/>
                  </a:lnTo>
                  <a:lnTo>
                    <a:pt x="331" y="38"/>
                  </a:lnTo>
                  <a:lnTo>
                    <a:pt x="374" y="50"/>
                  </a:lnTo>
                  <a:lnTo>
                    <a:pt x="416" y="63"/>
                  </a:lnTo>
                  <a:lnTo>
                    <a:pt x="455" y="76"/>
                  </a:lnTo>
                  <a:lnTo>
                    <a:pt x="534" y="108"/>
                  </a:lnTo>
                  <a:lnTo>
                    <a:pt x="608" y="142"/>
                  </a:lnTo>
                  <a:lnTo>
                    <a:pt x="679" y="182"/>
                  </a:lnTo>
                  <a:lnTo>
                    <a:pt x="747" y="224"/>
                  </a:lnTo>
                  <a:lnTo>
                    <a:pt x="813" y="270"/>
                  </a:lnTo>
                  <a:lnTo>
                    <a:pt x="877" y="319"/>
                  </a:lnTo>
                  <a:lnTo>
                    <a:pt x="939" y="369"/>
                  </a:lnTo>
                  <a:lnTo>
                    <a:pt x="999" y="420"/>
                  </a:lnTo>
                  <a:lnTo>
                    <a:pt x="1059" y="474"/>
                  </a:lnTo>
                  <a:lnTo>
                    <a:pt x="1177" y="583"/>
                  </a:lnTo>
                  <a:lnTo>
                    <a:pt x="1294" y="691"/>
                  </a:lnTo>
                  <a:lnTo>
                    <a:pt x="1354" y="745"/>
                  </a:lnTo>
                  <a:lnTo>
                    <a:pt x="1413" y="796"/>
                  </a:lnTo>
                  <a:lnTo>
                    <a:pt x="1476" y="846"/>
                  </a:lnTo>
                  <a:lnTo>
                    <a:pt x="1540" y="895"/>
                  </a:lnTo>
                  <a:lnTo>
                    <a:pt x="1606" y="941"/>
                  </a:lnTo>
                  <a:lnTo>
                    <a:pt x="1673" y="983"/>
                  </a:lnTo>
                  <a:lnTo>
                    <a:pt x="1745" y="1023"/>
                  </a:lnTo>
                  <a:lnTo>
                    <a:pt x="1819" y="1057"/>
                  </a:lnTo>
                  <a:lnTo>
                    <a:pt x="1897" y="1089"/>
                  </a:lnTo>
                  <a:lnTo>
                    <a:pt x="1937" y="1102"/>
                  </a:lnTo>
                  <a:lnTo>
                    <a:pt x="1979" y="1115"/>
                  </a:lnTo>
                  <a:lnTo>
                    <a:pt x="2022" y="1127"/>
                  </a:lnTo>
                  <a:lnTo>
                    <a:pt x="2065" y="1137"/>
                  </a:lnTo>
                  <a:lnTo>
                    <a:pt x="2110" y="1145"/>
                  </a:lnTo>
                  <a:lnTo>
                    <a:pt x="2156" y="1153"/>
                  </a:lnTo>
                  <a:lnTo>
                    <a:pt x="2203" y="1158"/>
                  </a:lnTo>
                  <a:lnTo>
                    <a:pt x="2251" y="1162"/>
                  </a:lnTo>
                  <a:lnTo>
                    <a:pt x="2301" y="1164"/>
                  </a:lnTo>
                  <a:lnTo>
                    <a:pt x="2352" y="1165"/>
                  </a:lnTo>
                  <a:lnTo>
                    <a:pt x="2403" y="1164"/>
                  </a:lnTo>
                  <a:lnTo>
                    <a:pt x="2454" y="1162"/>
                  </a:lnTo>
                  <a:lnTo>
                    <a:pt x="2502" y="1158"/>
                  </a:lnTo>
                  <a:lnTo>
                    <a:pt x="2549" y="1153"/>
                  </a:lnTo>
                  <a:lnTo>
                    <a:pt x="2595" y="1145"/>
                  </a:lnTo>
                  <a:lnTo>
                    <a:pt x="2640" y="1137"/>
                  </a:lnTo>
                  <a:lnTo>
                    <a:pt x="2683" y="1127"/>
                  </a:lnTo>
                  <a:lnTo>
                    <a:pt x="2725" y="1115"/>
                  </a:lnTo>
                  <a:lnTo>
                    <a:pt x="2767" y="1102"/>
                  </a:lnTo>
                  <a:lnTo>
                    <a:pt x="2807" y="1089"/>
                  </a:lnTo>
                  <a:lnTo>
                    <a:pt x="2885" y="1057"/>
                  </a:lnTo>
                  <a:lnTo>
                    <a:pt x="2960" y="1023"/>
                  </a:lnTo>
                  <a:lnTo>
                    <a:pt x="3031" y="983"/>
                  </a:lnTo>
                  <a:lnTo>
                    <a:pt x="3099" y="941"/>
                  </a:lnTo>
                  <a:lnTo>
                    <a:pt x="3165" y="895"/>
                  </a:lnTo>
                  <a:lnTo>
                    <a:pt x="3228" y="846"/>
                  </a:lnTo>
                  <a:lnTo>
                    <a:pt x="3290" y="796"/>
                  </a:lnTo>
                  <a:lnTo>
                    <a:pt x="3351" y="745"/>
                  </a:lnTo>
                  <a:lnTo>
                    <a:pt x="3410" y="691"/>
                  </a:lnTo>
                  <a:lnTo>
                    <a:pt x="3528" y="583"/>
                  </a:lnTo>
                  <a:lnTo>
                    <a:pt x="3645" y="474"/>
                  </a:lnTo>
                  <a:lnTo>
                    <a:pt x="3704" y="420"/>
                  </a:lnTo>
                  <a:lnTo>
                    <a:pt x="3765" y="369"/>
                  </a:lnTo>
                  <a:lnTo>
                    <a:pt x="3827" y="319"/>
                  </a:lnTo>
                  <a:lnTo>
                    <a:pt x="3890" y="270"/>
                  </a:lnTo>
                  <a:lnTo>
                    <a:pt x="3956" y="224"/>
                  </a:lnTo>
                  <a:lnTo>
                    <a:pt x="4025" y="182"/>
                  </a:lnTo>
                  <a:lnTo>
                    <a:pt x="4096" y="142"/>
                  </a:lnTo>
                  <a:lnTo>
                    <a:pt x="4171" y="108"/>
                  </a:lnTo>
                  <a:lnTo>
                    <a:pt x="4248" y="76"/>
                  </a:lnTo>
                  <a:lnTo>
                    <a:pt x="4289" y="63"/>
                  </a:lnTo>
                  <a:lnTo>
                    <a:pt x="4331" y="50"/>
                  </a:lnTo>
                  <a:lnTo>
                    <a:pt x="4372" y="38"/>
                  </a:lnTo>
                  <a:lnTo>
                    <a:pt x="4416" y="28"/>
                  </a:lnTo>
                  <a:lnTo>
                    <a:pt x="4461" y="20"/>
                  </a:lnTo>
                  <a:lnTo>
                    <a:pt x="4507" y="12"/>
                  </a:lnTo>
                  <a:lnTo>
                    <a:pt x="4554" y="7"/>
                  </a:lnTo>
                  <a:lnTo>
                    <a:pt x="4602" y="3"/>
                  </a:lnTo>
                  <a:lnTo>
                    <a:pt x="4653" y="1"/>
                  </a:lnTo>
                  <a:lnTo>
                    <a:pt x="4704" y="0"/>
                  </a:lnTo>
                  <a:lnTo>
                    <a:pt x="4704" y="3885"/>
                  </a:lnTo>
                  <a:lnTo>
                    <a:pt x="4653" y="3884"/>
                  </a:lnTo>
                  <a:lnTo>
                    <a:pt x="4602" y="3882"/>
                  </a:lnTo>
                  <a:lnTo>
                    <a:pt x="4554" y="3878"/>
                  </a:lnTo>
                  <a:lnTo>
                    <a:pt x="4507" y="3873"/>
                  </a:lnTo>
                  <a:lnTo>
                    <a:pt x="4461" y="3865"/>
                  </a:lnTo>
                  <a:lnTo>
                    <a:pt x="4416" y="3857"/>
                  </a:lnTo>
                  <a:lnTo>
                    <a:pt x="4372" y="3847"/>
                  </a:lnTo>
                  <a:lnTo>
                    <a:pt x="4331" y="3835"/>
                  </a:lnTo>
                  <a:lnTo>
                    <a:pt x="4289" y="3822"/>
                  </a:lnTo>
                  <a:lnTo>
                    <a:pt x="4248" y="3809"/>
                  </a:lnTo>
                  <a:lnTo>
                    <a:pt x="4171" y="3777"/>
                  </a:lnTo>
                  <a:lnTo>
                    <a:pt x="4096" y="3743"/>
                  </a:lnTo>
                  <a:lnTo>
                    <a:pt x="4025" y="3703"/>
                  </a:lnTo>
                  <a:lnTo>
                    <a:pt x="3956" y="3661"/>
                  </a:lnTo>
                  <a:lnTo>
                    <a:pt x="3890" y="3615"/>
                  </a:lnTo>
                  <a:lnTo>
                    <a:pt x="3827" y="3566"/>
                  </a:lnTo>
                  <a:lnTo>
                    <a:pt x="3765" y="3516"/>
                  </a:lnTo>
                  <a:lnTo>
                    <a:pt x="3704" y="3465"/>
                  </a:lnTo>
                  <a:lnTo>
                    <a:pt x="3645" y="3411"/>
                  </a:lnTo>
                  <a:lnTo>
                    <a:pt x="3528" y="3303"/>
                  </a:lnTo>
                  <a:lnTo>
                    <a:pt x="3410" y="3194"/>
                  </a:lnTo>
                  <a:lnTo>
                    <a:pt x="3351" y="3140"/>
                  </a:lnTo>
                  <a:lnTo>
                    <a:pt x="3290" y="3089"/>
                  </a:lnTo>
                  <a:lnTo>
                    <a:pt x="3228" y="3039"/>
                  </a:lnTo>
                  <a:lnTo>
                    <a:pt x="3165" y="2990"/>
                  </a:lnTo>
                  <a:lnTo>
                    <a:pt x="3099" y="2944"/>
                  </a:lnTo>
                  <a:lnTo>
                    <a:pt x="3031" y="2902"/>
                  </a:lnTo>
                  <a:lnTo>
                    <a:pt x="2960" y="2862"/>
                  </a:lnTo>
                  <a:lnTo>
                    <a:pt x="2885" y="2828"/>
                  </a:lnTo>
                  <a:lnTo>
                    <a:pt x="2807" y="2796"/>
                  </a:lnTo>
                  <a:lnTo>
                    <a:pt x="2767" y="2782"/>
                  </a:lnTo>
                  <a:lnTo>
                    <a:pt x="2725" y="2770"/>
                  </a:lnTo>
                  <a:lnTo>
                    <a:pt x="2683" y="2758"/>
                  </a:lnTo>
                  <a:lnTo>
                    <a:pt x="2640" y="2748"/>
                  </a:lnTo>
                  <a:lnTo>
                    <a:pt x="2595" y="2739"/>
                  </a:lnTo>
                  <a:lnTo>
                    <a:pt x="2549" y="2732"/>
                  </a:lnTo>
                  <a:lnTo>
                    <a:pt x="2502" y="2727"/>
                  </a:lnTo>
                  <a:lnTo>
                    <a:pt x="2454" y="2723"/>
                  </a:lnTo>
                  <a:lnTo>
                    <a:pt x="2403" y="2721"/>
                  </a:lnTo>
                  <a:lnTo>
                    <a:pt x="2352" y="2720"/>
                  </a:lnTo>
                  <a:lnTo>
                    <a:pt x="2301" y="2721"/>
                  </a:lnTo>
                  <a:lnTo>
                    <a:pt x="2251" y="2723"/>
                  </a:lnTo>
                  <a:lnTo>
                    <a:pt x="2203" y="2727"/>
                  </a:lnTo>
                  <a:lnTo>
                    <a:pt x="2156" y="2732"/>
                  </a:lnTo>
                  <a:lnTo>
                    <a:pt x="2110" y="2739"/>
                  </a:lnTo>
                  <a:lnTo>
                    <a:pt x="2065" y="2748"/>
                  </a:lnTo>
                  <a:lnTo>
                    <a:pt x="2022" y="2758"/>
                  </a:lnTo>
                  <a:lnTo>
                    <a:pt x="1979" y="2770"/>
                  </a:lnTo>
                  <a:lnTo>
                    <a:pt x="1937" y="2782"/>
                  </a:lnTo>
                  <a:lnTo>
                    <a:pt x="1897" y="2796"/>
                  </a:lnTo>
                  <a:lnTo>
                    <a:pt x="1819" y="2828"/>
                  </a:lnTo>
                  <a:lnTo>
                    <a:pt x="1745" y="2862"/>
                  </a:lnTo>
                  <a:lnTo>
                    <a:pt x="1673" y="2902"/>
                  </a:lnTo>
                  <a:lnTo>
                    <a:pt x="1606" y="2944"/>
                  </a:lnTo>
                  <a:lnTo>
                    <a:pt x="1540" y="2990"/>
                  </a:lnTo>
                  <a:lnTo>
                    <a:pt x="1476" y="3039"/>
                  </a:lnTo>
                  <a:lnTo>
                    <a:pt x="1413" y="3089"/>
                  </a:lnTo>
                  <a:lnTo>
                    <a:pt x="1354" y="3140"/>
                  </a:lnTo>
                  <a:lnTo>
                    <a:pt x="1294" y="3194"/>
                  </a:lnTo>
                  <a:lnTo>
                    <a:pt x="1177" y="3303"/>
                  </a:lnTo>
                  <a:lnTo>
                    <a:pt x="1059" y="3411"/>
                  </a:lnTo>
                  <a:lnTo>
                    <a:pt x="999" y="3465"/>
                  </a:lnTo>
                  <a:lnTo>
                    <a:pt x="939" y="3516"/>
                  </a:lnTo>
                  <a:lnTo>
                    <a:pt x="877" y="3566"/>
                  </a:lnTo>
                  <a:lnTo>
                    <a:pt x="813" y="3615"/>
                  </a:lnTo>
                  <a:lnTo>
                    <a:pt x="747" y="3661"/>
                  </a:lnTo>
                  <a:lnTo>
                    <a:pt x="679" y="3703"/>
                  </a:lnTo>
                  <a:lnTo>
                    <a:pt x="608" y="3743"/>
                  </a:lnTo>
                  <a:lnTo>
                    <a:pt x="534" y="3777"/>
                  </a:lnTo>
                  <a:lnTo>
                    <a:pt x="455" y="3809"/>
                  </a:lnTo>
                  <a:lnTo>
                    <a:pt x="416" y="3822"/>
                  </a:lnTo>
                  <a:lnTo>
                    <a:pt x="374" y="3835"/>
                  </a:lnTo>
                  <a:lnTo>
                    <a:pt x="331" y="3847"/>
                  </a:lnTo>
                  <a:lnTo>
                    <a:pt x="288" y="3857"/>
                  </a:lnTo>
                  <a:lnTo>
                    <a:pt x="243" y="3865"/>
                  </a:lnTo>
                  <a:lnTo>
                    <a:pt x="197" y="3873"/>
                  </a:lnTo>
                  <a:lnTo>
                    <a:pt x="150" y="3878"/>
                  </a:lnTo>
                  <a:lnTo>
                    <a:pt x="102" y="3882"/>
                  </a:lnTo>
                  <a:lnTo>
                    <a:pt x="52" y="3884"/>
                  </a:lnTo>
                  <a:lnTo>
                    <a:pt x="0" y="38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49164CB5-7364-FB77-9F12-331E0408C974}"/>
                </a:ext>
              </a:extLst>
            </p:cNvPr>
            <p:cNvSpPr/>
            <p:nvPr/>
          </p:nvSpPr>
          <p:spPr>
            <a:xfrm>
              <a:off x="6331283" y="1674447"/>
              <a:ext cx="2352832" cy="3509107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03A87306-7AEB-67F9-720F-02BE5D74D90B}"/>
                </a:ext>
              </a:extLst>
            </p:cNvPr>
            <p:cNvSpPr/>
            <p:nvPr/>
          </p:nvSpPr>
          <p:spPr>
            <a:xfrm>
              <a:off x="6561195" y="1904359"/>
              <a:ext cx="1893007" cy="3049281"/>
            </a:xfrm>
            <a:prstGeom prst="roundRect">
              <a:avLst>
                <a:gd name="adj" fmla="val 12491"/>
              </a:avLst>
            </a:prstGeom>
            <a:solidFill>
              <a:schemeClr val="bg1"/>
            </a:solidFill>
            <a:ln>
              <a:noFill/>
            </a:ln>
            <a:effectLst>
              <a:outerShdw blurRad="139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02BDFD67-660A-75F1-CA2F-019D6F6BE8D3}"/>
              </a:ext>
            </a:extLst>
          </p:cNvPr>
          <p:cNvGrpSpPr/>
          <p:nvPr/>
        </p:nvGrpSpPr>
        <p:grpSpPr>
          <a:xfrm>
            <a:off x="2648625" y="1674446"/>
            <a:ext cx="3212092" cy="3509108"/>
            <a:chOff x="2648625" y="1674446"/>
            <a:chExt cx="3212092" cy="3509108"/>
          </a:xfrm>
        </p:grpSpPr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309084AE-3ADB-5994-EC4C-9763AB9991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8625" y="1674446"/>
              <a:ext cx="1247955" cy="1543050"/>
            </a:xfrm>
            <a:custGeom>
              <a:avLst/>
              <a:gdLst>
                <a:gd name="T0" fmla="*/ 102 w 4704"/>
                <a:gd name="T1" fmla="*/ 3 h 3885"/>
                <a:gd name="T2" fmla="*/ 243 w 4704"/>
                <a:gd name="T3" fmla="*/ 20 h 3885"/>
                <a:gd name="T4" fmla="*/ 374 w 4704"/>
                <a:gd name="T5" fmla="*/ 50 h 3885"/>
                <a:gd name="T6" fmla="*/ 534 w 4704"/>
                <a:gd name="T7" fmla="*/ 108 h 3885"/>
                <a:gd name="T8" fmla="*/ 747 w 4704"/>
                <a:gd name="T9" fmla="*/ 224 h 3885"/>
                <a:gd name="T10" fmla="*/ 939 w 4704"/>
                <a:gd name="T11" fmla="*/ 369 h 3885"/>
                <a:gd name="T12" fmla="*/ 1177 w 4704"/>
                <a:gd name="T13" fmla="*/ 583 h 3885"/>
                <a:gd name="T14" fmla="*/ 1413 w 4704"/>
                <a:gd name="T15" fmla="*/ 796 h 3885"/>
                <a:gd name="T16" fmla="*/ 1606 w 4704"/>
                <a:gd name="T17" fmla="*/ 941 h 3885"/>
                <a:gd name="T18" fmla="*/ 1819 w 4704"/>
                <a:gd name="T19" fmla="*/ 1057 h 3885"/>
                <a:gd name="T20" fmla="*/ 1979 w 4704"/>
                <a:gd name="T21" fmla="*/ 1115 h 3885"/>
                <a:gd name="T22" fmla="*/ 2110 w 4704"/>
                <a:gd name="T23" fmla="*/ 1145 h 3885"/>
                <a:gd name="T24" fmla="*/ 2251 w 4704"/>
                <a:gd name="T25" fmla="*/ 1162 h 3885"/>
                <a:gd name="T26" fmla="*/ 2403 w 4704"/>
                <a:gd name="T27" fmla="*/ 1164 h 3885"/>
                <a:gd name="T28" fmla="*/ 2549 w 4704"/>
                <a:gd name="T29" fmla="*/ 1153 h 3885"/>
                <a:gd name="T30" fmla="*/ 2683 w 4704"/>
                <a:gd name="T31" fmla="*/ 1127 h 3885"/>
                <a:gd name="T32" fmla="*/ 2807 w 4704"/>
                <a:gd name="T33" fmla="*/ 1089 h 3885"/>
                <a:gd name="T34" fmla="*/ 3031 w 4704"/>
                <a:gd name="T35" fmla="*/ 983 h 3885"/>
                <a:gd name="T36" fmla="*/ 3228 w 4704"/>
                <a:gd name="T37" fmla="*/ 846 h 3885"/>
                <a:gd name="T38" fmla="*/ 3410 w 4704"/>
                <a:gd name="T39" fmla="*/ 691 h 3885"/>
                <a:gd name="T40" fmla="*/ 3704 w 4704"/>
                <a:gd name="T41" fmla="*/ 420 h 3885"/>
                <a:gd name="T42" fmla="*/ 3890 w 4704"/>
                <a:gd name="T43" fmla="*/ 270 h 3885"/>
                <a:gd name="T44" fmla="*/ 4096 w 4704"/>
                <a:gd name="T45" fmla="*/ 142 h 3885"/>
                <a:gd name="T46" fmla="*/ 4289 w 4704"/>
                <a:gd name="T47" fmla="*/ 63 h 3885"/>
                <a:gd name="T48" fmla="*/ 4416 w 4704"/>
                <a:gd name="T49" fmla="*/ 28 h 3885"/>
                <a:gd name="T50" fmla="*/ 4554 w 4704"/>
                <a:gd name="T51" fmla="*/ 7 h 3885"/>
                <a:gd name="T52" fmla="*/ 4704 w 4704"/>
                <a:gd name="T53" fmla="*/ 0 h 3885"/>
                <a:gd name="T54" fmla="*/ 4602 w 4704"/>
                <a:gd name="T55" fmla="*/ 3882 h 3885"/>
                <a:gd name="T56" fmla="*/ 4461 w 4704"/>
                <a:gd name="T57" fmla="*/ 3865 h 3885"/>
                <a:gd name="T58" fmla="*/ 4331 w 4704"/>
                <a:gd name="T59" fmla="*/ 3835 h 3885"/>
                <a:gd name="T60" fmla="*/ 4171 w 4704"/>
                <a:gd name="T61" fmla="*/ 3777 h 3885"/>
                <a:gd name="T62" fmla="*/ 3956 w 4704"/>
                <a:gd name="T63" fmla="*/ 3661 h 3885"/>
                <a:gd name="T64" fmla="*/ 3765 w 4704"/>
                <a:gd name="T65" fmla="*/ 3516 h 3885"/>
                <a:gd name="T66" fmla="*/ 3528 w 4704"/>
                <a:gd name="T67" fmla="*/ 3303 h 3885"/>
                <a:gd name="T68" fmla="*/ 3290 w 4704"/>
                <a:gd name="T69" fmla="*/ 3089 h 3885"/>
                <a:gd name="T70" fmla="*/ 3099 w 4704"/>
                <a:gd name="T71" fmla="*/ 2944 h 3885"/>
                <a:gd name="T72" fmla="*/ 2885 w 4704"/>
                <a:gd name="T73" fmla="*/ 2828 h 3885"/>
                <a:gd name="T74" fmla="*/ 2725 w 4704"/>
                <a:gd name="T75" fmla="*/ 2770 h 3885"/>
                <a:gd name="T76" fmla="*/ 2595 w 4704"/>
                <a:gd name="T77" fmla="*/ 2739 h 3885"/>
                <a:gd name="T78" fmla="*/ 2454 w 4704"/>
                <a:gd name="T79" fmla="*/ 2723 h 3885"/>
                <a:gd name="T80" fmla="*/ 2301 w 4704"/>
                <a:gd name="T81" fmla="*/ 2721 h 3885"/>
                <a:gd name="T82" fmla="*/ 2156 w 4704"/>
                <a:gd name="T83" fmla="*/ 2732 h 3885"/>
                <a:gd name="T84" fmla="*/ 2022 w 4704"/>
                <a:gd name="T85" fmla="*/ 2758 h 3885"/>
                <a:gd name="T86" fmla="*/ 1897 w 4704"/>
                <a:gd name="T87" fmla="*/ 2796 h 3885"/>
                <a:gd name="T88" fmla="*/ 1673 w 4704"/>
                <a:gd name="T89" fmla="*/ 2902 h 3885"/>
                <a:gd name="T90" fmla="*/ 1476 w 4704"/>
                <a:gd name="T91" fmla="*/ 3039 h 3885"/>
                <a:gd name="T92" fmla="*/ 1294 w 4704"/>
                <a:gd name="T93" fmla="*/ 3194 h 3885"/>
                <a:gd name="T94" fmla="*/ 999 w 4704"/>
                <a:gd name="T95" fmla="*/ 3465 h 3885"/>
                <a:gd name="T96" fmla="*/ 813 w 4704"/>
                <a:gd name="T97" fmla="*/ 3615 h 3885"/>
                <a:gd name="T98" fmla="*/ 608 w 4704"/>
                <a:gd name="T99" fmla="*/ 3743 h 3885"/>
                <a:gd name="T100" fmla="*/ 416 w 4704"/>
                <a:gd name="T101" fmla="*/ 3822 h 3885"/>
                <a:gd name="T102" fmla="*/ 288 w 4704"/>
                <a:gd name="T103" fmla="*/ 3857 h 3885"/>
                <a:gd name="T104" fmla="*/ 150 w 4704"/>
                <a:gd name="T105" fmla="*/ 3878 h 3885"/>
                <a:gd name="T106" fmla="*/ 0 w 4704"/>
                <a:gd name="T107" fmla="*/ 3885 h 3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704" h="3885">
                  <a:moveTo>
                    <a:pt x="0" y="0"/>
                  </a:moveTo>
                  <a:lnTo>
                    <a:pt x="52" y="1"/>
                  </a:lnTo>
                  <a:lnTo>
                    <a:pt x="102" y="3"/>
                  </a:lnTo>
                  <a:lnTo>
                    <a:pt x="150" y="7"/>
                  </a:lnTo>
                  <a:lnTo>
                    <a:pt x="197" y="12"/>
                  </a:lnTo>
                  <a:lnTo>
                    <a:pt x="243" y="20"/>
                  </a:lnTo>
                  <a:lnTo>
                    <a:pt x="288" y="28"/>
                  </a:lnTo>
                  <a:lnTo>
                    <a:pt x="331" y="38"/>
                  </a:lnTo>
                  <a:lnTo>
                    <a:pt x="374" y="50"/>
                  </a:lnTo>
                  <a:lnTo>
                    <a:pt x="416" y="63"/>
                  </a:lnTo>
                  <a:lnTo>
                    <a:pt x="455" y="76"/>
                  </a:lnTo>
                  <a:lnTo>
                    <a:pt x="534" y="108"/>
                  </a:lnTo>
                  <a:lnTo>
                    <a:pt x="608" y="142"/>
                  </a:lnTo>
                  <a:lnTo>
                    <a:pt x="679" y="182"/>
                  </a:lnTo>
                  <a:lnTo>
                    <a:pt x="747" y="224"/>
                  </a:lnTo>
                  <a:lnTo>
                    <a:pt x="813" y="270"/>
                  </a:lnTo>
                  <a:lnTo>
                    <a:pt x="877" y="319"/>
                  </a:lnTo>
                  <a:lnTo>
                    <a:pt x="939" y="369"/>
                  </a:lnTo>
                  <a:lnTo>
                    <a:pt x="999" y="420"/>
                  </a:lnTo>
                  <a:lnTo>
                    <a:pt x="1059" y="474"/>
                  </a:lnTo>
                  <a:lnTo>
                    <a:pt x="1177" y="583"/>
                  </a:lnTo>
                  <a:lnTo>
                    <a:pt x="1294" y="691"/>
                  </a:lnTo>
                  <a:lnTo>
                    <a:pt x="1354" y="745"/>
                  </a:lnTo>
                  <a:lnTo>
                    <a:pt x="1413" y="796"/>
                  </a:lnTo>
                  <a:lnTo>
                    <a:pt x="1476" y="846"/>
                  </a:lnTo>
                  <a:lnTo>
                    <a:pt x="1540" y="895"/>
                  </a:lnTo>
                  <a:lnTo>
                    <a:pt x="1606" y="941"/>
                  </a:lnTo>
                  <a:lnTo>
                    <a:pt x="1673" y="983"/>
                  </a:lnTo>
                  <a:lnTo>
                    <a:pt x="1745" y="1023"/>
                  </a:lnTo>
                  <a:lnTo>
                    <a:pt x="1819" y="1057"/>
                  </a:lnTo>
                  <a:lnTo>
                    <a:pt x="1897" y="1089"/>
                  </a:lnTo>
                  <a:lnTo>
                    <a:pt x="1937" y="1102"/>
                  </a:lnTo>
                  <a:lnTo>
                    <a:pt x="1979" y="1115"/>
                  </a:lnTo>
                  <a:lnTo>
                    <a:pt x="2022" y="1127"/>
                  </a:lnTo>
                  <a:lnTo>
                    <a:pt x="2065" y="1137"/>
                  </a:lnTo>
                  <a:lnTo>
                    <a:pt x="2110" y="1145"/>
                  </a:lnTo>
                  <a:lnTo>
                    <a:pt x="2156" y="1153"/>
                  </a:lnTo>
                  <a:lnTo>
                    <a:pt x="2203" y="1158"/>
                  </a:lnTo>
                  <a:lnTo>
                    <a:pt x="2251" y="1162"/>
                  </a:lnTo>
                  <a:lnTo>
                    <a:pt x="2301" y="1164"/>
                  </a:lnTo>
                  <a:lnTo>
                    <a:pt x="2352" y="1165"/>
                  </a:lnTo>
                  <a:lnTo>
                    <a:pt x="2403" y="1164"/>
                  </a:lnTo>
                  <a:lnTo>
                    <a:pt x="2454" y="1162"/>
                  </a:lnTo>
                  <a:lnTo>
                    <a:pt x="2502" y="1158"/>
                  </a:lnTo>
                  <a:lnTo>
                    <a:pt x="2549" y="1153"/>
                  </a:lnTo>
                  <a:lnTo>
                    <a:pt x="2595" y="1145"/>
                  </a:lnTo>
                  <a:lnTo>
                    <a:pt x="2640" y="1137"/>
                  </a:lnTo>
                  <a:lnTo>
                    <a:pt x="2683" y="1127"/>
                  </a:lnTo>
                  <a:lnTo>
                    <a:pt x="2725" y="1115"/>
                  </a:lnTo>
                  <a:lnTo>
                    <a:pt x="2767" y="1102"/>
                  </a:lnTo>
                  <a:lnTo>
                    <a:pt x="2807" y="1089"/>
                  </a:lnTo>
                  <a:lnTo>
                    <a:pt x="2885" y="1057"/>
                  </a:lnTo>
                  <a:lnTo>
                    <a:pt x="2960" y="1023"/>
                  </a:lnTo>
                  <a:lnTo>
                    <a:pt x="3031" y="983"/>
                  </a:lnTo>
                  <a:lnTo>
                    <a:pt x="3099" y="941"/>
                  </a:lnTo>
                  <a:lnTo>
                    <a:pt x="3165" y="895"/>
                  </a:lnTo>
                  <a:lnTo>
                    <a:pt x="3228" y="846"/>
                  </a:lnTo>
                  <a:lnTo>
                    <a:pt x="3290" y="796"/>
                  </a:lnTo>
                  <a:lnTo>
                    <a:pt x="3351" y="745"/>
                  </a:lnTo>
                  <a:lnTo>
                    <a:pt x="3410" y="691"/>
                  </a:lnTo>
                  <a:lnTo>
                    <a:pt x="3528" y="583"/>
                  </a:lnTo>
                  <a:lnTo>
                    <a:pt x="3645" y="474"/>
                  </a:lnTo>
                  <a:lnTo>
                    <a:pt x="3704" y="420"/>
                  </a:lnTo>
                  <a:lnTo>
                    <a:pt x="3765" y="369"/>
                  </a:lnTo>
                  <a:lnTo>
                    <a:pt x="3827" y="319"/>
                  </a:lnTo>
                  <a:lnTo>
                    <a:pt x="3890" y="270"/>
                  </a:lnTo>
                  <a:lnTo>
                    <a:pt x="3956" y="224"/>
                  </a:lnTo>
                  <a:lnTo>
                    <a:pt x="4025" y="182"/>
                  </a:lnTo>
                  <a:lnTo>
                    <a:pt x="4096" y="142"/>
                  </a:lnTo>
                  <a:lnTo>
                    <a:pt x="4171" y="108"/>
                  </a:lnTo>
                  <a:lnTo>
                    <a:pt x="4248" y="76"/>
                  </a:lnTo>
                  <a:lnTo>
                    <a:pt x="4289" y="63"/>
                  </a:lnTo>
                  <a:lnTo>
                    <a:pt x="4331" y="50"/>
                  </a:lnTo>
                  <a:lnTo>
                    <a:pt x="4372" y="38"/>
                  </a:lnTo>
                  <a:lnTo>
                    <a:pt x="4416" y="28"/>
                  </a:lnTo>
                  <a:lnTo>
                    <a:pt x="4461" y="20"/>
                  </a:lnTo>
                  <a:lnTo>
                    <a:pt x="4507" y="12"/>
                  </a:lnTo>
                  <a:lnTo>
                    <a:pt x="4554" y="7"/>
                  </a:lnTo>
                  <a:lnTo>
                    <a:pt x="4602" y="3"/>
                  </a:lnTo>
                  <a:lnTo>
                    <a:pt x="4653" y="1"/>
                  </a:lnTo>
                  <a:lnTo>
                    <a:pt x="4704" y="0"/>
                  </a:lnTo>
                  <a:lnTo>
                    <a:pt x="4704" y="3885"/>
                  </a:lnTo>
                  <a:lnTo>
                    <a:pt x="4653" y="3884"/>
                  </a:lnTo>
                  <a:lnTo>
                    <a:pt x="4602" y="3882"/>
                  </a:lnTo>
                  <a:lnTo>
                    <a:pt x="4554" y="3878"/>
                  </a:lnTo>
                  <a:lnTo>
                    <a:pt x="4507" y="3873"/>
                  </a:lnTo>
                  <a:lnTo>
                    <a:pt x="4461" y="3865"/>
                  </a:lnTo>
                  <a:lnTo>
                    <a:pt x="4416" y="3857"/>
                  </a:lnTo>
                  <a:lnTo>
                    <a:pt x="4372" y="3847"/>
                  </a:lnTo>
                  <a:lnTo>
                    <a:pt x="4331" y="3835"/>
                  </a:lnTo>
                  <a:lnTo>
                    <a:pt x="4289" y="3822"/>
                  </a:lnTo>
                  <a:lnTo>
                    <a:pt x="4248" y="3809"/>
                  </a:lnTo>
                  <a:lnTo>
                    <a:pt x="4171" y="3777"/>
                  </a:lnTo>
                  <a:lnTo>
                    <a:pt x="4096" y="3743"/>
                  </a:lnTo>
                  <a:lnTo>
                    <a:pt x="4025" y="3703"/>
                  </a:lnTo>
                  <a:lnTo>
                    <a:pt x="3956" y="3661"/>
                  </a:lnTo>
                  <a:lnTo>
                    <a:pt x="3890" y="3615"/>
                  </a:lnTo>
                  <a:lnTo>
                    <a:pt x="3827" y="3566"/>
                  </a:lnTo>
                  <a:lnTo>
                    <a:pt x="3765" y="3516"/>
                  </a:lnTo>
                  <a:lnTo>
                    <a:pt x="3704" y="3465"/>
                  </a:lnTo>
                  <a:lnTo>
                    <a:pt x="3645" y="3411"/>
                  </a:lnTo>
                  <a:lnTo>
                    <a:pt x="3528" y="3303"/>
                  </a:lnTo>
                  <a:lnTo>
                    <a:pt x="3410" y="3194"/>
                  </a:lnTo>
                  <a:lnTo>
                    <a:pt x="3351" y="3140"/>
                  </a:lnTo>
                  <a:lnTo>
                    <a:pt x="3290" y="3089"/>
                  </a:lnTo>
                  <a:lnTo>
                    <a:pt x="3228" y="3039"/>
                  </a:lnTo>
                  <a:lnTo>
                    <a:pt x="3165" y="2990"/>
                  </a:lnTo>
                  <a:lnTo>
                    <a:pt x="3099" y="2944"/>
                  </a:lnTo>
                  <a:lnTo>
                    <a:pt x="3031" y="2902"/>
                  </a:lnTo>
                  <a:lnTo>
                    <a:pt x="2960" y="2862"/>
                  </a:lnTo>
                  <a:lnTo>
                    <a:pt x="2885" y="2828"/>
                  </a:lnTo>
                  <a:lnTo>
                    <a:pt x="2807" y="2796"/>
                  </a:lnTo>
                  <a:lnTo>
                    <a:pt x="2767" y="2782"/>
                  </a:lnTo>
                  <a:lnTo>
                    <a:pt x="2725" y="2770"/>
                  </a:lnTo>
                  <a:lnTo>
                    <a:pt x="2683" y="2758"/>
                  </a:lnTo>
                  <a:lnTo>
                    <a:pt x="2640" y="2748"/>
                  </a:lnTo>
                  <a:lnTo>
                    <a:pt x="2595" y="2739"/>
                  </a:lnTo>
                  <a:lnTo>
                    <a:pt x="2549" y="2732"/>
                  </a:lnTo>
                  <a:lnTo>
                    <a:pt x="2502" y="2727"/>
                  </a:lnTo>
                  <a:lnTo>
                    <a:pt x="2454" y="2723"/>
                  </a:lnTo>
                  <a:lnTo>
                    <a:pt x="2403" y="2721"/>
                  </a:lnTo>
                  <a:lnTo>
                    <a:pt x="2352" y="2720"/>
                  </a:lnTo>
                  <a:lnTo>
                    <a:pt x="2301" y="2721"/>
                  </a:lnTo>
                  <a:lnTo>
                    <a:pt x="2251" y="2723"/>
                  </a:lnTo>
                  <a:lnTo>
                    <a:pt x="2203" y="2727"/>
                  </a:lnTo>
                  <a:lnTo>
                    <a:pt x="2156" y="2732"/>
                  </a:lnTo>
                  <a:lnTo>
                    <a:pt x="2110" y="2739"/>
                  </a:lnTo>
                  <a:lnTo>
                    <a:pt x="2065" y="2748"/>
                  </a:lnTo>
                  <a:lnTo>
                    <a:pt x="2022" y="2758"/>
                  </a:lnTo>
                  <a:lnTo>
                    <a:pt x="1979" y="2770"/>
                  </a:lnTo>
                  <a:lnTo>
                    <a:pt x="1937" y="2782"/>
                  </a:lnTo>
                  <a:lnTo>
                    <a:pt x="1897" y="2796"/>
                  </a:lnTo>
                  <a:lnTo>
                    <a:pt x="1819" y="2828"/>
                  </a:lnTo>
                  <a:lnTo>
                    <a:pt x="1745" y="2862"/>
                  </a:lnTo>
                  <a:lnTo>
                    <a:pt x="1673" y="2902"/>
                  </a:lnTo>
                  <a:lnTo>
                    <a:pt x="1606" y="2944"/>
                  </a:lnTo>
                  <a:lnTo>
                    <a:pt x="1540" y="2990"/>
                  </a:lnTo>
                  <a:lnTo>
                    <a:pt x="1476" y="3039"/>
                  </a:lnTo>
                  <a:lnTo>
                    <a:pt x="1413" y="3089"/>
                  </a:lnTo>
                  <a:lnTo>
                    <a:pt x="1354" y="3140"/>
                  </a:lnTo>
                  <a:lnTo>
                    <a:pt x="1294" y="3194"/>
                  </a:lnTo>
                  <a:lnTo>
                    <a:pt x="1177" y="3303"/>
                  </a:lnTo>
                  <a:lnTo>
                    <a:pt x="1059" y="3411"/>
                  </a:lnTo>
                  <a:lnTo>
                    <a:pt x="999" y="3465"/>
                  </a:lnTo>
                  <a:lnTo>
                    <a:pt x="939" y="3516"/>
                  </a:lnTo>
                  <a:lnTo>
                    <a:pt x="877" y="3566"/>
                  </a:lnTo>
                  <a:lnTo>
                    <a:pt x="813" y="3615"/>
                  </a:lnTo>
                  <a:lnTo>
                    <a:pt x="747" y="3661"/>
                  </a:lnTo>
                  <a:lnTo>
                    <a:pt x="679" y="3703"/>
                  </a:lnTo>
                  <a:lnTo>
                    <a:pt x="608" y="3743"/>
                  </a:lnTo>
                  <a:lnTo>
                    <a:pt x="534" y="3777"/>
                  </a:lnTo>
                  <a:lnTo>
                    <a:pt x="455" y="3809"/>
                  </a:lnTo>
                  <a:lnTo>
                    <a:pt x="416" y="3822"/>
                  </a:lnTo>
                  <a:lnTo>
                    <a:pt x="374" y="3835"/>
                  </a:lnTo>
                  <a:lnTo>
                    <a:pt x="331" y="3847"/>
                  </a:lnTo>
                  <a:lnTo>
                    <a:pt x="288" y="3857"/>
                  </a:lnTo>
                  <a:lnTo>
                    <a:pt x="243" y="3865"/>
                  </a:lnTo>
                  <a:lnTo>
                    <a:pt x="197" y="3873"/>
                  </a:lnTo>
                  <a:lnTo>
                    <a:pt x="150" y="3878"/>
                  </a:lnTo>
                  <a:lnTo>
                    <a:pt x="102" y="3882"/>
                  </a:lnTo>
                  <a:lnTo>
                    <a:pt x="52" y="3884"/>
                  </a:lnTo>
                  <a:lnTo>
                    <a:pt x="0" y="38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592B751F-B6F1-ECA2-A0BC-A89A6F62CF09}"/>
                </a:ext>
              </a:extLst>
            </p:cNvPr>
            <p:cNvSpPr/>
            <p:nvPr/>
          </p:nvSpPr>
          <p:spPr>
            <a:xfrm>
              <a:off x="3507885" y="1674447"/>
              <a:ext cx="2352832" cy="3509107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5E702530-038B-BF4F-F448-0560D48A98AC}"/>
                </a:ext>
              </a:extLst>
            </p:cNvPr>
            <p:cNvSpPr/>
            <p:nvPr/>
          </p:nvSpPr>
          <p:spPr>
            <a:xfrm>
              <a:off x="3737797" y="1904359"/>
              <a:ext cx="1893007" cy="3049281"/>
            </a:xfrm>
            <a:prstGeom prst="roundRect">
              <a:avLst>
                <a:gd name="adj" fmla="val 12491"/>
              </a:avLst>
            </a:prstGeom>
            <a:solidFill>
              <a:schemeClr val="bg1"/>
            </a:solidFill>
            <a:ln>
              <a:noFill/>
            </a:ln>
            <a:effectLst>
              <a:outerShdw blurRad="139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72C9A161-712F-5E44-2BE0-2CEC84783472}"/>
              </a:ext>
            </a:extLst>
          </p:cNvPr>
          <p:cNvGrpSpPr/>
          <p:nvPr/>
        </p:nvGrpSpPr>
        <p:grpSpPr>
          <a:xfrm>
            <a:off x="684487" y="1674446"/>
            <a:ext cx="2352832" cy="3509107"/>
            <a:chOff x="684487" y="1674446"/>
            <a:chExt cx="2352832" cy="3509107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40BEBC93-3B15-9BA8-F2B3-A99E8B090031}"/>
                </a:ext>
              </a:extLst>
            </p:cNvPr>
            <p:cNvSpPr/>
            <p:nvPr/>
          </p:nvSpPr>
          <p:spPr>
            <a:xfrm>
              <a:off x="684487" y="1674446"/>
              <a:ext cx="2352832" cy="3509107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C218E017-6075-458C-F66E-7A2947220C06}"/>
                </a:ext>
              </a:extLst>
            </p:cNvPr>
            <p:cNvSpPr/>
            <p:nvPr/>
          </p:nvSpPr>
          <p:spPr>
            <a:xfrm>
              <a:off x="914400" y="1904359"/>
              <a:ext cx="1893007" cy="3049281"/>
            </a:xfrm>
            <a:prstGeom prst="roundRect">
              <a:avLst>
                <a:gd name="adj" fmla="val 12491"/>
              </a:avLst>
            </a:prstGeom>
            <a:solidFill>
              <a:schemeClr val="bg1"/>
            </a:solidFill>
            <a:ln>
              <a:noFill/>
            </a:ln>
            <a:effectLst>
              <a:outerShdw blurRad="139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FEA15FC-1B69-62FB-87DA-3ED5A0857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Connected Cards Process – Slide Template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5097EE1-029E-D62E-8F88-DE0A946ABCC0}"/>
              </a:ext>
            </a:extLst>
          </p:cNvPr>
          <p:cNvSpPr txBox="1"/>
          <p:nvPr/>
        </p:nvSpPr>
        <p:spPr>
          <a:xfrm>
            <a:off x="1083245" y="2845386"/>
            <a:ext cx="155531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6F478E9-975D-1C4C-A6C5-C3FEF4A88259}"/>
              </a:ext>
            </a:extLst>
          </p:cNvPr>
          <p:cNvSpPr txBox="1"/>
          <p:nvPr/>
        </p:nvSpPr>
        <p:spPr>
          <a:xfrm>
            <a:off x="1083245" y="3384047"/>
            <a:ext cx="1555317" cy="122341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at. </a:t>
            </a:r>
          </a:p>
        </p:txBody>
      </p:sp>
      <p:pic>
        <p:nvPicPr>
          <p:cNvPr id="70" name="Graphic 69" descr="Lightbulb with solid fill">
            <a:extLst>
              <a:ext uri="{FF2B5EF4-FFF2-40B4-BE49-F238E27FC236}">
                <a16:creationId xmlns:a16="http://schemas.microsoft.com/office/drawing/2014/main" id="{A901C0FC-D77B-4946-0237-D8EFA9971C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495143" y="2080211"/>
            <a:ext cx="731520" cy="731520"/>
          </a:xfrm>
          <a:prstGeom prst="rect">
            <a:avLst/>
          </a:prstGeom>
        </p:spPr>
      </p:pic>
      <p:pic>
        <p:nvPicPr>
          <p:cNvPr id="72" name="Graphic 71" descr="Bullseye with solid fill">
            <a:extLst>
              <a:ext uri="{FF2B5EF4-FFF2-40B4-BE49-F238E27FC236}">
                <a16:creationId xmlns:a16="http://schemas.microsoft.com/office/drawing/2014/main" id="{387C2819-264F-06CE-53F8-0A24E9F2FC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318540" y="2080211"/>
            <a:ext cx="731520" cy="731520"/>
          </a:xfrm>
          <a:prstGeom prst="rect">
            <a:avLst/>
          </a:prstGeom>
        </p:spPr>
      </p:pic>
      <p:pic>
        <p:nvPicPr>
          <p:cNvPr id="74" name="Graphic 73" descr="Rocket with solid fill">
            <a:extLst>
              <a:ext uri="{FF2B5EF4-FFF2-40B4-BE49-F238E27FC236}">
                <a16:creationId xmlns:a16="http://schemas.microsoft.com/office/drawing/2014/main" id="{3A5BF09C-B1D8-4A31-AD27-4E1E7CE819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141938" y="2080211"/>
            <a:ext cx="731520" cy="731520"/>
          </a:xfrm>
          <a:prstGeom prst="rect">
            <a:avLst/>
          </a:prstGeom>
        </p:spPr>
      </p:pic>
      <p:pic>
        <p:nvPicPr>
          <p:cNvPr id="76" name="Graphic 75" descr="Bar graph with upward trend with solid fill">
            <a:extLst>
              <a:ext uri="{FF2B5EF4-FFF2-40B4-BE49-F238E27FC236}">
                <a16:creationId xmlns:a16="http://schemas.microsoft.com/office/drawing/2014/main" id="{AAF1ECC3-50BC-B88B-491C-854452A254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965336" y="2080211"/>
            <a:ext cx="731520" cy="731520"/>
          </a:xfrm>
          <a:prstGeom prst="rect">
            <a:avLst/>
          </a:prstGeom>
        </p:spPr>
      </p:pic>
      <p:sp>
        <p:nvSpPr>
          <p:cNvPr id="78" name="TextBox 77">
            <a:extLst>
              <a:ext uri="{FF2B5EF4-FFF2-40B4-BE49-F238E27FC236}">
                <a16:creationId xmlns:a16="http://schemas.microsoft.com/office/drawing/2014/main" id="{B7E24F22-1E49-3C1C-4C93-811124F6B4C2}"/>
              </a:ext>
            </a:extLst>
          </p:cNvPr>
          <p:cNvSpPr txBox="1"/>
          <p:nvPr/>
        </p:nvSpPr>
        <p:spPr>
          <a:xfrm>
            <a:off x="3906642" y="2845386"/>
            <a:ext cx="155531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7F747772-2DE6-0C19-710D-973792E6857B}"/>
              </a:ext>
            </a:extLst>
          </p:cNvPr>
          <p:cNvSpPr txBox="1"/>
          <p:nvPr/>
        </p:nvSpPr>
        <p:spPr>
          <a:xfrm>
            <a:off x="3906642" y="3384047"/>
            <a:ext cx="1555317" cy="122341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at. 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751D27B-9CDA-4A0F-A79B-D07FA525AFCE}"/>
              </a:ext>
            </a:extLst>
          </p:cNvPr>
          <p:cNvSpPr txBox="1"/>
          <p:nvPr/>
        </p:nvSpPr>
        <p:spPr>
          <a:xfrm>
            <a:off x="6730040" y="2845386"/>
            <a:ext cx="155531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9700741A-34BF-7826-114A-7C2C5169043B}"/>
              </a:ext>
            </a:extLst>
          </p:cNvPr>
          <p:cNvSpPr txBox="1"/>
          <p:nvPr/>
        </p:nvSpPr>
        <p:spPr>
          <a:xfrm>
            <a:off x="6730040" y="3384047"/>
            <a:ext cx="1555317" cy="122341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at. 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E579C836-BABD-3A92-99FF-9D8540B6025B}"/>
              </a:ext>
            </a:extLst>
          </p:cNvPr>
          <p:cNvSpPr txBox="1"/>
          <p:nvPr/>
        </p:nvSpPr>
        <p:spPr>
          <a:xfrm>
            <a:off x="9553438" y="2845386"/>
            <a:ext cx="155531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5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F151F187-DA18-C826-3658-08C12C6B8601}"/>
              </a:ext>
            </a:extLst>
          </p:cNvPr>
          <p:cNvSpPr txBox="1"/>
          <p:nvPr/>
        </p:nvSpPr>
        <p:spPr>
          <a:xfrm>
            <a:off x="9553438" y="3384047"/>
            <a:ext cx="1555317" cy="122341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at. </a:t>
            </a: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EA004C42-A2FC-F807-3424-D397F13C0729}"/>
              </a:ext>
            </a:extLst>
          </p:cNvPr>
          <p:cNvCxnSpPr>
            <a:cxnSpLocks/>
          </p:cNvCxnSpPr>
          <p:nvPr/>
        </p:nvCxnSpPr>
        <p:spPr>
          <a:xfrm>
            <a:off x="1083245" y="3299383"/>
            <a:ext cx="1555317" cy="0"/>
          </a:xfrm>
          <a:prstGeom prst="line">
            <a:avLst/>
          </a:prstGeom>
          <a:ln w="12700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2100E637-1E07-2608-B404-8377BFE0EFCB}"/>
              </a:ext>
            </a:extLst>
          </p:cNvPr>
          <p:cNvCxnSpPr>
            <a:cxnSpLocks/>
          </p:cNvCxnSpPr>
          <p:nvPr/>
        </p:nvCxnSpPr>
        <p:spPr>
          <a:xfrm>
            <a:off x="3906642" y="3299382"/>
            <a:ext cx="1555317" cy="0"/>
          </a:xfrm>
          <a:prstGeom prst="line">
            <a:avLst/>
          </a:prstGeom>
          <a:ln w="12700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D91D108-A1B5-FF57-1FAB-CAC941376EDC}"/>
              </a:ext>
            </a:extLst>
          </p:cNvPr>
          <p:cNvCxnSpPr>
            <a:cxnSpLocks/>
          </p:cNvCxnSpPr>
          <p:nvPr/>
        </p:nvCxnSpPr>
        <p:spPr>
          <a:xfrm>
            <a:off x="6730040" y="3299382"/>
            <a:ext cx="1555317" cy="0"/>
          </a:xfrm>
          <a:prstGeom prst="line">
            <a:avLst/>
          </a:prstGeom>
          <a:ln w="12700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DD298565-BD5D-3583-65B7-3586D282275F}"/>
              </a:ext>
            </a:extLst>
          </p:cNvPr>
          <p:cNvCxnSpPr>
            <a:cxnSpLocks/>
          </p:cNvCxnSpPr>
          <p:nvPr/>
        </p:nvCxnSpPr>
        <p:spPr>
          <a:xfrm>
            <a:off x="9553438" y="3299382"/>
            <a:ext cx="1555317" cy="0"/>
          </a:xfrm>
          <a:prstGeom prst="line">
            <a:avLst/>
          </a:prstGeom>
          <a:ln w="12700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4770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302FE-131A-837C-B55F-7227F5AAE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Group 93">
            <a:extLst>
              <a:ext uri="{FF2B5EF4-FFF2-40B4-BE49-F238E27FC236}">
                <a16:creationId xmlns:a16="http://schemas.microsoft.com/office/drawing/2014/main" id="{D6FBD293-E1F0-00C4-B20F-CB08358CC6C1}"/>
              </a:ext>
            </a:extLst>
          </p:cNvPr>
          <p:cNvGrpSpPr/>
          <p:nvPr/>
        </p:nvGrpSpPr>
        <p:grpSpPr>
          <a:xfrm>
            <a:off x="8295420" y="1674447"/>
            <a:ext cx="3212093" cy="3509107"/>
            <a:chOff x="8295420" y="1674447"/>
            <a:chExt cx="3212093" cy="3509107"/>
          </a:xfrm>
        </p:grpSpPr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FADF83DA-5953-BAC2-3812-70F15A725F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5420" y="1674447"/>
              <a:ext cx="1247955" cy="1543050"/>
            </a:xfrm>
            <a:custGeom>
              <a:avLst/>
              <a:gdLst>
                <a:gd name="T0" fmla="*/ 102 w 4704"/>
                <a:gd name="T1" fmla="*/ 3 h 3885"/>
                <a:gd name="T2" fmla="*/ 243 w 4704"/>
                <a:gd name="T3" fmla="*/ 20 h 3885"/>
                <a:gd name="T4" fmla="*/ 374 w 4704"/>
                <a:gd name="T5" fmla="*/ 50 h 3885"/>
                <a:gd name="T6" fmla="*/ 534 w 4704"/>
                <a:gd name="T7" fmla="*/ 108 h 3885"/>
                <a:gd name="T8" fmla="*/ 747 w 4704"/>
                <a:gd name="T9" fmla="*/ 224 h 3885"/>
                <a:gd name="T10" fmla="*/ 939 w 4704"/>
                <a:gd name="T11" fmla="*/ 369 h 3885"/>
                <a:gd name="T12" fmla="*/ 1177 w 4704"/>
                <a:gd name="T13" fmla="*/ 583 h 3885"/>
                <a:gd name="T14" fmla="*/ 1413 w 4704"/>
                <a:gd name="T15" fmla="*/ 796 h 3885"/>
                <a:gd name="T16" fmla="*/ 1606 w 4704"/>
                <a:gd name="T17" fmla="*/ 941 h 3885"/>
                <a:gd name="T18" fmla="*/ 1819 w 4704"/>
                <a:gd name="T19" fmla="*/ 1057 h 3885"/>
                <a:gd name="T20" fmla="*/ 1979 w 4704"/>
                <a:gd name="T21" fmla="*/ 1115 h 3885"/>
                <a:gd name="T22" fmla="*/ 2110 w 4704"/>
                <a:gd name="T23" fmla="*/ 1145 h 3885"/>
                <a:gd name="T24" fmla="*/ 2251 w 4704"/>
                <a:gd name="T25" fmla="*/ 1162 h 3885"/>
                <a:gd name="T26" fmla="*/ 2403 w 4704"/>
                <a:gd name="T27" fmla="*/ 1164 h 3885"/>
                <a:gd name="T28" fmla="*/ 2549 w 4704"/>
                <a:gd name="T29" fmla="*/ 1153 h 3885"/>
                <a:gd name="T30" fmla="*/ 2683 w 4704"/>
                <a:gd name="T31" fmla="*/ 1127 h 3885"/>
                <a:gd name="T32" fmla="*/ 2807 w 4704"/>
                <a:gd name="T33" fmla="*/ 1089 h 3885"/>
                <a:gd name="T34" fmla="*/ 3031 w 4704"/>
                <a:gd name="T35" fmla="*/ 983 h 3885"/>
                <a:gd name="T36" fmla="*/ 3228 w 4704"/>
                <a:gd name="T37" fmla="*/ 846 h 3885"/>
                <a:gd name="T38" fmla="*/ 3410 w 4704"/>
                <a:gd name="T39" fmla="*/ 691 h 3885"/>
                <a:gd name="T40" fmla="*/ 3704 w 4704"/>
                <a:gd name="T41" fmla="*/ 420 h 3885"/>
                <a:gd name="T42" fmla="*/ 3890 w 4704"/>
                <a:gd name="T43" fmla="*/ 270 h 3885"/>
                <a:gd name="T44" fmla="*/ 4096 w 4704"/>
                <a:gd name="T45" fmla="*/ 142 h 3885"/>
                <a:gd name="T46" fmla="*/ 4289 w 4704"/>
                <a:gd name="T47" fmla="*/ 63 h 3885"/>
                <a:gd name="T48" fmla="*/ 4416 w 4704"/>
                <a:gd name="T49" fmla="*/ 28 h 3885"/>
                <a:gd name="T50" fmla="*/ 4554 w 4704"/>
                <a:gd name="T51" fmla="*/ 7 h 3885"/>
                <a:gd name="T52" fmla="*/ 4704 w 4704"/>
                <a:gd name="T53" fmla="*/ 0 h 3885"/>
                <a:gd name="T54" fmla="*/ 4602 w 4704"/>
                <a:gd name="T55" fmla="*/ 3882 h 3885"/>
                <a:gd name="T56" fmla="*/ 4461 w 4704"/>
                <a:gd name="T57" fmla="*/ 3865 h 3885"/>
                <a:gd name="T58" fmla="*/ 4331 w 4704"/>
                <a:gd name="T59" fmla="*/ 3835 h 3885"/>
                <a:gd name="T60" fmla="*/ 4171 w 4704"/>
                <a:gd name="T61" fmla="*/ 3777 h 3885"/>
                <a:gd name="T62" fmla="*/ 3956 w 4704"/>
                <a:gd name="T63" fmla="*/ 3661 h 3885"/>
                <a:gd name="T64" fmla="*/ 3765 w 4704"/>
                <a:gd name="T65" fmla="*/ 3516 h 3885"/>
                <a:gd name="T66" fmla="*/ 3528 w 4704"/>
                <a:gd name="T67" fmla="*/ 3303 h 3885"/>
                <a:gd name="T68" fmla="*/ 3290 w 4704"/>
                <a:gd name="T69" fmla="*/ 3089 h 3885"/>
                <a:gd name="T70" fmla="*/ 3099 w 4704"/>
                <a:gd name="T71" fmla="*/ 2944 h 3885"/>
                <a:gd name="T72" fmla="*/ 2885 w 4704"/>
                <a:gd name="T73" fmla="*/ 2828 h 3885"/>
                <a:gd name="T74" fmla="*/ 2725 w 4704"/>
                <a:gd name="T75" fmla="*/ 2770 h 3885"/>
                <a:gd name="T76" fmla="*/ 2595 w 4704"/>
                <a:gd name="T77" fmla="*/ 2739 h 3885"/>
                <a:gd name="T78" fmla="*/ 2454 w 4704"/>
                <a:gd name="T79" fmla="*/ 2723 h 3885"/>
                <a:gd name="T80" fmla="*/ 2301 w 4704"/>
                <a:gd name="T81" fmla="*/ 2721 h 3885"/>
                <a:gd name="T82" fmla="*/ 2156 w 4704"/>
                <a:gd name="T83" fmla="*/ 2732 h 3885"/>
                <a:gd name="T84" fmla="*/ 2022 w 4704"/>
                <a:gd name="T85" fmla="*/ 2758 h 3885"/>
                <a:gd name="T86" fmla="*/ 1897 w 4704"/>
                <a:gd name="T87" fmla="*/ 2796 h 3885"/>
                <a:gd name="T88" fmla="*/ 1673 w 4704"/>
                <a:gd name="T89" fmla="*/ 2902 h 3885"/>
                <a:gd name="T90" fmla="*/ 1476 w 4704"/>
                <a:gd name="T91" fmla="*/ 3039 h 3885"/>
                <a:gd name="T92" fmla="*/ 1294 w 4704"/>
                <a:gd name="T93" fmla="*/ 3194 h 3885"/>
                <a:gd name="T94" fmla="*/ 999 w 4704"/>
                <a:gd name="T95" fmla="*/ 3465 h 3885"/>
                <a:gd name="T96" fmla="*/ 813 w 4704"/>
                <a:gd name="T97" fmla="*/ 3615 h 3885"/>
                <a:gd name="T98" fmla="*/ 608 w 4704"/>
                <a:gd name="T99" fmla="*/ 3743 h 3885"/>
                <a:gd name="T100" fmla="*/ 416 w 4704"/>
                <a:gd name="T101" fmla="*/ 3822 h 3885"/>
                <a:gd name="T102" fmla="*/ 288 w 4704"/>
                <a:gd name="T103" fmla="*/ 3857 h 3885"/>
                <a:gd name="T104" fmla="*/ 150 w 4704"/>
                <a:gd name="T105" fmla="*/ 3878 h 3885"/>
                <a:gd name="T106" fmla="*/ 0 w 4704"/>
                <a:gd name="T107" fmla="*/ 3885 h 3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704" h="3885">
                  <a:moveTo>
                    <a:pt x="0" y="0"/>
                  </a:moveTo>
                  <a:lnTo>
                    <a:pt x="52" y="1"/>
                  </a:lnTo>
                  <a:lnTo>
                    <a:pt x="102" y="3"/>
                  </a:lnTo>
                  <a:lnTo>
                    <a:pt x="150" y="7"/>
                  </a:lnTo>
                  <a:lnTo>
                    <a:pt x="197" y="12"/>
                  </a:lnTo>
                  <a:lnTo>
                    <a:pt x="243" y="20"/>
                  </a:lnTo>
                  <a:lnTo>
                    <a:pt x="288" y="28"/>
                  </a:lnTo>
                  <a:lnTo>
                    <a:pt x="331" y="38"/>
                  </a:lnTo>
                  <a:lnTo>
                    <a:pt x="374" y="50"/>
                  </a:lnTo>
                  <a:lnTo>
                    <a:pt x="416" y="63"/>
                  </a:lnTo>
                  <a:lnTo>
                    <a:pt x="455" y="76"/>
                  </a:lnTo>
                  <a:lnTo>
                    <a:pt x="534" y="108"/>
                  </a:lnTo>
                  <a:lnTo>
                    <a:pt x="608" y="142"/>
                  </a:lnTo>
                  <a:lnTo>
                    <a:pt x="679" y="182"/>
                  </a:lnTo>
                  <a:lnTo>
                    <a:pt x="747" y="224"/>
                  </a:lnTo>
                  <a:lnTo>
                    <a:pt x="813" y="270"/>
                  </a:lnTo>
                  <a:lnTo>
                    <a:pt x="877" y="319"/>
                  </a:lnTo>
                  <a:lnTo>
                    <a:pt x="939" y="369"/>
                  </a:lnTo>
                  <a:lnTo>
                    <a:pt x="999" y="420"/>
                  </a:lnTo>
                  <a:lnTo>
                    <a:pt x="1059" y="474"/>
                  </a:lnTo>
                  <a:lnTo>
                    <a:pt x="1177" y="583"/>
                  </a:lnTo>
                  <a:lnTo>
                    <a:pt x="1294" y="691"/>
                  </a:lnTo>
                  <a:lnTo>
                    <a:pt x="1354" y="745"/>
                  </a:lnTo>
                  <a:lnTo>
                    <a:pt x="1413" y="796"/>
                  </a:lnTo>
                  <a:lnTo>
                    <a:pt x="1476" y="846"/>
                  </a:lnTo>
                  <a:lnTo>
                    <a:pt x="1540" y="895"/>
                  </a:lnTo>
                  <a:lnTo>
                    <a:pt x="1606" y="941"/>
                  </a:lnTo>
                  <a:lnTo>
                    <a:pt x="1673" y="983"/>
                  </a:lnTo>
                  <a:lnTo>
                    <a:pt x="1745" y="1023"/>
                  </a:lnTo>
                  <a:lnTo>
                    <a:pt x="1819" y="1057"/>
                  </a:lnTo>
                  <a:lnTo>
                    <a:pt x="1897" y="1089"/>
                  </a:lnTo>
                  <a:lnTo>
                    <a:pt x="1937" y="1102"/>
                  </a:lnTo>
                  <a:lnTo>
                    <a:pt x="1979" y="1115"/>
                  </a:lnTo>
                  <a:lnTo>
                    <a:pt x="2022" y="1127"/>
                  </a:lnTo>
                  <a:lnTo>
                    <a:pt x="2065" y="1137"/>
                  </a:lnTo>
                  <a:lnTo>
                    <a:pt x="2110" y="1145"/>
                  </a:lnTo>
                  <a:lnTo>
                    <a:pt x="2156" y="1153"/>
                  </a:lnTo>
                  <a:lnTo>
                    <a:pt x="2203" y="1158"/>
                  </a:lnTo>
                  <a:lnTo>
                    <a:pt x="2251" y="1162"/>
                  </a:lnTo>
                  <a:lnTo>
                    <a:pt x="2301" y="1164"/>
                  </a:lnTo>
                  <a:lnTo>
                    <a:pt x="2352" y="1165"/>
                  </a:lnTo>
                  <a:lnTo>
                    <a:pt x="2403" y="1164"/>
                  </a:lnTo>
                  <a:lnTo>
                    <a:pt x="2454" y="1162"/>
                  </a:lnTo>
                  <a:lnTo>
                    <a:pt x="2502" y="1158"/>
                  </a:lnTo>
                  <a:lnTo>
                    <a:pt x="2549" y="1153"/>
                  </a:lnTo>
                  <a:lnTo>
                    <a:pt x="2595" y="1145"/>
                  </a:lnTo>
                  <a:lnTo>
                    <a:pt x="2640" y="1137"/>
                  </a:lnTo>
                  <a:lnTo>
                    <a:pt x="2683" y="1127"/>
                  </a:lnTo>
                  <a:lnTo>
                    <a:pt x="2725" y="1115"/>
                  </a:lnTo>
                  <a:lnTo>
                    <a:pt x="2767" y="1102"/>
                  </a:lnTo>
                  <a:lnTo>
                    <a:pt x="2807" y="1089"/>
                  </a:lnTo>
                  <a:lnTo>
                    <a:pt x="2885" y="1057"/>
                  </a:lnTo>
                  <a:lnTo>
                    <a:pt x="2960" y="1023"/>
                  </a:lnTo>
                  <a:lnTo>
                    <a:pt x="3031" y="983"/>
                  </a:lnTo>
                  <a:lnTo>
                    <a:pt x="3099" y="941"/>
                  </a:lnTo>
                  <a:lnTo>
                    <a:pt x="3165" y="895"/>
                  </a:lnTo>
                  <a:lnTo>
                    <a:pt x="3228" y="846"/>
                  </a:lnTo>
                  <a:lnTo>
                    <a:pt x="3290" y="796"/>
                  </a:lnTo>
                  <a:lnTo>
                    <a:pt x="3351" y="745"/>
                  </a:lnTo>
                  <a:lnTo>
                    <a:pt x="3410" y="691"/>
                  </a:lnTo>
                  <a:lnTo>
                    <a:pt x="3528" y="583"/>
                  </a:lnTo>
                  <a:lnTo>
                    <a:pt x="3645" y="474"/>
                  </a:lnTo>
                  <a:lnTo>
                    <a:pt x="3704" y="420"/>
                  </a:lnTo>
                  <a:lnTo>
                    <a:pt x="3765" y="369"/>
                  </a:lnTo>
                  <a:lnTo>
                    <a:pt x="3827" y="319"/>
                  </a:lnTo>
                  <a:lnTo>
                    <a:pt x="3890" y="270"/>
                  </a:lnTo>
                  <a:lnTo>
                    <a:pt x="3956" y="224"/>
                  </a:lnTo>
                  <a:lnTo>
                    <a:pt x="4025" y="182"/>
                  </a:lnTo>
                  <a:lnTo>
                    <a:pt x="4096" y="142"/>
                  </a:lnTo>
                  <a:lnTo>
                    <a:pt x="4171" y="108"/>
                  </a:lnTo>
                  <a:lnTo>
                    <a:pt x="4248" y="76"/>
                  </a:lnTo>
                  <a:lnTo>
                    <a:pt x="4289" y="63"/>
                  </a:lnTo>
                  <a:lnTo>
                    <a:pt x="4331" y="50"/>
                  </a:lnTo>
                  <a:lnTo>
                    <a:pt x="4372" y="38"/>
                  </a:lnTo>
                  <a:lnTo>
                    <a:pt x="4416" y="28"/>
                  </a:lnTo>
                  <a:lnTo>
                    <a:pt x="4461" y="20"/>
                  </a:lnTo>
                  <a:lnTo>
                    <a:pt x="4507" y="12"/>
                  </a:lnTo>
                  <a:lnTo>
                    <a:pt x="4554" y="7"/>
                  </a:lnTo>
                  <a:lnTo>
                    <a:pt x="4602" y="3"/>
                  </a:lnTo>
                  <a:lnTo>
                    <a:pt x="4653" y="1"/>
                  </a:lnTo>
                  <a:lnTo>
                    <a:pt x="4704" y="0"/>
                  </a:lnTo>
                  <a:lnTo>
                    <a:pt x="4704" y="3885"/>
                  </a:lnTo>
                  <a:lnTo>
                    <a:pt x="4653" y="3884"/>
                  </a:lnTo>
                  <a:lnTo>
                    <a:pt x="4602" y="3882"/>
                  </a:lnTo>
                  <a:lnTo>
                    <a:pt x="4554" y="3878"/>
                  </a:lnTo>
                  <a:lnTo>
                    <a:pt x="4507" y="3873"/>
                  </a:lnTo>
                  <a:lnTo>
                    <a:pt x="4461" y="3865"/>
                  </a:lnTo>
                  <a:lnTo>
                    <a:pt x="4416" y="3857"/>
                  </a:lnTo>
                  <a:lnTo>
                    <a:pt x="4372" y="3847"/>
                  </a:lnTo>
                  <a:lnTo>
                    <a:pt x="4331" y="3835"/>
                  </a:lnTo>
                  <a:lnTo>
                    <a:pt x="4289" y="3822"/>
                  </a:lnTo>
                  <a:lnTo>
                    <a:pt x="4248" y="3809"/>
                  </a:lnTo>
                  <a:lnTo>
                    <a:pt x="4171" y="3777"/>
                  </a:lnTo>
                  <a:lnTo>
                    <a:pt x="4096" y="3743"/>
                  </a:lnTo>
                  <a:lnTo>
                    <a:pt x="4025" y="3703"/>
                  </a:lnTo>
                  <a:lnTo>
                    <a:pt x="3956" y="3661"/>
                  </a:lnTo>
                  <a:lnTo>
                    <a:pt x="3890" y="3615"/>
                  </a:lnTo>
                  <a:lnTo>
                    <a:pt x="3827" y="3566"/>
                  </a:lnTo>
                  <a:lnTo>
                    <a:pt x="3765" y="3516"/>
                  </a:lnTo>
                  <a:lnTo>
                    <a:pt x="3704" y="3465"/>
                  </a:lnTo>
                  <a:lnTo>
                    <a:pt x="3645" y="3411"/>
                  </a:lnTo>
                  <a:lnTo>
                    <a:pt x="3528" y="3303"/>
                  </a:lnTo>
                  <a:lnTo>
                    <a:pt x="3410" y="3194"/>
                  </a:lnTo>
                  <a:lnTo>
                    <a:pt x="3351" y="3140"/>
                  </a:lnTo>
                  <a:lnTo>
                    <a:pt x="3290" y="3089"/>
                  </a:lnTo>
                  <a:lnTo>
                    <a:pt x="3228" y="3039"/>
                  </a:lnTo>
                  <a:lnTo>
                    <a:pt x="3165" y="2990"/>
                  </a:lnTo>
                  <a:lnTo>
                    <a:pt x="3099" y="2944"/>
                  </a:lnTo>
                  <a:lnTo>
                    <a:pt x="3031" y="2902"/>
                  </a:lnTo>
                  <a:lnTo>
                    <a:pt x="2960" y="2862"/>
                  </a:lnTo>
                  <a:lnTo>
                    <a:pt x="2885" y="2828"/>
                  </a:lnTo>
                  <a:lnTo>
                    <a:pt x="2807" y="2796"/>
                  </a:lnTo>
                  <a:lnTo>
                    <a:pt x="2767" y="2782"/>
                  </a:lnTo>
                  <a:lnTo>
                    <a:pt x="2725" y="2770"/>
                  </a:lnTo>
                  <a:lnTo>
                    <a:pt x="2683" y="2758"/>
                  </a:lnTo>
                  <a:lnTo>
                    <a:pt x="2640" y="2748"/>
                  </a:lnTo>
                  <a:lnTo>
                    <a:pt x="2595" y="2739"/>
                  </a:lnTo>
                  <a:lnTo>
                    <a:pt x="2549" y="2732"/>
                  </a:lnTo>
                  <a:lnTo>
                    <a:pt x="2502" y="2727"/>
                  </a:lnTo>
                  <a:lnTo>
                    <a:pt x="2454" y="2723"/>
                  </a:lnTo>
                  <a:lnTo>
                    <a:pt x="2403" y="2721"/>
                  </a:lnTo>
                  <a:lnTo>
                    <a:pt x="2352" y="2720"/>
                  </a:lnTo>
                  <a:lnTo>
                    <a:pt x="2301" y="2721"/>
                  </a:lnTo>
                  <a:lnTo>
                    <a:pt x="2251" y="2723"/>
                  </a:lnTo>
                  <a:lnTo>
                    <a:pt x="2203" y="2727"/>
                  </a:lnTo>
                  <a:lnTo>
                    <a:pt x="2156" y="2732"/>
                  </a:lnTo>
                  <a:lnTo>
                    <a:pt x="2110" y="2739"/>
                  </a:lnTo>
                  <a:lnTo>
                    <a:pt x="2065" y="2748"/>
                  </a:lnTo>
                  <a:lnTo>
                    <a:pt x="2022" y="2758"/>
                  </a:lnTo>
                  <a:lnTo>
                    <a:pt x="1979" y="2770"/>
                  </a:lnTo>
                  <a:lnTo>
                    <a:pt x="1937" y="2782"/>
                  </a:lnTo>
                  <a:lnTo>
                    <a:pt x="1897" y="2796"/>
                  </a:lnTo>
                  <a:lnTo>
                    <a:pt x="1819" y="2828"/>
                  </a:lnTo>
                  <a:lnTo>
                    <a:pt x="1745" y="2862"/>
                  </a:lnTo>
                  <a:lnTo>
                    <a:pt x="1673" y="2902"/>
                  </a:lnTo>
                  <a:lnTo>
                    <a:pt x="1606" y="2944"/>
                  </a:lnTo>
                  <a:lnTo>
                    <a:pt x="1540" y="2990"/>
                  </a:lnTo>
                  <a:lnTo>
                    <a:pt x="1476" y="3039"/>
                  </a:lnTo>
                  <a:lnTo>
                    <a:pt x="1413" y="3089"/>
                  </a:lnTo>
                  <a:lnTo>
                    <a:pt x="1354" y="3140"/>
                  </a:lnTo>
                  <a:lnTo>
                    <a:pt x="1294" y="3194"/>
                  </a:lnTo>
                  <a:lnTo>
                    <a:pt x="1177" y="3303"/>
                  </a:lnTo>
                  <a:lnTo>
                    <a:pt x="1059" y="3411"/>
                  </a:lnTo>
                  <a:lnTo>
                    <a:pt x="999" y="3465"/>
                  </a:lnTo>
                  <a:lnTo>
                    <a:pt x="939" y="3516"/>
                  </a:lnTo>
                  <a:lnTo>
                    <a:pt x="877" y="3566"/>
                  </a:lnTo>
                  <a:lnTo>
                    <a:pt x="813" y="3615"/>
                  </a:lnTo>
                  <a:lnTo>
                    <a:pt x="747" y="3661"/>
                  </a:lnTo>
                  <a:lnTo>
                    <a:pt x="679" y="3703"/>
                  </a:lnTo>
                  <a:lnTo>
                    <a:pt x="608" y="3743"/>
                  </a:lnTo>
                  <a:lnTo>
                    <a:pt x="534" y="3777"/>
                  </a:lnTo>
                  <a:lnTo>
                    <a:pt x="455" y="3809"/>
                  </a:lnTo>
                  <a:lnTo>
                    <a:pt x="416" y="3822"/>
                  </a:lnTo>
                  <a:lnTo>
                    <a:pt x="374" y="3835"/>
                  </a:lnTo>
                  <a:lnTo>
                    <a:pt x="331" y="3847"/>
                  </a:lnTo>
                  <a:lnTo>
                    <a:pt x="288" y="3857"/>
                  </a:lnTo>
                  <a:lnTo>
                    <a:pt x="243" y="3865"/>
                  </a:lnTo>
                  <a:lnTo>
                    <a:pt x="197" y="3873"/>
                  </a:lnTo>
                  <a:lnTo>
                    <a:pt x="150" y="3878"/>
                  </a:lnTo>
                  <a:lnTo>
                    <a:pt x="102" y="3882"/>
                  </a:lnTo>
                  <a:lnTo>
                    <a:pt x="52" y="3884"/>
                  </a:lnTo>
                  <a:lnTo>
                    <a:pt x="0" y="38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1AEC344E-C8CB-8237-FDB3-134DCF4990E2}"/>
                </a:ext>
              </a:extLst>
            </p:cNvPr>
            <p:cNvSpPr/>
            <p:nvPr/>
          </p:nvSpPr>
          <p:spPr>
            <a:xfrm>
              <a:off x="9154681" y="1674447"/>
              <a:ext cx="2352832" cy="3509107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ABF10CDE-63AD-451B-17DC-97D1932C3D27}"/>
                </a:ext>
              </a:extLst>
            </p:cNvPr>
            <p:cNvSpPr/>
            <p:nvPr/>
          </p:nvSpPr>
          <p:spPr>
            <a:xfrm>
              <a:off x="9384593" y="1904359"/>
              <a:ext cx="1893007" cy="3049281"/>
            </a:xfrm>
            <a:prstGeom prst="roundRect">
              <a:avLst>
                <a:gd name="adj" fmla="val 12491"/>
              </a:avLst>
            </a:prstGeom>
            <a:solidFill>
              <a:schemeClr val="bg1"/>
            </a:solidFill>
            <a:ln>
              <a:noFill/>
            </a:ln>
            <a:effectLst>
              <a:outerShdw blurRad="139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7322BAA2-1459-9BAD-6BD7-600572EE31A2}"/>
              </a:ext>
            </a:extLst>
          </p:cNvPr>
          <p:cNvGrpSpPr/>
          <p:nvPr/>
        </p:nvGrpSpPr>
        <p:grpSpPr>
          <a:xfrm>
            <a:off x="5472023" y="1674447"/>
            <a:ext cx="3212092" cy="3509107"/>
            <a:chOff x="5472023" y="1674447"/>
            <a:chExt cx="3212092" cy="3509107"/>
          </a:xfrm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AF401EAB-6BAA-CA1B-6697-AFB759A384A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023" y="3640504"/>
              <a:ext cx="1247955" cy="1543050"/>
            </a:xfrm>
            <a:custGeom>
              <a:avLst/>
              <a:gdLst>
                <a:gd name="T0" fmla="*/ 102 w 4704"/>
                <a:gd name="T1" fmla="*/ 3 h 3885"/>
                <a:gd name="T2" fmla="*/ 243 w 4704"/>
                <a:gd name="T3" fmla="*/ 20 h 3885"/>
                <a:gd name="T4" fmla="*/ 374 w 4704"/>
                <a:gd name="T5" fmla="*/ 50 h 3885"/>
                <a:gd name="T6" fmla="*/ 534 w 4704"/>
                <a:gd name="T7" fmla="*/ 108 h 3885"/>
                <a:gd name="T8" fmla="*/ 747 w 4704"/>
                <a:gd name="T9" fmla="*/ 224 h 3885"/>
                <a:gd name="T10" fmla="*/ 939 w 4704"/>
                <a:gd name="T11" fmla="*/ 369 h 3885"/>
                <a:gd name="T12" fmla="*/ 1177 w 4704"/>
                <a:gd name="T13" fmla="*/ 583 h 3885"/>
                <a:gd name="T14" fmla="*/ 1413 w 4704"/>
                <a:gd name="T15" fmla="*/ 796 h 3885"/>
                <a:gd name="T16" fmla="*/ 1606 w 4704"/>
                <a:gd name="T17" fmla="*/ 941 h 3885"/>
                <a:gd name="T18" fmla="*/ 1819 w 4704"/>
                <a:gd name="T19" fmla="*/ 1057 h 3885"/>
                <a:gd name="T20" fmla="*/ 1979 w 4704"/>
                <a:gd name="T21" fmla="*/ 1115 h 3885"/>
                <a:gd name="T22" fmla="*/ 2110 w 4704"/>
                <a:gd name="T23" fmla="*/ 1145 h 3885"/>
                <a:gd name="T24" fmla="*/ 2251 w 4704"/>
                <a:gd name="T25" fmla="*/ 1162 h 3885"/>
                <a:gd name="T26" fmla="*/ 2403 w 4704"/>
                <a:gd name="T27" fmla="*/ 1164 h 3885"/>
                <a:gd name="T28" fmla="*/ 2549 w 4704"/>
                <a:gd name="T29" fmla="*/ 1153 h 3885"/>
                <a:gd name="T30" fmla="*/ 2683 w 4704"/>
                <a:gd name="T31" fmla="*/ 1127 h 3885"/>
                <a:gd name="T32" fmla="*/ 2807 w 4704"/>
                <a:gd name="T33" fmla="*/ 1089 h 3885"/>
                <a:gd name="T34" fmla="*/ 3031 w 4704"/>
                <a:gd name="T35" fmla="*/ 983 h 3885"/>
                <a:gd name="T36" fmla="*/ 3228 w 4704"/>
                <a:gd name="T37" fmla="*/ 846 h 3885"/>
                <a:gd name="T38" fmla="*/ 3410 w 4704"/>
                <a:gd name="T39" fmla="*/ 691 h 3885"/>
                <a:gd name="T40" fmla="*/ 3704 w 4704"/>
                <a:gd name="T41" fmla="*/ 420 h 3885"/>
                <a:gd name="T42" fmla="*/ 3890 w 4704"/>
                <a:gd name="T43" fmla="*/ 270 h 3885"/>
                <a:gd name="T44" fmla="*/ 4096 w 4704"/>
                <a:gd name="T45" fmla="*/ 142 h 3885"/>
                <a:gd name="T46" fmla="*/ 4289 w 4704"/>
                <a:gd name="T47" fmla="*/ 63 h 3885"/>
                <a:gd name="T48" fmla="*/ 4416 w 4704"/>
                <a:gd name="T49" fmla="*/ 28 h 3885"/>
                <a:gd name="T50" fmla="*/ 4554 w 4704"/>
                <a:gd name="T51" fmla="*/ 7 h 3885"/>
                <a:gd name="T52" fmla="*/ 4704 w 4704"/>
                <a:gd name="T53" fmla="*/ 0 h 3885"/>
                <a:gd name="T54" fmla="*/ 4602 w 4704"/>
                <a:gd name="T55" fmla="*/ 3882 h 3885"/>
                <a:gd name="T56" fmla="*/ 4461 w 4704"/>
                <a:gd name="T57" fmla="*/ 3865 h 3885"/>
                <a:gd name="T58" fmla="*/ 4331 w 4704"/>
                <a:gd name="T59" fmla="*/ 3835 h 3885"/>
                <a:gd name="T60" fmla="*/ 4171 w 4704"/>
                <a:gd name="T61" fmla="*/ 3777 h 3885"/>
                <a:gd name="T62" fmla="*/ 3956 w 4704"/>
                <a:gd name="T63" fmla="*/ 3661 h 3885"/>
                <a:gd name="T64" fmla="*/ 3765 w 4704"/>
                <a:gd name="T65" fmla="*/ 3516 h 3885"/>
                <a:gd name="T66" fmla="*/ 3528 w 4704"/>
                <a:gd name="T67" fmla="*/ 3303 h 3885"/>
                <a:gd name="T68" fmla="*/ 3290 w 4704"/>
                <a:gd name="T69" fmla="*/ 3089 h 3885"/>
                <a:gd name="T70" fmla="*/ 3099 w 4704"/>
                <a:gd name="T71" fmla="*/ 2944 h 3885"/>
                <a:gd name="T72" fmla="*/ 2885 w 4704"/>
                <a:gd name="T73" fmla="*/ 2828 h 3885"/>
                <a:gd name="T74" fmla="*/ 2725 w 4704"/>
                <a:gd name="T75" fmla="*/ 2770 h 3885"/>
                <a:gd name="T76" fmla="*/ 2595 w 4704"/>
                <a:gd name="T77" fmla="*/ 2739 h 3885"/>
                <a:gd name="T78" fmla="*/ 2454 w 4704"/>
                <a:gd name="T79" fmla="*/ 2723 h 3885"/>
                <a:gd name="T80" fmla="*/ 2301 w 4704"/>
                <a:gd name="T81" fmla="*/ 2721 h 3885"/>
                <a:gd name="T82" fmla="*/ 2156 w 4704"/>
                <a:gd name="T83" fmla="*/ 2732 h 3885"/>
                <a:gd name="T84" fmla="*/ 2022 w 4704"/>
                <a:gd name="T85" fmla="*/ 2758 h 3885"/>
                <a:gd name="T86" fmla="*/ 1897 w 4704"/>
                <a:gd name="T87" fmla="*/ 2796 h 3885"/>
                <a:gd name="T88" fmla="*/ 1673 w 4704"/>
                <a:gd name="T89" fmla="*/ 2902 h 3885"/>
                <a:gd name="T90" fmla="*/ 1476 w 4704"/>
                <a:gd name="T91" fmla="*/ 3039 h 3885"/>
                <a:gd name="T92" fmla="*/ 1294 w 4704"/>
                <a:gd name="T93" fmla="*/ 3194 h 3885"/>
                <a:gd name="T94" fmla="*/ 999 w 4704"/>
                <a:gd name="T95" fmla="*/ 3465 h 3885"/>
                <a:gd name="T96" fmla="*/ 813 w 4704"/>
                <a:gd name="T97" fmla="*/ 3615 h 3885"/>
                <a:gd name="T98" fmla="*/ 608 w 4704"/>
                <a:gd name="T99" fmla="*/ 3743 h 3885"/>
                <a:gd name="T100" fmla="*/ 416 w 4704"/>
                <a:gd name="T101" fmla="*/ 3822 h 3885"/>
                <a:gd name="T102" fmla="*/ 288 w 4704"/>
                <a:gd name="T103" fmla="*/ 3857 h 3885"/>
                <a:gd name="T104" fmla="*/ 150 w 4704"/>
                <a:gd name="T105" fmla="*/ 3878 h 3885"/>
                <a:gd name="T106" fmla="*/ 0 w 4704"/>
                <a:gd name="T107" fmla="*/ 3885 h 3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704" h="3885">
                  <a:moveTo>
                    <a:pt x="0" y="0"/>
                  </a:moveTo>
                  <a:lnTo>
                    <a:pt x="52" y="1"/>
                  </a:lnTo>
                  <a:lnTo>
                    <a:pt x="102" y="3"/>
                  </a:lnTo>
                  <a:lnTo>
                    <a:pt x="150" y="7"/>
                  </a:lnTo>
                  <a:lnTo>
                    <a:pt x="197" y="12"/>
                  </a:lnTo>
                  <a:lnTo>
                    <a:pt x="243" y="20"/>
                  </a:lnTo>
                  <a:lnTo>
                    <a:pt x="288" y="28"/>
                  </a:lnTo>
                  <a:lnTo>
                    <a:pt x="331" y="38"/>
                  </a:lnTo>
                  <a:lnTo>
                    <a:pt x="374" y="50"/>
                  </a:lnTo>
                  <a:lnTo>
                    <a:pt x="416" y="63"/>
                  </a:lnTo>
                  <a:lnTo>
                    <a:pt x="455" y="76"/>
                  </a:lnTo>
                  <a:lnTo>
                    <a:pt x="534" y="108"/>
                  </a:lnTo>
                  <a:lnTo>
                    <a:pt x="608" y="142"/>
                  </a:lnTo>
                  <a:lnTo>
                    <a:pt x="679" y="182"/>
                  </a:lnTo>
                  <a:lnTo>
                    <a:pt x="747" y="224"/>
                  </a:lnTo>
                  <a:lnTo>
                    <a:pt x="813" y="270"/>
                  </a:lnTo>
                  <a:lnTo>
                    <a:pt x="877" y="319"/>
                  </a:lnTo>
                  <a:lnTo>
                    <a:pt x="939" y="369"/>
                  </a:lnTo>
                  <a:lnTo>
                    <a:pt x="999" y="420"/>
                  </a:lnTo>
                  <a:lnTo>
                    <a:pt x="1059" y="474"/>
                  </a:lnTo>
                  <a:lnTo>
                    <a:pt x="1177" y="583"/>
                  </a:lnTo>
                  <a:lnTo>
                    <a:pt x="1294" y="691"/>
                  </a:lnTo>
                  <a:lnTo>
                    <a:pt x="1354" y="745"/>
                  </a:lnTo>
                  <a:lnTo>
                    <a:pt x="1413" y="796"/>
                  </a:lnTo>
                  <a:lnTo>
                    <a:pt x="1476" y="846"/>
                  </a:lnTo>
                  <a:lnTo>
                    <a:pt x="1540" y="895"/>
                  </a:lnTo>
                  <a:lnTo>
                    <a:pt x="1606" y="941"/>
                  </a:lnTo>
                  <a:lnTo>
                    <a:pt x="1673" y="983"/>
                  </a:lnTo>
                  <a:lnTo>
                    <a:pt x="1745" y="1023"/>
                  </a:lnTo>
                  <a:lnTo>
                    <a:pt x="1819" y="1057"/>
                  </a:lnTo>
                  <a:lnTo>
                    <a:pt x="1897" y="1089"/>
                  </a:lnTo>
                  <a:lnTo>
                    <a:pt x="1937" y="1102"/>
                  </a:lnTo>
                  <a:lnTo>
                    <a:pt x="1979" y="1115"/>
                  </a:lnTo>
                  <a:lnTo>
                    <a:pt x="2022" y="1127"/>
                  </a:lnTo>
                  <a:lnTo>
                    <a:pt x="2065" y="1137"/>
                  </a:lnTo>
                  <a:lnTo>
                    <a:pt x="2110" y="1145"/>
                  </a:lnTo>
                  <a:lnTo>
                    <a:pt x="2156" y="1153"/>
                  </a:lnTo>
                  <a:lnTo>
                    <a:pt x="2203" y="1158"/>
                  </a:lnTo>
                  <a:lnTo>
                    <a:pt x="2251" y="1162"/>
                  </a:lnTo>
                  <a:lnTo>
                    <a:pt x="2301" y="1164"/>
                  </a:lnTo>
                  <a:lnTo>
                    <a:pt x="2352" y="1165"/>
                  </a:lnTo>
                  <a:lnTo>
                    <a:pt x="2403" y="1164"/>
                  </a:lnTo>
                  <a:lnTo>
                    <a:pt x="2454" y="1162"/>
                  </a:lnTo>
                  <a:lnTo>
                    <a:pt x="2502" y="1158"/>
                  </a:lnTo>
                  <a:lnTo>
                    <a:pt x="2549" y="1153"/>
                  </a:lnTo>
                  <a:lnTo>
                    <a:pt x="2595" y="1145"/>
                  </a:lnTo>
                  <a:lnTo>
                    <a:pt x="2640" y="1137"/>
                  </a:lnTo>
                  <a:lnTo>
                    <a:pt x="2683" y="1127"/>
                  </a:lnTo>
                  <a:lnTo>
                    <a:pt x="2725" y="1115"/>
                  </a:lnTo>
                  <a:lnTo>
                    <a:pt x="2767" y="1102"/>
                  </a:lnTo>
                  <a:lnTo>
                    <a:pt x="2807" y="1089"/>
                  </a:lnTo>
                  <a:lnTo>
                    <a:pt x="2885" y="1057"/>
                  </a:lnTo>
                  <a:lnTo>
                    <a:pt x="2960" y="1023"/>
                  </a:lnTo>
                  <a:lnTo>
                    <a:pt x="3031" y="983"/>
                  </a:lnTo>
                  <a:lnTo>
                    <a:pt x="3099" y="941"/>
                  </a:lnTo>
                  <a:lnTo>
                    <a:pt x="3165" y="895"/>
                  </a:lnTo>
                  <a:lnTo>
                    <a:pt x="3228" y="846"/>
                  </a:lnTo>
                  <a:lnTo>
                    <a:pt x="3290" y="796"/>
                  </a:lnTo>
                  <a:lnTo>
                    <a:pt x="3351" y="745"/>
                  </a:lnTo>
                  <a:lnTo>
                    <a:pt x="3410" y="691"/>
                  </a:lnTo>
                  <a:lnTo>
                    <a:pt x="3528" y="583"/>
                  </a:lnTo>
                  <a:lnTo>
                    <a:pt x="3645" y="474"/>
                  </a:lnTo>
                  <a:lnTo>
                    <a:pt x="3704" y="420"/>
                  </a:lnTo>
                  <a:lnTo>
                    <a:pt x="3765" y="369"/>
                  </a:lnTo>
                  <a:lnTo>
                    <a:pt x="3827" y="319"/>
                  </a:lnTo>
                  <a:lnTo>
                    <a:pt x="3890" y="270"/>
                  </a:lnTo>
                  <a:lnTo>
                    <a:pt x="3956" y="224"/>
                  </a:lnTo>
                  <a:lnTo>
                    <a:pt x="4025" y="182"/>
                  </a:lnTo>
                  <a:lnTo>
                    <a:pt x="4096" y="142"/>
                  </a:lnTo>
                  <a:lnTo>
                    <a:pt x="4171" y="108"/>
                  </a:lnTo>
                  <a:lnTo>
                    <a:pt x="4248" y="76"/>
                  </a:lnTo>
                  <a:lnTo>
                    <a:pt x="4289" y="63"/>
                  </a:lnTo>
                  <a:lnTo>
                    <a:pt x="4331" y="50"/>
                  </a:lnTo>
                  <a:lnTo>
                    <a:pt x="4372" y="38"/>
                  </a:lnTo>
                  <a:lnTo>
                    <a:pt x="4416" y="28"/>
                  </a:lnTo>
                  <a:lnTo>
                    <a:pt x="4461" y="20"/>
                  </a:lnTo>
                  <a:lnTo>
                    <a:pt x="4507" y="12"/>
                  </a:lnTo>
                  <a:lnTo>
                    <a:pt x="4554" y="7"/>
                  </a:lnTo>
                  <a:lnTo>
                    <a:pt x="4602" y="3"/>
                  </a:lnTo>
                  <a:lnTo>
                    <a:pt x="4653" y="1"/>
                  </a:lnTo>
                  <a:lnTo>
                    <a:pt x="4704" y="0"/>
                  </a:lnTo>
                  <a:lnTo>
                    <a:pt x="4704" y="3885"/>
                  </a:lnTo>
                  <a:lnTo>
                    <a:pt x="4653" y="3884"/>
                  </a:lnTo>
                  <a:lnTo>
                    <a:pt x="4602" y="3882"/>
                  </a:lnTo>
                  <a:lnTo>
                    <a:pt x="4554" y="3878"/>
                  </a:lnTo>
                  <a:lnTo>
                    <a:pt x="4507" y="3873"/>
                  </a:lnTo>
                  <a:lnTo>
                    <a:pt x="4461" y="3865"/>
                  </a:lnTo>
                  <a:lnTo>
                    <a:pt x="4416" y="3857"/>
                  </a:lnTo>
                  <a:lnTo>
                    <a:pt x="4372" y="3847"/>
                  </a:lnTo>
                  <a:lnTo>
                    <a:pt x="4331" y="3835"/>
                  </a:lnTo>
                  <a:lnTo>
                    <a:pt x="4289" y="3822"/>
                  </a:lnTo>
                  <a:lnTo>
                    <a:pt x="4248" y="3809"/>
                  </a:lnTo>
                  <a:lnTo>
                    <a:pt x="4171" y="3777"/>
                  </a:lnTo>
                  <a:lnTo>
                    <a:pt x="4096" y="3743"/>
                  </a:lnTo>
                  <a:lnTo>
                    <a:pt x="4025" y="3703"/>
                  </a:lnTo>
                  <a:lnTo>
                    <a:pt x="3956" y="3661"/>
                  </a:lnTo>
                  <a:lnTo>
                    <a:pt x="3890" y="3615"/>
                  </a:lnTo>
                  <a:lnTo>
                    <a:pt x="3827" y="3566"/>
                  </a:lnTo>
                  <a:lnTo>
                    <a:pt x="3765" y="3516"/>
                  </a:lnTo>
                  <a:lnTo>
                    <a:pt x="3704" y="3465"/>
                  </a:lnTo>
                  <a:lnTo>
                    <a:pt x="3645" y="3411"/>
                  </a:lnTo>
                  <a:lnTo>
                    <a:pt x="3528" y="3303"/>
                  </a:lnTo>
                  <a:lnTo>
                    <a:pt x="3410" y="3194"/>
                  </a:lnTo>
                  <a:lnTo>
                    <a:pt x="3351" y="3140"/>
                  </a:lnTo>
                  <a:lnTo>
                    <a:pt x="3290" y="3089"/>
                  </a:lnTo>
                  <a:lnTo>
                    <a:pt x="3228" y="3039"/>
                  </a:lnTo>
                  <a:lnTo>
                    <a:pt x="3165" y="2990"/>
                  </a:lnTo>
                  <a:lnTo>
                    <a:pt x="3099" y="2944"/>
                  </a:lnTo>
                  <a:lnTo>
                    <a:pt x="3031" y="2902"/>
                  </a:lnTo>
                  <a:lnTo>
                    <a:pt x="2960" y="2862"/>
                  </a:lnTo>
                  <a:lnTo>
                    <a:pt x="2885" y="2828"/>
                  </a:lnTo>
                  <a:lnTo>
                    <a:pt x="2807" y="2796"/>
                  </a:lnTo>
                  <a:lnTo>
                    <a:pt x="2767" y="2782"/>
                  </a:lnTo>
                  <a:lnTo>
                    <a:pt x="2725" y="2770"/>
                  </a:lnTo>
                  <a:lnTo>
                    <a:pt x="2683" y="2758"/>
                  </a:lnTo>
                  <a:lnTo>
                    <a:pt x="2640" y="2748"/>
                  </a:lnTo>
                  <a:lnTo>
                    <a:pt x="2595" y="2739"/>
                  </a:lnTo>
                  <a:lnTo>
                    <a:pt x="2549" y="2732"/>
                  </a:lnTo>
                  <a:lnTo>
                    <a:pt x="2502" y="2727"/>
                  </a:lnTo>
                  <a:lnTo>
                    <a:pt x="2454" y="2723"/>
                  </a:lnTo>
                  <a:lnTo>
                    <a:pt x="2403" y="2721"/>
                  </a:lnTo>
                  <a:lnTo>
                    <a:pt x="2352" y="2720"/>
                  </a:lnTo>
                  <a:lnTo>
                    <a:pt x="2301" y="2721"/>
                  </a:lnTo>
                  <a:lnTo>
                    <a:pt x="2251" y="2723"/>
                  </a:lnTo>
                  <a:lnTo>
                    <a:pt x="2203" y="2727"/>
                  </a:lnTo>
                  <a:lnTo>
                    <a:pt x="2156" y="2732"/>
                  </a:lnTo>
                  <a:lnTo>
                    <a:pt x="2110" y="2739"/>
                  </a:lnTo>
                  <a:lnTo>
                    <a:pt x="2065" y="2748"/>
                  </a:lnTo>
                  <a:lnTo>
                    <a:pt x="2022" y="2758"/>
                  </a:lnTo>
                  <a:lnTo>
                    <a:pt x="1979" y="2770"/>
                  </a:lnTo>
                  <a:lnTo>
                    <a:pt x="1937" y="2782"/>
                  </a:lnTo>
                  <a:lnTo>
                    <a:pt x="1897" y="2796"/>
                  </a:lnTo>
                  <a:lnTo>
                    <a:pt x="1819" y="2828"/>
                  </a:lnTo>
                  <a:lnTo>
                    <a:pt x="1745" y="2862"/>
                  </a:lnTo>
                  <a:lnTo>
                    <a:pt x="1673" y="2902"/>
                  </a:lnTo>
                  <a:lnTo>
                    <a:pt x="1606" y="2944"/>
                  </a:lnTo>
                  <a:lnTo>
                    <a:pt x="1540" y="2990"/>
                  </a:lnTo>
                  <a:lnTo>
                    <a:pt x="1476" y="3039"/>
                  </a:lnTo>
                  <a:lnTo>
                    <a:pt x="1413" y="3089"/>
                  </a:lnTo>
                  <a:lnTo>
                    <a:pt x="1354" y="3140"/>
                  </a:lnTo>
                  <a:lnTo>
                    <a:pt x="1294" y="3194"/>
                  </a:lnTo>
                  <a:lnTo>
                    <a:pt x="1177" y="3303"/>
                  </a:lnTo>
                  <a:lnTo>
                    <a:pt x="1059" y="3411"/>
                  </a:lnTo>
                  <a:lnTo>
                    <a:pt x="999" y="3465"/>
                  </a:lnTo>
                  <a:lnTo>
                    <a:pt x="939" y="3516"/>
                  </a:lnTo>
                  <a:lnTo>
                    <a:pt x="877" y="3566"/>
                  </a:lnTo>
                  <a:lnTo>
                    <a:pt x="813" y="3615"/>
                  </a:lnTo>
                  <a:lnTo>
                    <a:pt x="747" y="3661"/>
                  </a:lnTo>
                  <a:lnTo>
                    <a:pt x="679" y="3703"/>
                  </a:lnTo>
                  <a:lnTo>
                    <a:pt x="608" y="3743"/>
                  </a:lnTo>
                  <a:lnTo>
                    <a:pt x="534" y="3777"/>
                  </a:lnTo>
                  <a:lnTo>
                    <a:pt x="455" y="3809"/>
                  </a:lnTo>
                  <a:lnTo>
                    <a:pt x="416" y="3822"/>
                  </a:lnTo>
                  <a:lnTo>
                    <a:pt x="374" y="3835"/>
                  </a:lnTo>
                  <a:lnTo>
                    <a:pt x="331" y="3847"/>
                  </a:lnTo>
                  <a:lnTo>
                    <a:pt x="288" y="3857"/>
                  </a:lnTo>
                  <a:lnTo>
                    <a:pt x="243" y="3865"/>
                  </a:lnTo>
                  <a:lnTo>
                    <a:pt x="197" y="3873"/>
                  </a:lnTo>
                  <a:lnTo>
                    <a:pt x="150" y="3878"/>
                  </a:lnTo>
                  <a:lnTo>
                    <a:pt x="102" y="3882"/>
                  </a:lnTo>
                  <a:lnTo>
                    <a:pt x="52" y="3884"/>
                  </a:lnTo>
                  <a:lnTo>
                    <a:pt x="0" y="38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7BB6A066-4187-FBB2-82D8-47BD485FACFE}"/>
                </a:ext>
              </a:extLst>
            </p:cNvPr>
            <p:cNvSpPr/>
            <p:nvPr/>
          </p:nvSpPr>
          <p:spPr>
            <a:xfrm>
              <a:off x="6331283" y="1674447"/>
              <a:ext cx="2352832" cy="3509107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A4D49651-36C3-3E18-538B-6F252BBA6E87}"/>
                </a:ext>
              </a:extLst>
            </p:cNvPr>
            <p:cNvSpPr/>
            <p:nvPr/>
          </p:nvSpPr>
          <p:spPr>
            <a:xfrm>
              <a:off x="6561195" y="1904359"/>
              <a:ext cx="1893007" cy="3049281"/>
            </a:xfrm>
            <a:prstGeom prst="roundRect">
              <a:avLst>
                <a:gd name="adj" fmla="val 12491"/>
              </a:avLst>
            </a:prstGeom>
            <a:solidFill>
              <a:schemeClr val="bg1"/>
            </a:solidFill>
            <a:ln>
              <a:noFill/>
            </a:ln>
            <a:effectLst>
              <a:outerShdw blurRad="139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C783EBE4-84D8-EFD3-27ED-D58D93863213}"/>
              </a:ext>
            </a:extLst>
          </p:cNvPr>
          <p:cNvGrpSpPr/>
          <p:nvPr/>
        </p:nvGrpSpPr>
        <p:grpSpPr>
          <a:xfrm>
            <a:off x="2648625" y="1674446"/>
            <a:ext cx="3212092" cy="3509108"/>
            <a:chOff x="2648625" y="1674446"/>
            <a:chExt cx="3212092" cy="3509108"/>
          </a:xfrm>
        </p:grpSpPr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738393AA-7DFE-FD7F-0A73-F3DE8E394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8625" y="1674446"/>
              <a:ext cx="1247955" cy="1543050"/>
            </a:xfrm>
            <a:custGeom>
              <a:avLst/>
              <a:gdLst>
                <a:gd name="T0" fmla="*/ 102 w 4704"/>
                <a:gd name="T1" fmla="*/ 3 h 3885"/>
                <a:gd name="T2" fmla="*/ 243 w 4704"/>
                <a:gd name="T3" fmla="*/ 20 h 3885"/>
                <a:gd name="T4" fmla="*/ 374 w 4704"/>
                <a:gd name="T5" fmla="*/ 50 h 3885"/>
                <a:gd name="T6" fmla="*/ 534 w 4704"/>
                <a:gd name="T7" fmla="*/ 108 h 3885"/>
                <a:gd name="T8" fmla="*/ 747 w 4704"/>
                <a:gd name="T9" fmla="*/ 224 h 3885"/>
                <a:gd name="T10" fmla="*/ 939 w 4704"/>
                <a:gd name="T11" fmla="*/ 369 h 3885"/>
                <a:gd name="T12" fmla="*/ 1177 w 4704"/>
                <a:gd name="T13" fmla="*/ 583 h 3885"/>
                <a:gd name="T14" fmla="*/ 1413 w 4704"/>
                <a:gd name="T15" fmla="*/ 796 h 3885"/>
                <a:gd name="T16" fmla="*/ 1606 w 4704"/>
                <a:gd name="T17" fmla="*/ 941 h 3885"/>
                <a:gd name="T18" fmla="*/ 1819 w 4704"/>
                <a:gd name="T19" fmla="*/ 1057 h 3885"/>
                <a:gd name="T20" fmla="*/ 1979 w 4704"/>
                <a:gd name="T21" fmla="*/ 1115 h 3885"/>
                <a:gd name="T22" fmla="*/ 2110 w 4704"/>
                <a:gd name="T23" fmla="*/ 1145 h 3885"/>
                <a:gd name="T24" fmla="*/ 2251 w 4704"/>
                <a:gd name="T25" fmla="*/ 1162 h 3885"/>
                <a:gd name="T26" fmla="*/ 2403 w 4704"/>
                <a:gd name="T27" fmla="*/ 1164 h 3885"/>
                <a:gd name="T28" fmla="*/ 2549 w 4704"/>
                <a:gd name="T29" fmla="*/ 1153 h 3885"/>
                <a:gd name="T30" fmla="*/ 2683 w 4704"/>
                <a:gd name="T31" fmla="*/ 1127 h 3885"/>
                <a:gd name="T32" fmla="*/ 2807 w 4704"/>
                <a:gd name="T33" fmla="*/ 1089 h 3885"/>
                <a:gd name="T34" fmla="*/ 3031 w 4704"/>
                <a:gd name="T35" fmla="*/ 983 h 3885"/>
                <a:gd name="T36" fmla="*/ 3228 w 4704"/>
                <a:gd name="T37" fmla="*/ 846 h 3885"/>
                <a:gd name="T38" fmla="*/ 3410 w 4704"/>
                <a:gd name="T39" fmla="*/ 691 h 3885"/>
                <a:gd name="T40" fmla="*/ 3704 w 4704"/>
                <a:gd name="T41" fmla="*/ 420 h 3885"/>
                <a:gd name="T42" fmla="*/ 3890 w 4704"/>
                <a:gd name="T43" fmla="*/ 270 h 3885"/>
                <a:gd name="T44" fmla="*/ 4096 w 4704"/>
                <a:gd name="T45" fmla="*/ 142 h 3885"/>
                <a:gd name="T46" fmla="*/ 4289 w 4704"/>
                <a:gd name="T47" fmla="*/ 63 h 3885"/>
                <a:gd name="T48" fmla="*/ 4416 w 4704"/>
                <a:gd name="T49" fmla="*/ 28 h 3885"/>
                <a:gd name="T50" fmla="*/ 4554 w 4704"/>
                <a:gd name="T51" fmla="*/ 7 h 3885"/>
                <a:gd name="T52" fmla="*/ 4704 w 4704"/>
                <a:gd name="T53" fmla="*/ 0 h 3885"/>
                <a:gd name="T54" fmla="*/ 4602 w 4704"/>
                <a:gd name="T55" fmla="*/ 3882 h 3885"/>
                <a:gd name="T56" fmla="*/ 4461 w 4704"/>
                <a:gd name="T57" fmla="*/ 3865 h 3885"/>
                <a:gd name="T58" fmla="*/ 4331 w 4704"/>
                <a:gd name="T59" fmla="*/ 3835 h 3885"/>
                <a:gd name="T60" fmla="*/ 4171 w 4704"/>
                <a:gd name="T61" fmla="*/ 3777 h 3885"/>
                <a:gd name="T62" fmla="*/ 3956 w 4704"/>
                <a:gd name="T63" fmla="*/ 3661 h 3885"/>
                <a:gd name="T64" fmla="*/ 3765 w 4704"/>
                <a:gd name="T65" fmla="*/ 3516 h 3885"/>
                <a:gd name="T66" fmla="*/ 3528 w 4704"/>
                <a:gd name="T67" fmla="*/ 3303 h 3885"/>
                <a:gd name="T68" fmla="*/ 3290 w 4704"/>
                <a:gd name="T69" fmla="*/ 3089 h 3885"/>
                <a:gd name="T70" fmla="*/ 3099 w 4704"/>
                <a:gd name="T71" fmla="*/ 2944 h 3885"/>
                <a:gd name="T72" fmla="*/ 2885 w 4704"/>
                <a:gd name="T73" fmla="*/ 2828 h 3885"/>
                <a:gd name="T74" fmla="*/ 2725 w 4704"/>
                <a:gd name="T75" fmla="*/ 2770 h 3885"/>
                <a:gd name="T76" fmla="*/ 2595 w 4704"/>
                <a:gd name="T77" fmla="*/ 2739 h 3885"/>
                <a:gd name="T78" fmla="*/ 2454 w 4704"/>
                <a:gd name="T79" fmla="*/ 2723 h 3885"/>
                <a:gd name="T80" fmla="*/ 2301 w 4704"/>
                <a:gd name="T81" fmla="*/ 2721 h 3885"/>
                <a:gd name="T82" fmla="*/ 2156 w 4704"/>
                <a:gd name="T83" fmla="*/ 2732 h 3885"/>
                <a:gd name="T84" fmla="*/ 2022 w 4704"/>
                <a:gd name="T85" fmla="*/ 2758 h 3885"/>
                <a:gd name="T86" fmla="*/ 1897 w 4704"/>
                <a:gd name="T87" fmla="*/ 2796 h 3885"/>
                <a:gd name="T88" fmla="*/ 1673 w 4704"/>
                <a:gd name="T89" fmla="*/ 2902 h 3885"/>
                <a:gd name="T90" fmla="*/ 1476 w 4704"/>
                <a:gd name="T91" fmla="*/ 3039 h 3885"/>
                <a:gd name="T92" fmla="*/ 1294 w 4704"/>
                <a:gd name="T93" fmla="*/ 3194 h 3885"/>
                <a:gd name="T94" fmla="*/ 999 w 4704"/>
                <a:gd name="T95" fmla="*/ 3465 h 3885"/>
                <a:gd name="T96" fmla="*/ 813 w 4704"/>
                <a:gd name="T97" fmla="*/ 3615 h 3885"/>
                <a:gd name="T98" fmla="*/ 608 w 4704"/>
                <a:gd name="T99" fmla="*/ 3743 h 3885"/>
                <a:gd name="T100" fmla="*/ 416 w 4704"/>
                <a:gd name="T101" fmla="*/ 3822 h 3885"/>
                <a:gd name="T102" fmla="*/ 288 w 4704"/>
                <a:gd name="T103" fmla="*/ 3857 h 3885"/>
                <a:gd name="T104" fmla="*/ 150 w 4704"/>
                <a:gd name="T105" fmla="*/ 3878 h 3885"/>
                <a:gd name="T106" fmla="*/ 0 w 4704"/>
                <a:gd name="T107" fmla="*/ 3885 h 3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704" h="3885">
                  <a:moveTo>
                    <a:pt x="0" y="0"/>
                  </a:moveTo>
                  <a:lnTo>
                    <a:pt x="52" y="1"/>
                  </a:lnTo>
                  <a:lnTo>
                    <a:pt x="102" y="3"/>
                  </a:lnTo>
                  <a:lnTo>
                    <a:pt x="150" y="7"/>
                  </a:lnTo>
                  <a:lnTo>
                    <a:pt x="197" y="12"/>
                  </a:lnTo>
                  <a:lnTo>
                    <a:pt x="243" y="20"/>
                  </a:lnTo>
                  <a:lnTo>
                    <a:pt x="288" y="28"/>
                  </a:lnTo>
                  <a:lnTo>
                    <a:pt x="331" y="38"/>
                  </a:lnTo>
                  <a:lnTo>
                    <a:pt x="374" y="50"/>
                  </a:lnTo>
                  <a:lnTo>
                    <a:pt x="416" y="63"/>
                  </a:lnTo>
                  <a:lnTo>
                    <a:pt x="455" y="76"/>
                  </a:lnTo>
                  <a:lnTo>
                    <a:pt x="534" y="108"/>
                  </a:lnTo>
                  <a:lnTo>
                    <a:pt x="608" y="142"/>
                  </a:lnTo>
                  <a:lnTo>
                    <a:pt x="679" y="182"/>
                  </a:lnTo>
                  <a:lnTo>
                    <a:pt x="747" y="224"/>
                  </a:lnTo>
                  <a:lnTo>
                    <a:pt x="813" y="270"/>
                  </a:lnTo>
                  <a:lnTo>
                    <a:pt x="877" y="319"/>
                  </a:lnTo>
                  <a:lnTo>
                    <a:pt x="939" y="369"/>
                  </a:lnTo>
                  <a:lnTo>
                    <a:pt x="999" y="420"/>
                  </a:lnTo>
                  <a:lnTo>
                    <a:pt x="1059" y="474"/>
                  </a:lnTo>
                  <a:lnTo>
                    <a:pt x="1177" y="583"/>
                  </a:lnTo>
                  <a:lnTo>
                    <a:pt x="1294" y="691"/>
                  </a:lnTo>
                  <a:lnTo>
                    <a:pt x="1354" y="745"/>
                  </a:lnTo>
                  <a:lnTo>
                    <a:pt x="1413" y="796"/>
                  </a:lnTo>
                  <a:lnTo>
                    <a:pt x="1476" y="846"/>
                  </a:lnTo>
                  <a:lnTo>
                    <a:pt x="1540" y="895"/>
                  </a:lnTo>
                  <a:lnTo>
                    <a:pt x="1606" y="941"/>
                  </a:lnTo>
                  <a:lnTo>
                    <a:pt x="1673" y="983"/>
                  </a:lnTo>
                  <a:lnTo>
                    <a:pt x="1745" y="1023"/>
                  </a:lnTo>
                  <a:lnTo>
                    <a:pt x="1819" y="1057"/>
                  </a:lnTo>
                  <a:lnTo>
                    <a:pt x="1897" y="1089"/>
                  </a:lnTo>
                  <a:lnTo>
                    <a:pt x="1937" y="1102"/>
                  </a:lnTo>
                  <a:lnTo>
                    <a:pt x="1979" y="1115"/>
                  </a:lnTo>
                  <a:lnTo>
                    <a:pt x="2022" y="1127"/>
                  </a:lnTo>
                  <a:lnTo>
                    <a:pt x="2065" y="1137"/>
                  </a:lnTo>
                  <a:lnTo>
                    <a:pt x="2110" y="1145"/>
                  </a:lnTo>
                  <a:lnTo>
                    <a:pt x="2156" y="1153"/>
                  </a:lnTo>
                  <a:lnTo>
                    <a:pt x="2203" y="1158"/>
                  </a:lnTo>
                  <a:lnTo>
                    <a:pt x="2251" y="1162"/>
                  </a:lnTo>
                  <a:lnTo>
                    <a:pt x="2301" y="1164"/>
                  </a:lnTo>
                  <a:lnTo>
                    <a:pt x="2352" y="1165"/>
                  </a:lnTo>
                  <a:lnTo>
                    <a:pt x="2403" y="1164"/>
                  </a:lnTo>
                  <a:lnTo>
                    <a:pt x="2454" y="1162"/>
                  </a:lnTo>
                  <a:lnTo>
                    <a:pt x="2502" y="1158"/>
                  </a:lnTo>
                  <a:lnTo>
                    <a:pt x="2549" y="1153"/>
                  </a:lnTo>
                  <a:lnTo>
                    <a:pt x="2595" y="1145"/>
                  </a:lnTo>
                  <a:lnTo>
                    <a:pt x="2640" y="1137"/>
                  </a:lnTo>
                  <a:lnTo>
                    <a:pt x="2683" y="1127"/>
                  </a:lnTo>
                  <a:lnTo>
                    <a:pt x="2725" y="1115"/>
                  </a:lnTo>
                  <a:lnTo>
                    <a:pt x="2767" y="1102"/>
                  </a:lnTo>
                  <a:lnTo>
                    <a:pt x="2807" y="1089"/>
                  </a:lnTo>
                  <a:lnTo>
                    <a:pt x="2885" y="1057"/>
                  </a:lnTo>
                  <a:lnTo>
                    <a:pt x="2960" y="1023"/>
                  </a:lnTo>
                  <a:lnTo>
                    <a:pt x="3031" y="983"/>
                  </a:lnTo>
                  <a:lnTo>
                    <a:pt x="3099" y="941"/>
                  </a:lnTo>
                  <a:lnTo>
                    <a:pt x="3165" y="895"/>
                  </a:lnTo>
                  <a:lnTo>
                    <a:pt x="3228" y="846"/>
                  </a:lnTo>
                  <a:lnTo>
                    <a:pt x="3290" y="796"/>
                  </a:lnTo>
                  <a:lnTo>
                    <a:pt x="3351" y="745"/>
                  </a:lnTo>
                  <a:lnTo>
                    <a:pt x="3410" y="691"/>
                  </a:lnTo>
                  <a:lnTo>
                    <a:pt x="3528" y="583"/>
                  </a:lnTo>
                  <a:lnTo>
                    <a:pt x="3645" y="474"/>
                  </a:lnTo>
                  <a:lnTo>
                    <a:pt x="3704" y="420"/>
                  </a:lnTo>
                  <a:lnTo>
                    <a:pt x="3765" y="369"/>
                  </a:lnTo>
                  <a:lnTo>
                    <a:pt x="3827" y="319"/>
                  </a:lnTo>
                  <a:lnTo>
                    <a:pt x="3890" y="270"/>
                  </a:lnTo>
                  <a:lnTo>
                    <a:pt x="3956" y="224"/>
                  </a:lnTo>
                  <a:lnTo>
                    <a:pt x="4025" y="182"/>
                  </a:lnTo>
                  <a:lnTo>
                    <a:pt x="4096" y="142"/>
                  </a:lnTo>
                  <a:lnTo>
                    <a:pt x="4171" y="108"/>
                  </a:lnTo>
                  <a:lnTo>
                    <a:pt x="4248" y="76"/>
                  </a:lnTo>
                  <a:lnTo>
                    <a:pt x="4289" y="63"/>
                  </a:lnTo>
                  <a:lnTo>
                    <a:pt x="4331" y="50"/>
                  </a:lnTo>
                  <a:lnTo>
                    <a:pt x="4372" y="38"/>
                  </a:lnTo>
                  <a:lnTo>
                    <a:pt x="4416" y="28"/>
                  </a:lnTo>
                  <a:lnTo>
                    <a:pt x="4461" y="20"/>
                  </a:lnTo>
                  <a:lnTo>
                    <a:pt x="4507" y="12"/>
                  </a:lnTo>
                  <a:lnTo>
                    <a:pt x="4554" y="7"/>
                  </a:lnTo>
                  <a:lnTo>
                    <a:pt x="4602" y="3"/>
                  </a:lnTo>
                  <a:lnTo>
                    <a:pt x="4653" y="1"/>
                  </a:lnTo>
                  <a:lnTo>
                    <a:pt x="4704" y="0"/>
                  </a:lnTo>
                  <a:lnTo>
                    <a:pt x="4704" y="3885"/>
                  </a:lnTo>
                  <a:lnTo>
                    <a:pt x="4653" y="3884"/>
                  </a:lnTo>
                  <a:lnTo>
                    <a:pt x="4602" y="3882"/>
                  </a:lnTo>
                  <a:lnTo>
                    <a:pt x="4554" y="3878"/>
                  </a:lnTo>
                  <a:lnTo>
                    <a:pt x="4507" y="3873"/>
                  </a:lnTo>
                  <a:lnTo>
                    <a:pt x="4461" y="3865"/>
                  </a:lnTo>
                  <a:lnTo>
                    <a:pt x="4416" y="3857"/>
                  </a:lnTo>
                  <a:lnTo>
                    <a:pt x="4372" y="3847"/>
                  </a:lnTo>
                  <a:lnTo>
                    <a:pt x="4331" y="3835"/>
                  </a:lnTo>
                  <a:lnTo>
                    <a:pt x="4289" y="3822"/>
                  </a:lnTo>
                  <a:lnTo>
                    <a:pt x="4248" y="3809"/>
                  </a:lnTo>
                  <a:lnTo>
                    <a:pt x="4171" y="3777"/>
                  </a:lnTo>
                  <a:lnTo>
                    <a:pt x="4096" y="3743"/>
                  </a:lnTo>
                  <a:lnTo>
                    <a:pt x="4025" y="3703"/>
                  </a:lnTo>
                  <a:lnTo>
                    <a:pt x="3956" y="3661"/>
                  </a:lnTo>
                  <a:lnTo>
                    <a:pt x="3890" y="3615"/>
                  </a:lnTo>
                  <a:lnTo>
                    <a:pt x="3827" y="3566"/>
                  </a:lnTo>
                  <a:lnTo>
                    <a:pt x="3765" y="3516"/>
                  </a:lnTo>
                  <a:lnTo>
                    <a:pt x="3704" y="3465"/>
                  </a:lnTo>
                  <a:lnTo>
                    <a:pt x="3645" y="3411"/>
                  </a:lnTo>
                  <a:lnTo>
                    <a:pt x="3528" y="3303"/>
                  </a:lnTo>
                  <a:lnTo>
                    <a:pt x="3410" y="3194"/>
                  </a:lnTo>
                  <a:lnTo>
                    <a:pt x="3351" y="3140"/>
                  </a:lnTo>
                  <a:lnTo>
                    <a:pt x="3290" y="3089"/>
                  </a:lnTo>
                  <a:lnTo>
                    <a:pt x="3228" y="3039"/>
                  </a:lnTo>
                  <a:lnTo>
                    <a:pt x="3165" y="2990"/>
                  </a:lnTo>
                  <a:lnTo>
                    <a:pt x="3099" y="2944"/>
                  </a:lnTo>
                  <a:lnTo>
                    <a:pt x="3031" y="2902"/>
                  </a:lnTo>
                  <a:lnTo>
                    <a:pt x="2960" y="2862"/>
                  </a:lnTo>
                  <a:lnTo>
                    <a:pt x="2885" y="2828"/>
                  </a:lnTo>
                  <a:lnTo>
                    <a:pt x="2807" y="2796"/>
                  </a:lnTo>
                  <a:lnTo>
                    <a:pt x="2767" y="2782"/>
                  </a:lnTo>
                  <a:lnTo>
                    <a:pt x="2725" y="2770"/>
                  </a:lnTo>
                  <a:lnTo>
                    <a:pt x="2683" y="2758"/>
                  </a:lnTo>
                  <a:lnTo>
                    <a:pt x="2640" y="2748"/>
                  </a:lnTo>
                  <a:lnTo>
                    <a:pt x="2595" y="2739"/>
                  </a:lnTo>
                  <a:lnTo>
                    <a:pt x="2549" y="2732"/>
                  </a:lnTo>
                  <a:lnTo>
                    <a:pt x="2502" y="2727"/>
                  </a:lnTo>
                  <a:lnTo>
                    <a:pt x="2454" y="2723"/>
                  </a:lnTo>
                  <a:lnTo>
                    <a:pt x="2403" y="2721"/>
                  </a:lnTo>
                  <a:lnTo>
                    <a:pt x="2352" y="2720"/>
                  </a:lnTo>
                  <a:lnTo>
                    <a:pt x="2301" y="2721"/>
                  </a:lnTo>
                  <a:lnTo>
                    <a:pt x="2251" y="2723"/>
                  </a:lnTo>
                  <a:lnTo>
                    <a:pt x="2203" y="2727"/>
                  </a:lnTo>
                  <a:lnTo>
                    <a:pt x="2156" y="2732"/>
                  </a:lnTo>
                  <a:lnTo>
                    <a:pt x="2110" y="2739"/>
                  </a:lnTo>
                  <a:lnTo>
                    <a:pt x="2065" y="2748"/>
                  </a:lnTo>
                  <a:lnTo>
                    <a:pt x="2022" y="2758"/>
                  </a:lnTo>
                  <a:lnTo>
                    <a:pt x="1979" y="2770"/>
                  </a:lnTo>
                  <a:lnTo>
                    <a:pt x="1937" y="2782"/>
                  </a:lnTo>
                  <a:lnTo>
                    <a:pt x="1897" y="2796"/>
                  </a:lnTo>
                  <a:lnTo>
                    <a:pt x="1819" y="2828"/>
                  </a:lnTo>
                  <a:lnTo>
                    <a:pt x="1745" y="2862"/>
                  </a:lnTo>
                  <a:lnTo>
                    <a:pt x="1673" y="2902"/>
                  </a:lnTo>
                  <a:lnTo>
                    <a:pt x="1606" y="2944"/>
                  </a:lnTo>
                  <a:lnTo>
                    <a:pt x="1540" y="2990"/>
                  </a:lnTo>
                  <a:lnTo>
                    <a:pt x="1476" y="3039"/>
                  </a:lnTo>
                  <a:lnTo>
                    <a:pt x="1413" y="3089"/>
                  </a:lnTo>
                  <a:lnTo>
                    <a:pt x="1354" y="3140"/>
                  </a:lnTo>
                  <a:lnTo>
                    <a:pt x="1294" y="3194"/>
                  </a:lnTo>
                  <a:lnTo>
                    <a:pt x="1177" y="3303"/>
                  </a:lnTo>
                  <a:lnTo>
                    <a:pt x="1059" y="3411"/>
                  </a:lnTo>
                  <a:lnTo>
                    <a:pt x="999" y="3465"/>
                  </a:lnTo>
                  <a:lnTo>
                    <a:pt x="939" y="3516"/>
                  </a:lnTo>
                  <a:lnTo>
                    <a:pt x="877" y="3566"/>
                  </a:lnTo>
                  <a:lnTo>
                    <a:pt x="813" y="3615"/>
                  </a:lnTo>
                  <a:lnTo>
                    <a:pt x="747" y="3661"/>
                  </a:lnTo>
                  <a:lnTo>
                    <a:pt x="679" y="3703"/>
                  </a:lnTo>
                  <a:lnTo>
                    <a:pt x="608" y="3743"/>
                  </a:lnTo>
                  <a:lnTo>
                    <a:pt x="534" y="3777"/>
                  </a:lnTo>
                  <a:lnTo>
                    <a:pt x="455" y="3809"/>
                  </a:lnTo>
                  <a:lnTo>
                    <a:pt x="416" y="3822"/>
                  </a:lnTo>
                  <a:lnTo>
                    <a:pt x="374" y="3835"/>
                  </a:lnTo>
                  <a:lnTo>
                    <a:pt x="331" y="3847"/>
                  </a:lnTo>
                  <a:lnTo>
                    <a:pt x="288" y="3857"/>
                  </a:lnTo>
                  <a:lnTo>
                    <a:pt x="243" y="3865"/>
                  </a:lnTo>
                  <a:lnTo>
                    <a:pt x="197" y="3873"/>
                  </a:lnTo>
                  <a:lnTo>
                    <a:pt x="150" y="3878"/>
                  </a:lnTo>
                  <a:lnTo>
                    <a:pt x="102" y="3882"/>
                  </a:lnTo>
                  <a:lnTo>
                    <a:pt x="52" y="3884"/>
                  </a:lnTo>
                  <a:lnTo>
                    <a:pt x="0" y="38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A0ED93E6-25F5-2256-E87D-E71B94EE963D}"/>
                </a:ext>
              </a:extLst>
            </p:cNvPr>
            <p:cNvSpPr/>
            <p:nvPr/>
          </p:nvSpPr>
          <p:spPr>
            <a:xfrm>
              <a:off x="3507885" y="1674447"/>
              <a:ext cx="2352832" cy="3509107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7F780140-713B-6DF1-4354-C6A75E848348}"/>
                </a:ext>
              </a:extLst>
            </p:cNvPr>
            <p:cNvSpPr/>
            <p:nvPr/>
          </p:nvSpPr>
          <p:spPr>
            <a:xfrm>
              <a:off x="3737797" y="1904359"/>
              <a:ext cx="1893007" cy="3049281"/>
            </a:xfrm>
            <a:prstGeom prst="roundRect">
              <a:avLst>
                <a:gd name="adj" fmla="val 12491"/>
              </a:avLst>
            </a:prstGeom>
            <a:solidFill>
              <a:schemeClr val="bg1"/>
            </a:solidFill>
            <a:ln>
              <a:noFill/>
            </a:ln>
            <a:effectLst>
              <a:outerShdw blurRad="139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EB70A841-8CBB-74A3-E654-408350FD0DED}"/>
              </a:ext>
            </a:extLst>
          </p:cNvPr>
          <p:cNvGrpSpPr/>
          <p:nvPr/>
        </p:nvGrpSpPr>
        <p:grpSpPr>
          <a:xfrm>
            <a:off x="684487" y="1674446"/>
            <a:ext cx="2352832" cy="3509107"/>
            <a:chOff x="684487" y="1674446"/>
            <a:chExt cx="2352832" cy="3509107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F2B9E9E6-549B-9128-3EE0-20D42B93485D}"/>
                </a:ext>
              </a:extLst>
            </p:cNvPr>
            <p:cNvSpPr/>
            <p:nvPr/>
          </p:nvSpPr>
          <p:spPr>
            <a:xfrm>
              <a:off x="684487" y="1674446"/>
              <a:ext cx="2352832" cy="3509107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66D414ED-1347-FD83-F03C-17D7B8D992F2}"/>
                </a:ext>
              </a:extLst>
            </p:cNvPr>
            <p:cNvSpPr/>
            <p:nvPr/>
          </p:nvSpPr>
          <p:spPr>
            <a:xfrm>
              <a:off x="914400" y="1904359"/>
              <a:ext cx="1893007" cy="3049281"/>
            </a:xfrm>
            <a:prstGeom prst="roundRect">
              <a:avLst>
                <a:gd name="adj" fmla="val 12491"/>
              </a:avLst>
            </a:prstGeom>
            <a:solidFill>
              <a:schemeClr val="bg1"/>
            </a:solidFill>
            <a:ln>
              <a:noFill/>
            </a:ln>
            <a:effectLst>
              <a:outerShdw blurRad="139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A686CD2-BC30-3918-EAD0-6382706C3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Connected Cards Process – Slide Template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C7F4D44-D71F-7437-6B3C-D24712CB55CA}"/>
              </a:ext>
            </a:extLst>
          </p:cNvPr>
          <p:cNvSpPr txBox="1"/>
          <p:nvPr/>
        </p:nvSpPr>
        <p:spPr>
          <a:xfrm>
            <a:off x="1083245" y="2845386"/>
            <a:ext cx="155531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5A741EB-B884-602E-8CE9-EB4AD6D96D86}"/>
              </a:ext>
            </a:extLst>
          </p:cNvPr>
          <p:cNvSpPr txBox="1"/>
          <p:nvPr/>
        </p:nvSpPr>
        <p:spPr>
          <a:xfrm>
            <a:off x="1083245" y="3384047"/>
            <a:ext cx="1555317" cy="122341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at. </a:t>
            </a:r>
          </a:p>
        </p:txBody>
      </p:sp>
      <p:pic>
        <p:nvPicPr>
          <p:cNvPr id="70" name="Graphic 69" descr="Lightbulb with solid fill">
            <a:extLst>
              <a:ext uri="{FF2B5EF4-FFF2-40B4-BE49-F238E27FC236}">
                <a16:creationId xmlns:a16="http://schemas.microsoft.com/office/drawing/2014/main" id="{15AA0565-900F-9574-2A86-D622B1CC00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495143" y="2080211"/>
            <a:ext cx="731520" cy="731520"/>
          </a:xfrm>
          <a:prstGeom prst="rect">
            <a:avLst/>
          </a:prstGeom>
        </p:spPr>
      </p:pic>
      <p:pic>
        <p:nvPicPr>
          <p:cNvPr id="72" name="Graphic 71" descr="Bullseye with solid fill">
            <a:extLst>
              <a:ext uri="{FF2B5EF4-FFF2-40B4-BE49-F238E27FC236}">
                <a16:creationId xmlns:a16="http://schemas.microsoft.com/office/drawing/2014/main" id="{E3441C64-B894-9950-35CE-020D613653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318540" y="2080211"/>
            <a:ext cx="731520" cy="731520"/>
          </a:xfrm>
          <a:prstGeom prst="rect">
            <a:avLst/>
          </a:prstGeom>
        </p:spPr>
      </p:pic>
      <p:pic>
        <p:nvPicPr>
          <p:cNvPr id="74" name="Graphic 73" descr="Rocket with solid fill">
            <a:extLst>
              <a:ext uri="{FF2B5EF4-FFF2-40B4-BE49-F238E27FC236}">
                <a16:creationId xmlns:a16="http://schemas.microsoft.com/office/drawing/2014/main" id="{840636D5-44CE-472D-7D0E-59EF8C82A8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141938" y="2080211"/>
            <a:ext cx="731520" cy="731520"/>
          </a:xfrm>
          <a:prstGeom prst="rect">
            <a:avLst/>
          </a:prstGeom>
        </p:spPr>
      </p:pic>
      <p:pic>
        <p:nvPicPr>
          <p:cNvPr id="76" name="Graphic 75" descr="Bar graph with upward trend with solid fill">
            <a:extLst>
              <a:ext uri="{FF2B5EF4-FFF2-40B4-BE49-F238E27FC236}">
                <a16:creationId xmlns:a16="http://schemas.microsoft.com/office/drawing/2014/main" id="{998AFF7D-E33E-0C86-DB9B-CFC3B09B60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965336" y="2080211"/>
            <a:ext cx="731520" cy="731520"/>
          </a:xfrm>
          <a:prstGeom prst="rect">
            <a:avLst/>
          </a:prstGeom>
        </p:spPr>
      </p:pic>
      <p:sp>
        <p:nvSpPr>
          <p:cNvPr id="78" name="TextBox 77">
            <a:extLst>
              <a:ext uri="{FF2B5EF4-FFF2-40B4-BE49-F238E27FC236}">
                <a16:creationId xmlns:a16="http://schemas.microsoft.com/office/drawing/2014/main" id="{09D8E7DF-20F0-780A-4129-3D565374FCE9}"/>
              </a:ext>
            </a:extLst>
          </p:cNvPr>
          <p:cNvSpPr txBox="1"/>
          <p:nvPr/>
        </p:nvSpPr>
        <p:spPr>
          <a:xfrm>
            <a:off x="3906642" y="2845386"/>
            <a:ext cx="155531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D62D517-1E15-3157-09A1-FE9E2FA24766}"/>
              </a:ext>
            </a:extLst>
          </p:cNvPr>
          <p:cNvSpPr txBox="1"/>
          <p:nvPr/>
        </p:nvSpPr>
        <p:spPr>
          <a:xfrm>
            <a:off x="3906642" y="3384047"/>
            <a:ext cx="1555317" cy="122341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at. 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1F1035B5-D08D-A162-C2C7-8BE9E6976BFC}"/>
              </a:ext>
            </a:extLst>
          </p:cNvPr>
          <p:cNvSpPr txBox="1"/>
          <p:nvPr/>
        </p:nvSpPr>
        <p:spPr>
          <a:xfrm>
            <a:off x="6730040" y="2845386"/>
            <a:ext cx="155531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375B156-D59D-4DE0-57B5-57097867686D}"/>
              </a:ext>
            </a:extLst>
          </p:cNvPr>
          <p:cNvSpPr txBox="1"/>
          <p:nvPr/>
        </p:nvSpPr>
        <p:spPr>
          <a:xfrm>
            <a:off x="6730040" y="3384047"/>
            <a:ext cx="1555317" cy="122341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at. 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DDD26BC6-91CC-CB15-12C3-5AF868BD8C92}"/>
              </a:ext>
            </a:extLst>
          </p:cNvPr>
          <p:cNvSpPr txBox="1"/>
          <p:nvPr/>
        </p:nvSpPr>
        <p:spPr>
          <a:xfrm>
            <a:off x="9553438" y="2845386"/>
            <a:ext cx="155531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5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279C317-6F94-7763-9C15-3C68E0C67C94}"/>
              </a:ext>
            </a:extLst>
          </p:cNvPr>
          <p:cNvSpPr txBox="1"/>
          <p:nvPr/>
        </p:nvSpPr>
        <p:spPr>
          <a:xfrm>
            <a:off x="9553438" y="3384047"/>
            <a:ext cx="1555317" cy="122341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at. </a:t>
            </a: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EA6234EE-DC6A-3065-F607-E94CE4771FAF}"/>
              </a:ext>
            </a:extLst>
          </p:cNvPr>
          <p:cNvCxnSpPr>
            <a:cxnSpLocks/>
          </p:cNvCxnSpPr>
          <p:nvPr/>
        </p:nvCxnSpPr>
        <p:spPr>
          <a:xfrm>
            <a:off x="1083245" y="3299383"/>
            <a:ext cx="1555317" cy="0"/>
          </a:xfrm>
          <a:prstGeom prst="line">
            <a:avLst/>
          </a:prstGeom>
          <a:ln w="12700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281C2AAD-8541-8C23-D2DA-FD2B98344B0B}"/>
              </a:ext>
            </a:extLst>
          </p:cNvPr>
          <p:cNvCxnSpPr>
            <a:cxnSpLocks/>
          </p:cNvCxnSpPr>
          <p:nvPr/>
        </p:nvCxnSpPr>
        <p:spPr>
          <a:xfrm>
            <a:off x="3906642" y="3299382"/>
            <a:ext cx="1555317" cy="0"/>
          </a:xfrm>
          <a:prstGeom prst="line">
            <a:avLst/>
          </a:prstGeom>
          <a:ln w="12700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C747C075-412A-545F-B20A-5DF39D9FFDB2}"/>
              </a:ext>
            </a:extLst>
          </p:cNvPr>
          <p:cNvCxnSpPr>
            <a:cxnSpLocks/>
          </p:cNvCxnSpPr>
          <p:nvPr/>
        </p:nvCxnSpPr>
        <p:spPr>
          <a:xfrm>
            <a:off x="6730040" y="3299382"/>
            <a:ext cx="1555317" cy="0"/>
          </a:xfrm>
          <a:prstGeom prst="line">
            <a:avLst/>
          </a:prstGeom>
          <a:ln w="12700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E72FF781-A1B9-6275-47C2-76EC29749407}"/>
              </a:ext>
            </a:extLst>
          </p:cNvPr>
          <p:cNvCxnSpPr>
            <a:cxnSpLocks/>
          </p:cNvCxnSpPr>
          <p:nvPr/>
        </p:nvCxnSpPr>
        <p:spPr>
          <a:xfrm>
            <a:off x="9553438" y="3299382"/>
            <a:ext cx="1555317" cy="0"/>
          </a:xfrm>
          <a:prstGeom prst="line">
            <a:avLst/>
          </a:prstGeom>
          <a:ln w="12700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3208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9510</TotalTime>
  <Words>376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Connected Cards Process – Slide Template</vt:lpstr>
      <vt:lpstr>Connected Cards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Connected Cards Process</dc:title>
  <dc:creator>PresentationGO.com</dc:creator>
  <dc:description>© Copyright PresentationGO.com - Do not distribute or sale without written permission.</dc:description>
  <cp:lastModifiedBy>Christophe Barroche</cp:lastModifiedBy>
  <cp:revision>62</cp:revision>
  <dcterms:created xsi:type="dcterms:W3CDTF">2014-11-26T05:14:11Z</dcterms:created>
  <dcterms:modified xsi:type="dcterms:W3CDTF">2026-06-15T21:43:57Z</dcterms:modified>
  <cp:category>Charts &amp; Diagrams;Text &amp; Tables</cp:category>
</cp:coreProperties>
</file>