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D0BA94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147" y="1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B65C4-6125-A969-D7FC-80BCD4EC9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AF16E-46D3-A9E0-EFE4-2AC6B36E8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B1E17F-4739-8E49-733A-611227A232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79395-D55E-1AB0-AF55-9DAB1C5AD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93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Process Diagram – Slide Template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641481-23FB-10E0-F376-81F6C3826191}"/>
              </a:ext>
            </a:extLst>
          </p:cNvPr>
          <p:cNvCxnSpPr>
            <a:cxnSpLocks/>
          </p:cNvCxnSpPr>
          <p:nvPr/>
        </p:nvCxnSpPr>
        <p:spPr>
          <a:xfrm>
            <a:off x="2252663" y="4334532"/>
            <a:ext cx="0" cy="259660"/>
          </a:xfrm>
          <a:prstGeom prst="line">
            <a:avLst/>
          </a:prstGeom>
          <a:ln w="38100" cap="rnd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FAB5F8-6434-3E12-8E55-8D699008ADF9}"/>
              </a:ext>
            </a:extLst>
          </p:cNvPr>
          <p:cNvCxnSpPr>
            <a:cxnSpLocks/>
            <a:stCxn id="30" idx="4"/>
          </p:cNvCxnSpPr>
          <p:nvPr/>
        </p:nvCxnSpPr>
        <p:spPr>
          <a:xfrm flipH="1">
            <a:off x="5985669" y="4334532"/>
            <a:ext cx="1" cy="274320"/>
          </a:xfrm>
          <a:prstGeom prst="line">
            <a:avLst/>
          </a:prstGeom>
          <a:ln w="38100" cap="rnd">
            <a:solidFill>
              <a:srgbClr val="7030A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AF906D-DAB6-904A-5BC0-458DA29C2A96}"/>
              </a:ext>
            </a:extLst>
          </p:cNvPr>
          <p:cNvCxnSpPr>
            <a:cxnSpLocks/>
            <a:stCxn id="36" idx="4"/>
          </p:cNvCxnSpPr>
          <p:nvPr/>
        </p:nvCxnSpPr>
        <p:spPr>
          <a:xfrm>
            <a:off x="9718676" y="4334532"/>
            <a:ext cx="0" cy="274320"/>
          </a:xfrm>
          <a:prstGeom prst="line">
            <a:avLst/>
          </a:prstGeom>
          <a:ln w="38100" cap="rnd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8CFA17-DC22-8C90-A0A0-34DB8354BA3F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4119563" y="2519152"/>
            <a:ext cx="0" cy="272330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9C9434B-F822-D0F9-2E44-844C8A7B7328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7851776" y="2519152"/>
            <a:ext cx="0" cy="272330"/>
          </a:xfrm>
          <a:prstGeom prst="line">
            <a:avLst/>
          </a:prstGeom>
          <a:ln w="38100" cap="rnd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5">
            <a:extLst>
              <a:ext uri="{FF2B5EF4-FFF2-40B4-BE49-F238E27FC236}">
                <a16:creationId xmlns:a16="http://schemas.microsoft.com/office/drawing/2014/main" id="{0128C043-DAF6-470F-EA72-9DDFD7BFE0F6}"/>
              </a:ext>
            </a:extLst>
          </p:cNvPr>
          <p:cNvSpPr>
            <a:spLocks/>
          </p:cNvSpPr>
          <p:nvPr/>
        </p:nvSpPr>
        <p:spPr bwMode="auto">
          <a:xfrm>
            <a:off x="2252663" y="2791482"/>
            <a:ext cx="1866900" cy="1543050"/>
          </a:xfrm>
          <a:custGeom>
            <a:avLst/>
            <a:gdLst>
              <a:gd name="T0" fmla="*/ 102 w 4704"/>
              <a:gd name="T1" fmla="*/ 3 h 3885"/>
              <a:gd name="T2" fmla="*/ 243 w 4704"/>
              <a:gd name="T3" fmla="*/ 20 h 3885"/>
              <a:gd name="T4" fmla="*/ 374 w 4704"/>
              <a:gd name="T5" fmla="*/ 50 h 3885"/>
              <a:gd name="T6" fmla="*/ 534 w 4704"/>
              <a:gd name="T7" fmla="*/ 108 h 3885"/>
              <a:gd name="T8" fmla="*/ 747 w 4704"/>
              <a:gd name="T9" fmla="*/ 224 h 3885"/>
              <a:gd name="T10" fmla="*/ 939 w 4704"/>
              <a:gd name="T11" fmla="*/ 369 h 3885"/>
              <a:gd name="T12" fmla="*/ 1177 w 4704"/>
              <a:gd name="T13" fmla="*/ 583 h 3885"/>
              <a:gd name="T14" fmla="*/ 1413 w 4704"/>
              <a:gd name="T15" fmla="*/ 796 h 3885"/>
              <a:gd name="T16" fmla="*/ 1606 w 4704"/>
              <a:gd name="T17" fmla="*/ 941 h 3885"/>
              <a:gd name="T18" fmla="*/ 1819 w 4704"/>
              <a:gd name="T19" fmla="*/ 1057 h 3885"/>
              <a:gd name="T20" fmla="*/ 1979 w 4704"/>
              <a:gd name="T21" fmla="*/ 1115 h 3885"/>
              <a:gd name="T22" fmla="*/ 2110 w 4704"/>
              <a:gd name="T23" fmla="*/ 1145 h 3885"/>
              <a:gd name="T24" fmla="*/ 2251 w 4704"/>
              <a:gd name="T25" fmla="*/ 1162 h 3885"/>
              <a:gd name="T26" fmla="*/ 2403 w 4704"/>
              <a:gd name="T27" fmla="*/ 1164 h 3885"/>
              <a:gd name="T28" fmla="*/ 2549 w 4704"/>
              <a:gd name="T29" fmla="*/ 1153 h 3885"/>
              <a:gd name="T30" fmla="*/ 2683 w 4704"/>
              <a:gd name="T31" fmla="*/ 1127 h 3885"/>
              <a:gd name="T32" fmla="*/ 2807 w 4704"/>
              <a:gd name="T33" fmla="*/ 1089 h 3885"/>
              <a:gd name="T34" fmla="*/ 3031 w 4704"/>
              <a:gd name="T35" fmla="*/ 983 h 3885"/>
              <a:gd name="T36" fmla="*/ 3228 w 4704"/>
              <a:gd name="T37" fmla="*/ 846 h 3885"/>
              <a:gd name="T38" fmla="*/ 3410 w 4704"/>
              <a:gd name="T39" fmla="*/ 691 h 3885"/>
              <a:gd name="T40" fmla="*/ 3704 w 4704"/>
              <a:gd name="T41" fmla="*/ 420 h 3885"/>
              <a:gd name="T42" fmla="*/ 3890 w 4704"/>
              <a:gd name="T43" fmla="*/ 270 h 3885"/>
              <a:gd name="T44" fmla="*/ 4096 w 4704"/>
              <a:gd name="T45" fmla="*/ 142 h 3885"/>
              <a:gd name="T46" fmla="*/ 4289 w 4704"/>
              <a:gd name="T47" fmla="*/ 63 h 3885"/>
              <a:gd name="T48" fmla="*/ 4416 w 4704"/>
              <a:gd name="T49" fmla="*/ 28 h 3885"/>
              <a:gd name="T50" fmla="*/ 4554 w 4704"/>
              <a:gd name="T51" fmla="*/ 7 h 3885"/>
              <a:gd name="T52" fmla="*/ 4704 w 4704"/>
              <a:gd name="T53" fmla="*/ 0 h 3885"/>
              <a:gd name="T54" fmla="*/ 4602 w 4704"/>
              <a:gd name="T55" fmla="*/ 3882 h 3885"/>
              <a:gd name="T56" fmla="*/ 4461 w 4704"/>
              <a:gd name="T57" fmla="*/ 3865 h 3885"/>
              <a:gd name="T58" fmla="*/ 4331 w 4704"/>
              <a:gd name="T59" fmla="*/ 3835 h 3885"/>
              <a:gd name="T60" fmla="*/ 4171 w 4704"/>
              <a:gd name="T61" fmla="*/ 3777 h 3885"/>
              <a:gd name="T62" fmla="*/ 3956 w 4704"/>
              <a:gd name="T63" fmla="*/ 3661 h 3885"/>
              <a:gd name="T64" fmla="*/ 3765 w 4704"/>
              <a:gd name="T65" fmla="*/ 3516 h 3885"/>
              <a:gd name="T66" fmla="*/ 3528 w 4704"/>
              <a:gd name="T67" fmla="*/ 3303 h 3885"/>
              <a:gd name="T68" fmla="*/ 3290 w 4704"/>
              <a:gd name="T69" fmla="*/ 3089 h 3885"/>
              <a:gd name="T70" fmla="*/ 3099 w 4704"/>
              <a:gd name="T71" fmla="*/ 2944 h 3885"/>
              <a:gd name="T72" fmla="*/ 2885 w 4704"/>
              <a:gd name="T73" fmla="*/ 2828 h 3885"/>
              <a:gd name="T74" fmla="*/ 2725 w 4704"/>
              <a:gd name="T75" fmla="*/ 2770 h 3885"/>
              <a:gd name="T76" fmla="*/ 2595 w 4704"/>
              <a:gd name="T77" fmla="*/ 2739 h 3885"/>
              <a:gd name="T78" fmla="*/ 2454 w 4704"/>
              <a:gd name="T79" fmla="*/ 2723 h 3885"/>
              <a:gd name="T80" fmla="*/ 2301 w 4704"/>
              <a:gd name="T81" fmla="*/ 2721 h 3885"/>
              <a:gd name="T82" fmla="*/ 2156 w 4704"/>
              <a:gd name="T83" fmla="*/ 2732 h 3885"/>
              <a:gd name="T84" fmla="*/ 2022 w 4704"/>
              <a:gd name="T85" fmla="*/ 2758 h 3885"/>
              <a:gd name="T86" fmla="*/ 1897 w 4704"/>
              <a:gd name="T87" fmla="*/ 2796 h 3885"/>
              <a:gd name="T88" fmla="*/ 1673 w 4704"/>
              <a:gd name="T89" fmla="*/ 2902 h 3885"/>
              <a:gd name="T90" fmla="*/ 1476 w 4704"/>
              <a:gd name="T91" fmla="*/ 3039 h 3885"/>
              <a:gd name="T92" fmla="*/ 1294 w 4704"/>
              <a:gd name="T93" fmla="*/ 3194 h 3885"/>
              <a:gd name="T94" fmla="*/ 999 w 4704"/>
              <a:gd name="T95" fmla="*/ 3465 h 3885"/>
              <a:gd name="T96" fmla="*/ 813 w 4704"/>
              <a:gd name="T97" fmla="*/ 3615 h 3885"/>
              <a:gd name="T98" fmla="*/ 608 w 4704"/>
              <a:gd name="T99" fmla="*/ 3743 h 3885"/>
              <a:gd name="T100" fmla="*/ 416 w 4704"/>
              <a:gd name="T101" fmla="*/ 3822 h 3885"/>
              <a:gd name="T102" fmla="*/ 288 w 4704"/>
              <a:gd name="T103" fmla="*/ 3857 h 3885"/>
              <a:gd name="T104" fmla="*/ 150 w 4704"/>
              <a:gd name="T105" fmla="*/ 3878 h 3885"/>
              <a:gd name="T106" fmla="*/ 0 w 4704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4" h="3885">
                <a:moveTo>
                  <a:pt x="0" y="0"/>
                </a:moveTo>
                <a:lnTo>
                  <a:pt x="52" y="1"/>
                </a:lnTo>
                <a:lnTo>
                  <a:pt x="102" y="3"/>
                </a:lnTo>
                <a:lnTo>
                  <a:pt x="150" y="7"/>
                </a:lnTo>
                <a:lnTo>
                  <a:pt x="197" y="12"/>
                </a:lnTo>
                <a:lnTo>
                  <a:pt x="243" y="20"/>
                </a:lnTo>
                <a:lnTo>
                  <a:pt x="288" y="28"/>
                </a:lnTo>
                <a:lnTo>
                  <a:pt x="331" y="38"/>
                </a:lnTo>
                <a:lnTo>
                  <a:pt x="374" y="50"/>
                </a:lnTo>
                <a:lnTo>
                  <a:pt x="416" y="63"/>
                </a:lnTo>
                <a:lnTo>
                  <a:pt x="455" y="76"/>
                </a:lnTo>
                <a:lnTo>
                  <a:pt x="534" y="108"/>
                </a:lnTo>
                <a:lnTo>
                  <a:pt x="608" y="142"/>
                </a:lnTo>
                <a:lnTo>
                  <a:pt x="679" y="182"/>
                </a:lnTo>
                <a:lnTo>
                  <a:pt x="747" y="224"/>
                </a:lnTo>
                <a:lnTo>
                  <a:pt x="813" y="270"/>
                </a:lnTo>
                <a:lnTo>
                  <a:pt x="877" y="319"/>
                </a:lnTo>
                <a:lnTo>
                  <a:pt x="939" y="369"/>
                </a:lnTo>
                <a:lnTo>
                  <a:pt x="999" y="420"/>
                </a:lnTo>
                <a:lnTo>
                  <a:pt x="1059" y="474"/>
                </a:lnTo>
                <a:lnTo>
                  <a:pt x="1177" y="583"/>
                </a:lnTo>
                <a:lnTo>
                  <a:pt x="1294" y="691"/>
                </a:lnTo>
                <a:lnTo>
                  <a:pt x="1354" y="745"/>
                </a:lnTo>
                <a:lnTo>
                  <a:pt x="1413" y="796"/>
                </a:lnTo>
                <a:lnTo>
                  <a:pt x="1476" y="846"/>
                </a:lnTo>
                <a:lnTo>
                  <a:pt x="1540" y="895"/>
                </a:lnTo>
                <a:lnTo>
                  <a:pt x="1606" y="941"/>
                </a:lnTo>
                <a:lnTo>
                  <a:pt x="1673" y="983"/>
                </a:lnTo>
                <a:lnTo>
                  <a:pt x="1745" y="1023"/>
                </a:lnTo>
                <a:lnTo>
                  <a:pt x="1819" y="1057"/>
                </a:lnTo>
                <a:lnTo>
                  <a:pt x="1897" y="1089"/>
                </a:lnTo>
                <a:lnTo>
                  <a:pt x="1937" y="1102"/>
                </a:lnTo>
                <a:lnTo>
                  <a:pt x="1979" y="1115"/>
                </a:lnTo>
                <a:lnTo>
                  <a:pt x="2022" y="1127"/>
                </a:lnTo>
                <a:lnTo>
                  <a:pt x="2065" y="1137"/>
                </a:lnTo>
                <a:lnTo>
                  <a:pt x="2110" y="1145"/>
                </a:lnTo>
                <a:lnTo>
                  <a:pt x="2156" y="1153"/>
                </a:lnTo>
                <a:lnTo>
                  <a:pt x="2203" y="1158"/>
                </a:lnTo>
                <a:lnTo>
                  <a:pt x="2251" y="1162"/>
                </a:lnTo>
                <a:lnTo>
                  <a:pt x="2301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4" y="1162"/>
                </a:lnTo>
                <a:lnTo>
                  <a:pt x="2502" y="1158"/>
                </a:lnTo>
                <a:lnTo>
                  <a:pt x="2549" y="1153"/>
                </a:lnTo>
                <a:lnTo>
                  <a:pt x="2595" y="1145"/>
                </a:lnTo>
                <a:lnTo>
                  <a:pt x="2640" y="1137"/>
                </a:lnTo>
                <a:lnTo>
                  <a:pt x="2683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7" y="1089"/>
                </a:lnTo>
                <a:lnTo>
                  <a:pt x="2885" y="1057"/>
                </a:lnTo>
                <a:lnTo>
                  <a:pt x="2960" y="1023"/>
                </a:lnTo>
                <a:lnTo>
                  <a:pt x="3031" y="983"/>
                </a:lnTo>
                <a:lnTo>
                  <a:pt x="3099" y="941"/>
                </a:lnTo>
                <a:lnTo>
                  <a:pt x="3165" y="895"/>
                </a:lnTo>
                <a:lnTo>
                  <a:pt x="3228" y="846"/>
                </a:lnTo>
                <a:lnTo>
                  <a:pt x="3290" y="796"/>
                </a:lnTo>
                <a:lnTo>
                  <a:pt x="3351" y="745"/>
                </a:lnTo>
                <a:lnTo>
                  <a:pt x="3410" y="691"/>
                </a:lnTo>
                <a:lnTo>
                  <a:pt x="3528" y="583"/>
                </a:lnTo>
                <a:lnTo>
                  <a:pt x="3645" y="474"/>
                </a:lnTo>
                <a:lnTo>
                  <a:pt x="3704" y="420"/>
                </a:lnTo>
                <a:lnTo>
                  <a:pt x="3765" y="369"/>
                </a:lnTo>
                <a:lnTo>
                  <a:pt x="3827" y="319"/>
                </a:lnTo>
                <a:lnTo>
                  <a:pt x="3890" y="270"/>
                </a:lnTo>
                <a:lnTo>
                  <a:pt x="3956" y="224"/>
                </a:lnTo>
                <a:lnTo>
                  <a:pt x="4025" y="182"/>
                </a:lnTo>
                <a:lnTo>
                  <a:pt x="4096" y="142"/>
                </a:lnTo>
                <a:lnTo>
                  <a:pt x="4171" y="108"/>
                </a:lnTo>
                <a:lnTo>
                  <a:pt x="4248" y="76"/>
                </a:lnTo>
                <a:lnTo>
                  <a:pt x="4289" y="63"/>
                </a:lnTo>
                <a:lnTo>
                  <a:pt x="4331" y="50"/>
                </a:lnTo>
                <a:lnTo>
                  <a:pt x="4372" y="38"/>
                </a:lnTo>
                <a:lnTo>
                  <a:pt x="4416" y="28"/>
                </a:lnTo>
                <a:lnTo>
                  <a:pt x="4461" y="20"/>
                </a:lnTo>
                <a:lnTo>
                  <a:pt x="4507" y="12"/>
                </a:lnTo>
                <a:lnTo>
                  <a:pt x="4554" y="7"/>
                </a:lnTo>
                <a:lnTo>
                  <a:pt x="4602" y="3"/>
                </a:lnTo>
                <a:lnTo>
                  <a:pt x="4653" y="1"/>
                </a:lnTo>
                <a:lnTo>
                  <a:pt x="4704" y="0"/>
                </a:lnTo>
                <a:lnTo>
                  <a:pt x="4704" y="3885"/>
                </a:lnTo>
                <a:lnTo>
                  <a:pt x="4653" y="3884"/>
                </a:lnTo>
                <a:lnTo>
                  <a:pt x="4602" y="3882"/>
                </a:lnTo>
                <a:lnTo>
                  <a:pt x="4554" y="3878"/>
                </a:lnTo>
                <a:lnTo>
                  <a:pt x="4507" y="3873"/>
                </a:lnTo>
                <a:lnTo>
                  <a:pt x="4461" y="3865"/>
                </a:lnTo>
                <a:lnTo>
                  <a:pt x="4416" y="3857"/>
                </a:lnTo>
                <a:lnTo>
                  <a:pt x="4372" y="3847"/>
                </a:lnTo>
                <a:lnTo>
                  <a:pt x="4331" y="3835"/>
                </a:lnTo>
                <a:lnTo>
                  <a:pt x="4289" y="3822"/>
                </a:lnTo>
                <a:lnTo>
                  <a:pt x="4248" y="3809"/>
                </a:lnTo>
                <a:lnTo>
                  <a:pt x="4171" y="3777"/>
                </a:lnTo>
                <a:lnTo>
                  <a:pt x="4096" y="3743"/>
                </a:lnTo>
                <a:lnTo>
                  <a:pt x="4025" y="3703"/>
                </a:lnTo>
                <a:lnTo>
                  <a:pt x="3956" y="3661"/>
                </a:lnTo>
                <a:lnTo>
                  <a:pt x="3890" y="3615"/>
                </a:lnTo>
                <a:lnTo>
                  <a:pt x="3827" y="3566"/>
                </a:lnTo>
                <a:lnTo>
                  <a:pt x="3765" y="3516"/>
                </a:lnTo>
                <a:lnTo>
                  <a:pt x="3704" y="3465"/>
                </a:lnTo>
                <a:lnTo>
                  <a:pt x="3645" y="3411"/>
                </a:lnTo>
                <a:lnTo>
                  <a:pt x="3528" y="3303"/>
                </a:lnTo>
                <a:lnTo>
                  <a:pt x="3410" y="3194"/>
                </a:lnTo>
                <a:lnTo>
                  <a:pt x="3351" y="3140"/>
                </a:lnTo>
                <a:lnTo>
                  <a:pt x="3290" y="3089"/>
                </a:lnTo>
                <a:lnTo>
                  <a:pt x="3228" y="3039"/>
                </a:lnTo>
                <a:lnTo>
                  <a:pt x="3165" y="2990"/>
                </a:lnTo>
                <a:lnTo>
                  <a:pt x="3099" y="2944"/>
                </a:lnTo>
                <a:lnTo>
                  <a:pt x="3031" y="2902"/>
                </a:lnTo>
                <a:lnTo>
                  <a:pt x="2960" y="2862"/>
                </a:lnTo>
                <a:lnTo>
                  <a:pt x="2885" y="2828"/>
                </a:lnTo>
                <a:lnTo>
                  <a:pt x="2807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3" y="2758"/>
                </a:lnTo>
                <a:lnTo>
                  <a:pt x="2640" y="2748"/>
                </a:lnTo>
                <a:lnTo>
                  <a:pt x="2595" y="2739"/>
                </a:lnTo>
                <a:lnTo>
                  <a:pt x="2549" y="2732"/>
                </a:lnTo>
                <a:lnTo>
                  <a:pt x="2502" y="2727"/>
                </a:lnTo>
                <a:lnTo>
                  <a:pt x="2454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1" y="2721"/>
                </a:lnTo>
                <a:lnTo>
                  <a:pt x="2251" y="2723"/>
                </a:lnTo>
                <a:lnTo>
                  <a:pt x="2203" y="2727"/>
                </a:lnTo>
                <a:lnTo>
                  <a:pt x="2156" y="2732"/>
                </a:lnTo>
                <a:lnTo>
                  <a:pt x="2110" y="2739"/>
                </a:lnTo>
                <a:lnTo>
                  <a:pt x="2065" y="2748"/>
                </a:lnTo>
                <a:lnTo>
                  <a:pt x="2022" y="2758"/>
                </a:lnTo>
                <a:lnTo>
                  <a:pt x="1979" y="2770"/>
                </a:lnTo>
                <a:lnTo>
                  <a:pt x="1937" y="2782"/>
                </a:lnTo>
                <a:lnTo>
                  <a:pt x="1897" y="2796"/>
                </a:lnTo>
                <a:lnTo>
                  <a:pt x="1819" y="2828"/>
                </a:lnTo>
                <a:lnTo>
                  <a:pt x="1745" y="2862"/>
                </a:lnTo>
                <a:lnTo>
                  <a:pt x="1673" y="2902"/>
                </a:lnTo>
                <a:lnTo>
                  <a:pt x="1606" y="2944"/>
                </a:lnTo>
                <a:lnTo>
                  <a:pt x="1540" y="2990"/>
                </a:lnTo>
                <a:lnTo>
                  <a:pt x="1476" y="3039"/>
                </a:lnTo>
                <a:lnTo>
                  <a:pt x="1413" y="3089"/>
                </a:lnTo>
                <a:lnTo>
                  <a:pt x="1354" y="3140"/>
                </a:lnTo>
                <a:lnTo>
                  <a:pt x="1294" y="3194"/>
                </a:lnTo>
                <a:lnTo>
                  <a:pt x="1177" y="3303"/>
                </a:lnTo>
                <a:lnTo>
                  <a:pt x="1059" y="3411"/>
                </a:lnTo>
                <a:lnTo>
                  <a:pt x="999" y="3465"/>
                </a:lnTo>
                <a:lnTo>
                  <a:pt x="939" y="3516"/>
                </a:lnTo>
                <a:lnTo>
                  <a:pt x="877" y="3566"/>
                </a:lnTo>
                <a:lnTo>
                  <a:pt x="813" y="3615"/>
                </a:lnTo>
                <a:lnTo>
                  <a:pt x="747" y="3661"/>
                </a:lnTo>
                <a:lnTo>
                  <a:pt x="679" y="3703"/>
                </a:lnTo>
                <a:lnTo>
                  <a:pt x="608" y="3743"/>
                </a:lnTo>
                <a:lnTo>
                  <a:pt x="534" y="3777"/>
                </a:lnTo>
                <a:lnTo>
                  <a:pt x="455" y="3809"/>
                </a:lnTo>
                <a:lnTo>
                  <a:pt x="416" y="3822"/>
                </a:lnTo>
                <a:lnTo>
                  <a:pt x="374" y="3835"/>
                </a:lnTo>
                <a:lnTo>
                  <a:pt x="331" y="3847"/>
                </a:lnTo>
                <a:lnTo>
                  <a:pt x="288" y="3857"/>
                </a:lnTo>
                <a:lnTo>
                  <a:pt x="243" y="3865"/>
                </a:lnTo>
                <a:lnTo>
                  <a:pt x="197" y="3873"/>
                </a:lnTo>
                <a:lnTo>
                  <a:pt x="150" y="3878"/>
                </a:lnTo>
                <a:lnTo>
                  <a:pt x="102" y="3882"/>
                </a:lnTo>
                <a:lnTo>
                  <a:pt x="52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3D209454-69DA-16F1-A05A-BCA9BAF6BE15}"/>
              </a:ext>
            </a:extLst>
          </p:cNvPr>
          <p:cNvSpPr>
            <a:spLocks/>
          </p:cNvSpPr>
          <p:nvPr/>
        </p:nvSpPr>
        <p:spPr bwMode="auto">
          <a:xfrm>
            <a:off x="4119563" y="2791482"/>
            <a:ext cx="1866900" cy="1543050"/>
          </a:xfrm>
          <a:custGeom>
            <a:avLst/>
            <a:gdLst>
              <a:gd name="T0" fmla="*/ 101 w 4702"/>
              <a:gd name="T1" fmla="*/ 3 h 3885"/>
              <a:gd name="T2" fmla="*/ 243 w 4702"/>
              <a:gd name="T3" fmla="*/ 20 h 3885"/>
              <a:gd name="T4" fmla="*/ 373 w 4702"/>
              <a:gd name="T5" fmla="*/ 50 h 3885"/>
              <a:gd name="T6" fmla="*/ 533 w 4702"/>
              <a:gd name="T7" fmla="*/ 108 h 3885"/>
              <a:gd name="T8" fmla="*/ 747 w 4702"/>
              <a:gd name="T9" fmla="*/ 224 h 3885"/>
              <a:gd name="T10" fmla="*/ 938 w 4702"/>
              <a:gd name="T11" fmla="*/ 369 h 3885"/>
              <a:gd name="T12" fmla="*/ 1175 w 4702"/>
              <a:gd name="T13" fmla="*/ 583 h 3885"/>
              <a:gd name="T14" fmla="*/ 1413 w 4702"/>
              <a:gd name="T15" fmla="*/ 796 h 3885"/>
              <a:gd name="T16" fmla="*/ 1604 w 4702"/>
              <a:gd name="T17" fmla="*/ 941 h 3885"/>
              <a:gd name="T18" fmla="*/ 1818 w 4702"/>
              <a:gd name="T19" fmla="*/ 1057 h 3885"/>
              <a:gd name="T20" fmla="*/ 1978 w 4702"/>
              <a:gd name="T21" fmla="*/ 1115 h 3885"/>
              <a:gd name="T22" fmla="*/ 2109 w 4702"/>
              <a:gd name="T23" fmla="*/ 1145 h 3885"/>
              <a:gd name="T24" fmla="*/ 2250 w 4702"/>
              <a:gd name="T25" fmla="*/ 1162 h 3885"/>
              <a:gd name="T26" fmla="*/ 2403 w 4702"/>
              <a:gd name="T27" fmla="*/ 1164 h 3885"/>
              <a:gd name="T28" fmla="*/ 2548 w 4702"/>
              <a:gd name="T29" fmla="*/ 1153 h 3885"/>
              <a:gd name="T30" fmla="*/ 2682 w 4702"/>
              <a:gd name="T31" fmla="*/ 1127 h 3885"/>
              <a:gd name="T32" fmla="*/ 2807 w 4702"/>
              <a:gd name="T33" fmla="*/ 1089 h 3885"/>
              <a:gd name="T34" fmla="*/ 3030 w 4702"/>
              <a:gd name="T35" fmla="*/ 983 h 3885"/>
              <a:gd name="T36" fmla="*/ 3228 w 4702"/>
              <a:gd name="T37" fmla="*/ 846 h 3885"/>
              <a:gd name="T38" fmla="*/ 3410 w 4702"/>
              <a:gd name="T39" fmla="*/ 691 h 3885"/>
              <a:gd name="T40" fmla="*/ 3704 w 4702"/>
              <a:gd name="T41" fmla="*/ 420 h 3885"/>
              <a:gd name="T42" fmla="*/ 3890 w 4702"/>
              <a:gd name="T43" fmla="*/ 270 h 3885"/>
              <a:gd name="T44" fmla="*/ 4095 w 4702"/>
              <a:gd name="T45" fmla="*/ 142 h 3885"/>
              <a:gd name="T46" fmla="*/ 4287 w 4702"/>
              <a:gd name="T47" fmla="*/ 63 h 3885"/>
              <a:gd name="T48" fmla="*/ 4415 w 4702"/>
              <a:gd name="T49" fmla="*/ 28 h 3885"/>
              <a:gd name="T50" fmla="*/ 4553 w 4702"/>
              <a:gd name="T51" fmla="*/ 7 h 3885"/>
              <a:gd name="T52" fmla="*/ 4702 w 4702"/>
              <a:gd name="T53" fmla="*/ 0 h 3885"/>
              <a:gd name="T54" fmla="*/ 4601 w 4702"/>
              <a:gd name="T55" fmla="*/ 3882 h 3885"/>
              <a:gd name="T56" fmla="*/ 4460 w 4702"/>
              <a:gd name="T57" fmla="*/ 3865 h 3885"/>
              <a:gd name="T58" fmla="*/ 4329 w 4702"/>
              <a:gd name="T59" fmla="*/ 3835 h 3885"/>
              <a:gd name="T60" fmla="*/ 4169 w 4702"/>
              <a:gd name="T61" fmla="*/ 3777 h 3885"/>
              <a:gd name="T62" fmla="*/ 3956 w 4702"/>
              <a:gd name="T63" fmla="*/ 3661 h 3885"/>
              <a:gd name="T64" fmla="*/ 3764 w 4702"/>
              <a:gd name="T65" fmla="*/ 3516 h 3885"/>
              <a:gd name="T66" fmla="*/ 3527 w 4702"/>
              <a:gd name="T67" fmla="*/ 3303 h 3885"/>
              <a:gd name="T68" fmla="*/ 3290 w 4702"/>
              <a:gd name="T69" fmla="*/ 3089 h 3885"/>
              <a:gd name="T70" fmla="*/ 3098 w 4702"/>
              <a:gd name="T71" fmla="*/ 2944 h 3885"/>
              <a:gd name="T72" fmla="*/ 2885 w 4702"/>
              <a:gd name="T73" fmla="*/ 2828 h 3885"/>
              <a:gd name="T74" fmla="*/ 2725 w 4702"/>
              <a:gd name="T75" fmla="*/ 2770 h 3885"/>
              <a:gd name="T76" fmla="*/ 2594 w 4702"/>
              <a:gd name="T77" fmla="*/ 2739 h 3885"/>
              <a:gd name="T78" fmla="*/ 2453 w 4702"/>
              <a:gd name="T79" fmla="*/ 2723 h 3885"/>
              <a:gd name="T80" fmla="*/ 2300 w 4702"/>
              <a:gd name="T81" fmla="*/ 2721 h 3885"/>
              <a:gd name="T82" fmla="*/ 2155 w 4702"/>
              <a:gd name="T83" fmla="*/ 2732 h 3885"/>
              <a:gd name="T84" fmla="*/ 2020 w 4702"/>
              <a:gd name="T85" fmla="*/ 2758 h 3885"/>
              <a:gd name="T86" fmla="*/ 1896 w 4702"/>
              <a:gd name="T87" fmla="*/ 2796 h 3885"/>
              <a:gd name="T88" fmla="*/ 1673 w 4702"/>
              <a:gd name="T89" fmla="*/ 2902 h 3885"/>
              <a:gd name="T90" fmla="*/ 1474 w 4702"/>
              <a:gd name="T91" fmla="*/ 3039 h 3885"/>
              <a:gd name="T92" fmla="*/ 1292 w 4702"/>
              <a:gd name="T93" fmla="*/ 3194 h 3885"/>
              <a:gd name="T94" fmla="*/ 999 w 4702"/>
              <a:gd name="T95" fmla="*/ 3465 h 3885"/>
              <a:gd name="T96" fmla="*/ 812 w 4702"/>
              <a:gd name="T97" fmla="*/ 3615 h 3885"/>
              <a:gd name="T98" fmla="*/ 607 w 4702"/>
              <a:gd name="T99" fmla="*/ 3743 h 3885"/>
              <a:gd name="T100" fmla="*/ 415 w 4702"/>
              <a:gd name="T101" fmla="*/ 3822 h 3885"/>
              <a:gd name="T102" fmla="*/ 287 w 4702"/>
              <a:gd name="T103" fmla="*/ 3857 h 3885"/>
              <a:gd name="T104" fmla="*/ 149 w 4702"/>
              <a:gd name="T105" fmla="*/ 3878 h 3885"/>
              <a:gd name="T106" fmla="*/ 0 w 4702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2" h="3885">
                <a:moveTo>
                  <a:pt x="0" y="0"/>
                </a:moveTo>
                <a:lnTo>
                  <a:pt x="51" y="1"/>
                </a:lnTo>
                <a:lnTo>
                  <a:pt x="101" y="3"/>
                </a:lnTo>
                <a:lnTo>
                  <a:pt x="149" y="7"/>
                </a:lnTo>
                <a:lnTo>
                  <a:pt x="196" y="12"/>
                </a:lnTo>
                <a:lnTo>
                  <a:pt x="243" y="20"/>
                </a:lnTo>
                <a:lnTo>
                  <a:pt x="287" y="28"/>
                </a:lnTo>
                <a:lnTo>
                  <a:pt x="330" y="38"/>
                </a:lnTo>
                <a:lnTo>
                  <a:pt x="373" y="50"/>
                </a:lnTo>
                <a:lnTo>
                  <a:pt x="415" y="63"/>
                </a:lnTo>
                <a:lnTo>
                  <a:pt x="455" y="76"/>
                </a:lnTo>
                <a:lnTo>
                  <a:pt x="533" y="108"/>
                </a:lnTo>
                <a:lnTo>
                  <a:pt x="607" y="142"/>
                </a:lnTo>
                <a:lnTo>
                  <a:pt x="679" y="182"/>
                </a:lnTo>
                <a:lnTo>
                  <a:pt x="747" y="224"/>
                </a:lnTo>
                <a:lnTo>
                  <a:pt x="812" y="270"/>
                </a:lnTo>
                <a:lnTo>
                  <a:pt x="876" y="319"/>
                </a:lnTo>
                <a:lnTo>
                  <a:pt x="938" y="369"/>
                </a:lnTo>
                <a:lnTo>
                  <a:pt x="999" y="420"/>
                </a:lnTo>
                <a:lnTo>
                  <a:pt x="1058" y="474"/>
                </a:lnTo>
                <a:lnTo>
                  <a:pt x="1175" y="583"/>
                </a:lnTo>
                <a:lnTo>
                  <a:pt x="1292" y="691"/>
                </a:lnTo>
                <a:lnTo>
                  <a:pt x="1352" y="745"/>
                </a:lnTo>
                <a:lnTo>
                  <a:pt x="1413" y="796"/>
                </a:lnTo>
                <a:lnTo>
                  <a:pt x="1474" y="846"/>
                </a:lnTo>
                <a:lnTo>
                  <a:pt x="1538" y="895"/>
                </a:lnTo>
                <a:lnTo>
                  <a:pt x="1604" y="941"/>
                </a:lnTo>
                <a:lnTo>
                  <a:pt x="1673" y="983"/>
                </a:lnTo>
                <a:lnTo>
                  <a:pt x="1744" y="1023"/>
                </a:lnTo>
                <a:lnTo>
                  <a:pt x="1818" y="1057"/>
                </a:lnTo>
                <a:lnTo>
                  <a:pt x="1896" y="1089"/>
                </a:lnTo>
                <a:lnTo>
                  <a:pt x="1937" y="1102"/>
                </a:lnTo>
                <a:lnTo>
                  <a:pt x="1978" y="1115"/>
                </a:lnTo>
                <a:lnTo>
                  <a:pt x="2020" y="1127"/>
                </a:lnTo>
                <a:lnTo>
                  <a:pt x="2064" y="1137"/>
                </a:lnTo>
                <a:lnTo>
                  <a:pt x="2109" y="1145"/>
                </a:lnTo>
                <a:lnTo>
                  <a:pt x="2155" y="1153"/>
                </a:lnTo>
                <a:lnTo>
                  <a:pt x="2202" y="1158"/>
                </a:lnTo>
                <a:lnTo>
                  <a:pt x="2250" y="1162"/>
                </a:lnTo>
                <a:lnTo>
                  <a:pt x="2300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3" y="1162"/>
                </a:lnTo>
                <a:lnTo>
                  <a:pt x="2501" y="1158"/>
                </a:lnTo>
                <a:lnTo>
                  <a:pt x="2548" y="1153"/>
                </a:lnTo>
                <a:lnTo>
                  <a:pt x="2594" y="1145"/>
                </a:lnTo>
                <a:lnTo>
                  <a:pt x="2639" y="1137"/>
                </a:lnTo>
                <a:lnTo>
                  <a:pt x="2682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7" y="1089"/>
                </a:lnTo>
                <a:lnTo>
                  <a:pt x="2885" y="1057"/>
                </a:lnTo>
                <a:lnTo>
                  <a:pt x="2959" y="1023"/>
                </a:lnTo>
                <a:lnTo>
                  <a:pt x="3030" y="983"/>
                </a:lnTo>
                <a:lnTo>
                  <a:pt x="3098" y="941"/>
                </a:lnTo>
                <a:lnTo>
                  <a:pt x="3164" y="895"/>
                </a:lnTo>
                <a:lnTo>
                  <a:pt x="3228" y="846"/>
                </a:lnTo>
                <a:lnTo>
                  <a:pt x="3290" y="796"/>
                </a:lnTo>
                <a:lnTo>
                  <a:pt x="3350" y="745"/>
                </a:lnTo>
                <a:lnTo>
                  <a:pt x="3410" y="691"/>
                </a:lnTo>
                <a:lnTo>
                  <a:pt x="3527" y="583"/>
                </a:lnTo>
                <a:lnTo>
                  <a:pt x="3644" y="474"/>
                </a:lnTo>
                <a:lnTo>
                  <a:pt x="3704" y="420"/>
                </a:lnTo>
                <a:lnTo>
                  <a:pt x="3764" y="369"/>
                </a:lnTo>
                <a:lnTo>
                  <a:pt x="3826" y="319"/>
                </a:lnTo>
                <a:lnTo>
                  <a:pt x="3890" y="270"/>
                </a:lnTo>
                <a:lnTo>
                  <a:pt x="3956" y="224"/>
                </a:lnTo>
                <a:lnTo>
                  <a:pt x="4024" y="182"/>
                </a:lnTo>
                <a:lnTo>
                  <a:pt x="4095" y="142"/>
                </a:lnTo>
                <a:lnTo>
                  <a:pt x="4169" y="108"/>
                </a:lnTo>
                <a:lnTo>
                  <a:pt x="4247" y="76"/>
                </a:lnTo>
                <a:lnTo>
                  <a:pt x="4287" y="63"/>
                </a:lnTo>
                <a:lnTo>
                  <a:pt x="4329" y="50"/>
                </a:lnTo>
                <a:lnTo>
                  <a:pt x="4372" y="38"/>
                </a:lnTo>
                <a:lnTo>
                  <a:pt x="4415" y="28"/>
                </a:lnTo>
                <a:lnTo>
                  <a:pt x="4460" y="20"/>
                </a:lnTo>
                <a:lnTo>
                  <a:pt x="4506" y="12"/>
                </a:lnTo>
                <a:lnTo>
                  <a:pt x="4553" y="7"/>
                </a:lnTo>
                <a:lnTo>
                  <a:pt x="4601" y="3"/>
                </a:lnTo>
                <a:lnTo>
                  <a:pt x="4651" y="1"/>
                </a:lnTo>
                <a:lnTo>
                  <a:pt x="4702" y="0"/>
                </a:lnTo>
                <a:lnTo>
                  <a:pt x="4702" y="3885"/>
                </a:lnTo>
                <a:lnTo>
                  <a:pt x="4651" y="3884"/>
                </a:lnTo>
                <a:lnTo>
                  <a:pt x="4601" y="3882"/>
                </a:lnTo>
                <a:lnTo>
                  <a:pt x="4553" y="3878"/>
                </a:lnTo>
                <a:lnTo>
                  <a:pt x="4506" y="3873"/>
                </a:lnTo>
                <a:lnTo>
                  <a:pt x="4460" y="3865"/>
                </a:lnTo>
                <a:lnTo>
                  <a:pt x="4415" y="3857"/>
                </a:lnTo>
                <a:lnTo>
                  <a:pt x="4372" y="3847"/>
                </a:lnTo>
                <a:lnTo>
                  <a:pt x="4329" y="3835"/>
                </a:lnTo>
                <a:lnTo>
                  <a:pt x="4287" y="3822"/>
                </a:lnTo>
                <a:lnTo>
                  <a:pt x="4247" y="3809"/>
                </a:lnTo>
                <a:lnTo>
                  <a:pt x="4169" y="3777"/>
                </a:lnTo>
                <a:lnTo>
                  <a:pt x="4095" y="3743"/>
                </a:lnTo>
                <a:lnTo>
                  <a:pt x="4024" y="3703"/>
                </a:lnTo>
                <a:lnTo>
                  <a:pt x="3956" y="3661"/>
                </a:lnTo>
                <a:lnTo>
                  <a:pt x="3890" y="3615"/>
                </a:lnTo>
                <a:lnTo>
                  <a:pt x="3826" y="3566"/>
                </a:lnTo>
                <a:lnTo>
                  <a:pt x="3764" y="3516"/>
                </a:lnTo>
                <a:lnTo>
                  <a:pt x="3704" y="3465"/>
                </a:lnTo>
                <a:lnTo>
                  <a:pt x="3644" y="3411"/>
                </a:lnTo>
                <a:lnTo>
                  <a:pt x="3527" y="3303"/>
                </a:lnTo>
                <a:lnTo>
                  <a:pt x="3410" y="3194"/>
                </a:lnTo>
                <a:lnTo>
                  <a:pt x="3350" y="3140"/>
                </a:lnTo>
                <a:lnTo>
                  <a:pt x="3290" y="3089"/>
                </a:lnTo>
                <a:lnTo>
                  <a:pt x="3228" y="3039"/>
                </a:lnTo>
                <a:lnTo>
                  <a:pt x="3164" y="2990"/>
                </a:lnTo>
                <a:lnTo>
                  <a:pt x="3098" y="2944"/>
                </a:lnTo>
                <a:lnTo>
                  <a:pt x="3030" y="2902"/>
                </a:lnTo>
                <a:lnTo>
                  <a:pt x="2959" y="2862"/>
                </a:lnTo>
                <a:lnTo>
                  <a:pt x="2885" y="2828"/>
                </a:lnTo>
                <a:lnTo>
                  <a:pt x="2807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2" y="2758"/>
                </a:lnTo>
                <a:lnTo>
                  <a:pt x="2639" y="2748"/>
                </a:lnTo>
                <a:lnTo>
                  <a:pt x="2594" y="2739"/>
                </a:lnTo>
                <a:lnTo>
                  <a:pt x="2548" y="2732"/>
                </a:lnTo>
                <a:lnTo>
                  <a:pt x="2501" y="2727"/>
                </a:lnTo>
                <a:lnTo>
                  <a:pt x="2453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0" y="2721"/>
                </a:lnTo>
                <a:lnTo>
                  <a:pt x="2250" y="2723"/>
                </a:lnTo>
                <a:lnTo>
                  <a:pt x="2202" y="2727"/>
                </a:lnTo>
                <a:lnTo>
                  <a:pt x="2155" y="2732"/>
                </a:lnTo>
                <a:lnTo>
                  <a:pt x="2109" y="2739"/>
                </a:lnTo>
                <a:lnTo>
                  <a:pt x="2064" y="2748"/>
                </a:lnTo>
                <a:lnTo>
                  <a:pt x="2020" y="2758"/>
                </a:lnTo>
                <a:lnTo>
                  <a:pt x="1978" y="2770"/>
                </a:lnTo>
                <a:lnTo>
                  <a:pt x="1937" y="2782"/>
                </a:lnTo>
                <a:lnTo>
                  <a:pt x="1896" y="2796"/>
                </a:lnTo>
                <a:lnTo>
                  <a:pt x="1818" y="2828"/>
                </a:lnTo>
                <a:lnTo>
                  <a:pt x="1744" y="2862"/>
                </a:lnTo>
                <a:lnTo>
                  <a:pt x="1673" y="2902"/>
                </a:lnTo>
                <a:lnTo>
                  <a:pt x="1604" y="2944"/>
                </a:lnTo>
                <a:lnTo>
                  <a:pt x="1538" y="2990"/>
                </a:lnTo>
                <a:lnTo>
                  <a:pt x="1474" y="3039"/>
                </a:lnTo>
                <a:lnTo>
                  <a:pt x="1413" y="3089"/>
                </a:lnTo>
                <a:lnTo>
                  <a:pt x="1352" y="3140"/>
                </a:lnTo>
                <a:lnTo>
                  <a:pt x="1292" y="3194"/>
                </a:lnTo>
                <a:lnTo>
                  <a:pt x="1175" y="3303"/>
                </a:lnTo>
                <a:lnTo>
                  <a:pt x="1058" y="3411"/>
                </a:lnTo>
                <a:lnTo>
                  <a:pt x="999" y="3465"/>
                </a:lnTo>
                <a:lnTo>
                  <a:pt x="938" y="3516"/>
                </a:lnTo>
                <a:lnTo>
                  <a:pt x="876" y="3566"/>
                </a:lnTo>
                <a:lnTo>
                  <a:pt x="812" y="3615"/>
                </a:lnTo>
                <a:lnTo>
                  <a:pt x="747" y="3661"/>
                </a:lnTo>
                <a:lnTo>
                  <a:pt x="679" y="3703"/>
                </a:lnTo>
                <a:lnTo>
                  <a:pt x="607" y="3743"/>
                </a:lnTo>
                <a:lnTo>
                  <a:pt x="533" y="3777"/>
                </a:lnTo>
                <a:lnTo>
                  <a:pt x="455" y="3809"/>
                </a:lnTo>
                <a:lnTo>
                  <a:pt x="415" y="3822"/>
                </a:lnTo>
                <a:lnTo>
                  <a:pt x="373" y="3835"/>
                </a:lnTo>
                <a:lnTo>
                  <a:pt x="330" y="3847"/>
                </a:lnTo>
                <a:lnTo>
                  <a:pt x="287" y="3857"/>
                </a:lnTo>
                <a:lnTo>
                  <a:pt x="243" y="3865"/>
                </a:lnTo>
                <a:lnTo>
                  <a:pt x="196" y="3873"/>
                </a:lnTo>
                <a:lnTo>
                  <a:pt x="149" y="3878"/>
                </a:lnTo>
                <a:lnTo>
                  <a:pt x="101" y="3882"/>
                </a:lnTo>
                <a:lnTo>
                  <a:pt x="51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7AC2A07B-BC23-9022-28A5-21A925EE7C3A}"/>
              </a:ext>
            </a:extLst>
          </p:cNvPr>
          <p:cNvSpPr>
            <a:spLocks/>
          </p:cNvSpPr>
          <p:nvPr/>
        </p:nvSpPr>
        <p:spPr bwMode="auto">
          <a:xfrm>
            <a:off x="5986463" y="2791482"/>
            <a:ext cx="1865313" cy="1543050"/>
          </a:xfrm>
          <a:custGeom>
            <a:avLst/>
            <a:gdLst>
              <a:gd name="T0" fmla="*/ 102 w 4704"/>
              <a:gd name="T1" fmla="*/ 3 h 3885"/>
              <a:gd name="T2" fmla="*/ 243 w 4704"/>
              <a:gd name="T3" fmla="*/ 20 h 3885"/>
              <a:gd name="T4" fmla="*/ 374 w 4704"/>
              <a:gd name="T5" fmla="*/ 50 h 3885"/>
              <a:gd name="T6" fmla="*/ 534 w 4704"/>
              <a:gd name="T7" fmla="*/ 108 h 3885"/>
              <a:gd name="T8" fmla="*/ 748 w 4704"/>
              <a:gd name="T9" fmla="*/ 224 h 3885"/>
              <a:gd name="T10" fmla="*/ 939 w 4704"/>
              <a:gd name="T11" fmla="*/ 369 h 3885"/>
              <a:gd name="T12" fmla="*/ 1177 w 4704"/>
              <a:gd name="T13" fmla="*/ 583 h 3885"/>
              <a:gd name="T14" fmla="*/ 1414 w 4704"/>
              <a:gd name="T15" fmla="*/ 796 h 3885"/>
              <a:gd name="T16" fmla="*/ 1606 w 4704"/>
              <a:gd name="T17" fmla="*/ 941 h 3885"/>
              <a:gd name="T18" fmla="*/ 1819 w 4704"/>
              <a:gd name="T19" fmla="*/ 1057 h 3885"/>
              <a:gd name="T20" fmla="*/ 1979 w 4704"/>
              <a:gd name="T21" fmla="*/ 1115 h 3885"/>
              <a:gd name="T22" fmla="*/ 2110 w 4704"/>
              <a:gd name="T23" fmla="*/ 1145 h 3885"/>
              <a:gd name="T24" fmla="*/ 2251 w 4704"/>
              <a:gd name="T25" fmla="*/ 1162 h 3885"/>
              <a:gd name="T26" fmla="*/ 2403 w 4704"/>
              <a:gd name="T27" fmla="*/ 1164 h 3885"/>
              <a:gd name="T28" fmla="*/ 2549 w 4704"/>
              <a:gd name="T29" fmla="*/ 1153 h 3885"/>
              <a:gd name="T30" fmla="*/ 2684 w 4704"/>
              <a:gd name="T31" fmla="*/ 1127 h 3885"/>
              <a:gd name="T32" fmla="*/ 2808 w 4704"/>
              <a:gd name="T33" fmla="*/ 1089 h 3885"/>
              <a:gd name="T34" fmla="*/ 3031 w 4704"/>
              <a:gd name="T35" fmla="*/ 983 h 3885"/>
              <a:gd name="T36" fmla="*/ 3229 w 4704"/>
              <a:gd name="T37" fmla="*/ 846 h 3885"/>
              <a:gd name="T38" fmla="*/ 3411 w 4704"/>
              <a:gd name="T39" fmla="*/ 691 h 3885"/>
              <a:gd name="T40" fmla="*/ 3705 w 4704"/>
              <a:gd name="T41" fmla="*/ 420 h 3885"/>
              <a:gd name="T42" fmla="*/ 3891 w 4704"/>
              <a:gd name="T43" fmla="*/ 270 h 3885"/>
              <a:gd name="T44" fmla="*/ 4096 w 4704"/>
              <a:gd name="T45" fmla="*/ 142 h 3885"/>
              <a:gd name="T46" fmla="*/ 4289 w 4704"/>
              <a:gd name="T47" fmla="*/ 63 h 3885"/>
              <a:gd name="T48" fmla="*/ 4416 w 4704"/>
              <a:gd name="T49" fmla="*/ 28 h 3885"/>
              <a:gd name="T50" fmla="*/ 4554 w 4704"/>
              <a:gd name="T51" fmla="*/ 7 h 3885"/>
              <a:gd name="T52" fmla="*/ 4704 w 4704"/>
              <a:gd name="T53" fmla="*/ 0 h 3885"/>
              <a:gd name="T54" fmla="*/ 4602 w 4704"/>
              <a:gd name="T55" fmla="*/ 3882 h 3885"/>
              <a:gd name="T56" fmla="*/ 4461 w 4704"/>
              <a:gd name="T57" fmla="*/ 3865 h 3885"/>
              <a:gd name="T58" fmla="*/ 4331 w 4704"/>
              <a:gd name="T59" fmla="*/ 3835 h 3885"/>
              <a:gd name="T60" fmla="*/ 4171 w 4704"/>
              <a:gd name="T61" fmla="*/ 3777 h 3885"/>
              <a:gd name="T62" fmla="*/ 3957 w 4704"/>
              <a:gd name="T63" fmla="*/ 3661 h 3885"/>
              <a:gd name="T64" fmla="*/ 3766 w 4704"/>
              <a:gd name="T65" fmla="*/ 3516 h 3885"/>
              <a:gd name="T66" fmla="*/ 3529 w 4704"/>
              <a:gd name="T67" fmla="*/ 3303 h 3885"/>
              <a:gd name="T68" fmla="*/ 3291 w 4704"/>
              <a:gd name="T69" fmla="*/ 3089 h 3885"/>
              <a:gd name="T70" fmla="*/ 3100 w 4704"/>
              <a:gd name="T71" fmla="*/ 2944 h 3885"/>
              <a:gd name="T72" fmla="*/ 2885 w 4704"/>
              <a:gd name="T73" fmla="*/ 2828 h 3885"/>
              <a:gd name="T74" fmla="*/ 2725 w 4704"/>
              <a:gd name="T75" fmla="*/ 2770 h 3885"/>
              <a:gd name="T76" fmla="*/ 2595 w 4704"/>
              <a:gd name="T77" fmla="*/ 2739 h 3885"/>
              <a:gd name="T78" fmla="*/ 2454 w 4704"/>
              <a:gd name="T79" fmla="*/ 2723 h 3885"/>
              <a:gd name="T80" fmla="*/ 2301 w 4704"/>
              <a:gd name="T81" fmla="*/ 2721 h 3885"/>
              <a:gd name="T82" fmla="*/ 2156 w 4704"/>
              <a:gd name="T83" fmla="*/ 2732 h 3885"/>
              <a:gd name="T84" fmla="*/ 2022 w 4704"/>
              <a:gd name="T85" fmla="*/ 2758 h 3885"/>
              <a:gd name="T86" fmla="*/ 1897 w 4704"/>
              <a:gd name="T87" fmla="*/ 2796 h 3885"/>
              <a:gd name="T88" fmla="*/ 1673 w 4704"/>
              <a:gd name="T89" fmla="*/ 2902 h 3885"/>
              <a:gd name="T90" fmla="*/ 1476 w 4704"/>
              <a:gd name="T91" fmla="*/ 3039 h 3885"/>
              <a:gd name="T92" fmla="*/ 1294 w 4704"/>
              <a:gd name="T93" fmla="*/ 3194 h 3885"/>
              <a:gd name="T94" fmla="*/ 1000 w 4704"/>
              <a:gd name="T95" fmla="*/ 3465 h 3885"/>
              <a:gd name="T96" fmla="*/ 814 w 4704"/>
              <a:gd name="T97" fmla="*/ 3615 h 3885"/>
              <a:gd name="T98" fmla="*/ 608 w 4704"/>
              <a:gd name="T99" fmla="*/ 3743 h 3885"/>
              <a:gd name="T100" fmla="*/ 416 w 4704"/>
              <a:gd name="T101" fmla="*/ 3822 h 3885"/>
              <a:gd name="T102" fmla="*/ 288 w 4704"/>
              <a:gd name="T103" fmla="*/ 3857 h 3885"/>
              <a:gd name="T104" fmla="*/ 150 w 4704"/>
              <a:gd name="T105" fmla="*/ 3878 h 3885"/>
              <a:gd name="T106" fmla="*/ 0 w 4704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4" h="3885">
                <a:moveTo>
                  <a:pt x="0" y="0"/>
                </a:moveTo>
                <a:lnTo>
                  <a:pt x="52" y="1"/>
                </a:lnTo>
                <a:lnTo>
                  <a:pt x="102" y="3"/>
                </a:lnTo>
                <a:lnTo>
                  <a:pt x="150" y="7"/>
                </a:lnTo>
                <a:lnTo>
                  <a:pt x="197" y="12"/>
                </a:lnTo>
                <a:lnTo>
                  <a:pt x="243" y="20"/>
                </a:lnTo>
                <a:lnTo>
                  <a:pt x="288" y="28"/>
                </a:lnTo>
                <a:lnTo>
                  <a:pt x="332" y="38"/>
                </a:lnTo>
                <a:lnTo>
                  <a:pt x="374" y="50"/>
                </a:lnTo>
                <a:lnTo>
                  <a:pt x="416" y="63"/>
                </a:lnTo>
                <a:lnTo>
                  <a:pt x="456" y="76"/>
                </a:lnTo>
                <a:lnTo>
                  <a:pt x="534" y="108"/>
                </a:lnTo>
                <a:lnTo>
                  <a:pt x="608" y="142"/>
                </a:lnTo>
                <a:lnTo>
                  <a:pt x="679" y="182"/>
                </a:lnTo>
                <a:lnTo>
                  <a:pt x="748" y="224"/>
                </a:lnTo>
                <a:lnTo>
                  <a:pt x="814" y="270"/>
                </a:lnTo>
                <a:lnTo>
                  <a:pt x="878" y="319"/>
                </a:lnTo>
                <a:lnTo>
                  <a:pt x="939" y="369"/>
                </a:lnTo>
                <a:lnTo>
                  <a:pt x="1000" y="420"/>
                </a:lnTo>
                <a:lnTo>
                  <a:pt x="1060" y="474"/>
                </a:lnTo>
                <a:lnTo>
                  <a:pt x="1177" y="583"/>
                </a:lnTo>
                <a:lnTo>
                  <a:pt x="1294" y="691"/>
                </a:lnTo>
                <a:lnTo>
                  <a:pt x="1353" y="745"/>
                </a:lnTo>
                <a:lnTo>
                  <a:pt x="1414" y="796"/>
                </a:lnTo>
                <a:lnTo>
                  <a:pt x="1476" y="846"/>
                </a:lnTo>
                <a:lnTo>
                  <a:pt x="1540" y="895"/>
                </a:lnTo>
                <a:lnTo>
                  <a:pt x="1606" y="941"/>
                </a:lnTo>
                <a:lnTo>
                  <a:pt x="1673" y="983"/>
                </a:lnTo>
                <a:lnTo>
                  <a:pt x="1745" y="1023"/>
                </a:lnTo>
                <a:lnTo>
                  <a:pt x="1819" y="1057"/>
                </a:lnTo>
                <a:lnTo>
                  <a:pt x="1897" y="1089"/>
                </a:lnTo>
                <a:lnTo>
                  <a:pt x="1937" y="1102"/>
                </a:lnTo>
                <a:lnTo>
                  <a:pt x="1979" y="1115"/>
                </a:lnTo>
                <a:lnTo>
                  <a:pt x="2022" y="1127"/>
                </a:lnTo>
                <a:lnTo>
                  <a:pt x="2065" y="1137"/>
                </a:lnTo>
                <a:lnTo>
                  <a:pt x="2110" y="1145"/>
                </a:lnTo>
                <a:lnTo>
                  <a:pt x="2156" y="1153"/>
                </a:lnTo>
                <a:lnTo>
                  <a:pt x="2203" y="1158"/>
                </a:lnTo>
                <a:lnTo>
                  <a:pt x="2251" y="1162"/>
                </a:lnTo>
                <a:lnTo>
                  <a:pt x="2301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4" y="1162"/>
                </a:lnTo>
                <a:lnTo>
                  <a:pt x="2502" y="1158"/>
                </a:lnTo>
                <a:lnTo>
                  <a:pt x="2549" y="1153"/>
                </a:lnTo>
                <a:lnTo>
                  <a:pt x="2595" y="1145"/>
                </a:lnTo>
                <a:lnTo>
                  <a:pt x="2640" y="1137"/>
                </a:lnTo>
                <a:lnTo>
                  <a:pt x="2684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8" y="1089"/>
                </a:lnTo>
                <a:lnTo>
                  <a:pt x="2885" y="1057"/>
                </a:lnTo>
                <a:lnTo>
                  <a:pt x="2960" y="1023"/>
                </a:lnTo>
                <a:lnTo>
                  <a:pt x="3031" y="983"/>
                </a:lnTo>
                <a:lnTo>
                  <a:pt x="3100" y="941"/>
                </a:lnTo>
                <a:lnTo>
                  <a:pt x="3166" y="895"/>
                </a:lnTo>
                <a:lnTo>
                  <a:pt x="3229" y="846"/>
                </a:lnTo>
                <a:lnTo>
                  <a:pt x="3291" y="796"/>
                </a:lnTo>
                <a:lnTo>
                  <a:pt x="3352" y="745"/>
                </a:lnTo>
                <a:lnTo>
                  <a:pt x="3411" y="691"/>
                </a:lnTo>
                <a:lnTo>
                  <a:pt x="3529" y="583"/>
                </a:lnTo>
                <a:lnTo>
                  <a:pt x="3646" y="474"/>
                </a:lnTo>
                <a:lnTo>
                  <a:pt x="3705" y="420"/>
                </a:lnTo>
                <a:lnTo>
                  <a:pt x="3766" y="369"/>
                </a:lnTo>
                <a:lnTo>
                  <a:pt x="3828" y="319"/>
                </a:lnTo>
                <a:lnTo>
                  <a:pt x="3891" y="270"/>
                </a:lnTo>
                <a:lnTo>
                  <a:pt x="3957" y="224"/>
                </a:lnTo>
                <a:lnTo>
                  <a:pt x="4025" y="182"/>
                </a:lnTo>
                <a:lnTo>
                  <a:pt x="4096" y="142"/>
                </a:lnTo>
                <a:lnTo>
                  <a:pt x="4171" y="108"/>
                </a:lnTo>
                <a:lnTo>
                  <a:pt x="4249" y="76"/>
                </a:lnTo>
                <a:lnTo>
                  <a:pt x="4289" y="63"/>
                </a:lnTo>
                <a:lnTo>
                  <a:pt x="4331" y="50"/>
                </a:lnTo>
                <a:lnTo>
                  <a:pt x="4373" y="38"/>
                </a:lnTo>
                <a:lnTo>
                  <a:pt x="4416" y="28"/>
                </a:lnTo>
                <a:lnTo>
                  <a:pt x="4461" y="20"/>
                </a:lnTo>
                <a:lnTo>
                  <a:pt x="4507" y="12"/>
                </a:lnTo>
                <a:lnTo>
                  <a:pt x="4554" y="7"/>
                </a:lnTo>
                <a:lnTo>
                  <a:pt x="4602" y="3"/>
                </a:lnTo>
                <a:lnTo>
                  <a:pt x="4653" y="1"/>
                </a:lnTo>
                <a:lnTo>
                  <a:pt x="4704" y="0"/>
                </a:lnTo>
                <a:lnTo>
                  <a:pt x="4704" y="3885"/>
                </a:lnTo>
                <a:lnTo>
                  <a:pt x="4653" y="3884"/>
                </a:lnTo>
                <a:lnTo>
                  <a:pt x="4602" y="3882"/>
                </a:lnTo>
                <a:lnTo>
                  <a:pt x="4554" y="3878"/>
                </a:lnTo>
                <a:lnTo>
                  <a:pt x="4507" y="3873"/>
                </a:lnTo>
                <a:lnTo>
                  <a:pt x="4461" y="3865"/>
                </a:lnTo>
                <a:lnTo>
                  <a:pt x="4416" y="3857"/>
                </a:lnTo>
                <a:lnTo>
                  <a:pt x="4373" y="3847"/>
                </a:lnTo>
                <a:lnTo>
                  <a:pt x="4331" y="3835"/>
                </a:lnTo>
                <a:lnTo>
                  <a:pt x="4289" y="3822"/>
                </a:lnTo>
                <a:lnTo>
                  <a:pt x="4249" y="3809"/>
                </a:lnTo>
                <a:lnTo>
                  <a:pt x="4171" y="3777"/>
                </a:lnTo>
                <a:lnTo>
                  <a:pt x="4096" y="3743"/>
                </a:lnTo>
                <a:lnTo>
                  <a:pt x="4025" y="3703"/>
                </a:lnTo>
                <a:lnTo>
                  <a:pt x="3957" y="3661"/>
                </a:lnTo>
                <a:lnTo>
                  <a:pt x="3891" y="3615"/>
                </a:lnTo>
                <a:lnTo>
                  <a:pt x="3828" y="3566"/>
                </a:lnTo>
                <a:lnTo>
                  <a:pt x="3766" y="3516"/>
                </a:lnTo>
                <a:lnTo>
                  <a:pt x="3705" y="3465"/>
                </a:lnTo>
                <a:lnTo>
                  <a:pt x="3646" y="3411"/>
                </a:lnTo>
                <a:lnTo>
                  <a:pt x="3529" y="3303"/>
                </a:lnTo>
                <a:lnTo>
                  <a:pt x="3411" y="3194"/>
                </a:lnTo>
                <a:lnTo>
                  <a:pt x="3352" y="3140"/>
                </a:lnTo>
                <a:lnTo>
                  <a:pt x="3291" y="3089"/>
                </a:lnTo>
                <a:lnTo>
                  <a:pt x="3229" y="3039"/>
                </a:lnTo>
                <a:lnTo>
                  <a:pt x="3166" y="2990"/>
                </a:lnTo>
                <a:lnTo>
                  <a:pt x="3100" y="2944"/>
                </a:lnTo>
                <a:lnTo>
                  <a:pt x="3031" y="2902"/>
                </a:lnTo>
                <a:lnTo>
                  <a:pt x="2960" y="2862"/>
                </a:lnTo>
                <a:lnTo>
                  <a:pt x="2885" y="2828"/>
                </a:lnTo>
                <a:lnTo>
                  <a:pt x="2808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4" y="2758"/>
                </a:lnTo>
                <a:lnTo>
                  <a:pt x="2640" y="2748"/>
                </a:lnTo>
                <a:lnTo>
                  <a:pt x="2595" y="2739"/>
                </a:lnTo>
                <a:lnTo>
                  <a:pt x="2549" y="2732"/>
                </a:lnTo>
                <a:lnTo>
                  <a:pt x="2502" y="2727"/>
                </a:lnTo>
                <a:lnTo>
                  <a:pt x="2454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1" y="2721"/>
                </a:lnTo>
                <a:lnTo>
                  <a:pt x="2251" y="2723"/>
                </a:lnTo>
                <a:lnTo>
                  <a:pt x="2203" y="2727"/>
                </a:lnTo>
                <a:lnTo>
                  <a:pt x="2156" y="2732"/>
                </a:lnTo>
                <a:lnTo>
                  <a:pt x="2110" y="2739"/>
                </a:lnTo>
                <a:lnTo>
                  <a:pt x="2065" y="2748"/>
                </a:lnTo>
                <a:lnTo>
                  <a:pt x="2022" y="2758"/>
                </a:lnTo>
                <a:lnTo>
                  <a:pt x="1979" y="2770"/>
                </a:lnTo>
                <a:lnTo>
                  <a:pt x="1937" y="2782"/>
                </a:lnTo>
                <a:lnTo>
                  <a:pt x="1897" y="2796"/>
                </a:lnTo>
                <a:lnTo>
                  <a:pt x="1819" y="2828"/>
                </a:lnTo>
                <a:lnTo>
                  <a:pt x="1745" y="2862"/>
                </a:lnTo>
                <a:lnTo>
                  <a:pt x="1673" y="2902"/>
                </a:lnTo>
                <a:lnTo>
                  <a:pt x="1606" y="2944"/>
                </a:lnTo>
                <a:lnTo>
                  <a:pt x="1540" y="2990"/>
                </a:lnTo>
                <a:lnTo>
                  <a:pt x="1476" y="3039"/>
                </a:lnTo>
                <a:lnTo>
                  <a:pt x="1414" y="3089"/>
                </a:lnTo>
                <a:lnTo>
                  <a:pt x="1353" y="3140"/>
                </a:lnTo>
                <a:lnTo>
                  <a:pt x="1294" y="3194"/>
                </a:lnTo>
                <a:lnTo>
                  <a:pt x="1177" y="3303"/>
                </a:lnTo>
                <a:lnTo>
                  <a:pt x="1060" y="3411"/>
                </a:lnTo>
                <a:lnTo>
                  <a:pt x="1000" y="3465"/>
                </a:lnTo>
                <a:lnTo>
                  <a:pt x="939" y="3516"/>
                </a:lnTo>
                <a:lnTo>
                  <a:pt x="878" y="3566"/>
                </a:lnTo>
                <a:lnTo>
                  <a:pt x="814" y="3615"/>
                </a:lnTo>
                <a:lnTo>
                  <a:pt x="748" y="3661"/>
                </a:lnTo>
                <a:lnTo>
                  <a:pt x="679" y="3703"/>
                </a:lnTo>
                <a:lnTo>
                  <a:pt x="608" y="3743"/>
                </a:lnTo>
                <a:lnTo>
                  <a:pt x="534" y="3777"/>
                </a:lnTo>
                <a:lnTo>
                  <a:pt x="456" y="3809"/>
                </a:lnTo>
                <a:lnTo>
                  <a:pt x="416" y="3822"/>
                </a:lnTo>
                <a:lnTo>
                  <a:pt x="374" y="3835"/>
                </a:lnTo>
                <a:lnTo>
                  <a:pt x="332" y="3847"/>
                </a:lnTo>
                <a:lnTo>
                  <a:pt x="288" y="3857"/>
                </a:lnTo>
                <a:lnTo>
                  <a:pt x="243" y="3865"/>
                </a:lnTo>
                <a:lnTo>
                  <a:pt x="197" y="3873"/>
                </a:lnTo>
                <a:lnTo>
                  <a:pt x="150" y="3878"/>
                </a:lnTo>
                <a:lnTo>
                  <a:pt x="102" y="3882"/>
                </a:lnTo>
                <a:lnTo>
                  <a:pt x="52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25F7A7F7-3C7A-A776-D9AB-66B3DC0B9C17}"/>
              </a:ext>
            </a:extLst>
          </p:cNvPr>
          <p:cNvSpPr>
            <a:spLocks/>
          </p:cNvSpPr>
          <p:nvPr/>
        </p:nvSpPr>
        <p:spPr bwMode="auto">
          <a:xfrm>
            <a:off x="7851776" y="2791482"/>
            <a:ext cx="1866900" cy="1543050"/>
          </a:xfrm>
          <a:custGeom>
            <a:avLst/>
            <a:gdLst>
              <a:gd name="T0" fmla="*/ 101 w 4703"/>
              <a:gd name="T1" fmla="*/ 3 h 3885"/>
              <a:gd name="T2" fmla="*/ 242 w 4703"/>
              <a:gd name="T3" fmla="*/ 20 h 3885"/>
              <a:gd name="T4" fmla="*/ 373 w 4703"/>
              <a:gd name="T5" fmla="*/ 50 h 3885"/>
              <a:gd name="T6" fmla="*/ 533 w 4703"/>
              <a:gd name="T7" fmla="*/ 108 h 3885"/>
              <a:gd name="T8" fmla="*/ 747 w 4703"/>
              <a:gd name="T9" fmla="*/ 224 h 3885"/>
              <a:gd name="T10" fmla="*/ 939 w 4703"/>
              <a:gd name="T11" fmla="*/ 369 h 3885"/>
              <a:gd name="T12" fmla="*/ 1176 w 4703"/>
              <a:gd name="T13" fmla="*/ 583 h 3885"/>
              <a:gd name="T14" fmla="*/ 1413 w 4703"/>
              <a:gd name="T15" fmla="*/ 796 h 3885"/>
              <a:gd name="T16" fmla="*/ 1605 w 4703"/>
              <a:gd name="T17" fmla="*/ 941 h 3885"/>
              <a:gd name="T18" fmla="*/ 1818 w 4703"/>
              <a:gd name="T19" fmla="*/ 1057 h 3885"/>
              <a:gd name="T20" fmla="*/ 1978 w 4703"/>
              <a:gd name="T21" fmla="*/ 1115 h 3885"/>
              <a:gd name="T22" fmla="*/ 2109 w 4703"/>
              <a:gd name="T23" fmla="*/ 1145 h 3885"/>
              <a:gd name="T24" fmla="*/ 2250 w 4703"/>
              <a:gd name="T25" fmla="*/ 1162 h 3885"/>
              <a:gd name="T26" fmla="*/ 2403 w 4703"/>
              <a:gd name="T27" fmla="*/ 1164 h 3885"/>
              <a:gd name="T28" fmla="*/ 2548 w 4703"/>
              <a:gd name="T29" fmla="*/ 1153 h 3885"/>
              <a:gd name="T30" fmla="*/ 2682 w 4703"/>
              <a:gd name="T31" fmla="*/ 1127 h 3885"/>
              <a:gd name="T32" fmla="*/ 2807 w 4703"/>
              <a:gd name="T33" fmla="*/ 1089 h 3885"/>
              <a:gd name="T34" fmla="*/ 3030 w 4703"/>
              <a:gd name="T35" fmla="*/ 983 h 3885"/>
              <a:gd name="T36" fmla="*/ 3228 w 4703"/>
              <a:gd name="T37" fmla="*/ 846 h 3885"/>
              <a:gd name="T38" fmla="*/ 3410 w 4703"/>
              <a:gd name="T39" fmla="*/ 691 h 3885"/>
              <a:gd name="T40" fmla="*/ 3705 w 4703"/>
              <a:gd name="T41" fmla="*/ 420 h 3885"/>
              <a:gd name="T42" fmla="*/ 3891 w 4703"/>
              <a:gd name="T43" fmla="*/ 270 h 3885"/>
              <a:gd name="T44" fmla="*/ 4096 w 4703"/>
              <a:gd name="T45" fmla="*/ 142 h 3885"/>
              <a:gd name="T46" fmla="*/ 4288 w 4703"/>
              <a:gd name="T47" fmla="*/ 63 h 3885"/>
              <a:gd name="T48" fmla="*/ 4416 w 4703"/>
              <a:gd name="T49" fmla="*/ 28 h 3885"/>
              <a:gd name="T50" fmla="*/ 4554 w 4703"/>
              <a:gd name="T51" fmla="*/ 7 h 3885"/>
              <a:gd name="T52" fmla="*/ 4703 w 4703"/>
              <a:gd name="T53" fmla="*/ 0 h 3885"/>
              <a:gd name="T54" fmla="*/ 4602 w 4703"/>
              <a:gd name="T55" fmla="*/ 3882 h 3885"/>
              <a:gd name="T56" fmla="*/ 4461 w 4703"/>
              <a:gd name="T57" fmla="*/ 3865 h 3885"/>
              <a:gd name="T58" fmla="*/ 4330 w 4703"/>
              <a:gd name="T59" fmla="*/ 3835 h 3885"/>
              <a:gd name="T60" fmla="*/ 4170 w 4703"/>
              <a:gd name="T61" fmla="*/ 3777 h 3885"/>
              <a:gd name="T62" fmla="*/ 3957 w 4703"/>
              <a:gd name="T63" fmla="*/ 3661 h 3885"/>
              <a:gd name="T64" fmla="*/ 3764 w 4703"/>
              <a:gd name="T65" fmla="*/ 3516 h 3885"/>
              <a:gd name="T66" fmla="*/ 3528 w 4703"/>
              <a:gd name="T67" fmla="*/ 3303 h 3885"/>
              <a:gd name="T68" fmla="*/ 3291 w 4703"/>
              <a:gd name="T69" fmla="*/ 3089 h 3885"/>
              <a:gd name="T70" fmla="*/ 3098 w 4703"/>
              <a:gd name="T71" fmla="*/ 2944 h 3885"/>
              <a:gd name="T72" fmla="*/ 2885 w 4703"/>
              <a:gd name="T73" fmla="*/ 2828 h 3885"/>
              <a:gd name="T74" fmla="*/ 2725 w 4703"/>
              <a:gd name="T75" fmla="*/ 2770 h 3885"/>
              <a:gd name="T76" fmla="*/ 2594 w 4703"/>
              <a:gd name="T77" fmla="*/ 2739 h 3885"/>
              <a:gd name="T78" fmla="*/ 2453 w 4703"/>
              <a:gd name="T79" fmla="*/ 2723 h 3885"/>
              <a:gd name="T80" fmla="*/ 2300 w 4703"/>
              <a:gd name="T81" fmla="*/ 2721 h 3885"/>
              <a:gd name="T82" fmla="*/ 2155 w 4703"/>
              <a:gd name="T83" fmla="*/ 2732 h 3885"/>
              <a:gd name="T84" fmla="*/ 2021 w 4703"/>
              <a:gd name="T85" fmla="*/ 2758 h 3885"/>
              <a:gd name="T86" fmla="*/ 1897 w 4703"/>
              <a:gd name="T87" fmla="*/ 2796 h 3885"/>
              <a:gd name="T88" fmla="*/ 1673 w 4703"/>
              <a:gd name="T89" fmla="*/ 2902 h 3885"/>
              <a:gd name="T90" fmla="*/ 1475 w 4703"/>
              <a:gd name="T91" fmla="*/ 3039 h 3885"/>
              <a:gd name="T92" fmla="*/ 1293 w 4703"/>
              <a:gd name="T93" fmla="*/ 3194 h 3885"/>
              <a:gd name="T94" fmla="*/ 999 w 4703"/>
              <a:gd name="T95" fmla="*/ 3465 h 3885"/>
              <a:gd name="T96" fmla="*/ 812 w 4703"/>
              <a:gd name="T97" fmla="*/ 3615 h 3885"/>
              <a:gd name="T98" fmla="*/ 607 w 4703"/>
              <a:gd name="T99" fmla="*/ 3743 h 3885"/>
              <a:gd name="T100" fmla="*/ 415 w 4703"/>
              <a:gd name="T101" fmla="*/ 3822 h 3885"/>
              <a:gd name="T102" fmla="*/ 287 w 4703"/>
              <a:gd name="T103" fmla="*/ 3857 h 3885"/>
              <a:gd name="T104" fmla="*/ 149 w 4703"/>
              <a:gd name="T105" fmla="*/ 3878 h 3885"/>
              <a:gd name="T106" fmla="*/ 0 w 4703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3" h="3885">
                <a:moveTo>
                  <a:pt x="0" y="0"/>
                </a:moveTo>
                <a:lnTo>
                  <a:pt x="51" y="1"/>
                </a:lnTo>
                <a:lnTo>
                  <a:pt x="101" y="3"/>
                </a:lnTo>
                <a:lnTo>
                  <a:pt x="149" y="7"/>
                </a:lnTo>
                <a:lnTo>
                  <a:pt x="196" y="12"/>
                </a:lnTo>
                <a:lnTo>
                  <a:pt x="242" y="20"/>
                </a:lnTo>
                <a:lnTo>
                  <a:pt x="287" y="28"/>
                </a:lnTo>
                <a:lnTo>
                  <a:pt x="330" y="38"/>
                </a:lnTo>
                <a:lnTo>
                  <a:pt x="373" y="50"/>
                </a:lnTo>
                <a:lnTo>
                  <a:pt x="415" y="63"/>
                </a:lnTo>
                <a:lnTo>
                  <a:pt x="455" y="76"/>
                </a:lnTo>
                <a:lnTo>
                  <a:pt x="533" y="108"/>
                </a:lnTo>
                <a:lnTo>
                  <a:pt x="607" y="142"/>
                </a:lnTo>
                <a:lnTo>
                  <a:pt x="679" y="182"/>
                </a:lnTo>
                <a:lnTo>
                  <a:pt x="747" y="224"/>
                </a:lnTo>
                <a:lnTo>
                  <a:pt x="812" y="270"/>
                </a:lnTo>
                <a:lnTo>
                  <a:pt x="876" y="319"/>
                </a:lnTo>
                <a:lnTo>
                  <a:pt x="939" y="369"/>
                </a:lnTo>
                <a:lnTo>
                  <a:pt x="999" y="420"/>
                </a:lnTo>
                <a:lnTo>
                  <a:pt x="1058" y="474"/>
                </a:lnTo>
                <a:lnTo>
                  <a:pt x="1176" y="583"/>
                </a:lnTo>
                <a:lnTo>
                  <a:pt x="1293" y="691"/>
                </a:lnTo>
                <a:lnTo>
                  <a:pt x="1353" y="745"/>
                </a:lnTo>
                <a:lnTo>
                  <a:pt x="1413" y="796"/>
                </a:lnTo>
                <a:lnTo>
                  <a:pt x="1475" y="846"/>
                </a:lnTo>
                <a:lnTo>
                  <a:pt x="1539" y="895"/>
                </a:lnTo>
                <a:lnTo>
                  <a:pt x="1605" y="941"/>
                </a:lnTo>
                <a:lnTo>
                  <a:pt x="1673" y="983"/>
                </a:lnTo>
                <a:lnTo>
                  <a:pt x="1744" y="1023"/>
                </a:lnTo>
                <a:lnTo>
                  <a:pt x="1818" y="1057"/>
                </a:lnTo>
                <a:lnTo>
                  <a:pt x="1897" y="1089"/>
                </a:lnTo>
                <a:lnTo>
                  <a:pt x="1936" y="1102"/>
                </a:lnTo>
                <a:lnTo>
                  <a:pt x="1978" y="1115"/>
                </a:lnTo>
                <a:lnTo>
                  <a:pt x="2021" y="1127"/>
                </a:lnTo>
                <a:lnTo>
                  <a:pt x="2064" y="1137"/>
                </a:lnTo>
                <a:lnTo>
                  <a:pt x="2109" y="1145"/>
                </a:lnTo>
                <a:lnTo>
                  <a:pt x="2155" y="1153"/>
                </a:lnTo>
                <a:lnTo>
                  <a:pt x="2202" y="1158"/>
                </a:lnTo>
                <a:lnTo>
                  <a:pt x="2250" y="1162"/>
                </a:lnTo>
                <a:lnTo>
                  <a:pt x="2300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3" y="1162"/>
                </a:lnTo>
                <a:lnTo>
                  <a:pt x="2501" y="1158"/>
                </a:lnTo>
                <a:lnTo>
                  <a:pt x="2548" y="1153"/>
                </a:lnTo>
                <a:lnTo>
                  <a:pt x="2594" y="1145"/>
                </a:lnTo>
                <a:lnTo>
                  <a:pt x="2639" y="1137"/>
                </a:lnTo>
                <a:lnTo>
                  <a:pt x="2682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7" y="1089"/>
                </a:lnTo>
                <a:lnTo>
                  <a:pt x="2885" y="1057"/>
                </a:lnTo>
                <a:lnTo>
                  <a:pt x="2959" y="1023"/>
                </a:lnTo>
                <a:lnTo>
                  <a:pt x="3030" y="983"/>
                </a:lnTo>
                <a:lnTo>
                  <a:pt x="3098" y="941"/>
                </a:lnTo>
                <a:lnTo>
                  <a:pt x="3164" y="895"/>
                </a:lnTo>
                <a:lnTo>
                  <a:pt x="3228" y="846"/>
                </a:lnTo>
                <a:lnTo>
                  <a:pt x="3291" y="796"/>
                </a:lnTo>
                <a:lnTo>
                  <a:pt x="3350" y="745"/>
                </a:lnTo>
                <a:lnTo>
                  <a:pt x="3410" y="691"/>
                </a:lnTo>
                <a:lnTo>
                  <a:pt x="3528" y="583"/>
                </a:lnTo>
                <a:lnTo>
                  <a:pt x="3645" y="474"/>
                </a:lnTo>
                <a:lnTo>
                  <a:pt x="3705" y="420"/>
                </a:lnTo>
                <a:lnTo>
                  <a:pt x="3764" y="369"/>
                </a:lnTo>
                <a:lnTo>
                  <a:pt x="3827" y="319"/>
                </a:lnTo>
                <a:lnTo>
                  <a:pt x="3891" y="270"/>
                </a:lnTo>
                <a:lnTo>
                  <a:pt x="3957" y="224"/>
                </a:lnTo>
                <a:lnTo>
                  <a:pt x="4025" y="182"/>
                </a:lnTo>
                <a:lnTo>
                  <a:pt x="4096" y="142"/>
                </a:lnTo>
                <a:lnTo>
                  <a:pt x="4170" y="108"/>
                </a:lnTo>
                <a:lnTo>
                  <a:pt x="4249" y="76"/>
                </a:lnTo>
                <a:lnTo>
                  <a:pt x="4288" y="63"/>
                </a:lnTo>
                <a:lnTo>
                  <a:pt x="4330" y="50"/>
                </a:lnTo>
                <a:lnTo>
                  <a:pt x="4373" y="38"/>
                </a:lnTo>
                <a:lnTo>
                  <a:pt x="4416" y="28"/>
                </a:lnTo>
                <a:lnTo>
                  <a:pt x="4461" y="20"/>
                </a:lnTo>
                <a:lnTo>
                  <a:pt x="4507" y="12"/>
                </a:lnTo>
                <a:lnTo>
                  <a:pt x="4554" y="7"/>
                </a:lnTo>
                <a:lnTo>
                  <a:pt x="4602" y="3"/>
                </a:lnTo>
                <a:lnTo>
                  <a:pt x="4652" y="1"/>
                </a:lnTo>
                <a:lnTo>
                  <a:pt x="4703" y="0"/>
                </a:lnTo>
                <a:lnTo>
                  <a:pt x="4703" y="3885"/>
                </a:lnTo>
                <a:lnTo>
                  <a:pt x="4652" y="3884"/>
                </a:lnTo>
                <a:lnTo>
                  <a:pt x="4602" y="3882"/>
                </a:lnTo>
                <a:lnTo>
                  <a:pt x="4554" y="3878"/>
                </a:lnTo>
                <a:lnTo>
                  <a:pt x="4507" y="3873"/>
                </a:lnTo>
                <a:lnTo>
                  <a:pt x="4461" y="3865"/>
                </a:lnTo>
                <a:lnTo>
                  <a:pt x="4416" y="3857"/>
                </a:lnTo>
                <a:lnTo>
                  <a:pt x="4373" y="3847"/>
                </a:lnTo>
                <a:lnTo>
                  <a:pt x="4330" y="3835"/>
                </a:lnTo>
                <a:lnTo>
                  <a:pt x="4288" y="3822"/>
                </a:lnTo>
                <a:lnTo>
                  <a:pt x="4249" y="3809"/>
                </a:lnTo>
                <a:lnTo>
                  <a:pt x="4170" y="3777"/>
                </a:lnTo>
                <a:lnTo>
                  <a:pt x="4096" y="3743"/>
                </a:lnTo>
                <a:lnTo>
                  <a:pt x="4025" y="3703"/>
                </a:lnTo>
                <a:lnTo>
                  <a:pt x="3957" y="3661"/>
                </a:lnTo>
                <a:lnTo>
                  <a:pt x="3891" y="3615"/>
                </a:lnTo>
                <a:lnTo>
                  <a:pt x="3827" y="3566"/>
                </a:lnTo>
                <a:lnTo>
                  <a:pt x="3764" y="3516"/>
                </a:lnTo>
                <a:lnTo>
                  <a:pt x="3705" y="3465"/>
                </a:lnTo>
                <a:lnTo>
                  <a:pt x="3645" y="3411"/>
                </a:lnTo>
                <a:lnTo>
                  <a:pt x="3528" y="3303"/>
                </a:lnTo>
                <a:lnTo>
                  <a:pt x="3410" y="3194"/>
                </a:lnTo>
                <a:lnTo>
                  <a:pt x="3350" y="3140"/>
                </a:lnTo>
                <a:lnTo>
                  <a:pt x="3291" y="3089"/>
                </a:lnTo>
                <a:lnTo>
                  <a:pt x="3228" y="3039"/>
                </a:lnTo>
                <a:lnTo>
                  <a:pt x="3164" y="2990"/>
                </a:lnTo>
                <a:lnTo>
                  <a:pt x="3098" y="2944"/>
                </a:lnTo>
                <a:lnTo>
                  <a:pt x="3030" y="2902"/>
                </a:lnTo>
                <a:lnTo>
                  <a:pt x="2959" y="2862"/>
                </a:lnTo>
                <a:lnTo>
                  <a:pt x="2885" y="2828"/>
                </a:lnTo>
                <a:lnTo>
                  <a:pt x="2807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2" y="2758"/>
                </a:lnTo>
                <a:lnTo>
                  <a:pt x="2639" y="2748"/>
                </a:lnTo>
                <a:lnTo>
                  <a:pt x="2594" y="2739"/>
                </a:lnTo>
                <a:lnTo>
                  <a:pt x="2548" y="2732"/>
                </a:lnTo>
                <a:lnTo>
                  <a:pt x="2501" y="2727"/>
                </a:lnTo>
                <a:lnTo>
                  <a:pt x="2453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0" y="2721"/>
                </a:lnTo>
                <a:lnTo>
                  <a:pt x="2250" y="2723"/>
                </a:lnTo>
                <a:lnTo>
                  <a:pt x="2202" y="2727"/>
                </a:lnTo>
                <a:lnTo>
                  <a:pt x="2155" y="2732"/>
                </a:lnTo>
                <a:lnTo>
                  <a:pt x="2109" y="2739"/>
                </a:lnTo>
                <a:lnTo>
                  <a:pt x="2064" y="2748"/>
                </a:lnTo>
                <a:lnTo>
                  <a:pt x="2021" y="2758"/>
                </a:lnTo>
                <a:lnTo>
                  <a:pt x="1978" y="2770"/>
                </a:lnTo>
                <a:lnTo>
                  <a:pt x="1936" y="2782"/>
                </a:lnTo>
                <a:lnTo>
                  <a:pt x="1897" y="2796"/>
                </a:lnTo>
                <a:lnTo>
                  <a:pt x="1818" y="2828"/>
                </a:lnTo>
                <a:lnTo>
                  <a:pt x="1744" y="2862"/>
                </a:lnTo>
                <a:lnTo>
                  <a:pt x="1673" y="2902"/>
                </a:lnTo>
                <a:lnTo>
                  <a:pt x="1605" y="2944"/>
                </a:lnTo>
                <a:lnTo>
                  <a:pt x="1539" y="2990"/>
                </a:lnTo>
                <a:lnTo>
                  <a:pt x="1475" y="3039"/>
                </a:lnTo>
                <a:lnTo>
                  <a:pt x="1413" y="3089"/>
                </a:lnTo>
                <a:lnTo>
                  <a:pt x="1353" y="3140"/>
                </a:lnTo>
                <a:lnTo>
                  <a:pt x="1293" y="3194"/>
                </a:lnTo>
                <a:lnTo>
                  <a:pt x="1176" y="3303"/>
                </a:lnTo>
                <a:lnTo>
                  <a:pt x="1058" y="3411"/>
                </a:lnTo>
                <a:lnTo>
                  <a:pt x="999" y="3465"/>
                </a:lnTo>
                <a:lnTo>
                  <a:pt x="939" y="3516"/>
                </a:lnTo>
                <a:lnTo>
                  <a:pt x="876" y="3566"/>
                </a:lnTo>
                <a:lnTo>
                  <a:pt x="812" y="3615"/>
                </a:lnTo>
                <a:lnTo>
                  <a:pt x="747" y="3661"/>
                </a:lnTo>
                <a:lnTo>
                  <a:pt x="679" y="3703"/>
                </a:lnTo>
                <a:lnTo>
                  <a:pt x="607" y="3743"/>
                </a:lnTo>
                <a:lnTo>
                  <a:pt x="533" y="3777"/>
                </a:lnTo>
                <a:lnTo>
                  <a:pt x="455" y="3809"/>
                </a:lnTo>
                <a:lnTo>
                  <a:pt x="415" y="3822"/>
                </a:lnTo>
                <a:lnTo>
                  <a:pt x="373" y="3835"/>
                </a:lnTo>
                <a:lnTo>
                  <a:pt x="330" y="3847"/>
                </a:lnTo>
                <a:lnTo>
                  <a:pt x="287" y="3857"/>
                </a:lnTo>
                <a:lnTo>
                  <a:pt x="242" y="3865"/>
                </a:lnTo>
                <a:lnTo>
                  <a:pt x="196" y="3873"/>
                </a:lnTo>
                <a:lnTo>
                  <a:pt x="149" y="3878"/>
                </a:lnTo>
                <a:lnTo>
                  <a:pt x="101" y="3882"/>
                </a:lnTo>
                <a:lnTo>
                  <a:pt x="51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CA288FC9-B576-5714-E737-E50EDF0008C9}"/>
              </a:ext>
            </a:extLst>
          </p:cNvPr>
          <p:cNvSpPr>
            <a:spLocks/>
          </p:cNvSpPr>
          <p:nvPr/>
        </p:nvSpPr>
        <p:spPr bwMode="auto">
          <a:xfrm>
            <a:off x="1484313" y="2791482"/>
            <a:ext cx="1536700" cy="1543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C4B54773-F866-5193-48D0-FB02D9D23A5D}"/>
              </a:ext>
            </a:extLst>
          </p:cNvPr>
          <p:cNvSpPr>
            <a:spLocks/>
          </p:cNvSpPr>
          <p:nvPr/>
        </p:nvSpPr>
        <p:spPr bwMode="auto">
          <a:xfrm>
            <a:off x="1637507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38">
            <a:extLst>
              <a:ext uri="{FF2B5EF4-FFF2-40B4-BE49-F238E27FC236}">
                <a16:creationId xmlns:a16="http://schemas.microsoft.com/office/drawing/2014/main" id="{4167BAF7-B7F5-DAEA-2654-C05AEF5E058D}"/>
              </a:ext>
            </a:extLst>
          </p:cNvPr>
          <p:cNvSpPr>
            <a:spLocks/>
          </p:cNvSpPr>
          <p:nvPr/>
        </p:nvSpPr>
        <p:spPr bwMode="auto">
          <a:xfrm>
            <a:off x="3351213" y="2791482"/>
            <a:ext cx="1536700" cy="15430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39">
            <a:extLst>
              <a:ext uri="{FF2B5EF4-FFF2-40B4-BE49-F238E27FC236}">
                <a16:creationId xmlns:a16="http://schemas.microsoft.com/office/drawing/2014/main" id="{265EE245-C4BD-6B2A-C184-35FB9825B913}"/>
              </a:ext>
            </a:extLst>
          </p:cNvPr>
          <p:cNvSpPr>
            <a:spLocks/>
          </p:cNvSpPr>
          <p:nvPr/>
        </p:nvSpPr>
        <p:spPr bwMode="auto">
          <a:xfrm>
            <a:off x="3505201" y="2945470"/>
            <a:ext cx="1228725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4">
            <a:extLst>
              <a:ext uri="{FF2B5EF4-FFF2-40B4-BE49-F238E27FC236}">
                <a16:creationId xmlns:a16="http://schemas.microsoft.com/office/drawing/2014/main" id="{ADD5A083-0D0C-7207-26F4-D993C7006A56}"/>
              </a:ext>
            </a:extLst>
          </p:cNvPr>
          <p:cNvSpPr>
            <a:spLocks/>
          </p:cNvSpPr>
          <p:nvPr/>
        </p:nvSpPr>
        <p:spPr bwMode="auto">
          <a:xfrm>
            <a:off x="5216526" y="2791482"/>
            <a:ext cx="1538288" cy="154305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D291867B-BBF1-4BD8-5146-572E6CEDDD4C}"/>
              </a:ext>
            </a:extLst>
          </p:cNvPr>
          <p:cNvSpPr>
            <a:spLocks/>
          </p:cNvSpPr>
          <p:nvPr/>
        </p:nvSpPr>
        <p:spPr bwMode="auto">
          <a:xfrm>
            <a:off x="5370513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70">
            <a:extLst>
              <a:ext uri="{FF2B5EF4-FFF2-40B4-BE49-F238E27FC236}">
                <a16:creationId xmlns:a16="http://schemas.microsoft.com/office/drawing/2014/main" id="{BB17FD7A-4B5A-72CE-35D1-63F6FE5B728D}"/>
              </a:ext>
            </a:extLst>
          </p:cNvPr>
          <p:cNvSpPr>
            <a:spLocks/>
          </p:cNvSpPr>
          <p:nvPr/>
        </p:nvSpPr>
        <p:spPr bwMode="auto">
          <a:xfrm>
            <a:off x="7082632" y="2791482"/>
            <a:ext cx="1538288" cy="15430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71">
            <a:extLst>
              <a:ext uri="{FF2B5EF4-FFF2-40B4-BE49-F238E27FC236}">
                <a16:creationId xmlns:a16="http://schemas.microsoft.com/office/drawing/2014/main" id="{37BCF690-764C-BD07-4CCC-32B73A9DF9CE}"/>
              </a:ext>
            </a:extLst>
          </p:cNvPr>
          <p:cNvSpPr>
            <a:spLocks/>
          </p:cNvSpPr>
          <p:nvPr/>
        </p:nvSpPr>
        <p:spPr bwMode="auto">
          <a:xfrm>
            <a:off x="7236620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81">
            <a:extLst>
              <a:ext uri="{FF2B5EF4-FFF2-40B4-BE49-F238E27FC236}">
                <a16:creationId xmlns:a16="http://schemas.microsoft.com/office/drawing/2014/main" id="{68703412-317D-5A6A-44BE-36D842089398}"/>
              </a:ext>
            </a:extLst>
          </p:cNvPr>
          <p:cNvSpPr>
            <a:spLocks/>
          </p:cNvSpPr>
          <p:nvPr/>
        </p:nvSpPr>
        <p:spPr bwMode="auto">
          <a:xfrm>
            <a:off x="8949532" y="2791482"/>
            <a:ext cx="1538288" cy="15430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82">
            <a:extLst>
              <a:ext uri="{FF2B5EF4-FFF2-40B4-BE49-F238E27FC236}">
                <a16:creationId xmlns:a16="http://schemas.microsoft.com/office/drawing/2014/main" id="{80581FE8-85FA-A7C2-2045-3459E1DD7A18}"/>
              </a:ext>
            </a:extLst>
          </p:cNvPr>
          <p:cNvSpPr>
            <a:spLocks/>
          </p:cNvSpPr>
          <p:nvPr/>
        </p:nvSpPr>
        <p:spPr bwMode="auto">
          <a:xfrm>
            <a:off x="9103520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42C96382-A301-FDF0-EE5E-5505F18F27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86903" y="3197247"/>
            <a:ext cx="731520" cy="731520"/>
          </a:xfrm>
          <a:prstGeom prst="rect">
            <a:avLst/>
          </a:prstGeom>
        </p:spPr>
      </p:pic>
      <p:pic>
        <p:nvPicPr>
          <p:cNvPr id="39" name="Graphic 38" descr="Bullseye with solid fill">
            <a:extLst>
              <a:ext uri="{FF2B5EF4-FFF2-40B4-BE49-F238E27FC236}">
                <a16:creationId xmlns:a16="http://schemas.microsoft.com/office/drawing/2014/main" id="{B00AF283-239D-6092-B4D1-368C32E041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53803" y="3197247"/>
            <a:ext cx="731520" cy="731520"/>
          </a:xfrm>
          <a:prstGeom prst="rect">
            <a:avLst/>
          </a:prstGeom>
        </p:spPr>
      </p:pic>
      <p:pic>
        <p:nvPicPr>
          <p:cNvPr id="40" name="Graphic 39" descr="Single gear with solid fill">
            <a:extLst>
              <a:ext uri="{FF2B5EF4-FFF2-40B4-BE49-F238E27FC236}">
                <a16:creationId xmlns:a16="http://schemas.microsoft.com/office/drawing/2014/main" id="{D0C914EC-5DB5-9D1E-76E8-096D53BF7B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19909" y="3197247"/>
            <a:ext cx="731520" cy="731520"/>
          </a:xfrm>
          <a:prstGeom prst="rect">
            <a:avLst/>
          </a:prstGeom>
        </p:spPr>
      </p:pic>
      <p:pic>
        <p:nvPicPr>
          <p:cNvPr id="47" name="Graphic 46" descr="Rocket with solid fill">
            <a:extLst>
              <a:ext uri="{FF2B5EF4-FFF2-40B4-BE49-F238E27FC236}">
                <a16:creationId xmlns:a16="http://schemas.microsoft.com/office/drawing/2014/main" id="{D790EB5D-4E4B-01B5-A798-EE2BE10902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86016" y="3197247"/>
            <a:ext cx="731520" cy="731520"/>
          </a:xfrm>
          <a:prstGeom prst="rect">
            <a:avLst/>
          </a:prstGeom>
        </p:spPr>
      </p:pic>
      <p:pic>
        <p:nvPicPr>
          <p:cNvPr id="48" name="Graphic 47" descr="Bar graph with upward trend with solid fill">
            <a:extLst>
              <a:ext uri="{FF2B5EF4-FFF2-40B4-BE49-F238E27FC236}">
                <a16:creationId xmlns:a16="http://schemas.microsoft.com/office/drawing/2014/main" id="{907134D2-1844-63A1-741B-2F6767E67D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352916" y="3197247"/>
            <a:ext cx="731520" cy="73152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6193130E-57E3-D691-7FC4-BAA3876FF857}"/>
              </a:ext>
            </a:extLst>
          </p:cNvPr>
          <p:cNvGrpSpPr/>
          <p:nvPr/>
        </p:nvGrpSpPr>
        <p:grpSpPr>
          <a:xfrm>
            <a:off x="789623" y="4594192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596CABF-AA1F-C66E-3DDD-909C959653E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7292EF5-74D7-AE1D-420E-1335C1227D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3ED00F1-82D4-7ACC-EE26-B5321AB01F29}"/>
              </a:ext>
            </a:extLst>
          </p:cNvPr>
          <p:cNvGrpSpPr/>
          <p:nvPr/>
        </p:nvGrpSpPr>
        <p:grpSpPr>
          <a:xfrm>
            <a:off x="4522629" y="4594192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0D4D91D-C47D-3623-53DE-1D677002145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EC75605-E2CC-29A0-7871-80405D745E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9296A69-6849-26DF-F32D-7AF4BF173FD0}"/>
              </a:ext>
            </a:extLst>
          </p:cNvPr>
          <p:cNvGrpSpPr/>
          <p:nvPr/>
        </p:nvGrpSpPr>
        <p:grpSpPr>
          <a:xfrm>
            <a:off x="8255636" y="4594192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6604D97-8A9C-748D-FDB8-449DF4AE358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2CC2B93-9B65-0FFE-DEA6-FE955E2090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CCD97B5-72FE-E384-61C4-C1981A89D534}"/>
              </a:ext>
            </a:extLst>
          </p:cNvPr>
          <p:cNvGrpSpPr/>
          <p:nvPr/>
        </p:nvGrpSpPr>
        <p:grpSpPr>
          <a:xfrm>
            <a:off x="2656523" y="1103110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8FD991E-DBD9-2DF6-8311-BA6E2DF18F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22AB437-714D-DBCA-4EAD-915A5F5677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26A8933-2FCF-E7F4-371F-5CC7CE78990D}"/>
              </a:ext>
            </a:extLst>
          </p:cNvPr>
          <p:cNvGrpSpPr/>
          <p:nvPr/>
        </p:nvGrpSpPr>
        <p:grpSpPr>
          <a:xfrm>
            <a:off x="6388736" y="1103110"/>
            <a:ext cx="2926080" cy="1290153"/>
            <a:chOff x="332936" y="2627766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7898360-9442-8C9D-A112-65FF9C52E6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DFFCB05-43CE-4DFC-5A9C-C2E9DFBBA7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FFB24-8040-209E-EB9E-A24E1DB13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280C7-7129-11D6-645C-20C9AC337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Circle Process Diagram </a:t>
            </a:r>
            <a:r>
              <a:rPr lang="en-US" dirty="0"/>
              <a:t>– Slide Template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827A1A-E7B4-F155-FAFE-7CFBDAB1FA4E}"/>
              </a:ext>
            </a:extLst>
          </p:cNvPr>
          <p:cNvCxnSpPr>
            <a:cxnSpLocks/>
          </p:cNvCxnSpPr>
          <p:nvPr/>
        </p:nvCxnSpPr>
        <p:spPr>
          <a:xfrm>
            <a:off x="2252663" y="4334532"/>
            <a:ext cx="0" cy="259660"/>
          </a:xfrm>
          <a:prstGeom prst="line">
            <a:avLst/>
          </a:prstGeom>
          <a:ln w="38100" cap="rnd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0D3DD5-4322-A5AD-071B-F5432DA564EC}"/>
              </a:ext>
            </a:extLst>
          </p:cNvPr>
          <p:cNvCxnSpPr>
            <a:cxnSpLocks/>
            <a:stCxn id="30" idx="4"/>
          </p:cNvCxnSpPr>
          <p:nvPr/>
        </p:nvCxnSpPr>
        <p:spPr>
          <a:xfrm flipH="1">
            <a:off x="5985669" y="4334532"/>
            <a:ext cx="1" cy="274320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170AFB-AB9A-41DE-96F5-5FE7F92022A9}"/>
              </a:ext>
            </a:extLst>
          </p:cNvPr>
          <p:cNvCxnSpPr>
            <a:cxnSpLocks/>
            <a:stCxn id="36" idx="4"/>
          </p:cNvCxnSpPr>
          <p:nvPr/>
        </p:nvCxnSpPr>
        <p:spPr>
          <a:xfrm>
            <a:off x="9718676" y="4334532"/>
            <a:ext cx="0" cy="274320"/>
          </a:xfrm>
          <a:prstGeom prst="line">
            <a:avLst/>
          </a:prstGeom>
          <a:ln w="38100" cap="rnd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C523C5-98F9-1389-7A44-1DB786EDF1DF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4119563" y="2519152"/>
            <a:ext cx="0" cy="272330"/>
          </a:xfrm>
          <a:prstGeom prst="line">
            <a:avLst/>
          </a:prstGeom>
          <a:ln w="38100" cap="rnd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4C100A-282F-F150-EDF0-2BEB42DD116A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7851776" y="2519152"/>
            <a:ext cx="0" cy="272330"/>
          </a:xfrm>
          <a:prstGeom prst="line">
            <a:avLst/>
          </a:prstGeom>
          <a:ln w="38100" cap="rnd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5">
            <a:extLst>
              <a:ext uri="{FF2B5EF4-FFF2-40B4-BE49-F238E27FC236}">
                <a16:creationId xmlns:a16="http://schemas.microsoft.com/office/drawing/2014/main" id="{A88FC62D-F747-9B6D-F700-20B435AAE30F}"/>
              </a:ext>
            </a:extLst>
          </p:cNvPr>
          <p:cNvSpPr>
            <a:spLocks/>
          </p:cNvSpPr>
          <p:nvPr/>
        </p:nvSpPr>
        <p:spPr bwMode="auto">
          <a:xfrm>
            <a:off x="2252663" y="2791482"/>
            <a:ext cx="1866900" cy="1543050"/>
          </a:xfrm>
          <a:custGeom>
            <a:avLst/>
            <a:gdLst>
              <a:gd name="T0" fmla="*/ 102 w 4704"/>
              <a:gd name="T1" fmla="*/ 3 h 3885"/>
              <a:gd name="T2" fmla="*/ 243 w 4704"/>
              <a:gd name="T3" fmla="*/ 20 h 3885"/>
              <a:gd name="T4" fmla="*/ 374 w 4704"/>
              <a:gd name="T5" fmla="*/ 50 h 3885"/>
              <a:gd name="T6" fmla="*/ 534 w 4704"/>
              <a:gd name="T7" fmla="*/ 108 h 3885"/>
              <a:gd name="T8" fmla="*/ 747 w 4704"/>
              <a:gd name="T9" fmla="*/ 224 h 3885"/>
              <a:gd name="T10" fmla="*/ 939 w 4704"/>
              <a:gd name="T11" fmla="*/ 369 h 3885"/>
              <a:gd name="T12" fmla="*/ 1177 w 4704"/>
              <a:gd name="T13" fmla="*/ 583 h 3885"/>
              <a:gd name="T14" fmla="*/ 1413 w 4704"/>
              <a:gd name="T15" fmla="*/ 796 h 3885"/>
              <a:gd name="T16" fmla="*/ 1606 w 4704"/>
              <a:gd name="T17" fmla="*/ 941 h 3885"/>
              <a:gd name="T18" fmla="*/ 1819 w 4704"/>
              <a:gd name="T19" fmla="*/ 1057 h 3885"/>
              <a:gd name="T20" fmla="*/ 1979 w 4704"/>
              <a:gd name="T21" fmla="*/ 1115 h 3885"/>
              <a:gd name="T22" fmla="*/ 2110 w 4704"/>
              <a:gd name="T23" fmla="*/ 1145 h 3885"/>
              <a:gd name="T24" fmla="*/ 2251 w 4704"/>
              <a:gd name="T25" fmla="*/ 1162 h 3885"/>
              <a:gd name="T26" fmla="*/ 2403 w 4704"/>
              <a:gd name="T27" fmla="*/ 1164 h 3885"/>
              <a:gd name="T28" fmla="*/ 2549 w 4704"/>
              <a:gd name="T29" fmla="*/ 1153 h 3885"/>
              <a:gd name="T30" fmla="*/ 2683 w 4704"/>
              <a:gd name="T31" fmla="*/ 1127 h 3885"/>
              <a:gd name="T32" fmla="*/ 2807 w 4704"/>
              <a:gd name="T33" fmla="*/ 1089 h 3885"/>
              <a:gd name="T34" fmla="*/ 3031 w 4704"/>
              <a:gd name="T35" fmla="*/ 983 h 3885"/>
              <a:gd name="T36" fmla="*/ 3228 w 4704"/>
              <a:gd name="T37" fmla="*/ 846 h 3885"/>
              <a:gd name="T38" fmla="*/ 3410 w 4704"/>
              <a:gd name="T39" fmla="*/ 691 h 3885"/>
              <a:gd name="T40" fmla="*/ 3704 w 4704"/>
              <a:gd name="T41" fmla="*/ 420 h 3885"/>
              <a:gd name="T42" fmla="*/ 3890 w 4704"/>
              <a:gd name="T43" fmla="*/ 270 h 3885"/>
              <a:gd name="T44" fmla="*/ 4096 w 4704"/>
              <a:gd name="T45" fmla="*/ 142 h 3885"/>
              <a:gd name="T46" fmla="*/ 4289 w 4704"/>
              <a:gd name="T47" fmla="*/ 63 h 3885"/>
              <a:gd name="T48" fmla="*/ 4416 w 4704"/>
              <a:gd name="T49" fmla="*/ 28 h 3885"/>
              <a:gd name="T50" fmla="*/ 4554 w 4704"/>
              <a:gd name="T51" fmla="*/ 7 h 3885"/>
              <a:gd name="T52" fmla="*/ 4704 w 4704"/>
              <a:gd name="T53" fmla="*/ 0 h 3885"/>
              <a:gd name="T54" fmla="*/ 4602 w 4704"/>
              <a:gd name="T55" fmla="*/ 3882 h 3885"/>
              <a:gd name="T56" fmla="*/ 4461 w 4704"/>
              <a:gd name="T57" fmla="*/ 3865 h 3885"/>
              <a:gd name="T58" fmla="*/ 4331 w 4704"/>
              <a:gd name="T59" fmla="*/ 3835 h 3885"/>
              <a:gd name="T60" fmla="*/ 4171 w 4704"/>
              <a:gd name="T61" fmla="*/ 3777 h 3885"/>
              <a:gd name="T62" fmla="*/ 3956 w 4704"/>
              <a:gd name="T63" fmla="*/ 3661 h 3885"/>
              <a:gd name="T64" fmla="*/ 3765 w 4704"/>
              <a:gd name="T65" fmla="*/ 3516 h 3885"/>
              <a:gd name="T66" fmla="*/ 3528 w 4704"/>
              <a:gd name="T67" fmla="*/ 3303 h 3885"/>
              <a:gd name="T68" fmla="*/ 3290 w 4704"/>
              <a:gd name="T69" fmla="*/ 3089 h 3885"/>
              <a:gd name="T70" fmla="*/ 3099 w 4704"/>
              <a:gd name="T71" fmla="*/ 2944 h 3885"/>
              <a:gd name="T72" fmla="*/ 2885 w 4704"/>
              <a:gd name="T73" fmla="*/ 2828 h 3885"/>
              <a:gd name="T74" fmla="*/ 2725 w 4704"/>
              <a:gd name="T75" fmla="*/ 2770 h 3885"/>
              <a:gd name="T76" fmla="*/ 2595 w 4704"/>
              <a:gd name="T77" fmla="*/ 2739 h 3885"/>
              <a:gd name="T78" fmla="*/ 2454 w 4704"/>
              <a:gd name="T79" fmla="*/ 2723 h 3885"/>
              <a:gd name="T80" fmla="*/ 2301 w 4704"/>
              <a:gd name="T81" fmla="*/ 2721 h 3885"/>
              <a:gd name="T82" fmla="*/ 2156 w 4704"/>
              <a:gd name="T83" fmla="*/ 2732 h 3885"/>
              <a:gd name="T84" fmla="*/ 2022 w 4704"/>
              <a:gd name="T85" fmla="*/ 2758 h 3885"/>
              <a:gd name="T86" fmla="*/ 1897 w 4704"/>
              <a:gd name="T87" fmla="*/ 2796 h 3885"/>
              <a:gd name="T88" fmla="*/ 1673 w 4704"/>
              <a:gd name="T89" fmla="*/ 2902 h 3885"/>
              <a:gd name="T90" fmla="*/ 1476 w 4704"/>
              <a:gd name="T91" fmla="*/ 3039 h 3885"/>
              <a:gd name="T92" fmla="*/ 1294 w 4704"/>
              <a:gd name="T93" fmla="*/ 3194 h 3885"/>
              <a:gd name="T94" fmla="*/ 999 w 4704"/>
              <a:gd name="T95" fmla="*/ 3465 h 3885"/>
              <a:gd name="T96" fmla="*/ 813 w 4704"/>
              <a:gd name="T97" fmla="*/ 3615 h 3885"/>
              <a:gd name="T98" fmla="*/ 608 w 4704"/>
              <a:gd name="T99" fmla="*/ 3743 h 3885"/>
              <a:gd name="T100" fmla="*/ 416 w 4704"/>
              <a:gd name="T101" fmla="*/ 3822 h 3885"/>
              <a:gd name="T102" fmla="*/ 288 w 4704"/>
              <a:gd name="T103" fmla="*/ 3857 h 3885"/>
              <a:gd name="T104" fmla="*/ 150 w 4704"/>
              <a:gd name="T105" fmla="*/ 3878 h 3885"/>
              <a:gd name="T106" fmla="*/ 0 w 4704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4" h="3885">
                <a:moveTo>
                  <a:pt x="0" y="0"/>
                </a:moveTo>
                <a:lnTo>
                  <a:pt x="52" y="1"/>
                </a:lnTo>
                <a:lnTo>
                  <a:pt x="102" y="3"/>
                </a:lnTo>
                <a:lnTo>
                  <a:pt x="150" y="7"/>
                </a:lnTo>
                <a:lnTo>
                  <a:pt x="197" y="12"/>
                </a:lnTo>
                <a:lnTo>
                  <a:pt x="243" y="20"/>
                </a:lnTo>
                <a:lnTo>
                  <a:pt x="288" y="28"/>
                </a:lnTo>
                <a:lnTo>
                  <a:pt x="331" y="38"/>
                </a:lnTo>
                <a:lnTo>
                  <a:pt x="374" y="50"/>
                </a:lnTo>
                <a:lnTo>
                  <a:pt x="416" y="63"/>
                </a:lnTo>
                <a:lnTo>
                  <a:pt x="455" y="76"/>
                </a:lnTo>
                <a:lnTo>
                  <a:pt x="534" y="108"/>
                </a:lnTo>
                <a:lnTo>
                  <a:pt x="608" y="142"/>
                </a:lnTo>
                <a:lnTo>
                  <a:pt x="679" y="182"/>
                </a:lnTo>
                <a:lnTo>
                  <a:pt x="747" y="224"/>
                </a:lnTo>
                <a:lnTo>
                  <a:pt x="813" y="270"/>
                </a:lnTo>
                <a:lnTo>
                  <a:pt x="877" y="319"/>
                </a:lnTo>
                <a:lnTo>
                  <a:pt x="939" y="369"/>
                </a:lnTo>
                <a:lnTo>
                  <a:pt x="999" y="420"/>
                </a:lnTo>
                <a:lnTo>
                  <a:pt x="1059" y="474"/>
                </a:lnTo>
                <a:lnTo>
                  <a:pt x="1177" y="583"/>
                </a:lnTo>
                <a:lnTo>
                  <a:pt x="1294" y="691"/>
                </a:lnTo>
                <a:lnTo>
                  <a:pt x="1354" y="745"/>
                </a:lnTo>
                <a:lnTo>
                  <a:pt x="1413" y="796"/>
                </a:lnTo>
                <a:lnTo>
                  <a:pt x="1476" y="846"/>
                </a:lnTo>
                <a:lnTo>
                  <a:pt x="1540" y="895"/>
                </a:lnTo>
                <a:lnTo>
                  <a:pt x="1606" y="941"/>
                </a:lnTo>
                <a:lnTo>
                  <a:pt x="1673" y="983"/>
                </a:lnTo>
                <a:lnTo>
                  <a:pt x="1745" y="1023"/>
                </a:lnTo>
                <a:lnTo>
                  <a:pt x="1819" y="1057"/>
                </a:lnTo>
                <a:lnTo>
                  <a:pt x="1897" y="1089"/>
                </a:lnTo>
                <a:lnTo>
                  <a:pt x="1937" y="1102"/>
                </a:lnTo>
                <a:lnTo>
                  <a:pt x="1979" y="1115"/>
                </a:lnTo>
                <a:lnTo>
                  <a:pt x="2022" y="1127"/>
                </a:lnTo>
                <a:lnTo>
                  <a:pt x="2065" y="1137"/>
                </a:lnTo>
                <a:lnTo>
                  <a:pt x="2110" y="1145"/>
                </a:lnTo>
                <a:lnTo>
                  <a:pt x="2156" y="1153"/>
                </a:lnTo>
                <a:lnTo>
                  <a:pt x="2203" y="1158"/>
                </a:lnTo>
                <a:lnTo>
                  <a:pt x="2251" y="1162"/>
                </a:lnTo>
                <a:lnTo>
                  <a:pt x="2301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4" y="1162"/>
                </a:lnTo>
                <a:lnTo>
                  <a:pt x="2502" y="1158"/>
                </a:lnTo>
                <a:lnTo>
                  <a:pt x="2549" y="1153"/>
                </a:lnTo>
                <a:lnTo>
                  <a:pt x="2595" y="1145"/>
                </a:lnTo>
                <a:lnTo>
                  <a:pt x="2640" y="1137"/>
                </a:lnTo>
                <a:lnTo>
                  <a:pt x="2683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7" y="1089"/>
                </a:lnTo>
                <a:lnTo>
                  <a:pt x="2885" y="1057"/>
                </a:lnTo>
                <a:lnTo>
                  <a:pt x="2960" y="1023"/>
                </a:lnTo>
                <a:lnTo>
                  <a:pt x="3031" y="983"/>
                </a:lnTo>
                <a:lnTo>
                  <a:pt x="3099" y="941"/>
                </a:lnTo>
                <a:lnTo>
                  <a:pt x="3165" y="895"/>
                </a:lnTo>
                <a:lnTo>
                  <a:pt x="3228" y="846"/>
                </a:lnTo>
                <a:lnTo>
                  <a:pt x="3290" y="796"/>
                </a:lnTo>
                <a:lnTo>
                  <a:pt x="3351" y="745"/>
                </a:lnTo>
                <a:lnTo>
                  <a:pt x="3410" y="691"/>
                </a:lnTo>
                <a:lnTo>
                  <a:pt x="3528" y="583"/>
                </a:lnTo>
                <a:lnTo>
                  <a:pt x="3645" y="474"/>
                </a:lnTo>
                <a:lnTo>
                  <a:pt x="3704" y="420"/>
                </a:lnTo>
                <a:lnTo>
                  <a:pt x="3765" y="369"/>
                </a:lnTo>
                <a:lnTo>
                  <a:pt x="3827" y="319"/>
                </a:lnTo>
                <a:lnTo>
                  <a:pt x="3890" y="270"/>
                </a:lnTo>
                <a:lnTo>
                  <a:pt x="3956" y="224"/>
                </a:lnTo>
                <a:lnTo>
                  <a:pt x="4025" y="182"/>
                </a:lnTo>
                <a:lnTo>
                  <a:pt x="4096" y="142"/>
                </a:lnTo>
                <a:lnTo>
                  <a:pt x="4171" y="108"/>
                </a:lnTo>
                <a:lnTo>
                  <a:pt x="4248" y="76"/>
                </a:lnTo>
                <a:lnTo>
                  <a:pt x="4289" y="63"/>
                </a:lnTo>
                <a:lnTo>
                  <a:pt x="4331" y="50"/>
                </a:lnTo>
                <a:lnTo>
                  <a:pt x="4372" y="38"/>
                </a:lnTo>
                <a:lnTo>
                  <a:pt x="4416" y="28"/>
                </a:lnTo>
                <a:lnTo>
                  <a:pt x="4461" y="20"/>
                </a:lnTo>
                <a:lnTo>
                  <a:pt x="4507" y="12"/>
                </a:lnTo>
                <a:lnTo>
                  <a:pt x="4554" y="7"/>
                </a:lnTo>
                <a:lnTo>
                  <a:pt x="4602" y="3"/>
                </a:lnTo>
                <a:lnTo>
                  <a:pt x="4653" y="1"/>
                </a:lnTo>
                <a:lnTo>
                  <a:pt x="4704" y="0"/>
                </a:lnTo>
                <a:lnTo>
                  <a:pt x="4704" y="3885"/>
                </a:lnTo>
                <a:lnTo>
                  <a:pt x="4653" y="3884"/>
                </a:lnTo>
                <a:lnTo>
                  <a:pt x="4602" y="3882"/>
                </a:lnTo>
                <a:lnTo>
                  <a:pt x="4554" y="3878"/>
                </a:lnTo>
                <a:lnTo>
                  <a:pt x="4507" y="3873"/>
                </a:lnTo>
                <a:lnTo>
                  <a:pt x="4461" y="3865"/>
                </a:lnTo>
                <a:lnTo>
                  <a:pt x="4416" y="3857"/>
                </a:lnTo>
                <a:lnTo>
                  <a:pt x="4372" y="3847"/>
                </a:lnTo>
                <a:lnTo>
                  <a:pt x="4331" y="3835"/>
                </a:lnTo>
                <a:lnTo>
                  <a:pt x="4289" y="3822"/>
                </a:lnTo>
                <a:lnTo>
                  <a:pt x="4248" y="3809"/>
                </a:lnTo>
                <a:lnTo>
                  <a:pt x="4171" y="3777"/>
                </a:lnTo>
                <a:lnTo>
                  <a:pt x="4096" y="3743"/>
                </a:lnTo>
                <a:lnTo>
                  <a:pt x="4025" y="3703"/>
                </a:lnTo>
                <a:lnTo>
                  <a:pt x="3956" y="3661"/>
                </a:lnTo>
                <a:lnTo>
                  <a:pt x="3890" y="3615"/>
                </a:lnTo>
                <a:lnTo>
                  <a:pt x="3827" y="3566"/>
                </a:lnTo>
                <a:lnTo>
                  <a:pt x="3765" y="3516"/>
                </a:lnTo>
                <a:lnTo>
                  <a:pt x="3704" y="3465"/>
                </a:lnTo>
                <a:lnTo>
                  <a:pt x="3645" y="3411"/>
                </a:lnTo>
                <a:lnTo>
                  <a:pt x="3528" y="3303"/>
                </a:lnTo>
                <a:lnTo>
                  <a:pt x="3410" y="3194"/>
                </a:lnTo>
                <a:lnTo>
                  <a:pt x="3351" y="3140"/>
                </a:lnTo>
                <a:lnTo>
                  <a:pt x="3290" y="3089"/>
                </a:lnTo>
                <a:lnTo>
                  <a:pt x="3228" y="3039"/>
                </a:lnTo>
                <a:lnTo>
                  <a:pt x="3165" y="2990"/>
                </a:lnTo>
                <a:lnTo>
                  <a:pt x="3099" y="2944"/>
                </a:lnTo>
                <a:lnTo>
                  <a:pt x="3031" y="2902"/>
                </a:lnTo>
                <a:lnTo>
                  <a:pt x="2960" y="2862"/>
                </a:lnTo>
                <a:lnTo>
                  <a:pt x="2885" y="2828"/>
                </a:lnTo>
                <a:lnTo>
                  <a:pt x="2807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3" y="2758"/>
                </a:lnTo>
                <a:lnTo>
                  <a:pt x="2640" y="2748"/>
                </a:lnTo>
                <a:lnTo>
                  <a:pt x="2595" y="2739"/>
                </a:lnTo>
                <a:lnTo>
                  <a:pt x="2549" y="2732"/>
                </a:lnTo>
                <a:lnTo>
                  <a:pt x="2502" y="2727"/>
                </a:lnTo>
                <a:lnTo>
                  <a:pt x="2454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1" y="2721"/>
                </a:lnTo>
                <a:lnTo>
                  <a:pt x="2251" y="2723"/>
                </a:lnTo>
                <a:lnTo>
                  <a:pt x="2203" y="2727"/>
                </a:lnTo>
                <a:lnTo>
                  <a:pt x="2156" y="2732"/>
                </a:lnTo>
                <a:lnTo>
                  <a:pt x="2110" y="2739"/>
                </a:lnTo>
                <a:lnTo>
                  <a:pt x="2065" y="2748"/>
                </a:lnTo>
                <a:lnTo>
                  <a:pt x="2022" y="2758"/>
                </a:lnTo>
                <a:lnTo>
                  <a:pt x="1979" y="2770"/>
                </a:lnTo>
                <a:lnTo>
                  <a:pt x="1937" y="2782"/>
                </a:lnTo>
                <a:lnTo>
                  <a:pt x="1897" y="2796"/>
                </a:lnTo>
                <a:lnTo>
                  <a:pt x="1819" y="2828"/>
                </a:lnTo>
                <a:lnTo>
                  <a:pt x="1745" y="2862"/>
                </a:lnTo>
                <a:lnTo>
                  <a:pt x="1673" y="2902"/>
                </a:lnTo>
                <a:lnTo>
                  <a:pt x="1606" y="2944"/>
                </a:lnTo>
                <a:lnTo>
                  <a:pt x="1540" y="2990"/>
                </a:lnTo>
                <a:lnTo>
                  <a:pt x="1476" y="3039"/>
                </a:lnTo>
                <a:lnTo>
                  <a:pt x="1413" y="3089"/>
                </a:lnTo>
                <a:lnTo>
                  <a:pt x="1354" y="3140"/>
                </a:lnTo>
                <a:lnTo>
                  <a:pt x="1294" y="3194"/>
                </a:lnTo>
                <a:lnTo>
                  <a:pt x="1177" y="3303"/>
                </a:lnTo>
                <a:lnTo>
                  <a:pt x="1059" y="3411"/>
                </a:lnTo>
                <a:lnTo>
                  <a:pt x="999" y="3465"/>
                </a:lnTo>
                <a:lnTo>
                  <a:pt x="939" y="3516"/>
                </a:lnTo>
                <a:lnTo>
                  <a:pt x="877" y="3566"/>
                </a:lnTo>
                <a:lnTo>
                  <a:pt x="813" y="3615"/>
                </a:lnTo>
                <a:lnTo>
                  <a:pt x="747" y="3661"/>
                </a:lnTo>
                <a:lnTo>
                  <a:pt x="679" y="3703"/>
                </a:lnTo>
                <a:lnTo>
                  <a:pt x="608" y="3743"/>
                </a:lnTo>
                <a:lnTo>
                  <a:pt x="534" y="3777"/>
                </a:lnTo>
                <a:lnTo>
                  <a:pt x="455" y="3809"/>
                </a:lnTo>
                <a:lnTo>
                  <a:pt x="416" y="3822"/>
                </a:lnTo>
                <a:lnTo>
                  <a:pt x="374" y="3835"/>
                </a:lnTo>
                <a:lnTo>
                  <a:pt x="331" y="3847"/>
                </a:lnTo>
                <a:lnTo>
                  <a:pt x="288" y="3857"/>
                </a:lnTo>
                <a:lnTo>
                  <a:pt x="243" y="3865"/>
                </a:lnTo>
                <a:lnTo>
                  <a:pt x="197" y="3873"/>
                </a:lnTo>
                <a:lnTo>
                  <a:pt x="150" y="3878"/>
                </a:lnTo>
                <a:lnTo>
                  <a:pt x="102" y="3882"/>
                </a:lnTo>
                <a:lnTo>
                  <a:pt x="52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65474629-8777-3A1A-A335-79B091D5EAD5}"/>
              </a:ext>
            </a:extLst>
          </p:cNvPr>
          <p:cNvSpPr>
            <a:spLocks/>
          </p:cNvSpPr>
          <p:nvPr/>
        </p:nvSpPr>
        <p:spPr bwMode="auto">
          <a:xfrm>
            <a:off x="4119563" y="2791482"/>
            <a:ext cx="1866900" cy="1543050"/>
          </a:xfrm>
          <a:custGeom>
            <a:avLst/>
            <a:gdLst>
              <a:gd name="T0" fmla="*/ 101 w 4702"/>
              <a:gd name="T1" fmla="*/ 3 h 3885"/>
              <a:gd name="T2" fmla="*/ 243 w 4702"/>
              <a:gd name="T3" fmla="*/ 20 h 3885"/>
              <a:gd name="T4" fmla="*/ 373 w 4702"/>
              <a:gd name="T5" fmla="*/ 50 h 3885"/>
              <a:gd name="T6" fmla="*/ 533 w 4702"/>
              <a:gd name="T7" fmla="*/ 108 h 3885"/>
              <a:gd name="T8" fmla="*/ 747 w 4702"/>
              <a:gd name="T9" fmla="*/ 224 h 3885"/>
              <a:gd name="T10" fmla="*/ 938 w 4702"/>
              <a:gd name="T11" fmla="*/ 369 h 3885"/>
              <a:gd name="T12" fmla="*/ 1175 w 4702"/>
              <a:gd name="T13" fmla="*/ 583 h 3885"/>
              <a:gd name="T14" fmla="*/ 1413 w 4702"/>
              <a:gd name="T15" fmla="*/ 796 h 3885"/>
              <a:gd name="T16" fmla="*/ 1604 w 4702"/>
              <a:gd name="T17" fmla="*/ 941 h 3885"/>
              <a:gd name="T18" fmla="*/ 1818 w 4702"/>
              <a:gd name="T19" fmla="*/ 1057 h 3885"/>
              <a:gd name="T20" fmla="*/ 1978 w 4702"/>
              <a:gd name="T21" fmla="*/ 1115 h 3885"/>
              <a:gd name="T22" fmla="*/ 2109 w 4702"/>
              <a:gd name="T23" fmla="*/ 1145 h 3885"/>
              <a:gd name="T24" fmla="*/ 2250 w 4702"/>
              <a:gd name="T25" fmla="*/ 1162 h 3885"/>
              <a:gd name="T26" fmla="*/ 2403 w 4702"/>
              <a:gd name="T27" fmla="*/ 1164 h 3885"/>
              <a:gd name="T28" fmla="*/ 2548 w 4702"/>
              <a:gd name="T29" fmla="*/ 1153 h 3885"/>
              <a:gd name="T30" fmla="*/ 2682 w 4702"/>
              <a:gd name="T31" fmla="*/ 1127 h 3885"/>
              <a:gd name="T32" fmla="*/ 2807 w 4702"/>
              <a:gd name="T33" fmla="*/ 1089 h 3885"/>
              <a:gd name="T34" fmla="*/ 3030 w 4702"/>
              <a:gd name="T35" fmla="*/ 983 h 3885"/>
              <a:gd name="T36" fmla="*/ 3228 w 4702"/>
              <a:gd name="T37" fmla="*/ 846 h 3885"/>
              <a:gd name="T38" fmla="*/ 3410 w 4702"/>
              <a:gd name="T39" fmla="*/ 691 h 3885"/>
              <a:gd name="T40" fmla="*/ 3704 w 4702"/>
              <a:gd name="T41" fmla="*/ 420 h 3885"/>
              <a:gd name="T42" fmla="*/ 3890 w 4702"/>
              <a:gd name="T43" fmla="*/ 270 h 3885"/>
              <a:gd name="T44" fmla="*/ 4095 w 4702"/>
              <a:gd name="T45" fmla="*/ 142 h 3885"/>
              <a:gd name="T46" fmla="*/ 4287 w 4702"/>
              <a:gd name="T47" fmla="*/ 63 h 3885"/>
              <a:gd name="T48" fmla="*/ 4415 w 4702"/>
              <a:gd name="T49" fmla="*/ 28 h 3885"/>
              <a:gd name="T50" fmla="*/ 4553 w 4702"/>
              <a:gd name="T51" fmla="*/ 7 h 3885"/>
              <a:gd name="T52" fmla="*/ 4702 w 4702"/>
              <a:gd name="T53" fmla="*/ 0 h 3885"/>
              <a:gd name="T54" fmla="*/ 4601 w 4702"/>
              <a:gd name="T55" fmla="*/ 3882 h 3885"/>
              <a:gd name="T56" fmla="*/ 4460 w 4702"/>
              <a:gd name="T57" fmla="*/ 3865 h 3885"/>
              <a:gd name="T58" fmla="*/ 4329 w 4702"/>
              <a:gd name="T59" fmla="*/ 3835 h 3885"/>
              <a:gd name="T60" fmla="*/ 4169 w 4702"/>
              <a:gd name="T61" fmla="*/ 3777 h 3885"/>
              <a:gd name="T62" fmla="*/ 3956 w 4702"/>
              <a:gd name="T63" fmla="*/ 3661 h 3885"/>
              <a:gd name="T64" fmla="*/ 3764 w 4702"/>
              <a:gd name="T65" fmla="*/ 3516 h 3885"/>
              <a:gd name="T66" fmla="*/ 3527 w 4702"/>
              <a:gd name="T67" fmla="*/ 3303 h 3885"/>
              <a:gd name="T68" fmla="*/ 3290 w 4702"/>
              <a:gd name="T69" fmla="*/ 3089 h 3885"/>
              <a:gd name="T70" fmla="*/ 3098 w 4702"/>
              <a:gd name="T71" fmla="*/ 2944 h 3885"/>
              <a:gd name="T72" fmla="*/ 2885 w 4702"/>
              <a:gd name="T73" fmla="*/ 2828 h 3885"/>
              <a:gd name="T74" fmla="*/ 2725 w 4702"/>
              <a:gd name="T75" fmla="*/ 2770 h 3885"/>
              <a:gd name="T76" fmla="*/ 2594 w 4702"/>
              <a:gd name="T77" fmla="*/ 2739 h 3885"/>
              <a:gd name="T78" fmla="*/ 2453 w 4702"/>
              <a:gd name="T79" fmla="*/ 2723 h 3885"/>
              <a:gd name="T80" fmla="*/ 2300 w 4702"/>
              <a:gd name="T81" fmla="*/ 2721 h 3885"/>
              <a:gd name="T82" fmla="*/ 2155 w 4702"/>
              <a:gd name="T83" fmla="*/ 2732 h 3885"/>
              <a:gd name="T84" fmla="*/ 2020 w 4702"/>
              <a:gd name="T85" fmla="*/ 2758 h 3885"/>
              <a:gd name="T86" fmla="*/ 1896 w 4702"/>
              <a:gd name="T87" fmla="*/ 2796 h 3885"/>
              <a:gd name="T88" fmla="*/ 1673 w 4702"/>
              <a:gd name="T89" fmla="*/ 2902 h 3885"/>
              <a:gd name="T90" fmla="*/ 1474 w 4702"/>
              <a:gd name="T91" fmla="*/ 3039 h 3885"/>
              <a:gd name="T92" fmla="*/ 1292 w 4702"/>
              <a:gd name="T93" fmla="*/ 3194 h 3885"/>
              <a:gd name="T94" fmla="*/ 999 w 4702"/>
              <a:gd name="T95" fmla="*/ 3465 h 3885"/>
              <a:gd name="T96" fmla="*/ 812 w 4702"/>
              <a:gd name="T97" fmla="*/ 3615 h 3885"/>
              <a:gd name="T98" fmla="*/ 607 w 4702"/>
              <a:gd name="T99" fmla="*/ 3743 h 3885"/>
              <a:gd name="T100" fmla="*/ 415 w 4702"/>
              <a:gd name="T101" fmla="*/ 3822 h 3885"/>
              <a:gd name="T102" fmla="*/ 287 w 4702"/>
              <a:gd name="T103" fmla="*/ 3857 h 3885"/>
              <a:gd name="T104" fmla="*/ 149 w 4702"/>
              <a:gd name="T105" fmla="*/ 3878 h 3885"/>
              <a:gd name="T106" fmla="*/ 0 w 4702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2" h="3885">
                <a:moveTo>
                  <a:pt x="0" y="0"/>
                </a:moveTo>
                <a:lnTo>
                  <a:pt x="51" y="1"/>
                </a:lnTo>
                <a:lnTo>
                  <a:pt x="101" y="3"/>
                </a:lnTo>
                <a:lnTo>
                  <a:pt x="149" y="7"/>
                </a:lnTo>
                <a:lnTo>
                  <a:pt x="196" y="12"/>
                </a:lnTo>
                <a:lnTo>
                  <a:pt x="243" y="20"/>
                </a:lnTo>
                <a:lnTo>
                  <a:pt x="287" y="28"/>
                </a:lnTo>
                <a:lnTo>
                  <a:pt x="330" y="38"/>
                </a:lnTo>
                <a:lnTo>
                  <a:pt x="373" y="50"/>
                </a:lnTo>
                <a:lnTo>
                  <a:pt x="415" y="63"/>
                </a:lnTo>
                <a:lnTo>
                  <a:pt x="455" y="76"/>
                </a:lnTo>
                <a:lnTo>
                  <a:pt x="533" y="108"/>
                </a:lnTo>
                <a:lnTo>
                  <a:pt x="607" y="142"/>
                </a:lnTo>
                <a:lnTo>
                  <a:pt x="679" y="182"/>
                </a:lnTo>
                <a:lnTo>
                  <a:pt x="747" y="224"/>
                </a:lnTo>
                <a:lnTo>
                  <a:pt x="812" y="270"/>
                </a:lnTo>
                <a:lnTo>
                  <a:pt x="876" y="319"/>
                </a:lnTo>
                <a:lnTo>
                  <a:pt x="938" y="369"/>
                </a:lnTo>
                <a:lnTo>
                  <a:pt x="999" y="420"/>
                </a:lnTo>
                <a:lnTo>
                  <a:pt x="1058" y="474"/>
                </a:lnTo>
                <a:lnTo>
                  <a:pt x="1175" y="583"/>
                </a:lnTo>
                <a:lnTo>
                  <a:pt x="1292" y="691"/>
                </a:lnTo>
                <a:lnTo>
                  <a:pt x="1352" y="745"/>
                </a:lnTo>
                <a:lnTo>
                  <a:pt x="1413" y="796"/>
                </a:lnTo>
                <a:lnTo>
                  <a:pt x="1474" y="846"/>
                </a:lnTo>
                <a:lnTo>
                  <a:pt x="1538" y="895"/>
                </a:lnTo>
                <a:lnTo>
                  <a:pt x="1604" y="941"/>
                </a:lnTo>
                <a:lnTo>
                  <a:pt x="1673" y="983"/>
                </a:lnTo>
                <a:lnTo>
                  <a:pt x="1744" y="1023"/>
                </a:lnTo>
                <a:lnTo>
                  <a:pt x="1818" y="1057"/>
                </a:lnTo>
                <a:lnTo>
                  <a:pt x="1896" y="1089"/>
                </a:lnTo>
                <a:lnTo>
                  <a:pt x="1937" y="1102"/>
                </a:lnTo>
                <a:lnTo>
                  <a:pt x="1978" y="1115"/>
                </a:lnTo>
                <a:lnTo>
                  <a:pt x="2020" y="1127"/>
                </a:lnTo>
                <a:lnTo>
                  <a:pt x="2064" y="1137"/>
                </a:lnTo>
                <a:lnTo>
                  <a:pt x="2109" y="1145"/>
                </a:lnTo>
                <a:lnTo>
                  <a:pt x="2155" y="1153"/>
                </a:lnTo>
                <a:lnTo>
                  <a:pt x="2202" y="1158"/>
                </a:lnTo>
                <a:lnTo>
                  <a:pt x="2250" y="1162"/>
                </a:lnTo>
                <a:lnTo>
                  <a:pt x="2300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3" y="1162"/>
                </a:lnTo>
                <a:lnTo>
                  <a:pt x="2501" y="1158"/>
                </a:lnTo>
                <a:lnTo>
                  <a:pt x="2548" y="1153"/>
                </a:lnTo>
                <a:lnTo>
                  <a:pt x="2594" y="1145"/>
                </a:lnTo>
                <a:lnTo>
                  <a:pt x="2639" y="1137"/>
                </a:lnTo>
                <a:lnTo>
                  <a:pt x="2682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7" y="1089"/>
                </a:lnTo>
                <a:lnTo>
                  <a:pt x="2885" y="1057"/>
                </a:lnTo>
                <a:lnTo>
                  <a:pt x="2959" y="1023"/>
                </a:lnTo>
                <a:lnTo>
                  <a:pt x="3030" y="983"/>
                </a:lnTo>
                <a:lnTo>
                  <a:pt x="3098" y="941"/>
                </a:lnTo>
                <a:lnTo>
                  <a:pt x="3164" y="895"/>
                </a:lnTo>
                <a:lnTo>
                  <a:pt x="3228" y="846"/>
                </a:lnTo>
                <a:lnTo>
                  <a:pt x="3290" y="796"/>
                </a:lnTo>
                <a:lnTo>
                  <a:pt x="3350" y="745"/>
                </a:lnTo>
                <a:lnTo>
                  <a:pt x="3410" y="691"/>
                </a:lnTo>
                <a:lnTo>
                  <a:pt x="3527" y="583"/>
                </a:lnTo>
                <a:lnTo>
                  <a:pt x="3644" y="474"/>
                </a:lnTo>
                <a:lnTo>
                  <a:pt x="3704" y="420"/>
                </a:lnTo>
                <a:lnTo>
                  <a:pt x="3764" y="369"/>
                </a:lnTo>
                <a:lnTo>
                  <a:pt x="3826" y="319"/>
                </a:lnTo>
                <a:lnTo>
                  <a:pt x="3890" y="270"/>
                </a:lnTo>
                <a:lnTo>
                  <a:pt x="3956" y="224"/>
                </a:lnTo>
                <a:lnTo>
                  <a:pt x="4024" y="182"/>
                </a:lnTo>
                <a:lnTo>
                  <a:pt x="4095" y="142"/>
                </a:lnTo>
                <a:lnTo>
                  <a:pt x="4169" y="108"/>
                </a:lnTo>
                <a:lnTo>
                  <a:pt x="4247" y="76"/>
                </a:lnTo>
                <a:lnTo>
                  <a:pt x="4287" y="63"/>
                </a:lnTo>
                <a:lnTo>
                  <a:pt x="4329" y="50"/>
                </a:lnTo>
                <a:lnTo>
                  <a:pt x="4372" y="38"/>
                </a:lnTo>
                <a:lnTo>
                  <a:pt x="4415" y="28"/>
                </a:lnTo>
                <a:lnTo>
                  <a:pt x="4460" y="20"/>
                </a:lnTo>
                <a:lnTo>
                  <a:pt x="4506" y="12"/>
                </a:lnTo>
                <a:lnTo>
                  <a:pt x="4553" y="7"/>
                </a:lnTo>
                <a:lnTo>
                  <a:pt x="4601" y="3"/>
                </a:lnTo>
                <a:lnTo>
                  <a:pt x="4651" y="1"/>
                </a:lnTo>
                <a:lnTo>
                  <a:pt x="4702" y="0"/>
                </a:lnTo>
                <a:lnTo>
                  <a:pt x="4702" y="3885"/>
                </a:lnTo>
                <a:lnTo>
                  <a:pt x="4651" y="3884"/>
                </a:lnTo>
                <a:lnTo>
                  <a:pt x="4601" y="3882"/>
                </a:lnTo>
                <a:lnTo>
                  <a:pt x="4553" y="3878"/>
                </a:lnTo>
                <a:lnTo>
                  <a:pt x="4506" y="3873"/>
                </a:lnTo>
                <a:lnTo>
                  <a:pt x="4460" y="3865"/>
                </a:lnTo>
                <a:lnTo>
                  <a:pt x="4415" y="3857"/>
                </a:lnTo>
                <a:lnTo>
                  <a:pt x="4372" y="3847"/>
                </a:lnTo>
                <a:lnTo>
                  <a:pt x="4329" y="3835"/>
                </a:lnTo>
                <a:lnTo>
                  <a:pt x="4287" y="3822"/>
                </a:lnTo>
                <a:lnTo>
                  <a:pt x="4247" y="3809"/>
                </a:lnTo>
                <a:lnTo>
                  <a:pt x="4169" y="3777"/>
                </a:lnTo>
                <a:lnTo>
                  <a:pt x="4095" y="3743"/>
                </a:lnTo>
                <a:lnTo>
                  <a:pt x="4024" y="3703"/>
                </a:lnTo>
                <a:lnTo>
                  <a:pt x="3956" y="3661"/>
                </a:lnTo>
                <a:lnTo>
                  <a:pt x="3890" y="3615"/>
                </a:lnTo>
                <a:lnTo>
                  <a:pt x="3826" y="3566"/>
                </a:lnTo>
                <a:lnTo>
                  <a:pt x="3764" y="3516"/>
                </a:lnTo>
                <a:lnTo>
                  <a:pt x="3704" y="3465"/>
                </a:lnTo>
                <a:lnTo>
                  <a:pt x="3644" y="3411"/>
                </a:lnTo>
                <a:lnTo>
                  <a:pt x="3527" y="3303"/>
                </a:lnTo>
                <a:lnTo>
                  <a:pt x="3410" y="3194"/>
                </a:lnTo>
                <a:lnTo>
                  <a:pt x="3350" y="3140"/>
                </a:lnTo>
                <a:lnTo>
                  <a:pt x="3290" y="3089"/>
                </a:lnTo>
                <a:lnTo>
                  <a:pt x="3228" y="3039"/>
                </a:lnTo>
                <a:lnTo>
                  <a:pt x="3164" y="2990"/>
                </a:lnTo>
                <a:lnTo>
                  <a:pt x="3098" y="2944"/>
                </a:lnTo>
                <a:lnTo>
                  <a:pt x="3030" y="2902"/>
                </a:lnTo>
                <a:lnTo>
                  <a:pt x="2959" y="2862"/>
                </a:lnTo>
                <a:lnTo>
                  <a:pt x="2885" y="2828"/>
                </a:lnTo>
                <a:lnTo>
                  <a:pt x="2807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2" y="2758"/>
                </a:lnTo>
                <a:lnTo>
                  <a:pt x="2639" y="2748"/>
                </a:lnTo>
                <a:lnTo>
                  <a:pt x="2594" y="2739"/>
                </a:lnTo>
                <a:lnTo>
                  <a:pt x="2548" y="2732"/>
                </a:lnTo>
                <a:lnTo>
                  <a:pt x="2501" y="2727"/>
                </a:lnTo>
                <a:lnTo>
                  <a:pt x="2453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0" y="2721"/>
                </a:lnTo>
                <a:lnTo>
                  <a:pt x="2250" y="2723"/>
                </a:lnTo>
                <a:lnTo>
                  <a:pt x="2202" y="2727"/>
                </a:lnTo>
                <a:lnTo>
                  <a:pt x="2155" y="2732"/>
                </a:lnTo>
                <a:lnTo>
                  <a:pt x="2109" y="2739"/>
                </a:lnTo>
                <a:lnTo>
                  <a:pt x="2064" y="2748"/>
                </a:lnTo>
                <a:lnTo>
                  <a:pt x="2020" y="2758"/>
                </a:lnTo>
                <a:lnTo>
                  <a:pt x="1978" y="2770"/>
                </a:lnTo>
                <a:lnTo>
                  <a:pt x="1937" y="2782"/>
                </a:lnTo>
                <a:lnTo>
                  <a:pt x="1896" y="2796"/>
                </a:lnTo>
                <a:lnTo>
                  <a:pt x="1818" y="2828"/>
                </a:lnTo>
                <a:lnTo>
                  <a:pt x="1744" y="2862"/>
                </a:lnTo>
                <a:lnTo>
                  <a:pt x="1673" y="2902"/>
                </a:lnTo>
                <a:lnTo>
                  <a:pt x="1604" y="2944"/>
                </a:lnTo>
                <a:lnTo>
                  <a:pt x="1538" y="2990"/>
                </a:lnTo>
                <a:lnTo>
                  <a:pt x="1474" y="3039"/>
                </a:lnTo>
                <a:lnTo>
                  <a:pt x="1413" y="3089"/>
                </a:lnTo>
                <a:lnTo>
                  <a:pt x="1352" y="3140"/>
                </a:lnTo>
                <a:lnTo>
                  <a:pt x="1292" y="3194"/>
                </a:lnTo>
                <a:lnTo>
                  <a:pt x="1175" y="3303"/>
                </a:lnTo>
                <a:lnTo>
                  <a:pt x="1058" y="3411"/>
                </a:lnTo>
                <a:lnTo>
                  <a:pt x="999" y="3465"/>
                </a:lnTo>
                <a:lnTo>
                  <a:pt x="938" y="3516"/>
                </a:lnTo>
                <a:lnTo>
                  <a:pt x="876" y="3566"/>
                </a:lnTo>
                <a:lnTo>
                  <a:pt x="812" y="3615"/>
                </a:lnTo>
                <a:lnTo>
                  <a:pt x="747" y="3661"/>
                </a:lnTo>
                <a:lnTo>
                  <a:pt x="679" y="3703"/>
                </a:lnTo>
                <a:lnTo>
                  <a:pt x="607" y="3743"/>
                </a:lnTo>
                <a:lnTo>
                  <a:pt x="533" y="3777"/>
                </a:lnTo>
                <a:lnTo>
                  <a:pt x="455" y="3809"/>
                </a:lnTo>
                <a:lnTo>
                  <a:pt x="415" y="3822"/>
                </a:lnTo>
                <a:lnTo>
                  <a:pt x="373" y="3835"/>
                </a:lnTo>
                <a:lnTo>
                  <a:pt x="330" y="3847"/>
                </a:lnTo>
                <a:lnTo>
                  <a:pt x="287" y="3857"/>
                </a:lnTo>
                <a:lnTo>
                  <a:pt x="243" y="3865"/>
                </a:lnTo>
                <a:lnTo>
                  <a:pt x="196" y="3873"/>
                </a:lnTo>
                <a:lnTo>
                  <a:pt x="149" y="3878"/>
                </a:lnTo>
                <a:lnTo>
                  <a:pt x="101" y="3882"/>
                </a:lnTo>
                <a:lnTo>
                  <a:pt x="51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27513BB6-7BB5-FDEB-D306-21F3635305C5}"/>
              </a:ext>
            </a:extLst>
          </p:cNvPr>
          <p:cNvSpPr>
            <a:spLocks/>
          </p:cNvSpPr>
          <p:nvPr/>
        </p:nvSpPr>
        <p:spPr bwMode="auto">
          <a:xfrm>
            <a:off x="5986463" y="2791482"/>
            <a:ext cx="1865313" cy="1543050"/>
          </a:xfrm>
          <a:custGeom>
            <a:avLst/>
            <a:gdLst>
              <a:gd name="T0" fmla="*/ 102 w 4704"/>
              <a:gd name="T1" fmla="*/ 3 h 3885"/>
              <a:gd name="T2" fmla="*/ 243 w 4704"/>
              <a:gd name="T3" fmla="*/ 20 h 3885"/>
              <a:gd name="T4" fmla="*/ 374 w 4704"/>
              <a:gd name="T5" fmla="*/ 50 h 3885"/>
              <a:gd name="T6" fmla="*/ 534 w 4704"/>
              <a:gd name="T7" fmla="*/ 108 h 3885"/>
              <a:gd name="T8" fmla="*/ 748 w 4704"/>
              <a:gd name="T9" fmla="*/ 224 h 3885"/>
              <a:gd name="T10" fmla="*/ 939 w 4704"/>
              <a:gd name="T11" fmla="*/ 369 h 3885"/>
              <a:gd name="T12" fmla="*/ 1177 w 4704"/>
              <a:gd name="T13" fmla="*/ 583 h 3885"/>
              <a:gd name="T14" fmla="*/ 1414 w 4704"/>
              <a:gd name="T15" fmla="*/ 796 h 3885"/>
              <a:gd name="T16" fmla="*/ 1606 w 4704"/>
              <a:gd name="T17" fmla="*/ 941 h 3885"/>
              <a:gd name="T18" fmla="*/ 1819 w 4704"/>
              <a:gd name="T19" fmla="*/ 1057 h 3885"/>
              <a:gd name="T20" fmla="*/ 1979 w 4704"/>
              <a:gd name="T21" fmla="*/ 1115 h 3885"/>
              <a:gd name="T22" fmla="*/ 2110 w 4704"/>
              <a:gd name="T23" fmla="*/ 1145 h 3885"/>
              <a:gd name="T24" fmla="*/ 2251 w 4704"/>
              <a:gd name="T25" fmla="*/ 1162 h 3885"/>
              <a:gd name="T26" fmla="*/ 2403 w 4704"/>
              <a:gd name="T27" fmla="*/ 1164 h 3885"/>
              <a:gd name="T28" fmla="*/ 2549 w 4704"/>
              <a:gd name="T29" fmla="*/ 1153 h 3885"/>
              <a:gd name="T30" fmla="*/ 2684 w 4704"/>
              <a:gd name="T31" fmla="*/ 1127 h 3885"/>
              <a:gd name="T32" fmla="*/ 2808 w 4704"/>
              <a:gd name="T33" fmla="*/ 1089 h 3885"/>
              <a:gd name="T34" fmla="*/ 3031 w 4704"/>
              <a:gd name="T35" fmla="*/ 983 h 3885"/>
              <a:gd name="T36" fmla="*/ 3229 w 4704"/>
              <a:gd name="T37" fmla="*/ 846 h 3885"/>
              <a:gd name="T38" fmla="*/ 3411 w 4704"/>
              <a:gd name="T39" fmla="*/ 691 h 3885"/>
              <a:gd name="T40" fmla="*/ 3705 w 4704"/>
              <a:gd name="T41" fmla="*/ 420 h 3885"/>
              <a:gd name="T42" fmla="*/ 3891 w 4704"/>
              <a:gd name="T43" fmla="*/ 270 h 3885"/>
              <a:gd name="T44" fmla="*/ 4096 w 4704"/>
              <a:gd name="T45" fmla="*/ 142 h 3885"/>
              <a:gd name="T46" fmla="*/ 4289 w 4704"/>
              <a:gd name="T47" fmla="*/ 63 h 3885"/>
              <a:gd name="T48" fmla="*/ 4416 w 4704"/>
              <a:gd name="T49" fmla="*/ 28 h 3885"/>
              <a:gd name="T50" fmla="*/ 4554 w 4704"/>
              <a:gd name="T51" fmla="*/ 7 h 3885"/>
              <a:gd name="T52" fmla="*/ 4704 w 4704"/>
              <a:gd name="T53" fmla="*/ 0 h 3885"/>
              <a:gd name="T54" fmla="*/ 4602 w 4704"/>
              <a:gd name="T55" fmla="*/ 3882 h 3885"/>
              <a:gd name="T56" fmla="*/ 4461 w 4704"/>
              <a:gd name="T57" fmla="*/ 3865 h 3885"/>
              <a:gd name="T58" fmla="*/ 4331 w 4704"/>
              <a:gd name="T59" fmla="*/ 3835 h 3885"/>
              <a:gd name="T60" fmla="*/ 4171 w 4704"/>
              <a:gd name="T61" fmla="*/ 3777 h 3885"/>
              <a:gd name="T62" fmla="*/ 3957 w 4704"/>
              <a:gd name="T63" fmla="*/ 3661 h 3885"/>
              <a:gd name="T64" fmla="*/ 3766 w 4704"/>
              <a:gd name="T65" fmla="*/ 3516 h 3885"/>
              <a:gd name="T66" fmla="*/ 3529 w 4704"/>
              <a:gd name="T67" fmla="*/ 3303 h 3885"/>
              <a:gd name="T68" fmla="*/ 3291 w 4704"/>
              <a:gd name="T69" fmla="*/ 3089 h 3885"/>
              <a:gd name="T70" fmla="*/ 3100 w 4704"/>
              <a:gd name="T71" fmla="*/ 2944 h 3885"/>
              <a:gd name="T72" fmla="*/ 2885 w 4704"/>
              <a:gd name="T73" fmla="*/ 2828 h 3885"/>
              <a:gd name="T74" fmla="*/ 2725 w 4704"/>
              <a:gd name="T75" fmla="*/ 2770 h 3885"/>
              <a:gd name="T76" fmla="*/ 2595 w 4704"/>
              <a:gd name="T77" fmla="*/ 2739 h 3885"/>
              <a:gd name="T78" fmla="*/ 2454 w 4704"/>
              <a:gd name="T79" fmla="*/ 2723 h 3885"/>
              <a:gd name="T80" fmla="*/ 2301 w 4704"/>
              <a:gd name="T81" fmla="*/ 2721 h 3885"/>
              <a:gd name="T82" fmla="*/ 2156 w 4704"/>
              <a:gd name="T83" fmla="*/ 2732 h 3885"/>
              <a:gd name="T84" fmla="*/ 2022 w 4704"/>
              <a:gd name="T85" fmla="*/ 2758 h 3885"/>
              <a:gd name="T86" fmla="*/ 1897 w 4704"/>
              <a:gd name="T87" fmla="*/ 2796 h 3885"/>
              <a:gd name="T88" fmla="*/ 1673 w 4704"/>
              <a:gd name="T89" fmla="*/ 2902 h 3885"/>
              <a:gd name="T90" fmla="*/ 1476 w 4704"/>
              <a:gd name="T91" fmla="*/ 3039 h 3885"/>
              <a:gd name="T92" fmla="*/ 1294 w 4704"/>
              <a:gd name="T93" fmla="*/ 3194 h 3885"/>
              <a:gd name="T94" fmla="*/ 1000 w 4704"/>
              <a:gd name="T95" fmla="*/ 3465 h 3885"/>
              <a:gd name="T96" fmla="*/ 814 w 4704"/>
              <a:gd name="T97" fmla="*/ 3615 h 3885"/>
              <a:gd name="T98" fmla="*/ 608 w 4704"/>
              <a:gd name="T99" fmla="*/ 3743 h 3885"/>
              <a:gd name="T100" fmla="*/ 416 w 4704"/>
              <a:gd name="T101" fmla="*/ 3822 h 3885"/>
              <a:gd name="T102" fmla="*/ 288 w 4704"/>
              <a:gd name="T103" fmla="*/ 3857 h 3885"/>
              <a:gd name="T104" fmla="*/ 150 w 4704"/>
              <a:gd name="T105" fmla="*/ 3878 h 3885"/>
              <a:gd name="T106" fmla="*/ 0 w 4704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4" h="3885">
                <a:moveTo>
                  <a:pt x="0" y="0"/>
                </a:moveTo>
                <a:lnTo>
                  <a:pt x="52" y="1"/>
                </a:lnTo>
                <a:lnTo>
                  <a:pt x="102" y="3"/>
                </a:lnTo>
                <a:lnTo>
                  <a:pt x="150" y="7"/>
                </a:lnTo>
                <a:lnTo>
                  <a:pt x="197" y="12"/>
                </a:lnTo>
                <a:lnTo>
                  <a:pt x="243" y="20"/>
                </a:lnTo>
                <a:lnTo>
                  <a:pt x="288" y="28"/>
                </a:lnTo>
                <a:lnTo>
                  <a:pt x="332" y="38"/>
                </a:lnTo>
                <a:lnTo>
                  <a:pt x="374" y="50"/>
                </a:lnTo>
                <a:lnTo>
                  <a:pt x="416" y="63"/>
                </a:lnTo>
                <a:lnTo>
                  <a:pt x="456" y="76"/>
                </a:lnTo>
                <a:lnTo>
                  <a:pt x="534" y="108"/>
                </a:lnTo>
                <a:lnTo>
                  <a:pt x="608" y="142"/>
                </a:lnTo>
                <a:lnTo>
                  <a:pt x="679" y="182"/>
                </a:lnTo>
                <a:lnTo>
                  <a:pt x="748" y="224"/>
                </a:lnTo>
                <a:lnTo>
                  <a:pt x="814" y="270"/>
                </a:lnTo>
                <a:lnTo>
                  <a:pt x="878" y="319"/>
                </a:lnTo>
                <a:lnTo>
                  <a:pt x="939" y="369"/>
                </a:lnTo>
                <a:lnTo>
                  <a:pt x="1000" y="420"/>
                </a:lnTo>
                <a:lnTo>
                  <a:pt x="1060" y="474"/>
                </a:lnTo>
                <a:lnTo>
                  <a:pt x="1177" y="583"/>
                </a:lnTo>
                <a:lnTo>
                  <a:pt x="1294" y="691"/>
                </a:lnTo>
                <a:lnTo>
                  <a:pt x="1353" y="745"/>
                </a:lnTo>
                <a:lnTo>
                  <a:pt x="1414" y="796"/>
                </a:lnTo>
                <a:lnTo>
                  <a:pt x="1476" y="846"/>
                </a:lnTo>
                <a:lnTo>
                  <a:pt x="1540" y="895"/>
                </a:lnTo>
                <a:lnTo>
                  <a:pt x="1606" y="941"/>
                </a:lnTo>
                <a:lnTo>
                  <a:pt x="1673" y="983"/>
                </a:lnTo>
                <a:lnTo>
                  <a:pt x="1745" y="1023"/>
                </a:lnTo>
                <a:lnTo>
                  <a:pt x="1819" y="1057"/>
                </a:lnTo>
                <a:lnTo>
                  <a:pt x="1897" y="1089"/>
                </a:lnTo>
                <a:lnTo>
                  <a:pt x="1937" y="1102"/>
                </a:lnTo>
                <a:lnTo>
                  <a:pt x="1979" y="1115"/>
                </a:lnTo>
                <a:lnTo>
                  <a:pt x="2022" y="1127"/>
                </a:lnTo>
                <a:lnTo>
                  <a:pt x="2065" y="1137"/>
                </a:lnTo>
                <a:lnTo>
                  <a:pt x="2110" y="1145"/>
                </a:lnTo>
                <a:lnTo>
                  <a:pt x="2156" y="1153"/>
                </a:lnTo>
                <a:lnTo>
                  <a:pt x="2203" y="1158"/>
                </a:lnTo>
                <a:lnTo>
                  <a:pt x="2251" y="1162"/>
                </a:lnTo>
                <a:lnTo>
                  <a:pt x="2301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4" y="1162"/>
                </a:lnTo>
                <a:lnTo>
                  <a:pt x="2502" y="1158"/>
                </a:lnTo>
                <a:lnTo>
                  <a:pt x="2549" y="1153"/>
                </a:lnTo>
                <a:lnTo>
                  <a:pt x="2595" y="1145"/>
                </a:lnTo>
                <a:lnTo>
                  <a:pt x="2640" y="1137"/>
                </a:lnTo>
                <a:lnTo>
                  <a:pt x="2684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8" y="1089"/>
                </a:lnTo>
                <a:lnTo>
                  <a:pt x="2885" y="1057"/>
                </a:lnTo>
                <a:lnTo>
                  <a:pt x="2960" y="1023"/>
                </a:lnTo>
                <a:lnTo>
                  <a:pt x="3031" y="983"/>
                </a:lnTo>
                <a:lnTo>
                  <a:pt x="3100" y="941"/>
                </a:lnTo>
                <a:lnTo>
                  <a:pt x="3166" y="895"/>
                </a:lnTo>
                <a:lnTo>
                  <a:pt x="3229" y="846"/>
                </a:lnTo>
                <a:lnTo>
                  <a:pt x="3291" y="796"/>
                </a:lnTo>
                <a:lnTo>
                  <a:pt x="3352" y="745"/>
                </a:lnTo>
                <a:lnTo>
                  <a:pt x="3411" y="691"/>
                </a:lnTo>
                <a:lnTo>
                  <a:pt x="3529" y="583"/>
                </a:lnTo>
                <a:lnTo>
                  <a:pt x="3646" y="474"/>
                </a:lnTo>
                <a:lnTo>
                  <a:pt x="3705" y="420"/>
                </a:lnTo>
                <a:lnTo>
                  <a:pt x="3766" y="369"/>
                </a:lnTo>
                <a:lnTo>
                  <a:pt x="3828" y="319"/>
                </a:lnTo>
                <a:lnTo>
                  <a:pt x="3891" y="270"/>
                </a:lnTo>
                <a:lnTo>
                  <a:pt x="3957" y="224"/>
                </a:lnTo>
                <a:lnTo>
                  <a:pt x="4025" y="182"/>
                </a:lnTo>
                <a:lnTo>
                  <a:pt x="4096" y="142"/>
                </a:lnTo>
                <a:lnTo>
                  <a:pt x="4171" y="108"/>
                </a:lnTo>
                <a:lnTo>
                  <a:pt x="4249" y="76"/>
                </a:lnTo>
                <a:lnTo>
                  <a:pt x="4289" y="63"/>
                </a:lnTo>
                <a:lnTo>
                  <a:pt x="4331" y="50"/>
                </a:lnTo>
                <a:lnTo>
                  <a:pt x="4373" y="38"/>
                </a:lnTo>
                <a:lnTo>
                  <a:pt x="4416" y="28"/>
                </a:lnTo>
                <a:lnTo>
                  <a:pt x="4461" y="20"/>
                </a:lnTo>
                <a:lnTo>
                  <a:pt x="4507" y="12"/>
                </a:lnTo>
                <a:lnTo>
                  <a:pt x="4554" y="7"/>
                </a:lnTo>
                <a:lnTo>
                  <a:pt x="4602" y="3"/>
                </a:lnTo>
                <a:lnTo>
                  <a:pt x="4653" y="1"/>
                </a:lnTo>
                <a:lnTo>
                  <a:pt x="4704" y="0"/>
                </a:lnTo>
                <a:lnTo>
                  <a:pt x="4704" y="3885"/>
                </a:lnTo>
                <a:lnTo>
                  <a:pt x="4653" y="3884"/>
                </a:lnTo>
                <a:lnTo>
                  <a:pt x="4602" y="3882"/>
                </a:lnTo>
                <a:lnTo>
                  <a:pt x="4554" y="3878"/>
                </a:lnTo>
                <a:lnTo>
                  <a:pt x="4507" y="3873"/>
                </a:lnTo>
                <a:lnTo>
                  <a:pt x="4461" y="3865"/>
                </a:lnTo>
                <a:lnTo>
                  <a:pt x="4416" y="3857"/>
                </a:lnTo>
                <a:lnTo>
                  <a:pt x="4373" y="3847"/>
                </a:lnTo>
                <a:lnTo>
                  <a:pt x="4331" y="3835"/>
                </a:lnTo>
                <a:lnTo>
                  <a:pt x="4289" y="3822"/>
                </a:lnTo>
                <a:lnTo>
                  <a:pt x="4249" y="3809"/>
                </a:lnTo>
                <a:lnTo>
                  <a:pt x="4171" y="3777"/>
                </a:lnTo>
                <a:lnTo>
                  <a:pt x="4096" y="3743"/>
                </a:lnTo>
                <a:lnTo>
                  <a:pt x="4025" y="3703"/>
                </a:lnTo>
                <a:lnTo>
                  <a:pt x="3957" y="3661"/>
                </a:lnTo>
                <a:lnTo>
                  <a:pt x="3891" y="3615"/>
                </a:lnTo>
                <a:lnTo>
                  <a:pt x="3828" y="3566"/>
                </a:lnTo>
                <a:lnTo>
                  <a:pt x="3766" y="3516"/>
                </a:lnTo>
                <a:lnTo>
                  <a:pt x="3705" y="3465"/>
                </a:lnTo>
                <a:lnTo>
                  <a:pt x="3646" y="3411"/>
                </a:lnTo>
                <a:lnTo>
                  <a:pt x="3529" y="3303"/>
                </a:lnTo>
                <a:lnTo>
                  <a:pt x="3411" y="3194"/>
                </a:lnTo>
                <a:lnTo>
                  <a:pt x="3352" y="3140"/>
                </a:lnTo>
                <a:lnTo>
                  <a:pt x="3291" y="3089"/>
                </a:lnTo>
                <a:lnTo>
                  <a:pt x="3229" y="3039"/>
                </a:lnTo>
                <a:lnTo>
                  <a:pt x="3166" y="2990"/>
                </a:lnTo>
                <a:lnTo>
                  <a:pt x="3100" y="2944"/>
                </a:lnTo>
                <a:lnTo>
                  <a:pt x="3031" y="2902"/>
                </a:lnTo>
                <a:lnTo>
                  <a:pt x="2960" y="2862"/>
                </a:lnTo>
                <a:lnTo>
                  <a:pt x="2885" y="2828"/>
                </a:lnTo>
                <a:lnTo>
                  <a:pt x="2808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4" y="2758"/>
                </a:lnTo>
                <a:lnTo>
                  <a:pt x="2640" y="2748"/>
                </a:lnTo>
                <a:lnTo>
                  <a:pt x="2595" y="2739"/>
                </a:lnTo>
                <a:lnTo>
                  <a:pt x="2549" y="2732"/>
                </a:lnTo>
                <a:lnTo>
                  <a:pt x="2502" y="2727"/>
                </a:lnTo>
                <a:lnTo>
                  <a:pt x="2454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1" y="2721"/>
                </a:lnTo>
                <a:lnTo>
                  <a:pt x="2251" y="2723"/>
                </a:lnTo>
                <a:lnTo>
                  <a:pt x="2203" y="2727"/>
                </a:lnTo>
                <a:lnTo>
                  <a:pt x="2156" y="2732"/>
                </a:lnTo>
                <a:lnTo>
                  <a:pt x="2110" y="2739"/>
                </a:lnTo>
                <a:lnTo>
                  <a:pt x="2065" y="2748"/>
                </a:lnTo>
                <a:lnTo>
                  <a:pt x="2022" y="2758"/>
                </a:lnTo>
                <a:lnTo>
                  <a:pt x="1979" y="2770"/>
                </a:lnTo>
                <a:lnTo>
                  <a:pt x="1937" y="2782"/>
                </a:lnTo>
                <a:lnTo>
                  <a:pt x="1897" y="2796"/>
                </a:lnTo>
                <a:lnTo>
                  <a:pt x="1819" y="2828"/>
                </a:lnTo>
                <a:lnTo>
                  <a:pt x="1745" y="2862"/>
                </a:lnTo>
                <a:lnTo>
                  <a:pt x="1673" y="2902"/>
                </a:lnTo>
                <a:lnTo>
                  <a:pt x="1606" y="2944"/>
                </a:lnTo>
                <a:lnTo>
                  <a:pt x="1540" y="2990"/>
                </a:lnTo>
                <a:lnTo>
                  <a:pt x="1476" y="3039"/>
                </a:lnTo>
                <a:lnTo>
                  <a:pt x="1414" y="3089"/>
                </a:lnTo>
                <a:lnTo>
                  <a:pt x="1353" y="3140"/>
                </a:lnTo>
                <a:lnTo>
                  <a:pt x="1294" y="3194"/>
                </a:lnTo>
                <a:lnTo>
                  <a:pt x="1177" y="3303"/>
                </a:lnTo>
                <a:lnTo>
                  <a:pt x="1060" y="3411"/>
                </a:lnTo>
                <a:lnTo>
                  <a:pt x="1000" y="3465"/>
                </a:lnTo>
                <a:lnTo>
                  <a:pt x="939" y="3516"/>
                </a:lnTo>
                <a:lnTo>
                  <a:pt x="878" y="3566"/>
                </a:lnTo>
                <a:lnTo>
                  <a:pt x="814" y="3615"/>
                </a:lnTo>
                <a:lnTo>
                  <a:pt x="748" y="3661"/>
                </a:lnTo>
                <a:lnTo>
                  <a:pt x="679" y="3703"/>
                </a:lnTo>
                <a:lnTo>
                  <a:pt x="608" y="3743"/>
                </a:lnTo>
                <a:lnTo>
                  <a:pt x="534" y="3777"/>
                </a:lnTo>
                <a:lnTo>
                  <a:pt x="456" y="3809"/>
                </a:lnTo>
                <a:lnTo>
                  <a:pt x="416" y="3822"/>
                </a:lnTo>
                <a:lnTo>
                  <a:pt x="374" y="3835"/>
                </a:lnTo>
                <a:lnTo>
                  <a:pt x="332" y="3847"/>
                </a:lnTo>
                <a:lnTo>
                  <a:pt x="288" y="3857"/>
                </a:lnTo>
                <a:lnTo>
                  <a:pt x="243" y="3865"/>
                </a:lnTo>
                <a:lnTo>
                  <a:pt x="197" y="3873"/>
                </a:lnTo>
                <a:lnTo>
                  <a:pt x="150" y="3878"/>
                </a:lnTo>
                <a:lnTo>
                  <a:pt x="102" y="3882"/>
                </a:lnTo>
                <a:lnTo>
                  <a:pt x="52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FA78DE4F-FB03-B840-8AE6-6A41DF201FEF}"/>
              </a:ext>
            </a:extLst>
          </p:cNvPr>
          <p:cNvSpPr>
            <a:spLocks/>
          </p:cNvSpPr>
          <p:nvPr/>
        </p:nvSpPr>
        <p:spPr bwMode="auto">
          <a:xfrm>
            <a:off x="7851776" y="2791482"/>
            <a:ext cx="1866900" cy="1543050"/>
          </a:xfrm>
          <a:custGeom>
            <a:avLst/>
            <a:gdLst>
              <a:gd name="T0" fmla="*/ 101 w 4703"/>
              <a:gd name="T1" fmla="*/ 3 h 3885"/>
              <a:gd name="T2" fmla="*/ 242 w 4703"/>
              <a:gd name="T3" fmla="*/ 20 h 3885"/>
              <a:gd name="T4" fmla="*/ 373 w 4703"/>
              <a:gd name="T5" fmla="*/ 50 h 3885"/>
              <a:gd name="T6" fmla="*/ 533 w 4703"/>
              <a:gd name="T7" fmla="*/ 108 h 3885"/>
              <a:gd name="T8" fmla="*/ 747 w 4703"/>
              <a:gd name="T9" fmla="*/ 224 h 3885"/>
              <a:gd name="T10" fmla="*/ 939 w 4703"/>
              <a:gd name="T11" fmla="*/ 369 h 3885"/>
              <a:gd name="T12" fmla="*/ 1176 w 4703"/>
              <a:gd name="T13" fmla="*/ 583 h 3885"/>
              <a:gd name="T14" fmla="*/ 1413 w 4703"/>
              <a:gd name="T15" fmla="*/ 796 h 3885"/>
              <a:gd name="T16" fmla="*/ 1605 w 4703"/>
              <a:gd name="T17" fmla="*/ 941 h 3885"/>
              <a:gd name="T18" fmla="*/ 1818 w 4703"/>
              <a:gd name="T19" fmla="*/ 1057 h 3885"/>
              <a:gd name="T20" fmla="*/ 1978 w 4703"/>
              <a:gd name="T21" fmla="*/ 1115 h 3885"/>
              <a:gd name="T22" fmla="*/ 2109 w 4703"/>
              <a:gd name="T23" fmla="*/ 1145 h 3885"/>
              <a:gd name="T24" fmla="*/ 2250 w 4703"/>
              <a:gd name="T25" fmla="*/ 1162 h 3885"/>
              <a:gd name="T26" fmla="*/ 2403 w 4703"/>
              <a:gd name="T27" fmla="*/ 1164 h 3885"/>
              <a:gd name="T28" fmla="*/ 2548 w 4703"/>
              <a:gd name="T29" fmla="*/ 1153 h 3885"/>
              <a:gd name="T30" fmla="*/ 2682 w 4703"/>
              <a:gd name="T31" fmla="*/ 1127 h 3885"/>
              <a:gd name="T32" fmla="*/ 2807 w 4703"/>
              <a:gd name="T33" fmla="*/ 1089 h 3885"/>
              <a:gd name="T34" fmla="*/ 3030 w 4703"/>
              <a:gd name="T35" fmla="*/ 983 h 3885"/>
              <a:gd name="T36" fmla="*/ 3228 w 4703"/>
              <a:gd name="T37" fmla="*/ 846 h 3885"/>
              <a:gd name="T38" fmla="*/ 3410 w 4703"/>
              <a:gd name="T39" fmla="*/ 691 h 3885"/>
              <a:gd name="T40" fmla="*/ 3705 w 4703"/>
              <a:gd name="T41" fmla="*/ 420 h 3885"/>
              <a:gd name="T42" fmla="*/ 3891 w 4703"/>
              <a:gd name="T43" fmla="*/ 270 h 3885"/>
              <a:gd name="T44" fmla="*/ 4096 w 4703"/>
              <a:gd name="T45" fmla="*/ 142 h 3885"/>
              <a:gd name="T46" fmla="*/ 4288 w 4703"/>
              <a:gd name="T47" fmla="*/ 63 h 3885"/>
              <a:gd name="T48" fmla="*/ 4416 w 4703"/>
              <a:gd name="T49" fmla="*/ 28 h 3885"/>
              <a:gd name="T50" fmla="*/ 4554 w 4703"/>
              <a:gd name="T51" fmla="*/ 7 h 3885"/>
              <a:gd name="T52" fmla="*/ 4703 w 4703"/>
              <a:gd name="T53" fmla="*/ 0 h 3885"/>
              <a:gd name="T54" fmla="*/ 4602 w 4703"/>
              <a:gd name="T55" fmla="*/ 3882 h 3885"/>
              <a:gd name="T56" fmla="*/ 4461 w 4703"/>
              <a:gd name="T57" fmla="*/ 3865 h 3885"/>
              <a:gd name="T58" fmla="*/ 4330 w 4703"/>
              <a:gd name="T59" fmla="*/ 3835 h 3885"/>
              <a:gd name="T60" fmla="*/ 4170 w 4703"/>
              <a:gd name="T61" fmla="*/ 3777 h 3885"/>
              <a:gd name="T62" fmla="*/ 3957 w 4703"/>
              <a:gd name="T63" fmla="*/ 3661 h 3885"/>
              <a:gd name="T64" fmla="*/ 3764 w 4703"/>
              <a:gd name="T65" fmla="*/ 3516 h 3885"/>
              <a:gd name="T66" fmla="*/ 3528 w 4703"/>
              <a:gd name="T67" fmla="*/ 3303 h 3885"/>
              <a:gd name="T68" fmla="*/ 3291 w 4703"/>
              <a:gd name="T69" fmla="*/ 3089 h 3885"/>
              <a:gd name="T70" fmla="*/ 3098 w 4703"/>
              <a:gd name="T71" fmla="*/ 2944 h 3885"/>
              <a:gd name="T72" fmla="*/ 2885 w 4703"/>
              <a:gd name="T73" fmla="*/ 2828 h 3885"/>
              <a:gd name="T74" fmla="*/ 2725 w 4703"/>
              <a:gd name="T75" fmla="*/ 2770 h 3885"/>
              <a:gd name="T76" fmla="*/ 2594 w 4703"/>
              <a:gd name="T77" fmla="*/ 2739 h 3885"/>
              <a:gd name="T78" fmla="*/ 2453 w 4703"/>
              <a:gd name="T79" fmla="*/ 2723 h 3885"/>
              <a:gd name="T80" fmla="*/ 2300 w 4703"/>
              <a:gd name="T81" fmla="*/ 2721 h 3885"/>
              <a:gd name="T82" fmla="*/ 2155 w 4703"/>
              <a:gd name="T83" fmla="*/ 2732 h 3885"/>
              <a:gd name="T84" fmla="*/ 2021 w 4703"/>
              <a:gd name="T85" fmla="*/ 2758 h 3885"/>
              <a:gd name="T86" fmla="*/ 1897 w 4703"/>
              <a:gd name="T87" fmla="*/ 2796 h 3885"/>
              <a:gd name="T88" fmla="*/ 1673 w 4703"/>
              <a:gd name="T89" fmla="*/ 2902 h 3885"/>
              <a:gd name="T90" fmla="*/ 1475 w 4703"/>
              <a:gd name="T91" fmla="*/ 3039 h 3885"/>
              <a:gd name="T92" fmla="*/ 1293 w 4703"/>
              <a:gd name="T93" fmla="*/ 3194 h 3885"/>
              <a:gd name="T94" fmla="*/ 999 w 4703"/>
              <a:gd name="T95" fmla="*/ 3465 h 3885"/>
              <a:gd name="T96" fmla="*/ 812 w 4703"/>
              <a:gd name="T97" fmla="*/ 3615 h 3885"/>
              <a:gd name="T98" fmla="*/ 607 w 4703"/>
              <a:gd name="T99" fmla="*/ 3743 h 3885"/>
              <a:gd name="T100" fmla="*/ 415 w 4703"/>
              <a:gd name="T101" fmla="*/ 3822 h 3885"/>
              <a:gd name="T102" fmla="*/ 287 w 4703"/>
              <a:gd name="T103" fmla="*/ 3857 h 3885"/>
              <a:gd name="T104" fmla="*/ 149 w 4703"/>
              <a:gd name="T105" fmla="*/ 3878 h 3885"/>
              <a:gd name="T106" fmla="*/ 0 w 4703"/>
              <a:gd name="T107" fmla="*/ 3885 h 3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703" h="3885">
                <a:moveTo>
                  <a:pt x="0" y="0"/>
                </a:moveTo>
                <a:lnTo>
                  <a:pt x="51" y="1"/>
                </a:lnTo>
                <a:lnTo>
                  <a:pt x="101" y="3"/>
                </a:lnTo>
                <a:lnTo>
                  <a:pt x="149" y="7"/>
                </a:lnTo>
                <a:lnTo>
                  <a:pt x="196" y="12"/>
                </a:lnTo>
                <a:lnTo>
                  <a:pt x="242" y="20"/>
                </a:lnTo>
                <a:lnTo>
                  <a:pt x="287" y="28"/>
                </a:lnTo>
                <a:lnTo>
                  <a:pt x="330" y="38"/>
                </a:lnTo>
                <a:lnTo>
                  <a:pt x="373" y="50"/>
                </a:lnTo>
                <a:lnTo>
                  <a:pt x="415" y="63"/>
                </a:lnTo>
                <a:lnTo>
                  <a:pt x="455" y="76"/>
                </a:lnTo>
                <a:lnTo>
                  <a:pt x="533" y="108"/>
                </a:lnTo>
                <a:lnTo>
                  <a:pt x="607" y="142"/>
                </a:lnTo>
                <a:lnTo>
                  <a:pt x="679" y="182"/>
                </a:lnTo>
                <a:lnTo>
                  <a:pt x="747" y="224"/>
                </a:lnTo>
                <a:lnTo>
                  <a:pt x="812" y="270"/>
                </a:lnTo>
                <a:lnTo>
                  <a:pt x="876" y="319"/>
                </a:lnTo>
                <a:lnTo>
                  <a:pt x="939" y="369"/>
                </a:lnTo>
                <a:lnTo>
                  <a:pt x="999" y="420"/>
                </a:lnTo>
                <a:lnTo>
                  <a:pt x="1058" y="474"/>
                </a:lnTo>
                <a:lnTo>
                  <a:pt x="1176" y="583"/>
                </a:lnTo>
                <a:lnTo>
                  <a:pt x="1293" y="691"/>
                </a:lnTo>
                <a:lnTo>
                  <a:pt x="1353" y="745"/>
                </a:lnTo>
                <a:lnTo>
                  <a:pt x="1413" y="796"/>
                </a:lnTo>
                <a:lnTo>
                  <a:pt x="1475" y="846"/>
                </a:lnTo>
                <a:lnTo>
                  <a:pt x="1539" y="895"/>
                </a:lnTo>
                <a:lnTo>
                  <a:pt x="1605" y="941"/>
                </a:lnTo>
                <a:lnTo>
                  <a:pt x="1673" y="983"/>
                </a:lnTo>
                <a:lnTo>
                  <a:pt x="1744" y="1023"/>
                </a:lnTo>
                <a:lnTo>
                  <a:pt x="1818" y="1057"/>
                </a:lnTo>
                <a:lnTo>
                  <a:pt x="1897" y="1089"/>
                </a:lnTo>
                <a:lnTo>
                  <a:pt x="1936" y="1102"/>
                </a:lnTo>
                <a:lnTo>
                  <a:pt x="1978" y="1115"/>
                </a:lnTo>
                <a:lnTo>
                  <a:pt x="2021" y="1127"/>
                </a:lnTo>
                <a:lnTo>
                  <a:pt x="2064" y="1137"/>
                </a:lnTo>
                <a:lnTo>
                  <a:pt x="2109" y="1145"/>
                </a:lnTo>
                <a:lnTo>
                  <a:pt x="2155" y="1153"/>
                </a:lnTo>
                <a:lnTo>
                  <a:pt x="2202" y="1158"/>
                </a:lnTo>
                <a:lnTo>
                  <a:pt x="2250" y="1162"/>
                </a:lnTo>
                <a:lnTo>
                  <a:pt x="2300" y="1164"/>
                </a:lnTo>
                <a:lnTo>
                  <a:pt x="2352" y="1165"/>
                </a:lnTo>
                <a:lnTo>
                  <a:pt x="2403" y="1164"/>
                </a:lnTo>
                <a:lnTo>
                  <a:pt x="2453" y="1162"/>
                </a:lnTo>
                <a:lnTo>
                  <a:pt x="2501" y="1158"/>
                </a:lnTo>
                <a:lnTo>
                  <a:pt x="2548" y="1153"/>
                </a:lnTo>
                <a:lnTo>
                  <a:pt x="2594" y="1145"/>
                </a:lnTo>
                <a:lnTo>
                  <a:pt x="2639" y="1137"/>
                </a:lnTo>
                <a:lnTo>
                  <a:pt x="2682" y="1127"/>
                </a:lnTo>
                <a:lnTo>
                  <a:pt x="2725" y="1115"/>
                </a:lnTo>
                <a:lnTo>
                  <a:pt x="2767" y="1102"/>
                </a:lnTo>
                <a:lnTo>
                  <a:pt x="2807" y="1089"/>
                </a:lnTo>
                <a:lnTo>
                  <a:pt x="2885" y="1057"/>
                </a:lnTo>
                <a:lnTo>
                  <a:pt x="2959" y="1023"/>
                </a:lnTo>
                <a:lnTo>
                  <a:pt x="3030" y="983"/>
                </a:lnTo>
                <a:lnTo>
                  <a:pt x="3098" y="941"/>
                </a:lnTo>
                <a:lnTo>
                  <a:pt x="3164" y="895"/>
                </a:lnTo>
                <a:lnTo>
                  <a:pt x="3228" y="846"/>
                </a:lnTo>
                <a:lnTo>
                  <a:pt x="3291" y="796"/>
                </a:lnTo>
                <a:lnTo>
                  <a:pt x="3350" y="745"/>
                </a:lnTo>
                <a:lnTo>
                  <a:pt x="3410" y="691"/>
                </a:lnTo>
                <a:lnTo>
                  <a:pt x="3528" y="583"/>
                </a:lnTo>
                <a:lnTo>
                  <a:pt x="3645" y="474"/>
                </a:lnTo>
                <a:lnTo>
                  <a:pt x="3705" y="420"/>
                </a:lnTo>
                <a:lnTo>
                  <a:pt x="3764" y="369"/>
                </a:lnTo>
                <a:lnTo>
                  <a:pt x="3827" y="319"/>
                </a:lnTo>
                <a:lnTo>
                  <a:pt x="3891" y="270"/>
                </a:lnTo>
                <a:lnTo>
                  <a:pt x="3957" y="224"/>
                </a:lnTo>
                <a:lnTo>
                  <a:pt x="4025" y="182"/>
                </a:lnTo>
                <a:lnTo>
                  <a:pt x="4096" y="142"/>
                </a:lnTo>
                <a:lnTo>
                  <a:pt x="4170" y="108"/>
                </a:lnTo>
                <a:lnTo>
                  <a:pt x="4249" y="76"/>
                </a:lnTo>
                <a:lnTo>
                  <a:pt x="4288" y="63"/>
                </a:lnTo>
                <a:lnTo>
                  <a:pt x="4330" y="50"/>
                </a:lnTo>
                <a:lnTo>
                  <a:pt x="4373" y="38"/>
                </a:lnTo>
                <a:lnTo>
                  <a:pt x="4416" y="28"/>
                </a:lnTo>
                <a:lnTo>
                  <a:pt x="4461" y="20"/>
                </a:lnTo>
                <a:lnTo>
                  <a:pt x="4507" y="12"/>
                </a:lnTo>
                <a:lnTo>
                  <a:pt x="4554" y="7"/>
                </a:lnTo>
                <a:lnTo>
                  <a:pt x="4602" y="3"/>
                </a:lnTo>
                <a:lnTo>
                  <a:pt x="4652" y="1"/>
                </a:lnTo>
                <a:lnTo>
                  <a:pt x="4703" y="0"/>
                </a:lnTo>
                <a:lnTo>
                  <a:pt x="4703" y="3885"/>
                </a:lnTo>
                <a:lnTo>
                  <a:pt x="4652" y="3884"/>
                </a:lnTo>
                <a:lnTo>
                  <a:pt x="4602" y="3882"/>
                </a:lnTo>
                <a:lnTo>
                  <a:pt x="4554" y="3878"/>
                </a:lnTo>
                <a:lnTo>
                  <a:pt x="4507" y="3873"/>
                </a:lnTo>
                <a:lnTo>
                  <a:pt x="4461" y="3865"/>
                </a:lnTo>
                <a:lnTo>
                  <a:pt x="4416" y="3857"/>
                </a:lnTo>
                <a:lnTo>
                  <a:pt x="4373" y="3847"/>
                </a:lnTo>
                <a:lnTo>
                  <a:pt x="4330" y="3835"/>
                </a:lnTo>
                <a:lnTo>
                  <a:pt x="4288" y="3822"/>
                </a:lnTo>
                <a:lnTo>
                  <a:pt x="4249" y="3809"/>
                </a:lnTo>
                <a:lnTo>
                  <a:pt x="4170" y="3777"/>
                </a:lnTo>
                <a:lnTo>
                  <a:pt x="4096" y="3743"/>
                </a:lnTo>
                <a:lnTo>
                  <a:pt x="4025" y="3703"/>
                </a:lnTo>
                <a:lnTo>
                  <a:pt x="3957" y="3661"/>
                </a:lnTo>
                <a:lnTo>
                  <a:pt x="3891" y="3615"/>
                </a:lnTo>
                <a:lnTo>
                  <a:pt x="3827" y="3566"/>
                </a:lnTo>
                <a:lnTo>
                  <a:pt x="3764" y="3516"/>
                </a:lnTo>
                <a:lnTo>
                  <a:pt x="3705" y="3465"/>
                </a:lnTo>
                <a:lnTo>
                  <a:pt x="3645" y="3411"/>
                </a:lnTo>
                <a:lnTo>
                  <a:pt x="3528" y="3303"/>
                </a:lnTo>
                <a:lnTo>
                  <a:pt x="3410" y="3194"/>
                </a:lnTo>
                <a:lnTo>
                  <a:pt x="3350" y="3140"/>
                </a:lnTo>
                <a:lnTo>
                  <a:pt x="3291" y="3089"/>
                </a:lnTo>
                <a:lnTo>
                  <a:pt x="3228" y="3039"/>
                </a:lnTo>
                <a:lnTo>
                  <a:pt x="3164" y="2990"/>
                </a:lnTo>
                <a:lnTo>
                  <a:pt x="3098" y="2944"/>
                </a:lnTo>
                <a:lnTo>
                  <a:pt x="3030" y="2902"/>
                </a:lnTo>
                <a:lnTo>
                  <a:pt x="2959" y="2862"/>
                </a:lnTo>
                <a:lnTo>
                  <a:pt x="2885" y="2828"/>
                </a:lnTo>
                <a:lnTo>
                  <a:pt x="2807" y="2796"/>
                </a:lnTo>
                <a:lnTo>
                  <a:pt x="2767" y="2782"/>
                </a:lnTo>
                <a:lnTo>
                  <a:pt x="2725" y="2770"/>
                </a:lnTo>
                <a:lnTo>
                  <a:pt x="2682" y="2758"/>
                </a:lnTo>
                <a:lnTo>
                  <a:pt x="2639" y="2748"/>
                </a:lnTo>
                <a:lnTo>
                  <a:pt x="2594" y="2739"/>
                </a:lnTo>
                <a:lnTo>
                  <a:pt x="2548" y="2732"/>
                </a:lnTo>
                <a:lnTo>
                  <a:pt x="2501" y="2727"/>
                </a:lnTo>
                <a:lnTo>
                  <a:pt x="2453" y="2723"/>
                </a:lnTo>
                <a:lnTo>
                  <a:pt x="2403" y="2721"/>
                </a:lnTo>
                <a:lnTo>
                  <a:pt x="2352" y="2720"/>
                </a:lnTo>
                <a:lnTo>
                  <a:pt x="2300" y="2721"/>
                </a:lnTo>
                <a:lnTo>
                  <a:pt x="2250" y="2723"/>
                </a:lnTo>
                <a:lnTo>
                  <a:pt x="2202" y="2727"/>
                </a:lnTo>
                <a:lnTo>
                  <a:pt x="2155" y="2732"/>
                </a:lnTo>
                <a:lnTo>
                  <a:pt x="2109" y="2739"/>
                </a:lnTo>
                <a:lnTo>
                  <a:pt x="2064" y="2748"/>
                </a:lnTo>
                <a:lnTo>
                  <a:pt x="2021" y="2758"/>
                </a:lnTo>
                <a:lnTo>
                  <a:pt x="1978" y="2770"/>
                </a:lnTo>
                <a:lnTo>
                  <a:pt x="1936" y="2782"/>
                </a:lnTo>
                <a:lnTo>
                  <a:pt x="1897" y="2796"/>
                </a:lnTo>
                <a:lnTo>
                  <a:pt x="1818" y="2828"/>
                </a:lnTo>
                <a:lnTo>
                  <a:pt x="1744" y="2862"/>
                </a:lnTo>
                <a:lnTo>
                  <a:pt x="1673" y="2902"/>
                </a:lnTo>
                <a:lnTo>
                  <a:pt x="1605" y="2944"/>
                </a:lnTo>
                <a:lnTo>
                  <a:pt x="1539" y="2990"/>
                </a:lnTo>
                <a:lnTo>
                  <a:pt x="1475" y="3039"/>
                </a:lnTo>
                <a:lnTo>
                  <a:pt x="1413" y="3089"/>
                </a:lnTo>
                <a:lnTo>
                  <a:pt x="1353" y="3140"/>
                </a:lnTo>
                <a:lnTo>
                  <a:pt x="1293" y="3194"/>
                </a:lnTo>
                <a:lnTo>
                  <a:pt x="1176" y="3303"/>
                </a:lnTo>
                <a:lnTo>
                  <a:pt x="1058" y="3411"/>
                </a:lnTo>
                <a:lnTo>
                  <a:pt x="999" y="3465"/>
                </a:lnTo>
                <a:lnTo>
                  <a:pt x="939" y="3516"/>
                </a:lnTo>
                <a:lnTo>
                  <a:pt x="876" y="3566"/>
                </a:lnTo>
                <a:lnTo>
                  <a:pt x="812" y="3615"/>
                </a:lnTo>
                <a:lnTo>
                  <a:pt x="747" y="3661"/>
                </a:lnTo>
                <a:lnTo>
                  <a:pt x="679" y="3703"/>
                </a:lnTo>
                <a:lnTo>
                  <a:pt x="607" y="3743"/>
                </a:lnTo>
                <a:lnTo>
                  <a:pt x="533" y="3777"/>
                </a:lnTo>
                <a:lnTo>
                  <a:pt x="455" y="3809"/>
                </a:lnTo>
                <a:lnTo>
                  <a:pt x="415" y="3822"/>
                </a:lnTo>
                <a:lnTo>
                  <a:pt x="373" y="3835"/>
                </a:lnTo>
                <a:lnTo>
                  <a:pt x="330" y="3847"/>
                </a:lnTo>
                <a:lnTo>
                  <a:pt x="287" y="3857"/>
                </a:lnTo>
                <a:lnTo>
                  <a:pt x="242" y="3865"/>
                </a:lnTo>
                <a:lnTo>
                  <a:pt x="196" y="3873"/>
                </a:lnTo>
                <a:lnTo>
                  <a:pt x="149" y="3878"/>
                </a:lnTo>
                <a:lnTo>
                  <a:pt x="101" y="3882"/>
                </a:lnTo>
                <a:lnTo>
                  <a:pt x="51" y="3884"/>
                </a:lnTo>
                <a:lnTo>
                  <a:pt x="0" y="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E33745E6-DCE4-8EFE-5873-F58809FBA8AF}"/>
              </a:ext>
            </a:extLst>
          </p:cNvPr>
          <p:cNvSpPr>
            <a:spLocks/>
          </p:cNvSpPr>
          <p:nvPr/>
        </p:nvSpPr>
        <p:spPr bwMode="auto">
          <a:xfrm>
            <a:off x="1484313" y="2791482"/>
            <a:ext cx="1536700" cy="1543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957BC956-28BC-DED0-D3B4-6682DC29F286}"/>
              </a:ext>
            </a:extLst>
          </p:cNvPr>
          <p:cNvSpPr>
            <a:spLocks/>
          </p:cNvSpPr>
          <p:nvPr/>
        </p:nvSpPr>
        <p:spPr bwMode="auto">
          <a:xfrm>
            <a:off x="1637507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38">
            <a:extLst>
              <a:ext uri="{FF2B5EF4-FFF2-40B4-BE49-F238E27FC236}">
                <a16:creationId xmlns:a16="http://schemas.microsoft.com/office/drawing/2014/main" id="{993410F0-533B-8141-65E7-92CB8658462D}"/>
              </a:ext>
            </a:extLst>
          </p:cNvPr>
          <p:cNvSpPr>
            <a:spLocks/>
          </p:cNvSpPr>
          <p:nvPr/>
        </p:nvSpPr>
        <p:spPr bwMode="auto">
          <a:xfrm>
            <a:off x="3351213" y="2791482"/>
            <a:ext cx="1536700" cy="1543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39">
            <a:extLst>
              <a:ext uri="{FF2B5EF4-FFF2-40B4-BE49-F238E27FC236}">
                <a16:creationId xmlns:a16="http://schemas.microsoft.com/office/drawing/2014/main" id="{2DD5AD42-5ECB-642D-93A0-558BDF31D285}"/>
              </a:ext>
            </a:extLst>
          </p:cNvPr>
          <p:cNvSpPr>
            <a:spLocks/>
          </p:cNvSpPr>
          <p:nvPr/>
        </p:nvSpPr>
        <p:spPr bwMode="auto">
          <a:xfrm>
            <a:off x="3505201" y="2945470"/>
            <a:ext cx="1228725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44">
            <a:extLst>
              <a:ext uri="{FF2B5EF4-FFF2-40B4-BE49-F238E27FC236}">
                <a16:creationId xmlns:a16="http://schemas.microsoft.com/office/drawing/2014/main" id="{039900D4-AB89-B6FE-FC27-09F1D43AB309}"/>
              </a:ext>
            </a:extLst>
          </p:cNvPr>
          <p:cNvSpPr>
            <a:spLocks/>
          </p:cNvSpPr>
          <p:nvPr/>
        </p:nvSpPr>
        <p:spPr bwMode="auto">
          <a:xfrm>
            <a:off x="5216526" y="2791482"/>
            <a:ext cx="1538288" cy="15430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058C5486-98D7-5113-38A4-1ACD117A8AEC}"/>
              </a:ext>
            </a:extLst>
          </p:cNvPr>
          <p:cNvSpPr>
            <a:spLocks/>
          </p:cNvSpPr>
          <p:nvPr/>
        </p:nvSpPr>
        <p:spPr bwMode="auto">
          <a:xfrm>
            <a:off x="5370513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70">
            <a:extLst>
              <a:ext uri="{FF2B5EF4-FFF2-40B4-BE49-F238E27FC236}">
                <a16:creationId xmlns:a16="http://schemas.microsoft.com/office/drawing/2014/main" id="{11CBBD2D-6FE4-9E00-BDE8-D92B7A32E0D6}"/>
              </a:ext>
            </a:extLst>
          </p:cNvPr>
          <p:cNvSpPr>
            <a:spLocks/>
          </p:cNvSpPr>
          <p:nvPr/>
        </p:nvSpPr>
        <p:spPr bwMode="auto">
          <a:xfrm>
            <a:off x="7082632" y="2791482"/>
            <a:ext cx="1538288" cy="1543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71">
            <a:extLst>
              <a:ext uri="{FF2B5EF4-FFF2-40B4-BE49-F238E27FC236}">
                <a16:creationId xmlns:a16="http://schemas.microsoft.com/office/drawing/2014/main" id="{E659CD1E-AF44-292B-FDD5-6B3985CA4584}"/>
              </a:ext>
            </a:extLst>
          </p:cNvPr>
          <p:cNvSpPr>
            <a:spLocks/>
          </p:cNvSpPr>
          <p:nvPr/>
        </p:nvSpPr>
        <p:spPr bwMode="auto">
          <a:xfrm>
            <a:off x="7236620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81">
            <a:extLst>
              <a:ext uri="{FF2B5EF4-FFF2-40B4-BE49-F238E27FC236}">
                <a16:creationId xmlns:a16="http://schemas.microsoft.com/office/drawing/2014/main" id="{D87D3AED-5D07-2CE0-36F1-76F998905A32}"/>
              </a:ext>
            </a:extLst>
          </p:cNvPr>
          <p:cNvSpPr>
            <a:spLocks/>
          </p:cNvSpPr>
          <p:nvPr/>
        </p:nvSpPr>
        <p:spPr bwMode="auto">
          <a:xfrm>
            <a:off x="8949532" y="2791482"/>
            <a:ext cx="1538288" cy="15430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82">
            <a:extLst>
              <a:ext uri="{FF2B5EF4-FFF2-40B4-BE49-F238E27FC236}">
                <a16:creationId xmlns:a16="http://schemas.microsoft.com/office/drawing/2014/main" id="{52E134BA-1397-8C12-55DD-D91CC2891C2E}"/>
              </a:ext>
            </a:extLst>
          </p:cNvPr>
          <p:cNvSpPr>
            <a:spLocks/>
          </p:cNvSpPr>
          <p:nvPr/>
        </p:nvSpPr>
        <p:spPr bwMode="auto">
          <a:xfrm>
            <a:off x="9103520" y="2945470"/>
            <a:ext cx="1230313" cy="1235075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39700" dist="127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E255AFDC-6ACE-115D-EBA4-E927E1243C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86903" y="3197247"/>
            <a:ext cx="731520" cy="731520"/>
          </a:xfrm>
          <a:prstGeom prst="rect">
            <a:avLst/>
          </a:prstGeom>
        </p:spPr>
      </p:pic>
      <p:pic>
        <p:nvPicPr>
          <p:cNvPr id="39" name="Graphic 38" descr="Bullseye with solid fill">
            <a:extLst>
              <a:ext uri="{FF2B5EF4-FFF2-40B4-BE49-F238E27FC236}">
                <a16:creationId xmlns:a16="http://schemas.microsoft.com/office/drawing/2014/main" id="{F9CB5020-BABC-E644-D34F-A8025CCFB0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53803" y="3197247"/>
            <a:ext cx="731520" cy="731520"/>
          </a:xfrm>
          <a:prstGeom prst="rect">
            <a:avLst/>
          </a:prstGeom>
        </p:spPr>
      </p:pic>
      <p:pic>
        <p:nvPicPr>
          <p:cNvPr id="40" name="Graphic 39" descr="Single gear with solid fill">
            <a:extLst>
              <a:ext uri="{FF2B5EF4-FFF2-40B4-BE49-F238E27FC236}">
                <a16:creationId xmlns:a16="http://schemas.microsoft.com/office/drawing/2014/main" id="{9421F816-408E-A2D0-470B-80CD6FF584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19909" y="3197247"/>
            <a:ext cx="731520" cy="731520"/>
          </a:xfrm>
          <a:prstGeom prst="rect">
            <a:avLst/>
          </a:prstGeom>
        </p:spPr>
      </p:pic>
      <p:pic>
        <p:nvPicPr>
          <p:cNvPr id="47" name="Graphic 46" descr="Rocket with solid fill">
            <a:extLst>
              <a:ext uri="{FF2B5EF4-FFF2-40B4-BE49-F238E27FC236}">
                <a16:creationId xmlns:a16="http://schemas.microsoft.com/office/drawing/2014/main" id="{83781017-8EF5-406E-2492-A3559BECE3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86016" y="3197247"/>
            <a:ext cx="731520" cy="731520"/>
          </a:xfrm>
          <a:prstGeom prst="rect">
            <a:avLst/>
          </a:prstGeom>
        </p:spPr>
      </p:pic>
      <p:pic>
        <p:nvPicPr>
          <p:cNvPr id="48" name="Graphic 47" descr="Bar graph with upward trend with solid fill">
            <a:extLst>
              <a:ext uri="{FF2B5EF4-FFF2-40B4-BE49-F238E27FC236}">
                <a16:creationId xmlns:a16="http://schemas.microsoft.com/office/drawing/2014/main" id="{B015F93F-4054-783F-5B02-9CAE471334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352916" y="3197247"/>
            <a:ext cx="731520" cy="73152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3B1E5775-610E-3028-DA3D-FB8F5D406F0E}"/>
              </a:ext>
            </a:extLst>
          </p:cNvPr>
          <p:cNvGrpSpPr/>
          <p:nvPr/>
        </p:nvGrpSpPr>
        <p:grpSpPr>
          <a:xfrm>
            <a:off x="789623" y="4594192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AA52042-A2C0-9E6A-6931-6FAAF27B0F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48D6025-EDE5-E149-ECD1-EE71FB0A16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A8240C6-4622-10E5-1D19-85164624C96F}"/>
              </a:ext>
            </a:extLst>
          </p:cNvPr>
          <p:cNvGrpSpPr/>
          <p:nvPr/>
        </p:nvGrpSpPr>
        <p:grpSpPr>
          <a:xfrm>
            <a:off x="4522629" y="4594192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0D571A4-509A-713A-5C6B-6F6271A6B8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7DF7F4-0019-D305-4314-5B3745E5DC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52E3100-BAFC-4C92-FD7F-75BF6A2D023D}"/>
              </a:ext>
            </a:extLst>
          </p:cNvPr>
          <p:cNvGrpSpPr/>
          <p:nvPr/>
        </p:nvGrpSpPr>
        <p:grpSpPr>
          <a:xfrm>
            <a:off x="8255636" y="4594192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DE37F26-00C9-A89C-0173-6C9162FE80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EA5B5D7-41B9-C5C5-EE80-2FB8828470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105CDFD-14BF-FD74-E807-2D75BD03F044}"/>
              </a:ext>
            </a:extLst>
          </p:cNvPr>
          <p:cNvGrpSpPr/>
          <p:nvPr/>
        </p:nvGrpSpPr>
        <p:grpSpPr>
          <a:xfrm>
            <a:off x="2656523" y="1103110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134F73F-ABC4-70A6-76F4-D098EEA003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09874B3-F628-7CF1-5699-22A8304A75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5CEAF8F-2CC0-C0AD-BABE-0FDF220490CF}"/>
              </a:ext>
            </a:extLst>
          </p:cNvPr>
          <p:cNvGrpSpPr/>
          <p:nvPr/>
        </p:nvGrpSpPr>
        <p:grpSpPr>
          <a:xfrm>
            <a:off x="6388736" y="1103110"/>
            <a:ext cx="2926080" cy="1290153"/>
            <a:chOff x="332936" y="2627766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873A87E-6252-D099-E731-E8D7EDC608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D90C48-56A2-B671-4958-F2B5887EAA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017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462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Circle Process Diagram – Slide Template</vt:lpstr>
      <vt:lpstr>Circle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Process Diagram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2026-06-15T21:33:09Z</dcterms:modified>
  <cp:category>Charts &amp; Diagrams</cp:category>
</cp:coreProperties>
</file>