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5" r:id="rId4"/>
    <p:sldId id="368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1" d="100"/>
          <a:sy n="131" d="100"/>
        </p:scale>
        <p:origin x="-113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F451B-2978-2F6A-FC88-06F0CE0CB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54FB9-870A-56B9-7757-232E9A2E4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 Insights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14A25CD-D132-3681-7E25-385F6D3D56F2}"/>
              </a:ext>
            </a:extLst>
          </p:cNvPr>
          <p:cNvGrpSpPr/>
          <p:nvPr/>
        </p:nvGrpSpPr>
        <p:grpSpPr>
          <a:xfrm>
            <a:off x="5367694" y="496203"/>
            <a:ext cx="5497498" cy="5771314"/>
            <a:chOff x="3003550" y="182563"/>
            <a:chExt cx="6183313" cy="6491288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81CFDDBF-489A-8997-FFA3-0369365D7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088" y="182563"/>
              <a:ext cx="850900" cy="760413"/>
            </a:xfrm>
            <a:custGeom>
              <a:avLst/>
              <a:gdLst>
                <a:gd name="T0" fmla="*/ 2639 w 3746"/>
                <a:gd name="T1" fmla="*/ 3151 h 3348"/>
                <a:gd name="T2" fmla="*/ 2543 w 3746"/>
                <a:gd name="T3" fmla="*/ 3190 h 3348"/>
                <a:gd name="T4" fmla="*/ 2639 w 3746"/>
                <a:gd name="T5" fmla="*/ 3015 h 3348"/>
                <a:gd name="T6" fmla="*/ 2630 w 3746"/>
                <a:gd name="T7" fmla="*/ 2900 h 3348"/>
                <a:gd name="T8" fmla="*/ 2308 w 3746"/>
                <a:gd name="T9" fmla="*/ 3061 h 3348"/>
                <a:gd name="T10" fmla="*/ 2060 w 3746"/>
                <a:gd name="T11" fmla="*/ 2633 h 3348"/>
                <a:gd name="T12" fmla="*/ 1725 w 3746"/>
                <a:gd name="T13" fmla="*/ 2781 h 3348"/>
                <a:gd name="T14" fmla="*/ 1495 w 3746"/>
                <a:gd name="T15" fmla="*/ 2690 h 3348"/>
                <a:gd name="T16" fmla="*/ 1192 w 3746"/>
                <a:gd name="T17" fmla="*/ 2422 h 3348"/>
                <a:gd name="T18" fmla="*/ 977 w 3746"/>
                <a:gd name="T19" fmla="*/ 2095 h 3348"/>
                <a:gd name="T20" fmla="*/ 763 w 3746"/>
                <a:gd name="T21" fmla="*/ 2013 h 3348"/>
                <a:gd name="T22" fmla="*/ 701 w 3746"/>
                <a:gd name="T23" fmla="*/ 1696 h 3348"/>
                <a:gd name="T24" fmla="*/ 577 w 3746"/>
                <a:gd name="T25" fmla="*/ 1576 h 3348"/>
                <a:gd name="T26" fmla="*/ 450 w 3746"/>
                <a:gd name="T27" fmla="*/ 1593 h 3348"/>
                <a:gd name="T28" fmla="*/ 267 w 3746"/>
                <a:gd name="T29" fmla="*/ 1339 h 3348"/>
                <a:gd name="T30" fmla="*/ 18 w 3746"/>
                <a:gd name="T31" fmla="*/ 1150 h 3348"/>
                <a:gd name="T32" fmla="*/ 0 w 3746"/>
                <a:gd name="T33" fmla="*/ 951 h 3348"/>
                <a:gd name="T34" fmla="*/ 376 w 3746"/>
                <a:gd name="T35" fmla="*/ 1019 h 3348"/>
                <a:gd name="T36" fmla="*/ 597 w 3746"/>
                <a:gd name="T37" fmla="*/ 839 h 3348"/>
                <a:gd name="T38" fmla="*/ 712 w 3746"/>
                <a:gd name="T39" fmla="*/ 861 h 3348"/>
                <a:gd name="T40" fmla="*/ 963 w 3746"/>
                <a:gd name="T41" fmla="*/ 757 h 3348"/>
                <a:gd name="T42" fmla="*/ 1138 w 3746"/>
                <a:gd name="T43" fmla="*/ 785 h 3348"/>
                <a:gd name="T44" fmla="*/ 1230 w 3746"/>
                <a:gd name="T45" fmla="*/ 705 h 3348"/>
                <a:gd name="T46" fmla="*/ 1247 w 3746"/>
                <a:gd name="T47" fmla="*/ 601 h 3348"/>
                <a:gd name="T48" fmla="*/ 1388 w 3746"/>
                <a:gd name="T49" fmla="*/ 599 h 3348"/>
                <a:gd name="T50" fmla="*/ 1471 w 3746"/>
                <a:gd name="T51" fmla="*/ 531 h 3348"/>
                <a:gd name="T52" fmla="*/ 1498 w 3746"/>
                <a:gd name="T53" fmla="*/ 405 h 3348"/>
                <a:gd name="T54" fmla="*/ 2166 w 3746"/>
                <a:gd name="T55" fmla="*/ 0 h 3348"/>
                <a:gd name="T56" fmla="*/ 2237 w 3746"/>
                <a:gd name="T57" fmla="*/ 71 h 3348"/>
                <a:gd name="T58" fmla="*/ 2380 w 3746"/>
                <a:gd name="T59" fmla="*/ 8 h 3348"/>
                <a:gd name="T60" fmla="*/ 2338 w 3746"/>
                <a:gd name="T61" fmla="*/ 244 h 3348"/>
                <a:gd name="T62" fmla="*/ 2589 w 3746"/>
                <a:gd name="T63" fmla="*/ 934 h 3348"/>
                <a:gd name="T64" fmla="*/ 2912 w 3746"/>
                <a:gd name="T65" fmla="*/ 1040 h 3348"/>
                <a:gd name="T66" fmla="*/ 3192 w 3746"/>
                <a:gd name="T67" fmla="*/ 1297 h 3348"/>
                <a:gd name="T68" fmla="*/ 3182 w 3746"/>
                <a:gd name="T69" fmla="*/ 1371 h 3348"/>
                <a:gd name="T70" fmla="*/ 2967 w 3746"/>
                <a:gd name="T71" fmla="*/ 1516 h 3348"/>
                <a:gd name="T72" fmla="*/ 3023 w 3746"/>
                <a:gd name="T73" fmla="*/ 2135 h 3348"/>
                <a:gd name="T74" fmla="*/ 3264 w 3746"/>
                <a:gd name="T75" fmla="*/ 2346 h 3348"/>
                <a:gd name="T76" fmla="*/ 3602 w 3746"/>
                <a:gd name="T77" fmla="*/ 2396 h 3348"/>
                <a:gd name="T78" fmla="*/ 3529 w 3746"/>
                <a:gd name="T79" fmla="*/ 2542 h 3348"/>
                <a:gd name="T80" fmla="*/ 3550 w 3746"/>
                <a:gd name="T81" fmla="*/ 2633 h 3348"/>
                <a:gd name="T82" fmla="*/ 3493 w 3746"/>
                <a:gd name="T83" fmla="*/ 2666 h 3348"/>
                <a:gd name="T84" fmla="*/ 3746 w 3746"/>
                <a:gd name="T85" fmla="*/ 2947 h 3348"/>
                <a:gd name="T86" fmla="*/ 3589 w 3746"/>
                <a:gd name="T87" fmla="*/ 3151 h 3348"/>
                <a:gd name="T88" fmla="*/ 3479 w 3746"/>
                <a:gd name="T89" fmla="*/ 3089 h 3348"/>
                <a:gd name="T90" fmla="*/ 3294 w 3746"/>
                <a:gd name="T91" fmla="*/ 3214 h 3348"/>
                <a:gd name="T92" fmla="*/ 3258 w 3746"/>
                <a:gd name="T93" fmla="*/ 3321 h 3348"/>
                <a:gd name="T94" fmla="*/ 3141 w 3746"/>
                <a:gd name="T95" fmla="*/ 3348 h 3348"/>
                <a:gd name="T96" fmla="*/ 2988 w 3746"/>
                <a:gd name="T97" fmla="*/ 3225 h 3348"/>
                <a:gd name="T98" fmla="*/ 2936 w 3746"/>
                <a:gd name="T99" fmla="*/ 3040 h 3348"/>
                <a:gd name="T100" fmla="*/ 2639 w 3746"/>
                <a:gd name="T101" fmla="*/ 3151 h 3348"/>
                <a:gd name="T102" fmla="*/ 2639 w 3746"/>
                <a:gd name="T103" fmla="*/ 3151 h 3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46" h="3348">
                  <a:moveTo>
                    <a:pt x="2639" y="3151"/>
                  </a:moveTo>
                  <a:lnTo>
                    <a:pt x="2543" y="3190"/>
                  </a:lnTo>
                  <a:lnTo>
                    <a:pt x="2639" y="3015"/>
                  </a:lnTo>
                  <a:lnTo>
                    <a:pt x="2630" y="2900"/>
                  </a:lnTo>
                  <a:lnTo>
                    <a:pt x="2308" y="3061"/>
                  </a:lnTo>
                  <a:lnTo>
                    <a:pt x="2060" y="2633"/>
                  </a:lnTo>
                  <a:lnTo>
                    <a:pt x="1725" y="2781"/>
                  </a:lnTo>
                  <a:lnTo>
                    <a:pt x="1495" y="2690"/>
                  </a:lnTo>
                  <a:lnTo>
                    <a:pt x="1192" y="2422"/>
                  </a:lnTo>
                  <a:lnTo>
                    <a:pt x="977" y="2095"/>
                  </a:lnTo>
                  <a:lnTo>
                    <a:pt x="763" y="2013"/>
                  </a:lnTo>
                  <a:lnTo>
                    <a:pt x="701" y="1696"/>
                  </a:lnTo>
                  <a:lnTo>
                    <a:pt x="577" y="1576"/>
                  </a:lnTo>
                  <a:lnTo>
                    <a:pt x="450" y="1593"/>
                  </a:lnTo>
                  <a:lnTo>
                    <a:pt x="267" y="1339"/>
                  </a:lnTo>
                  <a:lnTo>
                    <a:pt x="18" y="1150"/>
                  </a:lnTo>
                  <a:lnTo>
                    <a:pt x="0" y="951"/>
                  </a:lnTo>
                  <a:lnTo>
                    <a:pt x="376" y="1019"/>
                  </a:lnTo>
                  <a:lnTo>
                    <a:pt x="597" y="839"/>
                  </a:lnTo>
                  <a:lnTo>
                    <a:pt x="712" y="861"/>
                  </a:lnTo>
                  <a:lnTo>
                    <a:pt x="963" y="757"/>
                  </a:lnTo>
                  <a:lnTo>
                    <a:pt x="1138" y="785"/>
                  </a:lnTo>
                  <a:lnTo>
                    <a:pt x="1230" y="705"/>
                  </a:lnTo>
                  <a:lnTo>
                    <a:pt x="1247" y="601"/>
                  </a:lnTo>
                  <a:lnTo>
                    <a:pt x="1388" y="599"/>
                  </a:lnTo>
                  <a:lnTo>
                    <a:pt x="1471" y="531"/>
                  </a:lnTo>
                  <a:lnTo>
                    <a:pt x="1498" y="405"/>
                  </a:lnTo>
                  <a:lnTo>
                    <a:pt x="2166" y="0"/>
                  </a:lnTo>
                  <a:lnTo>
                    <a:pt x="2237" y="71"/>
                  </a:lnTo>
                  <a:lnTo>
                    <a:pt x="2380" y="8"/>
                  </a:lnTo>
                  <a:lnTo>
                    <a:pt x="2338" y="244"/>
                  </a:lnTo>
                  <a:lnTo>
                    <a:pt x="2589" y="934"/>
                  </a:lnTo>
                  <a:lnTo>
                    <a:pt x="2912" y="1040"/>
                  </a:lnTo>
                  <a:lnTo>
                    <a:pt x="3192" y="1297"/>
                  </a:lnTo>
                  <a:lnTo>
                    <a:pt x="3182" y="1371"/>
                  </a:lnTo>
                  <a:lnTo>
                    <a:pt x="2967" y="1516"/>
                  </a:lnTo>
                  <a:lnTo>
                    <a:pt x="3023" y="2135"/>
                  </a:lnTo>
                  <a:lnTo>
                    <a:pt x="3264" y="2346"/>
                  </a:lnTo>
                  <a:lnTo>
                    <a:pt x="3602" y="2396"/>
                  </a:lnTo>
                  <a:lnTo>
                    <a:pt x="3529" y="2542"/>
                  </a:lnTo>
                  <a:lnTo>
                    <a:pt x="3550" y="2633"/>
                  </a:lnTo>
                  <a:lnTo>
                    <a:pt x="3493" y="2666"/>
                  </a:lnTo>
                  <a:lnTo>
                    <a:pt x="3746" y="2947"/>
                  </a:lnTo>
                  <a:lnTo>
                    <a:pt x="3589" y="3151"/>
                  </a:lnTo>
                  <a:lnTo>
                    <a:pt x="3479" y="3089"/>
                  </a:lnTo>
                  <a:lnTo>
                    <a:pt x="3294" y="3214"/>
                  </a:lnTo>
                  <a:lnTo>
                    <a:pt x="3258" y="3321"/>
                  </a:lnTo>
                  <a:lnTo>
                    <a:pt x="3141" y="3348"/>
                  </a:lnTo>
                  <a:lnTo>
                    <a:pt x="2988" y="3225"/>
                  </a:lnTo>
                  <a:lnTo>
                    <a:pt x="2936" y="3040"/>
                  </a:lnTo>
                  <a:lnTo>
                    <a:pt x="2639" y="3151"/>
                  </a:lnTo>
                  <a:lnTo>
                    <a:pt x="2639" y="3151"/>
                  </a:lnTo>
                  <a:close/>
                </a:path>
              </a:pathLst>
            </a:custGeom>
            <a:solidFill>
              <a:srgbClr val="78909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D196B9E2-862D-78BF-ABB5-2CA31ED7656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5" y="1473200"/>
              <a:ext cx="1201738" cy="657225"/>
            </a:xfrm>
            <a:custGeom>
              <a:avLst/>
              <a:gdLst>
                <a:gd name="T0" fmla="*/ 3447 w 5300"/>
                <a:gd name="T1" fmla="*/ 2706 h 2900"/>
                <a:gd name="T2" fmla="*/ 3409 w 5300"/>
                <a:gd name="T3" fmla="*/ 2510 h 2900"/>
                <a:gd name="T4" fmla="*/ 3714 w 5300"/>
                <a:gd name="T5" fmla="*/ 2231 h 2900"/>
                <a:gd name="T6" fmla="*/ 4055 w 5300"/>
                <a:gd name="T7" fmla="*/ 2190 h 2900"/>
                <a:gd name="T8" fmla="*/ 4105 w 5300"/>
                <a:gd name="T9" fmla="*/ 2004 h 2900"/>
                <a:gd name="T10" fmla="*/ 4009 w 5300"/>
                <a:gd name="T11" fmla="*/ 1901 h 2900"/>
                <a:gd name="T12" fmla="*/ 4042 w 5300"/>
                <a:gd name="T13" fmla="*/ 1448 h 2900"/>
                <a:gd name="T14" fmla="*/ 3534 w 5300"/>
                <a:gd name="T15" fmla="*/ 1622 h 2900"/>
                <a:gd name="T16" fmla="*/ 2750 w 5300"/>
                <a:gd name="T17" fmla="*/ 1979 h 2900"/>
                <a:gd name="T18" fmla="*/ 2486 w 5300"/>
                <a:gd name="T19" fmla="*/ 1958 h 2900"/>
                <a:gd name="T20" fmla="*/ 2161 w 5300"/>
                <a:gd name="T21" fmla="*/ 2457 h 2900"/>
                <a:gd name="T22" fmla="*/ 1984 w 5300"/>
                <a:gd name="T23" fmla="*/ 2698 h 2900"/>
                <a:gd name="T24" fmla="*/ 1113 w 5300"/>
                <a:gd name="T25" fmla="*/ 2687 h 2900"/>
                <a:gd name="T26" fmla="*/ 551 w 5300"/>
                <a:gd name="T27" fmla="*/ 2884 h 2900"/>
                <a:gd name="T28" fmla="*/ 530 w 5300"/>
                <a:gd name="T29" fmla="*/ 2499 h 2900"/>
                <a:gd name="T30" fmla="*/ 115 w 5300"/>
                <a:gd name="T31" fmla="*/ 2338 h 2900"/>
                <a:gd name="T32" fmla="*/ 71 w 5300"/>
                <a:gd name="T33" fmla="*/ 2024 h 2900"/>
                <a:gd name="T34" fmla="*/ 246 w 5300"/>
                <a:gd name="T35" fmla="*/ 1986 h 2900"/>
                <a:gd name="T36" fmla="*/ 366 w 5300"/>
                <a:gd name="T37" fmla="*/ 2062 h 2900"/>
                <a:gd name="T38" fmla="*/ 685 w 5300"/>
                <a:gd name="T39" fmla="*/ 1972 h 2900"/>
                <a:gd name="T40" fmla="*/ 931 w 5300"/>
                <a:gd name="T41" fmla="*/ 1888 h 2900"/>
                <a:gd name="T42" fmla="*/ 971 w 5300"/>
                <a:gd name="T43" fmla="*/ 1666 h 2900"/>
                <a:gd name="T44" fmla="*/ 1468 w 5300"/>
                <a:gd name="T45" fmla="*/ 1327 h 2900"/>
                <a:gd name="T46" fmla="*/ 1545 w 5300"/>
                <a:gd name="T47" fmla="*/ 1046 h 2900"/>
                <a:gd name="T48" fmla="*/ 2096 w 5300"/>
                <a:gd name="T49" fmla="*/ 912 h 2900"/>
                <a:gd name="T50" fmla="*/ 2366 w 5300"/>
                <a:gd name="T51" fmla="*/ 625 h 2900"/>
                <a:gd name="T52" fmla="*/ 2380 w 5300"/>
                <a:gd name="T53" fmla="*/ 399 h 2900"/>
                <a:gd name="T54" fmla="*/ 2647 w 5300"/>
                <a:gd name="T55" fmla="*/ 197 h 2900"/>
                <a:gd name="T56" fmla="*/ 2825 w 5300"/>
                <a:gd name="T57" fmla="*/ 336 h 2900"/>
                <a:gd name="T58" fmla="*/ 3483 w 5300"/>
                <a:gd name="T59" fmla="*/ 375 h 2900"/>
                <a:gd name="T60" fmla="*/ 3674 w 5300"/>
                <a:gd name="T61" fmla="*/ 197 h 2900"/>
                <a:gd name="T62" fmla="*/ 4045 w 5300"/>
                <a:gd name="T63" fmla="*/ 0 h 2900"/>
                <a:gd name="T64" fmla="*/ 4261 w 5300"/>
                <a:gd name="T65" fmla="*/ 93 h 2900"/>
                <a:gd name="T66" fmla="*/ 4140 w 5300"/>
                <a:gd name="T67" fmla="*/ 440 h 2900"/>
                <a:gd name="T68" fmla="*/ 4375 w 5300"/>
                <a:gd name="T69" fmla="*/ 358 h 2900"/>
                <a:gd name="T70" fmla="*/ 4296 w 5300"/>
                <a:gd name="T71" fmla="*/ 967 h 2900"/>
                <a:gd name="T72" fmla="*/ 4672 w 5300"/>
                <a:gd name="T73" fmla="*/ 909 h 2900"/>
                <a:gd name="T74" fmla="*/ 5011 w 5300"/>
                <a:gd name="T75" fmla="*/ 937 h 2900"/>
                <a:gd name="T76" fmla="*/ 5300 w 5300"/>
                <a:gd name="T77" fmla="*/ 1407 h 2900"/>
                <a:gd name="T78" fmla="*/ 4901 w 5300"/>
                <a:gd name="T79" fmla="*/ 1762 h 2900"/>
                <a:gd name="T80" fmla="*/ 5208 w 5300"/>
                <a:gd name="T81" fmla="*/ 2228 h 2900"/>
                <a:gd name="T82" fmla="*/ 4954 w 5300"/>
                <a:gd name="T83" fmla="*/ 2203 h 2900"/>
                <a:gd name="T84" fmla="*/ 4785 w 5300"/>
                <a:gd name="T85" fmla="*/ 2024 h 2900"/>
                <a:gd name="T86" fmla="*/ 3908 w 5300"/>
                <a:gd name="T87" fmla="*/ 2603 h 2900"/>
                <a:gd name="T88" fmla="*/ 3515 w 5300"/>
                <a:gd name="T89" fmla="*/ 2900 h 2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00" h="2900">
                  <a:moveTo>
                    <a:pt x="3515" y="2900"/>
                  </a:moveTo>
                  <a:lnTo>
                    <a:pt x="3447" y="2706"/>
                  </a:lnTo>
                  <a:lnTo>
                    <a:pt x="3472" y="2595"/>
                  </a:lnTo>
                  <a:lnTo>
                    <a:pt x="3409" y="2510"/>
                  </a:lnTo>
                  <a:lnTo>
                    <a:pt x="3627" y="2376"/>
                  </a:lnTo>
                  <a:lnTo>
                    <a:pt x="3714" y="2231"/>
                  </a:lnTo>
                  <a:lnTo>
                    <a:pt x="3821" y="2264"/>
                  </a:lnTo>
                  <a:lnTo>
                    <a:pt x="4055" y="2190"/>
                  </a:lnTo>
                  <a:lnTo>
                    <a:pt x="4140" y="2089"/>
                  </a:lnTo>
                  <a:lnTo>
                    <a:pt x="4105" y="2004"/>
                  </a:lnTo>
                  <a:lnTo>
                    <a:pt x="4029" y="2062"/>
                  </a:lnTo>
                  <a:lnTo>
                    <a:pt x="4009" y="1901"/>
                  </a:lnTo>
                  <a:lnTo>
                    <a:pt x="3889" y="1748"/>
                  </a:lnTo>
                  <a:lnTo>
                    <a:pt x="4042" y="1448"/>
                  </a:lnTo>
                  <a:lnTo>
                    <a:pt x="3807" y="1470"/>
                  </a:lnTo>
                  <a:lnTo>
                    <a:pt x="3534" y="1622"/>
                  </a:lnTo>
                  <a:lnTo>
                    <a:pt x="3439" y="1606"/>
                  </a:lnTo>
                  <a:lnTo>
                    <a:pt x="2750" y="1979"/>
                  </a:lnTo>
                  <a:lnTo>
                    <a:pt x="2593" y="2004"/>
                  </a:lnTo>
                  <a:lnTo>
                    <a:pt x="2486" y="1958"/>
                  </a:lnTo>
                  <a:lnTo>
                    <a:pt x="2497" y="2084"/>
                  </a:lnTo>
                  <a:lnTo>
                    <a:pt x="2161" y="2457"/>
                  </a:lnTo>
                  <a:lnTo>
                    <a:pt x="2153" y="2565"/>
                  </a:lnTo>
                  <a:lnTo>
                    <a:pt x="1984" y="2698"/>
                  </a:lnTo>
                  <a:lnTo>
                    <a:pt x="1419" y="2780"/>
                  </a:lnTo>
                  <a:lnTo>
                    <a:pt x="1113" y="2687"/>
                  </a:lnTo>
                  <a:lnTo>
                    <a:pt x="780" y="2851"/>
                  </a:lnTo>
                  <a:lnTo>
                    <a:pt x="551" y="2884"/>
                  </a:lnTo>
                  <a:lnTo>
                    <a:pt x="450" y="2701"/>
                  </a:lnTo>
                  <a:lnTo>
                    <a:pt x="530" y="2499"/>
                  </a:lnTo>
                  <a:lnTo>
                    <a:pt x="455" y="2343"/>
                  </a:lnTo>
                  <a:lnTo>
                    <a:pt x="115" y="2338"/>
                  </a:lnTo>
                  <a:lnTo>
                    <a:pt x="24" y="2198"/>
                  </a:lnTo>
                  <a:lnTo>
                    <a:pt x="71" y="2024"/>
                  </a:lnTo>
                  <a:lnTo>
                    <a:pt x="0" y="1958"/>
                  </a:lnTo>
                  <a:lnTo>
                    <a:pt x="246" y="1986"/>
                  </a:lnTo>
                  <a:lnTo>
                    <a:pt x="286" y="2062"/>
                  </a:lnTo>
                  <a:lnTo>
                    <a:pt x="366" y="2062"/>
                  </a:lnTo>
                  <a:lnTo>
                    <a:pt x="619" y="1895"/>
                  </a:lnTo>
                  <a:lnTo>
                    <a:pt x="685" y="1972"/>
                  </a:lnTo>
                  <a:lnTo>
                    <a:pt x="762" y="1893"/>
                  </a:lnTo>
                  <a:lnTo>
                    <a:pt x="931" y="1888"/>
                  </a:lnTo>
                  <a:lnTo>
                    <a:pt x="1067" y="1732"/>
                  </a:lnTo>
                  <a:lnTo>
                    <a:pt x="971" y="1666"/>
                  </a:lnTo>
                  <a:lnTo>
                    <a:pt x="1002" y="1584"/>
                  </a:lnTo>
                  <a:lnTo>
                    <a:pt x="1468" y="1327"/>
                  </a:lnTo>
                  <a:lnTo>
                    <a:pt x="1441" y="1234"/>
                  </a:lnTo>
                  <a:lnTo>
                    <a:pt x="1545" y="1046"/>
                  </a:lnTo>
                  <a:lnTo>
                    <a:pt x="1657" y="964"/>
                  </a:lnTo>
                  <a:lnTo>
                    <a:pt x="2096" y="912"/>
                  </a:lnTo>
                  <a:lnTo>
                    <a:pt x="2140" y="740"/>
                  </a:lnTo>
                  <a:lnTo>
                    <a:pt x="2366" y="625"/>
                  </a:lnTo>
                  <a:lnTo>
                    <a:pt x="2448" y="522"/>
                  </a:lnTo>
                  <a:lnTo>
                    <a:pt x="2380" y="399"/>
                  </a:lnTo>
                  <a:lnTo>
                    <a:pt x="2579" y="303"/>
                  </a:lnTo>
                  <a:lnTo>
                    <a:pt x="2647" y="197"/>
                  </a:lnTo>
                  <a:lnTo>
                    <a:pt x="2745" y="222"/>
                  </a:lnTo>
                  <a:lnTo>
                    <a:pt x="2825" y="336"/>
                  </a:lnTo>
                  <a:lnTo>
                    <a:pt x="3376" y="418"/>
                  </a:lnTo>
                  <a:lnTo>
                    <a:pt x="3483" y="375"/>
                  </a:lnTo>
                  <a:lnTo>
                    <a:pt x="3531" y="184"/>
                  </a:lnTo>
                  <a:lnTo>
                    <a:pt x="3674" y="197"/>
                  </a:lnTo>
                  <a:lnTo>
                    <a:pt x="3687" y="68"/>
                  </a:lnTo>
                  <a:lnTo>
                    <a:pt x="4045" y="0"/>
                  </a:lnTo>
                  <a:lnTo>
                    <a:pt x="4143" y="123"/>
                  </a:lnTo>
                  <a:lnTo>
                    <a:pt x="4261" y="93"/>
                  </a:lnTo>
                  <a:lnTo>
                    <a:pt x="4102" y="268"/>
                  </a:lnTo>
                  <a:lnTo>
                    <a:pt x="4140" y="440"/>
                  </a:lnTo>
                  <a:lnTo>
                    <a:pt x="4284" y="323"/>
                  </a:lnTo>
                  <a:lnTo>
                    <a:pt x="4375" y="358"/>
                  </a:lnTo>
                  <a:lnTo>
                    <a:pt x="4523" y="590"/>
                  </a:lnTo>
                  <a:lnTo>
                    <a:pt x="4296" y="967"/>
                  </a:lnTo>
                  <a:lnTo>
                    <a:pt x="4362" y="1005"/>
                  </a:lnTo>
                  <a:lnTo>
                    <a:pt x="4672" y="909"/>
                  </a:lnTo>
                  <a:lnTo>
                    <a:pt x="4913" y="994"/>
                  </a:lnTo>
                  <a:lnTo>
                    <a:pt x="5011" y="937"/>
                  </a:lnTo>
                  <a:lnTo>
                    <a:pt x="5254" y="1073"/>
                  </a:lnTo>
                  <a:lnTo>
                    <a:pt x="5300" y="1407"/>
                  </a:lnTo>
                  <a:lnTo>
                    <a:pt x="5199" y="1412"/>
                  </a:lnTo>
                  <a:lnTo>
                    <a:pt x="4901" y="1762"/>
                  </a:lnTo>
                  <a:lnTo>
                    <a:pt x="4937" y="1920"/>
                  </a:lnTo>
                  <a:lnTo>
                    <a:pt x="5208" y="2228"/>
                  </a:lnTo>
                  <a:lnTo>
                    <a:pt x="5123" y="2273"/>
                  </a:lnTo>
                  <a:lnTo>
                    <a:pt x="4954" y="2203"/>
                  </a:lnTo>
                  <a:lnTo>
                    <a:pt x="4934" y="2125"/>
                  </a:lnTo>
                  <a:lnTo>
                    <a:pt x="4785" y="2024"/>
                  </a:lnTo>
                  <a:lnTo>
                    <a:pt x="4276" y="2188"/>
                  </a:lnTo>
                  <a:lnTo>
                    <a:pt x="3908" y="2603"/>
                  </a:lnTo>
                  <a:lnTo>
                    <a:pt x="3515" y="2900"/>
                  </a:lnTo>
                  <a:lnTo>
                    <a:pt x="3515" y="2900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AB940EF6-DA1E-68A1-01BA-A51B9D979B9B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25" y="1898650"/>
              <a:ext cx="185738" cy="242888"/>
            </a:xfrm>
            <a:custGeom>
              <a:avLst/>
              <a:gdLst>
                <a:gd name="T0" fmla="*/ 683 w 819"/>
                <a:gd name="T1" fmla="*/ 989 h 1074"/>
                <a:gd name="T2" fmla="*/ 481 w 819"/>
                <a:gd name="T3" fmla="*/ 970 h 1074"/>
                <a:gd name="T4" fmla="*/ 336 w 819"/>
                <a:gd name="T5" fmla="*/ 1074 h 1074"/>
                <a:gd name="T6" fmla="*/ 96 w 819"/>
                <a:gd name="T7" fmla="*/ 1027 h 1074"/>
                <a:gd name="T8" fmla="*/ 0 w 819"/>
                <a:gd name="T9" fmla="*/ 921 h 1074"/>
                <a:gd name="T10" fmla="*/ 3 w 819"/>
                <a:gd name="T11" fmla="*/ 664 h 1074"/>
                <a:gd name="T12" fmla="*/ 115 w 819"/>
                <a:gd name="T13" fmla="*/ 369 h 1074"/>
                <a:gd name="T14" fmla="*/ 53 w 819"/>
                <a:gd name="T15" fmla="*/ 211 h 1074"/>
                <a:gd name="T16" fmla="*/ 306 w 819"/>
                <a:gd name="T17" fmla="*/ 139 h 1074"/>
                <a:gd name="T18" fmla="*/ 511 w 819"/>
                <a:gd name="T19" fmla="*/ 0 h 1074"/>
                <a:gd name="T20" fmla="*/ 693 w 819"/>
                <a:gd name="T21" fmla="*/ 91 h 1074"/>
                <a:gd name="T22" fmla="*/ 751 w 819"/>
                <a:gd name="T23" fmla="*/ 244 h 1074"/>
                <a:gd name="T24" fmla="*/ 666 w 819"/>
                <a:gd name="T25" fmla="*/ 591 h 1074"/>
                <a:gd name="T26" fmla="*/ 704 w 819"/>
                <a:gd name="T27" fmla="*/ 715 h 1074"/>
                <a:gd name="T28" fmla="*/ 819 w 819"/>
                <a:gd name="T29" fmla="*/ 806 h 1074"/>
                <a:gd name="T30" fmla="*/ 683 w 819"/>
                <a:gd name="T31" fmla="*/ 989 h 1074"/>
                <a:gd name="T32" fmla="*/ 683 w 819"/>
                <a:gd name="T33" fmla="*/ 989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9" h="1074">
                  <a:moveTo>
                    <a:pt x="683" y="989"/>
                  </a:moveTo>
                  <a:lnTo>
                    <a:pt x="481" y="970"/>
                  </a:lnTo>
                  <a:lnTo>
                    <a:pt x="336" y="1074"/>
                  </a:lnTo>
                  <a:lnTo>
                    <a:pt x="96" y="1027"/>
                  </a:lnTo>
                  <a:lnTo>
                    <a:pt x="0" y="921"/>
                  </a:lnTo>
                  <a:lnTo>
                    <a:pt x="3" y="664"/>
                  </a:lnTo>
                  <a:lnTo>
                    <a:pt x="115" y="369"/>
                  </a:lnTo>
                  <a:lnTo>
                    <a:pt x="53" y="211"/>
                  </a:lnTo>
                  <a:lnTo>
                    <a:pt x="306" y="139"/>
                  </a:lnTo>
                  <a:lnTo>
                    <a:pt x="511" y="0"/>
                  </a:lnTo>
                  <a:lnTo>
                    <a:pt x="693" y="91"/>
                  </a:lnTo>
                  <a:lnTo>
                    <a:pt x="751" y="244"/>
                  </a:lnTo>
                  <a:lnTo>
                    <a:pt x="666" y="591"/>
                  </a:lnTo>
                  <a:lnTo>
                    <a:pt x="704" y="715"/>
                  </a:lnTo>
                  <a:lnTo>
                    <a:pt x="819" y="806"/>
                  </a:lnTo>
                  <a:lnTo>
                    <a:pt x="683" y="989"/>
                  </a:lnTo>
                  <a:lnTo>
                    <a:pt x="683" y="989"/>
                  </a:lnTo>
                  <a:close/>
                </a:path>
              </a:pathLst>
            </a:custGeom>
            <a:solidFill>
              <a:srgbClr val="CDDC39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D3A07965-1065-5209-104D-763EE5F689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3075" y="2106613"/>
              <a:ext cx="831850" cy="1333500"/>
            </a:xfrm>
            <a:custGeom>
              <a:avLst/>
              <a:gdLst>
                <a:gd name="T0" fmla="*/ 2724 w 3666"/>
                <a:gd name="T1" fmla="*/ 232 h 5879"/>
                <a:gd name="T2" fmla="*/ 3396 w 3666"/>
                <a:gd name="T3" fmla="*/ 469 h 5879"/>
                <a:gd name="T4" fmla="*/ 3475 w 3666"/>
                <a:gd name="T5" fmla="*/ 1012 h 5879"/>
                <a:gd name="T6" fmla="*/ 3382 w 3666"/>
                <a:gd name="T7" fmla="*/ 1253 h 5879"/>
                <a:gd name="T8" fmla="*/ 2789 w 3666"/>
                <a:gd name="T9" fmla="*/ 791 h 5879"/>
                <a:gd name="T10" fmla="*/ 2582 w 3666"/>
                <a:gd name="T11" fmla="*/ 920 h 5879"/>
                <a:gd name="T12" fmla="*/ 2205 w 3666"/>
                <a:gd name="T13" fmla="*/ 797 h 5879"/>
                <a:gd name="T14" fmla="*/ 2230 w 3666"/>
                <a:gd name="T15" fmla="*/ 1057 h 5879"/>
                <a:gd name="T16" fmla="*/ 2192 w 3666"/>
                <a:gd name="T17" fmla="*/ 1501 h 5879"/>
                <a:gd name="T18" fmla="*/ 2765 w 3666"/>
                <a:gd name="T19" fmla="*/ 1941 h 5879"/>
                <a:gd name="T20" fmla="*/ 2301 w 3666"/>
                <a:gd name="T21" fmla="*/ 2444 h 5879"/>
                <a:gd name="T22" fmla="*/ 2031 w 3666"/>
                <a:gd name="T23" fmla="*/ 2695 h 5879"/>
                <a:gd name="T24" fmla="*/ 2650 w 3666"/>
                <a:gd name="T25" fmla="*/ 2981 h 5879"/>
                <a:gd name="T26" fmla="*/ 2601 w 3666"/>
                <a:gd name="T27" fmla="*/ 3484 h 5879"/>
                <a:gd name="T28" fmla="*/ 2751 w 3666"/>
                <a:gd name="T29" fmla="*/ 4101 h 5879"/>
                <a:gd name="T30" fmla="*/ 3013 w 3666"/>
                <a:gd name="T31" fmla="*/ 4816 h 5879"/>
                <a:gd name="T32" fmla="*/ 3027 w 3666"/>
                <a:gd name="T33" fmla="*/ 5414 h 5879"/>
                <a:gd name="T34" fmla="*/ 2994 w 3666"/>
                <a:gd name="T35" fmla="*/ 5625 h 5879"/>
                <a:gd name="T36" fmla="*/ 2940 w 3666"/>
                <a:gd name="T37" fmla="*/ 5835 h 5879"/>
                <a:gd name="T38" fmla="*/ 2830 w 3666"/>
                <a:gd name="T39" fmla="*/ 5319 h 5879"/>
                <a:gd name="T40" fmla="*/ 2765 w 3666"/>
                <a:gd name="T41" fmla="*/ 5452 h 5879"/>
                <a:gd name="T42" fmla="*/ 2711 w 3666"/>
                <a:gd name="T43" fmla="*/ 5641 h 5879"/>
                <a:gd name="T44" fmla="*/ 2678 w 3666"/>
                <a:gd name="T45" fmla="*/ 5613 h 5879"/>
                <a:gd name="T46" fmla="*/ 2550 w 3666"/>
                <a:gd name="T47" fmla="*/ 5723 h 5879"/>
                <a:gd name="T48" fmla="*/ 2416 w 3666"/>
                <a:gd name="T49" fmla="*/ 5625 h 5879"/>
                <a:gd name="T50" fmla="*/ 2366 w 3666"/>
                <a:gd name="T51" fmla="*/ 5638 h 5879"/>
                <a:gd name="T52" fmla="*/ 2148 w 3666"/>
                <a:gd name="T53" fmla="*/ 5182 h 5879"/>
                <a:gd name="T54" fmla="*/ 2271 w 3666"/>
                <a:gd name="T55" fmla="*/ 5240 h 5879"/>
                <a:gd name="T56" fmla="*/ 2039 w 3666"/>
                <a:gd name="T57" fmla="*/ 5696 h 5879"/>
                <a:gd name="T58" fmla="*/ 1376 w 3666"/>
                <a:gd name="T59" fmla="*/ 5515 h 5879"/>
                <a:gd name="T60" fmla="*/ 879 w 3666"/>
                <a:gd name="T61" fmla="*/ 5266 h 5879"/>
                <a:gd name="T62" fmla="*/ 578 w 3666"/>
                <a:gd name="T63" fmla="*/ 4694 h 5879"/>
                <a:gd name="T64" fmla="*/ 183 w 3666"/>
                <a:gd name="T65" fmla="*/ 4314 h 5879"/>
                <a:gd name="T66" fmla="*/ 0 w 3666"/>
                <a:gd name="T67" fmla="*/ 3997 h 5879"/>
                <a:gd name="T68" fmla="*/ 286 w 3666"/>
                <a:gd name="T69" fmla="*/ 3972 h 5879"/>
                <a:gd name="T70" fmla="*/ 983 w 3666"/>
                <a:gd name="T71" fmla="*/ 3506 h 5879"/>
                <a:gd name="T72" fmla="*/ 1367 w 3666"/>
                <a:gd name="T73" fmla="*/ 3473 h 5879"/>
                <a:gd name="T74" fmla="*/ 1624 w 3666"/>
                <a:gd name="T75" fmla="*/ 3270 h 5879"/>
                <a:gd name="T76" fmla="*/ 1829 w 3666"/>
                <a:gd name="T77" fmla="*/ 2856 h 5879"/>
                <a:gd name="T78" fmla="*/ 1883 w 3666"/>
                <a:gd name="T79" fmla="*/ 2424 h 5879"/>
                <a:gd name="T80" fmla="*/ 1749 w 3666"/>
                <a:gd name="T81" fmla="*/ 1890 h 5879"/>
                <a:gd name="T82" fmla="*/ 1744 w 3666"/>
                <a:gd name="T83" fmla="*/ 1390 h 5879"/>
                <a:gd name="T84" fmla="*/ 1987 w 3666"/>
                <a:gd name="T85" fmla="*/ 732 h 5879"/>
                <a:gd name="T86" fmla="*/ 1968 w 3666"/>
                <a:gd name="T87" fmla="*/ 106 h 5879"/>
                <a:gd name="T88" fmla="*/ 2555 w 3666"/>
                <a:gd name="T89" fmla="*/ 68 h 5879"/>
                <a:gd name="T90" fmla="*/ 2989 w 3666"/>
                <a:gd name="T91" fmla="*/ 5870 h 5879"/>
                <a:gd name="T92" fmla="*/ 2805 w 3666"/>
                <a:gd name="T93" fmla="*/ 5490 h 5879"/>
                <a:gd name="T94" fmla="*/ 2770 w 3666"/>
                <a:gd name="T95" fmla="*/ 5477 h 5879"/>
                <a:gd name="T96" fmla="*/ 2309 w 3666"/>
                <a:gd name="T97" fmla="*/ 5805 h 5879"/>
                <a:gd name="T98" fmla="*/ 2241 w 3666"/>
                <a:gd name="T99" fmla="*/ 5581 h 5879"/>
                <a:gd name="T100" fmla="*/ 2241 w 3666"/>
                <a:gd name="T101" fmla="*/ 5581 h 5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66" h="5879">
                  <a:moveTo>
                    <a:pt x="2555" y="68"/>
                  </a:moveTo>
                  <a:lnTo>
                    <a:pt x="2645" y="114"/>
                  </a:lnTo>
                  <a:lnTo>
                    <a:pt x="2674" y="272"/>
                  </a:lnTo>
                  <a:lnTo>
                    <a:pt x="2724" y="232"/>
                  </a:lnTo>
                  <a:lnTo>
                    <a:pt x="2910" y="388"/>
                  </a:lnTo>
                  <a:lnTo>
                    <a:pt x="3136" y="338"/>
                  </a:lnTo>
                  <a:lnTo>
                    <a:pt x="3368" y="398"/>
                  </a:lnTo>
                  <a:lnTo>
                    <a:pt x="3396" y="469"/>
                  </a:lnTo>
                  <a:lnTo>
                    <a:pt x="3625" y="445"/>
                  </a:lnTo>
                  <a:lnTo>
                    <a:pt x="3666" y="639"/>
                  </a:lnTo>
                  <a:lnTo>
                    <a:pt x="3625" y="854"/>
                  </a:lnTo>
                  <a:lnTo>
                    <a:pt x="3475" y="1012"/>
                  </a:lnTo>
                  <a:lnTo>
                    <a:pt x="3431" y="980"/>
                  </a:lnTo>
                  <a:lnTo>
                    <a:pt x="3387" y="1065"/>
                  </a:lnTo>
                  <a:lnTo>
                    <a:pt x="3439" y="1133"/>
                  </a:lnTo>
                  <a:lnTo>
                    <a:pt x="3382" y="1253"/>
                  </a:lnTo>
                  <a:lnTo>
                    <a:pt x="3185" y="1226"/>
                  </a:lnTo>
                  <a:lnTo>
                    <a:pt x="2975" y="1083"/>
                  </a:lnTo>
                  <a:lnTo>
                    <a:pt x="2888" y="846"/>
                  </a:lnTo>
                  <a:lnTo>
                    <a:pt x="2789" y="791"/>
                  </a:lnTo>
                  <a:lnTo>
                    <a:pt x="2746" y="849"/>
                  </a:lnTo>
                  <a:lnTo>
                    <a:pt x="2874" y="999"/>
                  </a:lnTo>
                  <a:lnTo>
                    <a:pt x="2541" y="989"/>
                  </a:lnTo>
                  <a:lnTo>
                    <a:pt x="2582" y="920"/>
                  </a:lnTo>
                  <a:lnTo>
                    <a:pt x="2525" y="833"/>
                  </a:lnTo>
                  <a:lnTo>
                    <a:pt x="2290" y="710"/>
                  </a:lnTo>
                  <a:lnTo>
                    <a:pt x="2260" y="630"/>
                  </a:lnTo>
                  <a:lnTo>
                    <a:pt x="2205" y="797"/>
                  </a:lnTo>
                  <a:lnTo>
                    <a:pt x="2342" y="803"/>
                  </a:lnTo>
                  <a:lnTo>
                    <a:pt x="2380" y="906"/>
                  </a:lnTo>
                  <a:lnTo>
                    <a:pt x="2320" y="898"/>
                  </a:lnTo>
                  <a:lnTo>
                    <a:pt x="2230" y="1057"/>
                  </a:lnTo>
                  <a:lnTo>
                    <a:pt x="2082" y="1141"/>
                  </a:lnTo>
                  <a:lnTo>
                    <a:pt x="2011" y="1387"/>
                  </a:lnTo>
                  <a:lnTo>
                    <a:pt x="2069" y="1523"/>
                  </a:lnTo>
                  <a:lnTo>
                    <a:pt x="2192" y="1501"/>
                  </a:lnTo>
                  <a:lnTo>
                    <a:pt x="2462" y="1785"/>
                  </a:lnTo>
                  <a:lnTo>
                    <a:pt x="2590" y="1818"/>
                  </a:lnTo>
                  <a:lnTo>
                    <a:pt x="2689" y="1772"/>
                  </a:lnTo>
                  <a:lnTo>
                    <a:pt x="2765" y="1941"/>
                  </a:lnTo>
                  <a:lnTo>
                    <a:pt x="2898" y="1974"/>
                  </a:lnTo>
                  <a:lnTo>
                    <a:pt x="2852" y="2107"/>
                  </a:lnTo>
                  <a:lnTo>
                    <a:pt x="2396" y="2113"/>
                  </a:lnTo>
                  <a:lnTo>
                    <a:pt x="2301" y="2444"/>
                  </a:lnTo>
                  <a:lnTo>
                    <a:pt x="2183" y="2378"/>
                  </a:lnTo>
                  <a:lnTo>
                    <a:pt x="2104" y="2411"/>
                  </a:lnTo>
                  <a:lnTo>
                    <a:pt x="2132" y="2485"/>
                  </a:lnTo>
                  <a:lnTo>
                    <a:pt x="2031" y="2695"/>
                  </a:lnTo>
                  <a:lnTo>
                    <a:pt x="2121" y="2842"/>
                  </a:lnTo>
                  <a:lnTo>
                    <a:pt x="2478" y="3014"/>
                  </a:lnTo>
                  <a:lnTo>
                    <a:pt x="2628" y="3028"/>
                  </a:lnTo>
                  <a:lnTo>
                    <a:pt x="2650" y="2981"/>
                  </a:lnTo>
                  <a:lnTo>
                    <a:pt x="2727" y="3031"/>
                  </a:lnTo>
                  <a:lnTo>
                    <a:pt x="2681" y="3170"/>
                  </a:lnTo>
                  <a:lnTo>
                    <a:pt x="2727" y="3405"/>
                  </a:lnTo>
                  <a:lnTo>
                    <a:pt x="2601" y="3484"/>
                  </a:lnTo>
                  <a:lnTo>
                    <a:pt x="2580" y="3710"/>
                  </a:lnTo>
                  <a:lnTo>
                    <a:pt x="2759" y="3877"/>
                  </a:lnTo>
                  <a:lnTo>
                    <a:pt x="2805" y="3853"/>
                  </a:lnTo>
                  <a:lnTo>
                    <a:pt x="2751" y="4101"/>
                  </a:lnTo>
                  <a:lnTo>
                    <a:pt x="3005" y="4136"/>
                  </a:lnTo>
                  <a:lnTo>
                    <a:pt x="2901" y="4380"/>
                  </a:lnTo>
                  <a:lnTo>
                    <a:pt x="3011" y="4505"/>
                  </a:lnTo>
                  <a:lnTo>
                    <a:pt x="3013" y="4816"/>
                  </a:lnTo>
                  <a:lnTo>
                    <a:pt x="3182" y="5218"/>
                  </a:lnTo>
                  <a:lnTo>
                    <a:pt x="3180" y="5437"/>
                  </a:lnTo>
                  <a:lnTo>
                    <a:pt x="3130" y="5475"/>
                  </a:lnTo>
                  <a:lnTo>
                    <a:pt x="3027" y="5414"/>
                  </a:lnTo>
                  <a:lnTo>
                    <a:pt x="3142" y="5527"/>
                  </a:lnTo>
                  <a:lnTo>
                    <a:pt x="3218" y="5767"/>
                  </a:lnTo>
                  <a:lnTo>
                    <a:pt x="3032" y="5742"/>
                  </a:lnTo>
                  <a:lnTo>
                    <a:pt x="2994" y="5625"/>
                  </a:lnTo>
                  <a:lnTo>
                    <a:pt x="3002" y="5761"/>
                  </a:lnTo>
                  <a:lnTo>
                    <a:pt x="2951" y="5777"/>
                  </a:lnTo>
                  <a:lnTo>
                    <a:pt x="2953" y="5706"/>
                  </a:lnTo>
                  <a:lnTo>
                    <a:pt x="2940" y="5835"/>
                  </a:lnTo>
                  <a:lnTo>
                    <a:pt x="2860" y="5830"/>
                  </a:lnTo>
                  <a:lnTo>
                    <a:pt x="2830" y="5560"/>
                  </a:lnTo>
                  <a:lnTo>
                    <a:pt x="2888" y="5374"/>
                  </a:lnTo>
                  <a:lnTo>
                    <a:pt x="2830" y="5319"/>
                  </a:lnTo>
                  <a:lnTo>
                    <a:pt x="2880" y="5256"/>
                  </a:lnTo>
                  <a:lnTo>
                    <a:pt x="2817" y="5311"/>
                  </a:lnTo>
                  <a:lnTo>
                    <a:pt x="2822" y="5450"/>
                  </a:lnTo>
                  <a:lnTo>
                    <a:pt x="2765" y="5452"/>
                  </a:lnTo>
                  <a:lnTo>
                    <a:pt x="2800" y="5205"/>
                  </a:lnTo>
                  <a:lnTo>
                    <a:pt x="2776" y="5185"/>
                  </a:lnTo>
                  <a:lnTo>
                    <a:pt x="2707" y="5556"/>
                  </a:lnTo>
                  <a:lnTo>
                    <a:pt x="2711" y="5641"/>
                  </a:lnTo>
                  <a:lnTo>
                    <a:pt x="2779" y="5655"/>
                  </a:lnTo>
                  <a:lnTo>
                    <a:pt x="2729" y="5857"/>
                  </a:lnTo>
                  <a:lnTo>
                    <a:pt x="2648" y="5862"/>
                  </a:lnTo>
                  <a:lnTo>
                    <a:pt x="2678" y="5613"/>
                  </a:lnTo>
                  <a:lnTo>
                    <a:pt x="2634" y="5455"/>
                  </a:lnTo>
                  <a:lnTo>
                    <a:pt x="2615" y="5794"/>
                  </a:lnTo>
                  <a:lnTo>
                    <a:pt x="2555" y="5824"/>
                  </a:lnTo>
                  <a:lnTo>
                    <a:pt x="2550" y="5723"/>
                  </a:lnTo>
                  <a:lnTo>
                    <a:pt x="2489" y="5704"/>
                  </a:lnTo>
                  <a:lnTo>
                    <a:pt x="2473" y="5819"/>
                  </a:lnTo>
                  <a:lnTo>
                    <a:pt x="2454" y="5660"/>
                  </a:lnTo>
                  <a:lnTo>
                    <a:pt x="2416" y="5625"/>
                  </a:lnTo>
                  <a:lnTo>
                    <a:pt x="2473" y="5857"/>
                  </a:lnTo>
                  <a:lnTo>
                    <a:pt x="2424" y="5879"/>
                  </a:lnTo>
                  <a:lnTo>
                    <a:pt x="2347" y="5767"/>
                  </a:lnTo>
                  <a:lnTo>
                    <a:pt x="2366" y="5638"/>
                  </a:lnTo>
                  <a:lnTo>
                    <a:pt x="2298" y="5467"/>
                  </a:lnTo>
                  <a:lnTo>
                    <a:pt x="2364" y="5338"/>
                  </a:lnTo>
                  <a:lnTo>
                    <a:pt x="2334" y="5248"/>
                  </a:lnTo>
                  <a:lnTo>
                    <a:pt x="2148" y="5182"/>
                  </a:lnTo>
                  <a:lnTo>
                    <a:pt x="2074" y="5007"/>
                  </a:lnTo>
                  <a:lnTo>
                    <a:pt x="2041" y="4997"/>
                  </a:lnTo>
                  <a:lnTo>
                    <a:pt x="2107" y="5180"/>
                  </a:lnTo>
                  <a:lnTo>
                    <a:pt x="2271" y="5240"/>
                  </a:lnTo>
                  <a:lnTo>
                    <a:pt x="2306" y="5329"/>
                  </a:lnTo>
                  <a:lnTo>
                    <a:pt x="2195" y="5412"/>
                  </a:lnTo>
                  <a:lnTo>
                    <a:pt x="2145" y="5581"/>
                  </a:lnTo>
                  <a:lnTo>
                    <a:pt x="2039" y="5696"/>
                  </a:lnTo>
                  <a:lnTo>
                    <a:pt x="1671" y="5857"/>
                  </a:lnTo>
                  <a:lnTo>
                    <a:pt x="1610" y="5693"/>
                  </a:lnTo>
                  <a:lnTo>
                    <a:pt x="1441" y="5652"/>
                  </a:lnTo>
                  <a:lnTo>
                    <a:pt x="1376" y="5515"/>
                  </a:lnTo>
                  <a:lnTo>
                    <a:pt x="1308" y="5497"/>
                  </a:lnTo>
                  <a:lnTo>
                    <a:pt x="1225" y="5573"/>
                  </a:lnTo>
                  <a:lnTo>
                    <a:pt x="1177" y="5409"/>
                  </a:lnTo>
                  <a:lnTo>
                    <a:pt x="879" y="5266"/>
                  </a:lnTo>
                  <a:lnTo>
                    <a:pt x="1034" y="5172"/>
                  </a:lnTo>
                  <a:lnTo>
                    <a:pt x="898" y="5004"/>
                  </a:lnTo>
                  <a:lnTo>
                    <a:pt x="915" y="4912"/>
                  </a:lnTo>
                  <a:lnTo>
                    <a:pt x="578" y="4694"/>
                  </a:lnTo>
                  <a:lnTo>
                    <a:pt x="581" y="4535"/>
                  </a:lnTo>
                  <a:lnTo>
                    <a:pt x="671" y="4478"/>
                  </a:lnTo>
                  <a:lnTo>
                    <a:pt x="358" y="4473"/>
                  </a:lnTo>
                  <a:lnTo>
                    <a:pt x="183" y="4314"/>
                  </a:lnTo>
                  <a:lnTo>
                    <a:pt x="74" y="4322"/>
                  </a:lnTo>
                  <a:lnTo>
                    <a:pt x="14" y="4224"/>
                  </a:lnTo>
                  <a:lnTo>
                    <a:pt x="69" y="4060"/>
                  </a:lnTo>
                  <a:lnTo>
                    <a:pt x="0" y="3997"/>
                  </a:lnTo>
                  <a:lnTo>
                    <a:pt x="169" y="3954"/>
                  </a:lnTo>
                  <a:lnTo>
                    <a:pt x="200" y="3858"/>
                  </a:lnTo>
                  <a:lnTo>
                    <a:pt x="286" y="3882"/>
                  </a:lnTo>
                  <a:lnTo>
                    <a:pt x="286" y="3972"/>
                  </a:lnTo>
                  <a:lnTo>
                    <a:pt x="429" y="4005"/>
                  </a:lnTo>
                  <a:lnTo>
                    <a:pt x="552" y="3833"/>
                  </a:lnTo>
                  <a:lnTo>
                    <a:pt x="917" y="3705"/>
                  </a:lnTo>
                  <a:lnTo>
                    <a:pt x="983" y="3506"/>
                  </a:lnTo>
                  <a:lnTo>
                    <a:pt x="1263" y="3602"/>
                  </a:lnTo>
                  <a:lnTo>
                    <a:pt x="1233" y="3536"/>
                  </a:lnTo>
                  <a:lnTo>
                    <a:pt x="1324" y="3560"/>
                  </a:lnTo>
                  <a:lnTo>
                    <a:pt x="1367" y="3473"/>
                  </a:lnTo>
                  <a:lnTo>
                    <a:pt x="1318" y="3358"/>
                  </a:lnTo>
                  <a:lnTo>
                    <a:pt x="1528" y="3370"/>
                  </a:lnTo>
                  <a:lnTo>
                    <a:pt x="1553" y="3252"/>
                  </a:lnTo>
                  <a:lnTo>
                    <a:pt x="1624" y="3270"/>
                  </a:lnTo>
                  <a:lnTo>
                    <a:pt x="1714" y="3189"/>
                  </a:lnTo>
                  <a:lnTo>
                    <a:pt x="1673" y="3113"/>
                  </a:lnTo>
                  <a:lnTo>
                    <a:pt x="1774" y="3031"/>
                  </a:lnTo>
                  <a:lnTo>
                    <a:pt x="1829" y="2856"/>
                  </a:lnTo>
                  <a:lnTo>
                    <a:pt x="1777" y="2763"/>
                  </a:lnTo>
                  <a:lnTo>
                    <a:pt x="1916" y="2728"/>
                  </a:lnTo>
                  <a:lnTo>
                    <a:pt x="1825" y="2572"/>
                  </a:lnTo>
                  <a:lnTo>
                    <a:pt x="1883" y="2424"/>
                  </a:lnTo>
                  <a:lnTo>
                    <a:pt x="1774" y="2241"/>
                  </a:lnTo>
                  <a:lnTo>
                    <a:pt x="1774" y="2119"/>
                  </a:lnTo>
                  <a:lnTo>
                    <a:pt x="1823" y="2039"/>
                  </a:lnTo>
                  <a:lnTo>
                    <a:pt x="1749" y="1890"/>
                  </a:lnTo>
                  <a:lnTo>
                    <a:pt x="1918" y="1780"/>
                  </a:lnTo>
                  <a:lnTo>
                    <a:pt x="2028" y="1818"/>
                  </a:lnTo>
                  <a:lnTo>
                    <a:pt x="1993" y="1627"/>
                  </a:lnTo>
                  <a:lnTo>
                    <a:pt x="1744" y="1390"/>
                  </a:lnTo>
                  <a:lnTo>
                    <a:pt x="1900" y="1155"/>
                  </a:lnTo>
                  <a:lnTo>
                    <a:pt x="2200" y="926"/>
                  </a:lnTo>
                  <a:lnTo>
                    <a:pt x="2096" y="718"/>
                  </a:lnTo>
                  <a:lnTo>
                    <a:pt x="1987" y="732"/>
                  </a:lnTo>
                  <a:lnTo>
                    <a:pt x="2049" y="496"/>
                  </a:lnTo>
                  <a:lnTo>
                    <a:pt x="1848" y="153"/>
                  </a:lnTo>
                  <a:lnTo>
                    <a:pt x="1872" y="0"/>
                  </a:lnTo>
                  <a:lnTo>
                    <a:pt x="1968" y="106"/>
                  </a:lnTo>
                  <a:lnTo>
                    <a:pt x="2208" y="153"/>
                  </a:lnTo>
                  <a:lnTo>
                    <a:pt x="2353" y="49"/>
                  </a:lnTo>
                  <a:lnTo>
                    <a:pt x="2555" y="68"/>
                  </a:lnTo>
                  <a:lnTo>
                    <a:pt x="2555" y="68"/>
                  </a:lnTo>
                  <a:close/>
                  <a:moveTo>
                    <a:pt x="3019" y="5802"/>
                  </a:moveTo>
                  <a:lnTo>
                    <a:pt x="3057" y="5830"/>
                  </a:lnTo>
                  <a:lnTo>
                    <a:pt x="3057" y="5868"/>
                  </a:lnTo>
                  <a:lnTo>
                    <a:pt x="2989" y="5870"/>
                  </a:lnTo>
                  <a:lnTo>
                    <a:pt x="3019" y="5802"/>
                  </a:lnTo>
                  <a:lnTo>
                    <a:pt x="3019" y="5802"/>
                  </a:lnTo>
                  <a:close/>
                  <a:moveTo>
                    <a:pt x="2770" y="5477"/>
                  </a:moveTo>
                  <a:lnTo>
                    <a:pt x="2805" y="5490"/>
                  </a:lnTo>
                  <a:lnTo>
                    <a:pt x="2789" y="5616"/>
                  </a:lnTo>
                  <a:lnTo>
                    <a:pt x="2727" y="5578"/>
                  </a:lnTo>
                  <a:lnTo>
                    <a:pt x="2770" y="5477"/>
                  </a:lnTo>
                  <a:lnTo>
                    <a:pt x="2770" y="5477"/>
                  </a:lnTo>
                  <a:close/>
                  <a:moveTo>
                    <a:pt x="2219" y="5731"/>
                  </a:moveTo>
                  <a:lnTo>
                    <a:pt x="2276" y="5570"/>
                  </a:lnTo>
                  <a:lnTo>
                    <a:pt x="2301" y="5556"/>
                  </a:lnTo>
                  <a:lnTo>
                    <a:pt x="2309" y="5805"/>
                  </a:lnTo>
                  <a:lnTo>
                    <a:pt x="2222" y="5799"/>
                  </a:lnTo>
                  <a:lnTo>
                    <a:pt x="2219" y="5731"/>
                  </a:lnTo>
                  <a:lnTo>
                    <a:pt x="2219" y="5731"/>
                  </a:lnTo>
                  <a:close/>
                  <a:moveTo>
                    <a:pt x="2241" y="5581"/>
                  </a:moveTo>
                  <a:lnTo>
                    <a:pt x="2233" y="5527"/>
                  </a:lnTo>
                  <a:lnTo>
                    <a:pt x="2271" y="5482"/>
                  </a:lnTo>
                  <a:lnTo>
                    <a:pt x="2279" y="5540"/>
                  </a:lnTo>
                  <a:lnTo>
                    <a:pt x="2241" y="5581"/>
                  </a:lnTo>
                  <a:lnTo>
                    <a:pt x="2241" y="5581"/>
                  </a:lnTo>
                  <a:close/>
                </a:path>
              </a:pathLst>
            </a:custGeom>
            <a:solidFill>
              <a:srgbClr val="9CCC6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C0084A75-82BC-1B11-7DCD-C589D21102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1801813"/>
              <a:ext cx="1312863" cy="973138"/>
            </a:xfrm>
            <a:custGeom>
              <a:avLst/>
              <a:gdLst>
                <a:gd name="T0" fmla="*/ 398 w 5788"/>
                <a:gd name="T1" fmla="*/ 1744 h 4292"/>
                <a:gd name="T2" fmla="*/ 594 w 5788"/>
                <a:gd name="T3" fmla="*/ 1580 h 4292"/>
                <a:gd name="T4" fmla="*/ 1465 w 5788"/>
                <a:gd name="T5" fmla="*/ 1646 h 4292"/>
                <a:gd name="T6" fmla="*/ 1689 w 5788"/>
                <a:gd name="T7" fmla="*/ 1605 h 4292"/>
                <a:gd name="T8" fmla="*/ 2022 w 5788"/>
                <a:gd name="T9" fmla="*/ 1572 h 4292"/>
                <a:gd name="T10" fmla="*/ 2164 w 5788"/>
                <a:gd name="T11" fmla="*/ 1510 h 4292"/>
                <a:gd name="T12" fmla="*/ 2428 w 5788"/>
                <a:gd name="T13" fmla="*/ 1403 h 4292"/>
                <a:gd name="T14" fmla="*/ 3067 w 5788"/>
                <a:gd name="T15" fmla="*/ 1332 h 4292"/>
                <a:gd name="T16" fmla="*/ 3801 w 5788"/>
                <a:gd name="T17" fmla="*/ 1117 h 4292"/>
                <a:gd name="T18" fmla="*/ 4145 w 5788"/>
                <a:gd name="T19" fmla="*/ 636 h 4292"/>
                <a:gd name="T20" fmla="*/ 4241 w 5788"/>
                <a:gd name="T21" fmla="*/ 556 h 4292"/>
                <a:gd name="T22" fmla="*/ 5087 w 5788"/>
                <a:gd name="T23" fmla="*/ 158 h 4292"/>
                <a:gd name="T24" fmla="*/ 5455 w 5788"/>
                <a:gd name="T25" fmla="*/ 22 h 4292"/>
                <a:gd name="T26" fmla="*/ 5537 w 5788"/>
                <a:gd name="T27" fmla="*/ 300 h 4292"/>
                <a:gd name="T28" fmla="*/ 5677 w 5788"/>
                <a:gd name="T29" fmla="*/ 614 h 4292"/>
                <a:gd name="T30" fmla="*/ 5788 w 5788"/>
                <a:gd name="T31" fmla="*/ 641 h 4292"/>
                <a:gd name="T32" fmla="*/ 5469 w 5788"/>
                <a:gd name="T33" fmla="*/ 816 h 4292"/>
                <a:gd name="T34" fmla="*/ 5275 w 5788"/>
                <a:gd name="T35" fmla="*/ 928 h 4292"/>
                <a:gd name="T36" fmla="*/ 4920 w 5788"/>
                <a:gd name="T37" fmla="*/ 1185 h 4292"/>
                <a:gd name="T38" fmla="*/ 4702 w 5788"/>
                <a:gd name="T39" fmla="*/ 1354 h 4292"/>
                <a:gd name="T40" fmla="*/ 4342 w 5788"/>
                <a:gd name="T41" fmla="*/ 1701 h 4292"/>
                <a:gd name="T42" fmla="*/ 4055 w 5788"/>
                <a:gd name="T43" fmla="*/ 2044 h 4292"/>
                <a:gd name="T44" fmla="*/ 3878 w 5788"/>
                <a:gd name="T45" fmla="*/ 2429 h 4292"/>
                <a:gd name="T46" fmla="*/ 3780 w 5788"/>
                <a:gd name="T47" fmla="*/ 2337 h 4292"/>
                <a:gd name="T48" fmla="*/ 3490 w 5788"/>
                <a:gd name="T49" fmla="*/ 2758 h 4292"/>
                <a:gd name="T50" fmla="*/ 3616 w 5788"/>
                <a:gd name="T51" fmla="*/ 3003 h 4292"/>
                <a:gd name="T52" fmla="*/ 3425 w 5788"/>
                <a:gd name="T53" fmla="*/ 3524 h 4292"/>
                <a:gd name="T54" fmla="*/ 3294 w 5788"/>
                <a:gd name="T55" fmla="*/ 3969 h 4292"/>
                <a:gd name="T56" fmla="*/ 3040 w 5788"/>
                <a:gd name="T57" fmla="*/ 3904 h 4292"/>
                <a:gd name="T58" fmla="*/ 2808 w 5788"/>
                <a:gd name="T59" fmla="*/ 4292 h 4292"/>
                <a:gd name="T60" fmla="*/ 2625 w 5788"/>
                <a:gd name="T61" fmla="*/ 4193 h 4292"/>
                <a:gd name="T62" fmla="*/ 2573 w 5788"/>
                <a:gd name="T63" fmla="*/ 4032 h 4292"/>
                <a:gd name="T64" fmla="*/ 2499 w 5788"/>
                <a:gd name="T65" fmla="*/ 3524 h 4292"/>
                <a:gd name="T66" fmla="*/ 2753 w 5788"/>
                <a:gd name="T67" fmla="*/ 3511 h 4292"/>
                <a:gd name="T68" fmla="*/ 2796 w 5788"/>
                <a:gd name="T69" fmla="*/ 3229 h 4292"/>
                <a:gd name="T70" fmla="*/ 2993 w 5788"/>
                <a:gd name="T71" fmla="*/ 3008 h 4292"/>
                <a:gd name="T72" fmla="*/ 2868 w 5788"/>
                <a:gd name="T73" fmla="*/ 2746 h 4292"/>
                <a:gd name="T74" fmla="*/ 2576 w 5788"/>
                <a:gd name="T75" fmla="*/ 2610 h 4292"/>
                <a:gd name="T76" fmla="*/ 2407 w 5788"/>
                <a:gd name="T77" fmla="*/ 2462 h 4292"/>
                <a:gd name="T78" fmla="*/ 2431 w 5788"/>
                <a:gd name="T79" fmla="*/ 2288 h 4292"/>
                <a:gd name="T80" fmla="*/ 2014 w 5788"/>
                <a:gd name="T81" fmla="*/ 2318 h 4292"/>
                <a:gd name="T82" fmla="*/ 1818 w 5788"/>
                <a:gd name="T83" fmla="*/ 2389 h 4292"/>
                <a:gd name="T84" fmla="*/ 1768 w 5788"/>
                <a:gd name="T85" fmla="*/ 2544 h 4292"/>
                <a:gd name="T86" fmla="*/ 1460 w 5788"/>
                <a:gd name="T87" fmla="*/ 2588 h 4292"/>
                <a:gd name="T88" fmla="*/ 1247 w 5788"/>
                <a:gd name="T89" fmla="*/ 2525 h 4292"/>
                <a:gd name="T90" fmla="*/ 838 w 5788"/>
                <a:gd name="T91" fmla="*/ 2588 h 4292"/>
                <a:gd name="T92" fmla="*/ 700 w 5788"/>
                <a:gd name="T93" fmla="*/ 2487 h 4292"/>
                <a:gd name="T94" fmla="*/ 297 w 5788"/>
                <a:gd name="T95" fmla="*/ 2818 h 4292"/>
                <a:gd name="T96" fmla="*/ 191 w 5788"/>
                <a:gd name="T97" fmla="*/ 3123 h 4292"/>
                <a:gd name="T98" fmla="*/ 0 w 5788"/>
                <a:gd name="T99" fmla="*/ 2358 h 4292"/>
                <a:gd name="T100" fmla="*/ 191 w 5788"/>
                <a:gd name="T101" fmla="*/ 1985 h 4292"/>
                <a:gd name="T102" fmla="*/ 150 w 5788"/>
                <a:gd name="T103" fmla="*/ 1791 h 4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88" h="4292">
                  <a:moveTo>
                    <a:pt x="150" y="1791"/>
                  </a:moveTo>
                  <a:lnTo>
                    <a:pt x="398" y="1744"/>
                  </a:lnTo>
                  <a:lnTo>
                    <a:pt x="438" y="1657"/>
                  </a:lnTo>
                  <a:lnTo>
                    <a:pt x="594" y="1580"/>
                  </a:lnTo>
                  <a:lnTo>
                    <a:pt x="824" y="1687"/>
                  </a:lnTo>
                  <a:lnTo>
                    <a:pt x="1465" y="1646"/>
                  </a:lnTo>
                  <a:lnTo>
                    <a:pt x="1591" y="1534"/>
                  </a:lnTo>
                  <a:lnTo>
                    <a:pt x="1689" y="1605"/>
                  </a:lnTo>
                  <a:lnTo>
                    <a:pt x="1967" y="1520"/>
                  </a:lnTo>
                  <a:lnTo>
                    <a:pt x="2022" y="1572"/>
                  </a:lnTo>
                  <a:lnTo>
                    <a:pt x="2030" y="1490"/>
                  </a:lnTo>
                  <a:lnTo>
                    <a:pt x="2164" y="1510"/>
                  </a:lnTo>
                  <a:lnTo>
                    <a:pt x="2199" y="1436"/>
                  </a:lnTo>
                  <a:lnTo>
                    <a:pt x="2428" y="1403"/>
                  </a:lnTo>
                  <a:lnTo>
                    <a:pt x="2761" y="1239"/>
                  </a:lnTo>
                  <a:lnTo>
                    <a:pt x="3067" y="1332"/>
                  </a:lnTo>
                  <a:lnTo>
                    <a:pt x="3632" y="1250"/>
                  </a:lnTo>
                  <a:lnTo>
                    <a:pt x="3801" y="1117"/>
                  </a:lnTo>
                  <a:lnTo>
                    <a:pt x="3809" y="1009"/>
                  </a:lnTo>
                  <a:lnTo>
                    <a:pt x="4145" y="636"/>
                  </a:lnTo>
                  <a:lnTo>
                    <a:pt x="4134" y="510"/>
                  </a:lnTo>
                  <a:lnTo>
                    <a:pt x="4241" y="556"/>
                  </a:lnTo>
                  <a:lnTo>
                    <a:pt x="4398" y="531"/>
                  </a:lnTo>
                  <a:lnTo>
                    <a:pt x="5087" y="158"/>
                  </a:lnTo>
                  <a:lnTo>
                    <a:pt x="5182" y="174"/>
                  </a:lnTo>
                  <a:lnTo>
                    <a:pt x="5455" y="22"/>
                  </a:lnTo>
                  <a:lnTo>
                    <a:pt x="5690" y="0"/>
                  </a:lnTo>
                  <a:lnTo>
                    <a:pt x="5537" y="300"/>
                  </a:lnTo>
                  <a:lnTo>
                    <a:pt x="5657" y="453"/>
                  </a:lnTo>
                  <a:lnTo>
                    <a:pt x="5677" y="614"/>
                  </a:lnTo>
                  <a:lnTo>
                    <a:pt x="5753" y="556"/>
                  </a:lnTo>
                  <a:lnTo>
                    <a:pt x="5788" y="641"/>
                  </a:lnTo>
                  <a:lnTo>
                    <a:pt x="5703" y="742"/>
                  </a:lnTo>
                  <a:lnTo>
                    <a:pt x="5469" y="816"/>
                  </a:lnTo>
                  <a:lnTo>
                    <a:pt x="5362" y="783"/>
                  </a:lnTo>
                  <a:lnTo>
                    <a:pt x="5275" y="928"/>
                  </a:lnTo>
                  <a:lnTo>
                    <a:pt x="5057" y="1062"/>
                  </a:lnTo>
                  <a:lnTo>
                    <a:pt x="4920" y="1185"/>
                  </a:lnTo>
                  <a:lnTo>
                    <a:pt x="4825" y="1171"/>
                  </a:lnTo>
                  <a:lnTo>
                    <a:pt x="4702" y="1354"/>
                  </a:lnTo>
                  <a:lnTo>
                    <a:pt x="4453" y="1493"/>
                  </a:lnTo>
                  <a:lnTo>
                    <a:pt x="4342" y="1701"/>
                  </a:lnTo>
                  <a:lnTo>
                    <a:pt x="4265" y="1638"/>
                  </a:lnTo>
                  <a:lnTo>
                    <a:pt x="4055" y="2044"/>
                  </a:lnTo>
                  <a:lnTo>
                    <a:pt x="4028" y="2356"/>
                  </a:lnTo>
                  <a:lnTo>
                    <a:pt x="3878" y="2429"/>
                  </a:lnTo>
                  <a:lnTo>
                    <a:pt x="3881" y="2301"/>
                  </a:lnTo>
                  <a:lnTo>
                    <a:pt x="3780" y="2337"/>
                  </a:lnTo>
                  <a:lnTo>
                    <a:pt x="3804" y="2400"/>
                  </a:lnTo>
                  <a:lnTo>
                    <a:pt x="3490" y="2758"/>
                  </a:lnTo>
                  <a:lnTo>
                    <a:pt x="3599" y="2880"/>
                  </a:lnTo>
                  <a:lnTo>
                    <a:pt x="3616" y="3003"/>
                  </a:lnTo>
                  <a:lnTo>
                    <a:pt x="3466" y="3292"/>
                  </a:lnTo>
                  <a:lnTo>
                    <a:pt x="3425" y="3524"/>
                  </a:lnTo>
                  <a:lnTo>
                    <a:pt x="3351" y="3552"/>
                  </a:lnTo>
                  <a:lnTo>
                    <a:pt x="3294" y="3969"/>
                  </a:lnTo>
                  <a:lnTo>
                    <a:pt x="3125" y="4016"/>
                  </a:lnTo>
                  <a:lnTo>
                    <a:pt x="3040" y="3904"/>
                  </a:lnTo>
                  <a:lnTo>
                    <a:pt x="2934" y="4166"/>
                  </a:lnTo>
                  <a:lnTo>
                    <a:pt x="2808" y="4292"/>
                  </a:lnTo>
                  <a:lnTo>
                    <a:pt x="2745" y="4183"/>
                  </a:lnTo>
                  <a:lnTo>
                    <a:pt x="2625" y="4193"/>
                  </a:lnTo>
                  <a:lnTo>
                    <a:pt x="2549" y="4172"/>
                  </a:lnTo>
                  <a:lnTo>
                    <a:pt x="2573" y="4032"/>
                  </a:lnTo>
                  <a:lnTo>
                    <a:pt x="2461" y="3891"/>
                  </a:lnTo>
                  <a:lnTo>
                    <a:pt x="2499" y="3524"/>
                  </a:lnTo>
                  <a:lnTo>
                    <a:pt x="2652" y="3569"/>
                  </a:lnTo>
                  <a:lnTo>
                    <a:pt x="2753" y="3511"/>
                  </a:lnTo>
                  <a:lnTo>
                    <a:pt x="2644" y="3393"/>
                  </a:lnTo>
                  <a:lnTo>
                    <a:pt x="2796" y="3229"/>
                  </a:lnTo>
                  <a:lnTo>
                    <a:pt x="3023" y="3123"/>
                  </a:lnTo>
                  <a:lnTo>
                    <a:pt x="2993" y="3008"/>
                  </a:lnTo>
                  <a:lnTo>
                    <a:pt x="2788" y="2877"/>
                  </a:lnTo>
                  <a:lnTo>
                    <a:pt x="2868" y="2746"/>
                  </a:lnTo>
                  <a:lnTo>
                    <a:pt x="2788" y="2776"/>
                  </a:lnTo>
                  <a:lnTo>
                    <a:pt x="2576" y="2610"/>
                  </a:lnTo>
                  <a:lnTo>
                    <a:pt x="2382" y="2703"/>
                  </a:lnTo>
                  <a:lnTo>
                    <a:pt x="2407" y="2462"/>
                  </a:lnTo>
                  <a:lnTo>
                    <a:pt x="2365" y="2403"/>
                  </a:lnTo>
                  <a:lnTo>
                    <a:pt x="2431" y="2288"/>
                  </a:lnTo>
                  <a:lnTo>
                    <a:pt x="2126" y="2361"/>
                  </a:lnTo>
                  <a:lnTo>
                    <a:pt x="2014" y="2318"/>
                  </a:lnTo>
                  <a:lnTo>
                    <a:pt x="1899" y="2489"/>
                  </a:lnTo>
                  <a:lnTo>
                    <a:pt x="1818" y="2389"/>
                  </a:lnTo>
                  <a:lnTo>
                    <a:pt x="1716" y="2547"/>
                  </a:lnTo>
                  <a:lnTo>
                    <a:pt x="1768" y="2544"/>
                  </a:lnTo>
                  <a:lnTo>
                    <a:pt x="1495" y="2730"/>
                  </a:lnTo>
                  <a:lnTo>
                    <a:pt x="1460" y="2588"/>
                  </a:lnTo>
                  <a:lnTo>
                    <a:pt x="1307" y="2635"/>
                  </a:lnTo>
                  <a:lnTo>
                    <a:pt x="1247" y="2525"/>
                  </a:lnTo>
                  <a:lnTo>
                    <a:pt x="903" y="2522"/>
                  </a:lnTo>
                  <a:lnTo>
                    <a:pt x="838" y="2588"/>
                  </a:lnTo>
                  <a:lnTo>
                    <a:pt x="843" y="2517"/>
                  </a:lnTo>
                  <a:lnTo>
                    <a:pt x="700" y="2487"/>
                  </a:lnTo>
                  <a:lnTo>
                    <a:pt x="461" y="2564"/>
                  </a:lnTo>
                  <a:lnTo>
                    <a:pt x="297" y="2818"/>
                  </a:lnTo>
                  <a:lnTo>
                    <a:pt x="360" y="2965"/>
                  </a:lnTo>
                  <a:lnTo>
                    <a:pt x="191" y="3123"/>
                  </a:lnTo>
                  <a:lnTo>
                    <a:pt x="171" y="2564"/>
                  </a:lnTo>
                  <a:lnTo>
                    <a:pt x="0" y="2358"/>
                  </a:lnTo>
                  <a:lnTo>
                    <a:pt x="150" y="2200"/>
                  </a:lnTo>
                  <a:lnTo>
                    <a:pt x="191" y="1985"/>
                  </a:lnTo>
                  <a:lnTo>
                    <a:pt x="150" y="1791"/>
                  </a:lnTo>
                  <a:lnTo>
                    <a:pt x="150" y="1791"/>
                  </a:lnTo>
                  <a:close/>
                </a:path>
              </a:pathLst>
            </a:custGeom>
            <a:solidFill>
              <a:srgbClr val="2ECC71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D6D2CE2A-8032-30F3-28FC-6F0928AD0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713" y="1154113"/>
              <a:ext cx="704850" cy="646113"/>
            </a:xfrm>
            <a:custGeom>
              <a:avLst/>
              <a:gdLst>
                <a:gd name="T0" fmla="*/ 2265 w 3108"/>
                <a:gd name="T1" fmla="*/ 2764 h 2854"/>
                <a:gd name="T2" fmla="*/ 2172 w 3108"/>
                <a:gd name="T3" fmla="*/ 2854 h 2854"/>
                <a:gd name="T4" fmla="*/ 2028 w 3108"/>
                <a:gd name="T5" fmla="*/ 2703 h 2854"/>
                <a:gd name="T6" fmla="*/ 1689 w 3108"/>
                <a:gd name="T7" fmla="*/ 2734 h 2854"/>
                <a:gd name="T8" fmla="*/ 1620 w 3108"/>
                <a:gd name="T9" fmla="*/ 2605 h 2854"/>
                <a:gd name="T10" fmla="*/ 1334 w 3108"/>
                <a:gd name="T11" fmla="*/ 2414 h 2854"/>
                <a:gd name="T12" fmla="*/ 1203 w 3108"/>
                <a:gd name="T13" fmla="*/ 2464 h 2854"/>
                <a:gd name="T14" fmla="*/ 1162 w 3108"/>
                <a:gd name="T15" fmla="*/ 2348 h 2854"/>
                <a:gd name="T16" fmla="*/ 1023 w 3108"/>
                <a:gd name="T17" fmla="*/ 2270 h 2854"/>
                <a:gd name="T18" fmla="*/ 1212 w 3108"/>
                <a:gd name="T19" fmla="*/ 2132 h 2854"/>
                <a:gd name="T20" fmla="*/ 960 w 3108"/>
                <a:gd name="T21" fmla="*/ 2010 h 2854"/>
                <a:gd name="T22" fmla="*/ 578 w 3108"/>
                <a:gd name="T23" fmla="*/ 1570 h 2854"/>
                <a:gd name="T24" fmla="*/ 517 w 3108"/>
                <a:gd name="T25" fmla="*/ 1601 h 2854"/>
                <a:gd name="T26" fmla="*/ 557 w 3108"/>
                <a:gd name="T27" fmla="*/ 1786 h 2854"/>
                <a:gd name="T28" fmla="*/ 515 w 3108"/>
                <a:gd name="T29" fmla="*/ 1863 h 2854"/>
                <a:gd name="T30" fmla="*/ 346 w 3108"/>
                <a:gd name="T31" fmla="*/ 1808 h 2854"/>
                <a:gd name="T32" fmla="*/ 220 w 3108"/>
                <a:gd name="T33" fmla="*/ 1873 h 2854"/>
                <a:gd name="T34" fmla="*/ 149 w 3108"/>
                <a:gd name="T35" fmla="*/ 1540 h 2854"/>
                <a:gd name="T36" fmla="*/ 333 w 3108"/>
                <a:gd name="T37" fmla="*/ 1281 h 2854"/>
                <a:gd name="T38" fmla="*/ 79 w 3108"/>
                <a:gd name="T39" fmla="*/ 1103 h 2854"/>
                <a:gd name="T40" fmla="*/ 8 w 3108"/>
                <a:gd name="T41" fmla="*/ 1115 h 2854"/>
                <a:gd name="T42" fmla="*/ 0 w 3108"/>
                <a:gd name="T43" fmla="*/ 1065 h 2854"/>
                <a:gd name="T44" fmla="*/ 217 w 3108"/>
                <a:gd name="T45" fmla="*/ 972 h 2854"/>
                <a:gd name="T46" fmla="*/ 124 w 3108"/>
                <a:gd name="T47" fmla="*/ 689 h 2854"/>
                <a:gd name="T48" fmla="*/ 204 w 3108"/>
                <a:gd name="T49" fmla="*/ 579 h 2854"/>
                <a:gd name="T50" fmla="*/ 166 w 3108"/>
                <a:gd name="T51" fmla="*/ 491 h 2854"/>
                <a:gd name="T52" fmla="*/ 333 w 3108"/>
                <a:gd name="T53" fmla="*/ 300 h 2854"/>
                <a:gd name="T54" fmla="*/ 679 w 3108"/>
                <a:gd name="T55" fmla="*/ 167 h 2854"/>
                <a:gd name="T56" fmla="*/ 848 w 3108"/>
                <a:gd name="T57" fmla="*/ 249 h 2854"/>
                <a:gd name="T58" fmla="*/ 1110 w 3108"/>
                <a:gd name="T59" fmla="*/ 265 h 2854"/>
                <a:gd name="T60" fmla="*/ 1179 w 3108"/>
                <a:gd name="T61" fmla="*/ 352 h 2854"/>
                <a:gd name="T62" fmla="*/ 1290 w 3108"/>
                <a:gd name="T63" fmla="*/ 345 h 2854"/>
                <a:gd name="T64" fmla="*/ 1200 w 3108"/>
                <a:gd name="T65" fmla="*/ 186 h 2854"/>
                <a:gd name="T66" fmla="*/ 1361 w 3108"/>
                <a:gd name="T67" fmla="*/ 0 h 2854"/>
                <a:gd name="T68" fmla="*/ 1416 w 3108"/>
                <a:gd name="T69" fmla="*/ 22 h 2854"/>
                <a:gd name="T70" fmla="*/ 1658 w 3108"/>
                <a:gd name="T71" fmla="*/ 459 h 2854"/>
                <a:gd name="T72" fmla="*/ 1817 w 3108"/>
                <a:gd name="T73" fmla="*/ 549 h 2854"/>
                <a:gd name="T74" fmla="*/ 2063 w 3108"/>
                <a:gd name="T75" fmla="*/ 533 h 2854"/>
                <a:gd name="T76" fmla="*/ 2253 w 3108"/>
                <a:gd name="T77" fmla="*/ 710 h 2854"/>
                <a:gd name="T78" fmla="*/ 2401 w 3108"/>
                <a:gd name="T79" fmla="*/ 765 h 2854"/>
                <a:gd name="T80" fmla="*/ 2360 w 3108"/>
                <a:gd name="T81" fmla="*/ 948 h 2854"/>
                <a:gd name="T82" fmla="*/ 2739 w 3108"/>
                <a:gd name="T83" fmla="*/ 1052 h 2854"/>
                <a:gd name="T84" fmla="*/ 3108 w 3108"/>
                <a:gd name="T85" fmla="*/ 1306 h 2854"/>
                <a:gd name="T86" fmla="*/ 2985 w 3108"/>
                <a:gd name="T87" fmla="*/ 1322 h 2854"/>
                <a:gd name="T88" fmla="*/ 2849 w 3108"/>
                <a:gd name="T89" fmla="*/ 1516 h 2854"/>
                <a:gd name="T90" fmla="*/ 2535 w 3108"/>
                <a:gd name="T91" fmla="*/ 1786 h 2854"/>
                <a:gd name="T92" fmla="*/ 2548 w 3108"/>
                <a:gd name="T93" fmla="*/ 1945 h 2854"/>
                <a:gd name="T94" fmla="*/ 2393 w 3108"/>
                <a:gd name="T95" fmla="*/ 2141 h 2854"/>
                <a:gd name="T96" fmla="*/ 2453 w 3108"/>
                <a:gd name="T97" fmla="*/ 2253 h 2854"/>
                <a:gd name="T98" fmla="*/ 2434 w 3108"/>
                <a:gd name="T99" fmla="*/ 2365 h 2854"/>
                <a:gd name="T100" fmla="*/ 2401 w 3108"/>
                <a:gd name="T101" fmla="*/ 2444 h 2854"/>
                <a:gd name="T102" fmla="*/ 2319 w 3108"/>
                <a:gd name="T103" fmla="*/ 2461 h 2854"/>
                <a:gd name="T104" fmla="*/ 2229 w 3108"/>
                <a:gd name="T105" fmla="*/ 2665 h 2854"/>
                <a:gd name="T106" fmla="*/ 2265 w 3108"/>
                <a:gd name="T107" fmla="*/ 2764 h 2854"/>
                <a:gd name="T108" fmla="*/ 2265 w 3108"/>
                <a:gd name="T109" fmla="*/ 2764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08" h="2854">
                  <a:moveTo>
                    <a:pt x="2265" y="2764"/>
                  </a:moveTo>
                  <a:lnTo>
                    <a:pt x="2172" y="2854"/>
                  </a:lnTo>
                  <a:lnTo>
                    <a:pt x="2028" y="2703"/>
                  </a:lnTo>
                  <a:lnTo>
                    <a:pt x="1689" y="2734"/>
                  </a:lnTo>
                  <a:lnTo>
                    <a:pt x="1620" y="2605"/>
                  </a:lnTo>
                  <a:lnTo>
                    <a:pt x="1334" y="2414"/>
                  </a:lnTo>
                  <a:lnTo>
                    <a:pt x="1203" y="2464"/>
                  </a:lnTo>
                  <a:lnTo>
                    <a:pt x="1162" y="2348"/>
                  </a:lnTo>
                  <a:lnTo>
                    <a:pt x="1023" y="2270"/>
                  </a:lnTo>
                  <a:lnTo>
                    <a:pt x="1212" y="2132"/>
                  </a:lnTo>
                  <a:lnTo>
                    <a:pt x="960" y="2010"/>
                  </a:lnTo>
                  <a:lnTo>
                    <a:pt x="578" y="1570"/>
                  </a:lnTo>
                  <a:lnTo>
                    <a:pt x="517" y="1601"/>
                  </a:lnTo>
                  <a:lnTo>
                    <a:pt x="557" y="1786"/>
                  </a:lnTo>
                  <a:lnTo>
                    <a:pt x="515" y="1863"/>
                  </a:lnTo>
                  <a:lnTo>
                    <a:pt x="346" y="1808"/>
                  </a:lnTo>
                  <a:lnTo>
                    <a:pt x="220" y="1873"/>
                  </a:lnTo>
                  <a:lnTo>
                    <a:pt x="149" y="1540"/>
                  </a:lnTo>
                  <a:lnTo>
                    <a:pt x="333" y="1281"/>
                  </a:lnTo>
                  <a:lnTo>
                    <a:pt x="79" y="1103"/>
                  </a:lnTo>
                  <a:lnTo>
                    <a:pt x="8" y="1115"/>
                  </a:lnTo>
                  <a:lnTo>
                    <a:pt x="0" y="1065"/>
                  </a:lnTo>
                  <a:lnTo>
                    <a:pt x="217" y="972"/>
                  </a:lnTo>
                  <a:lnTo>
                    <a:pt x="124" y="689"/>
                  </a:lnTo>
                  <a:lnTo>
                    <a:pt x="204" y="579"/>
                  </a:lnTo>
                  <a:lnTo>
                    <a:pt x="166" y="491"/>
                  </a:lnTo>
                  <a:lnTo>
                    <a:pt x="333" y="300"/>
                  </a:lnTo>
                  <a:lnTo>
                    <a:pt x="679" y="167"/>
                  </a:lnTo>
                  <a:lnTo>
                    <a:pt x="848" y="249"/>
                  </a:lnTo>
                  <a:lnTo>
                    <a:pt x="1110" y="265"/>
                  </a:lnTo>
                  <a:lnTo>
                    <a:pt x="1179" y="352"/>
                  </a:lnTo>
                  <a:lnTo>
                    <a:pt x="1290" y="345"/>
                  </a:lnTo>
                  <a:lnTo>
                    <a:pt x="1200" y="186"/>
                  </a:lnTo>
                  <a:lnTo>
                    <a:pt x="1361" y="0"/>
                  </a:lnTo>
                  <a:lnTo>
                    <a:pt x="1416" y="22"/>
                  </a:lnTo>
                  <a:lnTo>
                    <a:pt x="1658" y="459"/>
                  </a:lnTo>
                  <a:lnTo>
                    <a:pt x="1817" y="549"/>
                  </a:lnTo>
                  <a:lnTo>
                    <a:pt x="2063" y="533"/>
                  </a:lnTo>
                  <a:lnTo>
                    <a:pt x="2253" y="710"/>
                  </a:lnTo>
                  <a:lnTo>
                    <a:pt x="2401" y="765"/>
                  </a:lnTo>
                  <a:lnTo>
                    <a:pt x="2360" y="948"/>
                  </a:lnTo>
                  <a:lnTo>
                    <a:pt x="2739" y="1052"/>
                  </a:lnTo>
                  <a:lnTo>
                    <a:pt x="3108" y="1306"/>
                  </a:lnTo>
                  <a:lnTo>
                    <a:pt x="2985" y="1322"/>
                  </a:lnTo>
                  <a:lnTo>
                    <a:pt x="2849" y="1516"/>
                  </a:lnTo>
                  <a:lnTo>
                    <a:pt x="2535" y="1786"/>
                  </a:lnTo>
                  <a:lnTo>
                    <a:pt x="2548" y="1945"/>
                  </a:lnTo>
                  <a:lnTo>
                    <a:pt x="2393" y="2141"/>
                  </a:lnTo>
                  <a:lnTo>
                    <a:pt x="2453" y="2253"/>
                  </a:lnTo>
                  <a:lnTo>
                    <a:pt x="2434" y="2365"/>
                  </a:lnTo>
                  <a:lnTo>
                    <a:pt x="2401" y="2444"/>
                  </a:lnTo>
                  <a:lnTo>
                    <a:pt x="2319" y="2461"/>
                  </a:lnTo>
                  <a:lnTo>
                    <a:pt x="2229" y="2665"/>
                  </a:lnTo>
                  <a:lnTo>
                    <a:pt x="2265" y="2764"/>
                  </a:lnTo>
                  <a:lnTo>
                    <a:pt x="2265" y="2764"/>
                  </a:lnTo>
                  <a:close/>
                </a:path>
              </a:pathLst>
            </a:custGeom>
            <a:solidFill>
              <a:srgbClr val="FFCC8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1CF65CE1-1F53-57A0-387E-9A5CF4B035CB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2043113"/>
              <a:ext cx="379413" cy="458788"/>
            </a:xfrm>
            <a:custGeom>
              <a:avLst/>
              <a:gdLst>
                <a:gd name="T0" fmla="*/ 1673 w 1673"/>
                <a:gd name="T1" fmla="*/ 390 h 2026"/>
                <a:gd name="T2" fmla="*/ 1570 w 1673"/>
                <a:gd name="T3" fmla="*/ 431 h 2026"/>
                <a:gd name="T4" fmla="*/ 1499 w 1673"/>
                <a:gd name="T5" fmla="*/ 589 h 2026"/>
                <a:gd name="T6" fmla="*/ 1525 w 1673"/>
                <a:gd name="T7" fmla="*/ 825 h 2026"/>
                <a:gd name="T8" fmla="*/ 1646 w 1673"/>
                <a:gd name="T9" fmla="*/ 1019 h 2026"/>
                <a:gd name="T10" fmla="*/ 1518 w 1673"/>
                <a:gd name="T11" fmla="*/ 1165 h 2026"/>
                <a:gd name="T12" fmla="*/ 1545 w 1673"/>
                <a:gd name="T13" fmla="*/ 1354 h 2026"/>
                <a:gd name="T14" fmla="*/ 1422 w 1673"/>
                <a:gd name="T15" fmla="*/ 1543 h 2026"/>
                <a:gd name="T16" fmla="*/ 1240 w 1673"/>
                <a:gd name="T17" fmla="*/ 1687 h 2026"/>
                <a:gd name="T18" fmla="*/ 1125 w 1673"/>
                <a:gd name="T19" fmla="*/ 1628 h 2026"/>
                <a:gd name="T20" fmla="*/ 1141 w 1673"/>
                <a:gd name="T21" fmla="*/ 1447 h 2026"/>
                <a:gd name="T22" fmla="*/ 928 w 1673"/>
                <a:gd name="T23" fmla="*/ 1649 h 2026"/>
                <a:gd name="T24" fmla="*/ 407 w 1673"/>
                <a:gd name="T25" fmla="*/ 1676 h 2026"/>
                <a:gd name="T26" fmla="*/ 450 w 1673"/>
                <a:gd name="T27" fmla="*/ 1761 h 2026"/>
                <a:gd name="T28" fmla="*/ 281 w 1673"/>
                <a:gd name="T29" fmla="*/ 2026 h 2026"/>
                <a:gd name="T30" fmla="*/ 126 w 1673"/>
                <a:gd name="T31" fmla="*/ 1941 h 2026"/>
                <a:gd name="T32" fmla="*/ 109 w 1673"/>
                <a:gd name="T33" fmla="*/ 1818 h 2026"/>
                <a:gd name="T34" fmla="*/ 0 w 1673"/>
                <a:gd name="T35" fmla="*/ 1696 h 2026"/>
                <a:gd name="T36" fmla="*/ 314 w 1673"/>
                <a:gd name="T37" fmla="*/ 1338 h 2026"/>
                <a:gd name="T38" fmla="*/ 290 w 1673"/>
                <a:gd name="T39" fmla="*/ 1275 h 2026"/>
                <a:gd name="T40" fmla="*/ 391 w 1673"/>
                <a:gd name="T41" fmla="*/ 1239 h 2026"/>
                <a:gd name="T42" fmla="*/ 388 w 1673"/>
                <a:gd name="T43" fmla="*/ 1367 h 2026"/>
                <a:gd name="T44" fmla="*/ 538 w 1673"/>
                <a:gd name="T45" fmla="*/ 1294 h 2026"/>
                <a:gd name="T46" fmla="*/ 565 w 1673"/>
                <a:gd name="T47" fmla="*/ 982 h 2026"/>
                <a:gd name="T48" fmla="*/ 775 w 1673"/>
                <a:gd name="T49" fmla="*/ 576 h 2026"/>
                <a:gd name="T50" fmla="*/ 852 w 1673"/>
                <a:gd name="T51" fmla="*/ 639 h 2026"/>
                <a:gd name="T52" fmla="*/ 963 w 1673"/>
                <a:gd name="T53" fmla="*/ 431 h 2026"/>
                <a:gd name="T54" fmla="*/ 1212 w 1673"/>
                <a:gd name="T55" fmla="*/ 292 h 2026"/>
                <a:gd name="T56" fmla="*/ 1335 w 1673"/>
                <a:gd name="T57" fmla="*/ 109 h 2026"/>
                <a:gd name="T58" fmla="*/ 1430 w 1673"/>
                <a:gd name="T59" fmla="*/ 123 h 2026"/>
                <a:gd name="T60" fmla="*/ 1567 w 1673"/>
                <a:gd name="T61" fmla="*/ 0 h 2026"/>
                <a:gd name="T62" fmla="*/ 1630 w 1673"/>
                <a:gd name="T63" fmla="*/ 85 h 2026"/>
                <a:gd name="T64" fmla="*/ 1605 w 1673"/>
                <a:gd name="T65" fmla="*/ 196 h 2026"/>
                <a:gd name="T66" fmla="*/ 1673 w 1673"/>
                <a:gd name="T67" fmla="*/ 390 h 2026"/>
                <a:gd name="T68" fmla="*/ 1673 w 1673"/>
                <a:gd name="T69" fmla="*/ 39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73" h="2026">
                  <a:moveTo>
                    <a:pt x="1673" y="390"/>
                  </a:moveTo>
                  <a:lnTo>
                    <a:pt x="1570" y="431"/>
                  </a:lnTo>
                  <a:lnTo>
                    <a:pt x="1499" y="589"/>
                  </a:lnTo>
                  <a:lnTo>
                    <a:pt x="1525" y="825"/>
                  </a:lnTo>
                  <a:lnTo>
                    <a:pt x="1646" y="1019"/>
                  </a:lnTo>
                  <a:lnTo>
                    <a:pt x="1518" y="1165"/>
                  </a:lnTo>
                  <a:lnTo>
                    <a:pt x="1545" y="1354"/>
                  </a:lnTo>
                  <a:lnTo>
                    <a:pt x="1422" y="1543"/>
                  </a:lnTo>
                  <a:lnTo>
                    <a:pt x="1240" y="1687"/>
                  </a:lnTo>
                  <a:lnTo>
                    <a:pt x="1125" y="1628"/>
                  </a:lnTo>
                  <a:lnTo>
                    <a:pt x="1141" y="1447"/>
                  </a:lnTo>
                  <a:lnTo>
                    <a:pt x="928" y="1649"/>
                  </a:lnTo>
                  <a:lnTo>
                    <a:pt x="407" y="1676"/>
                  </a:lnTo>
                  <a:lnTo>
                    <a:pt x="450" y="1761"/>
                  </a:lnTo>
                  <a:lnTo>
                    <a:pt x="281" y="2026"/>
                  </a:lnTo>
                  <a:lnTo>
                    <a:pt x="126" y="1941"/>
                  </a:lnTo>
                  <a:lnTo>
                    <a:pt x="109" y="1818"/>
                  </a:lnTo>
                  <a:lnTo>
                    <a:pt x="0" y="1696"/>
                  </a:lnTo>
                  <a:lnTo>
                    <a:pt x="314" y="1338"/>
                  </a:lnTo>
                  <a:lnTo>
                    <a:pt x="290" y="1275"/>
                  </a:lnTo>
                  <a:lnTo>
                    <a:pt x="391" y="1239"/>
                  </a:lnTo>
                  <a:lnTo>
                    <a:pt x="388" y="1367"/>
                  </a:lnTo>
                  <a:lnTo>
                    <a:pt x="538" y="1294"/>
                  </a:lnTo>
                  <a:lnTo>
                    <a:pt x="565" y="982"/>
                  </a:lnTo>
                  <a:lnTo>
                    <a:pt x="775" y="576"/>
                  </a:lnTo>
                  <a:lnTo>
                    <a:pt x="852" y="639"/>
                  </a:lnTo>
                  <a:lnTo>
                    <a:pt x="963" y="431"/>
                  </a:lnTo>
                  <a:lnTo>
                    <a:pt x="1212" y="292"/>
                  </a:lnTo>
                  <a:lnTo>
                    <a:pt x="1335" y="109"/>
                  </a:lnTo>
                  <a:lnTo>
                    <a:pt x="1430" y="123"/>
                  </a:lnTo>
                  <a:lnTo>
                    <a:pt x="1567" y="0"/>
                  </a:lnTo>
                  <a:lnTo>
                    <a:pt x="1630" y="85"/>
                  </a:lnTo>
                  <a:lnTo>
                    <a:pt x="1605" y="196"/>
                  </a:lnTo>
                  <a:lnTo>
                    <a:pt x="1673" y="390"/>
                  </a:lnTo>
                  <a:lnTo>
                    <a:pt x="1673" y="390"/>
                  </a:lnTo>
                  <a:close/>
                </a:path>
              </a:pathLst>
            </a:custGeom>
            <a:solidFill>
              <a:srgbClr val="D4AC0D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66A5B6C3-2CB7-B6C5-AB75-5FD58BBAA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0" y="2370138"/>
              <a:ext cx="349250" cy="436563"/>
            </a:xfrm>
            <a:custGeom>
              <a:avLst/>
              <a:gdLst>
                <a:gd name="T0" fmla="*/ 1448 w 1543"/>
                <a:gd name="T1" fmla="*/ 240 h 1925"/>
                <a:gd name="T2" fmla="*/ 1378 w 1543"/>
                <a:gd name="T3" fmla="*/ 499 h 1925"/>
                <a:gd name="T4" fmla="*/ 1513 w 1543"/>
                <a:gd name="T5" fmla="*/ 554 h 1925"/>
                <a:gd name="T6" fmla="*/ 1543 w 1543"/>
                <a:gd name="T7" fmla="*/ 669 h 1925"/>
                <a:gd name="T8" fmla="*/ 1453 w 1543"/>
                <a:gd name="T9" fmla="*/ 986 h 1925"/>
                <a:gd name="T10" fmla="*/ 1224 w 1543"/>
                <a:gd name="T11" fmla="*/ 1420 h 1925"/>
                <a:gd name="T12" fmla="*/ 1114 w 1543"/>
                <a:gd name="T13" fmla="*/ 1925 h 1925"/>
                <a:gd name="T14" fmla="*/ 702 w 1543"/>
                <a:gd name="T15" fmla="*/ 1807 h 1925"/>
                <a:gd name="T16" fmla="*/ 465 w 1543"/>
                <a:gd name="T17" fmla="*/ 1878 h 1925"/>
                <a:gd name="T18" fmla="*/ 350 w 1543"/>
                <a:gd name="T19" fmla="*/ 1753 h 1925"/>
                <a:gd name="T20" fmla="*/ 312 w 1543"/>
                <a:gd name="T21" fmla="*/ 1813 h 1925"/>
                <a:gd name="T22" fmla="*/ 0 w 1543"/>
                <a:gd name="T23" fmla="*/ 1767 h 1925"/>
                <a:gd name="T24" fmla="*/ 12 w 1543"/>
                <a:gd name="T25" fmla="*/ 1460 h 1925"/>
                <a:gd name="T26" fmla="*/ 69 w 1543"/>
                <a:gd name="T27" fmla="*/ 1043 h 1925"/>
                <a:gd name="T28" fmla="*/ 143 w 1543"/>
                <a:gd name="T29" fmla="*/ 1015 h 1925"/>
                <a:gd name="T30" fmla="*/ 184 w 1543"/>
                <a:gd name="T31" fmla="*/ 783 h 1925"/>
                <a:gd name="T32" fmla="*/ 334 w 1543"/>
                <a:gd name="T33" fmla="*/ 494 h 1925"/>
                <a:gd name="T34" fmla="*/ 489 w 1543"/>
                <a:gd name="T35" fmla="*/ 579 h 1925"/>
                <a:gd name="T36" fmla="*/ 658 w 1543"/>
                <a:gd name="T37" fmla="*/ 314 h 1925"/>
                <a:gd name="T38" fmla="*/ 615 w 1543"/>
                <a:gd name="T39" fmla="*/ 229 h 1925"/>
                <a:gd name="T40" fmla="*/ 1136 w 1543"/>
                <a:gd name="T41" fmla="*/ 202 h 1925"/>
                <a:gd name="T42" fmla="*/ 1349 w 1543"/>
                <a:gd name="T43" fmla="*/ 0 h 1925"/>
                <a:gd name="T44" fmla="*/ 1333 w 1543"/>
                <a:gd name="T45" fmla="*/ 181 h 1925"/>
                <a:gd name="T46" fmla="*/ 1448 w 1543"/>
                <a:gd name="T47" fmla="*/ 240 h 1925"/>
                <a:gd name="T48" fmla="*/ 1448 w 1543"/>
                <a:gd name="T49" fmla="*/ 240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3" h="1925">
                  <a:moveTo>
                    <a:pt x="1448" y="240"/>
                  </a:moveTo>
                  <a:lnTo>
                    <a:pt x="1378" y="499"/>
                  </a:lnTo>
                  <a:lnTo>
                    <a:pt x="1513" y="554"/>
                  </a:lnTo>
                  <a:lnTo>
                    <a:pt x="1543" y="669"/>
                  </a:lnTo>
                  <a:lnTo>
                    <a:pt x="1453" y="986"/>
                  </a:lnTo>
                  <a:lnTo>
                    <a:pt x="1224" y="1420"/>
                  </a:lnTo>
                  <a:lnTo>
                    <a:pt x="1114" y="1925"/>
                  </a:lnTo>
                  <a:lnTo>
                    <a:pt x="702" y="1807"/>
                  </a:lnTo>
                  <a:lnTo>
                    <a:pt x="465" y="1878"/>
                  </a:lnTo>
                  <a:lnTo>
                    <a:pt x="350" y="1753"/>
                  </a:lnTo>
                  <a:lnTo>
                    <a:pt x="312" y="1813"/>
                  </a:lnTo>
                  <a:lnTo>
                    <a:pt x="0" y="1767"/>
                  </a:lnTo>
                  <a:lnTo>
                    <a:pt x="12" y="1460"/>
                  </a:lnTo>
                  <a:lnTo>
                    <a:pt x="69" y="1043"/>
                  </a:lnTo>
                  <a:lnTo>
                    <a:pt x="143" y="1015"/>
                  </a:lnTo>
                  <a:lnTo>
                    <a:pt x="184" y="783"/>
                  </a:lnTo>
                  <a:lnTo>
                    <a:pt x="334" y="494"/>
                  </a:lnTo>
                  <a:lnTo>
                    <a:pt x="489" y="579"/>
                  </a:lnTo>
                  <a:lnTo>
                    <a:pt x="658" y="314"/>
                  </a:lnTo>
                  <a:lnTo>
                    <a:pt x="615" y="229"/>
                  </a:lnTo>
                  <a:lnTo>
                    <a:pt x="1136" y="202"/>
                  </a:lnTo>
                  <a:lnTo>
                    <a:pt x="1349" y="0"/>
                  </a:lnTo>
                  <a:lnTo>
                    <a:pt x="1333" y="181"/>
                  </a:lnTo>
                  <a:lnTo>
                    <a:pt x="1448" y="240"/>
                  </a:lnTo>
                  <a:lnTo>
                    <a:pt x="1448" y="240"/>
                  </a:lnTo>
                  <a:close/>
                </a:path>
              </a:pathLst>
            </a:custGeom>
            <a:solidFill>
              <a:srgbClr val="29B6F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FF08289A-3EA3-B3E2-32C1-C8D7AA3445F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7375" y="2687638"/>
              <a:ext cx="254000" cy="588963"/>
            </a:xfrm>
            <a:custGeom>
              <a:avLst/>
              <a:gdLst>
                <a:gd name="T0" fmla="*/ 969 w 1122"/>
                <a:gd name="T1" fmla="*/ 418 h 2597"/>
                <a:gd name="T2" fmla="*/ 1122 w 1122"/>
                <a:gd name="T3" fmla="*/ 773 h 2597"/>
                <a:gd name="T4" fmla="*/ 1119 w 1122"/>
                <a:gd name="T5" fmla="*/ 1344 h 2597"/>
                <a:gd name="T6" fmla="*/ 1034 w 1122"/>
                <a:gd name="T7" fmla="*/ 1480 h 2597"/>
                <a:gd name="T8" fmla="*/ 903 w 1122"/>
                <a:gd name="T9" fmla="*/ 1467 h 2597"/>
                <a:gd name="T10" fmla="*/ 952 w 1122"/>
                <a:gd name="T11" fmla="*/ 1617 h 2597"/>
                <a:gd name="T12" fmla="*/ 868 w 1122"/>
                <a:gd name="T13" fmla="*/ 1822 h 2597"/>
                <a:gd name="T14" fmla="*/ 1004 w 1122"/>
                <a:gd name="T15" fmla="*/ 2258 h 2597"/>
                <a:gd name="T16" fmla="*/ 982 w 1122"/>
                <a:gd name="T17" fmla="*/ 2335 h 2597"/>
                <a:gd name="T18" fmla="*/ 868 w 1122"/>
                <a:gd name="T19" fmla="*/ 2330 h 2597"/>
                <a:gd name="T20" fmla="*/ 843 w 1122"/>
                <a:gd name="T21" fmla="*/ 2547 h 2597"/>
                <a:gd name="T22" fmla="*/ 770 w 1122"/>
                <a:gd name="T23" fmla="*/ 2532 h 2597"/>
                <a:gd name="T24" fmla="*/ 748 w 1122"/>
                <a:gd name="T25" fmla="*/ 2594 h 2597"/>
                <a:gd name="T26" fmla="*/ 546 w 1122"/>
                <a:gd name="T27" fmla="*/ 2406 h 2597"/>
                <a:gd name="T28" fmla="*/ 524 w 1122"/>
                <a:gd name="T29" fmla="*/ 2547 h 2597"/>
                <a:gd name="T30" fmla="*/ 456 w 1122"/>
                <a:gd name="T31" fmla="*/ 2597 h 2597"/>
                <a:gd name="T32" fmla="*/ 319 w 1122"/>
                <a:gd name="T33" fmla="*/ 1865 h 2597"/>
                <a:gd name="T34" fmla="*/ 169 w 1122"/>
                <a:gd name="T35" fmla="*/ 1636 h 2597"/>
                <a:gd name="T36" fmla="*/ 123 w 1122"/>
                <a:gd name="T37" fmla="*/ 1196 h 2597"/>
                <a:gd name="T38" fmla="*/ 8 w 1122"/>
                <a:gd name="T39" fmla="*/ 844 h 2597"/>
                <a:gd name="T40" fmla="*/ 52 w 1122"/>
                <a:gd name="T41" fmla="*/ 538 h 2597"/>
                <a:gd name="T42" fmla="*/ 0 w 1122"/>
                <a:gd name="T43" fmla="*/ 289 h 2597"/>
                <a:gd name="T44" fmla="*/ 120 w 1122"/>
                <a:gd name="T45" fmla="*/ 279 h 2597"/>
                <a:gd name="T46" fmla="*/ 183 w 1122"/>
                <a:gd name="T47" fmla="*/ 388 h 2597"/>
                <a:gd name="T48" fmla="*/ 309 w 1122"/>
                <a:gd name="T49" fmla="*/ 262 h 2597"/>
                <a:gd name="T50" fmla="*/ 415 w 1122"/>
                <a:gd name="T51" fmla="*/ 0 h 2597"/>
                <a:gd name="T52" fmla="*/ 500 w 1122"/>
                <a:gd name="T53" fmla="*/ 112 h 2597"/>
                <a:gd name="T54" fmla="*/ 669 w 1122"/>
                <a:gd name="T55" fmla="*/ 65 h 2597"/>
                <a:gd name="T56" fmla="*/ 657 w 1122"/>
                <a:gd name="T57" fmla="*/ 372 h 2597"/>
                <a:gd name="T58" fmla="*/ 969 w 1122"/>
                <a:gd name="T59" fmla="*/ 418 h 2597"/>
                <a:gd name="T60" fmla="*/ 969 w 1122"/>
                <a:gd name="T61" fmla="*/ 418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2" h="2597">
                  <a:moveTo>
                    <a:pt x="969" y="418"/>
                  </a:moveTo>
                  <a:lnTo>
                    <a:pt x="1122" y="773"/>
                  </a:lnTo>
                  <a:lnTo>
                    <a:pt x="1119" y="1344"/>
                  </a:lnTo>
                  <a:lnTo>
                    <a:pt x="1034" y="1480"/>
                  </a:lnTo>
                  <a:lnTo>
                    <a:pt x="903" y="1467"/>
                  </a:lnTo>
                  <a:lnTo>
                    <a:pt x="952" y="1617"/>
                  </a:lnTo>
                  <a:lnTo>
                    <a:pt x="868" y="1822"/>
                  </a:lnTo>
                  <a:lnTo>
                    <a:pt x="1004" y="2258"/>
                  </a:lnTo>
                  <a:lnTo>
                    <a:pt x="982" y="2335"/>
                  </a:lnTo>
                  <a:lnTo>
                    <a:pt x="868" y="2330"/>
                  </a:lnTo>
                  <a:lnTo>
                    <a:pt x="843" y="2547"/>
                  </a:lnTo>
                  <a:lnTo>
                    <a:pt x="770" y="2532"/>
                  </a:lnTo>
                  <a:lnTo>
                    <a:pt x="748" y="2594"/>
                  </a:lnTo>
                  <a:lnTo>
                    <a:pt x="546" y="2406"/>
                  </a:lnTo>
                  <a:lnTo>
                    <a:pt x="524" y="2547"/>
                  </a:lnTo>
                  <a:lnTo>
                    <a:pt x="456" y="2597"/>
                  </a:lnTo>
                  <a:lnTo>
                    <a:pt x="319" y="1865"/>
                  </a:lnTo>
                  <a:lnTo>
                    <a:pt x="169" y="1636"/>
                  </a:lnTo>
                  <a:lnTo>
                    <a:pt x="123" y="1196"/>
                  </a:lnTo>
                  <a:lnTo>
                    <a:pt x="8" y="844"/>
                  </a:lnTo>
                  <a:lnTo>
                    <a:pt x="52" y="538"/>
                  </a:lnTo>
                  <a:lnTo>
                    <a:pt x="0" y="289"/>
                  </a:lnTo>
                  <a:lnTo>
                    <a:pt x="120" y="279"/>
                  </a:lnTo>
                  <a:lnTo>
                    <a:pt x="183" y="388"/>
                  </a:lnTo>
                  <a:lnTo>
                    <a:pt x="309" y="262"/>
                  </a:lnTo>
                  <a:lnTo>
                    <a:pt x="415" y="0"/>
                  </a:lnTo>
                  <a:lnTo>
                    <a:pt x="500" y="112"/>
                  </a:lnTo>
                  <a:lnTo>
                    <a:pt x="669" y="65"/>
                  </a:lnTo>
                  <a:lnTo>
                    <a:pt x="657" y="372"/>
                  </a:lnTo>
                  <a:lnTo>
                    <a:pt x="969" y="418"/>
                  </a:lnTo>
                  <a:lnTo>
                    <a:pt x="969" y="418"/>
                  </a:lnTo>
                  <a:close/>
                </a:path>
              </a:pathLst>
            </a:custGeom>
            <a:solidFill>
              <a:srgbClr val="FF572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17E3E27F-7937-26E1-7899-E4F0487B8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663" y="2684463"/>
              <a:ext cx="250825" cy="382588"/>
            </a:xfrm>
            <a:custGeom>
              <a:avLst/>
              <a:gdLst>
                <a:gd name="T0" fmla="*/ 1062 w 1106"/>
                <a:gd name="T1" fmla="*/ 857 h 1689"/>
                <a:gd name="T2" fmla="*/ 1005 w 1106"/>
                <a:gd name="T3" fmla="*/ 917 h 1689"/>
                <a:gd name="T4" fmla="*/ 958 w 1106"/>
                <a:gd name="T5" fmla="*/ 835 h 1689"/>
                <a:gd name="T6" fmla="*/ 839 w 1106"/>
                <a:gd name="T7" fmla="*/ 939 h 1689"/>
                <a:gd name="T8" fmla="*/ 740 w 1106"/>
                <a:gd name="T9" fmla="*/ 863 h 1689"/>
                <a:gd name="T10" fmla="*/ 779 w 1106"/>
                <a:gd name="T11" fmla="*/ 1095 h 1689"/>
                <a:gd name="T12" fmla="*/ 623 w 1106"/>
                <a:gd name="T13" fmla="*/ 1288 h 1689"/>
                <a:gd name="T14" fmla="*/ 672 w 1106"/>
                <a:gd name="T15" fmla="*/ 1523 h 1689"/>
                <a:gd name="T16" fmla="*/ 595 w 1106"/>
                <a:gd name="T17" fmla="*/ 1627 h 1689"/>
                <a:gd name="T18" fmla="*/ 484 w 1106"/>
                <a:gd name="T19" fmla="*/ 1689 h 1689"/>
                <a:gd name="T20" fmla="*/ 432 w 1106"/>
                <a:gd name="T21" fmla="*/ 1654 h 1689"/>
                <a:gd name="T22" fmla="*/ 276 w 1106"/>
                <a:gd name="T23" fmla="*/ 1376 h 1689"/>
                <a:gd name="T24" fmla="*/ 268 w 1106"/>
                <a:gd name="T25" fmla="*/ 1583 h 1689"/>
                <a:gd name="T26" fmla="*/ 210 w 1106"/>
                <a:gd name="T27" fmla="*/ 1548 h 1689"/>
                <a:gd name="T28" fmla="*/ 167 w 1106"/>
                <a:gd name="T29" fmla="*/ 1286 h 1689"/>
                <a:gd name="T30" fmla="*/ 0 w 1106"/>
                <a:gd name="T31" fmla="*/ 1015 h 1689"/>
                <a:gd name="T32" fmla="*/ 58 w 1106"/>
                <a:gd name="T33" fmla="*/ 720 h 1689"/>
                <a:gd name="T34" fmla="*/ 167 w 1106"/>
                <a:gd name="T35" fmla="*/ 622 h 1689"/>
                <a:gd name="T36" fmla="*/ 181 w 1106"/>
                <a:gd name="T37" fmla="*/ 513 h 1689"/>
                <a:gd name="T38" fmla="*/ 401 w 1106"/>
                <a:gd name="T39" fmla="*/ 491 h 1689"/>
                <a:gd name="T40" fmla="*/ 424 w 1106"/>
                <a:gd name="T41" fmla="*/ 373 h 1689"/>
                <a:gd name="T42" fmla="*/ 481 w 1106"/>
                <a:gd name="T43" fmla="*/ 442 h 1689"/>
                <a:gd name="T44" fmla="*/ 522 w 1106"/>
                <a:gd name="T45" fmla="*/ 349 h 1689"/>
                <a:gd name="T46" fmla="*/ 663 w 1106"/>
                <a:gd name="T47" fmla="*/ 415 h 1689"/>
                <a:gd name="T48" fmla="*/ 669 w 1106"/>
                <a:gd name="T49" fmla="*/ 229 h 1689"/>
                <a:gd name="T50" fmla="*/ 740 w 1106"/>
                <a:gd name="T51" fmla="*/ 246 h 1689"/>
                <a:gd name="T52" fmla="*/ 716 w 1106"/>
                <a:gd name="T53" fmla="*/ 186 h 1689"/>
                <a:gd name="T54" fmla="*/ 844 w 1106"/>
                <a:gd name="T55" fmla="*/ 169 h 1689"/>
                <a:gd name="T56" fmla="*/ 890 w 1106"/>
                <a:gd name="T57" fmla="*/ 0 h 1689"/>
                <a:gd name="T58" fmla="*/ 1002 w 1106"/>
                <a:gd name="T59" fmla="*/ 141 h 1689"/>
                <a:gd name="T60" fmla="*/ 978 w 1106"/>
                <a:gd name="T61" fmla="*/ 281 h 1689"/>
                <a:gd name="T62" fmla="*/ 1054 w 1106"/>
                <a:gd name="T63" fmla="*/ 302 h 1689"/>
                <a:gd name="T64" fmla="*/ 1106 w 1106"/>
                <a:gd name="T65" fmla="*/ 551 h 1689"/>
                <a:gd name="T66" fmla="*/ 1062 w 1106"/>
                <a:gd name="T67" fmla="*/ 857 h 1689"/>
                <a:gd name="T68" fmla="*/ 1062 w 1106"/>
                <a:gd name="T69" fmla="*/ 857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6" h="1689">
                  <a:moveTo>
                    <a:pt x="1062" y="857"/>
                  </a:moveTo>
                  <a:lnTo>
                    <a:pt x="1005" y="917"/>
                  </a:lnTo>
                  <a:lnTo>
                    <a:pt x="958" y="835"/>
                  </a:lnTo>
                  <a:lnTo>
                    <a:pt x="839" y="939"/>
                  </a:lnTo>
                  <a:lnTo>
                    <a:pt x="740" y="863"/>
                  </a:lnTo>
                  <a:lnTo>
                    <a:pt x="779" y="1095"/>
                  </a:lnTo>
                  <a:lnTo>
                    <a:pt x="623" y="1288"/>
                  </a:lnTo>
                  <a:lnTo>
                    <a:pt x="672" y="1523"/>
                  </a:lnTo>
                  <a:lnTo>
                    <a:pt x="595" y="1627"/>
                  </a:lnTo>
                  <a:lnTo>
                    <a:pt x="484" y="1689"/>
                  </a:lnTo>
                  <a:lnTo>
                    <a:pt x="432" y="1654"/>
                  </a:lnTo>
                  <a:lnTo>
                    <a:pt x="276" y="1376"/>
                  </a:lnTo>
                  <a:lnTo>
                    <a:pt x="268" y="1583"/>
                  </a:lnTo>
                  <a:lnTo>
                    <a:pt x="210" y="1548"/>
                  </a:lnTo>
                  <a:lnTo>
                    <a:pt x="167" y="1286"/>
                  </a:lnTo>
                  <a:lnTo>
                    <a:pt x="0" y="1015"/>
                  </a:lnTo>
                  <a:lnTo>
                    <a:pt x="58" y="720"/>
                  </a:lnTo>
                  <a:lnTo>
                    <a:pt x="167" y="622"/>
                  </a:lnTo>
                  <a:lnTo>
                    <a:pt x="181" y="513"/>
                  </a:lnTo>
                  <a:lnTo>
                    <a:pt x="401" y="491"/>
                  </a:lnTo>
                  <a:lnTo>
                    <a:pt x="424" y="373"/>
                  </a:lnTo>
                  <a:lnTo>
                    <a:pt x="481" y="442"/>
                  </a:lnTo>
                  <a:lnTo>
                    <a:pt x="522" y="349"/>
                  </a:lnTo>
                  <a:lnTo>
                    <a:pt x="663" y="415"/>
                  </a:lnTo>
                  <a:lnTo>
                    <a:pt x="669" y="229"/>
                  </a:lnTo>
                  <a:lnTo>
                    <a:pt x="740" y="246"/>
                  </a:lnTo>
                  <a:lnTo>
                    <a:pt x="716" y="186"/>
                  </a:lnTo>
                  <a:lnTo>
                    <a:pt x="844" y="169"/>
                  </a:lnTo>
                  <a:lnTo>
                    <a:pt x="890" y="0"/>
                  </a:lnTo>
                  <a:lnTo>
                    <a:pt x="1002" y="141"/>
                  </a:lnTo>
                  <a:lnTo>
                    <a:pt x="978" y="281"/>
                  </a:lnTo>
                  <a:lnTo>
                    <a:pt x="1054" y="302"/>
                  </a:lnTo>
                  <a:lnTo>
                    <a:pt x="1106" y="551"/>
                  </a:lnTo>
                  <a:lnTo>
                    <a:pt x="1062" y="857"/>
                  </a:lnTo>
                  <a:lnTo>
                    <a:pt x="1062" y="857"/>
                  </a:lnTo>
                  <a:close/>
                </a:path>
              </a:pathLst>
            </a:custGeom>
            <a:solidFill>
              <a:srgbClr val="4CAF5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E71036DE-5B26-92FF-AA52-5C797368DFF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4925" y="2320925"/>
              <a:ext cx="642938" cy="250825"/>
            </a:xfrm>
            <a:custGeom>
              <a:avLst/>
              <a:gdLst>
                <a:gd name="T0" fmla="*/ 2453 w 2832"/>
                <a:gd name="T1" fmla="*/ 1105 h 1105"/>
                <a:gd name="T2" fmla="*/ 2106 w 2832"/>
                <a:gd name="T3" fmla="*/ 950 h 1105"/>
                <a:gd name="T4" fmla="*/ 1741 w 2832"/>
                <a:gd name="T5" fmla="*/ 1040 h 1105"/>
                <a:gd name="T6" fmla="*/ 1356 w 2832"/>
                <a:gd name="T7" fmla="*/ 988 h 1105"/>
                <a:gd name="T8" fmla="*/ 540 w 2832"/>
                <a:gd name="T9" fmla="*/ 1100 h 1105"/>
                <a:gd name="T10" fmla="*/ 18 w 2832"/>
                <a:gd name="T11" fmla="*/ 994 h 1105"/>
                <a:gd name="T12" fmla="*/ 0 w 2832"/>
                <a:gd name="T13" fmla="*/ 835 h 1105"/>
                <a:gd name="T14" fmla="*/ 169 w 2832"/>
                <a:gd name="T15" fmla="*/ 677 h 1105"/>
                <a:gd name="T16" fmla="*/ 106 w 2832"/>
                <a:gd name="T17" fmla="*/ 530 h 1105"/>
                <a:gd name="T18" fmla="*/ 270 w 2832"/>
                <a:gd name="T19" fmla="*/ 276 h 1105"/>
                <a:gd name="T20" fmla="*/ 509 w 2832"/>
                <a:gd name="T21" fmla="*/ 199 h 1105"/>
                <a:gd name="T22" fmla="*/ 652 w 2832"/>
                <a:gd name="T23" fmla="*/ 229 h 1105"/>
                <a:gd name="T24" fmla="*/ 647 w 2832"/>
                <a:gd name="T25" fmla="*/ 300 h 1105"/>
                <a:gd name="T26" fmla="*/ 712 w 2832"/>
                <a:gd name="T27" fmla="*/ 234 h 1105"/>
                <a:gd name="T28" fmla="*/ 1056 w 2832"/>
                <a:gd name="T29" fmla="*/ 237 h 1105"/>
                <a:gd name="T30" fmla="*/ 1116 w 2832"/>
                <a:gd name="T31" fmla="*/ 347 h 1105"/>
                <a:gd name="T32" fmla="*/ 1269 w 2832"/>
                <a:gd name="T33" fmla="*/ 300 h 1105"/>
                <a:gd name="T34" fmla="*/ 1304 w 2832"/>
                <a:gd name="T35" fmla="*/ 442 h 1105"/>
                <a:gd name="T36" fmla="*/ 1577 w 2832"/>
                <a:gd name="T37" fmla="*/ 256 h 1105"/>
                <a:gd name="T38" fmla="*/ 1525 w 2832"/>
                <a:gd name="T39" fmla="*/ 259 h 1105"/>
                <a:gd name="T40" fmla="*/ 1627 w 2832"/>
                <a:gd name="T41" fmla="*/ 101 h 1105"/>
                <a:gd name="T42" fmla="*/ 1708 w 2832"/>
                <a:gd name="T43" fmla="*/ 201 h 1105"/>
                <a:gd name="T44" fmla="*/ 1823 w 2832"/>
                <a:gd name="T45" fmla="*/ 30 h 1105"/>
                <a:gd name="T46" fmla="*/ 1935 w 2832"/>
                <a:gd name="T47" fmla="*/ 73 h 1105"/>
                <a:gd name="T48" fmla="*/ 2240 w 2832"/>
                <a:gd name="T49" fmla="*/ 0 h 1105"/>
                <a:gd name="T50" fmla="*/ 2174 w 2832"/>
                <a:gd name="T51" fmla="*/ 115 h 1105"/>
                <a:gd name="T52" fmla="*/ 2216 w 2832"/>
                <a:gd name="T53" fmla="*/ 174 h 1105"/>
                <a:gd name="T54" fmla="*/ 2191 w 2832"/>
                <a:gd name="T55" fmla="*/ 415 h 1105"/>
                <a:gd name="T56" fmla="*/ 2385 w 2832"/>
                <a:gd name="T57" fmla="*/ 322 h 1105"/>
                <a:gd name="T58" fmla="*/ 2597 w 2832"/>
                <a:gd name="T59" fmla="*/ 488 h 1105"/>
                <a:gd name="T60" fmla="*/ 2677 w 2832"/>
                <a:gd name="T61" fmla="*/ 458 h 1105"/>
                <a:gd name="T62" fmla="*/ 2597 w 2832"/>
                <a:gd name="T63" fmla="*/ 589 h 1105"/>
                <a:gd name="T64" fmla="*/ 2802 w 2832"/>
                <a:gd name="T65" fmla="*/ 720 h 1105"/>
                <a:gd name="T66" fmla="*/ 2832 w 2832"/>
                <a:gd name="T67" fmla="*/ 835 h 1105"/>
                <a:gd name="T68" fmla="*/ 2605 w 2832"/>
                <a:gd name="T69" fmla="*/ 941 h 1105"/>
                <a:gd name="T70" fmla="*/ 2453 w 2832"/>
                <a:gd name="T71" fmla="*/ 1105 h 1105"/>
                <a:gd name="T72" fmla="*/ 2453 w 2832"/>
                <a:gd name="T73" fmla="*/ 1105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32" h="1105">
                  <a:moveTo>
                    <a:pt x="2453" y="1105"/>
                  </a:moveTo>
                  <a:lnTo>
                    <a:pt x="2106" y="950"/>
                  </a:lnTo>
                  <a:lnTo>
                    <a:pt x="1741" y="1040"/>
                  </a:lnTo>
                  <a:lnTo>
                    <a:pt x="1356" y="988"/>
                  </a:lnTo>
                  <a:lnTo>
                    <a:pt x="540" y="1100"/>
                  </a:lnTo>
                  <a:lnTo>
                    <a:pt x="18" y="994"/>
                  </a:lnTo>
                  <a:lnTo>
                    <a:pt x="0" y="835"/>
                  </a:lnTo>
                  <a:lnTo>
                    <a:pt x="169" y="677"/>
                  </a:lnTo>
                  <a:lnTo>
                    <a:pt x="106" y="530"/>
                  </a:lnTo>
                  <a:lnTo>
                    <a:pt x="270" y="276"/>
                  </a:lnTo>
                  <a:lnTo>
                    <a:pt x="509" y="199"/>
                  </a:lnTo>
                  <a:lnTo>
                    <a:pt x="652" y="229"/>
                  </a:lnTo>
                  <a:lnTo>
                    <a:pt x="647" y="300"/>
                  </a:lnTo>
                  <a:lnTo>
                    <a:pt x="712" y="234"/>
                  </a:lnTo>
                  <a:lnTo>
                    <a:pt x="1056" y="237"/>
                  </a:lnTo>
                  <a:lnTo>
                    <a:pt x="1116" y="347"/>
                  </a:lnTo>
                  <a:lnTo>
                    <a:pt x="1269" y="300"/>
                  </a:lnTo>
                  <a:lnTo>
                    <a:pt x="1304" y="442"/>
                  </a:lnTo>
                  <a:lnTo>
                    <a:pt x="1577" y="256"/>
                  </a:lnTo>
                  <a:lnTo>
                    <a:pt x="1525" y="259"/>
                  </a:lnTo>
                  <a:lnTo>
                    <a:pt x="1627" y="101"/>
                  </a:lnTo>
                  <a:lnTo>
                    <a:pt x="1708" y="201"/>
                  </a:lnTo>
                  <a:lnTo>
                    <a:pt x="1823" y="30"/>
                  </a:lnTo>
                  <a:lnTo>
                    <a:pt x="1935" y="73"/>
                  </a:lnTo>
                  <a:lnTo>
                    <a:pt x="2240" y="0"/>
                  </a:lnTo>
                  <a:lnTo>
                    <a:pt x="2174" y="115"/>
                  </a:lnTo>
                  <a:lnTo>
                    <a:pt x="2216" y="174"/>
                  </a:lnTo>
                  <a:lnTo>
                    <a:pt x="2191" y="415"/>
                  </a:lnTo>
                  <a:lnTo>
                    <a:pt x="2385" y="322"/>
                  </a:lnTo>
                  <a:lnTo>
                    <a:pt x="2597" y="488"/>
                  </a:lnTo>
                  <a:lnTo>
                    <a:pt x="2677" y="458"/>
                  </a:lnTo>
                  <a:lnTo>
                    <a:pt x="2597" y="589"/>
                  </a:lnTo>
                  <a:lnTo>
                    <a:pt x="2802" y="720"/>
                  </a:lnTo>
                  <a:lnTo>
                    <a:pt x="2832" y="835"/>
                  </a:lnTo>
                  <a:lnTo>
                    <a:pt x="2605" y="941"/>
                  </a:lnTo>
                  <a:lnTo>
                    <a:pt x="2453" y="1105"/>
                  </a:lnTo>
                  <a:lnTo>
                    <a:pt x="2453" y="1105"/>
                  </a:lnTo>
                  <a:close/>
                </a:path>
              </a:pathLst>
            </a:custGeom>
            <a:solidFill>
              <a:srgbClr val="66BB6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2926E747-10D6-CDD0-05CF-4FD8909564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950" y="890588"/>
              <a:ext cx="628650" cy="700088"/>
            </a:xfrm>
            <a:custGeom>
              <a:avLst/>
              <a:gdLst>
                <a:gd name="T0" fmla="*/ 1504 w 2770"/>
                <a:gd name="T1" fmla="*/ 156 h 3085"/>
                <a:gd name="T2" fmla="*/ 1869 w 2770"/>
                <a:gd name="T3" fmla="*/ 0 h 3085"/>
                <a:gd name="T4" fmla="*/ 1654 w 2770"/>
                <a:gd name="T5" fmla="*/ 276 h 3085"/>
                <a:gd name="T6" fmla="*/ 1619 w 2770"/>
                <a:gd name="T7" fmla="*/ 458 h 3085"/>
                <a:gd name="T8" fmla="*/ 2118 w 2770"/>
                <a:gd name="T9" fmla="*/ 1248 h 3085"/>
                <a:gd name="T10" fmla="*/ 2301 w 2770"/>
                <a:gd name="T11" fmla="*/ 1155 h 3085"/>
                <a:gd name="T12" fmla="*/ 2533 w 2770"/>
                <a:gd name="T13" fmla="*/ 1374 h 3085"/>
                <a:gd name="T14" fmla="*/ 2655 w 2770"/>
                <a:gd name="T15" fmla="*/ 1712 h 3085"/>
                <a:gd name="T16" fmla="*/ 2585 w 2770"/>
                <a:gd name="T17" fmla="*/ 1862 h 3085"/>
                <a:gd name="T18" fmla="*/ 2770 w 2770"/>
                <a:gd name="T19" fmla="*/ 2036 h 3085"/>
                <a:gd name="T20" fmla="*/ 2609 w 2770"/>
                <a:gd name="T21" fmla="*/ 2220 h 3085"/>
                <a:gd name="T22" fmla="*/ 2435 w 2770"/>
                <a:gd name="T23" fmla="*/ 2400 h 3085"/>
                <a:gd name="T24" fmla="*/ 2423 w 2770"/>
                <a:gd name="T25" fmla="*/ 2569 h 3085"/>
                <a:gd name="T26" fmla="*/ 2279 w 2770"/>
                <a:gd name="T27" fmla="*/ 2531 h 3085"/>
                <a:gd name="T28" fmla="*/ 2170 w 2770"/>
                <a:gd name="T29" fmla="*/ 2559 h 3085"/>
                <a:gd name="T30" fmla="*/ 2140 w 2770"/>
                <a:gd name="T31" fmla="*/ 2788 h 3085"/>
                <a:gd name="T32" fmla="*/ 1829 w 2770"/>
                <a:gd name="T33" fmla="*/ 2902 h 3085"/>
                <a:gd name="T34" fmla="*/ 1657 w 2770"/>
                <a:gd name="T35" fmla="*/ 2878 h 3085"/>
                <a:gd name="T36" fmla="*/ 1239 w 2770"/>
                <a:gd name="T37" fmla="*/ 3085 h 3085"/>
                <a:gd name="T38" fmla="*/ 1236 w 2770"/>
                <a:gd name="T39" fmla="*/ 2884 h 3085"/>
                <a:gd name="T40" fmla="*/ 1155 w 2770"/>
                <a:gd name="T41" fmla="*/ 2839 h 3085"/>
                <a:gd name="T42" fmla="*/ 1113 w 2770"/>
                <a:gd name="T43" fmla="*/ 2695 h 3085"/>
                <a:gd name="T44" fmla="*/ 860 w 2770"/>
                <a:gd name="T45" fmla="*/ 2627 h 3085"/>
                <a:gd name="T46" fmla="*/ 587 w 2770"/>
                <a:gd name="T47" fmla="*/ 2657 h 3085"/>
                <a:gd name="T48" fmla="*/ 80 w 2770"/>
                <a:gd name="T49" fmla="*/ 2370 h 3085"/>
                <a:gd name="T50" fmla="*/ 194 w 2770"/>
                <a:gd name="T51" fmla="*/ 2031 h 3085"/>
                <a:gd name="T52" fmla="*/ 519 w 2770"/>
                <a:gd name="T53" fmla="*/ 1666 h 3085"/>
                <a:gd name="T54" fmla="*/ 625 w 2770"/>
                <a:gd name="T55" fmla="*/ 1374 h 3085"/>
                <a:gd name="T56" fmla="*/ 631 w 2770"/>
                <a:gd name="T57" fmla="*/ 811 h 3085"/>
                <a:gd name="T58" fmla="*/ 824 w 2770"/>
                <a:gd name="T59" fmla="*/ 565 h 3085"/>
                <a:gd name="T60" fmla="*/ 944 w 2770"/>
                <a:gd name="T61" fmla="*/ 491 h 3085"/>
                <a:gd name="T62" fmla="*/ 1428 w 2770"/>
                <a:gd name="T63" fmla="*/ 256 h 3085"/>
                <a:gd name="T64" fmla="*/ 1375 w 2770"/>
                <a:gd name="T65" fmla="*/ 180 h 3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70" h="3085">
                  <a:moveTo>
                    <a:pt x="1375" y="180"/>
                  </a:moveTo>
                  <a:lnTo>
                    <a:pt x="1504" y="156"/>
                  </a:lnTo>
                  <a:lnTo>
                    <a:pt x="1556" y="221"/>
                  </a:lnTo>
                  <a:lnTo>
                    <a:pt x="1869" y="0"/>
                  </a:lnTo>
                  <a:lnTo>
                    <a:pt x="1927" y="106"/>
                  </a:lnTo>
                  <a:lnTo>
                    <a:pt x="1654" y="276"/>
                  </a:lnTo>
                  <a:lnTo>
                    <a:pt x="1695" y="341"/>
                  </a:lnTo>
                  <a:lnTo>
                    <a:pt x="1619" y="458"/>
                  </a:lnTo>
                  <a:lnTo>
                    <a:pt x="1884" y="576"/>
                  </a:lnTo>
                  <a:lnTo>
                    <a:pt x="2118" y="1248"/>
                  </a:lnTo>
                  <a:lnTo>
                    <a:pt x="2222" y="1278"/>
                  </a:lnTo>
                  <a:lnTo>
                    <a:pt x="2301" y="1155"/>
                  </a:lnTo>
                  <a:lnTo>
                    <a:pt x="2369" y="1294"/>
                  </a:lnTo>
                  <a:lnTo>
                    <a:pt x="2533" y="1374"/>
                  </a:lnTo>
                  <a:lnTo>
                    <a:pt x="2522" y="1581"/>
                  </a:lnTo>
                  <a:lnTo>
                    <a:pt x="2655" y="1712"/>
                  </a:lnTo>
                  <a:lnTo>
                    <a:pt x="2697" y="1837"/>
                  </a:lnTo>
                  <a:lnTo>
                    <a:pt x="2585" y="1862"/>
                  </a:lnTo>
                  <a:lnTo>
                    <a:pt x="2705" y="1950"/>
                  </a:lnTo>
                  <a:lnTo>
                    <a:pt x="2770" y="2036"/>
                  </a:lnTo>
                  <a:lnTo>
                    <a:pt x="2765" y="2275"/>
                  </a:lnTo>
                  <a:lnTo>
                    <a:pt x="2609" y="2220"/>
                  </a:lnTo>
                  <a:lnTo>
                    <a:pt x="2609" y="2293"/>
                  </a:lnTo>
                  <a:lnTo>
                    <a:pt x="2435" y="2400"/>
                  </a:lnTo>
                  <a:lnTo>
                    <a:pt x="2524" y="2452"/>
                  </a:lnTo>
                  <a:lnTo>
                    <a:pt x="2423" y="2569"/>
                  </a:lnTo>
                  <a:lnTo>
                    <a:pt x="2315" y="2461"/>
                  </a:lnTo>
                  <a:lnTo>
                    <a:pt x="2279" y="2531"/>
                  </a:lnTo>
                  <a:lnTo>
                    <a:pt x="2135" y="2506"/>
                  </a:lnTo>
                  <a:lnTo>
                    <a:pt x="2170" y="2559"/>
                  </a:lnTo>
                  <a:lnTo>
                    <a:pt x="2096" y="2706"/>
                  </a:lnTo>
                  <a:lnTo>
                    <a:pt x="2140" y="2788"/>
                  </a:lnTo>
                  <a:lnTo>
                    <a:pt x="1970" y="2897"/>
                  </a:lnTo>
                  <a:lnTo>
                    <a:pt x="1829" y="2902"/>
                  </a:lnTo>
                  <a:lnTo>
                    <a:pt x="1747" y="2818"/>
                  </a:lnTo>
                  <a:lnTo>
                    <a:pt x="1657" y="2878"/>
                  </a:lnTo>
                  <a:lnTo>
                    <a:pt x="1433" y="2829"/>
                  </a:lnTo>
                  <a:lnTo>
                    <a:pt x="1239" y="3085"/>
                  </a:lnTo>
                  <a:lnTo>
                    <a:pt x="1174" y="2949"/>
                  </a:lnTo>
                  <a:lnTo>
                    <a:pt x="1236" y="2884"/>
                  </a:lnTo>
                  <a:lnTo>
                    <a:pt x="1198" y="2799"/>
                  </a:lnTo>
                  <a:lnTo>
                    <a:pt x="1155" y="2839"/>
                  </a:lnTo>
                  <a:lnTo>
                    <a:pt x="1113" y="2801"/>
                  </a:lnTo>
                  <a:lnTo>
                    <a:pt x="1113" y="2695"/>
                  </a:lnTo>
                  <a:lnTo>
                    <a:pt x="1020" y="2750"/>
                  </a:lnTo>
                  <a:lnTo>
                    <a:pt x="860" y="2627"/>
                  </a:lnTo>
                  <a:lnTo>
                    <a:pt x="707" y="2698"/>
                  </a:lnTo>
                  <a:lnTo>
                    <a:pt x="587" y="2657"/>
                  </a:lnTo>
                  <a:lnTo>
                    <a:pt x="17" y="2597"/>
                  </a:lnTo>
                  <a:lnTo>
                    <a:pt x="80" y="2370"/>
                  </a:lnTo>
                  <a:lnTo>
                    <a:pt x="0" y="2190"/>
                  </a:lnTo>
                  <a:lnTo>
                    <a:pt x="194" y="2031"/>
                  </a:lnTo>
                  <a:lnTo>
                    <a:pt x="445" y="1663"/>
                  </a:lnTo>
                  <a:lnTo>
                    <a:pt x="519" y="1666"/>
                  </a:lnTo>
                  <a:lnTo>
                    <a:pt x="758" y="1474"/>
                  </a:lnTo>
                  <a:lnTo>
                    <a:pt x="625" y="1374"/>
                  </a:lnTo>
                  <a:lnTo>
                    <a:pt x="735" y="1079"/>
                  </a:lnTo>
                  <a:lnTo>
                    <a:pt x="631" y="811"/>
                  </a:lnTo>
                  <a:lnTo>
                    <a:pt x="688" y="691"/>
                  </a:lnTo>
                  <a:lnTo>
                    <a:pt x="824" y="565"/>
                  </a:lnTo>
                  <a:lnTo>
                    <a:pt x="901" y="576"/>
                  </a:lnTo>
                  <a:lnTo>
                    <a:pt x="944" y="491"/>
                  </a:lnTo>
                  <a:lnTo>
                    <a:pt x="1365" y="374"/>
                  </a:lnTo>
                  <a:lnTo>
                    <a:pt x="1428" y="256"/>
                  </a:lnTo>
                  <a:lnTo>
                    <a:pt x="1375" y="180"/>
                  </a:lnTo>
                  <a:lnTo>
                    <a:pt x="1375" y="180"/>
                  </a:lnTo>
                  <a:close/>
                </a:path>
              </a:pathLst>
            </a:custGeom>
            <a:solidFill>
              <a:srgbClr val="26A69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93E08B21-C48E-DB2F-4BDF-0696A3BF1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688" y="1428750"/>
              <a:ext cx="1847850" cy="1689100"/>
            </a:xfrm>
            <a:custGeom>
              <a:avLst/>
              <a:gdLst>
                <a:gd name="T0" fmla="*/ 4812 w 8147"/>
                <a:gd name="T1" fmla="*/ 287 h 7454"/>
                <a:gd name="T2" fmla="*/ 4885 w 8147"/>
                <a:gd name="T3" fmla="*/ 491 h 7454"/>
                <a:gd name="T4" fmla="*/ 4869 w 8147"/>
                <a:gd name="T5" fmla="*/ 926 h 7454"/>
                <a:gd name="T6" fmla="*/ 5516 w 8147"/>
                <a:gd name="T7" fmla="*/ 988 h 7454"/>
                <a:gd name="T8" fmla="*/ 5582 w 8147"/>
                <a:gd name="T9" fmla="*/ 1193 h 7454"/>
                <a:gd name="T10" fmla="*/ 5751 w 8147"/>
                <a:gd name="T11" fmla="*/ 1679 h 7454"/>
                <a:gd name="T12" fmla="*/ 6139 w 8147"/>
                <a:gd name="T13" fmla="*/ 2253 h 7454"/>
                <a:gd name="T14" fmla="*/ 6297 w 8147"/>
                <a:gd name="T15" fmla="*/ 2545 h 7454"/>
                <a:gd name="T16" fmla="*/ 6393 w 8147"/>
                <a:gd name="T17" fmla="*/ 2160 h 7454"/>
                <a:gd name="T18" fmla="*/ 6625 w 8147"/>
                <a:gd name="T19" fmla="*/ 2402 h 7454"/>
                <a:gd name="T20" fmla="*/ 6927 w 8147"/>
                <a:gd name="T21" fmla="*/ 2714 h 7454"/>
                <a:gd name="T22" fmla="*/ 7288 w 8147"/>
                <a:gd name="T23" fmla="*/ 2583 h 7454"/>
                <a:gd name="T24" fmla="*/ 7577 w 8147"/>
                <a:gd name="T25" fmla="*/ 3089 h 7454"/>
                <a:gd name="T26" fmla="*/ 7681 w 8147"/>
                <a:gd name="T27" fmla="*/ 3416 h 7454"/>
                <a:gd name="T28" fmla="*/ 7681 w 8147"/>
                <a:gd name="T29" fmla="*/ 3501 h 7454"/>
                <a:gd name="T30" fmla="*/ 8147 w 8147"/>
                <a:gd name="T31" fmla="*/ 3504 h 7454"/>
                <a:gd name="T32" fmla="*/ 8011 w 8147"/>
                <a:gd name="T33" fmla="*/ 3766 h 7454"/>
                <a:gd name="T34" fmla="*/ 7011 w 8147"/>
                <a:gd name="T35" fmla="*/ 4282 h 7454"/>
                <a:gd name="T36" fmla="*/ 6499 w 8147"/>
                <a:gd name="T37" fmla="*/ 4724 h 7454"/>
                <a:gd name="T38" fmla="*/ 6902 w 8147"/>
                <a:gd name="T39" fmla="*/ 5175 h 7454"/>
                <a:gd name="T40" fmla="*/ 7315 w 8147"/>
                <a:gd name="T41" fmla="*/ 5073 h 7454"/>
                <a:gd name="T42" fmla="*/ 6826 w 8147"/>
                <a:gd name="T43" fmla="*/ 5478 h 7454"/>
                <a:gd name="T44" fmla="*/ 6976 w 8147"/>
                <a:gd name="T45" fmla="*/ 5805 h 7454"/>
                <a:gd name="T46" fmla="*/ 6777 w 8147"/>
                <a:gd name="T47" fmla="*/ 5941 h 7454"/>
                <a:gd name="T48" fmla="*/ 6627 w 8147"/>
                <a:gd name="T49" fmla="*/ 6280 h 7454"/>
                <a:gd name="T50" fmla="*/ 6439 w 8147"/>
                <a:gd name="T51" fmla="*/ 6245 h 7454"/>
                <a:gd name="T52" fmla="*/ 6114 w 8147"/>
                <a:gd name="T53" fmla="*/ 6371 h 7454"/>
                <a:gd name="T54" fmla="*/ 5797 w 8147"/>
                <a:gd name="T55" fmla="*/ 6625 h 7454"/>
                <a:gd name="T56" fmla="*/ 5612 w 8147"/>
                <a:gd name="T57" fmla="*/ 6685 h 7454"/>
                <a:gd name="T58" fmla="*/ 5743 w 8147"/>
                <a:gd name="T59" fmla="*/ 6499 h 7454"/>
                <a:gd name="T60" fmla="*/ 5822 w 8147"/>
                <a:gd name="T61" fmla="*/ 6202 h 7454"/>
                <a:gd name="T62" fmla="*/ 5893 w 8147"/>
                <a:gd name="T63" fmla="*/ 5986 h 7454"/>
                <a:gd name="T64" fmla="*/ 5497 w 8147"/>
                <a:gd name="T65" fmla="*/ 5764 h 7454"/>
                <a:gd name="T66" fmla="*/ 5358 w 8147"/>
                <a:gd name="T67" fmla="*/ 5619 h 7454"/>
                <a:gd name="T68" fmla="*/ 5383 w 8147"/>
                <a:gd name="T69" fmla="*/ 5521 h 7454"/>
                <a:gd name="T70" fmla="*/ 5169 w 8147"/>
                <a:gd name="T71" fmla="*/ 5554 h 7454"/>
                <a:gd name="T72" fmla="*/ 4918 w 8147"/>
                <a:gd name="T73" fmla="*/ 5647 h 7454"/>
                <a:gd name="T74" fmla="*/ 4960 w 8147"/>
                <a:gd name="T75" fmla="*/ 5789 h 7454"/>
                <a:gd name="T76" fmla="*/ 4918 w 8147"/>
                <a:gd name="T77" fmla="*/ 6024 h 7454"/>
                <a:gd name="T78" fmla="*/ 5020 w 8147"/>
                <a:gd name="T79" fmla="*/ 6436 h 7454"/>
                <a:gd name="T80" fmla="*/ 4894 w 8147"/>
                <a:gd name="T81" fmla="*/ 6963 h 7454"/>
                <a:gd name="T82" fmla="*/ 4752 w 8147"/>
                <a:gd name="T83" fmla="*/ 7329 h 7454"/>
                <a:gd name="T84" fmla="*/ 3963 w 8147"/>
                <a:gd name="T85" fmla="*/ 7124 h 7454"/>
                <a:gd name="T86" fmla="*/ 3718 w 8147"/>
                <a:gd name="T87" fmla="*/ 6842 h 7454"/>
                <a:gd name="T88" fmla="*/ 3480 w 8147"/>
                <a:gd name="T89" fmla="*/ 6641 h 7454"/>
                <a:gd name="T90" fmla="*/ 3385 w 8147"/>
                <a:gd name="T91" fmla="*/ 6398 h 7454"/>
                <a:gd name="T92" fmla="*/ 3371 w 8147"/>
                <a:gd name="T93" fmla="*/ 6032 h 7454"/>
                <a:gd name="T94" fmla="*/ 3166 w 8147"/>
                <a:gd name="T95" fmla="*/ 5898 h 7454"/>
                <a:gd name="T96" fmla="*/ 2743 w 8147"/>
                <a:gd name="T97" fmla="*/ 5857 h 7454"/>
                <a:gd name="T98" fmla="*/ 2467 w 8147"/>
                <a:gd name="T99" fmla="*/ 5756 h 7454"/>
                <a:gd name="T100" fmla="*/ 2287 w 8147"/>
                <a:gd name="T101" fmla="*/ 5628 h 7454"/>
                <a:gd name="T102" fmla="*/ 1501 w 8147"/>
                <a:gd name="T103" fmla="*/ 5658 h 7454"/>
                <a:gd name="T104" fmla="*/ 1013 w 8147"/>
                <a:gd name="T105" fmla="*/ 4841 h 7454"/>
                <a:gd name="T106" fmla="*/ 511 w 8147"/>
                <a:gd name="T107" fmla="*/ 4254 h 7454"/>
                <a:gd name="T108" fmla="*/ 268 w 8147"/>
                <a:gd name="T109" fmla="*/ 3547 h 7454"/>
                <a:gd name="T110" fmla="*/ 541 w 8147"/>
                <a:gd name="T111" fmla="*/ 2550 h 7454"/>
                <a:gd name="T112" fmla="*/ 1070 w 8147"/>
                <a:gd name="T113" fmla="*/ 2119 h 7454"/>
                <a:gd name="T114" fmla="*/ 1695 w 8147"/>
                <a:gd name="T115" fmla="*/ 2334 h 7454"/>
                <a:gd name="T116" fmla="*/ 2574 w 8147"/>
                <a:gd name="T117" fmla="*/ 1854 h 7454"/>
                <a:gd name="T118" fmla="*/ 3625 w 8147"/>
                <a:gd name="T119" fmla="*/ 669 h 7454"/>
                <a:gd name="T120" fmla="*/ 4305 w 8147"/>
                <a:gd name="T121" fmla="*/ 0 h 7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47" h="7454">
                  <a:moveTo>
                    <a:pt x="4305" y="0"/>
                  </a:moveTo>
                  <a:lnTo>
                    <a:pt x="4242" y="227"/>
                  </a:lnTo>
                  <a:lnTo>
                    <a:pt x="4812" y="287"/>
                  </a:lnTo>
                  <a:lnTo>
                    <a:pt x="4837" y="380"/>
                  </a:lnTo>
                  <a:lnTo>
                    <a:pt x="4752" y="478"/>
                  </a:lnTo>
                  <a:lnTo>
                    <a:pt x="4885" y="491"/>
                  </a:lnTo>
                  <a:lnTo>
                    <a:pt x="4880" y="770"/>
                  </a:lnTo>
                  <a:lnTo>
                    <a:pt x="4812" y="816"/>
                  </a:lnTo>
                  <a:lnTo>
                    <a:pt x="4869" y="926"/>
                  </a:lnTo>
                  <a:lnTo>
                    <a:pt x="5079" y="866"/>
                  </a:lnTo>
                  <a:lnTo>
                    <a:pt x="5300" y="1046"/>
                  </a:lnTo>
                  <a:lnTo>
                    <a:pt x="5516" y="988"/>
                  </a:lnTo>
                  <a:lnTo>
                    <a:pt x="5535" y="1057"/>
                  </a:lnTo>
                  <a:lnTo>
                    <a:pt x="5582" y="1035"/>
                  </a:lnTo>
                  <a:lnTo>
                    <a:pt x="5582" y="1193"/>
                  </a:lnTo>
                  <a:lnTo>
                    <a:pt x="5693" y="1319"/>
                  </a:lnTo>
                  <a:lnTo>
                    <a:pt x="5661" y="1382"/>
                  </a:lnTo>
                  <a:lnTo>
                    <a:pt x="5751" y="1679"/>
                  </a:lnTo>
                  <a:lnTo>
                    <a:pt x="6187" y="2178"/>
                  </a:lnTo>
                  <a:lnTo>
                    <a:pt x="6056" y="2236"/>
                  </a:lnTo>
                  <a:lnTo>
                    <a:pt x="6139" y="2253"/>
                  </a:lnTo>
                  <a:lnTo>
                    <a:pt x="6038" y="2422"/>
                  </a:lnTo>
                  <a:lnTo>
                    <a:pt x="6092" y="2518"/>
                  </a:lnTo>
                  <a:lnTo>
                    <a:pt x="6297" y="2545"/>
                  </a:lnTo>
                  <a:lnTo>
                    <a:pt x="6255" y="2318"/>
                  </a:lnTo>
                  <a:lnTo>
                    <a:pt x="6417" y="2313"/>
                  </a:lnTo>
                  <a:lnTo>
                    <a:pt x="6393" y="2160"/>
                  </a:lnTo>
                  <a:lnTo>
                    <a:pt x="6532" y="2201"/>
                  </a:lnTo>
                  <a:lnTo>
                    <a:pt x="6520" y="2302"/>
                  </a:lnTo>
                  <a:lnTo>
                    <a:pt x="6625" y="2402"/>
                  </a:lnTo>
                  <a:lnTo>
                    <a:pt x="6892" y="2135"/>
                  </a:lnTo>
                  <a:lnTo>
                    <a:pt x="6979" y="2239"/>
                  </a:lnTo>
                  <a:lnTo>
                    <a:pt x="6927" y="2714"/>
                  </a:lnTo>
                  <a:lnTo>
                    <a:pt x="7096" y="2646"/>
                  </a:lnTo>
                  <a:lnTo>
                    <a:pt x="7074" y="2578"/>
                  </a:lnTo>
                  <a:lnTo>
                    <a:pt x="7288" y="2583"/>
                  </a:lnTo>
                  <a:lnTo>
                    <a:pt x="7336" y="2853"/>
                  </a:lnTo>
                  <a:lnTo>
                    <a:pt x="7429" y="3018"/>
                  </a:lnTo>
                  <a:lnTo>
                    <a:pt x="7577" y="3089"/>
                  </a:lnTo>
                  <a:lnTo>
                    <a:pt x="7626" y="3219"/>
                  </a:lnTo>
                  <a:lnTo>
                    <a:pt x="7479" y="3345"/>
                  </a:lnTo>
                  <a:lnTo>
                    <a:pt x="7681" y="3416"/>
                  </a:lnTo>
                  <a:lnTo>
                    <a:pt x="7402" y="3547"/>
                  </a:lnTo>
                  <a:lnTo>
                    <a:pt x="7378" y="3656"/>
                  </a:lnTo>
                  <a:lnTo>
                    <a:pt x="7681" y="3501"/>
                  </a:lnTo>
                  <a:lnTo>
                    <a:pt x="7953" y="3574"/>
                  </a:lnTo>
                  <a:lnTo>
                    <a:pt x="8038" y="3492"/>
                  </a:lnTo>
                  <a:lnTo>
                    <a:pt x="8147" y="3504"/>
                  </a:lnTo>
                  <a:lnTo>
                    <a:pt x="8126" y="3620"/>
                  </a:lnTo>
                  <a:lnTo>
                    <a:pt x="8033" y="3651"/>
                  </a:lnTo>
                  <a:lnTo>
                    <a:pt x="8011" y="3766"/>
                  </a:lnTo>
                  <a:lnTo>
                    <a:pt x="7844" y="3782"/>
                  </a:lnTo>
                  <a:lnTo>
                    <a:pt x="7666" y="3945"/>
                  </a:lnTo>
                  <a:lnTo>
                    <a:pt x="7011" y="4282"/>
                  </a:lnTo>
                  <a:lnTo>
                    <a:pt x="6744" y="4533"/>
                  </a:lnTo>
                  <a:lnTo>
                    <a:pt x="6562" y="4607"/>
                  </a:lnTo>
                  <a:lnTo>
                    <a:pt x="6499" y="4724"/>
                  </a:lnTo>
                  <a:lnTo>
                    <a:pt x="6556" y="5007"/>
                  </a:lnTo>
                  <a:lnTo>
                    <a:pt x="6756" y="5142"/>
                  </a:lnTo>
                  <a:lnTo>
                    <a:pt x="6902" y="5175"/>
                  </a:lnTo>
                  <a:lnTo>
                    <a:pt x="7146" y="5142"/>
                  </a:lnTo>
                  <a:lnTo>
                    <a:pt x="7244" y="5040"/>
                  </a:lnTo>
                  <a:lnTo>
                    <a:pt x="7315" y="5073"/>
                  </a:lnTo>
                  <a:lnTo>
                    <a:pt x="7333" y="5352"/>
                  </a:lnTo>
                  <a:lnTo>
                    <a:pt x="6971" y="5404"/>
                  </a:lnTo>
                  <a:lnTo>
                    <a:pt x="6826" y="5478"/>
                  </a:lnTo>
                  <a:lnTo>
                    <a:pt x="6856" y="5606"/>
                  </a:lnTo>
                  <a:lnTo>
                    <a:pt x="6761" y="5669"/>
                  </a:lnTo>
                  <a:lnTo>
                    <a:pt x="6976" y="5805"/>
                  </a:lnTo>
                  <a:lnTo>
                    <a:pt x="7018" y="5933"/>
                  </a:lnTo>
                  <a:lnTo>
                    <a:pt x="6887" y="6016"/>
                  </a:lnTo>
                  <a:lnTo>
                    <a:pt x="6777" y="5941"/>
                  </a:lnTo>
                  <a:lnTo>
                    <a:pt x="6829" y="6338"/>
                  </a:lnTo>
                  <a:lnTo>
                    <a:pt x="6709" y="6343"/>
                  </a:lnTo>
                  <a:lnTo>
                    <a:pt x="6627" y="6280"/>
                  </a:lnTo>
                  <a:lnTo>
                    <a:pt x="6633" y="6202"/>
                  </a:lnTo>
                  <a:lnTo>
                    <a:pt x="6491" y="6303"/>
                  </a:lnTo>
                  <a:lnTo>
                    <a:pt x="6439" y="6245"/>
                  </a:lnTo>
                  <a:lnTo>
                    <a:pt x="6209" y="6220"/>
                  </a:lnTo>
                  <a:lnTo>
                    <a:pt x="6174" y="6149"/>
                  </a:lnTo>
                  <a:lnTo>
                    <a:pt x="6114" y="6371"/>
                  </a:lnTo>
                  <a:lnTo>
                    <a:pt x="5985" y="6469"/>
                  </a:lnTo>
                  <a:lnTo>
                    <a:pt x="5985" y="6542"/>
                  </a:lnTo>
                  <a:lnTo>
                    <a:pt x="5797" y="6625"/>
                  </a:lnTo>
                  <a:lnTo>
                    <a:pt x="5740" y="6586"/>
                  </a:lnTo>
                  <a:lnTo>
                    <a:pt x="5701" y="6718"/>
                  </a:lnTo>
                  <a:lnTo>
                    <a:pt x="5612" y="6685"/>
                  </a:lnTo>
                  <a:lnTo>
                    <a:pt x="5511" y="6504"/>
                  </a:lnTo>
                  <a:lnTo>
                    <a:pt x="5554" y="6452"/>
                  </a:lnTo>
                  <a:lnTo>
                    <a:pt x="5743" y="6499"/>
                  </a:lnTo>
                  <a:lnTo>
                    <a:pt x="5816" y="6401"/>
                  </a:lnTo>
                  <a:lnTo>
                    <a:pt x="5762" y="6324"/>
                  </a:lnTo>
                  <a:lnTo>
                    <a:pt x="5822" y="6202"/>
                  </a:lnTo>
                  <a:lnTo>
                    <a:pt x="5759" y="6062"/>
                  </a:lnTo>
                  <a:lnTo>
                    <a:pt x="5789" y="5991"/>
                  </a:lnTo>
                  <a:lnTo>
                    <a:pt x="5893" y="5986"/>
                  </a:lnTo>
                  <a:lnTo>
                    <a:pt x="5841" y="5759"/>
                  </a:lnTo>
                  <a:lnTo>
                    <a:pt x="5781" y="5694"/>
                  </a:lnTo>
                  <a:lnTo>
                    <a:pt x="5497" y="5764"/>
                  </a:lnTo>
                  <a:lnTo>
                    <a:pt x="5254" y="5729"/>
                  </a:lnTo>
                  <a:lnTo>
                    <a:pt x="5257" y="5563"/>
                  </a:lnTo>
                  <a:lnTo>
                    <a:pt x="5358" y="5619"/>
                  </a:lnTo>
                  <a:lnTo>
                    <a:pt x="5461" y="5570"/>
                  </a:lnTo>
                  <a:lnTo>
                    <a:pt x="5311" y="5543"/>
                  </a:lnTo>
                  <a:lnTo>
                    <a:pt x="5383" y="5521"/>
                  </a:lnTo>
                  <a:lnTo>
                    <a:pt x="5385" y="5392"/>
                  </a:lnTo>
                  <a:lnTo>
                    <a:pt x="5210" y="5407"/>
                  </a:lnTo>
                  <a:lnTo>
                    <a:pt x="5169" y="5554"/>
                  </a:lnTo>
                  <a:lnTo>
                    <a:pt x="5074" y="5584"/>
                  </a:lnTo>
                  <a:lnTo>
                    <a:pt x="4915" y="5508"/>
                  </a:lnTo>
                  <a:lnTo>
                    <a:pt x="4918" y="5647"/>
                  </a:lnTo>
                  <a:lnTo>
                    <a:pt x="5055" y="5688"/>
                  </a:lnTo>
                  <a:lnTo>
                    <a:pt x="5030" y="5772"/>
                  </a:lnTo>
                  <a:lnTo>
                    <a:pt x="4960" y="5789"/>
                  </a:lnTo>
                  <a:lnTo>
                    <a:pt x="4864" y="5669"/>
                  </a:lnTo>
                  <a:lnTo>
                    <a:pt x="4793" y="5936"/>
                  </a:lnTo>
                  <a:lnTo>
                    <a:pt x="4918" y="6024"/>
                  </a:lnTo>
                  <a:lnTo>
                    <a:pt x="4804" y="6193"/>
                  </a:lnTo>
                  <a:lnTo>
                    <a:pt x="4935" y="6231"/>
                  </a:lnTo>
                  <a:lnTo>
                    <a:pt x="5020" y="6436"/>
                  </a:lnTo>
                  <a:lnTo>
                    <a:pt x="4951" y="6627"/>
                  </a:lnTo>
                  <a:lnTo>
                    <a:pt x="4976" y="6824"/>
                  </a:lnTo>
                  <a:lnTo>
                    <a:pt x="4894" y="6963"/>
                  </a:lnTo>
                  <a:lnTo>
                    <a:pt x="4678" y="7066"/>
                  </a:lnTo>
                  <a:lnTo>
                    <a:pt x="4567" y="7197"/>
                  </a:lnTo>
                  <a:lnTo>
                    <a:pt x="4752" y="7329"/>
                  </a:lnTo>
                  <a:lnTo>
                    <a:pt x="4370" y="7454"/>
                  </a:lnTo>
                  <a:lnTo>
                    <a:pt x="4034" y="7108"/>
                  </a:lnTo>
                  <a:lnTo>
                    <a:pt x="3963" y="7124"/>
                  </a:lnTo>
                  <a:lnTo>
                    <a:pt x="3890" y="7018"/>
                  </a:lnTo>
                  <a:lnTo>
                    <a:pt x="3720" y="7012"/>
                  </a:lnTo>
                  <a:lnTo>
                    <a:pt x="3718" y="6842"/>
                  </a:lnTo>
                  <a:lnTo>
                    <a:pt x="3611" y="6837"/>
                  </a:lnTo>
                  <a:lnTo>
                    <a:pt x="3614" y="6734"/>
                  </a:lnTo>
                  <a:lnTo>
                    <a:pt x="3480" y="6641"/>
                  </a:lnTo>
                  <a:lnTo>
                    <a:pt x="3549" y="6482"/>
                  </a:lnTo>
                  <a:lnTo>
                    <a:pt x="3491" y="6310"/>
                  </a:lnTo>
                  <a:lnTo>
                    <a:pt x="3385" y="6398"/>
                  </a:lnTo>
                  <a:lnTo>
                    <a:pt x="3254" y="6245"/>
                  </a:lnTo>
                  <a:lnTo>
                    <a:pt x="3265" y="6106"/>
                  </a:lnTo>
                  <a:lnTo>
                    <a:pt x="3371" y="6032"/>
                  </a:lnTo>
                  <a:lnTo>
                    <a:pt x="3262" y="5991"/>
                  </a:lnTo>
                  <a:lnTo>
                    <a:pt x="3259" y="5885"/>
                  </a:lnTo>
                  <a:lnTo>
                    <a:pt x="3166" y="5898"/>
                  </a:lnTo>
                  <a:lnTo>
                    <a:pt x="3071" y="6026"/>
                  </a:lnTo>
                  <a:lnTo>
                    <a:pt x="2902" y="5988"/>
                  </a:lnTo>
                  <a:lnTo>
                    <a:pt x="2743" y="5857"/>
                  </a:lnTo>
                  <a:lnTo>
                    <a:pt x="2656" y="5933"/>
                  </a:lnTo>
                  <a:lnTo>
                    <a:pt x="2620" y="5838"/>
                  </a:lnTo>
                  <a:lnTo>
                    <a:pt x="2467" y="5756"/>
                  </a:lnTo>
                  <a:lnTo>
                    <a:pt x="2544" y="5709"/>
                  </a:lnTo>
                  <a:lnTo>
                    <a:pt x="2396" y="5709"/>
                  </a:lnTo>
                  <a:lnTo>
                    <a:pt x="2287" y="5628"/>
                  </a:lnTo>
                  <a:lnTo>
                    <a:pt x="2066" y="5691"/>
                  </a:lnTo>
                  <a:lnTo>
                    <a:pt x="1809" y="5623"/>
                  </a:lnTo>
                  <a:lnTo>
                    <a:pt x="1501" y="5658"/>
                  </a:lnTo>
                  <a:lnTo>
                    <a:pt x="1346" y="5593"/>
                  </a:lnTo>
                  <a:lnTo>
                    <a:pt x="1179" y="5092"/>
                  </a:lnTo>
                  <a:lnTo>
                    <a:pt x="1013" y="4841"/>
                  </a:lnTo>
                  <a:lnTo>
                    <a:pt x="1029" y="4554"/>
                  </a:lnTo>
                  <a:lnTo>
                    <a:pt x="666" y="4508"/>
                  </a:lnTo>
                  <a:lnTo>
                    <a:pt x="511" y="4254"/>
                  </a:lnTo>
                  <a:lnTo>
                    <a:pt x="623" y="3637"/>
                  </a:lnTo>
                  <a:lnTo>
                    <a:pt x="530" y="3572"/>
                  </a:lnTo>
                  <a:lnTo>
                    <a:pt x="268" y="3547"/>
                  </a:lnTo>
                  <a:lnTo>
                    <a:pt x="0" y="3350"/>
                  </a:lnTo>
                  <a:lnTo>
                    <a:pt x="85" y="2981"/>
                  </a:lnTo>
                  <a:lnTo>
                    <a:pt x="541" y="2550"/>
                  </a:lnTo>
                  <a:lnTo>
                    <a:pt x="655" y="2307"/>
                  </a:lnTo>
                  <a:lnTo>
                    <a:pt x="890" y="2113"/>
                  </a:lnTo>
                  <a:lnTo>
                    <a:pt x="1070" y="2119"/>
                  </a:lnTo>
                  <a:lnTo>
                    <a:pt x="1212" y="2414"/>
                  </a:lnTo>
                  <a:lnTo>
                    <a:pt x="1321" y="2463"/>
                  </a:lnTo>
                  <a:lnTo>
                    <a:pt x="1695" y="2334"/>
                  </a:lnTo>
                  <a:lnTo>
                    <a:pt x="2301" y="2250"/>
                  </a:lnTo>
                  <a:lnTo>
                    <a:pt x="2342" y="2070"/>
                  </a:lnTo>
                  <a:lnTo>
                    <a:pt x="2574" y="1854"/>
                  </a:lnTo>
                  <a:lnTo>
                    <a:pt x="2784" y="1433"/>
                  </a:lnTo>
                  <a:lnTo>
                    <a:pt x="3327" y="1166"/>
                  </a:lnTo>
                  <a:lnTo>
                    <a:pt x="3625" y="669"/>
                  </a:lnTo>
                  <a:lnTo>
                    <a:pt x="3769" y="267"/>
                  </a:lnTo>
                  <a:lnTo>
                    <a:pt x="4111" y="156"/>
                  </a:lnTo>
                  <a:lnTo>
                    <a:pt x="4305" y="0"/>
                  </a:lnTo>
                  <a:lnTo>
                    <a:pt x="4305" y="0"/>
                  </a:lnTo>
                  <a:close/>
                </a:path>
              </a:pathLst>
            </a:custGeom>
            <a:solidFill>
              <a:srgbClr val="EF535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2319F4F1-2440-648F-0A58-54C6A1B46E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550" y="2697163"/>
              <a:ext cx="1355725" cy="1100138"/>
            </a:xfrm>
            <a:custGeom>
              <a:avLst/>
              <a:gdLst>
                <a:gd name="T0" fmla="*/ 3553 w 5977"/>
                <a:gd name="T1" fmla="*/ 98 h 4857"/>
                <a:gd name="T2" fmla="*/ 3954 w 5977"/>
                <a:gd name="T3" fmla="*/ 163 h 4857"/>
                <a:gd name="T4" fmla="*/ 4389 w 5977"/>
                <a:gd name="T5" fmla="*/ 395 h 4857"/>
                <a:gd name="T6" fmla="*/ 4749 w 5977"/>
                <a:gd name="T7" fmla="*/ 398 h 4857"/>
                <a:gd name="T8" fmla="*/ 4872 w 5977"/>
                <a:gd name="T9" fmla="*/ 805 h 4857"/>
                <a:gd name="T10" fmla="*/ 5101 w 5977"/>
                <a:gd name="T11" fmla="*/ 1141 h 4857"/>
                <a:gd name="T12" fmla="*/ 5377 w 5977"/>
                <a:gd name="T13" fmla="*/ 1425 h 4857"/>
                <a:gd name="T14" fmla="*/ 5885 w 5977"/>
                <a:gd name="T15" fmla="*/ 2019 h 4857"/>
                <a:gd name="T16" fmla="*/ 5756 w 5977"/>
                <a:gd name="T17" fmla="*/ 2530 h 4857"/>
                <a:gd name="T18" fmla="*/ 5336 w 5977"/>
                <a:gd name="T19" fmla="*/ 3240 h 4857"/>
                <a:gd name="T20" fmla="*/ 5772 w 5977"/>
                <a:gd name="T21" fmla="*/ 3426 h 4857"/>
                <a:gd name="T22" fmla="*/ 5177 w 5977"/>
                <a:gd name="T23" fmla="*/ 3770 h 4857"/>
                <a:gd name="T24" fmla="*/ 5153 w 5977"/>
                <a:gd name="T25" fmla="*/ 4393 h 4857"/>
                <a:gd name="T26" fmla="*/ 4814 w 5977"/>
                <a:gd name="T27" fmla="*/ 4578 h 4857"/>
                <a:gd name="T28" fmla="*/ 4606 w 5977"/>
                <a:gd name="T29" fmla="*/ 4767 h 4857"/>
                <a:gd name="T30" fmla="*/ 4525 w 5977"/>
                <a:gd name="T31" fmla="*/ 4601 h 4857"/>
                <a:gd name="T32" fmla="*/ 4288 w 5977"/>
                <a:gd name="T33" fmla="*/ 4546 h 4857"/>
                <a:gd name="T34" fmla="*/ 4391 w 5977"/>
                <a:gd name="T35" fmla="*/ 4043 h 4857"/>
                <a:gd name="T36" fmla="*/ 4351 w 5977"/>
                <a:gd name="T37" fmla="*/ 3854 h 4857"/>
                <a:gd name="T38" fmla="*/ 4127 w 5977"/>
                <a:gd name="T39" fmla="*/ 3784 h 4857"/>
                <a:gd name="T40" fmla="*/ 4167 w 5977"/>
                <a:gd name="T41" fmla="*/ 3522 h 4857"/>
                <a:gd name="T42" fmla="*/ 4353 w 5977"/>
                <a:gd name="T43" fmla="*/ 3237 h 4857"/>
                <a:gd name="T44" fmla="*/ 4077 w 5977"/>
                <a:gd name="T45" fmla="*/ 3194 h 4857"/>
                <a:gd name="T46" fmla="*/ 4061 w 5977"/>
                <a:gd name="T47" fmla="*/ 2880 h 4857"/>
                <a:gd name="T48" fmla="*/ 4478 w 5977"/>
                <a:gd name="T49" fmla="*/ 2613 h 4857"/>
                <a:gd name="T50" fmla="*/ 3979 w 5977"/>
                <a:gd name="T51" fmla="*/ 2470 h 4857"/>
                <a:gd name="T52" fmla="*/ 3827 w 5977"/>
                <a:gd name="T53" fmla="*/ 2544 h 4857"/>
                <a:gd name="T54" fmla="*/ 3674 w 5977"/>
                <a:gd name="T55" fmla="*/ 2894 h 4857"/>
                <a:gd name="T56" fmla="*/ 3630 w 5977"/>
                <a:gd name="T57" fmla="*/ 2937 h 4857"/>
                <a:gd name="T58" fmla="*/ 3728 w 5977"/>
                <a:gd name="T59" fmla="*/ 3052 h 4857"/>
                <a:gd name="T60" fmla="*/ 3087 w 5977"/>
                <a:gd name="T61" fmla="*/ 3869 h 4857"/>
                <a:gd name="T62" fmla="*/ 2284 w 5977"/>
                <a:gd name="T63" fmla="*/ 4085 h 4857"/>
                <a:gd name="T64" fmla="*/ 1004 w 5977"/>
                <a:gd name="T65" fmla="*/ 2814 h 4857"/>
                <a:gd name="T66" fmla="*/ 800 w 5977"/>
                <a:gd name="T67" fmla="*/ 2159 h 4857"/>
                <a:gd name="T68" fmla="*/ 1179 w 5977"/>
                <a:gd name="T69" fmla="*/ 2331 h 4857"/>
                <a:gd name="T70" fmla="*/ 1485 w 5977"/>
                <a:gd name="T71" fmla="*/ 2271 h 4857"/>
                <a:gd name="T72" fmla="*/ 2202 w 5977"/>
                <a:gd name="T73" fmla="*/ 1736 h 4857"/>
                <a:gd name="T74" fmla="*/ 1943 w 5977"/>
                <a:gd name="T75" fmla="*/ 1700 h 4857"/>
                <a:gd name="T76" fmla="*/ 1553 w 5977"/>
                <a:gd name="T77" fmla="*/ 1820 h 4857"/>
                <a:gd name="T78" fmla="*/ 483 w 5977"/>
                <a:gd name="T79" fmla="*/ 1463 h 4857"/>
                <a:gd name="T80" fmla="*/ 417 w 5977"/>
                <a:gd name="T81" fmla="*/ 1256 h 4857"/>
                <a:gd name="T82" fmla="*/ 316 w 5977"/>
                <a:gd name="T83" fmla="*/ 1053 h 4857"/>
                <a:gd name="T84" fmla="*/ 330 w 5977"/>
                <a:gd name="T85" fmla="*/ 944 h 4857"/>
                <a:gd name="T86" fmla="*/ 172 w 5977"/>
                <a:gd name="T87" fmla="*/ 966 h 4857"/>
                <a:gd name="T88" fmla="*/ 139 w 5977"/>
                <a:gd name="T89" fmla="*/ 600 h 4857"/>
                <a:gd name="T90" fmla="*/ 775 w 5977"/>
                <a:gd name="T91" fmla="*/ 247 h 4857"/>
                <a:gd name="T92" fmla="*/ 1774 w 5977"/>
                <a:gd name="T93" fmla="*/ 480 h 4857"/>
                <a:gd name="T94" fmla="*/ 2522 w 5977"/>
                <a:gd name="T95" fmla="*/ 458 h 4857"/>
                <a:gd name="T96" fmla="*/ 2833 w 5977"/>
                <a:gd name="T97" fmla="*/ 0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77" h="4857">
                  <a:moveTo>
                    <a:pt x="2833" y="0"/>
                  </a:moveTo>
                  <a:lnTo>
                    <a:pt x="2988" y="65"/>
                  </a:lnTo>
                  <a:lnTo>
                    <a:pt x="3296" y="30"/>
                  </a:lnTo>
                  <a:lnTo>
                    <a:pt x="3553" y="98"/>
                  </a:lnTo>
                  <a:lnTo>
                    <a:pt x="3774" y="35"/>
                  </a:lnTo>
                  <a:lnTo>
                    <a:pt x="3883" y="116"/>
                  </a:lnTo>
                  <a:lnTo>
                    <a:pt x="4031" y="116"/>
                  </a:lnTo>
                  <a:lnTo>
                    <a:pt x="3954" y="163"/>
                  </a:lnTo>
                  <a:lnTo>
                    <a:pt x="4107" y="245"/>
                  </a:lnTo>
                  <a:lnTo>
                    <a:pt x="4143" y="340"/>
                  </a:lnTo>
                  <a:lnTo>
                    <a:pt x="4230" y="264"/>
                  </a:lnTo>
                  <a:lnTo>
                    <a:pt x="4389" y="395"/>
                  </a:lnTo>
                  <a:lnTo>
                    <a:pt x="4558" y="433"/>
                  </a:lnTo>
                  <a:lnTo>
                    <a:pt x="4653" y="305"/>
                  </a:lnTo>
                  <a:lnTo>
                    <a:pt x="4746" y="292"/>
                  </a:lnTo>
                  <a:lnTo>
                    <a:pt x="4749" y="398"/>
                  </a:lnTo>
                  <a:lnTo>
                    <a:pt x="4858" y="439"/>
                  </a:lnTo>
                  <a:lnTo>
                    <a:pt x="4752" y="513"/>
                  </a:lnTo>
                  <a:lnTo>
                    <a:pt x="4741" y="652"/>
                  </a:lnTo>
                  <a:lnTo>
                    <a:pt x="4872" y="805"/>
                  </a:lnTo>
                  <a:lnTo>
                    <a:pt x="4978" y="717"/>
                  </a:lnTo>
                  <a:lnTo>
                    <a:pt x="5036" y="889"/>
                  </a:lnTo>
                  <a:lnTo>
                    <a:pt x="4967" y="1048"/>
                  </a:lnTo>
                  <a:lnTo>
                    <a:pt x="5101" y="1141"/>
                  </a:lnTo>
                  <a:lnTo>
                    <a:pt x="5098" y="1244"/>
                  </a:lnTo>
                  <a:lnTo>
                    <a:pt x="5205" y="1249"/>
                  </a:lnTo>
                  <a:lnTo>
                    <a:pt x="5207" y="1419"/>
                  </a:lnTo>
                  <a:lnTo>
                    <a:pt x="5377" y="1425"/>
                  </a:lnTo>
                  <a:lnTo>
                    <a:pt x="5450" y="1531"/>
                  </a:lnTo>
                  <a:lnTo>
                    <a:pt x="5521" y="1515"/>
                  </a:lnTo>
                  <a:lnTo>
                    <a:pt x="5857" y="1861"/>
                  </a:lnTo>
                  <a:lnTo>
                    <a:pt x="5885" y="2019"/>
                  </a:lnTo>
                  <a:lnTo>
                    <a:pt x="5977" y="2085"/>
                  </a:lnTo>
                  <a:lnTo>
                    <a:pt x="5893" y="2260"/>
                  </a:lnTo>
                  <a:lnTo>
                    <a:pt x="5548" y="2413"/>
                  </a:lnTo>
                  <a:lnTo>
                    <a:pt x="5756" y="2530"/>
                  </a:lnTo>
                  <a:lnTo>
                    <a:pt x="5576" y="2590"/>
                  </a:lnTo>
                  <a:lnTo>
                    <a:pt x="5628" y="2975"/>
                  </a:lnTo>
                  <a:lnTo>
                    <a:pt x="5314" y="3082"/>
                  </a:lnTo>
                  <a:lnTo>
                    <a:pt x="5336" y="3240"/>
                  </a:lnTo>
                  <a:lnTo>
                    <a:pt x="5253" y="3328"/>
                  </a:lnTo>
                  <a:lnTo>
                    <a:pt x="5311" y="3421"/>
                  </a:lnTo>
                  <a:lnTo>
                    <a:pt x="5759" y="3371"/>
                  </a:lnTo>
                  <a:lnTo>
                    <a:pt x="5772" y="3426"/>
                  </a:lnTo>
                  <a:lnTo>
                    <a:pt x="5523" y="3478"/>
                  </a:lnTo>
                  <a:lnTo>
                    <a:pt x="5396" y="3647"/>
                  </a:lnTo>
                  <a:lnTo>
                    <a:pt x="5289" y="3650"/>
                  </a:lnTo>
                  <a:lnTo>
                    <a:pt x="5177" y="3770"/>
                  </a:lnTo>
                  <a:lnTo>
                    <a:pt x="5038" y="3738"/>
                  </a:lnTo>
                  <a:lnTo>
                    <a:pt x="5336" y="3975"/>
                  </a:lnTo>
                  <a:lnTo>
                    <a:pt x="5354" y="4207"/>
                  </a:lnTo>
                  <a:lnTo>
                    <a:pt x="5153" y="4393"/>
                  </a:lnTo>
                  <a:lnTo>
                    <a:pt x="4901" y="4224"/>
                  </a:lnTo>
                  <a:lnTo>
                    <a:pt x="4830" y="4292"/>
                  </a:lnTo>
                  <a:lnTo>
                    <a:pt x="4918" y="4409"/>
                  </a:lnTo>
                  <a:lnTo>
                    <a:pt x="4814" y="4578"/>
                  </a:lnTo>
                  <a:lnTo>
                    <a:pt x="4828" y="4770"/>
                  </a:lnTo>
                  <a:lnTo>
                    <a:pt x="4711" y="4759"/>
                  </a:lnTo>
                  <a:lnTo>
                    <a:pt x="4615" y="4833"/>
                  </a:lnTo>
                  <a:lnTo>
                    <a:pt x="4606" y="4767"/>
                  </a:lnTo>
                  <a:lnTo>
                    <a:pt x="4498" y="4794"/>
                  </a:lnTo>
                  <a:lnTo>
                    <a:pt x="4492" y="4729"/>
                  </a:lnTo>
                  <a:lnTo>
                    <a:pt x="4580" y="4663"/>
                  </a:lnTo>
                  <a:lnTo>
                    <a:pt x="4525" y="4601"/>
                  </a:lnTo>
                  <a:lnTo>
                    <a:pt x="4353" y="4679"/>
                  </a:lnTo>
                  <a:lnTo>
                    <a:pt x="4399" y="4810"/>
                  </a:lnTo>
                  <a:lnTo>
                    <a:pt x="4165" y="4857"/>
                  </a:lnTo>
                  <a:lnTo>
                    <a:pt x="4288" y="4546"/>
                  </a:lnTo>
                  <a:lnTo>
                    <a:pt x="4351" y="4535"/>
                  </a:lnTo>
                  <a:lnTo>
                    <a:pt x="4321" y="4453"/>
                  </a:lnTo>
                  <a:lnTo>
                    <a:pt x="4429" y="4158"/>
                  </a:lnTo>
                  <a:lnTo>
                    <a:pt x="4391" y="4043"/>
                  </a:lnTo>
                  <a:lnTo>
                    <a:pt x="4329" y="4073"/>
                  </a:lnTo>
                  <a:lnTo>
                    <a:pt x="4386" y="3926"/>
                  </a:lnTo>
                  <a:lnTo>
                    <a:pt x="4274" y="3877"/>
                  </a:lnTo>
                  <a:lnTo>
                    <a:pt x="4351" y="3854"/>
                  </a:lnTo>
                  <a:lnTo>
                    <a:pt x="4314" y="3768"/>
                  </a:lnTo>
                  <a:lnTo>
                    <a:pt x="4205" y="3819"/>
                  </a:lnTo>
                  <a:lnTo>
                    <a:pt x="4225" y="3730"/>
                  </a:lnTo>
                  <a:lnTo>
                    <a:pt x="4127" y="3784"/>
                  </a:lnTo>
                  <a:lnTo>
                    <a:pt x="4246" y="3693"/>
                  </a:lnTo>
                  <a:lnTo>
                    <a:pt x="4137" y="3634"/>
                  </a:lnTo>
                  <a:lnTo>
                    <a:pt x="4110" y="3541"/>
                  </a:lnTo>
                  <a:lnTo>
                    <a:pt x="4167" y="3522"/>
                  </a:lnTo>
                  <a:lnTo>
                    <a:pt x="4091" y="3491"/>
                  </a:lnTo>
                  <a:lnTo>
                    <a:pt x="4271" y="3431"/>
                  </a:lnTo>
                  <a:lnTo>
                    <a:pt x="4110" y="3461"/>
                  </a:lnTo>
                  <a:lnTo>
                    <a:pt x="4353" y="3237"/>
                  </a:lnTo>
                  <a:lnTo>
                    <a:pt x="4419" y="3245"/>
                  </a:lnTo>
                  <a:lnTo>
                    <a:pt x="4656" y="3134"/>
                  </a:lnTo>
                  <a:lnTo>
                    <a:pt x="4457" y="3199"/>
                  </a:lnTo>
                  <a:lnTo>
                    <a:pt x="4077" y="3194"/>
                  </a:lnTo>
                  <a:lnTo>
                    <a:pt x="4115" y="3013"/>
                  </a:lnTo>
                  <a:lnTo>
                    <a:pt x="4285" y="2880"/>
                  </a:lnTo>
                  <a:lnTo>
                    <a:pt x="4097" y="2948"/>
                  </a:lnTo>
                  <a:lnTo>
                    <a:pt x="4061" y="2880"/>
                  </a:lnTo>
                  <a:lnTo>
                    <a:pt x="4107" y="2694"/>
                  </a:lnTo>
                  <a:lnTo>
                    <a:pt x="4181" y="2643"/>
                  </a:lnTo>
                  <a:lnTo>
                    <a:pt x="4306" y="2697"/>
                  </a:lnTo>
                  <a:lnTo>
                    <a:pt x="4478" y="2613"/>
                  </a:lnTo>
                  <a:lnTo>
                    <a:pt x="4145" y="2560"/>
                  </a:lnTo>
                  <a:lnTo>
                    <a:pt x="4039" y="2613"/>
                  </a:lnTo>
                  <a:lnTo>
                    <a:pt x="3968" y="2588"/>
                  </a:lnTo>
                  <a:lnTo>
                    <a:pt x="3979" y="2470"/>
                  </a:lnTo>
                  <a:lnTo>
                    <a:pt x="3908" y="2577"/>
                  </a:lnTo>
                  <a:lnTo>
                    <a:pt x="3827" y="2530"/>
                  </a:lnTo>
                  <a:lnTo>
                    <a:pt x="3736" y="2552"/>
                  </a:lnTo>
                  <a:lnTo>
                    <a:pt x="3827" y="2544"/>
                  </a:lnTo>
                  <a:lnTo>
                    <a:pt x="3895" y="2656"/>
                  </a:lnTo>
                  <a:lnTo>
                    <a:pt x="3827" y="2831"/>
                  </a:lnTo>
                  <a:lnTo>
                    <a:pt x="3674" y="2829"/>
                  </a:lnTo>
                  <a:lnTo>
                    <a:pt x="3674" y="2894"/>
                  </a:lnTo>
                  <a:lnTo>
                    <a:pt x="3603" y="2897"/>
                  </a:lnTo>
                  <a:lnTo>
                    <a:pt x="3725" y="2915"/>
                  </a:lnTo>
                  <a:lnTo>
                    <a:pt x="3734" y="3003"/>
                  </a:lnTo>
                  <a:lnTo>
                    <a:pt x="3630" y="2937"/>
                  </a:lnTo>
                  <a:lnTo>
                    <a:pt x="3671" y="3006"/>
                  </a:lnTo>
                  <a:lnTo>
                    <a:pt x="3567" y="2981"/>
                  </a:lnTo>
                  <a:lnTo>
                    <a:pt x="3570" y="3049"/>
                  </a:lnTo>
                  <a:lnTo>
                    <a:pt x="3728" y="3052"/>
                  </a:lnTo>
                  <a:lnTo>
                    <a:pt x="3845" y="3202"/>
                  </a:lnTo>
                  <a:lnTo>
                    <a:pt x="3643" y="3544"/>
                  </a:lnTo>
                  <a:lnTo>
                    <a:pt x="3638" y="3658"/>
                  </a:lnTo>
                  <a:lnTo>
                    <a:pt x="3087" y="3869"/>
                  </a:lnTo>
                  <a:lnTo>
                    <a:pt x="2996" y="3953"/>
                  </a:lnTo>
                  <a:lnTo>
                    <a:pt x="2543" y="4081"/>
                  </a:lnTo>
                  <a:lnTo>
                    <a:pt x="2510" y="4108"/>
                  </a:lnTo>
                  <a:lnTo>
                    <a:pt x="2284" y="4085"/>
                  </a:lnTo>
                  <a:lnTo>
                    <a:pt x="1840" y="3786"/>
                  </a:lnTo>
                  <a:lnTo>
                    <a:pt x="1086" y="2905"/>
                  </a:lnTo>
                  <a:lnTo>
                    <a:pt x="1059" y="2804"/>
                  </a:lnTo>
                  <a:lnTo>
                    <a:pt x="1004" y="2814"/>
                  </a:lnTo>
                  <a:lnTo>
                    <a:pt x="881" y="2686"/>
                  </a:lnTo>
                  <a:lnTo>
                    <a:pt x="661" y="2342"/>
                  </a:lnTo>
                  <a:lnTo>
                    <a:pt x="707" y="2216"/>
                  </a:lnTo>
                  <a:lnTo>
                    <a:pt x="800" y="2159"/>
                  </a:lnTo>
                  <a:lnTo>
                    <a:pt x="792" y="2243"/>
                  </a:lnTo>
                  <a:lnTo>
                    <a:pt x="917" y="2235"/>
                  </a:lnTo>
                  <a:lnTo>
                    <a:pt x="917" y="2383"/>
                  </a:lnTo>
                  <a:lnTo>
                    <a:pt x="1179" y="2331"/>
                  </a:lnTo>
                  <a:lnTo>
                    <a:pt x="1220" y="2222"/>
                  </a:lnTo>
                  <a:lnTo>
                    <a:pt x="1310" y="2326"/>
                  </a:lnTo>
                  <a:lnTo>
                    <a:pt x="1430" y="2205"/>
                  </a:lnTo>
                  <a:lnTo>
                    <a:pt x="1485" y="2271"/>
                  </a:lnTo>
                  <a:lnTo>
                    <a:pt x="1664" y="2157"/>
                  </a:lnTo>
                  <a:lnTo>
                    <a:pt x="1864" y="2148"/>
                  </a:lnTo>
                  <a:lnTo>
                    <a:pt x="2074" y="1810"/>
                  </a:lnTo>
                  <a:lnTo>
                    <a:pt x="2202" y="1736"/>
                  </a:lnTo>
                  <a:lnTo>
                    <a:pt x="2208" y="1608"/>
                  </a:lnTo>
                  <a:lnTo>
                    <a:pt x="2107" y="1637"/>
                  </a:lnTo>
                  <a:lnTo>
                    <a:pt x="2094" y="1769"/>
                  </a:lnTo>
                  <a:lnTo>
                    <a:pt x="1943" y="1700"/>
                  </a:lnTo>
                  <a:lnTo>
                    <a:pt x="1875" y="1747"/>
                  </a:lnTo>
                  <a:lnTo>
                    <a:pt x="1845" y="1700"/>
                  </a:lnTo>
                  <a:lnTo>
                    <a:pt x="1848" y="1765"/>
                  </a:lnTo>
                  <a:lnTo>
                    <a:pt x="1553" y="1820"/>
                  </a:lnTo>
                  <a:lnTo>
                    <a:pt x="1432" y="1926"/>
                  </a:lnTo>
                  <a:lnTo>
                    <a:pt x="1310" y="1905"/>
                  </a:lnTo>
                  <a:lnTo>
                    <a:pt x="950" y="1785"/>
                  </a:lnTo>
                  <a:lnTo>
                    <a:pt x="483" y="1463"/>
                  </a:lnTo>
                  <a:lnTo>
                    <a:pt x="401" y="1359"/>
                  </a:lnTo>
                  <a:lnTo>
                    <a:pt x="429" y="1315"/>
                  </a:lnTo>
                  <a:lnTo>
                    <a:pt x="361" y="1319"/>
                  </a:lnTo>
                  <a:lnTo>
                    <a:pt x="417" y="1256"/>
                  </a:lnTo>
                  <a:lnTo>
                    <a:pt x="338" y="1203"/>
                  </a:lnTo>
                  <a:lnTo>
                    <a:pt x="352" y="1146"/>
                  </a:lnTo>
                  <a:lnTo>
                    <a:pt x="251" y="1118"/>
                  </a:lnTo>
                  <a:lnTo>
                    <a:pt x="316" y="1053"/>
                  </a:lnTo>
                  <a:lnTo>
                    <a:pt x="273" y="1012"/>
                  </a:lnTo>
                  <a:lnTo>
                    <a:pt x="243" y="1067"/>
                  </a:lnTo>
                  <a:lnTo>
                    <a:pt x="251" y="936"/>
                  </a:lnTo>
                  <a:lnTo>
                    <a:pt x="330" y="944"/>
                  </a:lnTo>
                  <a:lnTo>
                    <a:pt x="311" y="901"/>
                  </a:lnTo>
                  <a:lnTo>
                    <a:pt x="663" y="701"/>
                  </a:lnTo>
                  <a:lnTo>
                    <a:pt x="276" y="841"/>
                  </a:lnTo>
                  <a:lnTo>
                    <a:pt x="172" y="966"/>
                  </a:lnTo>
                  <a:lnTo>
                    <a:pt x="0" y="925"/>
                  </a:lnTo>
                  <a:lnTo>
                    <a:pt x="128" y="881"/>
                  </a:lnTo>
                  <a:lnTo>
                    <a:pt x="29" y="778"/>
                  </a:lnTo>
                  <a:lnTo>
                    <a:pt x="139" y="600"/>
                  </a:lnTo>
                  <a:lnTo>
                    <a:pt x="578" y="602"/>
                  </a:lnTo>
                  <a:lnTo>
                    <a:pt x="628" y="226"/>
                  </a:lnTo>
                  <a:lnTo>
                    <a:pt x="707" y="332"/>
                  </a:lnTo>
                  <a:lnTo>
                    <a:pt x="775" y="247"/>
                  </a:lnTo>
                  <a:lnTo>
                    <a:pt x="824" y="318"/>
                  </a:lnTo>
                  <a:lnTo>
                    <a:pt x="1394" y="338"/>
                  </a:lnTo>
                  <a:lnTo>
                    <a:pt x="1531" y="461"/>
                  </a:lnTo>
                  <a:lnTo>
                    <a:pt x="1774" y="480"/>
                  </a:lnTo>
                  <a:lnTo>
                    <a:pt x="1913" y="343"/>
                  </a:lnTo>
                  <a:lnTo>
                    <a:pt x="2349" y="247"/>
                  </a:lnTo>
                  <a:lnTo>
                    <a:pt x="2344" y="406"/>
                  </a:lnTo>
                  <a:lnTo>
                    <a:pt x="2522" y="458"/>
                  </a:lnTo>
                  <a:lnTo>
                    <a:pt x="2841" y="292"/>
                  </a:lnTo>
                  <a:lnTo>
                    <a:pt x="2745" y="229"/>
                  </a:lnTo>
                  <a:lnTo>
                    <a:pt x="2732" y="106"/>
                  </a:lnTo>
                  <a:lnTo>
                    <a:pt x="2833" y="0"/>
                  </a:lnTo>
                  <a:lnTo>
                    <a:pt x="2833" y="0"/>
                  </a:lnTo>
                  <a:close/>
                </a:path>
              </a:pathLst>
            </a:custGeom>
            <a:solidFill>
              <a:srgbClr val="FFCA28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1896F5A4-51EF-9C23-380D-B4D206F6EE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7250" y="730250"/>
              <a:ext cx="690563" cy="676275"/>
            </a:xfrm>
            <a:custGeom>
              <a:avLst/>
              <a:gdLst>
                <a:gd name="T0" fmla="*/ 2511 w 3048"/>
                <a:gd name="T1" fmla="*/ 737 h 2980"/>
                <a:gd name="T2" fmla="*/ 2577 w 3048"/>
                <a:gd name="T3" fmla="*/ 1052 h 2980"/>
                <a:gd name="T4" fmla="*/ 2830 w 3048"/>
                <a:gd name="T5" fmla="*/ 1333 h 2980"/>
                <a:gd name="T6" fmla="*/ 2764 w 3048"/>
                <a:gd name="T7" fmla="*/ 1538 h 2980"/>
                <a:gd name="T8" fmla="*/ 2895 w 3048"/>
                <a:gd name="T9" fmla="*/ 1709 h 2980"/>
                <a:gd name="T10" fmla="*/ 2786 w 3048"/>
                <a:gd name="T11" fmla="*/ 1810 h 2980"/>
                <a:gd name="T12" fmla="*/ 2844 w 3048"/>
                <a:gd name="T13" fmla="*/ 1879 h 2980"/>
                <a:gd name="T14" fmla="*/ 2822 w 3048"/>
                <a:gd name="T15" fmla="*/ 2013 h 2980"/>
                <a:gd name="T16" fmla="*/ 2958 w 3048"/>
                <a:gd name="T17" fmla="*/ 2051 h 2980"/>
                <a:gd name="T18" fmla="*/ 3048 w 3048"/>
                <a:gd name="T19" fmla="*/ 2210 h 2980"/>
                <a:gd name="T20" fmla="*/ 2937 w 3048"/>
                <a:gd name="T21" fmla="*/ 2217 h 2980"/>
                <a:gd name="T22" fmla="*/ 2868 w 3048"/>
                <a:gd name="T23" fmla="*/ 2130 h 2980"/>
                <a:gd name="T24" fmla="*/ 2606 w 3048"/>
                <a:gd name="T25" fmla="*/ 2114 h 2980"/>
                <a:gd name="T26" fmla="*/ 2437 w 3048"/>
                <a:gd name="T27" fmla="*/ 2032 h 2980"/>
                <a:gd name="T28" fmla="*/ 2091 w 3048"/>
                <a:gd name="T29" fmla="*/ 2165 h 2980"/>
                <a:gd name="T30" fmla="*/ 1924 w 3048"/>
                <a:gd name="T31" fmla="*/ 2356 h 2980"/>
                <a:gd name="T32" fmla="*/ 1962 w 3048"/>
                <a:gd name="T33" fmla="*/ 2444 h 2980"/>
                <a:gd name="T34" fmla="*/ 1882 w 3048"/>
                <a:gd name="T35" fmla="*/ 2554 h 2980"/>
                <a:gd name="T36" fmla="*/ 1975 w 3048"/>
                <a:gd name="T37" fmla="*/ 2837 h 2980"/>
                <a:gd name="T38" fmla="*/ 1758 w 3048"/>
                <a:gd name="T39" fmla="*/ 2930 h 2980"/>
                <a:gd name="T40" fmla="*/ 1766 w 3048"/>
                <a:gd name="T41" fmla="*/ 2980 h 2980"/>
                <a:gd name="T42" fmla="*/ 1629 w 3048"/>
                <a:gd name="T43" fmla="*/ 2938 h 2980"/>
                <a:gd name="T44" fmla="*/ 1648 w 3048"/>
                <a:gd name="T45" fmla="*/ 2903 h 2980"/>
                <a:gd name="T46" fmla="*/ 1427 w 3048"/>
                <a:gd name="T47" fmla="*/ 2876 h 2980"/>
                <a:gd name="T48" fmla="*/ 1361 w 3048"/>
                <a:gd name="T49" fmla="*/ 2794 h 2980"/>
                <a:gd name="T50" fmla="*/ 1348 w 3048"/>
                <a:gd name="T51" fmla="*/ 2616 h 2980"/>
                <a:gd name="T52" fmla="*/ 1162 w 3048"/>
                <a:gd name="T53" fmla="*/ 2428 h 2980"/>
                <a:gd name="T54" fmla="*/ 1036 w 3048"/>
                <a:gd name="T55" fmla="*/ 2417 h 2980"/>
                <a:gd name="T56" fmla="*/ 903 w 3048"/>
                <a:gd name="T57" fmla="*/ 2286 h 2980"/>
                <a:gd name="T58" fmla="*/ 914 w 3048"/>
                <a:gd name="T59" fmla="*/ 2079 h 2980"/>
                <a:gd name="T60" fmla="*/ 750 w 3048"/>
                <a:gd name="T61" fmla="*/ 1999 h 2980"/>
                <a:gd name="T62" fmla="*/ 682 w 3048"/>
                <a:gd name="T63" fmla="*/ 1860 h 2980"/>
                <a:gd name="T64" fmla="*/ 603 w 3048"/>
                <a:gd name="T65" fmla="*/ 1983 h 2980"/>
                <a:gd name="T66" fmla="*/ 499 w 3048"/>
                <a:gd name="T67" fmla="*/ 1953 h 2980"/>
                <a:gd name="T68" fmla="*/ 265 w 3048"/>
                <a:gd name="T69" fmla="*/ 1281 h 2980"/>
                <a:gd name="T70" fmla="*/ 0 w 3048"/>
                <a:gd name="T71" fmla="*/ 1163 h 2980"/>
                <a:gd name="T72" fmla="*/ 76 w 3048"/>
                <a:gd name="T73" fmla="*/ 1046 h 2980"/>
                <a:gd name="T74" fmla="*/ 35 w 3048"/>
                <a:gd name="T75" fmla="*/ 981 h 2980"/>
                <a:gd name="T76" fmla="*/ 308 w 3048"/>
                <a:gd name="T77" fmla="*/ 811 h 2980"/>
                <a:gd name="T78" fmla="*/ 250 w 3048"/>
                <a:gd name="T79" fmla="*/ 705 h 2980"/>
                <a:gd name="T80" fmla="*/ 325 w 3048"/>
                <a:gd name="T81" fmla="*/ 576 h 2980"/>
                <a:gd name="T82" fmla="*/ 234 w 3048"/>
                <a:gd name="T83" fmla="*/ 267 h 2980"/>
                <a:gd name="T84" fmla="*/ 357 w 3048"/>
                <a:gd name="T85" fmla="*/ 304 h 2980"/>
                <a:gd name="T86" fmla="*/ 758 w 3048"/>
                <a:gd name="T87" fmla="*/ 0 h 2980"/>
                <a:gd name="T88" fmla="*/ 1064 w 3048"/>
                <a:gd name="T89" fmla="*/ 8 h 2980"/>
                <a:gd name="T90" fmla="*/ 1367 w 3048"/>
                <a:gd name="T91" fmla="*/ 276 h 2980"/>
                <a:gd name="T92" fmla="*/ 1597 w 3048"/>
                <a:gd name="T93" fmla="*/ 367 h 2980"/>
                <a:gd name="T94" fmla="*/ 1932 w 3048"/>
                <a:gd name="T95" fmla="*/ 219 h 2980"/>
                <a:gd name="T96" fmla="*/ 2180 w 3048"/>
                <a:gd name="T97" fmla="*/ 647 h 2980"/>
                <a:gd name="T98" fmla="*/ 2502 w 3048"/>
                <a:gd name="T99" fmla="*/ 486 h 2980"/>
                <a:gd name="T100" fmla="*/ 2511 w 3048"/>
                <a:gd name="T101" fmla="*/ 601 h 2980"/>
                <a:gd name="T102" fmla="*/ 2415 w 3048"/>
                <a:gd name="T103" fmla="*/ 776 h 2980"/>
                <a:gd name="T104" fmla="*/ 2511 w 3048"/>
                <a:gd name="T105" fmla="*/ 737 h 2980"/>
                <a:gd name="T106" fmla="*/ 2511 w 3048"/>
                <a:gd name="T107" fmla="*/ 737 h 2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48" h="2980">
                  <a:moveTo>
                    <a:pt x="2511" y="737"/>
                  </a:moveTo>
                  <a:lnTo>
                    <a:pt x="2577" y="1052"/>
                  </a:lnTo>
                  <a:lnTo>
                    <a:pt x="2830" y="1333"/>
                  </a:lnTo>
                  <a:lnTo>
                    <a:pt x="2764" y="1538"/>
                  </a:lnTo>
                  <a:lnTo>
                    <a:pt x="2895" y="1709"/>
                  </a:lnTo>
                  <a:lnTo>
                    <a:pt x="2786" y="1810"/>
                  </a:lnTo>
                  <a:lnTo>
                    <a:pt x="2844" y="1879"/>
                  </a:lnTo>
                  <a:lnTo>
                    <a:pt x="2822" y="2013"/>
                  </a:lnTo>
                  <a:lnTo>
                    <a:pt x="2958" y="2051"/>
                  </a:lnTo>
                  <a:lnTo>
                    <a:pt x="3048" y="2210"/>
                  </a:lnTo>
                  <a:lnTo>
                    <a:pt x="2937" y="2217"/>
                  </a:lnTo>
                  <a:lnTo>
                    <a:pt x="2868" y="2130"/>
                  </a:lnTo>
                  <a:lnTo>
                    <a:pt x="2606" y="2114"/>
                  </a:lnTo>
                  <a:lnTo>
                    <a:pt x="2437" y="2032"/>
                  </a:lnTo>
                  <a:lnTo>
                    <a:pt x="2091" y="2165"/>
                  </a:lnTo>
                  <a:lnTo>
                    <a:pt x="1924" y="2356"/>
                  </a:lnTo>
                  <a:lnTo>
                    <a:pt x="1962" y="2444"/>
                  </a:lnTo>
                  <a:lnTo>
                    <a:pt x="1882" y="2554"/>
                  </a:lnTo>
                  <a:lnTo>
                    <a:pt x="1975" y="2837"/>
                  </a:lnTo>
                  <a:lnTo>
                    <a:pt x="1758" y="2930"/>
                  </a:lnTo>
                  <a:lnTo>
                    <a:pt x="1766" y="2980"/>
                  </a:lnTo>
                  <a:lnTo>
                    <a:pt x="1629" y="2938"/>
                  </a:lnTo>
                  <a:lnTo>
                    <a:pt x="1648" y="2903"/>
                  </a:lnTo>
                  <a:lnTo>
                    <a:pt x="1427" y="2876"/>
                  </a:lnTo>
                  <a:lnTo>
                    <a:pt x="1361" y="2794"/>
                  </a:lnTo>
                  <a:lnTo>
                    <a:pt x="1348" y="2616"/>
                  </a:lnTo>
                  <a:lnTo>
                    <a:pt x="1162" y="2428"/>
                  </a:lnTo>
                  <a:lnTo>
                    <a:pt x="1036" y="2417"/>
                  </a:lnTo>
                  <a:lnTo>
                    <a:pt x="903" y="2286"/>
                  </a:lnTo>
                  <a:lnTo>
                    <a:pt x="914" y="2079"/>
                  </a:lnTo>
                  <a:lnTo>
                    <a:pt x="750" y="1999"/>
                  </a:lnTo>
                  <a:lnTo>
                    <a:pt x="682" y="1860"/>
                  </a:lnTo>
                  <a:lnTo>
                    <a:pt x="603" y="1983"/>
                  </a:lnTo>
                  <a:lnTo>
                    <a:pt x="499" y="1953"/>
                  </a:lnTo>
                  <a:lnTo>
                    <a:pt x="265" y="1281"/>
                  </a:lnTo>
                  <a:lnTo>
                    <a:pt x="0" y="1163"/>
                  </a:lnTo>
                  <a:lnTo>
                    <a:pt x="76" y="1046"/>
                  </a:lnTo>
                  <a:lnTo>
                    <a:pt x="35" y="981"/>
                  </a:lnTo>
                  <a:lnTo>
                    <a:pt x="308" y="811"/>
                  </a:lnTo>
                  <a:lnTo>
                    <a:pt x="250" y="705"/>
                  </a:lnTo>
                  <a:lnTo>
                    <a:pt x="325" y="576"/>
                  </a:lnTo>
                  <a:lnTo>
                    <a:pt x="234" y="267"/>
                  </a:lnTo>
                  <a:lnTo>
                    <a:pt x="357" y="304"/>
                  </a:lnTo>
                  <a:lnTo>
                    <a:pt x="758" y="0"/>
                  </a:lnTo>
                  <a:lnTo>
                    <a:pt x="1064" y="8"/>
                  </a:lnTo>
                  <a:lnTo>
                    <a:pt x="1367" y="276"/>
                  </a:lnTo>
                  <a:lnTo>
                    <a:pt x="1597" y="367"/>
                  </a:lnTo>
                  <a:lnTo>
                    <a:pt x="1932" y="219"/>
                  </a:lnTo>
                  <a:lnTo>
                    <a:pt x="2180" y="647"/>
                  </a:lnTo>
                  <a:lnTo>
                    <a:pt x="2502" y="486"/>
                  </a:lnTo>
                  <a:lnTo>
                    <a:pt x="2511" y="601"/>
                  </a:lnTo>
                  <a:lnTo>
                    <a:pt x="2415" y="776"/>
                  </a:lnTo>
                  <a:lnTo>
                    <a:pt x="2511" y="737"/>
                  </a:lnTo>
                  <a:lnTo>
                    <a:pt x="2511" y="737"/>
                  </a:lnTo>
                  <a:close/>
                </a:path>
              </a:pathLst>
            </a:custGeom>
            <a:solidFill>
              <a:srgbClr val="8BC34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BD31C48C-5177-0C9C-6D9B-E82227F6D8F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763" y="341313"/>
              <a:ext cx="585788" cy="600075"/>
            </a:xfrm>
            <a:custGeom>
              <a:avLst/>
              <a:gdLst>
                <a:gd name="T0" fmla="*/ 1388 w 2580"/>
                <a:gd name="T1" fmla="*/ 257 h 2646"/>
                <a:gd name="T2" fmla="*/ 1406 w 2580"/>
                <a:gd name="T3" fmla="*/ 456 h 2646"/>
                <a:gd name="T4" fmla="*/ 1655 w 2580"/>
                <a:gd name="T5" fmla="*/ 645 h 2646"/>
                <a:gd name="T6" fmla="*/ 1838 w 2580"/>
                <a:gd name="T7" fmla="*/ 899 h 2646"/>
                <a:gd name="T8" fmla="*/ 1965 w 2580"/>
                <a:gd name="T9" fmla="*/ 882 h 2646"/>
                <a:gd name="T10" fmla="*/ 2089 w 2580"/>
                <a:gd name="T11" fmla="*/ 1002 h 2646"/>
                <a:gd name="T12" fmla="*/ 2151 w 2580"/>
                <a:gd name="T13" fmla="*/ 1319 h 2646"/>
                <a:gd name="T14" fmla="*/ 2365 w 2580"/>
                <a:gd name="T15" fmla="*/ 1401 h 2646"/>
                <a:gd name="T16" fmla="*/ 2580 w 2580"/>
                <a:gd name="T17" fmla="*/ 1728 h 2646"/>
                <a:gd name="T18" fmla="*/ 2274 w 2580"/>
                <a:gd name="T19" fmla="*/ 1720 h 2646"/>
                <a:gd name="T20" fmla="*/ 1873 w 2580"/>
                <a:gd name="T21" fmla="*/ 2024 h 2646"/>
                <a:gd name="T22" fmla="*/ 1750 w 2580"/>
                <a:gd name="T23" fmla="*/ 1987 h 2646"/>
                <a:gd name="T24" fmla="*/ 1841 w 2580"/>
                <a:gd name="T25" fmla="*/ 2296 h 2646"/>
                <a:gd name="T26" fmla="*/ 1766 w 2580"/>
                <a:gd name="T27" fmla="*/ 2425 h 2646"/>
                <a:gd name="T28" fmla="*/ 1453 w 2580"/>
                <a:gd name="T29" fmla="*/ 2646 h 2646"/>
                <a:gd name="T30" fmla="*/ 1401 w 2580"/>
                <a:gd name="T31" fmla="*/ 2581 h 2646"/>
                <a:gd name="T32" fmla="*/ 1272 w 2580"/>
                <a:gd name="T33" fmla="*/ 2605 h 2646"/>
                <a:gd name="T34" fmla="*/ 1033 w 2580"/>
                <a:gd name="T35" fmla="*/ 2457 h 2646"/>
                <a:gd name="T36" fmla="*/ 733 w 2580"/>
                <a:gd name="T37" fmla="*/ 2442 h 2646"/>
                <a:gd name="T38" fmla="*/ 686 w 2580"/>
                <a:gd name="T39" fmla="*/ 2319 h 2646"/>
                <a:gd name="T40" fmla="*/ 743 w 2580"/>
                <a:gd name="T41" fmla="*/ 2062 h 2646"/>
                <a:gd name="T42" fmla="*/ 642 w 2580"/>
                <a:gd name="T43" fmla="*/ 2141 h 2646"/>
                <a:gd name="T44" fmla="*/ 440 w 2580"/>
                <a:gd name="T45" fmla="*/ 2119 h 2646"/>
                <a:gd name="T46" fmla="*/ 416 w 2580"/>
                <a:gd name="T47" fmla="*/ 1879 h 2646"/>
                <a:gd name="T48" fmla="*/ 279 w 2580"/>
                <a:gd name="T49" fmla="*/ 1824 h 2646"/>
                <a:gd name="T50" fmla="*/ 151 w 2580"/>
                <a:gd name="T51" fmla="*/ 1674 h 2646"/>
                <a:gd name="T52" fmla="*/ 143 w 2580"/>
                <a:gd name="T53" fmla="*/ 1594 h 2646"/>
                <a:gd name="T54" fmla="*/ 239 w 2580"/>
                <a:gd name="T55" fmla="*/ 1518 h 2646"/>
                <a:gd name="T56" fmla="*/ 302 w 2580"/>
                <a:gd name="T57" fmla="*/ 1347 h 2646"/>
                <a:gd name="T58" fmla="*/ 148 w 2580"/>
                <a:gd name="T59" fmla="*/ 1177 h 2646"/>
                <a:gd name="T60" fmla="*/ 143 w 2580"/>
                <a:gd name="T61" fmla="*/ 1084 h 2646"/>
                <a:gd name="T62" fmla="*/ 421 w 2580"/>
                <a:gd name="T63" fmla="*/ 854 h 2646"/>
                <a:gd name="T64" fmla="*/ 383 w 2580"/>
                <a:gd name="T65" fmla="*/ 801 h 2646"/>
                <a:gd name="T66" fmla="*/ 110 w 2580"/>
                <a:gd name="T67" fmla="*/ 773 h 2646"/>
                <a:gd name="T68" fmla="*/ 93 w 2580"/>
                <a:gd name="T69" fmla="*/ 680 h 2646"/>
                <a:gd name="T70" fmla="*/ 184 w 2580"/>
                <a:gd name="T71" fmla="*/ 574 h 2646"/>
                <a:gd name="T72" fmla="*/ 140 w 2580"/>
                <a:gd name="T73" fmla="*/ 481 h 2646"/>
                <a:gd name="T74" fmla="*/ 0 w 2580"/>
                <a:gd name="T75" fmla="*/ 404 h 2646"/>
                <a:gd name="T76" fmla="*/ 140 w 2580"/>
                <a:gd name="T77" fmla="*/ 205 h 2646"/>
                <a:gd name="T78" fmla="*/ 138 w 2580"/>
                <a:gd name="T79" fmla="*/ 122 h 2646"/>
                <a:gd name="T80" fmla="*/ 465 w 2580"/>
                <a:gd name="T81" fmla="*/ 0 h 2646"/>
                <a:gd name="T82" fmla="*/ 1101 w 2580"/>
                <a:gd name="T83" fmla="*/ 169 h 2646"/>
                <a:gd name="T84" fmla="*/ 1272 w 2580"/>
                <a:gd name="T85" fmla="*/ 161 h 2646"/>
                <a:gd name="T86" fmla="*/ 1388 w 2580"/>
                <a:gd name="T87" fmla="*/ 257 h 2646"/>
                <a:gd name="T88" fmla="*/ 1388 w 2580"/>
                <a:gd name="T89" fmla="*/ 257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80" h="2646">
                  <a:moveTo>
                    <a:pt x="1388" y="257"/>
                  </a:moveTo>
                  <a:lnTo>
                    <a:pt x="1406" y="456"/>
                  </a:lnTo>
                  <a:lnTo>
                    <a:pt x="1655" y="645"/>
                  </a:lnTo>
                  <a:lnTo>
                    <a:pt x="1838" y="899"/>
                  </a:lnTo>
                  <a:lnTo>
                    <a:pt x="1965" y="882"/>
                  </a:lnTo>
                  <a:lnTo>
                    <a:pt x="2089" y="1002"/>
                  </a:lnTo>
                  <a:lnTo>
                    <a:pt x="2151" y="1319"/>
                  </a:lnTo>
                  <a:lnTo>
                    <a:pt x="2365" y="1401"/>
                  </a:lnTo>
                  <a:lnTo>
                    <a:pt x="2580" y="1728"/>
                  </a:lnTo>
                  <a:lnTo>
                    <a:pt x="2274" y="1720"/>
                  </a:lnTo>
                  <a:lnTo>
                    <a:pt x="1873" y="2024"/>
                  </a:lnTo>
                  <a:lnTo>
                    <a:pt x="1750" y="1987"/>
                  </a:lnTo>
                  <a:lnTo>
                    <a:pt x="1841" y="2296"/>
                  </a:lnTo>
                  <a:lnTo>
                    <a:pt x="1766" y="2425"/>
                  </a:lnTo>
                  <a:lnTo>
                    <a:pt x="1453" y="2646"/>
                  </a:lnTo>
                  <a:lnTo>
                    <a:pt x="1401" y="2581"/>
                  </a:lnTo>
                  <a:lnTo>
                    <a:pt x="1272" y="2605"/>
                  </a:lnTo>
                  <a:lnTo>
                    <a:pt x="1033" y="2457"/>
                  </a:lnTo>
                  <a:lnTo>
                    <a:pt x="733" y="2442"/>
                  </a:lnTo>
                  <a:lnTo>
                    <a:pt x="686" y="2319"/>
                  </a:lnTo>
                  <a:lnTo>
                    <a:pt x="743" y="2062"/>
                  </a:lnTo>
                  <a:lnTo>
                    <a:pt x="642" y="2141"/>
                  </a:lnTo>
                  <a:lnTo>
                    <a:pt x="440" y="2119"/>
                  </a:lnTo>
                  <a:lnTo>
                    <a:pt x="416" y="1879"/>
                  </a:lnTo>
                  <a:lnTo>
                    <a:pt x="279" y="1824"/>
                  </a:lnTo>
                  <a:lnTo>
                    <a:pt x="151" y="1674"/>
                  </a:lnTo>
                  <a:lnTo>
                    <a:pt x="143" y="1594"/>
                  </a:lnTo>
                  <a:lnTo>
                    <a:pt x="239" y="1518"/>
                  </a:lnTo>
                  <a:lnTo>
                    <a:pt x="302" y="1347"/>
                  </a:lnTo>
                  <a:lnTo>
                    <a:pt x="148" y="1177"/>
                  </a:lnTo>
                  <a:lnTo>
                    <a:pt x="143" y="1084"/>
                  </a:lnTo>
                  <a:lnTo>
                    <a:pt x="421" y="854"/>
                  </a:lnTo>
                  <a:lnTo>
                    <a:pt x="383" y="801"/>
                  </a:lnTo>
                  <a:lnTo>
                    <a:pt x="110" y="773"/>
                  </a:lnTo>
                  <a:lnTo>
                    <a:pt x="93" y="680"/>
                  </a:lnTo>
                  <a:lnTo>
                    <a:pt x="184" y="574"/>
                  </a:lnTo>
                  <a:lnTo>
                    <a:pt x="140" y="481"/>
                  </a:lnTo>
                  <a:lnTo>
                    <a:pt x="0" y="404"/>
                  </a:lnTo>
                  <a:lnTo>
                    <a:pt x="140" y="205"/>
                  </a:lnTo>
                  <a:lnTo>
                    <a:pt x="138" y="122"/>
                  </a:lnTo>
                  <a:lnTo>
                    <a:pt x="465" y="0"/>
                  </a:lnTo>
                  <a:lnTo>
                    <a:pt x="1101" y="169"/>
                  </a:lnTo>
                  <a:lnTo>
                    <a:pt x="1272" y="161"/>
                  </a:lnTo>
                  <a:lnTo>
                    <a:pt x="1388" y="257"/>
                  </a:lnTo>
                  <a:lnTo>
                    <a:pt x="1388" y="257"/>
                  </a:lnTo>
                  <a:close/>
                </a:path>
              </a:pathLst>
            </a:custGeom>
            <a:solidFill>
              <a:srgbClr val="5C6BC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F1EA23DC-6617-B3C3-E616-070E30AFC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150" y="2076450"/>
              <a:ext cx="1042988" cy="754063"/>
            </a:xfrm>
            <a:custGeom>
              <a:avLst/>
              <a:gdLst>
                <a:gd name="T0" fmla="*/ 4490 w 4594"/>
                <a:gd name="T1" fmla="*/ 849 h 3320"/>
                <a:gd name="T2" fmla="*/ 4294 w 4594"/>
                <a:gd name="T3" fmla="*/ 1286 h 3320"/>
                <a:gd name="T4" fmla="*/ 4387 w 4594"/>
                <a:gd name="T5" fmla="*/ 1758 h 3320"/>
                <a:gd name="T6" fmla="*/ 4312 w 4594"/>
                <a:gd name="T7" fmla="*/ 1911 h 3320"/>
                <a:gd name="T8" fmla="*/ 4217 w 4594"/>
                <a:gd name="T9" fmla="*/ 2170 h 3320"/>
                <a:gd name="T10" fmla="*/ 3919 w 4594"/>
                <a:gd name="T11" fmla="*/ 2148 h 3320"/>
                <a:gd name="T12" fmla="*/ 3718 w 4594"/>
                <a:gd name="T13" fmla="*/ 2304 h 3320"/>
                <a:gd name="T14" fmla="*/ 3557 w 4594"/>
                <a:gd name="T15" fmla="*/ 2517 h 3320"/>
                <a:gd name="T16" fmla="*/ 3382 w 4594"/>
                <a:gd name="T17" fmla="*/ 2913 h 3320"/>
                <a:gd name="T18" fmla="*/ 3229 w 4594"/>
                <a:gd name="T19" fmla="*/ 2946 h 3320"/>
                <a:gd name="T20" fmla="*/ 2942 w 4594"/>
                <a:gd name="T21" fmla="*/ 3214 h 3320"/>
                <a:gd name="T22" fmla="*/ 2793 w 4594"/>
                <a:gd name="T23" fmla="*/ 3001 h 3320"/>
                <a:gd name="T24" fmla="*/ 2547 w 4594"/>
                <a:gd name="T25" fmla="*/ 2807 h 3320"/>
                <a:gd name="T26" fmla="*/ 2347 w 4594"/>
                <a:gd name="T27" fmla="*/ 2793 h 3320"/>
                <a:gd name="T28" fmla="*/ 2192 w 4594"/>
                <a:gd name="T29" fmla="*/ 3020 h 3320"/>
                <a:gd name="T30" fmla="*/ 1662 w 4594"/>
                <a:gd name="T31" fmla="*/ 3260 h 3320"/>
                <a:gd name="T32" fmla="*/ 1491 w 4594"/>
                <a:gd name="T33" fmla="*/ 3255 h 3320"/>
                <a:gd name="T34" fmla="*/ 1092 w 4594"/>
                <a:gd name="T35" fmla="*/ 3320 h 3320"/>
                <a:gd name="T36" fmla="*/ 914 w 4594"/>
                <a:gd name="T37" fmla="*/ 3088 h 3320"/>
                <a:gd name="T38" fmla="*/ 644 w 4594"/>
                <a:gd name="T39" fmla="*/ 2984 h 3320"/>
                <a:gd name="T40" fmla="*/ 175 w 4594"/>
                <a:gd name="T41" fmla="*/ 3109 h 3320"/>
                <a:gd name="T42" fmla="*/ 6 w 4594"/>
                <a:gd name="T43" fmla="*/ 2754 h 3320"/>
                <a:gd name="T44" fmla="*/ 491 w 4594"/>
                <a:gd name="T45" fmla="*/ 2077 h 3320"/>
                <a:gd name="T46" fmla="*/ 855 w 4594"/>
                <a:gd name="T47" fmla="*/ 1938 h 3320"/>
                <a:gd name="T48" fmla="*/ 1087 w 4594"/>
                <a:gd name="T49" fmla="*/ 1870 h 3320"/>
                <a:gd name="T50" fmla="*/ 939 w 4594"/>
                <a:gd name="T51" fmla="*/ 1627 h 3320"/>
                <a:gd name="T52" fmla="*/ 568 w 4594"/>
                <a:gd name="T53" fmla="*/ 1359 h 3320"/>
                <a:gd name="T54" fmla="*/ 748 w 4594"/>
                <a:gd name="T55" fmla="*/ 1160 h 3320"/>
                <a:gd name="T56" fmla="*/ 503 w 4594"/>
                <a:gd name="T57" fmla="*/ 1010 h 3320"/>
                <a:gd name="T58" fmla="*/ 661 w 4594"/>
                <a:gd name="T59" fmla="*/ 898 h 3320"/>
                <a:gd name="T60" fmla="*/ 795 w 4594"/>
                <a:gd name="T61" fmla="*/ 783 h 3320"/>
                <a:gd name="T62" fmla="*/ 626 w 4594"/>
                <a:gd name="T63" fmla="*/ 614 h 3320"/>
                <a:gd name="T64" fmla="*/ 393 w 4594"/>
                <a:gd name="T65" fmla="*/ 89 h 3320"/>
                <a:gd name="T66" fmla="*/ 652 w 4594"/>
                <a:gd name="T67" fmla="*/ 0 h 3320"/>
                <a:gd name="T68" fmla="*/ 1111 w 4594"/>
                <a:gd name="T69" fmla="*/ 199 h 3320"/>
                <a:gd name="T70" fmla="*/ 1319 w 4594"/>
                <a:gd name="T71" fmla="*/ 504 h 3320"/>
                <a:gd name="T72" fmla="*/ 1644 w 4594"/>
                <a:gd name="T73" fmla="*/ 658 h 3320"/>
                <a:gd name="T74" fmla="*/ 1763 w 4594"/>
                <a:gd name="T75" fmla="*/ 773 h 3320"/>
                <a:gd name="T76" fmla="*/ 2148 w 4594"/>
                <a:gd name="T77" fmla="*/ 698 h 3320"/>
                <a:gd name="T78" fmla="*/ 2277 w 4594"/>
                <a:gd name="T79" fmla="*/ 931 h 3320"/>
                <a:gd name="T80" fmla="*/ 2617 w 4594"/>
                <a:gd name="T81" fmla="*/ 901 h 3320"/>
                <a:gd name="T82" fmla="*/ 3106 w 4594"/>
                <a:gd name="T83" fmla="*/ 1057 h 3320"/>
                <a:gd name="T84" fmla="*/ 3475 w 4594"/>
                <a:gd name="T85" fmla="*/ 1048 h 3320"/>
                <a:gd name="T86" fmla="*/ 3761 w 4594"/>
                <a:gd name="T87" fmla="*/ 1012 h 3320"/>
                <a:gd name="T88" fmla="*/ 4184 w 4594"/>
                <a:gd name="T89" fmla="*/ 952 h 3320"/>
                <a:gd name="T90" fmla="*/ 4381 w 4594"/>
                <a:gd name="T91" fmla="*/ 863 h 3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94" h="3320">
                  <a:moveTo>
                    <a:pt x="4381" y="863"/>
                  </a:moveTo>
                  <a:lnTo>
                    <a:pt x="4490" y="849"/>
                  </a:lnTo>
                  <a:lnTo>
                    <a:pt x="4594" y="1057"/>
                  </a:lnTo>
                  <a:lnTo>
                    <a:pt x="4294" y="1286"/>
                  </a:lnTo>
                  <a:lnTo>
                    <a:pt x="4138" y="1521"/>
                  </a:lnTo>
                  <a:lnTo>
                    <a:pt x="4387" y="1758"/>
                  </a:lnTo>
                  <a:lnTo>
                    <a:pt x="4422" y="1949"/>
                  </a:lnTo>
                  <a:lnTo>
                    <a:pt x="4312" y="1911"/>
                  </a:lnTo>
                  <a:lnTo>
                    <a:pt x="4143" y="2021"/>
                  </a:lnTo>
                  <a:lnTo>
                    <a:pt x="4217" y="2170"/>
                  </a:lnTo>
                  <a:lnTo>
                    <a:pt x="4168" y="2250"/>
                  </a:lnTo>
                  <a:lnTo>
                    <a:pt x="3919" y="2148"/>
                  </a:lnTo>
                  <a:lnTo>
                    <a:pt x="3833" y="2293"/>
                  </a:lnTo>
                  <a:lnTo>
                    <a:pt x="3718" y="2304"/>
                  </a:lnTo>
                  <a:lnTo>
                    <a:pt x="3685" y="2430"/>
                  </a:lnTo>
                  <a:lnTo>
                    <a:pt x="3557" y="2517"/>
                  </a:lnTo>
                  <a:lnTo>
                    <a:pt x="3503" y="2932"/>
                  </a:lnTo>
                  <a:lnTo>
                    <a:pt x="3382" y="2913"/>
                  </a:lnTo>
                  <a:lnTo>
                    <a:pt x="3360" y="2998"/>
                  </a:lnTo>
                  <a:lnTo>
                    <a:pt x="3229" y="2946"/>
                  </a:lnTo>
                  <a:lnTo>
                    <a:pt x="3071" y="2978"/>
                  </a:lnTo>
                  <a:lnTo>
                    <a:pt x="2942" y="3214"/>
                  </a:lnTo>
                  <a:lnTo>
                    <a:pt x="2785" y="3124"/>
                  </a:lnTo>
                  <a:lnTo>
                    <a:pt x="2793" y="3001"/>
                  </a:lnTo>
                  <a:lnTo>
                    <a:pt x="2634" y="2978"/>
                  </a:lnTo>
                  <a:lnTo>
                    <a:pt x="2547" y="2807"/>
                  </a:lnTo>
                  <a:lnTo>
                    <a:pt x="2427" y="2864"/>
                  </a:lnTo>
                  <a:lnTo>
                    <a:pt x="2347" y="2793"/>
                  </a:lnTo>
                  <a:lnTo>
                    <a:pt x="2244" y="2815"/>
                  </a:lnTo>
                  <a:lnTo>
                    <a:pt x="2192" y="3020"/>
                  </a:lnTo>
                  <a:lnTo>
                    <a:pt x="1840" y="3104"/>
                  </a:lnTo>
                  <a:lnTo>
                    <a:pt x="1662" y="3260"/>
                  </a:lnTo>
                  <a:lnTo>
                    <a:pt x="1654" y="3208"/>
                  </a:lnTo>
                  <a:lnTo>
                    <a:pt x="1491" y="3255"/>
                  </a:lnTo>
                  <a:lnTo>
                    <a:pt x="1382" y="3109"/>
                  </a:lnTo>
                  <a:lnTo>
                    <a:pt x="1092" y="3320"/>
                  </a:lnTo>
                  <a:lnTo>
                    <a:pt x="926" y="3179"/>
                  </a:lnTo>
                  <a:lnTo>
                    <a:pt x="914" y="3088"/>
                  </a:lnTo>
                  <a:lnTo>
                    <a:pt x="751" y="3156"/>
                  </a:lnTo>
                  <a:lnTo>
                    <a:pt x="644" y="2984"/>
                  </a:lnTo>
                  <a:lnTo>
                    <a:pt x="549" y="3086"/>
                  </a:lnTo>
                  <a:lnTo>
                    <a:pt x="175" y="3109"/>
                  </a:lnTo>
                  <a:lnTo>
                    <a:pt x="170" y="2883"/>
                  </a:lnTo>
                  <a:lnTo>
                    <a:pt x="6" y="2754"/>
                  </a:lnTo>
                  <a:lnTo>
                    <a:pt x="0" y="2405"/>
                  </a:lnTo>
                  <a:lnTo>
                    <a:pt x="491" y="2077"/>
                  </a:lnTo>
                  <a:lnTo>
                    <a:pt x="727" y="1845"/>
                  </a:lnTo>
                  <a:lnTo>
                    <a:pt x="855" y="1938"/>
                  </a:lnTo>
                  <a:lnTo>
                    <a:pt x="899" y="1826"/>
                  </a:lnTo>
                  <a:lnTo>
                    <a:pt x="1087" y="1870"/>
                  </a:lnTo>
                  <a:lnTo>
                    <a:pt x="1166" y="1780"/>
                  </a:lnTo>
                  <a:lnTo>
                    <a:pt x="939" y="1627"/>
                  </a:lnTo>
                  <a:lnTo>
                    <a:pt x="833" y="1638"/>
                  </a:lnTo>
                  <a:lnTo>
                    <a:pt x="568" y="1359"/>
                  </a:lnTo>
                  <a:lnTo>
                    <a:pt x="751" y="1274"/>
                  </a:lnTo>
                  <a:lnTo>
                    <a:pt x="748" y="1160"/>
                  </a:lnTo>
                  <a:lnTo>
                    <a:pt x="506" y="1095"/>
                  </a:lnTo>
                  <a:lnTo>
                    <a:pt x="503" y="1010"/>
                  </a:lnTo>
                  <a:lnTo>
                    <a:pt x="620" y="988"/>
                  </a:lnTo>
                  <a:lnTo>
                    <a:pt x="661" y="898"/>
                  </a:lnTo>
                  <a:lnTo>
                    <a:pt x="934" y="884"/>
                  </a:lnTo>
                  <a:lnTo>
                    <a:pt x="795" y="783"/>
                  </a:lnTo>
                  <a:lnTo>
                    <a:pt x="773" y="644"/>
                  </a:lnTo>
                  <a:lnTo>
                    <a:pt x="626" y="614"/>
                  </a:lnTo>
                  <a:lnTo>
                    <a:pt x="413" y="180"/>
                  </a:lnTo>
                  <a:lnTo>
                    <a:pt x="393" y="89"/>
                  </a:lnTo>
                  <a:lnTo>
                    <a:pt x="554" y="79"/>
                  </a:lnTo>
                  <a:lnTo>
                    <a:pt x="652" y="0"/>
                  </a:lnTo>
                  <a:lnTo>
                    <a:pt x="816" y="139"/>
                  </a:lnTo>
                  <a:lnTo>
                    <a:pt x="1111" y="199"/>
                  </a:lnTo>
                  <a:lnTo>
                    <a:pt x="1153" y="491"/>
                  </a:lnTo>
                  <a:lnTo>
                    <a:pt x="1319" y="504"/>
                  </a:lnTo>
                  <a:lnTo>
                    <a:pt x="1510" y="668"/>
                  </a:lnTo>
                  <a:lnTo>
                    <a:pt x="1644" y="658"/>
                  </a:lnTo>
                  <a:lnTo>
                    <a:pt x="1679" y="753"/>
                  </a:lnTo>
                  <a:lnTo>
                    <a:pt x="1763" y="773"/>
                  </a:lnTo>
                  <a:lnTo>
                    <a:pt x="2061" y="644"/>
                  </a:lnTo>
                  <a:lnTo>
                    <a:pt x="2148" y="698"/>
                  </a:lnTo>
                  <a:lnTo>
                    <a:pt x="2165" y="846"/>
                  </a:lnTo>
                  <a:lnTo>
                    <a:pt x="2277" y="931"/>
                  </a:lnTo>
                  <a:lnTo>
                    <a:pt x="2443" y="833"/>
                  </a:lnTo>
                  <a:lnTo>
                    <a:pt x="2617" y="901"/>
                  </a:lnTo>
                  <a:lnTo>
                    <a:pt x="2697" y="868"/>
                  </a:lnTo>
                  <a:lnTo>
                    <a:pt x="3106" y="1057"/>
                  </a:lnTo>
                  <a:lnTo>
                    <a:pt x="3404" y="871"/>
                  </a:lnTo>
                  <a:lnTo>
                    <a:pt x="3475" y="1048"/>
                  </a:lnTo>
                  <a:lnTo>
                    <a:pt x="3672" y="1103"/>
                  </a:lnTo>
                  <a:lnTo>
                    <a:pt x="3761" y="1012"/>
                  </a:lnTo>
                  <a:lnTo>
                    <a:pt x="3925" y="1053"/>
                  </a:lnTo>
                  <a:lnTo>
                    <a:pt x="4184" y="952"/>
                  </a:lnTo>
                  <a:lnTo>
                    <a:pt x="4315" y="1043"/>
                  </a:lnTo>
                  <a:lnTo>
                    <a:pt x="4381" y="863"/>
                  </a:lnTo>
                  <a:lnTo>
                    <a:pt x="4381" y="863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F7FB71A6-2C35-68E7-3CA1-0EE18E544E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8" y="1403350"/>
              <a:ext cx="1590675" cy="1525588"/>
            </a:xfrm>
            <a:custGeom>
              <a:avLst/>
              <a:gdLst>
                <a:gd name="T0" fmla="*/ 6618 w 7011"/>
                <a:gd name="T1" fmla="*/ 3613 h 6723"/>
                <a:gd name="T2" fmla="*/ 6506 w 7011"/>
                <a:gd name="T3" fmla="*/ 3867 h 6723"/>
                <a:gd name="T4" fmla="*/ 6351 w 7011"/>
                <a:gd name="T5" fmla="*/ 4064 h 6723"/>
                <a:gd name="T6" fmla="*/ 6413 w 7011"/>
                <a:gd name="T7" fmla="*/ 4328 h 6723"/>
                <a:gd name="T8" fmla="*/ 7011 w 7011"/>
                <a:gd name="T9" fmla="*/ 4749 h 6723"/>
                <a:gd name="T10" fmla="*/ 6700 w 7011"/>
                <a:gd name="T11" fmla="*/ 4907 h 6723"/>
                <a:gd name="T12" fmla="*/ 5845 w 7011"/>
                <a:gd name="T13" fmla="*/ 5374 h 6723"/>
                <a:gd name="T14" fmla="*/ 6020 w 7011"/>
                <a:gd name="T15" fmla="*/ 6078 h 6723"/>
                <a:gd name="T16" fmla="*/ 5851 w 7011"/>
                <a:gd name="T17" fmla="*/ 6486 h 6723"/>
                <a:gd name="T18" fmla="*/ 5477 w 7011"/>
                <a:gd name="T19" fmla="*/ 6720 h 6723"/>
                <a:gd name="T20" fmla="*/ 5305 w 7011"/>
                <a:gd name="T21" fmla="*/ 6300 h 6723"/>
                <a:gd name="T22" fmla="*/ 5305 w 7011"/>
                <a:gd name="T23" fmla="*/ 5947 h 6723"/>
                <a:gd name="T24" fmla="*/ 4964 w 7011"/>
                <a:gd name="T25" fmla="*/ 5989 h 6723"/>
                <a:gd name="T26" fmla="*/ 4822 w 7011"/>
                <a:gd name="T27" fmla="*/ 5831 h 6723"/>
                <a:gd name="T28" fmla="*/ 4688 w 7011"/>
                <a:gd name="T29" fmla="*/ 5814 h 6723"/>
                <a:gd name="T30" fmla="*/ 4172 w 7011"/>
                <a:gd name="T31" fmla="*/ 5532 h 6723"/>
                <a:gd name="T32" fmla="*/ 4069 w 7011"/>
                <a:gd name="T33" fmla="*/ 5492 h 6723"/>
                <a:gd name="T34" fmla="*/ 3799 w 7011"/>
                <a:gd name="T35" fmla="*/ 5670 h 6723"/>
                <a:gd name="T36" fmla="*/ 3471 w 7011"/>
                <a:gd name="T37" fmla="*/ 5401 h 6723"/>
                <a:gd name="T38" fmla="*/ 3285 w 7011"/>
                <a:gd name="T39" fmla="*/ 5552 h 6723"/>
                <a:gd name="T40" fmla="*/ 3169 w 7011"/>
                <a:gd name="T41" fmla="*/ 5577 h 6723"/>
                <a:gd name="T42" fmla="*/ 3067 w 7011"/>
                <a:gd name="T43" fmla="*/ 5615 h 6723"/>
                <a:gd name="T44" fmla="*/ 3081 w 7011"/>
                <a:gd name="T45" fmla="*/ 5437 h 6723"/>
                <a:gd name="T46" fmla="*/ 2535 w 7011"/>
                <a:gd name="T47" fmla="*/ 5380 h 6723"/>
                <a:gd name="T48" fmla="*/ 2194 w 7011"/>
                <a:gd name="T49" fmla="*/ 5519 h 6723"/>
                <a:gd name="T50" fmla="*/ 2060 w 7011"/>
                <a:gd name="T51" fmla="*/ 5476 h 6723"/>
                <a:gd name="T52" fmla="*/ 2036 w 7011"/>
                <a:gd name="T53" fmla="*/ 5249 h 6723"/>
                <a:gd name="T54" fmla="*/ 1766 w 7011"/>
                <a:gd name="T55" fmla="*/ 5446 h 6723"/>
                <a:gd name="T56" fmla="*/ 1618 w 7011"/>
                <a:gd name="T57" fmla="*/ 5437 h 6723"/>
                <a:gd name="T58" fmla="*/ 1588 w 7011"/>
                <a:gd name="T59" fmla="*/ 5192 h 6723"/>
                <a:gd name="T60" fmla="*/ 1487 w 7011"/>
                <a:gd name="T61" fmla="*/ 5265 h 6723"/>
                <a:gd name="T62" fmla="*/ 1479 w 7011"/>
                <a:gd name="T63" fmla="*/ 5781 h 6723"/>
                <a:gd name="T64" fmla="*/ 1711 w 7011"/>
                <a:gd name="T65" fmla="*/ 6224 h 6723"/>
                <a:gd name="T66" fmla="*/ 1127 w 7011"/>
                <a:gd name="T67" fmla="*/ 6335 h 6723"/>
                <a:gd name="T68" fmla="*/ 1050 w 7011"/>
                <a:gd name="T69" fmla="*/ 6008 h 6723"/>
                <a:gd name="T70" fmla="*/ 1146 w 7011"/>
                <a:gd name="T71" fmla="*/ 5429 h 6723"/>
                <a:gd name="T72" fmla="*/ 1509 w 7011"/>
                <a:gd name="T73" fmla="*/ 4960 h 6723"/>
                <a:gd name="T74" fmla="*/ 1691 w 7011"/>
                <a:gd name="T75" fmla="*/ 4326 h 6723"/>
                <a:gd name="T76" fmla="*/ 1481 w 7011"/>
                <a:gd name="T77" fmla="*/ 3758 h 6723"/>
                <a:gd name="T78" fmla="*/ 1010 w 7011"/>
                <a:gd name="T79" fmla="*/ 3727 h 6723"/>
                <a:gd name="T80" fmla="*/ 837 w 7011"/>
                <a:gd name="T81" fmla="*/ 3681 h 6723"/>
                <a:gd name="T82" fmla="*/ 286 w 7011"/>
                <a:gd name="T83" fmla="*/ 3654 h 6723"/>
                <a:gd name="T84" fmla="*/ 510 w 7011"/>
                <a:gd name="T85" fmla="*/ 3326 h 6723"/>
                <a:gd name="T86" fmla="*/ 220 w 7011"/>
                <a:gd name="T87" fmla="*/ 2960 h 6723"/>
                <a:gd name="T88" fmla="*/ 348 w 7011"/>
                <a:gd name="T89" fmla="*/ 2447 h 6723"/>
                <a:gd name="T90" fmla="*/ 379 w 7011"/>
                <a:gd name="T91" fmla="*/ 2086 h 6723"/>
                <a:gd name="T92" fmla="*/ 117 w 7011"/>
                <a:gd name="T93" fmla="*/ 1578 h 6723"/>
                <a:gd name="T94" fmla="*/ 5 w 7011"/>
                <a:gd name="T95" fmla="*/ 1006 h 6723"/>
                <a:gd name="T96" fmla="*/ 164 w 7011"/>
                <a:gd name="T97" fmla="*/ 432 h 6723"/>
                <a:gd name="T98" fmla="*/ 565 w 7011"/>
                <a:gd name="T99" fmla="*/ 0 h 6723"/>
                <a:gd name="T100" fmla="*/ 706 w 7011"/>
                <a:gd name="T101" fmla="*/ 770 h 6723"/>
                <a:gd name="T102" fmla="*/ 1043 w 7011"/>
                <a:gd name="T103" fmla="*/ 683 h 6723"/>
                <a:gd name="T104" fmla="*/ 1446 w 7011"/>
                <a:gd name="T105" fmla="*/ 907 h 6723"/>
                <a:gd name="T106" fmla="*/ 1648 w 7011"/>
                <a:gd name="T107" fmla="*/ 1245 h 6723"/>
                <a:gd name="T108" fmla="*/ 2106 w 7011"/>
                <a:gd name="T109" fmla="*/ 1502 h 6723"/>
                <a:gd name="T110" fmla="*/ 2658 w 7011"/>
                <a:gd name="T111" fmla="*/ 1751 h 6723"/>
                <a:gd name="T112" fmla="*/ 3132 w 7011"/>
                <a:gd name="T113" fmla="*/ 1928 h 6723"/>
                <a:gd name="T114" fmla="*/ 3517 w 7011"/>
                <a:gd name="T115" fmla="*/ 2054 h 6723"/>
                <a:gd name="T116" fmla="*/ 3970 w 7011"/>
                <a:gd name="T117" fmla="*/ 2343 h 6723"/>
                <a:gd name="T118" fmla="*/ 4907 w 7011"/>
                <a:gd name="T119" fmla="*/ 2832 h 6723"/>
                <a:gd name="T120" fmla="*/ 5589 w 7011"/>
                <a:gd name="T121" fmla="*/ 3065 h 6723"/>
                <a:gd name="T122" fmla="*/ 6012 w 7011"/>
                <a:gd name="T123" fmla="*/ 3040 h 6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11" h="6723">
                  <a:moveTo>
                    <a:pt x="6258" y="3149"/>
                  </a:moveTo>
                  <a:lnTo>
                    <a:pt x="6471" y="3583"/>
                  </a:lnTo>
                  <a:lnTo>
                    <a:pt x="6618" y="3613"/>
                  </a:lnTo>
                  <a:lnTo>
                    <a:pt x="6640" y="3752"/>
                  </a:lnTo>
                  <a:lnTo>
                    <a:pt x="6779" y="3853"/>
                  </a:lnTo>
                  <a:lnTo>
                    <a:pt x="6506" y="3867"/>
                  </a:lnTo>
                  <a:lnTo>
                    <a:pt x="6465" y="3957"/>
                  </a:lnTo>
                  <a:lnTo>
                    <a:pt x="6348" y="3979"/>
                  </a:lnTo>
                  <a:lnTo>
                    <a:pt x="6351" y="4064"/>
                  </a:lnTo>
                  <a:lnTo>
                    <a:pt x="6593" y="4129"/>
                  </a:lnTo>
                  <a:lnTo>
                    <a:pt x="6596" y="4243"/>
                  </a:lnTo>
                  <a:lnTo>
                    <a:pt x="6413" y="4328"/>
                  </a:lnTo>
                  <a:lnTo>
                    <a:pt x="6678" y="4607"/>
                  </a:lnTo>
                  <a:lnTo>
                    <a:pt x="6784" y="4596"/>
                  </a:lnTo>
                  <a:lnTo>
                    <a:pt x="7011" y="4749"/>
                  </a:lnTo>
                  <a:lnTo>
                    <a:pt x="6932" y="4839"/>
                  </a:lnTo>
                  <a:lnTo>
                    <a:pt x="6744" y="4795"/>
                  </a:lnTo>
                  <a:lnTo>
                    <a:pt x="6700" y="4907"/>
                  </a:lnTo>
                  <a:lnTo>
                    <a:pt x="6572" y="4814"/>
                  </a:lnTo>
                  <a:lnTo>
                    <a:pt x="6336" y="5046"/>
                  </a:lnTo>
                  <a:lnTo>
                    <a:pt x="5845" y="5374"/>
                  </a:lnTo>
                  <a:lnTo>
                    <a:pt x="5851" y="5723"/>
                  </a:lnTo>
                  <a:lnTo>
                    <a:pt x="6015" y="5852"/>
                  </a:lnTo>
                  <a:lnTo>
                    <a:pt x="6020" y="6078"/>
                  </a:lnTo>
                  <a:lnTo>
                    <a:pt x="5903" y="6117"/>
                  </a:lnTo>
                  <a:lnTo>
                    <a:pt x="5958" y="6254"/>
                  </a:lnTo>
                  <a:lnTo>
                    <a:pt x="5851" y="6486"/>
                  </a:lnTo>
                  <a:lnTo>
                    <a:pt x="5747" y="6679"/>
                  </a:lnTo>
                  <a:lnTo>
                    <a:pt x="5646" y="6723"/>
                  </a:lnTo>
                  <a:lnTo>
                    <a:pt x="5477" y="6720"/>
                  </a:lnTo>
                  <a:lnTo>
                    <a:pt x="5346" y="6641"/>
                  </a:lnTo>
                  <a:lnTo>
                    <a:pt x="5220" y="6455"/>
                  </a:lnTo>
                  <a:lnTo>
                    <a:pt x="5305" y="6300"/>
                  </a:lnTo>
                  <a:lnTo>
                    <a:pt x="5272" y="6070"/>
                  </a:lnTo>
                  <a:lnTo>
                    <a:pt x="5351" y="6038"/>
                  </a:lnTo>
                  <a:lnTo>
                    <a:pt x="5305" y="5947"/>
                  </a:lnTo>
                  <a:lnTo>
                    <a:pt x="5245" y="5896"/>
                  </a:lnTo>
                  <a:lnTo>
                    <a:pt x="4991" y="5899"/>
                  </a:lnTo>
                  <a:lnTo>
                    <a:pt x="4964" y="5989"/>
                  </a:lnTo>
                  <a:lnTo>
                    <a:pt x="4865" y="5994"/>
                  </a:lnTo>
                  <a:lnTo>
                    <a:pt x="4882" y="5929"/>
                  </a:lnTo>
                  <a:lnTo>
                    <a:pt x="4822" y="5831"/>
                  </a:lnTo>
                  <a:lnTo>
                    <a:pt x="4771" y="5857"/>
                  </a:lnTo>
                  <a:lnTo>
                    <a:pt x="4771" y="5776"/>
                  </a:lnTo>
                  <a:lnTo>
                    <a:pt x="4688" y="5814"/>
                  </a:lnTo>
                  <a:lnTo>
                    <a:pt x="4532" y="5751"/>
                  </a:lnTo>
                  <a:lnTo>
                    <a:pt x="4421" y="5590"/>
                  </a:lnTo>
                  <a:lnTo>
                    <a:pt x="4172" y="5532"/>
                  </a:lnTo>
                  <a:lnTo>
                    <a:pt x="4132" y="5415"/>
                  </a:lnTo>
                  <a:lnTo>
                    <a:pt x="4028" y="5451"/>
                  </a:lnTo>
                  <a:lnTo>
                    <a:pt x="4069" y="5492"/>
                  </a:lnTo>
                  <a:lnTo>
                    <a:pt x="4023" y="5516"/>
                  </a:lnTo>
                  <a:lnTo>
                    <a:pt x="3856" y="5448"/>
                  </a:lnTo>
                  <a:lnTo>
                    <a:pt x="3799" y="5670"/>
                  </a:lnTo>
                  <a:lnTo>
                    <a:pt x="3723" y="5721"/>
                  </a:lnTo>
                  <a:lnTo>
                    <a:pt x="3403" y="5645"/>
                  </a:lnTo>
                  <a:lnTo>
                    <a:pt x="3471" y="5401"/>
                  </a:lnTo>
                  <a:lnTo>
                    <a:pt x="3313" y="5473"/>
                  </a:lnTo>
                  <a:lnTo>
                    <a:pt x="3361" y="5544"/>
                  </a:lnTo>
                  <a:lnTo>
                    <a:pt x="3285" y="5552"/>
                  </a:lnTo>
                  <a:lnTo>
                    <a:pt x="3217" y="5469"/>
                  </a:lnTo>
                  <a:lnTo>
                    <a:pt x="3116" y="5508"/>
                  </a:lnTo>
                  <a:lnTo>
                    <a:pt x="3169" y="5577"/>
                  </a:lnTo>
                  <a:lnTo>
                    <a:pt x="3136" y="5609"/>
                  </a:lnTo>
                  <a:lnTo>
                    <a:pt x="3067" y="5562"/>
                  </a:lnTo>
                  <a:lnTo>
                    <a:pt x="3067" y="5615"/>
                  </a:lnTo>
                  <a:lnTo>
                    <a:pt x="2963" y="5617"/>
                  </a:lnTo>
                  <a:lnTo>
                    <a:pt x="2939" y="5539"/>
                  </a:lnTo>
                  <a:lnTo>
                    <a:pt x="3081" y="5437"/>
                  </a:lnTo>
                  <a:lnTo>
                    <a:pt x="2950" y="5199"/>
                  </a:lnTo>
                  <a:lnTo>
                    <a:pt x="2870" y="5197"/>
                  </a:lnTo>
                  <a:lnTo>
                    <a:pt x="2535" y="5380"/>
                  </a:lnTo>
                  <a:lnTo>
                    <a:pt x="2554" y="5469"/>
                  </a:lnTo>
                  <a:lnTo>
                    <a:pt x="2265" y="5443"/>
                  </a:lnTo>
                  <a:lnTo>
                    <a:pt x="2194" y="5519"/>
                  </a:lnTo>
                  <a:lnTo>
                    <a:pt x="2117" y="5481"/>
                  </a:lnTo>
                  <a:lnTo>
                    <a:pt x="2079" y="5554"/>
                  </a:lnTo>
                  <a:lnTo>
                    <a:pt x="2060" y="5476"/>
                  </a:lnTo>
                  <a:lnTo>
                    <a:pt x="2159" y="5320"/>
                  </a:lnTo>
                  <a:lnTo>
                    <a:pt x="2036" y="5374"/>
                  </a:lnTo>
                  <a:lnTo>
                    <a:pt x="2036" y="5249"/>
                  </a:lnTo>
                  <a:lnTo>
                    <a:pt x="1990" y="5320"/>
                  </a:lnTo>
                  <a:lnTo>
                    <a:pt x="2005" y="5456"/>
                  </a:lnTo>
                  <a:lnTo>
                    <a:pt x="1766" y="5446"/>
                  </a:lnTo>
                  <a:lnTo>
                    <a:pt x="1787" y="5361"/>
                  </a:lnTo>
                  <a:lnTo>
                    <a:pt x="1741" y="5333"/>
                  </a:lnTo>
                  <a:lnTo>
                    <a:pt x="1618" y="5437"/>
                  </a:lnTo>
                  <a:lnTo>
                    <a:pt x="1705" y="5184"/>
                  </a:lnTo>
                  <a:lnTo>
                    <a:pt x="1643" y="5068"/>
                  </a:lnTo>
                  <a:lnTo>
                    <a:pt x="1588" y="5192"/>
                  </a:lnTo>
                  <a:lnTo>
                    <a:pt x="1539" y="5082"/>
                  </a:lnTo>
                  <a:lnTo>
                    <a:pt x="1487" y="5112"/>
                  </a:lnTo>
                  <a:lnTo>
                    <a:pt x="1487" y="5265"/>
                  </a:lnTo>
                  <a:lnTo>
                    <a:pt x="1350" y="5202"/>
                  </a:lnTo>
                  <a:lnTo>
                    <a:pt x="1285" y="5338"/>
                  </a:lnTo>
                  <a:lnTo>
                    <a:pt x="1479" y="5781"/>
                  </a:lnTo>
                  <a:lnTo>
                    <a:pt x="1474" y="5980"/>
                  </a:lnTo>
                  <a:lnTo>
                    <a:pt x="1615" y="6013"/>
                  </a:lnTo>
                  <a:lnTo>
                    <a:pt x="1711" y="6224"/>
                  </a:lnTo>
                  <a:lnTo>
                    <a:pt x="1555" y="6431"/>
                  </a:lnTo>
                  <a:lnTo>
                    <a:pt x="1252" y="6232"/>
                  </a:lnTo>
                  <a:lnTo>
                    <a:pt x="1127" y="6335"/>
                  </a:lnTo>
                  <a:lnTo>
                    <a:pt x="1121" y="6234"/>
                  </a:lnTo>
                  <a:lnTo>
                    <a:pt x="1001" y="6117"/>
                  </a:lnTo>
                  <a:lnTo>
                    <a:pt x="1050" y="6008"/>
                  </a:lnTo>
                  <a:lnTo>
                    <a:pt x="955" y="5759"/>
                  </a:lnTo>
                  <a:lnTo>
                    <a:pt x="1102" y="5617"/>
                  </a:lnTo>
                  <a:lnTo>
                    <a:pt x="1146" y="5429"/>
                  </a:lnTo>
                  <a:lnTo>
                    <a:pt x="1039" y="5207"/>
                  </a:lnTo>
                  <a:lnTo>
                    <a:pt x="1151" y="5049"/>
                  </a:lnTo>
                  <a:lnTo>
                    <a:pt x="1509" y="4960"/>
                  </a:lnTo>
                  <a:lnTo>
                    <a:pt x="1501" y="4806"/>
                  </a:lnTo>
                  <a:lnTo>
                    <a:pt x="1705" y="4484"/>
                  </a:lnTo>
                  <a:lnTo>
                    <a:pt x="1691" y="4326"/>
                  </a:lnTo>
                  <a:lnTo>
                    <a:pt x="1806" y="4222"/>
                  </a:lnTo>
                  <a:lnTo>
                    <a:pt x="1683" y="3856"/>
                  </a:lnTo>
                  <a:lnTo>
                    <a:pt x="1481" y="3758"/>
                  </a:lnTo>
                  <a:lnTo>
                    <a:pt x="1345" y="3798"/>
                  </a:lnTo>
                  <a:lnTo>
                    <a:pt x="1149" y="3692"/>
                  </a:lnTo>
                  <a:lnTo>
                    <a:pt x="1010" y="3727"/>
                  </a:lnTo>
                  <a:lnTo>
                    <a:pt x="1031" y="3611"/>
                  </a:lnTo>
                  <a:lnTo>
                    <a:pt x="922" y="3599"/>
                  </a:lnTo>
                  <a:lnTo>
                    <a:pt x="837" y="3681"/>
                  </a:lnTo>
                  <a:lnTo>
                    <a:pt x="565" y="3608"/>
                  </a:lnTo>
                  <a:lnTo>
                    <a:pt x="262" y="3763"/>
                  </a:lnTo>
                  <a:lnTo>
                    <a:pt x="286" y="3654"/>
                  </a:lnTo>
                  <a:lnTo>
                    <a:pt x="565" y="3523"/>
                  </a:lnTo>
                  <a:lnTo>
                    <a:pt x="363" y="3452"/>
                  </a:lnTo>
                  <a:lnTo>
                    <a:pt x="510" y="3326"/>
                  </a:lnTo>
                  <a:lnTo>
                    <a:pt x="461" y="3196"/>
                  </a:lnTo>
                  <a:lnTo>
                    <a:pt x="313" y="3125"/>
                  </a:lnTo>
                  <a:lnTo>
                    <a:pt x="220" y="2960"/>
                  </a:lnTo>
                  <a:lnTo>
                    <a:pt x="172" y="2690"/>
                  </a:lnTo>
                  <a:lnTo>
                    <a:pt x="403" y="2546"/>
                  </a:lnTo>
                  <a:lnTo>
                    <a:pt x="348" y="2447"/>
                  </a:lnTo>
                  <a:lnTo>
                    <a:pt x="414" y="2308"/>
                  </a:lnTo>
                  <a:lnTo>
                    <a:pt x="351" y="2169"/>
                  </a:lnTo>
                  <a:lnTo>
                    <a:pt x="379" y="2086"/>
                  </a:lnTo>
                  <a:lnTo>
                    <a:pt x="226" y="1953"/>
                  </a:lnTo>
                  <a:lnTo>
                    <a:pt x="217" y="1756"/>
                  </a:lnTo>
                  <a:lnTo>
                    <a:pt x="117" y="1578"/>
                  </a:lnTo>
                  <a:lnTo>
                    <a:pt x="59" y="1328"/>
                  </a:lnTo>
                  <a:lnTo>
                    <a:pt x="79" y="1016"/>
                  </a:lnTo>
                  <a:lnTo>
                    <a:pt x="5" y="1006"/>
                  </a:lnTo>
                  <a:lnTo>
                    <a:pt x="54" y="943"/>
                  </a:lnTo>
                  <a:lnTo>
                    <a:pt x="0" y="868"/>
                  </a:lnTo>
                  <a:lnTo>
                    <a:pt x="164" y="432"/>
                  </a:lnTo>
                  <a:lnTo>
                    <a:pt x="479" y="120"/>
                  </a:lnTo>
                  <a:lnTo>
                    <a:pt x="494" y="12"/>
                  </a:lnTo>
                  <a:lnTo>
                    <a:pt x="565" y="0"/>
                  </a:lnTo>
                  <a:lnTo>
                    <a:pt x="819" y="178"/>
                  </a:lnTo>
                  <a:lnTo>
                    <a:pt x="635" y="437"/>
                  </a:lnTo>
                  <a:lnTo>
                    <a:pt x="706" y="770"/>
                  </a:lnTo>
                  <a:lnTo>
                    <a:pt x="832" y="705"/>
                  </a:lnTo>
                  <a:lnTo>
                    <a:pt x="1001" y="760"/>
                  </a:lnTo>
                  <a:lnTo>
                    <a:pt x="1043" y="683"/>
                  </a:lnTo>
                  <a:lnTo>
                    <a:pt x="1003" y="498"/>
                  </a:lnTo>
                  <a:lnTo>
                    <a:pt x="1064" y="467"/>
                  </a:lnTo>
                  <a:lnTo>
                    <a:pt x="1446" y="907"/>
                  </a:lnTo>
                  <a:lnTo>
                    <a:pt x="1698" y="1029"/>
                  </a:lnTo>
                  <a:lnTo>
                    <a:pt x="1509" y="1167"/>
                  </a:lnTo>
                  <a:lnTo>
                    <a:pt x="1648" y="1245"/>
                  </a:lnTo>
                  <a:lnTo>
                    <a:pt x="1689" y="1361"/>
                  </a:lnTo>
                  <a:lnTo>
                    <a:pt x="1820" y="1311"/>
                  </a:lnTo>
                  <a:lnTo>
                    <a:pt x="2106" y="1502"/>
                  </a:lnTo>
                  <a:lnTo>
                    <a:pt x="2175" y="1631"/>
                  </a:lnTo>
                  <a:lnTo>
                    <a:pt x="2514" y="1600"/>
                  </a:lnTo>
                  <a:lnTo>
                    <a:pt x="2658" y="1751"/>
                  </a:lnTo>
                  <a:lnTo>
                    <a:pt x="2751" y="1661"/>
                  </a:lnTo>
                  <a:lnTo>
                    <a:pt x="2988" y="1860"/>
                  </a:lnTo>
                  <a:lnTo>
                    <a:pt x="3132" y="1928"/>
                  </a:lnTo>
                  <a:lnTo>
                    <a:pt x="3132" y="1830"/>
                  </a:lnTo>
                  <a:lnTo>
                    <a:pt x="3195" y="1808"/>
                  </a:lnTo>
                  <a:lnTo>
                    <a:pt x="3517" y="2054"/>
                  </a:lnTo>
                  <a:lnTo>
                    <a:pt x="3761" y="2136"/>
                  </a:lnTo>
                  <a:lnTo>
                    <a:pt x="3880" y="2376"/>
                  </a:lnTo>
                  <a:lnTo>
                    <a:pt x="3970" y="2343"/>
                  </a:lnTo>
                  <a:lnTo>
                    <a:pt x="4399" y="2660"/>
                  </a:lnTo>
                  <a:lnTo>
                    <a:pt x="4557" y="2594"/>
                  </a:lnTo>
                  <a:lnTo>
                    <a:pt x="4907" y="2832"/>
                  </a:lnTo>
                  <a:lnTo>
                    <a:pt x="5164" y="2810"/>
                  </a:lnTo>
                  <a:lnTo>
                    <a:pt x="5234" y="3018"/>
                  </a:lnTo>
                  <a:lnTo>
                    <a:pt x="5589" y="3065"/>
                  </a:lnTo>
                  <a:lnTo>
                    <a:pt x="5728" y="3179"/>
                  </a:lnTo>
                  <a:lnTo>
                    <a:pt x="5824" y="3032"/>
                  </a:lnTo>
                  <a:lnTo>
                    <a:pt x="6012" y="3040"/>
                  </a:lnTo>
                  <a:lnTo>
                    <a:pt x="6258" y="3149"/>
                  </a:lnTo>
                  <a:lnTo>
                    <a:pt x="6258" y="3149"/>
                  </a:lnTo>
                  <a:close/>
                </a:path>
              </a:pathLst>
            </a:custGeom>
            <a:solidFill>
              <a:srgbClr val="2196F3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id="{CF0D91CE-F4EF-3EC0-96AF-257F30B0D3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1713" y="4035425"/>
              <a:ext cx="1817688" cy="1552575"/>
            </a:xfrm>
            <a:custGeom>
              <a:avLst/>
              <a:gdLst>
                <a:gd name="T0" fmla="*/ 3415 w 8019"/>
                <a:gd name="T1" fmla="*/ 5748 h 6848"/>
                <a:gd name="T2" fmla="*/ 3423 w 8019"/>
                <a:gd name="T3" fmla="*/ 5993 h 6848"/>
                <a:gd name="T4" fmla="*/ 3272 w 8019"/>
                <a:gd name="T5" fmla="*/ 6091 h 6848"/>
                <a:gd name="T6" fmla="*/ 2724 w 8019"/>
                <a:gd name="T7" fmla="*/ 6242 h 6848"/>
                <a:gd name="T8" fmla="*/ 2148 w 8019"/>
                <a:gd name="T9" fmla="*/ 6384 h 6848"/>
                <a:gd name="T10" fmla="*/ 1700 w 8019"/>
                <a:gd name="T11" fmla="*/ 6848 h 6848"/>
                <a:gd name="T12" fmla="*/ 1745 w 8019"/>
                <a:gd name="T13" fmla="*/ 6605 h 6848"/>
                <a:gd name="T14" fmla="*/ 1668 w 8019"/>
                <a:gd name="T15" fmla="*/ 6133 h 6848"/>
                <a:gd name="T16" fmla="*/ 1373 w 8019"/>
                <a:gd name="T17" fmla="*/ 5595 h 6848"/>
                <a:gd name="T18" fmla="*/ 1060 w 8019"/>
                <a:gd name="T19" fmla="*/ 5477 h 6848"/>
                <a:gd name="T20" fmla="*/ 707 w 8019"/>
                <a:gd name="T21" fmla="*/ 5718 h 6848"/>
                <a:gd name="T22" fmla="*/ 388 w 8019"/>
                <a:gd name="T23" fmla="*/ 5644 h 6848"/>
                <a:gd name="T24" fmla="*/ 232 w 8019"/>
                <a:gd name="T25" fmla="*/ 5220 h 6848"/>
                <a:gd name="T26" fmla="*/ 655 w 8019"/>
                <a:gd name="T27" fmla="*/ 5521 h 6848"/>
                <a:gd name="T28" fmla="*/ 650 w 8019"/>
                <a:gd name="T29" fmla="*/ 5057 h 6848"/>
                <a:gd name="T30" fmla="*/ 342 w 8019"/>
                <a:gd name="T31" fmla="*/ 5157 h 6848"/>
                <a:gd name="T32" fmla="*/ 96 w 8019"/>
                <a:gd name="T33" fmla="*/ 4893 h 6848"/>
                <a:gd name="T34" fmla="*/ 47 w 8019"/>
                <a:gd name="T35" fmla="*/ 4254 h 6848"/>
                <a:gd name="T36" fmla="*/ 317 w 8019"/>
                <a:gd name="T37" fmla="*/ 3992 h 6848"/>
                <a:gd name="T38" fmla="*/ 336 w 8019"/>
                <a:gd name="T39" fmla="*/ 3448 h 6848"/>
                <a:gd name="T40" fmla="*/ 1201 w 8019"/>
                <a:gd name="T41" fmla="*/ 3415 h 6848"/>
                <a:gd name="T42" fmla="*/ 1813 w 8019"/>
                <a:gd name="T43" fmla="*/ 3241 h 6848"/>
                <a:gd name="T44" fmla="*/ 2524 w 8019"/>
                <a:gd name="T45" fmla="*/ 3099 h 6848"/>
                <a:gd name="T46" fmla="*/ 3275 w 8019"/>
                <a:gd name="T47" fmla="*/ 2692 h 6848"/>
                <a:gd name="T48" fmla="*/ 3573 w 8019"/>
                <a:gd name="T49" fmla="*/ 2282 h 6848"/>
                <a:gd name="T50" fmla="*/ 3701 w 8019"/>
                <a:gd name="T51" fmla="*/ 2332 h 6848"/>
                <a:gd name="T52" fmla="*/ 4171 w 8019"/>
                <a:gd name="T53" fmla="*/ 2250 h 6848"/>
                <a:gd name="T54" fmla="*/ 5080 w 8019"/>
                <a:gd name="T55" fmla="*/ 1434 h 6848"/>
                <a:gd name="T56" fmla="*/ 5625 w 8019"/>
                <a:gd name="T57" fmla="*/ 1207 h 6848"/>
                <a:gd name="T58" fmla="*/ 5789 w 8019"/>
                <a:gd name="T59" fmla="*/ 720 h 6848"/>
                <a:gd name="T60" fmla="*/ 6191 w 8019"/>
                <a:gd name="T61" fmla="*/ 873 h 6848"/>
                <a:gd name="T62" fmla="*/ 6400 w 8019"/>
                <a:gd name="T63" fmla="*/ 453 h 6848"/>
                <a:gd name="T64" fmla="*/ 6700 w 8019"/>
                <a:gd name="T65" fmla="*/ 234 h 6848"/>
                <a:gd name="T66" fmla="*/ 6998 w 8019"/>
                <a:gd name="T67" fmla="*/ 262 h 6848"/>
                <a:gd name="T68" fmla="*/ 7421 w 8019"/>
                <a:gd name="T69" fmla="*/ 402 h 6848"/>
                <a:gd name="T70" fmla="*/ 7912 w 8019"/>
                <a:gd name="T71" fmla="*/ 70 h 6848"/>
                <a:gd name="T72" fmla="*/ 8019 w 8019"/>
                <a:gd name="T73" fmla="*/ 60 h 6848"/>
                <a:gd name="T74" fmla="*/ 7612 w 8019"/>
                <a:gd name="T75" fmla="*/ 636 h 6848"/>
                <a:gd name="T76" fmla="*/ 6542 w 8019"/>
                <a:gd name="T77" fmla="*/ 1529 h 6848"/>
                <a:gd name="T78" fmla="*/ 6023 w 8019"/>
                <a:gd name="T79" fmla="*/ 1922 h 6848"/>
                <a:gd name="T80" fmla="*/ 5677 w 8019"/>
                <a:gd name="T81" fmla="*/ 2436 h 6848"/>
                <a:gd name="T82" fmla="*/ 5655 w 8019"/>
                <a:gd name="T83" fmla="*/ 2624 h 6848"/>
                <a:gd name="T84" fmla="*/ 4877 w 8019"/>
                <a:gd name="T85" fmla="*/ 2952 h 6848"/>
                <a:gd name="T86" fmla="*/ 4473 w 8019"/>
                <a:gd name="T87" fmla="*/ 3372 h 6848"/>
                <a:gd name="T88" fmla="*/ 4219 w 8019"/>
                <a:gd name="T89" fmla="*/ 3312 h 6848"/>
                <a:gd name="T90" fmla="*/ 3600 w 8019"/>
                <a:gd name="T91" fmla="*/ 3656 h 6848"/>
                <a:gd name="T92" fmla="*/ 3499 w 8019"/>
                <a:gd name="T93" fmla="*/ 4797 h 6848"/>
                <a:gd name="T94" fmla="*/ 3365 w 8019"/>
                <a:gd name="T95" fmla="*/ 5212 h 6848"/>
                <a:gd name="T96" fmla="*/ 3602 w 8019"/>
                <a:gd name="T97" fmla="*/ 5936 h 6848"/>
                <a:gd name="T98" fmla="*/ 4211 w 8019"/>
                <a:gd name="T99" fmla="*/ 3503 h 6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19" h="6848">
                  <a:moveTo>
                    <a:pt x="3602" y="5936"/>
                  </a:moveTo>
                  <a:lnTo>
                    <a:pt x="3475" y="5723"/>
                  </a:lnTo>
                  <a:lnTo>
                    <a:pt x="3456" y="5827"/>
                  </a:lnTo>
                  <a:lnTo>
                    <a:pt x="3415" y="5748"/>
                  </a:lnTo>
                  <a:lnTo>
                    <a:pt x="3371" y="5827"/>
                  </a:lnTo>
                  <a:lnTo>
                    <a:pt x="3439" y="5950"/>
                  </a:lnTo>
                  <a:lnTo>
                    <a:pt x="3584" y="5982"/>
                  </a:lnTo>
                  <a:lnTo>
                    <a:pt x="3423" y="5993"/>
                  </a:lnTo>
                  <a:lnTo>
                    <a:pt x="3428" y="5939"/>
                  </a:lnTo>
                  <a:lnTo>
                    <a:pt x="3352" y="5914"/>
                  </a:lnTo>
                  <a:lnTo>
                    <a:pt x="3373" y="5969"/>
                  </a:lnTo>
                  <a:lnTo>
                    <a:pt x="3272" y="6091"/>
                  </a:lnTo>
                  <a:lnTo>
                    <a:pt x="3071" y="6166"/>
                  </a:lnTo>
                  <a:lnTo>
                    <a:pt x="3090" y="6242"/>
                  </a:lnTo>
                  <a:lnTo>
                    <a:pt x="2755" y="6128"/>
                  </a:lnTo>
                  <a:lnTo>
                    <a:pt x="2724" y="6242"/>
                  </a:lnTo>
                  <a:lnTo>
                    <a:pt x="2459" y="6425"/>
                  </a:lnTo>
                  <a:lnTo>
                    <a:pt x="2254" y="6373"/>
                  </a:lnTo>
                  <a:lnTo>
                    <a:pt x="2192" y="6430"/>
                  </a:lnTo>
                  <a:lnTo>
                    <a:pt x="2148" y="6384"/>
                  </a:lnTo>
                  <a:lnTo>
                    <a:pt x="2012" y="6408"/>
                  </a:lnTo>
                  <a:lnTo>
                    <a:pt x="1927" y="6476"/>
                  </a:lnTo>
                  <a:lnTo>
                    <a:pt x="1856" y="6707"/>
                  </a:lnTo>
                  <a:lnTo>
                    <a:pt x="1700" y="6848"/>
                  </a:lnTo>
                  <a:lnTo>
                    <a:pt x="1499" y="6714"/>
                  </a:lnTo>
                  <a:lnTo>
                    <a:pt x="1515" y="6616"/>
                  </a:lnTo>
                  <a:lnTo>
                    <a:pt x="1622" y="6556"/>
                  </a:lnTo>
                  <a:lnTo>
                    <a:pt x="1745" y="6605"/>
                  </a:lnTo>
                  <a:lnTo>
                    <a:pt x="1690" y="6531"/>
                  </a:lnTo>
                  <a:lnTo>
                    <a:pt x="1848" y="6239"/>
                  </a:lnTo>
                  <a:lnTo>
                    <a:pt x="1843" y="6154"/>
                  </a:lnTo>
                  <a:lnTo>
                    <a:pt x="1668" y="6133"/>
                  </a:lnTo>
                  <a:lnTo>
                    <a:pt x="1635" y="6078"/>
                  </a:lnTo>
                  <a:lnTo>
                    <a:pt x="1657" y="5851"/>
                  </a:lnTo>
                  <a:lnTo>
                    <a:pt x="1345" y="5773"/>
                  </a:lnTo>
                  <a:lnTo>
                    <a:pt x="1373" y="5595"/>
                  </a:lnTo>
                  <a:lnTo>
                    <a:pt x="1313" y="5535"/>
                  </a:lnTo>
                  <a:lnTo>
                    <a:pt x="1199" y="5592"/>
                  </a:lnTo>
                  <a:lnTo>
                    <a:pt x="1217" y="5453"/>
                  </a:lnTo>
                  <a:lnTo>
                    <a:pt x="1060" y="5477"/>
                  </a:lnTo>
                  <a:lnTo>
                    <a:pt x="1065" y="5549"/>
                  </a:lnTo>
                  <a:lnTo>
                    <a:pt x="939" y="5660"/>
                  </a:lnTo>
                  <a:lnTo>
                    <a:pt x="762" y="5718"/>
                  </a:lnTo>
                  <a:lnTo>
                    <a:pt x="707" y="5718"/>
                  </a:lnTo>
                  <a:lnTo>
                    <a:pt x="650" y="5565"/>
                  </a:lnTo>
                  <a:lnTo>
                    <a:pt x="407" y="5494"/>
                  </a:lnTo>
                  <a:lnTo>
                    <a:pt x="360" y="5549"/>
                  </a:lnTo>
                  <a:lnTo>
                    <a:pt x="388" y="5644"/>
                  </a:lnTo>
                  <a:lnTo>
                    <a:pt x="227" y="5655"/>
                  </a:lnTo>
                  <a:lnTo>
                    <a:pt x="271" y="5489"/>
                  </a:lnTo>
                  <a:lnTo>
                    <a:pt x="140" y="5227"/>
                  </a:lnTo>
                  <a:lnTo>
                    <a:pt x="232" y="5220"/>
                  </a:lnTo>
                  <a:lnTo>
                    <a:pt x="259" y="5330"/>
                  </a:lnTo>
                  <a:lnTo>
                    <a:pt x="377" y="5396"/>
                  </a:lnTo>
                  <a:lnTo>
                    <a:pt x="557" y="5393"/>
                  </a:lnTo>
                  <a:lnTo>
                    <a:pt x="655" y="5521"/>
                  </a:lnTo>
                  <a:lnTo>
                    <a:pt x="598" y="5278"/>
                  </a:lnTo>
                  <a:lnTo>
                    <a:pt x="740" y="5212"/>
                  </a:lnTo>
                  <a:lnTo>
                    <a:pt x="740" y="5109"/>
                  </a:lnTo>
                  <a:lnTo>
                    <a:pt x="650" y="5057"/>
                  </a:lnTo>
                  <a:lnTo>
                    <a:pt x="642" y="5157"/>
                  </a:lnTo>
                  <a:lnTo>
                    <a:pt x="529" y="5054"/>
                  </a:lnTo>
                  <a:lnTo>
                    <a:pt x="405" y="5043"/>
                  </a:lnTo>
                  <a:lnTo>
                    <a:pt x="342" y="5157"/>
                  </a:lnTo>
                  <a:lnTo>
                    <a:pt x="175" y="5127"/>
                  </a:lnTo>
                  <a:lnTo>
                    <a:pt x="126" y="4996"/>
                  </a:lnTo>
                  <a:lnTo>
                    <a:pt x="199" y="4910"/>
                  </a:lnTo>
                  <a:lnTo>
                    <a:pt x="96" y="4893"/>
                  </a:lnTo>
                  <a:lnTo>
                    <a:pt x="12" y="4754"/>
                  </a:lnTo>
                  <a:lnTo>
                    <a:pt x="101" y="4434"/>
                  </a:lnTo>
                  <a:lnTo>
                    <a:pt x="0" y="4366"/>
                  </a:lnTo>
                  <a:lnTo>
                    <a:pt x="47" y="4254"/>
                  </a:lnTo>
                  <a:lnTo>
                    <a:pt x="317" y="4352"/>
                  </a:lnTo>
                  <a:lnTo>
                    <a:pt x="418" y="4210"/>
                  </a:lnTo>
                  <a:lnTo>
                    <a:pt x="396" y="4039"/>
                  </a:lnTo>
                  <a:lnTo>
                    <a:pt x="317" y="3992"/>
                  </a:lnTo>
                  <a:lnTo>
                    <a:pt x="259" y="3828"/>
                  </a:lnTo>
                  <a:lnTo>
                    <a:pt x="306" y="3686"/>
                  </a:lnTo>
                  <a:lnTo>
                    <a:pt x="382" y="3664"/>
                  </a:lnTo>
                  <a:lnTo>
                    <a:pt x="336" y="3448"/>
                  </a:lnTo>
                  <a:lnTo>
                    <a:pt x="467" y="3353"/>
                  </a:lnTo>
                  <a:lnTo>
                    <a:pt x="751" y="3372"/>
                  </a:lnTo>
                  <a:lnTo>
                    <a:pt x="967" y="3438"/>
                  </a:lnTo>
                  <a:lnTo>
                    <a:pt x="1201" y="3415"/>
                  </a:lnTo>
                  <a:lnTo>
                    <a:pt x="1406" y="3511"/>
                  </a:lnTo>
                  <a:lnTo>
                    <a:pt x="1546" y="3385"/>
                  </a:lnTo>
                  <a:lnTo>
                    <a:pt x="1553" y="3296"/>
                  </a:lnTo>
                  <a:lnTo>
                    <a:pt x="1813" y="3241"/>
                  </a:lnTo>
                  <a:lnTo>
                    <a:pt x="2105" y="3304"/>
                  </a:lnTo>
                  <a:lnTo>
                    <a:pt x="2161" y="3184"/>
                  </a:lnTo>
                  <a:lnTo>
                    <a:pt x="2337" y="3085"/>
                  </a:lnTo>
                  <a:lnTo>
                    <a:pt x="2524" y="3099"/>
                  </a:lnTo>
                  <a:lnTo>
                    <a:pt x="2531" y="2831"/>
                  </a:lnTo>
                  <a:lnTo>
                    <a:pt x="2582" y="2753"/>
                  </a:lnTo>
                  <a:lnTo>
                    <a:pt x="3090" y="2591"/>
                  </a:lnTo>
                  <a:lnTo>
                    <a:pt x="3275" y="2692"/>
                  </a:lnTo>
                  <a:lnTo>
                    <a:pt x="3390" y="2491"/>
                  </a:lnTo>
                  <a:lnTo>
                    <a:pt x="3330" y="2408"/>
                  </a:lnTo>
                  <a:lnTo>
                    <a:pt x="3471" y="2282"/>
                  </a:lnTo>
                  <a:lnTo>
                    <a:pt x="3573" y="2282"/>
                  </a:lnTo>
                  <a:lnTo>
                    <a:pt x="3712" y="2474"/>
                  </a:lnTo>
                  <a:lnTo>
                    <a:pt x="3917" y="2520"/>
                  </a:lnTo>
                  <a:lnTo>
                    <a:pt x="3903" y="2375"/>
                  </a:lnTo>
                  <a:lnTo>
                    <a:pt x="3701" y="2332"/>
                  </a:lnTo>
                  <a:lnTo>
                    <a:pt x="3715" y="2225"/>
                  </a:lnTo>
                  <a:lnTo>
                    <a:pt x="3783" y="2269"/>
                  </a:lnTo>
                  <a:lnTo>
                    <a:pt x="3906" y="2162"/>
                  </a:lnTo>
                  <a:lnTo>
                    <a:pt x="4171" y="2250"/>
                  </a:lnTo>
                  <a:lnTo>
                    <a:pt x="4247" y="2105"/>
                  </a:lnTo>
                  <a:lnTo>
                    <a:pt x="4720" y="1917"/>
                  </a:lnTo>
                  <a:lnTo>
                    <a:pt x="4881" y="1567"/>
                  </a:lnTo>
                  <a:lnTo>
                    <a:pt x="5080" y="1434"/>
                  </a:lnTo>
                  <a:lnTo>
                    <a:pt x="5063" y="1354"/>
                  </a:lnTo>
                  <a:lnTo>
                    <a:pt x="5342" y="1212"/>
                  </a:lnTo>
                  <a:lnTo>
                    <a:pt x="5538" y="1261"/>
                  </a:lnTo>
                  <a:lnTo>
                    <a:pt x="5625" y="1207"/>
                  </a:lnTo>
                  <a:lnTo>
                    <a:pt x="5655" y="1109"/>
                  </a:lnTo>
                  <a:lnTo>
                    <a:pt x="5606" y="1040"/>
                  </a:lnTo>
                  <a:lnTo>
                    <a:pt x="5726" y="712"/>
                  </a:lnTo>
                  <a:lnTo>
                    <a:pt x="5789" y="720"/>
                  </a:lnTo>
                  <a:lnTo>
                    <a:pt x="5874" y="988"/>
                  </a:lnTo>
                  <a:lnTo>
                    <a:pt x="5925" y="1011"/>
                  </a:lnTo>
                  <a:lnTo>
                    <a:pt x="6081" y="800"/>
                  </a:lnTo>
                  <a:lnTo>
                    <a:pt x="6191" y="873"/>
                  </a:lnTo>
                  <a:lnTo>
                    <a:pt x="6313" y="843"/>
                  </a:lnTo>
                  <a:lnTo>
                    <a:pt x="6362" y="696"/>
                  </a:lnTo>
                  <a:lnTo>
                    <a:pt x="6305" y="576"/>
                  </a:lnTo>
                  <a:lnTo>
                    <a:pt x="6400" y="453"/>
                  </a:lnTo>
                  <a:lnTo>
                    <a:pt x="6474" y="470"/>
                  </a:lnTo>
                  <a:lnTo>
                    <a:pt x="6660" y="349"/>
                  </a:lnTo>
                  <a:lnTo>
                    <a:pt x="6567" y="208"/>
                  </a:lnTo>
                  <a:lnTo>
                    <a:pt x="6700" y="234"/>
                  </a:lnTo>
                  <a:lnTo>
                    <a:pt x="6720" y="123"/>
                  </a:lnTo>
                  <a:lnTo>
                    <a:pt x="6780" y="183"/>
                  </a:lnTo>
                  <a:lnTo>
                    <a:pt x="6861" y="57"/>
                  </a:lnTo>
                  <a:lnTo>
                    <a:pt x="6998" y="262"/>
                  </a:lnTo>
                  <a:lnTo>
                    <a:pt x="7009" y="188"/>
                  </a:lnTo>
                  <a:lnTo>
                    <a:pt x="7061" y="188"/>
                  </a:lnTo>
                  <a:lnTo>
                    <a:pt x="7159" y="385"/>
                  </a:lnTo>
                  <a:lnTo>
                    <a:pt x="7421" y="402"/>
                  </a:lnTo>
                  <a:lnTo>
                    <a:pt x="7590" y="363"/>
                  </a:lnTo>
                  <a:lnTo>
                    <a:pt x="7716" y="218"/>
                  </a:lnTo>
                  <a:lnTo>
                    <a:pt x="7716" y="139"/>
                  </a:lnTo>
                  <a:lnTo>
                    <a:pt x="7912" y="70"/>
                  </a:lnTo>
                  <a:lnTo>
                    <a:pt x="7924" y="0"/>
                  </a:lnTo>
                  <a:lnTo>
                    <a:pt x="7978" y="24"/>
                  </a:lnTo>
                  <a:lnTo>
                    <a:pt x="7980" y="85"/>
                  </a:lnTo>
                  <a:lnTo>
                    <a:pt x="8019" y="60"/>
                  </a:lnTo>
                  <a:lnTo>
                    <a:pt x="7983" y="133"/>
                  </a:lnTo>
                  <a:lnTo>
                    <a:pt x="7683" y="548"/>
                  </a:lnTo>
                  <a:lnTo>
                    <a:pt x="7511" y="666"/>
                  </a:lnTo>
                  <a:lnTo>
                    <a:pt x="7612" y="636"/>
                  </a:lnTo>
                  <a:lnTo>
                    <a:pt x="7385" y="906"/>
                  </a:lnTo>
                  <a:lnTo>
                    <a:pt x="6741" y="1311"/>
                  </a:lnTo>
                  <a:lnTo>
                    <a:pt x="6635" y="1527"/>
                  </a:lnTo>
                  <a:lnTo>
                    <a:pt x="6542" y="1529"/>
                  </a:lnTo>
                  <a:lnTo>
                    <a:pt x="6594" y="1583"/>
                  </a:lnTo>
                  <a:lnTo>
                    <a:pt x="6509" y="1616"/>
                  </a:lnTo>
                  <a:lnTo>
                    <a:pt x="6537" y="1658"/>
                  </a:lnTo>
                  <a:lnTo>
                    <a:pt x="6023" y="1922"/>
                  </a:lnTo>
                  <a:lnTo>
                    <a:pt x="5683" y="2174"/>
                  </a:lnTo>
                  <a:lnTo>
                    <a:pt x="5568" y="2365"/>
                  </a:lnTo>
                  <a:lnTo>
                    <a:pt x="5630" y="2449"/>
                  </a:lnTo>
                  <a:lnTo>
                    <a:pt x="5677" y="2436"/>
                  </a:lnTo>
                  <a:lnTo>
                    <a:pt x="5663" y="2335"/>
                  </a:lnTo>
                  <a:lnTo>
                    <a:pt x="5680" y="2383"/>
                  </a:lnTo>
                  <a:lnTo>
                    <a:pt x="5683" y="2484"/>
                  </a:lnTo>
                  <a:lnTo>
                    <a:pt x="5655" y="2624"/>
                  </a:lnTo>
                  <a:lnTo>
                    <a:pt x="5601" y="2684"/>
                  </a:lnTo>
                  <a:lnTo>
                    <a:pt x="5628" y="2725"/>
                  </a:lnTo>
                  <a:lnTo>
                    <a:pt x="5085" y="3000"/>
                  </a:lnTo>
                  <a:lnTo>
                    <a:pt x="4877" y="2952"/>
                  </a:lnTo>
                  <a:lnTo>
                    <a:pt x="4738" y="2987"/>
                  </a:lnTo>
                  <a:lnTo>
                    <a:pt x="4733" y="2940"/>
                  </a:lnTo>
                  <a:lnTo>
                    <a:pt x="4580" y="2995"/>
                  </a:lnTo>
                  <a:lnTo>
                    <a:pt x="4473" y="3372"/>
                  </a:lnTo>
                  <a:lnTo>
                    <a:pt x="4323" y="3503"/>
                  </a:lnTo>
                  <a:lnTo>
                    <a:pt x="4337" y="3574"/>
                  </a:lnTo>
                  <a:lnTo>
                    <a:pt x="4234" y="3495"/>
                  </a:lnTo>
                  <a:lnTo>
                    <a:pt x="4219" y="3312"/>
                  </a:lnTo>
                  <a:lnTo>
                    <a:pt x="4130" y="3639"/>
                  </a:lnTo>
                  <a:lnTo>
                    <a:pt x="4100" y="3465"/>
                  </a:lnTo>
                  <a:lnTo>
                    <a:pt x="3993" y="3440"/>
                  </a:lnTo>
                  <a:lnTo>
                    <a:pt x="3600" y="3656"/>
                  </a:lnTo>
                  <a:lnTo>
                    <a:pt x="3410" y="4069"/>
                  </a:lnTo>
                  <a:lnTo>
                    <a:pt x="3371" y="4289"/>
                  </a:lnTo>
                  <a:lnTo>
                    <a:pt x="3428" y="4683"/>
                  </a:lnTo>
                  <a:lnTo>
                    <a:pt x="3499" y="4797"/>
                  </a:lnTo>
                  <a:lnTo>
                    <a:pt x="3461" y="4833"/>
                  </a:lnTo>
                  <a:lnTo>
                    <a:pt x="3518" y="4838"/>
                  </a:lnTo>
                  <a:lnTo>
                    <a:pt x="3496" y="5068"/>
                  </a:lnTo>
                  <a:lnTo>
                    <a:pt x="3365" y="5212"/>
                  </a:lnTo>
                  <a:lnTo>
                    <a:pt x="3456" y="5190"/>
                  </a:lnTo>
                  <a:lnTo>
                    <a:pt x="3611" y="5922"/>
                  </a:lnTo>
                  <a:lnTo>
                    <a:pt x="3602" y="5936"/>
                  </a:lnTo>
                  <a:lnTo>
                    <a:pt x="3602" y="5936"/>
                  </a:lnTo>
                  <a:close/>
                  <a:moveTo>
                    <a:pt x="4294" y="3555"/>
                  </a:moveTo>
                  <a:lnTo>
                    <a:pt x="4266" y="3612"/>
                  </a:lnTo>
                  <a:lnTo>
                    <a:pt x="4192" y="3538"/>
                  </a:lnTo>
                  <a:lnTo>
                    <a:pt x="4211" y="3503"/>
                  </a:lnTo>
                  <a:lnTo>
                    <a:pt x="4294" y="3555"/>
                  </a:lnTo>
                  <a:lnTo>
                    <a:pt x="4294" y="3555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">
              <a:extLst>
                <a:ext uri="{FF2B5EF4-FFF2-40B4-BE49-F238E27FC236}">
                  <a16:creationId xmlns:a16="http://schemas.microsoft.com/office/drawing/2014/main" id="{54C7FC86-A1B9-C1A2-3B05-F839E53AF3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8513" y="3227388"/>
              <a:ext cx="1323975" cy="1141413"/>
            </a:xfrm>
            <a:custGeom>
              <a:avLst/>
              <a:gdLst>
                <a:gd name="T0" fmla="*/ 5267 w 5841"/>
                <a:gd name="T1" fmla="*/ 1311 h 5033"/>
                <a:gd name="T2" fmla="*/ 5300 w 5841"/>
                <a:gd name="T3" fmla="*/ 1802 h 5033"/>
                <a:gd name="T4" fmla="*/ 5464 w 5841"/>
                <a:gd name="T5" fmla="*/ 1879 h 5033"/>
                <a:gd name="T6" fmla="*/ 5251 w 5841"/>
                <a:gd name="T7" fmla="*/ 2182 h 5033"/>
                <a:gd name="T8" fmla="*/ 4954 w 5841"/>
                <a:gd name="T9" fmla="*/ 2436 h 5033"/>
                <a:gd name="T10" fmla="*/ 4680 w 5841"/>
                <a:gd name="T11" fmla="*/ 2567 h 5033"/>
                <a:gd name="T12" fmla="*/ 4844 w 5841"/>
                <a:gd name="T13" fmla="*/ 2665 h 5033"/>
                <a:gd name="T14" fmla="*/ 4075 w 5841"/>
                <a:gd name="T15" fmla="*/ 2924 h 5033"/>
                <a:gd name="T16" fmla="*/ 3728 w 5841"/>
                <a:gd name="T17" fmla="*/ 2946 h 5033"/>
                <a:gd name="T18" fmla="*/ 3706 w 5841"/>
                <a:gd name="T19" fmla="*/ 3107 h 5033"/>
                <a:gd name="T20" fmla="*/ 3886 w 5841"/>
                <a:gd name="T21" fmla="*/ 3067 h 5033"/>
                <a:gd name="T22" fmla="*/ 4077 w 5841"/>
                <a:gd name="T23" fmla="*/ 2979 h 5033"/>
                <a:gd name="T24" fmla="*/ 3221 w 5841"/>
                <a:gd name="T25" fmla="*/ 3561 h 5033"/>
                <a:gd name="T26" fmla="*/ 3013 w 5841"/>
                <a:gd name="T27" fmla="*/ 3779 h 5033"/>
                <a:gd name="T28" fmla="*/ 2456 w 5841"/>
                <a:gd name="T29" fmla="*/ 3946 h 5033"/>
                <a:gd name="T30" fmla="*/ 2295 w 5841"/>
                <a:gd name="T31" fmla="*/ 3823 h 5033"/>
                <a:gd name="T32" fmla="*/ 2017 w 5841"/>
                <a:gd name="T33" fmla="*/ 3684 h 5033"/>
                <a:gd name="T34" fmla="*/ 1957 w 5841"/>
                <a:gd name="T35" fmla="*/ 3910 h 5033"/>
                <a:gd name="T36" fmla="*/ 1602 w 5841"/>
                <a:gd name="T37" fmla="*/ 4137 h 5033"/>
                <a:gd name="T38" fmla="*/ 1488 w 5841"/>
                <a:gd name="T39" fmla="*/ 4434 h 5033"/>
                <a:gd name="T40" fmla="*/ 1171 w 5841"/>
                <a:gd name="T41" fmla="*/ 4549 h 5033"/>
                <a:gd name="T42" fmla="*/ 903 w 5841"/>
                <a:gd name="T43" fmla="*/ 4601 h 5033"/>
                <a:gd name="T44" fmla="*/ 835 w 5841"/>
                <a:gd name="T45" fmla="*/ 4822 h 5033"/>
                <a:gd name="T46" fmla="*/ 183 w 5841"/>
                <a:gd name="T47" fmla="*/ 5033 h 5033"/>
                <a:gd name="T48" fmla="*/ 330 w 5841"/>
                <a:gd name="T49" fmla="*/ 4459 h 5033"/>
                <a:gd name="T50" fmla="*/ 685 w 5841"/>
                <a:gd name="T51" fmla="*/ 4019 h 5033"/>
                <a:gd name="T52" fmla="*/ 723 w 5841"/>
                <a:gd name="T53" fmla="*/ 3547 h 5033"/>
                <a:gd name="T54" fmla="*/ 609 w 5841"/>
                <a:gd name="T55" fmla="*/ 2987 h 5033"/>
                <a:gd name="T56" fmla="*/ 592 w 5841"/>
                <a:gd name="T57" fmla="*/ 2736 h 5033"/>
                <a:gd name="T58" fmla="*/ 871 w 5841"/>
                <a:gd name="T59" fmla="*/ 2927 h 5033"/>
                <a:gd name="T60" fmla="*/ 1138 w 5841"/>
                <a:gd name="T61" fmla="*/ 2900 h 5033"/>
                <a:gd name="T62" fmla="*/ 1249 w 5841"/>
                <a:gd name="T63" fmla="*/ 2736 h 5033"/>
                <a:gd name="T64" fmla="*/ 895 w 5841"/>
                <a:gd name="T65" fmla="*/ 2182 h 5033"/>
                <a:gd name="T66" fmla="*/ 1193 w 5841"/>
                <a:gd name="T67" fmla="*/ 1545 h 5033"/>
                <a:gd name="T68" fmla="*/ 1790 w 5841"/>
                <a:gd name="T69" fmla="*/ 1321 h 5033"/>
                <a:gd name="T70" fmla="*/ 1962 w 5841"/>
                <a:gd name="T71" fmla="*/ 860 h 5033"/>
                <a:gd name="T72" fmla="*/ 2033 w 5841"/>
                <a:gd name="T73" fmla="*/ 535 h 5033"/>
                <a:gd name="T74" fmla="*/ 2426 w 5841"/>
                <a:gd name="T75" fmla="*/ 85 h 5033"/>
                <a:gd name="T76" fmla="*/ 2956 w 5841"/>
                <a:gd name="T77" fmla="*/ 191 h 5033"/>
                <a:gd name="T78" fmla="*/ 3523 w 5841"/>
                <a:gd name="T79" fmla="*/ 268 h 5033"/>
                <a:gd name="T80" fmla="*/ 3646 w 5841"/>
                <a:gd name="T81" fmla="*/ 576 h 5033"/>
                <a:gd name="T82" fmla="*/ 4192 w 5841"/>
                <a:gd name="T83" fmla="*/ 450 h 5033"/>
                <a:gd name="T84" fmla="*/ 4378 w 5841"/>
                <a:gd name="T85" fmla="*/ 385 h 5033"/>
                <a:gd name="T86" fmla="*/ 4735 w 5841"/>
                <a:gd name="T87" fmla="*/ 221 h 5033"/>
                <a:gd name="T88" fmla="*/ 5347 w 5841"/>
                <a:gd name="T89" fmla="*/ 467 h 5033"/>
                <a:gd name="T90" fmla="*/ 5546 w 5841"/>
                <a:gd name="T91" fmla="*/ 573 h 5033"/>
                <a:gd name="T92" fmla="*/ 5841 w 5841"/>
                <a:gd name="T93" fmla="*/ 915 h 5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841" h="5033">
                  <a:moveTo>
                    <a:pt x="5841" y="915"/>
                  </a:moveTo>
                  <a:lnTo>
                    <a:pt x="5494" y="1041"/>
                  </a:lnTo>
                  <a:lnTo>
                    <a:pt x="5267" y="1311"/>
                  </a:lnTo>
                  <a:lnTo>
                    <a:pt x="5254" y="1491"/>
                  </a:lnTo>
                  <a:lnTo>
                    <a:pt x="5385" y="1772"/>
                  </a:lnTo>
                  <a:lnTo>
                    <a:pt x="5300" y="1802"/>
                  </a:lnTo>
                  <a:lnTo>
                    <a:pt x="5406" y="1827"/>
                  </a:lnTo>
                  <a:lnTo>
                    <a:pt x="5365" y="1884"/>
                  </a:lnTo>
                  <a:lnTo>
                    <a:pt x="5464" y="1879"/>
                  </a:lnTo>
                  <a:lnTo>
                    <a:pt x="5191" y="2108"/>
                  </a:lnTo>
                  <a:lnTo>
                    <a:pt x="5166" y="2234"/>
                  </a:lnTo>
                  <a:lnTo>
                    <a:pt x="5251" y="2182"/>
                  </a:lnTo>
                  <a:lnTo>
                    <a:pt x="5144" y="2313"/>
                  </a:lnTo>
                  <a:lnTo>
                    <a:pt x="5202" y="2289"/>
                  </a:lnTo>
                  <a:lnTo>
                    <a:pt x="4954" y="2436"/>
                  </a:lnTo>
                  <a:lnTo>
                    <a:pt x="4861" y="2607"/>
                  </a:lnTo>
                  <a:lnTo>
                    <a:pt x="4896" y="2629"/>
                  </a:lnTo>
                  <a:lnTo>
                    <a:pt x="4680" y="2567"/>
                  </a:lnTo>
                  <a:lnTo>
                    <a:pt x="4624" y="2491"/>
                  </a:lnTo>
                  <a:lnTo>
                    <a:pt x="4640" y="2561"/>
                  </a:lnTo>
                  <a:lnTo>
                    <a:pt x="4844" y="2665"/>
                  </a:lnTo>
                  <a:lnTo>
                    <a:pt x="3960" y="3012"/>
                  </a:lnTo>
                  <a:lnTo>
                    <a:pt x="3930" y="2971"/>
                  </a:lnTo>
                  <a:lnTo>
                    <a:pt x="4075" y="2924"/>
                  </a:lnTo>
                  <a:lnTo>
                    <a:pt x="4063" y="2788"/>
                  </a:lnTo>
                  <a:lnTo>
                    <a:pt x="3935" y="2772"/>
                  </a:lnTo>
                  <a:lnTo>
                    <a:pt x="3728" y="2946"/>
                  </a:lnTo>
                  <a:lnTo>
                    <a:pt x="3640" y="3216"/>
                  </a:lnTo>
                  <a:lnTo>
                    <a:pt x="3747" y="3135"/>
                  </a:lnTo>
                  <a:lnTo>
                    <a:pt x="3706" y="3107"/>
                  </a:lnTo>
                  <a:lnTo>
                    <a:pt x="3755" y="3029"/>
                  </a:lnTo>
                  <a:lnTo>
                    <a:pt x="3897" y="2987"/>
                  </a:lnTo>
                  <a:lnTo>
                    <a:pt x="3886" y="3067"/>
                  </a:lnTo>
                  <a:lnTo>
                    <a:pt x="3799" y="3083"/>
                  </a:lnTo>
                  <a:lnTo>
                    <a:pt x="3840" y="3107"/>
                  </a:lnTo>
                  <a:lnTo>
                    <a:pt x="4077" y="2979"/>
                  </a:lnTo>
                  <a:lnTo>
                    <a:pt x="3698" y="3216"/>
                  </a:lnTo>
                  <a:lnTo>
                    <a:pt x="3313" y="3601"/>
                  </a:lnTo>
                  <a:lnTo>
                    <a:pt x="3221" y="3561"/>
                  </a:lnTo>
                  <a:lnTo>
                    <a:pt x="3209" y="3631"/>
                  </a:lnTo>
                  <a:lnTo>
                    <a:pt x="3013" y="3700"/>
                  </a:lnTo>
                  <a:lnTo>
                    <a:pt x="3013" y="3779"/>
                  </a:lnTo>
                  <a:lnTo>
                    <a:pt x="2887" y="3924"/>
                  </a:lnTo>
                  <a:lnTo>
                    <a:pt x="2718" y="3963"/>
                  </a:lnTo>
                  <a:lnTo>
                    <a:pt x="2456" y="3946"/>
                  </a:lnTo>
                  <a:lnTo>
                    <a:pt x="2358" y="3749"/>
                  </a:lnTo>
                  <a:lnTo>
                    <a:pt x="2306" y="3749"/>
                  </a:lnTo>
                  <a:lnTo>
                    <a:pt x="2295" y="3823"/>
                  </a:lnTo>
                  <a:lnTo>
                    <a:pt x="2158" y="3618"/>
                  </a:lnTo>
                  <a:lnTo>
                    <a:pt x="2077" y="3744"/>
                  </a:lnTo>
                  <a:lnTo>
                    <a:pt x="2017" y="3684"/>
                  </a:lnTo>
                  <a:lnTo>
                    <a:pt x="1997" y="3795"/>
                  </a:lnTo>
                  <a:lnTo>
                    <a:pt x="1864" y="3769"/>
                  </a:lnTo>
                  <a:lnTo>
                    <a:pt x="1957" y="3910"/>
                  </a:lnTo>
                  <a:lnTo>
                    <a:pt x="1771" y="4031"/>
                  </a:lnTo>
                  <a:lnTo>
                    <a:pt x="1697" y="4014"/>
                  </a:lnTo>
                  <a:lnTo>
                    <a:pt x="1602" y="4137"/>
                  </a:lnTo>
                  <a:lnTo>
                    <a:pt x="1659" y="4257"/>
                  </a:lnTo>
                  <a:lnTo>
                    <a:pt x="1610" y="4404"/>
                  </a:lnTo>
                  <a:lnTo>
                    <a:pt x="1488" y="4434"/>
                  </a:lnTo>
                  <a:lnTo>
                    <a:pt x="1378" y="4361"/>
                  </a:lnTo>
                  <a:lnTo>
                    <a:pt x="1222" y="4572"/>
                  </a:lnTo>
                  <a:lnTo>
                    <a:pt x="1171" y="4549"/>
                  </a:lnTo>
                  <a:lnTo>
                    <a:pt x="1086" y="4281"/>
                  </a:lnTo>
                  <a:lnTo>
                    <a:pt x="1023" y="4273"/>
                  </a:lnTo>
                  <a:lnTo>
                    <a:pt x="903" y="4601"/>
                  </a:lnTo>
                  <a:lnTo>
                    <a:pt x="952" y="4670"/>
                  </a:lnTo>
                  <a:lnTo>
                    <a:pt x="922" y="4768"/>
                  </a:lnTo>
                  <a:lnTo>
                    <a:pt x="835" y="4822"/>
                  </a:lnTo>
                  <a:lnTo>
                    <a:pt x="639" y="4773"/>
                  </a:lnTo>
                  <a:lnTo>
                    <a:pt x="360" y="4915"/>
                  </a:lnTo>
                  <a:lnTo>
                    <a:pt x="183" y="5033"/>
                  </a:lnTo>
                  <a:lnTo>
                    <a:pt x="0" y="5025"/>
                  </a:lnTo>
                  <a:lnTo>
                    <a:pt x="141" y="4552"/>
                  </a:lnTo>
                  <a:lnTo>
                    <a:pt x="330" y="4459"/>
                  </a:lnTo>
                  <a:lnTo>
                    <a:pt x="538" y="4230"/>
                  </a:lnTo>
                  <a:lnTo>
                    <a:pt x="494" y="4162"/>
                  </a:lnTo>
                  <a:lnTo>
                    <a:pt x="685" y="4019"/>
                  </a:lnTo>
                  <a:lnTo>
                    <a:pt x="723" y="4041"/>
                  </a:lnTo>
                  <a:lnTo>
                    <a:pt x="810" y="3847"/>
                  </a:lnTo>
                  <a:lnTo>
                    <a:pt x="723" y="3547"/>
                  </a:lnTo>
                  <a:lnTo>
                    <a:pt x="742" y="3362"/>
                  </a:lnTo>
                  <a:lnTo>
                    <a:pt x="606" y="3246"/>
                  </a:lnTo>
                  <a:lnTo>
                    <a:pt x="609" y="2987"/>
                  </a:lnTo>
                  <a:lnTo>
                    <a:pt x="393" y="2785"/>
                  </a:lnTo>
                  <a:lnTo>
                    <a:pt x="516" y="2637"/>
                  </a:lnTo>
                  <a:lnTo>
                    <a:pt x="592" y="2736"/>
                  </a:lnTo>
                  <a:lnTo>
                    <a:pt x="649" y="2687"/>
                  </a:lnTo>
                  <a:lnTo>
                    <a:pt x="783" y="2772"/>
                  </a:lnTo>
                  <a:lnTo>
                    <a:pt x="871" y="2927"/>
                  </a:lnTo>
                  <a:lnTo>
                    <a:pt x="925" y="2861"/>
                  </a:lnTo>
                  <a:lnTo>
                    <a:pt x="1037" y="2873"/>
                  </a:lnTo>
                  <a:lnTo>
                    <a:pt x="1138" y="2900"/>
                  </a:lnTo>
                  <a:lnTo>
                    <a:pt x="1135" y="2979"/>
                  </a:lnTo>
                  <a:lnTo>
                    <a:pt x="1266" y="2900"/>
                  </a:lnTo>
                  <a:lnTo>
                    <a:pt x="1249" y="2736"/>
                  </a:lnTo>
                  <a:lnTo>
                    <a:pt x="974" y="2674"/>
                  </a:lnTo>
                  <a:lnTo>
                    <a:pt x="974" y="2275"/>
                  </a:lnTo>
                  <a:lnTo>
                    <a:pt x="895" y="2182"/>
                  </a:lnTo>
                  <a:lnTo>
                    <a:pt x="892" y="1846"/>
                  </a:lnTo>
                  <a:lnTo>
                    <a:pt x="1010" y="1857"/>
                  </a:lnTo>
                  <a:lnTo>
                    <a:pt x="1193" y="1545"/>
                  </a:lnTo>
                  <a:lnTo>
                    <a:pt x="1490" y="1512"/>
                  </a:lnTo>
                  <a:lnTo>
                    <a:pt x="1665" y="1570"/>
                  </a:lnTo>
                  <a:lnTo>
                    <a:pt x="1790" y="1321"/>
                  </a:lnTo>
                  <a:lnTo>
                    <a:pt x="1889" y="1338"/>
                  </a:lnTo>
                  <a:lnTo>
                    <a:pt x="1834" y="1174"/>
                  </a:lnTo>
                  <a:lnTo>
                    <a:pt x="1962" y="860"/>
                  </a:lnTo>
                  <a:lnTo>
                    <a:pt x="2055" y="802"/>
                  </a:lnTo>
                  <a:lnTo>
                    <a:pt x="2003" y="680"/>
                  </a:lnTo>
                  <a:lnTo>
                    <a:pt x="2033" y="535"/>
                  </a:lnTo>
                  <a:lnTo>
                    <a:pt x="2101" y="429"/>
                  </a:lnTo>
                  <a:lnTo>
                    <a:pt x="2418" y="251"/>
                  </a:lnTo>
                  <a:lnTo>
                    <a:pt x="2426" y="85"/>
                  </a:lnTo>
                  <a:lnTo>
                    <a:pt x="2762" y="298"/>
                  </a:lnTo>
                  <a:lnTo>
                    <a:pt x="2866" y="286"/>
                  </a:lnTo>
                  <a:lnTo>
                    <a:pt x="2956" y="191"/>
                  </a:lnTo>
                  <a:lnTo>
                    <a:pt x="3332" y="180"/>
                  </a:lnTo>
                  <a:lnTo>
                    <a:pt x="3480" y="90"/>
                  </a:lnTo>
                  <a:lnTo>
                    <a:pt x="3523" y="268"/>
                  </a:lnTo>
                  <a:lnTo>
                    <a:pt x="3417" y="502"/>
                  </a:lnTo>
                  <a:lnTo>
                    <a:pt x="3523" y="492"/>
                  </a:lnTo>
                  <a:lnTo>
                    <a:pt x="3646" y="576"/>
                  </a:lnTo>
                  <a:lnTo>
                    <a:pt x="3848" y="429"/>
                  </a:lnTo>
                  <a:lnTo>
                    <a:pt x="4085" y="510"/>
                  </a:lnTo>
                  <a:lnTo>
                    <a:pt x="4192" y="450"/>
                  </a:lnTo>
                  <a:lnTo>
                    <a:pt x="4189" y="573"/>
                  </a:lnTo>
                  <a:lnTo>
                    <a:pt x="4299" y="573"/>
                  </a:lnTo>
                  <a:lnTo>
                    <a:pt x="4378" y="385"/>
                  </a:lnTo>
                  <a:lnTo>
                    <a:pt x="4317" y="62"/>
                  </a:lnTo>
                  <a:lnTo>
                    <a:pt x="4413" y="0"/>
                  </a:lnTo>
                  <a:lnTo>
                    <a:pt x="4735" y="221"/>
                  </a:lnTo>
                  <a:lnTo>
                    <a:pt x="4861" y="213"/>
                  </a:lnTo>
                  <a:lnTo>
                    <a:pt x="5049" y="324"/>
                  </a:lnTo>
                  <a:lnTo>
                    <a:pt x="5347" y="467"/>
                  </a:lnTo>
                  <a:lnTo>
                    <a:pt x="5395" y="631"/>
                  </a:lnTo>
                  <a:lnTo>
                    <a:pt x="5478" y="555"/>
                  </a:lnTo>
                  <a:lnTo>
                    <a:pt x="5546" y="573"/>
                  </a:lnTo>
                  <a:lnTo>
                    <a:pt x="5611" y="710"/>
                  </a:lnTo>
                  <a:lnTo>
                    <a:pt x="5780" y="751"/>
                  </a:lnTo>
                  <a:lnTo>
                    <a:pt x="5841" y="915"/>
                  </a:lnTo>
                  <a:lnTo>
                    <a:pt x="5841" y="915"/>
                  </a:lnTo>
                  <a:close/>
                </a:path>
              </a:pathLst>
            </a:custGeom>
            <a:solidFill>
              <a:srgbClr val="42A5F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6">
              <a:extLst>
                <a:ext uri="{FF2B5EF4-FFF2-40B4-BE49-F238E27FC236}">
                  <a16:creationId xmlns:a16="http://schemas.microsoft.com/office/drawing/2014/main" id="{35BBD56A-9C44-8743-EBB8-B1C21045C3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6688" y="3706813"/>
              <a:ext cx="74613" cy="106363"/>
            </a:xfrm>
            <a:custGeom>
              <a:avLst/>
              <a:gdLst>
                <a:gd name="T0" fmla="*/ 327 w 327"/>
                <a:gd name="T1" fmla="*/ 380 h 470"/>
                <a:gd name="T2" fmla="*/ 300 w 327"/>
                <a:gd name="T3" fmla="*/ 470 h 470"/>
                <a:gd name="T4" fmla="*/ 157 w 327"/>
                <a:gd name="T5" fmla="*/ 450 h 470"/>
                <a:gd name="T6" fmla="*/ 111 w 327"/>
                <a:gd name="T7" fmla="*/ 357 h 470"/>
                <a:gd name="T8" fmla="*/ 65 w 327"/>
                <a:gd name="T9" fmla="*/ 226 h 470"/>
                <a:gd name="T10" fmla="*/ 237 w 327"/>
                <a:gd name="T11" fmla="*/ 148 h 470"/>
                <a:gd name="T12" fmla="*/ 292 w 327"/>
                <a:gd name="T13" fmla="*/ 210 h 470"/>
                <a:gd name="T14" fmla="*/ 204 w 327"/>
                <a:gd name="T15" fmla="*/ 276 h 470"/>
                <a:gd name="T16" fmla="*/ 210 w 327"/>
                <a:gd name="T17" fmla="*/ 341 h 470"/>
                <a:gd name="T18" fmla="*/ 318 w 327"/>
                <a:gd name="T19" fmla="*/ 314 h 470"/>
                <a:gd name="T20" fmla="*/ 327 w 327"/>
                <a:gd name="T21" fmla="*/ 380 h 470"/>
                <a:gd name="T22" fmla="*/ 327 w 327"/>
                <a:gd name="T23" fmla="*/ 380 h 470"/>
                <a:gd name="T24" fmla="*/ 0 w 327"/>
                <a:gd name="T25" fmla="*/ 93 h 470"/>
                <a:gd name="T26" fmla="*/ 33 w 327"/>
                <a:gd name="T27" fmla="*/ 0 h 470"/>
                <a:gd name="T28" fmla="*/ 63 w 327"/>
                <a:gd name="T29" fmla="*/ 82 h 470"/>
                <a:gd name="T30" fmla="*/ 0 w 327"/>
                <a:gd name="T31" fmla="*/ 93 h 470"/>
                <a:gd name="T32" fmla="*/ 0 w 327"/>
                <a:gd name="T33" fmla="*/ 93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7" h="470">
                  <a:moveTo>
                    <a:pt x="327" y="380"/>
                  </a:moveTo>
                  <a:lnTo>
                    <a:pt x="300" y="470"/>
                  </a:lnTo>
                  <a:lnTo>
                    <a:pt x="157" y="450"/>
                  </a:lnTo>
                  <a:lnTo>
                    <a:pt x="111" y="357"/>
                  </a:lnTo>
                  <a:lnTo>
                    <a:pt x="65" y="226"/>
                  </a:lnTo>
                  <a:lnTo>
                    <a:pt x="237" y="148"/>
                  </a:lnTo>
                  <a:lnTo>
                    <a:pt x="292" y="210"/>
                  </a:lnTo>
                  <a:lnTo>
                    <a:pt x="204" y="276"/>
                  </a:lnTo>
                  <a:lnTo>
                    <a:pt x="210" y="341"/>
                  </a:lnTo>
                  <a:lnTo>
                    <a:pt x="318" y="314"/>
                  </a:lnTo>
                  <a:lnTo>
                    <a:pt x="327" y="380"/>
                  </a:lnTo>
                  <a:lnTo>
                    <a:pt x="327" y="380"/>
                  </a:lnTo>
                  <a:close/>
                  <a:moveTo>
                    <a:pt x="0" y="93"/>
                  </a:moveTo>
                  <a:lnTo>
                    <a:pt x="33" y="0"/>
                  </a:lnTo>
                  <a:lnTo>
                    <a:pt x="63" y="82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E91E63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7">
              <a:extLst>
                <a:ext uri="{FF2B5EF4-FFF2-40B4-BE49-F238E27FC236}">
                  <a16:creationId xmlns:a16="http://schemas.microsoft.com/office/drawing/2014/main" id="{3A9949F6-3791-2116-6B7E-69E7004BC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825" y="3355975"/>
              <a:ext cx="1830388" cy="1500188"/>
            </a:xfrm>
            <a:custGeom>
              <a:avLst/>
              <a:gdLst>
                <a:gd name="T0" fmla="*/ 614 w 8070"/>
                <a:gd name="T1" fmla="*/ 6078 h 6614"/>
                <a:gd name="T2" fmla="*/ 559 w 8070"/>
                <a:gd name="T3" fmla="*/ 5560 h 6614"/>
                <a:gd name="T4" fmla="*/ 469 w 8070"/>
                <a:gd name="T5" fmla="*/ 4855 h 6614"/>
                <a:gd name="T6" fmla="*/ 259 w 8070"/>
                <a:gd name="T7" fmla="*/ 4090 h 6614"/>
                <a:gd name="T8" fmla="*/ 209 w 8070"/>
                <a:gd name="T9" fmla="*/ 3803 h 6614"/>
                <a:gd name="T10" fmla="*/ 188 w 8070"/>
                <a:gd name="T11" fmla="*/ 3558 h 6614"/>
                <a:gd name="T12" fmla="*/ 221 w 8070"/>
                <a:gd name="T13" fmla="*/ 3244 h 6614"/>
                <a:gd name="T14" fmla="*/ 357 w 8070"/>
                <a:gd name="T15" fmla="*/ 3056 h 6614"/>
                <a:gd name="T16" fmla="*/ 73 w 8070"/>
                <a:gd name="T17" fmla="*/ 3113 h 6614"/>
                <a:gd name="T18" fmla="*/ 338 w 8070"/>
                <a:gd name="T19" fmla="*/ 2856 h 6614"/>
                <a:gd name="T20" fmla="*/ 84 w 8070"/>
                <a:gd name="T21" fmla="*/ 2655 h 6614"/>
                <a:gd name="T22" fmla="*/ 54 w 8070"/>
                <a:gd name="T23" fmla="*/ 2501 h 6614"/>
                <a:gd name="T24" fmla="*/ 21 w 8070"/>
                <a:gd name="T25" fmla="*/ 2283 h 6614"/>
                <a:gd name="T26" fmla="*/ 348 w 8070"/>
                <a:gd name="T27" fmla="*/ 1993 h 6614"/>
                <a:gd name="T28" fmla="*/ 731 w 8070"/>
                <a:gd name="T29" fmla="*/ 1860 h 6614"/>
                <a:gd name="T30" fmla="*/ 804 w 8070"/>
                <a:gd name="T31" fmla="*/ 1314 h 6614"/>
                <a:gd name="T32" fmla="*/ 941 w 8070"/>
                <a:gd name="T33" fmla="*/ 828 h 6614"/>
                <a:gd name="T34" fmla="*/ 1426 w 8070"/>
                <a:gd name="T35" fmla="*/ 568 h 6614"/>
                <a:gd name="T36" fmla="*/ 1156 w 8070"/>
                <a:gd name="T37" fmla="*/ 418 h 6614"/>
                <a:gd name="T38" fmla="*/ 1645 w 8070"/>
                <a:gd name="T39" fmla="*/ 90 h 6614"/>
                <a:gd name="T40" fmla="*/ 2076 w 8070"/>
                <a:gd name="T41" fmla="*/ 437 h 6614"/>
                <a:gd name="T42" fmla="*/ 3416 w 8070"/>
                <a:gd name="T43" fmla="*/ 951 h 6614"/>
                <a:gd name="T44" fmla="*/ 4071 w 8070"/>
                <a:gd name="T45" fmla="*/ 628 h 6614"/>
                <a:gd name="T46" fmla="*/ 4844 w 8070"/>
                <a:gd name="T47" fmla="*/ 571 h 6614"/>
                <a:gd name="T48" fmla="*/ 5610 w 8070"/>
                <a:gd name="T49" fmla="*/ 503 h 6614"/>
                <a:gd name="T50" fmla="*/ 6695 w 8070"/>
                <a:gd name="T51" fmla="*/ 470 h 6614"/>
                <a:gd name="T52" fmla="*/ 7194 w 8070"/>
                <a:gd name="T53" fmla="*/ 589 h 6614"/>
                <a:gd name="T54" fmla="*/ 7849 w 8070"/>
                <a:gd name="T55" fmla="*/ 792 h 6614"/>
                <a:gd name="T56" fmla="*/ 7638 w 8070"/>
                <a:gd name="T57" fmla="*/ 1218 h 6614"/>
                <a:gd name="T58" fmla="*/ 7789 w 8070"/>
                <a:gd name="T59" fmla="*/ 1565 h 6614"/>
                <a:gd name="T60" fmla="*/ 7597 w 8070"/>
                <a:gd name="T61" fmla="*/ 2037 h 6614"/>
                <a:gd name="T62" fmla="*/ 7625 w 8070"/>
                <a:gd name="T63" fmla="*/ 2263 h 6614"/>
                <a:gd name="T64" fmla="*/ 8070 w 8070"/>
                <a:gd name="T65" fmla="*/ 2758 h 6614"/>
                <a:gd name="T66" fmla="*/ 7459 w 8070"/>
                <a:gd name="T67" fmla="*/ 3249 h 6614"/>
                <a:gd name="T68" fmla="*/ 7109 w 8070"/>
                <a:gd name="T69" fmla="*/ 3408 h 6614"/>
                <a:gd name="T70" fmla="*/ 7134 w 8070"/>
                <a:gd name="T71" fmla="*/ 3053 h 6614"/>
                <a:gd name="T72" fmla="*/ 6471 w 8070"/>
                <a:gd name="T73" fmla="*/ 2616 h 6614"/>
                <a:gd name="T74" fmla="*/ 5701 w 8070"/>
                <a:gd name="T75" fmla="*/ 2392 h 6614"/>
                <a:gd name="T76" fmla="*/ 5436 w 8070"/>
                <a:gd name="T77" fmla="*/ 2761 h 6614"/>
                <a:gd name="T78" fmla="*/ 5063 w 8070"/>
                <a:gd name="T79" fmla="*/ 3080 h 6614"/>
                <a:gd name="T80" fmla="*/ 4907 w 8070"/>
                <a:gd name="T81" fmla="*/ 3651 h 6614"/>
                <a:gd name="T82" fmla="*/ 4655 w 8070"/>
                <a:gd name="T83" fmla="*/ 3949 h 6614"/>
                <a:gd name="T84" fmla="*/ 4307 w 8070"/>
                <a:gd name="T85" fmla="*/ 4030 h 6614"/>
                <a:gd name="T86" fmla="*/ 3889 w 8070"/>
                <a:gd name="T87" fmla="*/ 4530 h 6614"/>
                <a:gd name="T88" fmla="*/ 3321 w 8070"/>
                <a:gd name="T89" fmla="*/ 4855 h 6614"/>
                <a:gd name="T90" fmla="*/ 2836 w 8070"/>
                <a:gd name="T91" fmla="*/ 4744 h 6614"/>
                <a:gd name="T92" fmla="*/ 2748 w 8070"/>
                <a:gd name="T93" fmla="*/ 5218 h 6614"/>
                <a:gd name="T94" fmla="*/ 2164 w 8070"/>
                <a:gd name="T95" fmla="*/ 5265 h 6614"/>
                <a:gd name="T96" fmla="*/ 1852 w 8070"/>
                <a:gd name="T97" fmla="*/ 5615 h 6614"/>
                <a:gd name="T98" fmla="*/ 1539 w 8070"/>
                <a:gd name="T99" fmla="*/ 5668 h 6614"/>
                <a:gd name="T100" fmla="*/ 1484 w 8070"/>
                <a:gd name="T101" fmla="*/ 5841 h 6614"/>
                <a:gd name="T102" fmla="*/ 1549 w 8070"/>
                <a:gd name="T103" fmla="*/ 6163 h 6614"/>
                <a:gd name="T104" fmla="*/ 1340 w 8070"/>
                <a:gd name="T105" fmla="*/ 6471 h 6614"/>
                <a:gd name="T106" fmla="*/ 851 w 8070"/>
                <a:gd name="T107" fmla="*/ 6496 h 6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70" h="6614">
                  <a:moveTo>
                    <a:pt x="851" y="6496"/>
                  </a:moveTo>
                  <a:lnTo>
                    <a:pt x="614" y="6136"/>
                  </a:lnTo>
                  <a:lnTo>
                    <a:pt x="657" y="6002"/>
                  </a:lnTo>
                  <a:lnTo>
                    <a:pt x="614" y="6078"/>
                  </a:lnTo>
                  <a:lnTo>
                    <a:pt x="488" y="5638"/>
                  </a:lnTo>
                  <a:lnTo>
                    <a:pt x="562" y="5655"/>
                  </a:lnTo>
                  <a:lnTo>
                    <a:pt x="501" y="5568"/>
                  </a:lnTo>
                  <a:lnTo>
                    <a:pt x="559" y="5560"/>
                  </a:lnTo>
                  <a:lnTo>
                    <a:pt x="501" y="5522"/>
                  </a:lnTo>
                  <a:lnTo>
                    <a:pt x="486" y="5071"/>
                  </a:lnTo>
                  <a:lnTo>
                    <a:pt x="406" y="4830"/>
                  </a:lnTo>
                  <a:lnTo>
                    <a:pt x="469" y="4855"/>
                  </a:lnTo>
                  <a:lnTo>
                    <a:pt x="357" y="4568"/>
                  </a:lnTo>
                  <a:lnTo>
                    <a:pt x="433" y="4541"/>
                  </a:lnTo>
                  <a:lnTo>
                    <a:pt x="357" y="4495"/>
                  </a:lnTo>
                  <a:lnTo>
                    <a:pt x="259" y="4090"/>
                  </a:lnTo>
                  <a:lnTo>
                    <a:pt x="300" y="4035"/>
                  </a:lnTo>
                  <a:lnTo>
                    <a:pt x="245" y="4033"/>
                  </a:lnTo>
                  <a:lnTo>
                    <a:pt x="194" y="3869"/>
                  </a:lnTo>
                  <a:lnTo>
                    <a:pt x="209" y="3803"/>
                  </a:lnTo>
                  <a:lnTo>
                    <a:pt x="319" y="3913"/>
                  </a:lnTo>
                  <a:lnTo>
                    <a:pt x="338" y="3823"/>
                  </a:lnTo>
                  <a:lnTo>
                    <a:pt x="186" y="3725"/>
                  </a:lnTo>
                  <a:lnTo>
                    <a:pt x="188" y="3558"/>
                  </a:lnTo>
                  <a:lnTo>
                    <a:pt x="292" y="3619"/>
                  </a:lnTo>
                  <a:lnTo>
                    <a:pt x="144" y="3391"/>
                  </a:lnTo>
                  <a:lnTo>
                    <a:pt x="161" y="3272"/>
                  </a:lnTo>
                  <a:lnTo>
                    <a:pt x="221" y="3244"/>
                  </a:lnTo>
                  <a:lnTo>
                    <a:pt x="284" y="3348"/>
                  </a:lnTo>
                  <a:lnTo>
                    <a:pt x="308" y="3263"/>
                  </a:lnTo>
                  <a:lnTo>
                    <a:pt x="196" y="3173"/>
                  </a:lnTo>
                  <a:lnTo>
                    <a:pt x="357" y="3056"/>
                  </a:lnTo>
                  <a:lnTo>
                    <a:pt x="289" y="3069"/>
                  </a:lnTo>
                  <a:lnTo>
                    <a:pt x="284" y="2900"/>
                  </a:lnTo>
                  <a:lnTo>
                    <a:pt x="123" y="3159"/>
                  </a:lnTo>
                  <a:lnTo>
                    <a:pt x="73" y="3113"/>
                  </a:lnTo>
                  <a:lnTo>
                    <a:pt x="131" y="3007"/>
                  </a:lnTo>
                  <a:lnTo>
                    <a:pt x="106" y="2733"/>
                  </a:lnTo>
                  <a:lnTo>
                    <a:pt x="289" y="2763"/>
                  </a:lnTo>
                  <a:lnTo>
                    <a:pt x="338" y="2856"/>
                  </a:lnTo>
                  <a:lnTo>
                    <a:pt x="360" y="2846"/>
                  </a:lnTo>
                  <a:lnTo>
                    <a:pt x="305" y="2758"/>
                  </a:lnTo>
                  <a:lnTo>
                    <a:pt x="123" y="2716"/>
                  </a:lnTo>
                  <a:lnTo>
                    <a:pt x="84" y="2655"/>
                  </a:lnTo>
                  <a:lnTo>
                    <a:pt x="84" y="2559"/>
                  </a:lnTo>
                  <a:lnTo>
                    <a:pt x="209" y="2512"/>
                  </a:lnTo>
                  <a:lnTo>
                    <a:pt x="76" y="2457"/>
                  </a:lnTo>
                  <a:lnTo>
                    <a:pt x="54" y="2501"/>
                  </a:lnTo>
                  <a:lnTo>
                    <a:pt x="30" y="2305"/>
                  </a:lnTo>
                  <a:lnTo>
                    <a:pt x="68" y="2326"/>
                  </a:lnTo>
                  <a:lnTo>
                    <a:pt x="78" y="2250"/>
                  </a:lnTo>
                  <a:lnTo>
                    <a:pt x="21" y="2283"/>
                  </a:lnTo>
                  <a:lnTo>
                    <a:pt x="0" y="2171"/>
                  </a:lnTo>
                  <a:lnTo>
                    <a:pt x="68" y="1947"/>
                  </a:lnTo>
                  <a:lnTo>
                    <a:pt x="302" y="1900"/>
                  </a:lnTo>
                  <a:lnTo>
                    <a:pt x="348" y="1993"/>
                  </a:lnTo>
                  <a:lnTo>
                    <a:pt x="491" y="2013"/>
                  </a:lnTo>
                  <a:lnTo>
                    <a:pt x="518" y="1923"/>
                  </a:lnTo>
                  <a:lnTo>
                    <a:pt x="614" y="1849"/>
                  </a:lnTo>
                  <a:lnTo>
                    <a:pt x="731" y="1860"/>
                  </a:lnTo>
                  <a:lnTo>
                    <a:pt x="717" y="1668"/>
                  </a:lnTo>
                  <a:lnTo>
                    <a:pt x="821" y="1499"/>
                  </a:lnTo>
                  <a:lnTo>
                    <a:pt x="733" y="1382"/>
                  </a:lnTo>
                  <a:lnTo>
                    <a:pt x="804" y="1314"/>
                  </a:lnTo>
                  <a:lnTo>
                    <a:pt x="1056" y="1483"/>
                  </a:lnTo>
                  <a:lnTo>
                    <a:pt x="1257" y="1297"/>
                  </a:lnTo>
                  <a:lnTo>
                    <a:pt x="1239" y="1065"/>
                  </a:lnTo>
                  <a:lnTo>
                    <a:pt x="941" y="828"/>
                  </a:lnTo>
                  <a:lnTo>
                    <a:pt x="1080" y="860"/>
                  </a:lnTo>
                  <a:lnTo>
                    <a:pt x="1192" y="740"/>
                  </a:lnTo>
                  <a:lnTo>
                    <a:pt x="1299" y="737"/>
                  </a:lnTo>
                  <a:lnTo>
                    <a:pt x="1426" y="568"/>
                  </a:lnTo>
                  <a:lnTo>
                    <a:pt x="1675" y="516"/>
                  </a:lnTo>
                  <a:lnTo>
                    <a:pt x="1662" y="461"/>
                  </a:lnTo>
                  <a:lnTo>
                    <a:pt x="1214" y="511"/>
                  </a:lnTo>
                  <a:lnTo>
                    <a:pt x="1156" y="418"/>
                  </a:lnTo>
                  <a:lnTo>
                    <a:pt x="1239" y="330"/>
                  </a:lnTo>
                  <a:lnTo>
                    <a:pt x="1217" y="172"/>
                  </a:lnTo>
                  <a:lnTo>
                    <a:pt x="1531" y="65"/>
                  </a:lnTo>
                  <a:lnTo>
                    <a:pt x="1645" y="90"/>
                  </a:lnTo>
                  <a:lnTo>
                    <a:pt x="1801" y="0"/>
                  </a:lnTo>
                  <a:lnTo>
                    <a:pt x="1874" y="82"/>
                  </a:lnTo>
                  <a:lnTo>
                    <a:pt x="1899" y="320"/>
                  </a:lnTo>
                  <a:lnTo>
                    <a:pt x="2076" y="437"/>
                  </a:lnTo>
                  <a:lnTo>
                    <a:pt x="2368" y="486"/>
                  </a:lnTo>
                  <a:lnTo>
                    <a:pt x="2554" y="669"/>
                  </a:lnTo>
                  <a:lnTo>
                    <a:pt x="3398" y="729"/>
                  </a:lnTo>
                  <a:lnTo>
                    <a:pt x="3416" y="951"/>
                  </a:lnTo>
                  <a:lnTo>
                    <a:pt x="3589" y="1037"/>
                  </a:lnTo>
                  <a:lnTo>
                    <a:pt x="3919" y="906"/>
                  </a:lnTo>
                  <a:lnTo>
                    <a:pt x="3932" y="762"/>
                  </a:lnTo>
                  <a:lnTo>
                    <a:pt x="4071" y="628"/>
                  </a:lnTo>
                  <a:lnTo>
                    <a:pt x="4110" y="505"/>
                  </a:lnTo>
                  <a:lnTo>
                    <a:pt x="4615" y="333"/>
                  </a:lnTo>
                  <a:lnTo>
                    <a:pt x="4822" y="407"/>
                  </a:lnTo>
                  <a:lnTo>
                    <a:pt x="4844" y="571"/>
                  </a:lnTo>
                  <a:lnTo>
                    <a:pt x="4708" y="584"/>
                  </a:lnTo>
                  <a:lnTo>
                    <a:pt x="4765" y="735"/>
                  </a:lnTo>
                  <a:lnTo>
                    <a:pt x="5166" y="729"/>
                  </a:lnTo>
                  <a:lnTo>
                    <a:pt x="5610" y="503"/>
                  </a:lnTo>
                  <a:lnTo>
                    <a:pt x="5668" y="625"/>
                  </a:lnTo>
                  <a:lnTo>
                    <a:pt x="6028" y="647"/>
                  </a:lnTo>
                  <a:lnTo>
                    <a:pt x="6473" y="418"/>
                  </a:lnTo>
                  <a:lnTo>
                    <a:pt x="6695" y="470"/>
                  </a:lnTo>
                  <a:lnTo>
                    <a:pt x="6771" y="601"/>
                  </a:lnTo>
                  <a:lnTo>
                    <a:pt x="6957" y="543"/>
                  </a:lnTo>
                  <a:lnTo>
                    <a:pt x="7043" y="609"/>
                  </a:lnTo>
                  <a:lnTo>
                    <a:pt x="7194" y="589"/>
                  </a:lnTo>
                  <a:lnTo>
                    <a:pt x="7371" y="496"/>
                  </a:lnTo>
                  <a:lnTo>
                    <a:pt x="7579" y="661"/>
                  </a:lnTo>
                  <a:lnTo>
                    <a:pt x="7579" y="748"/>
                  </a:lnTo>
                  <a:lnTo>
                    <a:pt x="7849" y="792"/>
                  </a:lnTo>
                  <a:lnTo>
                    <a:pt x="7808" y="896"/>
                  </a:lnTo>
                  <a:lnTo>
                    <a:pt x="7642" y="1005"/>
                  </a:lnTo>
                  <a:lnTo>
                    <a:pt x="7614" y="1130"/>
                  </a:lnTo>
                  <a:lnTo>
                    <a:pt x="7638" y="1218"/>
                  </a:lnTo>
                  <a:lnTo>
                    <a:pt x="7728" y="1253"/>
                  </a:lnTo>
                  <a:lnTo>
                    <a:pt x="7745" y="1485"/>
                  </a:lnTo>
                  <a:lnTo>
                    <a:pt x="7671" y="1570"/>
                  </a:lnTo>
                  <a:lnTo>
                    <a:pt x="7789" y="1565"/>
                  </a:lnTo>
                  <a:lnTo>
                    <a:pt x="7808" y="1661"/>
                  </a:lnTo>
                  <a:lnTo>
                    <a:pt x="7797" y="1854"/>
                  </a:lnTo>
                  <a:lnTo>
                    <a:pt x="7603" y="1950"/>
                  </a:lnTo>
                  <a:lnTo>
                    <a:pt x="7597" y="2037"/>
                  </a:lnTo>
                  <a:lnTo>
                    <a:pt x="7707" y="2051"/>
                  </a:lnTo>
                  <a:lnTo>
                    <a:pt x="7734" y="2141"/>
                  </a:lnTo>
                  <a:lnTo>
                    <a:pt x="7710" y="2275"/>
                  </a:lnTo>
                  <a:lnTo>
                    <a:pt x="7625" y="2263"/>
                  </a:lnTo>
                  <a:lnTo>
                    <a:pt x="7666" y="2343"/>
                  </a:lnTo>
                  <a:lnTo>
                    <a:pt x="7590" y="2406"/>
                  </a:lnTo>
                  <a:lnTo>
                    <a:pt x="7715" y="2386"/>
                  </a:lnTo>
                  <a:lnTo>
                    <a:pt x="8070" y="2758"/>
                  </a:lnTo>
                  <a:lnTo>
                    <a:pt x="7898" y="2955"/>
                  </a:lnTo>
                  <a:lnTo>
                    <a:pt x="7756" y="2821"/>
                  </a:lnTo>
                  <a:lnTo>
                    <a:pt x="7590" y="2968"/>
                  </a:lnTo>
                  <a:lnTo>
                    <a:pt x="7459" y="3249"/>
                  </a:lnTo>
                  <a:lnTo>
                    <a:pt x="7535" y="3403"/>
                  </a:lnTo>
                  <a:lnTo>
                    <a:pt x="7456" y="3523"/>
                  </a:lnTo>
                  <a:lnTo>
                    <a:pt x="7278" y="3541"/>
                  </a:lnTo>
                  <a:lnTo>
                    <a:pt x="7109" y="3408"/>
                  </a:lnTo>
                  <a:lnTo>
                    <a:pt x="7156" y="3293"/>
                  </a:lnTo>
                  <a:lnTo>
                    <a:pt x="7126" y="3173"/>
                  </a:lnTo>
                  <a:lnTo>
                    <a:pt x="7055" y="3143"/>
                  </a:lnTo>
                  <a:lnTo>
                    <a:pt x="7134" y="3053"/>
                  </a:lnTo>
                  <a:lnTo>
                    <a:pt x="7156" y="2786"/>
                  </a:lnTo>
                  <a:lnTo>
                    <a:pt x="6989" y="2613"/>
                  </a:lnTo>
                  <a:lnTo>
                    <a:pt x="6773" y="2701"/>
                  </a:lnTo>
                  <a:lnTo>
                    <a:pt x="6471" y="2616"/>
                  </a:lnTo>
                  <a:lnTo>
                    <a:pt x="6403" y="2747"/>
                  </a:lnTo>
                  <a:lnTo>
                    <a:pt x="6146" y="2605"/>
                  </a:lnTo>
                  <a:lnTo>
                    <a:pt x="5995" y="2419"/>
                  </a:lnTo>
                  <a:lnTo>
                    <a:pt x="5701" y="2392"/>
                  </a:lnTo>
                  <a:lnTo>
                    <a:pt x="5556" y="2296"/>
                  </a:lnTo>
                  <a:lnTo>
                    <a:pt x="5627" y="2474"/>
                  </a:lnTo>
                  <a:lnTo>
                    <a:pt x="5524" y="2716"/>
                  </a:lnTo>
                  <a:lnTo>
                    <a:pt x="5436" y="2761"/>
                  </a:lnTo>
                  <a:lnTo>
                    <a:pt x="5390" y="2944"/>
                  </a:lnTo>
                  <a:lnTo>
                    <a:pt x="5215" y="2879"/>
                  </a:lnTo>
                  <a:lnTo>
                    <a:pt x="5093" y="2905"/>
                  </a:lnTo>
                  <a:lnTo>
                    <a:pt x="5063" y="3080"/>
                  </a:lnTo>
                  <a:lnTo>
                    <a:pt x="4978" y="3164"/>
                  </a:lnTo>
                  <a:lnTo>
                    <a:pt x="5133" y="3383"/>
                  </a:lnTo>
                  <a:lnTo>
                    <a:pt x="4934" y="3531"/>
                  </a:lnTo>
                  <a:lnTo>
                    <a:pt x="4907" y="3651"/>
                  </a:lnTo>
                  <a:lnTo>
                    <a:pt x="4778" y="3719"/>
                  </a:lnTo>
                  <a:lnTo>
                    <a:pt x="4721" y="3848"/>
                  </a:lnTo>
                  <a:lnTo>
                    <a:pt x="4768" y="3924"/>
                  </a:lnTo>
                  <a:lnTo>
                    <a:pt x="4655" y="3949"/>
                  </a:lnTo>
                  <a:lnTo>
                    <a:pt x="4547" y="3773"/>
                  </a:lnTo>
                  <a:lnTo>
                    <a:pt x="4486" y="3768"/>
                  </a:lnTo>
                  <a:lnTo>
                    <a:pt x="4448" y="3904"/>
                  </a:lnTo>
                  <a:lnTo>
                    <a:pt x="4307" y="4030"/>
                  </a:lnTo>
                  <a:lnTo>
                    <a:pt x="4121" y="4069"/>
                  </a:lnTo>
                  <a:lnTo>
                    <a:pt x="4080" y="4331"/>
                  </a:lnTo>
                  <a:lnTo>
                    <a:pt x="3957" y="4334"/>
                  </a:lnTo>
                  <a:lnTo>
                    <a:pt x="3889" y="4530"/>
                  </a:lnTo>
                  <a:lnTo>
                    <a:pt x="3738" y="4453"/>
                  </a:lnTo>
                  <a:lnTo>
                    <a:pt x="3526" y="4623"/>
                  </a:lnTo>
                  <a:lnTo>
                    <a:pt x="3561" y="4885"/>
                  </a:lnTo>
                  <a:lnTo>
                    <a:pt x="3321" y="4855"/>
                  </a:lnTo>
                  <a:lnTo>
                    <a:pt x="3144" y="4907"/>
                  </a:lnTo>
                  <a:lnTo>
                    <a:pt x="3081" y="4814"/>
                  </a:lnTo>
                  <a:lnTo>
                    <a:pt x="2980" y="4850"/>
                  </a:lnTo>
                  <a:lnTo>
                    <a:pt x="2836" y="4744"/>
                  </a:lnTo>
                  <a:lnTo>
                    <a:pt x="2761" y="4830"/>
                  </a:lnTo>
                  <a:lnTo>
                    <a:pt x="2827" y="4986"/>
                  </a:lnTo>
                  <a:lnTo>
                    <a:pt x="2827" y="5262"/>
                  </a:lnTo>
                  <a:lnTo>
                    <a:pt x="2748" y="5218"/>
                  </a:lnTo>
                  <a:lnTo>
                    <a:pt x="2672" y="5270"/>
                  </a:lnTo>
                  <a:lnTo>
                    <a:pt x="2456" y="5270"/>
                  </a:lnTo>
                  <a:lnTo>
                    <a:pt x="2363" y="5360"/>
                  </a:lnTo>
                  <a:lnTo>
                    <a:pt x="2164" y="5265"/>
                  </a:lnTo>
                  <a:lnTo>
                    <a:pt x="2041" y="5358"/>
                  </a:lnTo>
                  <a:lnTo>
                    <a:pt x="2050" y="5464"/>
                  </a:lnTo>
                  <a:lnTo>
                    <a:pt x="1880" y="5505"/>
                  </a:lnTo>
                  <a:lnTo>
                    <a:pt x="1852" y="5615"/>
                  </a:lnTo>
                  <a:lnTo>
                    <a:pt x="1738" y="5668"/>
                  </a:lnTo>
                  <a:lnTo>
                    <a:pt x="1713" y="5592"/>
                  </a:lnTo>
                  <a:lnTo>
                    <a:pt x="1623" y="5565"/>
                  </a:lnTo>
                  <a:lnTo>
                    <a:pt x="1539" y="5668"/>
                  </a:lnTo>
                  <a:lnTo>
                    <a:pt x="1433" y="5663"/>
                  </a:lnTo>
                  <a:lnTo>
                    <a:pt x="1408" y="5723"/>
                  </a:lnTo>
                  <a:lnTo>
                    <a:pt x="1536" y="5819"/>
                  </a:lnTo>
                  <a:lnTo>
                    <a:pt x="1484" y="5841"/>
                  </a:lnTo>
                  <a:lnTo>
                    <a:pt x="1498" y="5939"/>
                  </a:lnTo>
                  <a:lnTo>
                    <a:pt x="1645" y="5993"/>
                  </a:lnTo>
                  <a:lnTo>
                    <a:pt x="1637" y="6124"/>
                  </a:lnTo>
                  <a:lnTo>
                    <a:pt x="1549" y="6163"/>
                  </a:lnTo>
                  <a:lnTo>
                    <a:pt x="1594" y="6242"/>
                  </a:lnTo>
                  <a:lnTo>
                    <a:pt x="1487" y="6479"/>
                  </a:lnTo>
                  <a:lnTo>
                    <a:pt x="1375" y="6512"/>
                  </a:lnTo>
                  <a:lnTo>
                    <a:pt x="1340" y="6471"/>
                  </a:lnTo>
                  <a:lnTo>
                    <a:pt x="1249" y="6597"/>
                  </a:lnTo>
                  <a:lnTo>
                    <a:pt x="1110" y="6614"/>
                  </a:lnTo>
                  <a:lnTo>
                    <a:pt x="979" y="6439"/>
                  </a:lnTo>
                  <a:lnTo>
                    <a:pt x="851" y="6496"/>
                  </a:lnTo>
                  <a:lnTo>
                    <a:pt x="851" y="6496"/>
                  </a:lnTo>
                  <a:close/>
                </a:path>
              </a:pathLst>
            </a:custGeom>
            <a:solidFill>
              <a:srgbClr val="AB47B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8">
              <a:extLst>
                <a:ext uri="{FF2B5EF4-FFF2-40B4-BE49-F238E27FC236}">
                  <a16:creationId xmlns:a16="http://schemas.microsoft.com/office/drawing/2014/main" id="{251D0198-5FFF-8565-DAD1-E15C1434F6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4816475"/>
              <a:ext cx="134938" cy="214313"/>
            </a:xfrm>
            <a:custGeom>
              <a:avLst/>
              <a:gdLst>
                <a:gd name="T0" fmla="*/ 358 w 590"/>
                <a:gd name="T1" fmla="*/ 941 h 941"/>
                <a:gd name="T2" fmla="*/ 186 w 590"/>
                <a:gd name="T3" fmla="*/ 734 h 941"/>
                <a:gd name="T4" fmla="*/ 237 w 590"/>
                <a:gd name="T5" fmla="*/ 661 h 941"/>
                <a:gd name="T6" fmla="*/ 174 w 590"/>
                <a:gd name="T7" fmla="*/ 458 h 941"/>
                <a:gd name="T8" fmla="*/ 68 w 590"/>
                <a:gd name="T9" fmla="*/ 387 h 941"/>
                <a:gd name="T10" fmla="*/ 254 w 590"/>
                <a:gd name="T11" fmla="*/ 432 h 941"/>
                <a:gd name="T12" fmla="*/ 84 w 590"/>
                <a:gd name="T13" fmla="*/ 347 h 941"/>
                <a:gd name="T14" fmla="*/ 159 w 590"/>
                <a:gd name="T15" fmla="*/ 256 h 941"/>
                <a:gd name="T16" fmla="*/ 41 w 590"/>
                <a:gd name="T17" fmla="*/ 276 h 941"/>
                <a:gd name="T18" fmla="*/ 30 w 590"/>
                <a:gd name="T19" fmla="*/ 188 h 941"/>
                <a:gd name="T20" fmla="*/ 134 w 590"/>
                <a:gd name="T21" fmla="*/ 125 h 941"/>
                <a:gd name="T22" fmla="*/ 22 w 590"/>
                <a:gd name="T23" fmla="*/ 166 h 941"/>
                <a:gd name="T24" fmla="*/ 0 w 590"/>
                <a:gd name="T25" fmla="*/ 57 h 941"/>
                <a:gd name="T26" fmla="*/ 128 w 590"/>
                <a:gd name="T27" fmla="*/ 0 h 941"/>
                <a:gd name="T28" fmla="*/ 259 w 590"/>
                <a:gd name="T29" fmla="*/ 175 h 941"/>
                <a:gd name="T30" fmla="*/ 398 w 590"/>
                <a:gd name="T31" fmla="*/ 158 h 941"/>
                <a:gd name="T32" fmla="*/ 535 w 590"/>
                <a:gd name="T33" fmla="*/ 188 h 941"/>
                <a:gd name="T34" fmla="*/ 590 w 590"/>
                <a:gd name="T35" fmla="*/ 532 h 941"/>
                <a:gd name="T36" fmla="*/ 524 w 590"/>
                <a:gd name="T37" fmla="*/ 573 h 941"/>
                <a:gd name="T38" fmla="*/ 573 w 590"/>
                <a:gd name="T39" fmla="*/ 636 h 941"/>
                <a:gd name="T40" fmla="*/ 514 w 590"/>
                <a:gd name="T41" fmla="*/ 876 h 941"/>
                <a:gd name="T42" fmla="*/ 358 w 590"/>
                <a:gd name="T43" fmla="*/ 941 h 941"/>
                <a:gd name="T44" fmla="*/ 358 w 590"/>
                <a:gd name="T45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0" h="941">
                  <a:moveTo>
                    <a:pt x="358" y="941"/>
                  </a:moveTo>
                  <a:lnTo>
                    <a:pt x="186" y="734"/>
                  </a:lnTo>
                  <a:lnTo>
                    <a:pt x="237" y="661"/>
                  </a:lnTo>
                  <a:lnTo>
                    <a:pt x="174" y="458"/>
                  </a:lnTo>
                  <a:lnTo>
                    <a:pt x="68" y="387"/>
                  </a:lnTo>
                  <a:lnTo>
                    <a:pt x="254" y="432"/>
                  </a:lnTo>
                  <a:lnTo>
                    <a:pt x="84" y="347"/>
                  </a:lnTo>
                  <a:lnTo>
                    <a:pt x="159" y="256"/>
                  </a:lnTo>
                  <a:lnTo>
                    <a:pt x="41" y="276"/>
                  </a:lnTo>
                  <a:lnTo>
                    <a:pt x="30" y="188"/>
                  </a:lnTo>
                  <a:lnTo>
                    <a:pt x="134" y="125"/>
                  </a:lnTo>
                  <a:lnTo>
                    <a:pt x="22" y="166"/>
                  </a:lnTo>
                  <a:lnTo>
                    <a:pt x="0" y="57"/>
                  </a:lnTo>
                  <a:lnTo>
                    <a:pt x="128" y="0"/>
                  </a:lnTo>
                  <a:lnTo>
                    <a:pt x="259" y="175"/>
                  </a:lnTo>
                  <a:lnTo>
                    <a:pt x="398" y="158"/>
                  </a:lnTo>
                  <a:lnTo>
                    <a:pt x="535" y="188"/>
                  </a:lnTo>
                  <a:lnTo>
                    <a:pt x="590" y="532"/>
                  </a:lnTo>
                  <a:lnTo>
                    <a:pt x="524" y="573"/>
                  </a:lnTo>
                  <a:lnTo>
                    <a:pt x="573" y="636"/>
                  </a:lnTo>
                  <a:lnTo>
                    <a:pt x="514" y="876"/>
                  </a:lnTo>
                  <a:lnTo>
                    <a:pt x="358" y="941"/>
                  </a:lnTo>
                  <a:lnTo>
                    <a:pt x="358" y="941"/>
                  </a:lnTo>
                  <a:close/>
                </a:path>
              </a:pathLst>
            </a:custGeom>
            <a:solidFill>
              <a:srgbClr val="FF7043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9">
              <a:extLst>
                <a:ext uri="{FF2B5EF4-FFF2-40B4-BE49-F238E27FC236}">
                  <a16:creationId xmlns:a16="http://schemas.microsoft.com/office/drawing/2014/main" id="{4B9C0B51-E29E-65E6-4173-3267503106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875" y="4211638"/>
              <a:ext cx="1023938" cy="1611313"/>
            </a:xfrm>
            <a:custGeom>
              <a:avLst/>
              <a:gdLst>
                <a:gd name="T0" fmla="*/ 791 w 4511"/>
                <a:gd name="T1" fmla="*/ 5740 h 7105"/>
                <a:gd name="T2" fmla="*/ 537 w 4511"/>
                <a:gd name="T3" fmla="*/ 4943 h 7105"/>
                <a:gd name="T4" fmla="*/ 532 w 4511"/>
                <a:gd name="T5" fmla="*/ 4913 h 7105"/>
                <a:gd name="T6" fmla="*/ 398 w 4511"/>
                <a:gd name="T7" fmla="*/ 4293 h 7105"/>
                <a:gd name="T8" fmla="*/ 325 w 4511"/>
                <a:gd name="T9" fmla="*/ 4052 h 7105"/>
                <a:gd name="T10" fmla="*/ 240 w 4511"/>
                <a:gd name="T11" fmla="*/ 3908 h 7105"/>
                <a:gd name="T12" fmla="*/ 2 w 4511"/>
                <a:gd name="T13" fmla="*/ 3712 h 7105"/>
                <a:gd name="T14" fmla="*/ 0 w 4511"/>
                <a:gd name="T15" fmla="*/ 3612 h 7105"/>
                <a:gd name="T16" fmla="*/ 166 w 4511"/>
                <a:gd name="T17" fmla="*/ 3244 h 7105"/>
                <a:gd name="T18" fmla="*/ 40 w 4511"/>
                <a:gd name="T19" fmla="*/ 2829 h 7105"/>
                <a:gd name="T20" fmla="*/ 278 w 4511"/>
                <a:gd name="T21" fmla="*/ 2711 h 7105"/>
                <a:gd name="T22" fmla="*/ 428 w 4511"/>
                <a:gd name="T23" fmla="*/ 2356 h 7105"/>
                <a:gd name="T24" fmla="*/ 275 w 4511"/>
                <a:gd name="T25" fmla="*/ 2073 h 7105"/>
                <a:gd name="T26" fmla="*/ 224 w 4511"/>
                <a:gd name="T27" fmla="*/ 1895 h 7105"/>
                <a:gd name="T28" fmla="*/ 504 w 4511"/>
                <a:gd name="T29" fmla="*/ 1824 h 7105"/>
                <a:gd name="T30" fmla="*/ 671 w 4511"/>
                <a:gd name="T31" fmla="*/ 1737 h 7105"/>
                <a:gd name="T32" fmla="*/ 955 w 4511"/>
                <a:gd name="T33" fmla="*/ 1497 h 7105"/>
                <a:gd name="T34" fmla="*/ 1463 w 4511"/>
                <a:gd name="T35" fmla="*/ 1502 h 7105"/>
                <a:gd name="T36" fmla="*/ 1618 w 4511"/>
                <a:gd name="T37" fmla="*/ 1218 h 7105"/>
                <a:gd name="T38" fmla="*/ 1771 w 4511"/>
                <a:gd name="T39" fmla="*/ 1082 h 7105"/>
                <a:gd name="T40" fmla="*/ 2112 w 4511"/>
                <a:gd name="T41" fmla="*/ 1087 h 7105"/>
                <a:gd name="T42" fmla="*/ 2529 w 4511"/>
                <a:gd name="T43" fmla="*/ 685 h 7105"/>
                <a:gd name="T44" fmla="*/ 2871 w 4511"/>
                <a:gd name="T45" fmla="*/ 563 h 7105"/>
                <a:gd name="T46" fmla="*/ 3239 w 4511"/>
                <a:gd name="T47" fmla="*/ 136 h 7105"/>
                <a:gd name="T48" fmla="*/ 3446 w 4511"/>
                <a:gd name="T49" fmla="*/ 181 h 7105"/>
                <a:gd name="T50" fmla="*/ 3564 w 4511"/>
                <a:gd name="T51" fmla="*/ 393 h 7105"/>
                <a:gd name="T52" fmla="*/ 3594 w 4511"/>
                <a:gd name="T53" fmla="*/ 945 h 7105"/>
                <a:gd name="T54" fmla="*/ 3454 w 4511"/>
                <a:gd name="T55" fmla="*/ 1485 h 7105"/>
                <a:gd name="T56" fmla="*/ 3234 w 4511"/>
                <a:gd name="T57" fmla="*/ 2078 h 7105"/>
                <a:gd name="T58" fmla="*/ 3414 w 4511"/>
                <a:gd name="T59" fmla="*/ 2597 h 7105"/>
                <a:gd name="T60" fmla="*/ 3045 w 4511"/>
                <a:gd name="T61" fmla="*/ 2889 h 7105"/>
                <a:gd name="T62" fmla="*/ 2980 w 4511"/>
                <a:gd name="T63" fmla="*/ 3217 h 7105"/>
                <a:gd name="T64" fmla="*/ 2980 w 4511"/>
                <a:gd name="T65" fmla="*/ 3577 h 7105"/>
                <a:gd name="T66" fmla="*/ 2764 w 4511"/>
                <a:gd name="T67" fmla="*/ 3659 h 7105"/>
                <a:gd name="T68" fmla="*/ 2862 w 4511"/>
                <a:gd name="T69" fmla="*/ 4135 h 7105"/>
                <a:gd name="T70" fmla="*/ 3005 w 4511"/>
                <a:gd name="T71" fmla="*/ 4382 h 7105"/>
                <a:gd name="T72" fmla="*/ 3305 w 4511"/>
                <a:gd name="T73" fmla="*/ 4382 h 7105"/>
                <a:gd name="T74" fmla="*/ 3403 w 4511"/>
                <a:gd name="T75" fmla="*/ 4437 h 7105"/>
                <a:gd name="T76" fmla="*/ 3220 w 4511"/>
                <a:gd name="T77" fmla="*/ 4618 h 7105"/>
                <a:gd name="T78" fmla="*/ 2895 w 4511"/>
                <a:gd name="T79" fmla="*/ 4445 h 7105"/>
                <a:gd name="T80" fmla="*/ 2890 w 4511"/>
                <a:gd name="T81" fmla="*/ 4880 h 7105"/>
                <a:gd name="T82" fmla="*/ 3070 w 4511"/>
                <a:gd name="T83" fmla="*/ 4719 h 7105"/>
                <a:gd name="T84" fmla="*/ 3425 w 4511"/>
                <a:gd name="T85" fmla="*/ 4943 h 7105"/>
                <a:gd name="T86" fmla="*/ 3723 w 4511"/>
                <a:gd name="T87" fmla="*/ 4702 h 7105"/>
                <a:gd name="T88" fmla="*/ 3976 w 4511"/>
                <a:gd name="T89" fmla="*/ 4760 h 7105"/>
                <a:gd name="T90" fmla="*/ 4320 w 4511"/>
                <a:gd name="T91" fmla="*/ 5076 h 7105"/>
                <a:gd name="T92" fmla="*/ 4506 w 4511"/>
                <a:gd name="T93" fmla="*/ 5379 h 7105"/>
                <a:gd name="T94" fmla="*/ 4408 w 4511"/>
                <a:gd name="T95" fmla="*/ 5830 h 7105"/>
                <a:gd name="T96" fmla="*/ 4162 w 4511"/>
                <a:gd name="T97" fmla="*/ 5939 h 7105"/>
                <a:gd name="T98" fmla="*/ 3526 w 4511"/>
                <a:gd name="T99" fmla="*/ 6021 h 7105"/>
                <a:gd name="T100" fmla="*/ 3368 w 4511"/>
                <a:gd name="T101" fmla="*/ 6463 h 7105"/>
                <a:gd name="T102" fmla="*/ 3678 w 4511"/>
                <a:gd name="T103" fmla="*/ 6614 h 7105"/>
                <a:gd name="T104" fmla="*/ 3313 w 4511"/>
                <a:gd name="T105" fmla="*/ 6939 h 7105"/>
                <a:gd name="T106" fmla="*/ 2892 w 4511"/>
                <a:gd name="T107" fmla="*/ 6903 h 7105"/>
                <a:gd name="T108" fmla="*/ 2428 w 4511"/>
                <a:gd name="T109" fmla="*/ 7092 h 7105"/>
                <a:gd name="T110" fmla="*/ 2240 w 4511"/>
                <a:gd name="T111" fmla="*/ 6966 h 7105"/>
                <a:gd name="T112" fmla="*/ 1692 w 4511"/>
                <a:gd name="T113" fmla="*/ 6740 h 7105"/>
                <a:gd name="T114" fmla="*/ 1230 w 4511"/>
                <a:gd name="T115" fmla="*/ 6365 h 7105"/>
                <a:gd name="T116" fmla="*/ 1119 w 4511"/>
                <a:gd name="T117" fmla="*/ 6040 h 7105"/>
                <a:gd name="T118" fmla="*/ 698 w 4511"/>
                <a:gd name="T119" fmla="*/ 5854 h 7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11" h="7105">
                  <a:moveTo>
                    <a:pt x="698" y="5854"/>
                  </a:moveTo>
                  <a:lnTo>
                    <a:pt x="671" y="5778"/>
                  </a:lnTo>
                  <a:lnTo>
                    <a:pt x="791" y="5740"/>
                  </a:lnTo>
                  <a:lnTo>
                    <a:pt x="663" y="5754"/>
                  </a:lnTo>
                  <a:lnTo>
                    <a:pt x="551" y="5205"/>
                  </a:lnTo>
                  <a:lnTo>
                    <a:pt x="537" y="4943"/>
                  </a:lnTo>
                  <a:lnTo>
                    <a:pt x="608" y="4921"/>
                  </a:lnTo>
                  <a:lnTo>
                    <a:pt x="562" y="4860"/>
                  </a:lnTo>
                  <a:lnTo>
                    <a:pt x="532" y="4913"/>
                  </a:lnTo>
                  <a:lnTo>
                    <a:pt x="376" y="4520"/>
                  </a:lnTo>
                  <a:lnTo>
                    <a:pt x="316" y="4298"/>
                  </a:lnTo>
                  <a:lnTo>
                    <a:pt x="398" y="4293"/>
                  </a:lnTo>
                  <a:lnTo>
                    <a:pt x="305" y="4236"/>
                  </a:lnTo>
                  <a:lnTo>
                    <a:pt x="250" y="3995"/>
                  </a:lnTo>
                  <a:lnTo>
                    <a:pt x="325" y="4052"/>
                  </a:lnTo>
                  <a:lnTo>
                    <a:pt x="259" y="3951"/>
                  </a:lnTo>
                  <a:lnTo>
                    <a:pt x="199" y="3995"/>
                  </a:lnTo>
                  <a:lnTo>
                    <a:pt x="240" y="3908"/>
                  </a:lnTo>
                  <a:lnTo>
                    <a:pt x="177" y="3908"/>
                  </a:lnTo>
                  <a:lnTo>
                    <a:pt x="158" y="3793"/>
                  </a:lnTo>
                  <a:lnTo>
                    <a:pt x="2" y="3712"/>
                  </a:lnTo>
                  <a:lnTo>
                    <a:pt x="144" y="3629"/>
                  </a:lnTo>
                  <a:lnTo>
                    <a:pt x="18" y="3657"/>
                  </a:lnTo>
                  <a:lnTo>
                    <a:pt x="0" y="3612"/>
                  </a:lnTo>
                  <a:lnTo>
                    <a:pt x="156" y="3547"/>
                  </a:lnTo>
                  <a:lnTo>
                    <a:pt x="215" y="3307"/>
                  </a:lnTo>
                  <a:lnTo>
                    <a:pt x="166" y="3244"/>
                  </a:lnTo>
                  <a:lnTo>
                    <a:pt x="232" y="3203"/>
                  </a:lnTo>
                  <a:lnTo>
                    <a:pt x="177" y="2859"/>
                  </a:lnTo>
                  <a:lnTo>
                    <a:pt x="40" y="2829"/>
                  </a:lnTo>
                  <a:lnTo>
                    <a:pt x="131" y="2703"/>
                  </a:lnTo>
                  <a:lnTo>
                    <a:pt x="166" y="2744"/>
                  </a:lnTo>
                  <a:lnTo>
                    <a:pt x="278" y="2711"/>
                  </a:lnTo>
                  <a:lnTo>
                    <a:pt x="385" y="2474"/>
                  </a:lnTo>
                  <a:lnTo>
                    <a:pt x="340" y="2395"/>
                  </a:lnTo>
                  <a:lnTo>
                    <a:pt x="428" y="2356"/>
                  </a:lnTo>
                  <a:lnTo>
                    <a:pt x="436" y="2225"/>
                  </a:lnTo>
                  <a:lnTo>
                    <a:pt x="289" y="2171"/>
                  </a:lnTo>
                  <a:lnTo>
                    <a:pt x="275" y="2073"/>
                  </a:lnTo>
                  <a:lnTo>
                    <a:pt x="327" y="2051"/>
                  </a:lnTo>
                  <a:lnTo>
                    <a:pt x="199" y="1955"/>
                  </a:lnTo>
                  <a:lnTo>
                    <a:pt x="224" y="1895"/>
                  </a:lnTo>
                  <a:lnTo>
                    <a:pt x="330" y="1900"/>
                  </a:lnTo>
                  <a:lnTo>
                    <a:pt x="414" y="1797"/>
                  </a:lnTo>
                  <a:lnTo>
                    <a:pt x="504" y="1824"/>
                  </a:lnTo>
                  <a:lnTo>
                    <a:pt x="529" y="1900"/>
                  </a:lnTo>
                  <a:lnTo>
                    <a:pt x="643" y="1847"/>
                  </a:lnTo>
                  <a:lnTo>
                    <a:pt x="671" y="1737"/>
                  </a:lnTo>
                  <a:lnTo>
                    <a:pt x="841" y="1696"/>
                  </a:lnTo>
                  <a:lnTo>
                    <a:pt x="832" y="1590"/>
                  </a:lnTo>
                  <a:lnTo>
                    <a:pt x="955" y="1497"/>
                  </a:lnTo>
                  <a:lnTo>
                    <a:pt x="1154" y="1592"/>
                  </a:lnTo>
                  <a:lnTo>
                    <a:pt x="1247" y="1502"/>
                  </a:lnTo>
                  <a:lnTo>
                    <a:pt x="1463" y="1502"/>
                  </a:lnTo>
                  <a:lnTo>
                    <a:pt x="1539" y="1450"/>
                  </a:lnTo>
                  <a:lnTo>
                    <a:pt x="1618" y="1494"/>
                  </a:lnTo>
                  <a:lnTo>
                    <a:pt x="1618" y="1218"/>
                  </a:lnTo>
                  <a:lnTo>
                    <a:pt x="1552" y="1062"/>
                  </a:lnTo>
                  <a:lnTo>
                    <a:pt x="1627" y="976"/>
                  </a:lnTo>
                  <a:lnTo>
                    <a:pt x="1771" y="1082"/>
                  </a:lnTo>
                  <a:lnTo>
                    <a:pt x="1872" y="1046"/>
                  </a:lnTo>
                  <a:lnTo>
                    <a:pt x="1935" y="1139"/>
                  </a:lnTo>
                  <a:lnTo>
                    <a:pt x="2112" y="1087"/>
                  </a:lnTo>
                  <a:lnTo>
                    <a:pt x="2352" y="1117"/>
                  </a:lnTo>
                  <a:lnTo>
                    <a:pt x="2317" y="855"/>
                  </a:lnTo>
                  <a:lnTo>
                    <a:pt x="2529" y="685"/>
                  </a:lnTo>
                  <a:lnTo>
                    <a:pt x="2680" y="762"/>
                  </a:lnTo>
                  <a:lnTo>
                    <a:pt x="2748" y="566"/>
                  </a:lnTo>
                  <a:lnTo>
                    <a:pt x="2871" y="563"/>
                  </a:lnTo>
                  <a:lnTo>
                    <a:pt x="2912" y="301"/>
                  </a:lnTo>
                  <a:lnTo>
                    <a:pt x="3098" y="262"/>
                  </a:lnTo>
                  <a:lnTo>
                    <a:pt x="3239" y="136"/>
                  </a:lnTo>
                  <a:lnTo>
                    <a:pt x="3277" y="0"/>
                  </a:lnTo>
                  <a:lnTo>
                    <a:pt x="3338" y="5"/>
                  </a:lnTo>
                  <a:lnTo>
                    <a:pt x="3446" y="181"/>
                  </a:lnTo>
                  <a:lnTo>
                    <a:pt x="3559" y="156"/>
                  </a:lnTo>
                  <a:lnTo>
                    <a:pt x="3605" y="347"/>
                  </a:lnTo>
                  <a:lnTo>
                    <a:pt x="3564" y="393"/>
                  </a:lnTo>
                  <a:lnTo>
                    <a:pt x="3627" y="536"/>
                  </a:lnTo>
                  <a:lnTo>
                    <a:pt x="3408" y="855"/>
                  </a:lnTo>
                  <a:lnTo>
                    <a:pt x="3594" y="945"/>
                  </a:lnTo>
                  <a:lnTo>
                    <a:pt x="3681" y="926"/>
                  </a:lnTo>
                  <a:lnTo>
                    <a:pt x="3365" y="1278"/>
                  </a:lnTo>
                  <a:lnTo>
                    <a:pt x="3454" y="1485"/>
                  </a:lnTo>
                  <a:lnTo>
                    <a:pt x="3392" y="1784"/>
                  </a:lnTo>
                  <a:lnTo>
                    <a:pt x="3428" y="1885"/>
                  </a:lnTo>
                  <a:lnTo>
                    <a:pt x="3234" y="2078"/>
                  </a:lnTo>
                  <a:lnTo>
                    <a:pt x="3529" y="2207"/>
                  </a:lnTo>
                  <a:lnTo>
                    <a:pt x="3463" y="2278"/>
                  </a:lnTo>
                  <a:lnTo>
                    <a:pt x="3414" y="2597"/>
                  </a:lnTo>
                  <a:lnTo>
                    <a:pt x="3130" y="2578"/>
                  </a:lnTo>
                  <a:lnTo>
                    <a:pt x="2999" y="2673"/>
                  </a:lnTo>
                  <a:lnTo>
                    <a:pt x="3045" y="2889"/>
                  </a:lnTo>
                  <a:lnTo>
                    <a:pt x="2969" y="2911"/>
                  </a:lnTo>
                  <a:lnTo>
                    <a:pt x="2922" y="3053"/>
                  </a:lnTo>
                  <a:lnTo>
                    <a:pt x="2980" y="3217"/>
                  </a:lnTo>
                  <a:lnTo>
                    <a:pt x="3059" y="3264"/>
                  </a:lnTo>
                  <a:lnTo>
                    <a:pt x="3081" y="3435"/>
                  </a:lnTo>
                  <a:lnTo>
                    <a:pt x="2980" y="3577"/>
                  </a:lnTo>
                  <a:lnTo>
                    <a:pt x="2710" y="3479"/>
                  </a:lnTo>
                  <a:lnTo>
                    <a:pt x="2663" y="3591"/>
                  </a:lnTo>
                  <a:lnTo>
                    <a:pt x="2764" y="3659"/>
                  </a:lnTo>
                  <a:lnTo>
                    <a:pt x="2675" y="3979"/>
                  </a:lnTo>
                  <a:lnTo>
                    <a:pt x="2759" y="4118"/>
                  </a:lnTo>
                  <a:lnTo>
                    <a:pt x="2862" y="4135"/>
                  </a:lnTo>
                  <a:lnTo>
                    <a:pt x="2789" y="4221"/>
                  </a:lnTo>
                  <a:lnTo>
                    <a:pt x="2838" y="4352"/>
                  </a:lnTo>
                  <a:lnTo>
                    <a:pt x="3005" y="4382"/>
                  </a:lnTo>
                  <a:lnTo>
                    <a:pt x="3068" y="4268"/>
                  </a:lnTo>
                  <a:lnTo>
                    <a:pt x="3192" y="4279"/>
                  </a:lnTo>
                  <a:lnTo>
                    <a:pt x="3305" y="4382"/>
                  </a:lnTo>
                  <a:lnTo>
                    <a:pt x="3313" y="4282"/>
                  </a:lnTo>
                  <a:lnTo>
                    <a:pt x="3403" y="4334"/>
                  </a:lnTo>
                  <a:lnTo>
                    <a:pt x="3403" y="4437"/>
                  </a:lnTo>
                  <a:lnTo>
                    <a:pt x="3261" y="4503"/>
                  </a:lnTo>
                  <a:lnTo>
                    <a:pt x="3318" y="4746"/>
                  </a:lnTo>
                  <a:lnTo>
                    <a:pt x="3220" y="4618"/>
                  </a:lnTo>
                  <a:lnTo>
                    <a:pt x="3040" y="4621"/>
                  </a:lnTo>
                  <a:lnTo>
                    <a:pt x="2922" y="4555"/>
                  </a:lnTo>
                  <a:lnTo>
                    <a:pt x="2895" y="4445"/>
                  </a:lnTo>
                  <a:lnTo>
                    <a:pt x="2803" y="4452"/>
                  </a:lnTo>
                  <a:lnTo>
                    <a:pt x="2934" y="4714"/>
                  </a:lnTo>
                  <a:lnTo>
                    <a:pt x="2890" y="4880"/>
                  </a:lnTo>
                  <a:lnTo>
                    <a:pt x="3051" y="4869"/>
                  </a:lnTo>
                  <a:lnTo>
                    <a:pt x="3023" y="4774"/>
                  </a:lnTo>
                  <a:lnTo>
                    <a:pt x="3070" y="4719"/>
                  </a:lnTo>
                  <a:lnTo>
                    <a:pt x="3313" y="4790"/>
                  </a:lnTo>
                  <a:lnTo>
                    <a:pt x="3370" y="4943"/>
                  </a:lnTo>
                  <a:lnTo>
                    <a:pt x="3425" y="4943"/>
                  </a:lnTo>
                  <a:lnTo>
                    <a:pt x="3602" y="4885"/>
                  </a:lnTo>
                  <a:lnTo>
                    <a:pt x="3728" y="4774"/>
                  </a:lnTo>
                  <a:lnTo>
                    <a:pt x="3723" y="4702"/>
                  </a:lnTo>
                  <a:lnTo>
                    <a:pt x="3880" y="4678"/>
                  </a:lnTo>
                  <a:lnTo>
                    <a:pt x="3862" y="4817"/>
                  </a:lnTo>
                  <a:lnTo>
                    <a:pt x="3976" y="4760"/>
                  </a:lnTo>
                  <a:lnTo>
                    <a:pt x="4036" y="4820"/>
                  </a:lnTo>
                  <a:lnTo>
                    <a:pt x="4008" y="4998"/>
                  </a:lnTo>
                  <a:lnTo>
                    <a:pt x="4320" y="5076"/>
                  </a:lnTo>
                  <a:lnTo>
                    <a:pt x="4298" y="5303"/>
                  </a:lnTo>
                  <a:lnTo>
                    <a:pt x="4331" y="5358"/>
                  </a:lnTo>
                  <a:lnTo>
                    <a:pt x="4506" y="5379"/>
                  </a:lnTo>
                  <a:lnTo>
                    <a:pt x="4511" y="5464"/>
                  </a:lnTo>
                  <a:lnTo>
                    <a:pt x="4353" y="5756"/>
                  </a:lnTo>
                  <a:lnTo>
                    <a:pt x="4408" y="5830"/>
                  </a:lnTo>
                  <a:lnTo>
                    <a:pt x="4285" y="5781"/>
                  </a:lnTo>
                  <a:lnTo>
                    <a:pt x="4178" y="5841"/>
                  </a:lnTo>
                  <a:lnTo>
                    <a:pt x="4162" y="5939"/>
                  </a:lnTo>
                  <a:lnTo>
                    <a:pt x="3771" y="5816"/>
                  </a:lnTo>
                  <a:lnTo>
                    <a:pt x="3678" y="5980"/>
                  </a:lnTo>
                  <a:lnTo>
                    <a:pt x="3526" y="6021"/>
                  </a:lnTo>
                  <a:lnTo>
                    <a:pt x="3482" y="6139"/>
                  </a:lnTo>
                  <a:lnTo>
                    <a:pt x="3514" y="6302"/>
                  </a:lnTo>
                  <a:lnTo>
                    <a:pt x="3368" y="6463"/>
                  </a:lnTo>
                  <a:lnTo>
                    <a:pt x="3395" y="6510"/>
                  </a:lnTo>
                  <a:lnTo>
                    <a:pt x="3607" y="6521"/>
                  </a:lnTo>
                  <a:lnTo>
                    <a:pt x="3678" y="6614"/>
                  </a:lnTo>
                  <a:lnTo>
                    <a:pt x="3564" y="6767"/>
                  </a:lnTo>
                  <a:lnTo>
                    <a:pt x="3389" y="6803"/>
                  </a:lnTo>
                  <a:lnTo>
                    <a:pt x="3313" y="6939"/>
                  </a:lnTo>
                  <a:lnTo>
                    <a:pt x="3149" y="6911"/>
                  </a:lnTo>
                  <a:lnTo>
                    <a:pt x="2980" y="6979"/>
                  </a:lnTo>
                  <a:lnTo>
                    <a:pt x="2892" y="6903"/>
                  </a:lnTo>
                  <a:lnTo>
                    <a:pt x="2811" y="6911"/>
                  </a:lnTo>
                  <a:lnTo>
                    <a:pt x="2690" y="7105"/>
                  </a:lnTo>
                  <a:lnTo>
                    <a:pt x="2428" y="7092"/>
                  </a:lnTo>
                  <a:lnTo>
                    <a:pt x="2366" y="6999"/>
                  </a:lnTo>
                  <a:lnTo>
                    <a:pt x="2273" y="7053"/>
                  </a:lnTo>
                  <a:lnTo>
                    <a:pt x="2240" y="6966"/>
                  </a:lnTo>
                  <a:lnTo>
                    <a:pt x="1937" y="6829"/>
                  </a:lnTo>
                  <a:lnTo>
                    <a:pt x="1935" y="6737"/>
                  </a:lnTo>
                  <a:lnTo>
                    <a:pt x="1692" y="6740"/>
                  </a:lnTo>
                  <a:lnTo>
                    <a:pt x="1607" y="6614"/>
                  </a:lnTo>
                  <a:lnTo>
                    <a:pt x="1397" y="6516"/>
                  </a:lnTo>
                  <a:lnTo>
                    <a:pt x="1230" y="6365"/>
                  </a:lnTo>
                  <a:lnTo>
                    <a:pt x="1217" y="6179"/>
                  </a:lnTo>
                  <a:lnTo>
                    <a:pt x="1096" y="6106"/>
                  </a:lnTo>
                  <a:lnTo>
                    <a:pt x="1119" y="6040"/>
                  </a:lnTo>
                  <a:lnTo>
                    <a:pt x="955" y="6005"/>
                  </a:lnTo>
                  <a:lnTo>
                    <a:pt x="786" y="5847"/>
                  </a:lnTo>
                  <a:lnTo>
                    <a:pt x="698" y="5854"/>
                  </a:lnTo>
                  <a:lnTo>
                    <a:pt x="698" y="5854"/>
                  </a:lnTo>
                  <a:close/>
                </a:path>
              </a:pathLst>
            </a:custGeom>
            <a:solidFill>
              <a:srgbClr val="EC407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19D864E3-A7A1-2C20-C79F-73A3145F3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5625" y="5537200"/>
              <a:ext cx="579438" cy="1085850"/>
            </a:xfrm>
            <a:custGeom>
              <a:avLst/>
              <a:gdLst>
                <a:gd name="T0" fmla="*/ 0 w 2557"/>
                <a:gd name="T1" fmla="*/ 7 h 4792"/>
                <a:gd name="T2" fmla="*/ 257 w 2557"/>
                <a:gd name="T3" fmla="*/ 158 h 4792"/>
                <a:gd name="T4" fmla="*/ 398 w 2557"/>
                <a:gd name="T5" fmla="*/ 259 h 4792"/>
                <a:gd name="T6" fmla="*/ 532 w 2557"/>
                <a:gd name="T7" fmla="*/ 518 h 4792"/>
                <a:gd name="T8" fmla="*/ 909 w 2557"/>
                <a:gd name="T9" fmla="*/ 767 h 4792"/>
                <a:gd name="T10" fmla="*/ 1237 w 2557"/>
                <a:gd name="T11" fmla="*/ 890 h 4792"/>
                <a:gd name="T12" fmla="*/ 1542 w 2557"/>
                <a:gd name="T13" fmla="*/ 1119 h 4792"/>
                <a:gd name="T14" fmla="*/ 1493 w 2557"/>
                <a:gd name="T15" fmla="*/ 1283 h 4792"/>
                <a:gd name="T16" fmla="*/ 1381 w 2557"/>
                <a:gd name="T17" fmla="*/ 1346 h 4792"/>
                <a:gd name="T18" fmla="*/ 1597 w 2557"/>
                <a:gd name="T19" fmla="*/ 1689 h 4792"/>
                <a:gd name="T20" fmla="*/ 1924 w 2557"/>
                <a:gd name="T21" fmla="*/ 1865 h 4792"/>
                <a:gd name="T22" fmla="*/ 1829 w 2557"/>
                <a:gd name="T23" fmla="*/ 1957 h 4792"/>
                <a:gd name="T24" fmla="*/ 1970 w 2557"/>
                <a:gd name="T25" fmla="*/ 2301 h 4792"/>
                <a:gd name="T26" fmla="*/ 2118 w 2557"/>
                <a:gd name="T27" fmla="*/ 2736 h 4792"/>
                <a:gd name="T28" fmla="*/ 2440 w 2557"/>
                <a:gd name="T29" fmla="*/ 2763 h 4792"/>
                <a:gd name="T30" fmla="*/ 2494 w 2557"/>
                <a:gd name="T31" fmla="*/ 3423 h 4792"/>
                <a:gd name="T32" fmla="*/ 2298 w 2557"/>
                <a:gd name="T33" fmla="*/ 4032 h 4792"/>
                <a:gd name="T34" fmla="*/ 2315 w 2557"/>
                <a:gd name="T35" fmla="*/ 4417 h 4792"/>
                <a:gd name="T36" fmla="*/ 2224 w 2557"/>
                <a:gd name="T37" fmla="*/ 4792 h 4792"/>
                <a:gd name="T38" fmla="*/ 1723 w 2557"/>
                <a:gd name="T39" fmla="*/ 4100 h 4792"/>
                <a:gd name="T40" fmla="*/ 1774 w 2557"/>
                <a:gd name="T41" fmla="*/ 4016 h 4792"/>
                <a:gd name="T42" fmla="*/ 1584 w 2557"/>
                <a:gd name="T43" fmla="*/ 3836 h 4792"/>
                <a:gd name="T44" fmla="*/ 1539 w 2557"/>
                <a:gd name="T45" fmla="*/ 3863 h 4792"/>
                <a:gd name="T46" fmla="*/ 1411 w 2557"/>
                <a:gd name="T47" fmla="*/ 3491 h 4792"/>
                <a:gd name="T48" fmla="*/ 1362 w 2557"/>
                <a:gd name="T49" fmla="*/ 2995 h 4792"/>
                <a:gd name="T50" fmla="*/ 1444 w 2557"/>
                <a:gd name="T51" fmla="*/ 3093 h 4792"/>
                <a:gd name="T52" fmla="*/ 1461 w 2557"/>
                <a:gd name="T53" fmla="*/ 3465 h 4792"/>
                <a:gd name="T54" fmla="*/ 1514 w 2557"/>
                <a:gd name="T55" fmla="*/ 3415 h 4792"/>
                <a:gd name="T56" fmla="*/ 1360 w 2557"/>
                <a:gd name="T57" fmla="*/ 2847 h 4792"/>
                <a:gd name="T58" fmla="*/ 1351 w 2557"/>
                <a:gd name="T59" fmla="*/ 2967 h 4792"/>
                <a:gd name="T60" fmla="*/ 1357 w 2557"/>
                <a:gd name="T61" fmla="*/ 2703 h 4792"/>
                <a:gd name="T62" fmla="*/ 1315 w 2557"/>
                <a:gd name="T63" fmla="*/ 2743 h 4792"/>
                <a:gd name="T64" fmla="*/ 871 w 2557"/>
                <a:gd name="T65" fmla="*/ 1510 h 4792"/>
                <a:gd name="T66" fmla="*/ 637 w 2557"/>
                <a:gd name="T67" fmla="*/ 1117 h 4792"/>
                <a:gd name="T68" fmla="*/ 437 w 2557"/>
                <a:gd name="T69" fmla="*/ 895 h 4792"/>
                <a:gd name="T70" fmla="*/ 527 w 2557"/>
                <a:gd name="T71" fmla="*/ 854 h 4792"/>
                <a:gd name="T72" fmla="*/ 437 w 2557"/>
                <a:gd name="T73" fmla="*/ 778 h 4792"/>
                <a:gd name="T74" fmla="*/ 355 w 2557"/>
                <a:gd name="T75" fmla="*/ 717 h 4792"/>
                <a:gd name="T76" fmla="*/ 352 w 2557"/>
                <a:gd name="T77" fmla="*/ 800 h 4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57" h="4792">
                  <a:moveTo>
                    <a:pt x="352" y="800"/>
                  </a:moveTo>
                  <a:lnTo>
                    <a:pt x="0" y="7"/>
                  </a:lnTo>
                  <a:lnTo>
                    <a:pt x="88" y="0"/>
                  </a:lnTo>
                  <a:lnTo>
                    <a:pt x="257" y="158"/>
                  </a:lnTo>
                  <a:lnTo>
                    <a:pt x="421" y="193"/>
                  </a:lnTo>
                  <a:lnTo>
                    <a:pt x="398" y="259"/>
                  </a:lnTo>
                  <a:lnTo>
                    <a:pt x="519" y="332"/>
                  </a:lnTo>
                  <a:lnTo>
                    <a:pt x="532" y="518"/>
                  </a:lnTo>
                  <a:lnTo>
                    <a:pt x="699" y="669"/>
                  </a:lnTo>
                  <a:lnTo>
                    <a:pt x="909" y="767"/>
                  </a:lnTo>
                  <a:lnTo>
                    <a:pt x="994" y="893"/>
                  </a:lnTo>
                  <a:lnTo>
                    <a:pt x="1237" y="890"/>
                  </a:lnTo>
                  <a:lnTo>
                    <a:pt x="1239" y="982"/>
                  </a:lnTo>
                  <a:lnTo>
                    <a:pt x="1542" y="1119"/>
                  </a:lnTo>
                  <a:lnTo>
                    <a:pt x="1575" y="1206"/>
                  </a:lnTo>
                  <a:lnTo>
                    <a:pt x="1493" y="1283"/>
                  </a:lnTo>
                  <a:lnTo>
                    <a:pt x="1392" y="1266"/>
                  </a:lnTo>
                  <a:lnTo>
                    <a:pt x="1381" y="1346"/>
                  </a:lnTo>
                  <a:lnTo>
                    <a:pt x="1698" y="1553"/>
                  </a:lnTo>
                  <a:lnTo>
                    <a:pt x="1597" y="1689"/>
                  </a:lnTo>
                  <a:lnTo>
                    <a:pt x="1861" y="1663"/>
                  </a:lnTo>
                  <a:lnTo>
                    <a:pt x="1924" y="1865"/>
                  </a:lnTo>
                  <a:lnTo>
                    <a:pt x="1843" y="1878"/>
                  </a:lnTo>
                  <a:lnTo>
                    <a:pt x="1829" y="1957"/>
                  </a:lnTo>
                  <a:lnTo>
                    <a:pt x="2047" y="2149"/>
                  </a:lnTo>
                  <a:lnTo>
                    <a:pt x="1970" y="2301"/>
                  </a:lnTo>
                  <a:lnTo>
                    <a:pt x="1987" y="2643"/>
                  </a:lnTo>
                  <a:lnTo>
                    <a:pt x="2118" y="2736"/>
                  </a:lnTo>
                  <a:lnTo>
                    <a:pt x="2353" y="2607"/>
                  </a:lnTo>
                  <a:lnTo>
                    <a:pt x="2440" y="2763"/>
                  </a:lnTo>
                  <a:lnTo>
                    <a:pt x="2334" y="3402"/>
                  </a:lnTo>
                  <a:lnTo>
                    <a:pt x="2494" y="3423"/>
                  </a:lnTo>
                  <a:lnTo>
                    <a:pt x="2557" y="3549"/>
                  </a:lnTo>
                  <a:lnTo>
                    <a:pt x="2298" y="4032"/>
                  </a:lnTo>
                  <a:lnTo>
                    <a:pt x="2388" y="4193"/>
                  </a:lnTo>
                  <a:lnTo>
                    <a:pt x="2315" y="4417"/>
                  </a:lnTo>
                  <a:lnTo>
                    <a:pt x="2408" y="4538"/>
                  </a:lnTo>
                  <a:lnTo>
                    <a:pt x="2224" y="4792"/>
                  </a:lnTo>
                  <a:lnTo>
                    <a:pt x="1640" y="4112"/>
                  </a:lnTo>
                  <a:lnTo>
                    <a:pt x="1723" y="4100"/>
                  </a:lnTo>
                  <a:lnTo>
                    <a:pt x="1673" y="4082"/>
                  </a:lnTo>
                  <a:lnTo>
                    <a:pt x="1774" y="4016"/>
                  </a:lnTo>
                  <a:lnTo>
                    <a:pt x="1627" y="4077"/>
                  </a:lnTo>
                  <a:lnTo>
                    <a:pt x="1584" y="3836"/>
                  </a:lnTo>
                  <a:lnTo>
                    <a:pt x="1514" y="3757"/>
                  </a:lnTo>
                  <a:lnTo>
                    <a:pt x="1539" y="3863"/>
                  </a:lnTo>
                  <a:lnTo>
                    <a:pt x="1461" y="3672"/>
                  </a:lnTo>
                  <a:lnTo>
                    <a:pt x="1411" y="3491"/>
                  </a:lnTo>
                  <a:lnTo>
                    <a:pt x="1345" y="3005"/>
                  </a:lnTo>
                  <a:lnTo>
                    <a:pt x="1362" y="2995"/>
                  </a:lnTo>
                  <a:lnTo>
                    <a:pt x="1446" y="3276"/>
                  </a:lnTo>
                  <a:lnTo>
                    <a:pt x="1444" y="3093"/>
                  </a:lnTo>
                  <a:lnTo>
                    <a:pt x="1504" y="3298"/>
                  </a:lnTo>
                  <a:lnTo>
                    <a:pt x="1461" y="3465"/>
                  </a:lnTo>
                  <a:lnTo>
                    <a:pt x="1614" y="3453"/>
                  </a:lnTo>
                  <a:lnTo>
                    <a:pt x="1514" y="3415"/>
                  </a:lnTo>
                  <a:lnTo>
                    <a:pt x="1507" y="3126"/>
                  </a:lnTo>
                  <a:lnTo>
                    <a:pt x="1360" y="2847"/>
                  </a:lnTo>
                  <a:lnTo>
                    <a:pt x="1327" y="2809"/>
                  </a:lnTo>
                  <a:lnTo>
                    <a:pt x="1351" y="2967"/>
                  </a:lnTo>
                  <a:lnTo>
                    <a:pt x="1294" y="2842"/>
                  </a:lnTo>
                  <a:lnTo>
                    <a:pt x="1357" y="2703"/>
                  </a:lnTo>
                  <a:lnTo>
                    <a:pt x="1310" y="2670"/>
                  </a:lnTo>
                  <a:lnTo>
                    <a:pt x="1315" y="2743"/>
                  </a:lnTo>
                  <a:lnTo>
                    <a:pt x="1264" y="2722"/>
                  </a:lnTo>
                  <a:lnTo>
                    <a:pt x="871" y="1510"/>
                  </a:lnTo>
                  <a:lnTo>
                    <a:pt x="735" y="1373"/>
                  </a:lnTo>
                  <a:lnTo>
                    <a:pt x="637" y="1117"/>
                  </a:lnTo>
                  <a:lnTo>
                    <a:pt x="453" y="931"/>
                  </a:lnTo>
                  <a:lnTo>
                    <a:pt x="437" y="895"/>
                  </a:lnTo>
                  <a:lnTo>
                    <a:pt x="532" y="903"/>
                  </a:lnTo>
                  <a:lnTo>
                    <a:pt x="527" y="854"/>
                  </a:lnTo>
                  <a:lnTo>
                    <a:pt x="434" y="860"/>
                  </a:lnTo>
                  <a:lnTo>
                    <a:pt x="437" y="778"/>
                  </a:lnTo>
                  <a:lnTo>
                    <a:pt x="538" y="677"/>
                  </a:lnTo>
                  <a:lnTo>
                    <a:pt x="355" y="717"/>
                  </a:lnTo>
                  <a:lnTo>
                    <a:pt x="352" y="800"/>
                  </a:lnTo>
                  <a:lnTo>
                    <a:pt x="352" y="800"/>
                  </a:lnTo>
                  <a:close/>
                </a:path>
              </a:pathLst>
            </a:custGeom>
            <a:solidFill>
              <a:srgbClr val="27AE60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1">
              <a:extLst>
                <a:ext uri="{FF2B5EF4-FFF2-40B4-BE49-F238E27FC236}">
                  <a16:creationId xmlns:a16="http://schemas.microsoft.com/office/drawing/2014/main" id="{D2610FF3-E9DE-E523-AB10-DFC7E74542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000" y="4613275"/>
              <a:ext cx="1641475" cy="1411288"/>
            </a:xfrm>
            <a:custGeom>
              <a:avLst/>
              <a:gdLst>
                <a:gd name="T0" fmla="*/ 7151 w 7233"/>
                <a:gd name="T1" fmla="*/ 0 h 6223"/>
                <a:gd name="T2" fmla="*/ 7149 w 7233"/>
                <a:gd name="T3" fmla="*/ 27 h 6223"/>
                <a:gd name="T4" fmla="*/ 7233 w 7233"/>
                <a:gd name="T5" fmla="*/ 32 h 6223"/>
                <a:gd name="T6" fmla="*/ 7107 w 7233"/>
                <a:gd name="T7" fmla="*/ 32 h 6223"/>
                <a:gd name="T8" fmla="*/ 7151 w 7233"/>
                <a:gd name="T9" fmla="*/ 0 h 6223"/>
                <a:gd name="T10" fmla="*/ 7151 w 7233"/>
                <a:gd name="T11" fmla="*/ 0 h 6223"/>
                <a:gd name="T12" fmla="*/ 4776 w 7233"/>
                <a:gd name="T13" fmla="*/ 5019 h 6223"/>
                <a:gd name="T14" fmla="*/ 4736 w 7233"/>
                <a:gd name="T15" fmla="*/ 5147 h 6223"/>
                <a:gd name="T16" fmla="*/ 4623 w 7233"/>
                <a:gd name="T17" fmla="*/ 5119 h 6223"/>
                <a:gd name="T18" fmla="*/ 4593 w 7233"/>
                <a:gd name="T19" fmla="*/ 4988 h 6223"/>
                <a:gd name="T20" fmla="*/ 4691 w 7233"/>
                <a:gd name="T21" fmla="*/ 4995 h 6223"/>
                <a:gd name="T22" fmla="*/ 4703 w 7233"/>
                <a:gd name="T23" fmla="*/ 5060 h 6223"/>
                <a:gd name="T24" fmla="*/ 4776 w 7233"/>
                <a:gd name="T25" fmla="*/ 5019 h 6223"/>
                <a:gd name="T26" fmla="*/ 4776 w 7233"/>
                <a:gd name="T27" fmla="*/ 5019 h 6223"/>
                <a:gd name="T28" fmla="*/ 4771 w 7233"/>
                <a:gd name="T29" fmla="*/ 6043 h 6223"/>
                <a:gd name="T30" fmla="*/ 4771 w 7233"/>
                <a:gd name="T31" fmla="*/ 6223 h 6223"/>
                <a:gd name="T32" fmla="*/ 4623 w 7233"/>
                <a:gd name="T33" fmla="*/ 6081 h 6223"/>
                <a:gd name="T34" fmla="*/ 4771 w 7233"/>
                <a:gd name="T35" fmla="*/ 6043 h 6223"/>
                <a:gd name="T36" fmla="*/ 4771 w 7233"/>
                <a:gd name="T37" fmla="*/ 6043 h 6223"/>
                <a:gd name="T38" fmla="*/ 85 w 7233"/>
                <a:gd name="T39" fmla="*/ 4850 h 6223"/>
                <a:gd name="T40" fmla="*/ 55 w 7233"/>
                <a:gd name="T41" fmla="*/ 4929 h 6223"/>
                <a:gd name="T42" fmla="*/ 0 w 7233"/>
                <a:gd name="T43" fmla="*/ 4872 h 6223"/>
                <a:gd name="T44" fmla="*/ 3 w 7233"/>
                <a:gd name="T45" fmla="*/ 4789 h 6223"/>
                <a:gd name="T46" fmla="*/ 186 w 7233"/>
                <a:gd name="T47" fmla="*/ 4749 h 6223"/>
                <a:gd name="T48" fmla="*/ 85 w 7233"/>
                <a:gd name="T49" fmla="*/ 4850 h 6223"/>
                <a:gd name="T50" fmla="*/ 85 w 7233"/>
                <a:gd name="T51" fmla="*/ 4850 h 6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33" h="6223">
                  <a:moveTo>
                    <a:pt x="7151" y="0"/>
                  </a:moveTo>
                  <a:lnTo>
                    <a:pt x="7149" y="27"/>
                  </a:lnTo>
                  <a:lnTo>
                    <a:pt x="7233" y="32"/>
                  </a:lnTo>
                  <a:lnTo>
                    <a:pt x="7107" y="32"/>
                  </a:lnTo>
                  <a:lnTo>
                    <a:pt x="7151" y="0"/>
                  </a:lnTo>
                  <a:lnTo>
                    <a:pt x="7151" y="0"/>
                  </a:lnTo>
                  <a:close/>
                  <a:moveTo>
                    <a:pt x="4776" y="5019"/>
                  </a:moveTo>
                  <a:lnTo>
                    <a:pt x="4736" y="5147"/>
                  </a:lnTo>
                  <a:lnTo>
                    <a:pt x="4623" y="5119"/>
                  </a:lnTo>
                  <a:lnTo>
                    <a:pt x="4593" y="4988"/>
                  </a:lnTo>
                  <a:lnTo>
                    <a:pt x="4691" y="4995"/>
                  </a:lnTo>
                  <a:lnTo>
                    <a:pt x="4703" y="5060"/>
                  </a:lnTo>
                  <a:lnTo>
                    <a:pt x="4776" y="5019"/>
                  </a:lnTo>
                  <a:lnTo>
                    <a:pt x="4776" y="5019"/>
                  </a:lnTo>
                  <a:close/>
                  <a:moveTo>
                    <a:pt x="4771" y="6043"/>
                  </a:moveTo>
                  <a:lnTo>
                    <a:pt x="4771" y="6223"/>
                  </a:lnTo>
                  <a:lnTo>
                    <a:pt x="4623" y="6081"/>
                  </a:lnTo>
                  <a:lnTo>
                    <a:pt x="4771" y="6043"/>
                  </a:lnTo>
                  <a:lnTo>
                    <a:pt x="4771" y="6043"/>
                  </a:lnTo>
                  <a:close/>
                  <a:moveTo>
                    <a:pt x="85" y="4850"/>
                  </a:moveTo>
                  <a:lnTo>
                    <a:pt x="55" y="4929"/>
                  </a:lnTo>
                  <a:lnTo>
                    <a:pt x="0" y="4872"/>
                  </a:lnTo>
                  <a:lnTo>
                    <a:pt x="3" y="4789"/>
                  </a:lnTo>
                  <a:lnTo>
                    <a:pt x="186" y="4749"/>
                  </a:lnTo>
                  <a:lnTo>
                    <a:pt x="85" y="4850"/>
                  </a:lnTo>
                  <a:lnTo>
                    <a:pt x="85" y="4850"/>
                  </a:lnTo>
                  <a:close/>
                </a:path>
              </a:pathLst>
            </a:custGeom>
            <a:solidFill>
              <a:srgbClr val="F0629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2">
              <a:extLst>
                <a:ext uri="{FF2B5EF4-FFF2-40B4-BE49-F238E27FC236}">
                  <a16:creationId xmlns:a16="http://schemas.microsoft.com/office/drawing/2014/main" id="{675EB821-35DE-2588-F64B-54B0495290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8363" y="5376863"/>
              <a:ext cx="966788" cy="1296988"/>
            </a:xfrm>
            <a:custGeom>
              <a:avLst/>
              <a:gdLst>
                <a:gd name="T0" fmla="*/ 3747 w 4258"/>
                <a:gd name="T1" fmla="*/ 3413 h 5724"/>
                <a:gd name="T2" fmla="*/ 3472 w 4258"/>
                <a:gd name="T3" fmla="*/ 3348 h 5724"/>
                <a:gd name="T4" fmla="*/ 3103 w 4258"/>
                <a:gd name="T5" fmla="*/ 3534 h 5724"/>
                <a:gd name="T6" fmla="*/ 2781 w 4258"/>
                <a:gd name="T7" fmla="*/ 4170 h 5724"/>
                <a:gd name="T8" fmla="*/ 2893 w 4258"/>
                <a:gd name="T9" fmla="*/ 4432 h 5724"/>
                <a:gd name="T10" fmla="*/ 3327 w 4258"/>
                <a:gd name="T11" fmla="*/ 4601 h 5724"/>
                <a:gd name="T12" fmla="*/ 2838 w 4258"/>
                <a:gd name="T13" fmla="*/ 4470 h 5724"/>
                <a:gd name="T14" fmla="*/ 1987 w 4258"/>
                <a:gd name="T15" fmla="*/ 4888 h 5724"/>
                <a:gd name="T16" fmla="*/ 2020 w 4258"/>
                <a:gd name="T17" fmla="*/ 5008 h 5724"/>
                <a:gd name="T18" fmla="*/ 1924 w 4258"/>
                <a:gd name="T19" fmla="*/ 5301 h 5724"/>
                <a:gd name="T20" fmla="*/ 1324 w 4258"/>
                <a:gd name="T21" fmla="*/ 5724 h 5724"/>
                <a:gd name="T22" fmla="*/ 843 w 4258"/>
                <a:gd name="T23" fmla="*/ 5500 h 5724"/>
                <a:gd name="T24" fmla="*/ 934 w 4258"/>
                <a:gd name="T25" fmla="*/ 5125 h 5724"/>
                <a:gd name="T26" fmla="*/ 917 w 4258"/>
                <a:gd name="T27" fmla="*/ 4740 h 5724"/>
                <a:gd name="T28" fmla="*/ 1113 w 4258"/>
                <a:gd name="T29" fmla="*/ 4131 h 5724"/>
                <a:gd name="T30" fmla="*/ 1059 w 4258"/>
                <a:gd name="T31" fmla="*/ 3471 h 5724"/>
                <a:gd name="T32" fmla="*/ 737 w 4258"/>
                <a:gd name="T33" fmla="*/ 3444 h 5724"/>
                <a:gd name="T34" fmla="*/ 589 w 4258"/>
                <a:gd name="T35" fmla="*/ 3009 h 5724"/>
                <a:gd name="T36" fmla="*/ 448 w 4258"/>
                <a:gd name="T37" fmla="*/ 2665 h 5724"/>
                <a:gd name="T38" fmla="*/ 543 w 4258"/>
                <a:gd name="T39" fmla="*/ 2573 h 5724"/>
                <a:gd name="T40" fmla="*/ 216 w 4258"/>
                <a:gd name="T41" fmla="*/ 2397 h 5724"/>
                <a:gd name="T42" fmla="*/ 0 w 4258"/>
                <a:gd name="T43" fmla="*/ 2054 h 5724"/>
                <a:gd name="T44" fmla="*/ 112 w 4258"/>
                <a:gd name="T45" fmla="*/ 1991 h 5724"/>
                <a:gd name="T46" fmla="*/ 287 w 4258"/>
                <a:gd name="T47" fmla="*/ 1860 h 5724"/>
                <a:gd name="T48" fmla="*/ 611 w 4258"/>
                <a:gd name="T49" fmla="*/ 1966 h 5724"/>
                <a:gd name="T50" fmla="*/ 813 w 4258"/>
                <a:gd name="T51" fmla="*/ 1764 h 5724"/>
                <a:gd name="T52" fmla="*/ 1070 w 4258"/>
                <a:gd name="T53" fmla="*/ 1772 h 5724"/>
                <a:gd name="T54" fmla="*/ 1310 w 4258"/>
                <a:gd name="T55" fmla="*/ 1664 h 5724"/>
                <a:gd name="T56" fmla="*/ 1599 w 4258"/>
                <a:gd name="T57" fmla="*/ 1475 h 5724"/>
                <a:gd name="T58" fmla="*/ 1316 w 4258"/>
                <a:gd name="T59" fmla="*/ 1371 h 5724"/>
                <a:gd name="T60" fmla="*/ 1435 w 4258"/>
                <a:gd name="T61" fmla="*/ 1163 h 5724"/>
                <a:gd name="T62" fmla="*/ 1447 w 4258"/>
                <a:gd name="T63" fmla="*/ 882 h 5724"/>
                <a:gd name="T64" fmla="*/ 1692 w 4258"/>
                <a:gd name="T65" fmla="*/ 677 h 5724"/>
                <a:gd name="T66" fmla="*/ 2284 w 4258"/>
                <a:gd name="T67" fmla="*/ 934 h 5724"/>
                <a:gd name="T68" fmla="*/ 2511 w 4258"/>
                <a:gd name="T69" fmla="*/ 562 h 5724"/>
                <a:gd name="T70" fmla="*/ 2732 w 4258"/>
                <a:gd name="T71" fmla="*/ 470 h 5724"/>
                <a:gd name="T72" fmla="*/ 2838 w 4258"/>
                <a:gd name="T73" fmla="*/ 459 h 5724"/>
                <a:gd name="T74" fmla="*/ 3308 w 4258"/>
                <a:gd name="T75" fmla="*/ 328 h 5724"/>
                <a:gd name="T76" fmla="*/ 3674 w 4258"/>
                <a:gd name="T77" fmla="*/ 328 h 5724"/>
                <a:gd name="T78" fmla="*/ 3856 w 4258"/>
                <a:gd name="T79" fmla="*/ 177 h 5724"/>
                <a:gd name="T80" fmla="*/ 3936 w 4258"/>
                <a:gd name="T81" fmla="*/ 0 h 5724"/>
                <a:gd name="T82" fmla="*/ 4007 w 4258"/>
                <a:gd name="T83" fmla="*/ 79 h 5724"/>
                <a:gd name="T84" fmla="*/ 4258 w 4258"/>
                <a:gd name="T85" fmla="*/ 194 h 5724"/>
                <a:gd name="T86" fmla="*/ 4002 w 4258"/>
                <a:gd name="T87" fmla="*/ 1226 h 5724"/>
                <a:gd name="T88" fmla="*/ 3909 w 4258"/>
                <a:gd name="T89" fmla="*/ 1355 h 5724"/>
                <a:gd name="T90" fmla="*/ 3674 w 4258"/>
                <a:gd name="T91" fmla="*/ 1696 h 5724"/>
                <a:gd name="T92" fmla="*/ 3564 w 4258"/>
                <a:gd name="T93" fmla="*/ 1624 h 5724"/>
                <a:gd name="T94" fmla="*/ 3707 w 4258"/>
                <a:gd name="T95" fmla="*/ 1783 h 5724"/>
                <a:gd name="T96" fmla="*/ 3717 w 4258"/>
                <a:gd name="T97" fmla="*/ 2248 h 5724"/>
                <a:gd name="T98" fmla="*/ 3568 w 4258"/>
                <a:gd name="T99" fmla="*/ 2346 h 5724"/>
                <a:gd name="T100" fmla="*/ 3728 w 4258"/>
                <a:gd name="T101" fmla="*/ 2296 h 5724"/>
                <a:gd name="T102" fmla="*/ 3594 w 4258"/>
                <a:gd name="T103" fmla="*/ 2717 h 5724"/>
                <a:gd name="T104" fmla="*/ 3742 w 4258"/>
                <a:gd name="T105" fmla="*/ 2859 h 5724"/>
                <a:gd name="T106" fmla="*/ 4223 w 4258"/>
                <a:gd name="T107" fmla="*/ 99 h 5724"/>
                <a:gd name="T108" fmla="*/ 4195 w 4258"/>
                <a:gd name="T109" fmla="*/ 8 h 5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58" h="5724">
                  <a:moveTo>
                    <a:pt x="3742" y="2859"/>
                  </a:moveTo>
                  <a:lnTo>
                    <a:pt x="3747" y="3413"/>
                  </a:lnTo>
                  <a:lnTo>
                    <a:pt x="3439" y="3398"/>
                  </a:lnTo>
                  <a:lnTo>
                    <a:pt x="3472" y="3348"/>
                  </a:lnTo>
                  <a:lnTo>
                    <a:pt x="3178" y="3427"/>
                  </a:lnTo>
                  <a:lnTo>
                    <a:pt x="3103" y="3534"/>
                  </a:lnTo>
                  <a:lnTo>
                    <a:pt x="3147" y="3673"/>
                  </a:lnTo>
                  <a:lnTo>
                    <a:pt x="2781" y="4170"/>
                  </a:lnTo>
                  <a:lnTo>
                    <a:pt x="2762" y="4284"/>
                  </a:lnTo>
                  <a:lnTo>
                    <a:pt x="2893" y="4432"/>
                  </a:lnTo>
                  <a:lnTo>
                    <a:pt x="3210" y="4435"/>
                  </a:lnTo>
                  <a:lnTo>
                    <a:pt x="3327" y="4601"/>
                  </a:lnTo>
                  <a:lnTo>
                    <a:pt x="3158" y="4503"/>
                  </a:lnTo>
                  <a:lnTo>
                    <a:pt x="2838" y="4470"/>
                  </a:lnTo>
                  <a:lnTo>
                    <a:pt x="2230" y="4656"/>
                  </a:lnTo>
                  <a:lnTo>
                    <a:pt x="1987" y="4888"/>
                  </a:lnTo>
                  <a:lnTo>
                    <a:pt x="1962" y="5019"/>
                  </a:lnTo>
                  <a:lnTo>
                    <a:pt x="2020" y="5008"/>
                  </a:lnTo>
                  <a:lnTo>
                    <a:pt x="1914" y="5120"/>
                  </a:lnTo>
                  <a:lnTo>
                    <a:pt x="1924" y="5301"/>
                  </a:lnTo>
                  <a:lnTo>
                    <a:pt x="1845" y="5432"/>
                  </a:lnTo>
                  <a:lnTo>
                    <a:pt x="1324" y="5724"/>
                  </a:lnTo>
                  <a:lnTo>
                    <a:pt x="1059" y="5671"/>
                  </a:lnTo>
                  <a:lnTo>
                    <a:pt x="843" y="5500"/>
                  </a:lnTo>
                  <a:lnTo>
                    <a:pt x="1027" y="5246"/>
                  </a:lnTo>
                  <a:lnTo>
                    <a:pt x="934" y="5125"/>
                  </a:lnTo>
                  <a:lnTo>
                    <a:pt x="1007" y="4901"/>
                  </a:lnTo>
                  <a:lnTo>
                    <a:pt x="917" y="4740"/>
                  </a:lnTo>
                  <a:lnTo>
                    <a:pt x="1176" y="4257"/>
                  </a:lnTo>
                  <a:lnTo>
                    <a:pt x="1113" y="4131"/>
                  </a:lnTo>
                  <a:lnTo>
                    <a:pt x="953" y="4110"/>
                  </a:lnTo>
                  <a:lnTo>
                    <a:pt x="1059" y="3471"/>
                  </a:lnTo>
                  <a:lnTo>
                    <a:pt x="972" y="3315"/>
                  </a:lnTo>
                  <a:lnTo>
                    <a:pt x="737" y="3444"/>
                  </a:lnTo>
                  <a:lnTo>
                    <a:pt x="606" y="3351"/>
                  </a:lnTo>
                  <a:lnTo>
                    <a:pt x="589" y="3009"/>
                  </a:lnTo>
                  <a:lnTo>
                    <a:pt x="666" y="2857"/>
                  </a:lnTo>
                  <a:lnTo>
                    <a:pt x="448" y="2665"/>
                  </a:lnTo>
                  <a:lnTo>
                    <a:pt x="462" y="2586"/>
                  </a:lnTo>
                  <a:lnTo>
                    <a:pt x="543" y="2573"/>
                  </a:lnTo>
                  <a:lnTo>
                    <a:pt x="480" y="2371"/>
                  </a:lnTo>
                  <a:lnTo>
                    <a:pt x="216" y="2397"/>
                  </a:lnTo>
                  <a:lnTo>
                    <a:pt x="317" y="2261"/>
                  </a:lnTo>
                  <a:lnTo>
                    <a:pt x="0" y="2054"/>
                  </a:lnTo>
                  <a:lnTo>
                    <a:pt x="11" y="1974"/>
                  </a:lnTo>
                  <a:lnTo>
                    <a:pt x="112" y="1991"/>
                  </a:lnTo>
                  <a:lnTo>
                    <a:pt x="194" y="1914"/>
                  </a:lnTo>
                  <a:lnTo>
                    <a:pt x="287" y="1860"/>
                  </a:lnTo>
                  <a:lnTo>
                    <a:pt x="349" y="1953"/>
                  </a:lnTo>
                  <a:lnTo>
                    <a:pt x="611" y="1966"/>
                  </a:lnTo>
                  <a:lnTo>
                    <a:pt x="732" y="1772"/>
                  </a:lnTo>
                  <a:lnTo>
                    <a:pt x="813" y="1764"/>
                  </a:lnTo>
                  <a:lnTo>
                    <a:pt x="901" y="1840"/>
                  </a:lnTo>
                  <a:lnTo>
                    <a:pt x="1070" y="1772"/>
                  </a:lnTo>
                  <a:lnTo>
                    <a:pt x="1234" y="1800"/>
                  </a:lnTo>
                  <a:lnTo>
                    <a:pt x="1310" y="1664"/>
                  </a:lnTo>
                  <a:lnTo>
                    <a:pt x="1485" y="1628"/>
                  </a:lnTo>
                  <a:lnTo>
                    <a:pt x="1599" y="1475"/>
                  </a:lnTo>
                  <a:lnTo>
                    <a:pt x="1528" y="1382"/>
                  </a:lnTo>
                  <a:lnTo>
                    <a:pt x="1316" y="1371"/>
                  </a:lnTo>
                  <a:lnTo>
                    <a:pt x="1289" y="1324"/>
                  </a:lnTo>
                  <a:lnTo>
                    <a:pt x="1435" y="1163"/>
                  </a:lnTo>
                  <a:lnTo>
                    <a:pt x="1403" y="1000"/>
                  </a:lnTo>
                  <a:lnTo>
                    <a:pt x="1447" y="882"/>
                  </a:lnTo>
                  <a:lnTo>
                    <a:pt x="1599" y="841"/>
                  </a:lnTo>
                  <a:lnTo>
                    <a:pt x="1692" y="677"/>
                  </a:lnTo>
                  <a:lnTo>
                    <a:pt x="2083" y="800"/>
                  </a:lnTo>
                  <a:lnTo>
                    <a:pt x="2284" y="934"/>
                  </a:lnTo>
                  <a:lnTo>
                    <a:pt x="2440" y="793"/>
                  </a:lnTo>
                  <a:lnTo>
                    <a:pt x="2511" y="562"/>
                  </a:lnTo>
                  <a:lnTo>
                    <a:pt x="2596" y="494"/>
                  </a:lnTo>
                  <a:lnTo>
                    <a:pt x="2732" y="470"/>
                  </a:lnTo>
                  <a:lnTo>
                    <a:pt x="2776" y="516"/>
                  </a:lnTo>
                  <a:lnTo>
                    <a:pt x="2838" y="459"/>
                  </a:lnTo>
                  <a:lnTo>
                    <a:pt x="3043" y="511"/>
                  </a:lnTo>
                  <a:lnTo>
                    <a:pt x="3308" y="328"/>
                  </a:lnTo>
                  <a:lnTo>
                    <a:pt x="3339" y="214"/>
                  </a:lnTo>
                  <a:lnTo>
                    <a:pt x="3674" y="328"/>
                  </a:lnTo>
                  <a:lnTo>
                    <a:pt x="3655" y="252"/>
                  </a:lnTo>
                  <a:lnTo>
                    <a:pt x="3856" y="177"/>
                  </a:lnTo>
                  <a:lnTo>
                    <a:pt x="3957" y="55"/>
                  </a:lnTo>
                  <a:lnTo>
                    <a:pt x="3936" y="0"/>
                  </a:lnTo>
                  <a:lnTo>
                    <a:pt x="4012" y="25"/>
                  </a:lnTo>
                  <a:lnTo>
                    <a:pt x="4007" y="79"/>
                  </a:lnTo>
                  <a:lnTo>
                    <a:pt x="4168" y="68"/>
                  </a:lnTo>
                  <a:lnTo>
                    <a:pt x="4258" y="194"/>
                  </a:lnTo>
                  <a:lnTo>
                    <a:pt x="4138" y="899"/>
                  </a:lnTo>
                  <a:lnTo>
                    <a:pt x="4002" y="1226"/>
                  </a:lnTo>
                  <a:lnTo>
                    <a:pt x="3843" y="1379"/>
                  </a:lnTo>
                  <a:lnTo>
                    <a:pt x="3909" y="1355"/>
                  </a:lnTo>
                  <a:lnTo>
                    <a:pt x="3747" y="1655"/>
                  </a:lnTo>
                  <a:lnTo>
                    <a:pt x="3674" y="1696"/>
                  </a:lnTo>
                  <a:lnTo>
                    <a:pt x="3662" y="1631"/>
                  </a:lnTo>
                  <a:lnTo>
                    <a:pt x="3564" y="1624"/>
                  </a:lnTo>
                  <a:lnTo>
                    <a:pt x="3594" y="1755"/>
                  </a:lnTo>
                  <a:lnTo>
                    <a:pt x="3707" y="1783"/>
                  </a:lnTo>
                  <a:lnTo>
                    <a:pt x="3647" y="2051"/>
                  </a:lnTo>
                  <a:lnTo>
                    <a:pt x="3717" y="2248"/>
                  </a:lnTo>
                  <a:lnTo>
                    <a:pt x="3644" y="2264"/>
                  </a:lnTo>
                  <a:lnTo>
                    <a:pt x="3568" y="2346"/>
                  </a:lnTo>
                  <a:lnTo>
                    <a:pt x="3652" y="2280"/>
                  </a:lnTo>
                  <a:lnTo>
                    <a:pt x="3728" y="2296"/>
                  </a:lnTo>
                  <a:lnTo>
                    <a:pt x="3742" y="2679"/>
                  </a:lnTo>
                  <a:lnTo>
                    <a:pt x="3594" y="2717"/>
                  </a:lnTo>
                  <a:lnTo>
                    <a:pt x="3742" y="2859"/>
                  </a:lnTo>
                  <a:lnTo>
                    <a:pt x="3742" y="2859"/>
                  </a:lnTo>
                  <a:close/>
                  <a:moveTo>
                    <a:pt x="4195" y="8"/>
                  </a:moveTo>
                  <a:lnTo>
                    <a:pt x="4223" y="99"/>
                  </a:lnTo>
                  <a:lnTo>
                    <a:pt x="4186" y="22"/>
                  </a:lnTo>
                  <a:lnTo>
                    <a:pt x="4195" y="8"/>
                  </a:lnTo>
                  <a:lnTo>
                    <a:pt x="4195" y="8"/>
                  </a:lnTo>
                  <a:close/>
                </a:path>
              </a:pathLst>
            </a:custGeom>
            <a:solidFill>
              <a:srgbClr val="7C6FA8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3">
              <a:extLst>
                <a:ext uri="{FF2B5EF4-FFF2-40B4-BE49-F238E27FC236}">
                  <a16:creationId xmlns:a16="http://schemas.microsoft.com/office/drawing/2014/main" id="{AB95C997-AFCA-C13F-B414-0EB9475122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8" y="2563813"/>
              <a:ext cx="976313" cy="793750"/>
            </a:xfrm>
            <a:custGeom>
              <a:avLst/>
              <a:gdLst>
                <a:gd name="T0" fmla="*/ 107 w 4304"/>
                <a:gd name="T1" fmla="*/ 1137 h 3501"/>
                <a:gd name="T2" fmla="*/ 169 w 4304"/>
                <a:gd name="T3" fmla="*/ 961 h 3501"/>
                <a:gd name="T4" fmla="*/ 638 w 4304"/>
                <a:gd name="T5" fmla="*/ 836 h 3501"/>
                <a:gd name="T6" fmla="*/ 908 w 4304"/>
                <a:gd name="T7" fmla="*/ 940 h 3501"/>
                <a:gd name="T8" fmla="*/ 1086 w 4304"/>
                <a:gd name="T9" fmla="*/ 1172 h 3501"/>
                <a:gd name="T10" fmla="*/ 1485 w 4304"/>
                <a:gd name="T11" fmla="*/ 1107 h 3501"/>
                <a:gd name="T12" fmla="*/ 1656 w 4304"/>
                <a:gd name="T13" fmla="*/ 1112 h 3501"/>
                <a:gd name="T14" fmla="*/ 2186 w 4304"/>
                <a:gd name="T15" fmla="*/ 872 h 3501"/>
                <a:gd name="T16" fmla="*/ 2341 w 4304"/>
                <a:gd name="T17" fmla="*/ 645 h 3501"/>
                <a:gd name="T18" fmla="*/ 2541 w 4304"/>
                <a:gd name="T19" fmla="*/ 659 h 3501"/>
                <a:gd name="T20" fmla="*/ 2787 w 4304"/>
                <a:gd name="T21" fmla="*/ 853 h 3501"/>
                <a:gd name="T22" fmla="*/ 2936 w 4304"/>
                <a:gd name="T23" fmla="*/ 1066 h 3501"/>
                <a:gd name="T24" fmla="*/ 3223 w 4304"/>
                <a:gd name="T25" fmla="*/ 798 h 3501"/>
                <a:gd name="T26" fmla="*/ 3376 w 4304"/>
                <a:gd name="T27" fmla="*/ 765 h 3501"/>
                <a:gd name="T28" fmla="*/ 3551 w 4304"/>
                <a:gd name="T29" fmla="*/ 369 h 3501"/>
                <a:gd name="T30" fmla="*/ 3712 w 4304"/>
                <a:gd name="T31" fmla="*/ 156 h 3501"/>
                <a:gd name="T32" fmla="*/ 3913 w 4304"/>
                <a:gd name="T33" fmla="*/ 0 h 3501"/>
                <a:gd name="T34" fmla="*/ 4162 w 4304"/>
                <a:gd name="T35" fmla="*/ 224 h 3501"/>
                <a:gd name="T36" fmla="*/ 4213 w 4304"/>
                <a:gd name="T37" fmla="*/ 555 h 3501"/>
                <a:gd name="T38" fmla="*/ 4165 w 4304"/>
                <a:gd name="T39" fmla="*/ 746 h 3501"/>
                <a:gd name="T40" fmla="*/ 4162 w 4304"/>
                <a:gd name="T41" fmla="*/ 1014 h 3501"/>
                <a:gd name="T42" fmla="*/ 4102 w 4304"/>
                <a:gd name="T43" fmla="*/ 1172 h 3501"/>
                <a:gd name="T44" fmla="*/ 3941 w 4304"/>
                <a:gd name="T45" fmla="*/ 1235 h 3501"/>
                <a:gd name="T46" fmla="*/ 3706 w 4304"/>
                <a:gd name="T47" fmla="*/ 1341 h 3501"/>
                <a:gd name="T48" fmla="*/ 3712 w 4304"/>
                <a:gd name="T49" fmla="*/ 1543 h 3501"/>
                <a:gd name="T50" fmla="*/ 3651 w 4304"/>
                <a:gd name="T51" fmla="*/ 1585 h 3501"/>
                <a:gd name="T52" fmla="*/ 3305 w 4304"/>
                <a:gd name="T53" fmla="*/ 1688 h 3501"/>
                <a:gd name="T54" fmla="*/ 2817 w 4304"/>
                <a:gd name="T55" fmla="*/ 1988 h 3501"/>
                <a:gd name="T56" fmla="*/ 2674 w 4304"/>
                <a:gd name="T57" fmla="*/ 1865 h 3501"/>
                <a:gd name="T58" fmla="*/ 2557 w 4304"/>
                <a:gd name="T59" fmla="*/ 1937 h 3501"/>
                <a:gd name="T60" fmla="*/ 2457 w 4304"/>
                <a:gd name="T61" fmla="*/ 2043 h 3501"/>
                <a:gd name="T62" fmla="*/ 2462 w 4304"/>
                <a:gd name="T63" fmla="*/ 2305 h 3501"/>
                <a:gd name="T64" fmla="*/ 2746 w 4304"/>
                <a:gd name="T65" fmla="*/ 2456 h 3501"/>
                <a:gd name="T66" fmla="*/ 2969 w 4304"/>
                <a:gd name="T67" fmla="*/ 2518 h 3501"/>
                <a:gd name="T68" fmla="*/ 3303 w 4304"/>
                <a:gd name="T69" fmla="*/ 2895 h 3501"/>
                <a:gd name="T70" fmla="*/ 3422 w 4304"/>
                <a:gd name="T71" fmla="*/ 3155 h 3501"/>
                <a:gd name="T72" fmla="*/ 3079 w 4304"/>
                <a:gd name="T73" fmla="*/ 3138 h 3501"/>
                <a:gd name="T74" fmla="*/ 2631 w 4304"/>
                <a:gd name="T75" fmla="*/ 2925 h 3501"/>
                <a:gd name="T76" fmla="*/ 2596 w 4304"/>
                <a:gd name="T77" fmla="*/ 3310 h 3501"/>
                <a:gd name="T78" fmla="*/ 2407 w 4304"/>
                <a:gd name="T79" fmla="*/ 3498 h 3501"/>
                <a:gd name="T80" fmla="*/ 2303 w 4304"/>
                <a:gd name="T81" fmla="*/ 3435 h 3501"/>
                <a:gd name="T82" fmla="*/ 1864 w 4304"/>
                <a:gd name="T83" fmla="*/ 3501 h 3501"/>
                <a:gd name="T84" fmla="*/ 1635 w 4304"/>
                <a:gd name="T85" fmla="*/ 3427 h 3501"/>
                <a:gd name="T86" fmla="*/ 1698 w 4304"/>
                <a:gd name="T87" fmla="*/ 3015 h 3501"/>
                <a:gd name="T88" fmla="*/ 1174 w 4304"/>
                <a:gd name="T89" fmla="*/ 3116 h 3501"/>
                <a:gd name="T90" fmla="*/ 980 w 4304"/>
                <a:gd name="T91" fmla="*/ 3223 h 3501"/>
                <a:gd name="T92" fmla="*/ 988 w 4304"/>
                <a:gd name="T93" fmla="*/ 2665 h 3501"/>
                <a:gd name="T94" fmla="*/ 775 w 4304"/>
                <a:gd name="T95" fmla="*/ 2534 h 3501"/>
                <a:gd name="T96" fmla="*/ 679 w 4304"/>
                <a:gd name="T97" fmla="*/ 2161 h 3501"/>
                <a:gd name="T98" fmla="*/ 661 w 4304"/>
                <a:gd name="T99" fmla="*/ 1958 h 3501"/>
                <a:gd name="T100" fmla="*/ 565 w 4304"/>
                <a:gd name="T101" fmla="*/ 1950 h 3501"/>
                <a:gd name="T102" fmla="*/ 366 w 4304"/>
                <a:gd name="T103" fmla="*/ 1710 h 3501"/>
                <a:gd name="T104" fmla="*/ 175 w 4304"/>
                <a:gd name="T105" fmla="*/ 1431 h 3501"/>
                <a:gd name="T106" fmla="*/ 0 w 4304"/>
                <a:gd name="T107" fmla="*/ 1369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4" h="3501">
                  <a:moveTo>
                    <a:pt x="0" y="1369"/>
                  </a:moveTo>
                  <a:lnTo>
                    <a:pt x="107" y="1137"/>
                  </a:lnTo>
                  <a:lnTo>
                    <a:pt x="52" y="1000"/>
                  </a:lnTo>
                  <a:lnTo>
                    <a:pt x="169" y="961"/>
                  </a:lnTo>
                  <a:lnTo>
                    <a:pt x="543" y="938"/>
                  </a:lnTo>
                  <a:lnTo>
                    <a:pt x="638" y="836"/>
                  </a:lnTo>
                  <a:lnTo>
                    <a:pt x="745" y="1008"/>
                  </a:lnTo>
                  <a:lnTo>
                    <a:pt x="908" y="940"/>
                  </a:lnTo>
                  <a:lnTo>
                    <a:pt x="920" y="1031"/>
                  </a:lnTo>
                  <a:lnTo>
                    <a:pt x="1086" y="1172"/>
                  </a:lnTo>
                  <a:lnTo>
                    <a:pt x="1376" y="961"/>
                  </a:lnTo>
                  <a:lnTo>
                    <a:pt x="1485" y="1107"/>
                  </a:lnTo>
                  <a:lnTo>
                    <a:pt x="1648" y="1060"/>
                  </a:lnTo>
                  <a:lnTo>
                    <a:pt x="1656" y="1112"/>
                  </a:lnTo>
                  <a:lnTo>
                    <a:pt x="1834" y="956"/>
                  </a:lnTo>
                  <a:lnTo>
                    <a:pt x="2186" y="872"/>
                  </a:lnTo>
                  <a:lnTo>
                    <a:pt x="2238" y="667"/>
                  </a:lnTo>
                  <a:lnTo>
                    <a:pt x="2341" y="645"/>
                  </a:lnTo>
                  <a:lnTo>
                    <a:pt x="2421" y="716"/>
                  </a:lnTo>
                  <a:lnTo>
                    <a:pt x="2541" y="659"/>
                  </a:lnTo>
                  <a:lnTo>
                    <a:pt x="2628" y="830"/>
                  </a:lnTo>
                  <a:lnTo>
                    <a:pt x="2787" y="853"/>
                  </a:lnTo>
                  <a:lnTo>
                    <a:pt x="2779" y="976"/>
                  </a:lnTo>
                  <a:lnTo>
                    <a:pt x="2936" y="1066"/>
                  </a:lnTo>
                  <a:lnTo>
                    <a:pt x="3065" y="830"/>
                  </a:lnTo>
                  <a:lnTo>
                    <a:pt x="3223" y="798"/>
                  </a:lnTo>
                  <a:lnTo>
                    <a:pt x="3354" y="850"/>
                  </a:lnTo>
                  <a:lnTo>
                    <a:pt x="3376" y="765"/>
                  </a:lnTo>
                  <a:lnTo>
                    <a:pt x="3497" y="784"/>
                  </a:lnTo>
                  <a:lnTo>
                    <a:pt x="3551" y="369"/>
                  </a:lnTo>
                  <a:lnTo>
                    <a:pt x="3679" y="282"/>
                  </a:lnTo>
                  <a:lnTo>
                    <a:pt x="3712" y="156"/>
                  </a:lnTo>
                  <a:lnTo>
                    <a:pt x="3827" y="145"/>
                  </a:lnTo>
                  <a:lnTo>
                    <a:pt x="3913" y="0"/>
                  </a:lnTo>
                  <a:lnTo>
                    <a:pt x="4162" y="102"/>
                  </a:lnTo>
                  <a:lnTo>
                    <a:pt x="4162" y="224"/>
                  </a:lnTo>
                  <a:lnTo>
                    <a:pt x="4271" y="407"/>
                  </a:lnTo>
                  <a:lnTo>
                    <a:pt x="4213" y="555"/>
                  </a:lnTo>
                  <a:lnTo>
                    <a:pt x="4304" y="711"/>
                  </a:lnTo>
                  <a:lnTo>
                    <a:pt x="4165" y="746"/>
                  </a:lnTo>
                  <a:lnTo>
                    <a:pt x="4217" y="839"/>
                  </a:lnTo>
                  <a:lnTo>
                    <a:pt x="4162" y="1014"/>
                  </a:lnTo>
                  <a:lnTo>
                    <a:pt x="4061" y="1096"/>
                  </a:lnTo>
                  <a:lnTo>
                    <a:pt x="4102" y="1172"/>
                  </a:lnTo>
                  <a:lnTo>
                    <a:pt x="4012" y="1253"/>
                  </a:lnTo>
                  <a:lnTo>
                    <a:pt x="3941" y="1235"/>
                  </a:lnTo>
                  <a:lnTo>
                    <a:pt x="3916" y="1353"/>
                  </a:lnTo>
                  <a:lnTo>
                    <a:pt x="3706" y="1341"/>
                  </a:lnTo>
                  <a:lnTo>
                    <a:pt x="3755" y="1456"/>
                  </a:lnTo>
                  <a:lnTo>
                    <a:pt x="3712" y="1543"/>
                  </a:lnTo>
                  <a:lnTo>
                    <a:pt x="3621" y="1519"/>
                  </a:lnTo>
                  <a:lnTo>
                    <a:pt x="3651" y="1585"/>
                  </a:lnTo>
                  <a:lnTo>
                    <a:pt x="3371" y="1489"/>
                  </a:lnTo>
                  <a:lnTo>
                    <a:pt x="3305" y="1688"/>
                  </a:lnTo>
                  <a:lnTo>
                    <a:pt x="2940" y="1816"/>
                  </a:lnTo>
                  <a:lnTo>
                    <a:pt x="2817" y="1988"/>
                  </a:lnTo>
                  <a:lnTo>
                    <a:pt x="2674" y="1955"/>
                  </a:lnTo>
                  <a:lnTo>
                    <a:pt x="2674" y="1865"/>
                  </a:lnTo>
                  <a:lnTo>
                    <a:pt x="2588" y="1841"/>
                  </a:lnTo>
                  <a:lnTo>
                    <a:pt x="2557" y="1937"/>
                  </a:lnTo>
                  <a:lnTo>
                    <a:pt x="2388" y="1980"/>
                  </a:lnTo>
                  <a:lnTo>
                    <a:pt x="2457" y="2043"/>
                  </a:lnTo>
                  <a:lnTo>
                    <a:pt x="2402" y="2207"/>
                  </a:lnTo>
                  <a:lnTo>
                    <a:pt x="2462" y="2305"/>
                  </a:lnTo>
                  <a:lnTo>
                    <a:pt x="2571" y="2297"/>
                  </a:lnTo>
                  <a:lnTo>
                    <a:pt x="2746" y="2456"/>
                  </a:lnTo>
                  <a:lnTo>
                    <a:pt x="3059" y="2461"/>
                  </a:lnTo>
                  <a:lnTo>
                    <a:pt x="2969" y="2518"/>
                  </a:lnTo>
                  <a:lnTo>
                    <a:pt x="2966" y="2677"/>
                  </a:lnTo>
                  <a:lnTo>
                    <a:pt x="3303" y="2895"/>
                  </a:lnTo>
                  <a:lnTo>
                    <a:pt x="3286" y="2987"/>
                  </a:lnTo>
                  <a:lnTo>
                    <a:pt x="3422" y="3155"/>
                  </a:lnTo>
                  <a:lnTo>
                    <a:pt x="3267" y="3249"/>
                  </a:lnTo>
                  <a:lnTo>
                    <a:pt x="3079" y="3138"/>
                  </a:lnTo>
                  <a:lnTo>
                    <a:pt x="2953" y="3146"/>
                  </a:lnTo>
                  <a:lnTo>
                    <a:pt x="2631" y="2925"/>
                  </a:lnTo>
                  <a:lnTo>
                    <a:pt x="2535" y="2987"/>
                  </a:lnTo>
                  <a:lnTo>
                    <a:pt x="2596" y="3310"/>
                  </a:lnTo>
                  <a:lnTo>
                    <a:pt x="2517" y="3498"/>
                  </a:lnTo>
                  <a:lnTo>
                    <a:pt x="2407" y="3498"/>
                  </a:lnTo>
                  <a:lnTo>
                    <a:pt x="2410" y="3375"/>
                  </a:lnTo>
                  <a:lnTo>
                    <a:pt x="2303" y="3435"/>
                  </a:lnTo>
                  <a:lnTo>
                    <a:pt x="2066" y="3354"/>
                  </a:lnTo>
                  <a:lnTo>
                    <a:pt x="1864" y="3501"/>
                  </a:lnTo>
                  <a:lnTo>
                    <a:pt x="1741" y="3417"/>
                  </a:lnTo>
                  <a:lnTo>
                    <a:pt x="1635" y="3427"/>
                  </a:lnTo>
                  <a:lnTo>
                    <a:pt x="1741" y="3193"/>
                  </a:lnTo>
                  <a:lnTo>
                    <a:pt x="1698" y="3015"/>
                  </a:lnTo>
                  <a:lnTo>
                    <a:pt x="1550" y="3105"/>
                  </a:lnTo>
                  <a:lnTo>
                    <a:pt x="1174" y="3116"/>
                  </a:lnTo>
                  <a:lnTo>
                    <a:pt x="1084" y="3211"/>
                  </a:lnTo>
                  <a:lnTo>
                    <a:pt x="980" y="3223"/>
                  </a:lnTo>
                  <a:lnTo>
                    <a:pt x="644" y="3010"/>
                  </a:lnTo>
                  <a:lnTo>
                    <a:pt x="988" y="2665"/>
                  </a:lnTo>
                  <a:lnTo>
                    <a:pt x="980" y="2554"/>
                  </a:lnTo>
                  <a:lnTo>
                    <a:pt x="775" y="2534"/>
                  </a:lnTo>
                  <a:lnTo>
                    <a:pt x="685" y="2379"/>
                  </a:lnTo>
                  <a:lnTo>
                    <a:pt x="679" y="2161"/>
                  </a:lnTo>
                  <a:lnTo>
                    <a:pt x="598" y="2139"/>
                  </a:lnTo>
                  <a:lnTo>
                    <a:pt x="661" y="1958"/>
                  </a:lnTo>
                  <a:lnTo>
                    <a:pt x="631" y="1871"/>
                  </a:lnTo>
                  <a:lnTo>
                    <a:pt x="565" y="1950"/>
                  </a:lnTo>
                  <a:lnTo>
                    <a:pt x="417" y="1920"/>
                  </a:lnTo>
                  <a:lnTo>
                    <a:pt x="366" y="1710"/>
                  </a:lnTo>
                  <a:lnTo>
                    <a:pt x="200" y="1554"/>
                  </a:lnTo>
                  <a:lnTo>
                    <a:pt x="175" y="1431"/>
                  </a:lnTo>
                  <a:lnTo>
                    <a:pt x="0" y="1369"/>
                  </a:lnTo>
                  <a:lnTo>
                    <a:pt x="0" y="1369"/>
                  </a:lnTo>
                  <a:close/>
                </a:path>
              </a:pathLst>
            </a:custGeom>
            <a:solidFill>
              <a:srgbClr val="E67E22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4">
              <a:extLst>
                <a:ext uri="{FF2B5EF4-FFF2-40B4-BE49-F238E27FC236}">
                  <a16:creationId xmlns:a16="http://schemas.microsoft.com/office/drawing/2014/main" id="{E5C42376-0174-49C6-83C1-43FC67511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788" y="1762125"/>
              <a:ext cx="103188" cy="104775"/>
            </a:xfrm>
            <a:custGeom>
              <a:avLst/>
              <a:gdLst>
                <a:gd name="T0" fmla="*/ 341 w 450"/>
                <a:gd name="T1" fmla="*/ 0 h 462"/>
                <a:gd name="T2" fmla="*/ 441 w 450"/>
                <a:gd name="T3" fmla="*/ 178 h 462"/>
                <a:gd name="T4" fmla="*/ 450 w 450"/>
                <a:gd name="T5" fmla="*/ 375 h 462"/>
                <a:gd name="T6" fmla="*/ 325 w 450"/>
                <a:gd name="T7" fmla="*/ 462 h 462"/>
                <a:gd name="T8" fmla="*/ 152 w 450"/>
                <a:gd name="T9" fmla="*/ 329 h 462"/>
                <a:gd name="T10" fmla="*/ 33 w 450"/>
                <a:gd name="T11" fmla="*/ 367 h 462"/>
                <a:gd name="T12" fmla="*/ 0 w 450"/>
                <a:gd name="T13" fmla="*/ 312 h 462"/>
                <a:gd name="T14" fmla="*/ 103 w 450"/>
                <a:gd name="T15" fmla="*/ 184 h 462"/>
                <a:gd name="T16" fmla="*/ 114 w 450"/>
                <a:gd name="T17" fmla="*/ 39 h 462"/>
                <a:gd name="T18" fmla="*/ 341 w 450"/>
                <a:gd name="T19" fmla="*/ 0 h 462"/>
                <a:gd name="T20" fmla="*/ 341 w 450"/>
                <a:gd name="T21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0" h="462">
                  <a:moveTo>
                    <a:pt x="341" y="0"/>
                  </a:moveTo>
                  <a:lnTo>
                    <a:pt x="441" y="178"/>
                  </a:lnTo>
                  <a:lnTo>
                    <a:pt x="450" y="375"/>
                  </a:lnTo>
                  <a:lnTo>
                    <a:pt x="325" y="462"/>
                  </a:lnTo>
                  <a:lnTo>
                    <a:pt x="152" y="329"/>
                  </a:lnTo>
                  <a:lnTo>
                    <a:pt x="33" y="367"/>
                  </a:lnTo>
                  <a:lnTo>
                    <a:pt x="0" y="312"/>
                  </a:lnTo>
                  <a:lnTo>
                    <a:pt x="103" y="184"/>
                  </a:lnTo>
                  <a:lnTo>
                    <a:pt x="114" y="39"/>
                  </a:lnTo>
                  <a:lnTo>
                    <a:pt x="341" y="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607D8B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5">
              <a:extLst>
                <a:ext uri="{FF2B5EF4-FFF2-40B4-BE49-F238E27FC236}">
                  <a16:creationId xmlns:a16="http://schemas.microsoft.com/office/drawing/2014/main" id="{ECD78183-2E32-017C-0CD2-B36170E712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325" y="1306513"/>
              <a:ext cx="26988" cy="26988"/>
            </a:xfrm>
            <a:custGeom>
              <a:avLst/>
              <a:gdLst>
                <a:gd name="T0" fmla="*/ 112 w 120"/>
                <a:gd name="T1" fmla="*/ 0 h 113"/>
                <a:gd name="T2" fmla="*/ 120 w 120"/>
                <a:gd name="T3" fmla="*/ 113 h 113"/>
                <a:gd name="T4" fmla="*/ 0 w 120"/>
                <a:gd name="T5" fmla="*/ 25 h 113"/>
                <a:gd name="T6" fmla="*/ 112 w 120"/>
                <a:gd name="T7" fmla="*/ 0 h 113"/>
                <a:gd name="T8" fmla="*/ 112 w 120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13">
                  <a:moveTo>
                    <a:pt x="112" y="0"/>
                  </a:moveTo>
                  <a:lnTo>
                    <a:pt x="120" y="113"/>
                  </a:lnTo>
                  <a:lnTo>
                    <a:pt x="0" y="25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9B59B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6">
              <a:extLst>
                <a:ext uri="{FF2B5EF4-FFF2-40B4-BE49-F238E27FC236}">
                  <a16:creationId xmlns:a16="http://schemas.microsoft.com/office/drawing/2014/main" id="{A60787D2-59F0-7F8E-F5B5-1EFBF12AC31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438" y="2241550"/>
              <a:ext cx="1906588" cy="1349375"/>
            </a:xfrm>
            <a:custGeom>
              <a:avLst/>
              <a:gdLst>
                <a:gd name="T0" fmla="*/ 7459 w 8406"/>
                <a:gd name="T1" fmla="*/ 3176 h 5955"/>
                <a:gd name="T2" fmla="*/ 7257 w 8406"/>
                <a:gd name="T3" fmla="*/ 3418 h 5955"/>
                <a:gd name="T4" fmla="*/ 7680 w 8406"/>
                <a:gd name="T5" fmla="*/ 3612 h 5955"/>
                <a:gd name="T6" fmla="*/ 7596 w 8406"/>
                <a:gd name="T7" fmla="*/ 4052 h 5955"/>
                <a:gd name="T8" fmla="*/ 7102 w 8406"/>
                <a:gd name="T9" fmla="*/ 4583 h 5955"/>
                <a:gd name="T10" fmla="*/ 6610 w 8406"/>
                <a:gd name="T11" fmla="*/ 4951 h 5955"/>
                <a:gd name="T12" fmla="*/ 6128 w 8406"/>
                <a:gd name="T13" fmla="*/ 5666 h 5955"/>
                <a:gd name="T14" fmla="*/ 5592 w 8406"/>
                <a:gd name="T15" fmla="*/ 5527 h 5955"/>
                <a:gd name="T16" fmla="*/ 5022 w 8406"/>
                <a:gd name="T17" fmla="*/ 5336 h 5955"/>
                <a:gd name="T18" fmla="*/ 3715 w 8406"/>
                <a:gd name="T19" fmla="*/ 5647 h 5955"/>
                <a:gd name="T20" fmla="*/ 3371 w 8406"/>
                <a:gd name="T21" fmla="*/ 5325 h 5955"/>
                <a:gd name="T22" fmla="*/ 2481 w 8406"/>
                <a:gd name="T23" fmla="*/ 5680 h 5955"/>
                <a:gd name="T24" fmla="*/ 1947 w 8406"/>
                <a:gd name="T25" fmla="*/ 5647 h 5955"/>
                <a:gd name="T26" fmla="*/ 448 w 8406"/>
                <a:gd name="T27" fmla="*/ 5238 h 5955"/>
                <a:gd name="T28" fmla="*/ 80 w 8406"/>
                <a:gd name="T29" fmla="*/ 4983 h 5955"/>
                <a:gd name="T30" fmla="*/ 345 w 8406"/>
                <a:gd name="T31" fmla="*/ 4268 h 5955"/>
                <a:gd name="T32" fmla="*/ 691 w 8406"/>
                <a:gd name="T33" fmla="*/ 3744 h 5955"/>
                <a:gd name="T34" fmla="*/ 915 w 8406"/>
                <a:gd name="T35" fmla="*/ 3239 h 5955"/>
                <a:gd name="T36" fmla="*/ 743 w 8406"/>
                <a:gd name="T37" fmla="*/ 2608 h 5955"/>
                <a:gd name="T38" fmla="*/ 899 w 8406"/>
                <a:gd name="T39" fmla="*/ 2204 h 5955"/>
                <a:gd name="T40" fmla="*/ 854 w 8406"/>
                <a:gd name="T41" fmla="*/ 1923 h 5955"/>
                <a:gd name="T42" fmla="*/ 1324 w 8406"/>
                <a:gd name="T43" fmla="*/ 1807 h 5955"/>
                <a:gd name="T44" fmla="*/ 1297 w 8406"/>
                <a:gd name="T45" fmla="*/ 2034 h 5955"/>
                <a:gd name="T46" fmla="*/ 1720 w 8406"/>
                <a:gd name="T47" fmla="*/ 2109 h 5955"/>
                <a:gd name="T48" fmla="*/ 1698 w 8406"/>
                <a:gd name="T49" fmla="*/ 2477 h 5955"/>
                <a:gd name="T50" fmla="*/ 1682 w 8406"/>
                <a:gd name="T51" fmla="*/ 2914 h 5955"/>
                <a:gd name="T52" fmla="*/ 1640 w 8406"/>
                <a:gd name="T53" fmla="*/ 3133 h 5955"/>
                <a:gd name="T54" fmla="*/ 1924 w 8406"/>
                <a:gd name="T55" fmla="*/ 2884 h 5955"/>
                <a:gd name="T56" fmla="*/ 2378 w 8406"/>
                <a:gd name="T57" fmla="*/ 2660 h 5955"/>
                <a:gd name="T58" fmla="*/ 2648 w 8406"/>
                <a:gd name="T59" fmla="*/ 2758 h 5955"/>
                <a:gd name="T60" fmla="*/ 2957 w 8406"/>
                <a:gd name="T61" fmla="*/ 2348 h 5955"/>
                <a:gd name="T62" fmla="*/ 2765 w 8406"/>
                <a:gd name="T63" fmla="*/ 1893 h 5955"/>
                <a:gd name="T64" fmla="*/ 3183 w 8406"/>
                <a:gd name="T65" fmla="*/ 1455 h 5955"/>
                <a:gd name="T66" fmla="*/ 2495 w 8406"/>
                <a:gd name="T67" fmla="*/ 1422 h 5955"/>
                <a:gd name="T68" fmla="*/ 2950 w 8406"/>
                <a:gd name="T69" fmla="*/ 697 h 5955"/>
                <a:gd name="T70" fmla="*/ 3972 w 8406"/>
                <a:gd name="T71" fmla="*/ 66 h 5955"/>
                <a:gd name="T72" fmla="*/ 4536 w 8406"/>
                <a:gd name="T73" fmla="*/ 66 h 5955"/>
                <a:gd name="T74" fmla="*/ 4760 w 8406"/>
                <a:gd name="T75" fmla="*/ 792 h 5955"/>
                <a:gd name="T76" fmla="*/ 4094 w 8406"/>
                <a:gd name="T77" fmla="*/ 1515 h 5955"/>
                <a:gd name="T78" fmla="*/ 4105 w 8406"/>
                <a:gd name="T79" fmla="*/ 2316 h 5955"/>
                <a:gd name="T80" fmla="*/ 4307 w 8406"/>
                <a:gd name="T81" fmla="*/ 2540 h 5955"/>
                <a:gd name="T82" fmla="*/ 4529 w 8406"/>
                <a:gd name="T83" fmla="*/ 2288 h 5955"/>
                <a:gd name="T84" fmla="*/ 4542 w 8406"/>
                <a:gd name="T85" fmla="*/ 1573 h 5955"/>
                <a:gd name="T86" fmla="*/ 4698 w 8406"/>
                <a:gd name="T87" fmla="*/ 1376 h 5955"/>
                <a:gd name="T88" fmla="*/ 4842 w 8406"/>
                <a:gd name="T89" fmla="*/ 1669 h 5955"/>
                <a:gd name="T90" fmla="*/ 5091 w 8406"/>
                <a:gd name="T91" fmla="*/ 1557 h 5955"/>
                <a:gd name="T92" fmla="*/ 5134 w 8406"/>
                <a:gd name="T93" fmla="*/ 1862 h 5955"/>
                <a:gd name="T94" fmla="*/ 5609 w 8406"/>
                <a:gd name="T95" fmla="*/ 1777 h 5955"/>
                <a:gd name="T96" fmla="*/ 6136 w 8406"/>
                <a:gd name="T97" fmla="*/ 1745 h 5955"/>
                <a:gd name="T98" fmla="*/ 6122 w 8406"/>
                <a:gd name="T99" fmla="*/ 1870 h 5955"/>
                <a:gd name="T100" fmla="*/ 6272 w 8406"/>
                <a:gd name="T101" fmla="*/ 1777 h 5955"/>
                <a:gd name="T102" fmla="*/ 6526 w 8406"/>
                <a:gd name="T103" fmla="*/ 1709 h 5955"/>
                <a:gd name="T104" fmla="*/ 6911 w 8406"/>
                <a:gd name="T105" fmla="*/ 1756 h 5955"/>
                <a:gd name="T106" fmla="*/ 7187 w 8406"/>
                <a:gd name="T107" fmla="*/ 1723 h 5955"/>
                <a:gd name="T108" fmla="*/ 7743 w 8406"/>
                <a:gd name="T109" fmla="*/ 2122 h 5955"/>
                <a:gd name="T110" fmla="*/ 7937 w 8406"/>
                <a:gd name="T111" fmla="*/ 2237 h 5955"/>
                <a:gd name="T112" fmla="*/ 8300 w 8406"/>
                <a:gd name="T113" fmla="*/ 2204 h 5955"/>
                <a:gd name="T114" fmla="*/ 8360 w 8406"/>
                <a:gd name="T115" fmla="*/ 2608 h 5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406" h="5955">
                  <a:moveTo>
                    <a:pt x="8401" y="2949"/>
                  </a:moveTo>
                  <a:lnTo>
                    <a:pt x="8149" y="3184"/>
                  </a:lnTo>
                  <a:lnTo>
                    <a:pt x="7582" y="3126"/>
                  </a:lnTo>
                  <a:lnTo>
                    <a:pt x="7459" y="3176"/>
                  </a:lnTo>
                  <a:lnTo>
                    <a:pt x="7340" y="3083"/>
                  </a:lnTo>
                  <a:lnTo>
                    <a:pt x="7279" y="3103"/>
                  </a:lnTo>
                  <a:lnTo>
                    <a:pt x="7345" y="3269"/>
                  </a:lnTo>
                  <a:lnTo>
                    <a:pt x="7257" y="3418"/>
                  </a:lnTo>
                  <a:lnTo>
                    <a:pt x="7293" y="3496"/>
                  </a:lnTo>
                  <a:lnTo>
                    <a:pt x="7416" y="3435"/>
                  </a:lnTo>
                  <a:lnTo>
                    <a:pt x="7577" y="3481"/>
                  </a:lnTo>
                  <a:lnTo>
                    <a:pt x="7680" y="3612"/>
                  </a:lnTo>
                  <a:lnTo>
                    <a:pt x="7828" y="3673"/>
                  </a:lnTo>
                  <a:lnTo>
                    <a:pt x="7801" y="3840"/>
                  </a:lnTo>
                  <a:lnTo>
                    <a:pt x="7602" y="3951"/>
                  </a:lnTo>
                  <a:lnTo>
                    <a:pt x="7596" y="4052"/>
                  </a:lnTo>
                  <a:lnTo>
                    <a:pt x="7443" y="4167"/>
                  </a:lnTo>
                  <a:lnTo>
                    <a:pt x="7435" y="4344"/>
                  </a:lnTo>
                  <a:lnTo>
                    <a:pt x="7315" y="4465"/>
                  </a:lnTo>
                  <a:lnTo>
                    <a:pt x="7102" y="4583"/>
                  </a:lnTo>
                  <a:lnTo>
                    <a:pt x="7045" y="4522"/>
                  </a:lnTo>
                  <a:lnTo>
                    <a:pt x="6859" y="4555"/>
                  </a:lnTo>
                  <a:lnTo>
                    <a:pt x="6703" y="4973"/>
                  </a:lnTo>
                  <a:lnTo>
                    <a:pt x="6610" y="4951"/>
                  </a:lnTo>
                  <a:lnTo>
                    <a:pt x="6532" y="5243"/>
                  </a:lnTo>
                  <a:lnTo>
                    <a:pt x="6453" y="5308"/>
                  </a:lnTo>
                  <a:lnTo>
                    <a:pt x="6398" y="5710"/>
                  </a:lnTo>
                  <a:lnTo>
                    <a:pt x="6128" y="5666"/>
                  </a:lnTo>
                  <a:lnTo>
                    <a:pt x="6128" y="5579"/>
                  </a:lnTo>
                  <a:lnTo>
                    <a:pt x="5920" y="5414"/>
                  </a:lnTo>
                  <a:lnTo>
                    <a:pt x="5743" y="5507"/>
                  </a:lnTo>
                  <a:lnTo>
                    <a:pt x="5592" y="5527"/>
                  </a:lnTo>
                  <a:lnTo>
                    <a:pt x="5506" y="5461"/>
                  </a:lnTo>
                  <a:lnTo>
                    <a:pt x="5320" y="5519"/>
                  </a:lnTo>
                  <a:lnTo>
                    <a:pt x="5244" y="5388"/>
                  </a:lnTo>
                  <a:lnTo>
                    <a:pt x="5022" y="5336"/>
                  </a:lnTo>
                  <a:lnTo>
                    <a:pt x="4577" y="5565"/>
                  </a:lnTo>
                  <a:lnTo>
                    <a:pt x="4217" y="5543"/>
                  </a:lnTo>
                  <a:lnTo>
                    <a:pt x="4159" y="5421"/>
                  </a:lnTo>
                  <a:lnTo>
                    <a:pt x="3715" y="5647"/>
                  </a:lnTo>
                  <a:lnTo>
                    <a:pt x="3314" y="5653"/>
                  </a:lnTo>
                  <a:lnTo>
                    <a:pt x="3257" y="5502"/>
                  </a:lnTo>
                  <a:lnTo>
                    <a:pt x="3393" y="5489"/>
                  </a:lnTo>
                  <a:lnTo>
                    <a:pt x="3371" y="5325"/>
                  </a:lnTo>
                  <a:lnTo>
                    <a:pt x="3164" y="5251"/>
                  </a:lnTo>
                  <a:lnTo>
                    <a:pt x="2659" y="5423"/>
                  </a:lnTo>
                  <a:lnTo>
                    <a:pt x="2620" y="5546"/>
                  </a:lnTo>
                  <a:lnTo>
                    <a:pt x="2481" y="5680"/>
                  </a:lnTo>
                  <a:lnTo>
                    <a:pt x="2468" y="5824"/>
                  </a:lnTo>
                  <a:lnTo>
                    <a:pt x="2138" y="5955"/>
                  </a:lnTo>
                  <a:lnTo>
                    <a:pt x="1965" y="5869"/>
                  </a:lnTo>
                  <a:lnTo>
                    <a:pt x="1947" y="5647"/>
                  </a:lnTo>
                  <a:lnTo>
                    <a:pt x="1103" y="5587"/>
                  </a:lnTo>
                  <a:lnTo>
                    <a:pt x="917" y="5404"/>
                  </a:lnTo>
                  <a:lnTo>
                    <a:pt x="625" y="5355"/>
                  </a:lnTo>
                  <a:lnTo>
                    <a:pt x="448" y="5238"/>
                  </a:lnTo>
                  <a:lnTo>
                    <a:pt x="423" y="5000"/>
                  </a:lnTo>
                  <a:lnTo>
                    <a:pt x="350" y="4918"/>
                  </a:lnTo>
                  <a:lnTo>
                    <a:pt x="194" y="5008"/>
                  </a:lnTo>
                  <a:lnTo>
                    <a:pt x="80" y="4983"/>
                  </a:lnTo>
                  <a:lnTo>
                    <a:pt x="28" y="4598"/>
                  </a:lnTo>
                  <a:lnTo>
                    <a:pt x="208" y="4538"/>
                  </a:lnTo>
                  <a:lnTo>
                    <a:pt x="0" y="4421"/>
                  </a:lnTo>
                  <a:lnTo>
                    <a:pt x="345" y="4268"/>
                  </a:lnTo>
                  <a:lnTo>
                    <a:pt x="429" y="4093"/>
                  </a:lnTo>
                  <a:lnTo>
                    <a:pt x="337" y="4027"/>
                  </a:lnTo>
                  <a:lnTo>
                    <a:pt x="309" y="3869"/>
                  </a:lnTo>
                  <a:lnTo>
                    <a:pt x="691" y="3744"/>
                  </a:lnTo>
                  <a:lnTo>
                    <a:pt x="506" y="3612"/>
                  </a:lnTo>
                  <a:lnTo>
                    <a:pt x="617" y="3481"/>
                  </a:lnTo>
                  <a:lnTo>
                    <a:pt x="833" y="3378"/>
                  </a:lnTo>
                  <a:lnTo>
                    <a:pt x="915" y="3239"/>
                  </a:lnTo>
                  <a:lnTo>
                    <a:pt x="890" y="3042"/>
                  </a:lnTo>
                  <a:lnTo>
                    <a:pt x="959" y="2851"/>
                  </a:lnTo>
                  <a:lnTo>
                    <a:pt x="874" y="2646"/>
                  </a:lnTo>
                  <a:lnTo>
                    <a:pt x="743" y="2608"/>
                  </a:lnTo>
                  <a:lnTo>
                    <a:pt x="857" y="2439"/>
                  </a:lnTo>
                  <a:lnTo>
                    <a:pt x="732" y="2351"/>
                  </a:lnTo>
                  <a:lnTo>
                    <a:pt x="803" y="2084"/>
                  </a:lnTo>
                  <a:lnTo>
                    <a:pt x="899" y="2204"/>
                  </a:lnTo>
                  <a:lnTo>
                    <a:pt x="969" y="2187"/>
                  </a:lnTo>
                  <a:lnTo>
                    <a:pt x="994" y="2103"/>
                  </a:lnTo>
                  <a:lnTo>
                    <a:pt x="857" y="2062"/>
                  </a:lnTo>
                  <a:lnTo>
                    <a:pt x="854" y="1923"/>
                  </a:lnTo>
                  <a:lnTo>
                    <a:pt x="1013" y="1999"/>
                  </a:lnTo>
                  <a:lnTo>
                    <a:pt x="1108" y="1969"/>
                  </a:lnTo>
                  <a:lnTo>
                    <a:pt x="1149" y="1822"/>
                  </a:lnTo>
                  <a:lnTo>
                    <a:pt x="1324" y="1807"/>
                  </a:lnTo>
                  <a:lnTo>
                    <a:pt x="1322" y="1936"/>
                  </a:lnTo>
                  <a:lnTo>
                    <a:pt x="1250" y="1958"/>
                  </a:lnTo>
                  <a:lnTo>
                    <a:pt x="1400" y="1985"/>
                  </a:lnTo>
                  <a:lnTo>
                    <a:pt x="1297" y="2034"/>
                  </a:lnTo>
                  <a:lnTo>
                    <a:pt x="1196" y="1978"/>
                  </a:lnTo>
                  <a:lnTo>
                    <a:pt x="1193" y="2144"/>
                  </a:lnTo>
                  <a:lnTo>
                    <a:pt x="1436" y="2179"/>
                  </a:lnTo>
                  <a:lnTo>
                    <a:pt x="1720" y="2109"/>
                  </a:lnTo>
                  <a:lnTo>
                    <a:pt x="1780" y="2174"/>
                  </a:lnTo>
                  <a:lnTo>
                    <a:pt x="1832" y="2401"/>
                  </a:lnTo>
                  <a:lnTo>
                    <a:pt x="1728" y="2406"/>
                  </a:lnTo>
                  <a:lnTo>
                    <a:pt x="1698" y="2477"/>
                  </a:lnTo>
                  <a:lnTo>
                    <a:pt x="1761" y="2617"/>
                  </a:lnTo>
                  <a:lnTo>
                    <a:pt x="1701" y="2739"/>
                  </a:lnTo>
                  <a:lnTo>
                    <a:pt x="1755" y="2816"/>
                  </a:lnTo>
                  <a:lnTo>
                    <a:pt x="1682" y="2914"/>
                  </a:lnTo>
                  <a:lnTo>
                    <a:pt x="1493" y="2867"/>
                  </a:lnTo>
                  <a:lnTo>
                    <a:pt x="1450" y="2919"/>
                  </a:lnTo>
                  <a:lnTo>
                    <a:pt x="1551" y="3100"/>
                  </a:lnTo>
                  <a:lnTo>
                    <a:pt x="1640" y="3133"/>
                  </a:lnTo>
                  <a:lnTo>
                    <a:pt x="1679" y="3001"/>
                  </a:lnTo>
                  <a:lnTo>
                    <a:pt x="1736" y="3040"/>
                  </a:lnTo>
                  <a:lnTo>
                    <a:pt x="1924" y="2957"/>
                  </a:lnTo>
                  <a:lnTo>
                    <a:pt x="1924" y="2884"/>
                  </a:lnTo>
                  <a:lnTo>
                    <a:pt x="2053" y="2786"/>
                  </a:lnTo>
                  <a:lnTo>
                    <a:pt x="2113" y="2564"/>
                  </a:lnTo>
                  <a:lnTo>
                    <a:pt x="2148" y="2635"/>
                  </a:lnTo>
                  <a:lnTo>
                    <a:pt x="2378" y="2660"/>
                  </a:lnTo>
                  <a:lnTo>
                    <a:pt x="2430" y="2718"/>
                  </a:lnTo>
                  <a:lnTo>
                    <a:pt x="2572" y="2617"/>
                  </a:lnTo>
                  <a:lnTo>
                    <a:pt x="2566" y="2695"/>
                  </a:lnTo>
                  <a:lnTo>
                    <a:pt x="2648" y="2758"/>
                  </a:lnTo>
                  <a:lnTo>
                    <a:pt x="2768" y="2753"/>
                  </a:lnTo>
                  <a:lnTo>
                    <a:pt x="2716" y="2356"/>
                  </a:lnTo>
                  <a:lnTo>
                    <a:pt x="2826" y="2431"/>
                  </a:lnTo>
                  <a:lnTo>
                    <a:pt x="2957" y="2348"/>
                  </a:lnTo>
                  <a:lnTo>
                    <a:pt x="2915" y="2220"/>
                  </a:lnTo>
                  <a:lnTo>
                    <a:pt x="2700" y="2084"/>
                  </a:lnTo>
                  <a:lnTo>
                    <a:pt x="2795" y="2021"/>
                  </a:lnTo>
                  <a:lnTo>
                    <a:pt x="2765" y="1893"/>
                  </a:lnTo>
                  <a:lnTo>
                    <a:pt x="2910" y="1819"/>
                  </a:lnTo>
                  <a:lnTo>
                    <a:pt x="3272" y="1767"/>
                  </a:lnTo>
                  <a:lnTo>
                    <a:pt x="3254" y="1488"/>
                  </a:lnTo>
                  <a:lnTo>
                    <a:pt x="3183" y="1455"/>
                  </a:lnTo>
                  <a:lnTo>
                    <a:pt x="3085" y="1557"/>
                  </a:lnTo>
                  <a:lnTo>
                    <a:pt x="2841" y="1590"/>
                  </a:lnTo>
                  <a:lnTo>
                    <a:pt x="2695" y="1557"/>
                  </a:lnTo>
                  <a:lnTo>
                    <a:pt x="2495" y="1422"/>
                  </a:lnTo>
                  <a:lnTo>
                    <a:pt x="2438" y="1139"/>
                  </a:lnTo>
                  <a:lnTo>
                    <a:pt x="2501" y="1022"/>
                  </a:lnTo>
                  <a:lnTo>
                    <a:pt x="2683" y="948"/>
                  </a:lnTo>
                  <a:lnTo>
                    <a:pt x="2950" y="697"/>
                  </a:lnTo>
                  <a:lnTo>
                    <a:pt x="3605" y="360"/>
                  </a:lnTo>
                  <a:lnTo>
                    <a:pt x="3783" y="197"/>
                  </a:lnTo>
                  <a:lnTo>
                    <a:pt x="3950" y="181"/>
                  </a:lnTo>
                  <a:lnTo>
                    <a:pt x="3972" y="66"/>
                  </a:lnTo>
                  <a:lnTo>
                    <a:pt x="4065" y="35"/>
                  </a:lnTo>
                  <a:lnTo>
                    <a:pt x="4204" y="0"/>
                  </a:lnTo>
                  <a:lnTo>
                    <a:pt x="4400" y="106"/>
                  </a:lnTo>
                  <a:lnTo>
                    <a:pt x="4536" y="66"/>
                  </a:lnTo>
                  <a:lnTo>
                    <a:pt x="4738" y="164"/>
                  </a:lnTo>
                  <a:lnTo>
                    <a:pt x="4861" y="530"/>
                  </a:lnTo>
                  <a:lnTo>
                    <a:pt x="4746" y="634"/>
                  </a:lnTo>
                  <a:lnTo>
                    <a:pt x="4760" y="792"/>
                  </a:lnTo>
                  <a:lnTo>
                    <a:pt x="4556" y="1114"/>
                  </a:lnTo>
                  <a:lnTo>
                    <a:pt x="4564" y="1268"/>
                  </a:lnTo>
                  <a:lnTo>
                    <a:pt x="4206" y="1357"/>
                  </a:lnTo>
                  <a:lnTo>
                    <a:pt x="4094" y="1515"/>
                  </a:lnTo>
                  <a:lnTo>
                    <a:pt x="4201" y="1737"/>
                  </a:lnTo>
                  <a:lnTo>
                    <a:pt x="4157" y="1925"/>
                  </a:lnTo>
                  <a:lnTo>
                    <a:pt x="4010" y="2067"/>
                  </a:lnTo>
                  <a:lnTo>
                    <a:pt x="4105" y="2316"/>
                  </a:lnTo>
                  <a:lnTo>
                    <a:pt x="4056" y="2425"/>
                  </a:lnTo>
                  <a:lnTo>
                    <a:pt x="4176" y="2542"/>
                  </a:lnTo>
                  <a:lnTo>
                    <a:pt x="4182" y="2643"/>
                  </a:lnTo>
                  <a:lnTo>
                    <a:pt x="4307" y="2540"/>
                  </a:lnTo>
                  <a:lnTo>
                    <a:pt x="4610" y="2739"/>
                  </a:lnTo>
                  <a:lnTo>
                    <a:pt x="4766" y="2532"/>
                  </a:lnTo>
                  <a:lnTo>
                    <a:pt x="4670" y="2321"/>
                  </a:lnTo>
                  <a:lnTo>
                    <a:pt x="4529" y="2288"/>
                  </a:lnTo>
                  <a:lnTo>
                    <a:pt x="4534" y="2089"/>
                  </a:lnTo>
                  <a:lnTo>
                    <a:pt x="4340" y="1646"/>
                  </a:lnTo>
                  <a:lnTo>
                    <a:pt x="4405" y="1510"/>
                  </a:lnTo>
                  <a:lnTo>
                    <a:pt x="4542" y="1573"/>
                  </a:lnTo>
                  <a:lnTo>
                    <a:pt x="4542" y="1420"/>
                  </a:lnTo>
                  <a:lnTo>
                    <a:pt x="4594" y="1390"/>
                  </a:lnTo>
                  <a:lnTo>
                    <a:pt x="4643" y="1500"/>
                  </a:lnTo>
                  <a:lnTo>
                    <a:pt x="4698" y="1376"/>
                  </a:lnTo>
                  <a:lnTo>
                    <a:pt x="4760" y="1492"/>
                  </a:lnTo>
                  <a:lnTo>
                    <a:pt x="4673" y="1745"/>
                  </a:lnTo>
                  <a:lnTo>
                    <a:pt x="4796" y="1641"/>
                  </a:lnTo>
                  <a:lnTo>
                    <a:pt x="4842" y="1669"/>
                  </a:lnTo>
                  <a:lnTo>
                    <a:pt x="4821" y="1754"/>
                  </a:lnTo>
                  <a:lnTo>
                    <a:pt x="5060" y="1764"/>
                  </a:lnTo>
                  <a:lnTo>
                    <a:pt x="5045" y="1628"/>
                  </a:lnTo>
                  <a:lnTo>
                    <a:pt x="5091" y="1557"/>
                  </a:lnTo>
                  <a:lnTo>
                    <a:pt x="5091" y="1682"/>
                  </a:lnTo>
                  <a:lnTo>
                    <a:pt x="5214" y="1628"/>
                  </a:lnTo>
                  <a:lnTo>
                    <a:pt x="5115" y="1784"/>
                  </a:lnTo>
                  <a:lnTo>
                    <a:pt x="5134" y="1862"/>
                  </a:lnTo>
                  <a:lnTo>
                    <a:pt x="5172" y="1789"/>
                  </a:lnTo>
                  <a:lnTo>
                    <a:pt x="5249" y="1827"/>
                  </a:lnTo>
                  <a:lnTo>
                    <a:pt x="5320" y="1751"/>
                  </a:lnTo>
                  <a:lnTo>
                    <a:pt x="5609" y="1777"/>
                  </a:lnTo>
                  <a:lnTo>
                    <a:pt x="5590" y="1688"/>
                  </a:lnTo>
                  <a:lnTo>
                    <a:pt x="5925" y="1505"/>
                  </a:lnTo>
                  <a:lnTo>
                    <a:pt x="6005" y="1507"/>
                  </a:lnTo>
                  <a:lnTo>
                    <a:pt x="6136" y="1745"/>
                  </a:lnTo>
                  <a:lnTo>
                    <a:pt x="5994" y="1847"/>
                  </a:lnTo>
                  <a:lnTo>
                    <a:pt x="6018" y="1925"/>
                  </a:lnTo>
                  <a:lnTo>
                    <a:pt x="6122" y="1923"/>
                  </a:lnTo>
                  <a:lnTo>
                    <a:pt x="6122" y="1870"/>
                  </a:lnTo>
                  <a:lnTo>
                    <a:pt x="6191" y="1917"/>
                  </a:lnTo>
                  <a:lnTo>
                    <a:pt x="6224" y="1885"/>
                  </a:lnTo>
                  <a:lnTo>
                    <a:pt x="6171" y="1816"/>
                  </a:lnTo>
                  <a:lnTo>
                    <a:pt x="6272" y="1777"/>
                  </a:lnTo>
                  <a:lnTo>
                    <a:pt x="6340" y="1860"/>
                  </a:lnTo>
                  <a:lnTo>
                    <a:pt x="6416" y="1852"/>
                  </a:lnTo>
                  <a:lnTo>
                    <a:pt x="6368" y="1781"/>
                  </a:lnTo>
                  <a:lnTo>
                    <a:pt x="6526" y="1709"/>
                  </a:lnTo>
                  <a:lnTo>
                    <a:pt x="6458" y="1953"/>
                  </a:lnTo>
                  <a:lnTo>
                    <a:pt x="6778" y="2029"/>
                  </a:lnTo>
                  <a:lnTo>
                    <a:pt x="6854" y="1978"/>
                  </a:lnTo>
                  <a:lnTo>
                    <a:pt x="6911" y="1756"/>
                  </a:lnTo>
                  <a:lnTo>
                    <a:pt x="7078" y="1824"/>
                  </a:lnTo>
                  <a:lnTo>
                    <a:pt x="7124" y="1800"/>
                  </a:lnTo>
                  <a:lnTo>
                    <a:pt x="7083" y="1759"/>
                  </a:lnTo>
                  <a:lnTo>
                    <a:pt x="7187" y="1723"/>
                  </a:lnTo>
                  <a:lnTo>
                    <a:pt x="7227" y="1840"/>
                  </a:lnTo>
                  <a:lnTo>
                    <a:pt x="7476" y="1898"/>
                  </a:lnTo>
                  <a:lnTo>
                    <a:pt x="7587" y="2059"/>
                  </a:lnTo>
                  <a:lnTo>
                    <a:pt x="7743" y="2122"/>
                  </a:lnTo>
                  <a:lnTo>
                    <a:pt x="7826" y="2084"/>
                  </a:lnTo>
                  <a:lnTo>
                    <a:pt x="7826" y="2165"/>
                  </a:lnTo>
                  <a:lnTo>
                    <a:pt x="7877" y="2139"/>
                  </a:lnTo>
                  <a:lnTo>
                    <a:pt x="7937" y="2237"/>
                  </a:lnTo>
                  <a:lnTo>
                    <a:pt x="7920" y="2302"/>
                  </a:lnTo>
                  <a:lnTo>
                    <a:pt x="8019" y="2297"/>
                  </a:lnTo>
                  <a:lnTo>
                    <a:pt x="8046" y="2207"/>
                  </a:lnTo>
                  <a:lnTo>
                    <a:pt x="8300" y="2204"/>
                  </a:lnTo>
                  <a:lnTo>
                    <a:pt x="8360" y="2255"/>
                  </a:lnTo>
                  <a:lnTo>
                    <a:pt x="8406" y="2346"/>
                  </a:lnTo>
                  <a:lnTo>
                    <a:pt x="8327" y="2378"/>
                  </a:lnTo>
                  <a:lnTo>
                    <a:pt x="8360" y="2608"/>
                  </a:lnTo>
                  <a:lnTo>
                    <a:pt x="8275" y="2763"/>
                  </a:lnTo>
                  <a:lnTo>
                    <a:pt x="8401" y="2949"/>
                  </a:lnTo>
                  <a:lnTo>
                    <a:pt x="8401" y="2949"/>
                  </a:lnTo>
                  <a:close/>
                </a:path>
              </a:pathLst>
            </a:custGeom>
            <a:solidFill>
              <a:srgbClr val="FFA726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7">
              <a:extLst>
                <a:ext uri="{FF2B5EF4-FFF2-40B4-BE49-F238E27FC236}">
                  <a16:creationId xmlns:a16="http://schemas.microsoft.com/office/drawing/2014/main" id="{9B2A67F7-6E6B-664D-99BB-E559689E6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874963"/>
              <a:ext cx="881063" cy="1498600"/>
            </a:xfrm>
            <a:custGeom>
              <a:avLst/>
              <a:gdLst>
                <a:gd name="T0" fmla="*/ 3076 w 3889"/>
                <a:gd name="T1" fmla="*/ 62 h 6607"/>
                <a:gd name="T2" fmla="*/ 3267 w 3889"/>
                <a:gd name="T3" fmla="*/ 341 h 6607"/>
                <a:gd name="T4" fmla="*/ 3466 w 3889"/>
                <a:gd name="T5" fmla="*/ 581 h 6607"/>
                <a:gd name="T6" fmla="*/ 3562 w 3889"/>
                <a:gd name="T7" fmla="*/ 589 h 6607"/>
                <a:gd name="T8" fmla="*/ 3580 w 3889"/>
                <a:gd name="T9" fmla="*/ 792 h 6607"/>
                <a:gd name="T10" fmla="*/ 3676 w 3889"/>
                <a:gd name="T11" fmla="*/ 1165 h 6607"/>
                <a:gd name="T12" fmla="*/ 3889 w 3889"/>
                <a:gd name="T13" fmla="*/ 1296 h 6607"/>
                <a:gd name="T14" fmla="*/ 3537 w 3889"/>
                <a:gd name="T15" fmla="*/ 1807 h 6607"/>
                <a:gd name="T16" fmla="*/ 3152 w 3889"/>
                <a:gd name="T17" fmla="*/ 2091 h 6607"/>
                <a:gd name="T18" fmla="*/ 3174 w 3889"/>
                <a:gd name="T19" fmla="*/ 2358 h 6607"/>
                <a:gd name="T20" fmla="*/ 2953 w 3889"/>
                <a:gd name="T21" fmla="*/ 2730 h 6607"/>
                <a:gd name="T22" fmla="*/ 2909 w 3889"/>
                <a:gd name="T23" fmla="*/ 2877 h 6607"/>
                <a:gd name="T24" fmla="*/ 2609 w 3889"/>
                <a:gd name="T25" fmla="*/ 3068 h 6607"/>
                <a:gd name="T26" fmla="*/ 2129 w 3889"/>
                <a:gd name="T27" fmla="*/ 3413 h 6607"/>
                <a:gd name="T28" fmla="*/ 2014 w 3889"/>
                <a:gd name="T29" fmla="*/ 3738 h 6607"/>
                <a:gd name="T30" fmla="*/ 2093 w 3889"/>
                <a:gd name="T31" fmla="*/ 4230 h 6607"/>
                <a:gd name="T32" fmla="*/ 2385 w 3889"/>
                <a:gd name="T33" fmla="*/ 4456 h 6607"/>
                <a:gd name="T34" fmla="*/ 2257 w 3889"/>
                <a:gd name="T35" fmla="*/ 4456 h 6607"/>
                <a:gd name="T36" fmla="*/ 2044 w 3889"/>
                <a:gd name="T37" fmla="*/ 4417 h 6607"/>
                <a:gd name="T38" fmla="*/ 1902 w 3889"/>
                <a:gd name="T39" fmla="*/ 4328 h 6607"/>
                <a:gd name="T40" fmla="*/ 1711 w 3889"/>
                <a:gd name="T41" fmla="*/ 4292 h 6607"/>
                <a:gd name="T42" fmla="*/ 1512 w 3889"/>
                <a:gd name="T43" fmla="*/ 4341 h 6607"/>
                <a:gd name="T44" fmla="*/ 1725 w 3889"/>
                <a:gd name="T45" fmla="*/ 4802 h 6607"/>
                <a:gd name="T46" fmla="*/ 1842 w 3889"/>
                <a:gd name="T47" fmla="*/ 5103 h 6607"/>
                <a:gd name="T48" fmla="*/ 1842 w 3889"/>
                <a:gd name="T49" fmla="*/ 5597 h 6607"/>
                <a:gd name="T50" fmla="*/ 1613 w 3889"/>
                <a:gd name="T51" fmla="*/ 5718 h 6607"/>
                <a:gd name="T52" fmla="*/ 1449 w 3889"/>
                <a:gd name="T53" fmla="*/ 6015 h 6607"/>
                <a:gd name="T54" fmla="*/ 1119 w 3889"/>
                <a:gd name="T55" fmla="*/ 6581 h 6607"/>
                <a:gd name="T56" fmla="*/ 743 w 3889"/>
                <a:gd name="T57" fmla="*/ 6607 h 6607"/>
                <a:gd name="T58" fmla="*/ 600 w 3889"/>
                <a:gd name="T59" fmla="*/ 6242 h 6607"/>
                <a:gd name="T60" fmla="*/ 469 w 3889"/>
                <a:gd name="T61" fmla="*/ 6212 h 6607"/>
                <a:gd name="T62" fmla="*/ 390 w 3889"/>
                <a:gd name="T63" fmla="*/ 5919 h 6607"/>
                <a:gd name="T64" fmla="*/ 81 w 3889"/>
                <a:gd name="T65" fmla="*/ 5772 h 6607"/>
                <a:gd name="T66" fmla="*/ 79 w 3889"/>
                <a:gd name="T67" fmla="*/ 5527 h 6607"/>
                <a:gd name="T68" fmla="*/ 134 w 3889"/>
                <a:gd name="T69" fmla="*/ 5092 h 6607"/>
                <a:gd name="T70" fmla="*/ 442 w 3889"/>
                <a:gd name="T71" fmla="*/ 5079 h 6607"/>
                <a:gd name="T72" fmla="*/ 259 w 3889"/>
                <a:gd name="T73" fmla="*/ 4510 h 6607"/>
                <a:gd name="T74" fmla="*/ 210 w 3889"/>
                <a:gd name="T75" fmla="*/ 4467 h 6607"/>
                <a:gd name="T76" fmla="*/ 254 w 3889"/>
                <a:gd name="T77" fmla="*/ 4399 h 6607"/>
                <a:gd name="T78" fmla="*/ 251 w 3889"/>
                <a:gd name="T79" fmla="*/ 4175 h 6607"/>
                <a:gd name="T80" fmla="*/ 147 w 3889"/>
                <a:gd name="T81" fmla="*/ 4074 h 6607"/>
                <a:gd name="T82" fmla="*/ 352 w 3889"/>
                <a:gd name="T83" fmla="*/ 3785 h 6607"/>
                <a:gd name="T84" fmla="*/ 215 w 3889"/>
                <a:gd name="T85" fmla="*/ 3694 h 6607"/>
                <a:gd name="T86" fmla="*/ 272 w 3889"/>
                <a:gd name="T87" fmla="*/ 3377 h 6607"/>
                <a:gd name="T88" fmla="*/ 158 w 3889"/>
                <a:gd name="T89" fmla="*/ 3254 h 6607"/>
                <a:gd name="T90" fmla="*/ 352 w 3889"/>
                <a:gd name="T91" fmla="*/ 3020 h 6607"/>
                <a:gd name="T92" fmla="*/ 448 w 3889"/>
                <a:gd name="T93" fmla="*/ 2514 h 6607"/>
                <a:gd name="T94" fmla="*/ 605 w 3889"/>
                <a:gd name="T95" fmla="*/ 2157 h 6607"/>
                <a:gd name="T96" fmla="*/ 854 w 3889"/>
                <a:gd name="T97" fmla="*/ 1761 h 6607"/>
                <a:gd name="T98" fmla="*/ 1097 w 3889"/>
                <a:gd name="T99" fmla="*/ 1789 h 6607"/>
                <a:gd name="T100" fmla="*/ 1430 w 3889"/>
                <a:gd name="T101" fmla="*/ 1550 h 6607"/>
                <a:gd name="T102" fmla="*/ 1591 w 3889"/>
                <a:gd name="T103" fmla="*/ 1258 h 6607"/>
                <a:gd name="T104" fmla="*/ 1796 w 3889"/>
                <a:gd name="T105" fmla="*/ 1046 h 6607"/>
                <a:gd name="T106" fmla="*/ 1675 w 3889"/>
                <a:gd name="T107" fmla="*/ 818 h 6607"/>
                <a:gd name="T108" fmla="*/ 1411 w 3889"/>
                <a:gd name="T109" fmla="*/ 641 h 6607"/>
                <a:gd name="T110" fmla="*/ 1252 w 3889"/>
                <a:gd name="T111" fmla="*/ 624 h 6607"/>
                <a:gd name="T112" fmla="*/ 1274 w 3889"/>
                <a:gd name="T113" fmla="*/ 309 h 6607"/>
                <a:gd name="T114" fmla="*/ 1454 w 3889"/>
                <a:gd name="T115" fmla="*/ 382 h 6607"/>
                <a:gd name="T116" fmla="*/ 2144 w 3889"/>
                <a:gd name="T117" fmla="*/ 390 h 6607"/>
                <a:gd name="T118" fmla="*/ 2527 w 3889"/>
                <a:gd name="T119" fmla="*/ 234 h 6607"/>
                <a:gd name="T120" fmla="*/ 2797 w 3889"/>
                <a:gd name="T121" fmla="*/ 193 h 6607"/>
                <a:gd name="T122" fmla="*/ 2901 w 3889"/>
                <a:gd name="T123" fmla="*/ 0 h 6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6607">
                  <a:moveTo>
                    <a:pt x="2901" y="0"/>
                  </a:moveTo>
                  <a:lnTo>
                    <a:pt x="3076" y="62"/>
                  </a:lnTo>
                  <a:lnTo>
                    <a:pt x="3101" y="185"/>
                  </a:lnTo>
                  <a:lnTo>
                    <a:pt x="3267" y="341"/>
                  </a:lnTo>
                  <a:lnTo>
                    <a:pt x="3318" y="551"/>
                  </a:lnTo>
                  <a:lnTo>
                    <a:pt x="3466" y="581"/>
                  </a:lnTo>
                  <a:lnTo>
                    <a:pt x="3532" y="502"/>
                  </a:lnTo>
                  <a:lnTo>
                    <a:pt x="3562" y="589"/>
                  </a:lnTo>
                  <a:lnTo>
                    <a:pt x="3499" y="770"/>
                  </a:lnTo>
                  <a:lnTo>
                    <a:pt x="3580" y="792"/>
                  </a:lnTo>
                  <a:lnTo>
                    <a:pt x="3586" y="1010"/>
                  </a:lnTo>
                  <a:lnTo>
                    <a:pt x="3676" y="1165"/>
                  </a:lnTo>
                  <a:lnTo>
                    <a:pt x="3881" y="1185"/>
                  </a:lnTo>
                  <a:lnTo>
                    <a:pt x="3889" y="1296"/>
                  </a:lnTo>
                  <a:lnTo>
                    <a:pt x="3545" y="1641"/>
                  </a:lnTo>
                  <a:lnTo>
                    <a:pt x="3537" y="1807"/>
                  </a:lnTo>
                  <a:lnTo>
                    <a:pt x="3220" y="1985"/>
                  </a:lnTo>
                  <a:lnTo>
                    <a:pt x="3152" y="2091"/>
                  </a:lnTo>
                  <a:lnTo>
                    <a:pt x="3122" y="2236"/>
                  </a:lnTo>
                  <a:lnTo>
                    <a:pt x="3174" y="2358"/>
                  </a:lnTo>
                  <a:lnTo>
                    <a:pt x="3081" y="2416"/>
                  </a:lnTo>
                  <a:lnTo>
                    <a:pt x="2953" y="2730"/>
                  </a:lnTo>
                  <a:lnTo>
                    <a:pt x="3008" y="2894"/>
                  </a:lnTo>
                  <a:lnTo>
                    <a:pt x="2909" y="2877"/>
                  </a:lnTo>
                  <a:lnTo>
                    <a:pt x="2784" y="3126"/>
                  </a:lnTo>
                  <a:lnTo>
                    <a:pt x="2609" y="3068"/>
                  </a:lnTo>
                  <a:lnTo>
                    <a:pt x="2312" y="3101"/>
                  </a:lnTo>
                  <a:lnTo>
                    <a:pt x="2129" y="3413"/>
                  </a:lnTo>
                  <a:lnTo>
                    <a:pt x="2011" y="3402"/>
                  </a:lnTo>
                  <a:lnTo>
                    <a:pt x="2014" y="3738"/>
                  </a:lnTo>
                  <a:lnTo>
                    <a:pt x="2093" y="3831"/>
                  </a:lnTo>
                  <a:lnTo>
                    <a:pt x="2093" y="4230"/>
                  </a:lnTo>
                  <a:lnTo>
                    <a:pt x="2368" y="4292"/>
                  </a:lnTo>
                  <a:lnTo>
                    <a:pt x="2385" y="4456"/>
                  </a:lnTo>
                  <a:lnTo>
                    <a:pt x="2254" y="4535"/>
                  </a:lnTo>
                  <a:lnTo>
                    <a:pt x="2257" y="4456"/>
                  </a:lnTo>
                  <a:lnTo>
                    <a:pt x="2156" y="4429"/>
                  </a:lnTo>
                  <a:lnTo>
                    <a:pt x="2044" y="4417"/>
                  </a:lnTo>
                  <a:lnTo>
                    <a:pt x="1990" y="4483"/>
                  </a:lnTo>
                  <a:lnTo>
                    <a:pt x="1902" y="4328"/>
                  </a:lnTo>
                  <a:lnTo>
                    <a:pt x="1768" y="4243"/>
                  </a:lnTo>
                  <a:lnTo>
                    <a:pt x="1711" y="4292"/>
                  </a:lnTo>
                  <a:lnTo>
                    <a:pt x="1635" y="4193"/>
                  </a:lnTo>
                  <a:lnTo>
                    <a:pt x="1512" y="4341"/>
                  </a:lnTo>
                  <a:lnTo>
                    <a:pt x="1728" y="4543"/>
                  </a:lnTo>
                  <a:lnTo>
                    <a:pt x="1725" y="4802"/>
                  </a:lnTo>
                  <a:lnTo>
                    <a:pt x="1861" y="4918"/>
                  </a:lnTo>
                  <a:lnTo>
                    <a:pt x="1842" y="5103"/>
                  </a:lnTo>
                  <a:lnTo>
                    <a:pt x="1929" y="5403"/>
                  </a:lnTo>
                  <a:lnTo>
                    <a:pt x="1842" y="5597"/>
                  </a:lnTo>
                  <a:lnTo>
                    <a:pt x="1804" y="5575"/>
                  </a:lnTo>
                  <a:lnTo>
                    <a:pt x="1613" y="5718"/>
                  </a:lnTo>
                  <a:lnTo>
                    <a:pt x="1657" y="5786"/>
                  </a:lnTo>
                  <a:lnTo>
                    <a:pt x="1449" y="6015"/>
                  </a:lnTo>
                  <a:lnTo>
                    <a:pt x="1260" y="6108"/>
                  </a:lnTo>
                  <a:lnTo>
                    <a:pt x="1119" y="6581"/>
                  </a:lnTo>
                  <a:lnTo>
                    <a:pt x="882" y="6551"/>
                  </a:lnTo>
                  <a:lnTo>
                    <a:pt x="743" y="6607"/>
                  </a:lnTo>
                  <a:lnTo>
                    <a:pt x="685" y="6231"/>
                  </a:lnTo>
                  <a:lnTo>
                    <a:pt x="600" y="6242"/>
                  </a:lnTo>
                  <a:lnTo>
                    <a:pt x="554" y="6163"/>
                  </a:lnTo>
                  <a:lnTo>
                    <a:pt x="469" y="6212"/>
                  </a:lnTo>
                  <a:lnTo>
                    <a:pt x="499" y="6128"/>
                  </a:lnTo>
                  <a:lnTo>
                    <a:pt x="390" y="5919"/>
                  </a:lnTo>
                  <a:lnTo>
                    <a:pt x="229" y="5764"/>
                  </a:lnTo>
                  <a:lnTo>
                    <a:pt x="81" y="5772"/>
                  </a:lnTo>
                  <a:lnTo>
                    <a:pt x="0" y="5647"/>
                  </a:lnTo>
                  <a:lnTo>
                    <a:pt x="79" y="5527"/>
                  </a:lnTo>
                  <a:lnTo>
                    <a:pt x="3" y="5373"/>
                  </a:lnTo>
                  <a:lnTo>
                    <a:pt x="134" y="5092"/>
                  </a:lnTo>
                  <a:lnTo>
                    <a:pt x="300" y="4945"/>
                  </a:lnTo>
                  <a:lnTo>
                    <a:pt x="442" y="5079"/>
                  </a:lnTo>
                  <a:lnTo>
                    <a:pt x="614" y="4882"/>
                  </a:lnTo>
                  <a:lnTo>
                    <a:pt x="259" y="4510"/>
                  </a:lnTo>
                  <a:lnTo>
                    <a:pt x="134" y="4530"/>
                  </a:lnTo>
                  <a:lnTo>
                    <a:pt x="210" y="4467"/>
                  </a:lnTo>
                  <a:lnTo>
                    <a:pt x="169" y="4387"/>
                  </a:lnTo>
                  <a:lnTo>
                    <a:pt x="254" y="4399"/>
                  </a:lnTo>
                  <a:lnTo>
                    <a:pt x="278" y="4265"/>
                  </a:lnTo>
                  <a:lnTo>
                    <a:pt x="251" y="4175"/>
                  </a:lnTo>
                  <a:lnTo>
                    <a:pt x="141" y="4161"/>
                  </a:lnTo>
                  <a:lnTo>
                    <a:pt x="147" y="4074"/>
                  </a:lnTo>
                  <a:lnTo>
                    <a:pt x="341" y="3978"/>
                  </a:lnTo>
                  <a:lnTo>
                    <a:pt x="352" y="3785"/>
                  </a:lnTo>
                  <a:lnTo>
                    <a:pt x="333" y="3689"/>
                  </a:lnTo>
                  <a:lnTo>
                    <a:pt x="215" y="3694"/>
                  </a:lnTo>
                  <a:lnTo>
                    <a:pt x="289" y="3609"/>
                  </a:lnTo>
                  <a:lnTo>
                    <a:pt x="272" y="3377"/>
                  </a:lnTo>
                  <a:lnTo>
                    <a:pt x="182" y="3342"/>
                  </a:lnTo>
                  <a:lnTo>
                    <a:pt x="158" y="3254"/>
                  </a:lnTo>
                  <a:lnTo>
                    <a:pt x="186" y="3129"/>
                  </a:lnTo>
                  <a:lnTo>
                    <a:pt x="352" y="3020"/>
                  </a:lnTo>
                  <a:lnTo>
                    <a:pt x="393" y="2916"/>
                  </a:lnTo>
                  <a:lnTo>
                    <a:pt x="448" y="2514"/>
                  </a:lnTo>
                  <a:lnTo>
                    <a:pt x="527" y="2449"/>
                  </a:lnTo>
                  <a:lnTo>
                    <a:pt x="605" y="2157"/>
                  </a:lnTo>
                  <a:lnTo>
                    <a:pt x="698" y="2179"/>
                  </a:lnTo>
                  <a:lnTo>
                    <a:pt x="854" y="1761"/>
                  </a:lnTo>
                  <a:lnTo>
                    <a:pt x="1040" y="1728"/>
                  </a:lnTo>
                  <a:lnTo>
                    <a:pt x="1097" y="1789"/>
                  </a:lnTo>
                  <a:lnTo>
                    <a:pt x="1310" y="1671"/>
                  </a:lnTo>
                  <a:lnTo>
                    <a:pt x="1430" y="1550"/>
                  </a:lnTo>
                  <a:lnTo>
                    <a:pt x="1438" y="1373"/>
                  </a:lnTo>
                  <a:lnTo>
                    <a:pt x="1591" y="1258"/>
                  </a:lnTo>
                  <a:lnTo>
                    <a:pt x="1597" y="1157"/>
                  </a:lnTo>
                  <a:lnTo>
                    <a:pt x="1796" y="1046"/>
                  </a:lnTo>
                  <a:lnTo>
                    <a:pt x="1823" y="879"/>
                  </a:lnTo>
                  <a:lnTo>
                    <a:pt x="1675" y="818"/>
                  </a:lnTo>
                  <a:lnTo>
                    <a:pt x="1572" y="687"/>
                  </a:lnTo>
                  <a:lnTo>
                    <a:pt x="1411" y="641"/>
                  </a:lnTo>
                  <a:lnTo>
                    <a:pt x="1288" y="702"/>
                  </a:lnTo>
                  <a:lnTo>
                    <a:pt x="1252" y="624"/>
                  </a:lnTo>
                  <a:lnTo>
                    <a:pt x="1340" y="475"/>
                  </a:lnTo>
                  <a:lnTo>
                    <a:pt x="1274" y="309"/>
                  </a:lnTo>
                  <a:lnTo>
                    <a:pt x="1335" y="289"/>
                  </a:lnTo>
                  <a:lnTo>
                    <a:pt x="1454" y="382"/>
                  </a:lnTo>
                  <a:lnTo>
                    <a:pt x="1577" y="332"/>
                  </a:lnTo>
                  <a:lnTo>
                    <a:pt x="2144" y="390"/>
                  </a:lnTo>
                  <a:lnTo>
                    <a:pt x="2396" y="155"/>
                  </a:lnTo>
                  <a:lnTo>
                    <a:pt x="2527" y="234"/>
                  </a:lnTo>
                  <a:lnTo>
                    <a:pt x="2696" y="237"/>
                  </a:lnTo>
                  <a:lnTo>
                    <a:pt x="2797" y="193"/>
                  </a:lnTo>
                  <a:lnTo>
                    <a:pt x="2901" y="0"/>
                  </a:lnTo>
                  <a:lnTo>
                    <a:pt x="2901" y="0"/>
                  </a:lnTo>
                  <a:close/>
                </a:path>
              </a:pathLst>
            </a:custGeom>
            <a:solidFill>
              <a:srgbClr val="1ABC9C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8">
              <a:extLst>
                <a:ext uri="{FF2B5EF4-FFF2-40B4-BE49-F238E27FC236}">
                  <a16:creationId xmlns:a16="http://schemas.microsoft.com/office/drawing/2014/main" id="{957583CC-EF08-34EE-7D2D-3361203C1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1279525"/>
              <a:ext cx="647700" cy="763588"/>
            </a:xfrm>
            <a:custGeom>
              <a:avLst/>
              <a:gdLst>
                <a:gd name="T0" fmla="*/ 2843 w 2858"/>
                <a:gd name="T1" fmla="*/ 671 h 3372"/>
                <a:gd name="T2" fmla="*/ 2364 w 2858"/>
                <a:gd name="T3" fmla="*/ 1419 h 3372"/>
                <a:gd name="T4" fmla="*/ 2369 w 2858"/>
                <a:gd name="T5" fmla="*/ 1557 h 3372"/>
                <a:gd name="T6" fmla="*/ 2423 w 2858"/>
                <a:gd name="T7" fmla="*/ 1879 h 3372"/>
                <a:gd name="T8" fmla="*/ 2254 w 2858"/>
                <a:gd name="T9" fmla="*/ 2168 h 3372"/>
                <a:gd name="T10" fmla="*/ 2140 w 2858"/>
                <a:gd name="T11" fmla="*/ 2441 h 3372"/>
                <a:gd name="T12" fmla="*/ 2292 w 2858"/>
                <a:gd name="T13" fmla="*/ 2458 h 3372"/>
                <a:gd name="T14" fmla="*/ 2590 w 2858"/>
                <a:gd name="T15" fmla="*/ 2504 h 3372"/>
                <a:gd name="T16" fmla="*/ 2715 w 2858"/>
                <a:gd name="T17" fmla="*/ 2720 h 3372"/>
                <a:gd name="T18" fmla="*/ 2712 w 2858"/>
                <a:gd name="T19" fmla="*/ 2998 h 3372"/>
                <a:gd name="T20" fmla="*/ 2536 w 2858"/>
                <a:gd name="T21" fmla="*/ 3241 h 3372"/>
                <a:gd name="T22" fmla="*/ 2344 w 2858"/>
                <a:gd name="T23" fmla="*/ 3304 h 3372"/>
                <a:gd name="T24" fmla="*/ 2227 w 2858"/>
                <a:gd name="T25" fmla="*/ 2897 h 3372"/>
                <a:gd name="T26" fmla="*/ 1873 w 2858"/>
                <a:gd name="T27" fmla="*/ 3060 h 3372"/>
                <a:gd name="T28" fmla="*/ 1780 w 2858"/>
                <a:gd name="T29" fmla="*/ 2859 h 3372"/>
                <a:gd name="T30" fmla="*/ 1665 w 2858"/>
                <a:gd name="T31" fmla="*/ 2971 h 3372"/>
                <a:gd name="T32" fmla="*/ 1545 w 2858"/>
                <a:gd name="T33" fmla="*/ 3203 h 3372"/>
                <a:gd name="T34" fmla="*/ 1286 w 2858"/>
                <a:gd name="T35" fmla="*/ 3080 h 3372"/>
                <a:gd name="T36" fmla="*/ 1304 w 2858"/>
                <a:gd name="T37" fmla="*/ 2894 h 3372"/>
                <a:gd name="T38" fmla="*/ 999 w 2858"/>
                <a:gd name="T39" fmla="*/ 2337 h 3372"/>
                <a:gd name="T40" fmla="*/ 941 w 2858"/>
                <a:gd name="T41" fmla="*/ 1977 h 3372"/>
                <a:gd name="T42" fmla="*/ 830 w 2858"/>
                <a:gd name="T43" fmla="*/ 1693 h 3372"/>
                <a:gd name="T44" fmla="*/ 764 w 2858"/>
                <a:gd name="T45" fmla="*/ 1646 h 3372"/>
                <a:gd name="T46" fmla="*/ 327 w 2858"/>
                <a:gd name="T47" fmla="*/ 1524 h 3372"/>
                <a:gd name="T48" fmla="*/ 60 w 2858"/>
                <a:gd name="T49" fmla="*/ 1474 h 3372"/>
                <a:gd name="T50" fmla="*/ 133 w 2858"/>
                <a:gd name="T51" fmla="*/ 1149 h 3372"/>
                <a:gd name="T52" fmla="*/ 85 w 2858"/>
                <a:gd name="T53" fmla="*/ 1038 h 3372"/>
                <a:gd name="T54" fmla="*/ 180 w 2858"/>
                <a:gd name="T55" fmla="*/ 986 h 3372"/>
                <a:gd name="T56" fmla="*/ 493 w 2858"/>
                <a:gd name="T57" fmla="*/ 1038 h 3372"/>
                <a:gd name="T58" fmla="*/ 586 w 2858"/>
                <a:gd name="T59" fmla="*/ 1089 h 3372"/>
                <a:gd name="T60" fmla="*/ 671 w 2858"/>
                <a:gd name="T61" fmla="*/ 1087 h 3372"/>
                <a:gd name="T62" fmla="*/ 647 w 2858"/>
                <a:gd name="T63" fmla="*/ 1237 h 3372"/>
                <a:gd name="T64" fmla="*/ 906 w 2858"/>
                <a:gd name="T65" fmla="*/ 1117 h 3372"/>
                <a:gd name="T66" fmla="*/ 1220 w 2858"/>
                <a:gd name="T67" fmla="*/ 1106 h 3372"/>
                <a:gd name="T68" fmla="*/ 1443 w 2858"/>
                <a:gd name="T69" fmla="*/ 1185 h 3372"/>
                <a:gd name="T70" fmla="*/ 1569 w 2858"/>
                <a:gd name="T71" fmla="*/ 994 h 3372"/>
                <a:gd name="T72" fmla="*/ 1608 w 2858"/>
                <a:gd name="T73" fmla="*/ 794 h 3372"/>
                <a:gd name="T74" fmla="*/ 1788 w 2858"/>
                <a:gd name="T75" fmla="*/ 749 h 3372"/>
                <a:gd name="T76" fmla="*/ 1997 w 2858"/>
                <a:gd name="T77" fmla="*/ 740 h 3372"/>
                <a:gd name="T78" fmla="*/ 2082 w 2858"/>
                <a:gd name="T79" fmla="*/ 581 h 3372"/>
                <a:gd name="T80" fmla="*/ 2238 w 2858"/>
                <a:gd name="T81" fmla="*/ 563 h 3372"/>
                <a:gd name="T82" fmla="*/ 2178 w 2858"/>
                <a:gd name="T83" fmla="*/ 238 h 3372"/>
                <a:gd name="T84" fmla="*/ 2128 w 2858"/>
                <a:gd name="T85" fmla="*/ 0 h 3372"/>
                <a:gd name="T86" fmla="*/ 2440 w 2858"/>
                <a:gd name="T87" fmla="*/ 199 h 3372"/>
                <a:gd name="T88" fmla="*/ 2519 w 2858"/>
                <a:gd name="T89" fmla="*/ 459 h 3372"/>
                <a:gd name="T90" fmla="*/ 2721 w 2858"/>
                <a:gd name="T91" fmla="*/ 521 h 3372"/>
                <a:gd name="T92" fmla="*/ 2858 w 2858"/>
                <a:gd name="T93" fmla="*/ 563 h 3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58" h="3372">
                  <a:moveTo>
                    <a:pt x="2858" y="563"/>
                  </a:moveTo>
                  <a:lnTo>
                    <a:pt x="2843" y="671"/>
                  </a:lnTo>
                  <a:lnTo>
                    <a:pt x="2528" y="983"/>
                  </a:lnTo>
                  <a:lnTo>
                    <a:pt x="2364" y="1419"/>
                  </a:lnTo>
                  <a:lnTo>
                    <a:pt x="2418" y="1494"/>
                  </a:lnTo>
                  <a:lnTo>
                    <a:pt x="2369" y="1557"/>
                  </a:lnTo>
                  <a:lnTo>
                    <a:pt x="2443" y="1567"/>
                  </a:lnTo>
                  <a:lnTo>
                    <a:pt x="2423" y="1879"/>
                  </a:lnTo>
                  <a:lnTo>
                    <a:pt x="2481" y="2129"/>
                  </a:lnTo>
                  <a:lnTo>
                    <a:pt x="2254" y="2168"/>
                  </a:lnTo>
                  <a:lnTo>
                    <a:pt x="2243" y="2313"/>
                  </a:lnTo>
                  <a:lnTo>
                    <a:pt x="2140" y="2441"/>
                  </a:lnTo>
                  <a:lnTo>
                    <a:pt x="2173" y="2496"/>
                  </a:lnTo>
                  <a:lnTo>
                    <a:pt x="2292" y="2458"/>
                  </a:lnTo>
                  <a:lnTo>
                    <a:pt x="2465" y="2591"/>
                  </a:lnTo>
                  <a:lnTo>
                    <a:pt x="2590" y="2504"/>
                  </a:lnTo>
                  <a:lnTo>
                    <a:pt x="2743" y="2637"/>
                  </a:lnTo>
                  <a:lnTo>
                    <a:pt x="2715" y="2720"/>
                  </a:lnTo>
                  <a:lnTo>
                    <a:pt x="2778" y="2859"/>
                  </a:lnTo>
                  <a:lnTo>
                    <a:pt x="2712" y="2998"/>
                  </a:lnTo>
                  <a:lnTo>
                    <a:pt x="2767" y="3097"/>
                  </a:lnTo>
                  <a:lnTo>
                    <a:pt x="2536" y="3241"/>
                  </a:lnTo>
                  <a:lnTo>
                    <a:pt x="2322" y="3236"/>
                  </a:lnTo>
                  <a:lnTo>
                    <a:pt x="2344" y="3304"/>
                  </a:lnTo>
                  <a:lnTo>
                    <a:pt x="2175" y="3372"/>
                  </a:lnTo>
                  <a:lnTo>
                    <a:pt x="2227" y="2897"/>
                  </a:lnTo>
                  <a:lnTo>
                    <a:pt x="2140" y="2793"/>
                  </a:lnTo>
                  <a:lnTo>
                    <a:pt x="1873" y="3060"/>
                  </a:lnTo>
                  <a:lnTo>
                    <a:pt x="1768" y="2960"/>
                  </a:lnTo>
                  <a:lnTo>
                    <a:pt x="1780" y="2859"/>
                  </a:lnTo>
                  <a:lnTo>
                    <a:pt x="1641" y="2818"/>
                  </a:lnTo>
                  <a:lnTo>
                    <a:pt x="1665" y="2971"/>
                  </a:lnTo>
                  <a:lnTo>
                    <a:pt x="1503" y="2976"/>
                  </a:lnTo>
                  <a:lnTo>
                    <a:pt x="1545" y="3203"/>
                  </a:lnTo>
                  <a:lnTo>
                    <a:pt x="1340" y="3176"/>
                  </a:lnTo>
                  <a:lnTo>
                    <a:pt x="1286" y="3080"/>
                  </a:lnTo>
                  <a:lnTo>
                    <a:pt x="1387" y="2911"/>
                  </a:lnTo>
                  <a:lnTo>
                    <a:pt x="1304" y="2894"/>
                  </a:lnTo>
                  <a:lnTo>
                    <a:pt x="1435" y="2836"/>
                  </a:lnTo>
                  <a:lnTo>
                    <a:pt x="999" y="2337"/>
                  </a:lnTo>
                  <a:lnTo>
                    <a:pt x="909" y="2040"/>
                  </a:lnTo>
                  <a:lnTo>
                    <a:pt x="941" y="1977"/>
                  </a:lnTo>
                  <a:lnTo>
                    <a:pt x="830" y="1851"/>
                  </a:lnTo>
                  <a:lnTo>
                    <a:pt x="830" y="1693"/>
                  </a:lnTo>
                  <a:lnTo>
                    <a:pt x="783" y="1715"/>
                  </a:lnTo>
                  <a:lnTo>
                    <a:pt x="764" y="1646"/>
                  </a:lnTo>
                  <a:lnTo>
                    <a:pt x="548" y="1704"/>
                  </a:lnTo>
                  <a:lnTo>
                    <a:pt x="327" y="1524"/>
                  </a:lnTo>
                  <a:lnTo>
                    <a:pt x="117" y="1584"/>
                  </a:lnTo>
                  <a:lnTo>
                    <a:pt x="60" y="1474"/>
                  </a:lnTo>
                  <a:lnTo>
                    <a:pt x="128" y="1428"/>
                  </a:lnTo>
                  <a:lnTo>
                    <a:pt x="133" y="1149"/>
                  </a:lnTo>
                  <a:lnTo>
                    <a:pt x="0" y="1136"/>
                  </a:lnTo>
                  <a:lnTo>
                    <a:pt x="85" y="1038"/>
                  </a:lnTo>
                  <a:lnTo>
                    <a:pt x="60" y="945"/>
                  </a:lnTo>
                  <a:lnTo>
                    <a:pt x="180" y="986"/>
                  </a:lnTo>
                  <a:lnTo>
                    <a:pt x="333" y="915"/>
                  </a:lnTo>
                  <a:lnTo>
                    <a:pt x="493" y="1038"/>
                  </a:lnTo>
                  <a:lnTo>
                    <a:pt x="586" y="983"/>
                  </a:lnTo>
                  <a:lnTo>
                    <a:pt x="586" y="1089"/>
                  </a:lnTo>
                  <a:lnTo>
                    <a:pt x="628" y="1127"/>
                  </a:lnTo>
                  <a:lnTo>
                    <a:pt x="671" y="1087"/>
                  </a:lnTo>
                  <a:lnTo>
                    <a:pt x="709" y="1172"/>
                  </a:lnTo>
                  <a:lnTo>
                    <a:pt x="647" y="1237"/>
                  </a:lnTo>
                  <a:lnTo>
                    <a:pt x="712" y="1373"/>
                  </a:lnTo>
                  <a:lnTo>
                    <a:pt x="906" y="1117"/>
                  </a:lnTo>
                  <a:lnTo>
                    <a:pt x="1130" y="1166"/>
                  </a:lnTo>
                  <a:lnTo>
                    <a:pt x="1220" y="1106"/>
                  </a:lnTo>
                  <a:lnTo>
                    <a:pt x="1302" y="1190"/>
                  </a:lnTo>
                  <a:lnTo>
                    <a:pt x="1443" y="1185"/>
                  </a:lnTo>
                  <a:lnTo>
                    <a:pt x="1613" y="1076"/>
                  </a:lnTo>
                  <a:lnTo>
                    <a:pt x="1569" y="994"/>
                  </a:lnTo>
                  <a:lnTo>
                    <a:pt x="1643" y="847"/>
                  </a:lnTo>
                  <a:lnTo>
                    <a:pt x="1608" y="794"/>
                  </a:lnTo>
                  <a:lnTo>
                    <a:pt x="1752" y="819"/>
                  </a:lnTo>
                  <a:lnTo>
                    <a:pt x="1788" y="749"/>
                  </a:lnTo>
                  <a:lnTo>
                    <a:pt x="1896" y="857"/>
                  </a:lnTo>
                  <a:lnTo>
                    <a:pt x="1997" y="740"/>
                  </a:lnTo>
                  <a:lnTo>
                    <a:pt x="1908" y="688"/>
                  </a:lnTo>
                  <a:lnTo>
                    <a:pt x="2082" y="581"/>
                  </a:lnTo>
                  <a:lnTo>
                    <a:pt x="2082" y="508"/>
                  </a:lnTo>
                  <a:lnTo>
                    <a:pt x="2238" y="563"/>
                  </a:lnTo>
                  <a:lnTo>
                    <a:pt x="2243" y="324"/>
                  </a:lnTo>
                  <a:lnTo>
                    <a:pt x="2178" y="238"/>
                  </a:lnTo>
                  <a:lnTo>
                    <a:pt x="2170" y="125"/>
                  </a:lnTo>
                  <a:lnTo>
                    <a:pt x="2128" y="0"/>
                  </a:lnTo>
                  <a:lnTo>
                    <a:pt x="2254" y="11"/>
                  </a:lnTo>
                  <a:lnTo>
                    <a:pt x="2440" y="199"/>
                  </a:lnTo>
                  <a:lnTo>
                    <a:pt x="2453" y="377"/>
                  </a:lnTo>
                  <a:lnTo>
                    <a:pt x="2519" y="459"/>
                  </a:lnTo>
                  <a:lnTo>
                    <a:pt x="2740" y="486"/>
                  </a:lnTo>
                  <a:lnTo>
                    <a:pt x="2721" y="521"/>
                  </a:lnTo>
                  <a:lnTo>
                    <a:pt x="2858" y="563"/>
                  </a:lnTo>
                  <a:lnTo>
                    <a:pt x="2858" y="563"/>
                  </a:lnTo>
                  <a:close/>
                </a:path>
              </a:pathLst>
            </a:custGeom>
            <a:solidFill>
              <a:srgbClr val="26C6DA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9">
              <a:extLst>
                <a:ext uri="{FF2B5EF4-FFF2-40B4-BE49-F238E27FC236}">
                  <a16:creationId xmlns:a16="http://schemas.microsoft.com/office/drawing/2014/main" id="{69E7715C-6241-0C32-4CF9-ADB29C93CF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3876675"/>
              <a:ext cx="1023938" cy="954088"/>
            </a:xfrm>
            <a:custGeom>
              <a:avLst/>
              <a:gdLst>
                <a:gd name="T0" fmla="*/ 278 w 4509"/>
                <a:gd name="T1" fmla="*/ 1552 h 4208"/>
                <a:gd name="T2" fmla="*/ 464 w 4509"/>
                <a:gd name="T3" fmla="*/ 1355 h 4208"/>
                <a:gd name="T4" fmla="*/ 690 w 4509"/>
                <a:gd name="T5" fmla="*/ 1087 h 4208"/>
                <a:gd name="T6" fmla="*/ 620 w 4509"/>
                <a:gd name="T7" fmla="*/ 784 h 4208"/>
                <a:gd name="T8" fmla="*/ 772 w 4509"/>
                <a:gd name="T9" fmla="*/ 583 h 4208"/>
                <a:gd name="T10" fmla="*/ 993 w 4509"/>
                <a:gd name="T11" fmla="*/ 465 h 4208"/>
                <a:gd name="T12" fmla="*/ 1184 w 4509"/>
                <a:gd name="T13" fmla="*/ 178 h 4208"/>
                <a:gd name="T14" fmla="*/ 1258 w 4509"/>
                <a:gd name="T15" fmla="*/ 96 h 4208"/>
                <a:gd name="T16" fmla="*/ 1703 w 4509"/>
                <a:gd name="T17" fmla="*/ 309 h 4208"/>
                <a:gd name="T18" fmla="*/ 2028 w 4509"/>
                <a:gd name="T19" fmla="*/ 320 h 4208"/>
                <a:gd name="T20" fmla="*/ 2546 w 4509"/>
                <a:gd name="T21" fmla="*/ 317 h 4208"/>
                <a:gd name="T22" fmla="*/ 2691 w 4509"/>
                <a:gd name="T23" fmla="*/ 757 h 4208"/>
                <a:gd name="T24" fmla="*/ 2683 w 4509"/>
                <a:gd name="T25" fmla="*/ 877 h 4208"/>
                <a:gd name="T26" fmla="*/ 2666 w 4509"/>
                <a:gd name="T27" fmla="*/ 1112 h 4208"/>
                <a:gd name="T28" fmla="*/ 3013 w 4509"/>
                <a:gd name="T29" fmla="*/ 1227 h 4208"/>
                <a:gd name="T30" fmla="*/ 3242 w 4509"/>
                <a:gd name="T31" fmla="*/ 1344 h 4208"/>
                <a:gd name="T32" fmla="*/ 3512 w 4509"/>
                <a:gd name="T33" fmla="*/ 1708 h 4208"/>
                <a:gd name="T34" fmla="*/ 3567 w 4509"/>
                <a:gd name="T35" fmla="*/ 1743 h 4208"/>
                <a:gd name="T36" fmla="*/ 3698 w 4509"/>
                <a:gd name="T37" fmla="*/ 1811 h 4208"/>
                <a:gd name="T38" fmla="*/ 3895 w 4509"/>
                <a:gd name="T39" fmla="*/ 2131 h 4208"/>
                <a:gd name="T40" fmla="*/ 4315 w 4509"/>
                <a:gd name="T41" fmla="*/ 2169 h 4208"/>
                <a:gd name="T42" fmla="*/ 4509 w 4509"/>
                <a:gd name="T43" fmla="*/ 2131 h 4208"/>
                <a:gd name="T44" fmla="*/ 4149 w 4509"/>
                <a:gd name="T45" fmla="*/ 2614 h 4208"/>
                <a:gd name="T46" fmla="*/ 3600 w 4509"/>
                <a:gd name="T47" fmla="*/ 2947 h 4208"/>
                <a:gd name="T48" fmla="*/ 3212 w 4509"/>
                <a:gd name="T49" fmla="*/ 2966 h 4208"/>
                <a:gd name="T50" fmla="*/ 3130 w 4509"/>
                <a:gd name="T51" fmla="*/ 3029 h 4208"/>
                <a:gd name="T52" fmla="*/ 3346 w 4509"/>
                <a:gd name="T53" fmla="*/ 3217 h 4208"/>
                <a:gd name="T54" fmla="*/ 3002 w 4509"/>
                <a:gd name="T55" fmla="*/ 2979 h 4208"/>
                <a:gd name="T56" fmla="*/ 2759 w 4509"/>
                <a:gd name="T57" fmla="*/ 3105 h 4208"/>
                <a:gd name="T58" fmla="*/ 2704 w 4509"/>
                <a:gd name="T59" fmla="*/ 3389 h 4208"/>
                <a:gd name="T60" fmla="*/ 2011 w 4509"/>
                <a:gd name="T61" fmla="*/ 3450 h 4208"/>
                <a:gd name="T62" fmla="*/ 1953 w 4509"/>
                <a:gd name="T63" fmla="*/ 3796 h 4208"/>
                <a:gd name="T64" fmla="*/ 1590 w 4509"/>
                <a:gd name="T65" fmla="*/ 3881 h 4208"/>
                <a:gd name="T66" fmla="*/ 1242 w 4509"/>
                <a:gd name="T67" fmla="*/ 3938 h 4208"/>
                <a:gd name="T68" fmla="*/ 975 w 4509"/>
                <a:gd name="T69" fmla="*/ 4082 h 4208"/>
                <a:gd name="T70" fmla="*/ 630 w 4509"/>
                <a:gd name="T71" fmla="*/ 4112 h 4208"/>
                <a:gd name="T72" fmla="*/ 180 w 4509"/>
                <a:gd name="T73" fmla="*/ 4069 h 4208"/>
                <a:gd name="T74" fmla="*/ 295 w 4509"/>
                <a:gd name="T75" fmla="*/ 3679 h 4208"/>
                <a:gd name="T76" fmla="*/ 194 w 4509"/>
                <a:gd name="T77" fmla="*/ 3357 h 4208"/>
                <a:gd name="T78" fmla="*/ 220 w 4509"/>
                <a:gd name="T79" fmla="*/ 2957 h 4208"/>
                <a:gd name="T80" fmla="*/ 447 w 4509"/>
                <a:gd name="T81" fmla="*/ 2398 h 4208"/>
                <a:gd name="T82" fmla="*/ 174 w 4509"/>
                <a:gd name="T83" fmla="*/ 2327 h 4208"/>
                <a:gd name="T84" fmla="*/ 330 w 4509"/>
                <a:gd name="T85" fmla="*/ 1865 h 4208"/>
                <a:gd name="T86" fmla="*/ 325 w 4509"/>
                <a:gd name="T87" fmla="*/ 1628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09" h="4208">
                  <a:moveTo>
                    <a:pt x="325" y="1628"/>
                  </a:moveTo>
                  <a:lnTo>
                    <a:pt x="278" y="1552"/>
                  </a:lnTo>
                  <a:lnTo>
                    <a:pt x="335" y="1423"/>
                  </a:lnTo>
                  <a:lnTo>
                    <a:pt x="464" y="1355"/>
                  </a:lnTo>
                  <a:lnTo>
                    <a:pt x="491" y="1235"/>
                  </a:lnTo>
                  <a:lnTo>
                    <a:pt x="690" y="1087"/>
                  </a:lnTo>
                  <a:lnTo>
                    <a:pt x="535" y="868"/>
                  </a:lnTo>
                  <a:lnTo>
                    <a:pt x="620" y="784"/>
                  </a:lnTo>
                  <a:lnTo>
                    <a:pt x="650" y="609"/>
                  </a:lnTo>
                  <a:lnTo>
                    <a:pt x="772" y="583"/>
                  </a:lnTo>
                  <a:lnTo>
                    <a:pt x="947" y="648"/>
                  </a:lnTo>
                  <a:lnTo>
                    <a:pt x="993" y="465"/>
                  </a:lnTo>
                  <a:lnTo>
                    <a:pt x="1081" y="420"/>
                  </a:lnTo>
                  <a:lnTo>
                    <a:pt x="1184" y="178"/>
                  </a:lnTo>
                  <a:lnTo>
                    <a:pt x="1113" y="0"/>
                  </a:lnTo>
                  <a:lnTo>
                    <a:pt x="1258" y="96"/>
                  </a:lnTo>
                  <a:lnTo>
                    <a:pt x="1552" y="123"/>
                  </a:lnTo>
                  <a:lnTo>
                    <a:pt x="1703" y="309"/>
                  </a:lnTo>
                  <a:lnTo>
                    <a:pt x="1960" y="451"/>
                  </a:lnTo>
                  <a:lnTo>
                    <a:pt x="2028" y="320"/>
                  </a:lnTo>
                  <a:lnTo>
                    <a:pt x="2330" y="405"/>
                  </a:lnTo>
                  <a:lnTo>
                    <a:pt x="2546" y="317"/>
                  </a:lnTo>
                  <a:lnTo>
                    <a:pt x="2713" y="490"/>
                  </a:lnTo>
                  <a:lnTo>
                    <a:pt x="2691" y="757"/>
                  </a:lnTo>
                  <a:lnTo>
                    <a:pt x="2612" y="847"/>
                  </a:lnTo>
                  <a:lnTo>
                    <a:pt x="2683" y="877"/>
                  </a:lnTo>
                  <a:lnTo>
                    <a:pt x="2713" y="997"/>
                  </a:lnTo>
                  <a:lnTo>
                    <a:pt x="2666" y="1112"/>
                  </a:lnTo>
                  <a:lnTo>
                    <a:pt x="2835" y="1245"/>
                  </a:lnTo>
                  <a:lnTo>
                    <a:pt x="3013" y="1227"/>
                  </a:lnTo>
                  <a:lnTo>
                    <a:pt x="3094" y="1352"/>
                  </a:lnTo>
                  <a:lnTo>
                    <a:pt x="3242" y="1344"/>
                  </a:lnTo>
                  <a:lnTo>
                    <a:pt x="3403" y="1499"/>
                  </a:lnTo>
                  <a:lnTo>
                    <a:pt x="3512" y="1708"/>
                  </a:lnTo>
                  <a:lnTo>
                    <a:pt x="3482" y="1792"/>
                  </a:lnTo>
                  <a:lnTo>
                    <a:pt x="3567" y="1743"/>
                  </a:lnTo>
                  <a:lnTo>
                    <a:pt x="3613" y="1822"/>
                  </a:lnTo>
                  <a:lnTo>
                    <a:pt x="3698" y="1811"/>
                  </a:lnTo>
                  <a:lnTo>
                    <a:pt x="3756" y="2187"/>
                  </a:lnTo>
                  <a:lnTo>
                    <a:pt x="3895" y="2131"/>
                  </a:lnTo>
                  <a:lnTo>
                    <a:pt x="4132" y="2161"/>
                  </a:lnTo>
                  <a:lnTo>
                    <a:pt x="4315" y="2169"/>
                  </a:lnTo>
                  <a:lnTo>
                    <a:pt x="4492" y="2051"/>
                  </a:lnTo>
                  <a:lnTo>
                    <a:pt x="4509" y="2131"/>
                  </a:lnTo>
                  <a:lnTo>
                    <a:pt x="4310" y="2264"/>
                  </a:lnTo>
                  <a:lnTo>
                    <a:pt x="4149" y="2614"/>
                  </a:lnTo>
                  <a:lnTo>
                    <a:pt x="3676" y="2802"/>
                  </a:lnTo>
                  <a:lnTo>
                    <a:pt x="3600" y="2947"/>
                  </a:lnTo>
                  <a:lnTo>
                    <a:pt x="3335" y="2859"/>
                  </a:lnTo>
                  <a:lnTo>
                    <a:pt x="3212" y="2966"/>
                  </a:lnTo>
                  <a:lnTo>
                    <a:pt x="3144" y="2922"/>
                  </a:lnTo>
                  <a:lnTo>
                    <a:pt x="3130" y="3029"/>
                  </a:lnTo>
                  <a:lnTo>
                    <a:pt x="3332" y="3072"/>
                  </a:lnTo>
                  <a:lnTo>
                    <a:pt x="3346" y="3217"/>
                  </a:lnTo>
                  <a:lnTo>
                    <a:pt x="3141" y="3171"/>
                  </a:lnTo>
                  <a:lnTo>
                    <a:pt x="3002" y="2979"/>
                  </a:lnTo>
                  <a:lnTo>
                    <a:pt x="2900" y="2979"/>
                  </a:lnTo>
                  <a:lnTo>
                    <a:pt x="2759" y="3105"/>
                  </a:lnTo>
                  <a:lnTo>
                    <a:pt x="2819" y="3188"/>
                  </a:lnTo>
                  <a:lnTo>
                    <a:pt x="2704" y="3389"/>
                  </a:lnTo>
                  <a:lnTo>
                    <a:pt x="2519" y="3288"/>
                  </a:lnTo>
                  <a:lnTo>
                    <a:pt x="2011" y="3450"/>
                  </a:lnTo>
                  <a:lnTo>
                    <a:pt x="1960" y="3528"/>
                  </a:lnTo>
                  <a:lnTo>
                    <a:pt x="1953" y="3796"/>
                  </a:lnTo>
                  <a:lnTo>
                    <a:pt x="1766" y="3782"/>
                  </a:lnTo>
                  <a:lnTo>
                    <a:pt x="1590" y="3881"/>
                  </a:lnTo>
                  <a:lnTo>
                    <a:pt x="1534" y="4001"/>
                  </a:lnTo>
                  <a:lnTo>
                    <a:pt x="1242" y="3938"/>
                  </a:lnTo>
                  <a:lnTo>
                    <a:pt x="982" y="3993"/>
                  </a:lnTo>
                  <a:lnTo>
                    <a:pt x="975" y="4082"/>
                  </a:lnTo>
                  <a:lnTo>
                    <a:pt x="835" y="4208"/>
                  </a:lnTo>
                  <a:lnTo>
                    <a:pt x="630" y="4112"/>
                  </a:lnTo>
                  <a:lnTo>
                    <a:pt x="396" y="4135"/>
                  </a:lnTo>
                  <a:lnTo>
                    <a:pt x="180" y="4069"/>
                  </a:lnTo>
                  <a:lnTo>
                    <a:pt x="229" y="3750"/>
                  </a:lnTo>
                  <a:lnTo>
                    <a:pt x="295" y="3679"/>
                  </a:lnTo>
                  <a:lnTo>
                    <a:pt x="0" y="3550"/>
                  </a:lnTo>
                  <a:lnTo>
                    <a:pt x="194" y="3357"/>
                  </a:lnTo>
                  <a:lnTo>
                    <a:pt x="158" y="3256"/>
                  </a:lnTo>
                  <a:lnTo>
                    <a:pt x="220" y="2957"/>
                  </a:lnTo>
                  <a:lnTo>
                    <a:pt x="131" y="2750"/>
                  </a:lnTo>
                  <a:lnTo>
                    <a:pt x="447" y="2398"/>
                  </a:lnTo>
                  <a:lnTo>
                    <a:pt x="360" y="2417"/>
                  </a:lnTo>
                  <a:lnTo>
                    <a:pt x="174" y="2327"/>
                  </a:lnTo>
                  <a:lnTo>
                    <a:pt x="393" y="2008"/>
                  </a:lnTo>
                  <a:lnTo>
                    <a:pt x="330" y="1865"/>
                  </a:lnTo>
                  <a:lnTo>
                    <a:pt x="371" y="1819"/>
                  </a:lnTo>
                  <a:lnTo>
                    <a:pt x="325" y="1628"/>
                  </a:lnTo>
                  <a:lnTo>
                    <a:pt x="325" y="1628"/>
                  </a:lnTo>
                  <a:close/>
                </a:path>
              </a:pathLst>
            </a:custGeom>
            <a:solidFill>
              <a:srgbClr val="FF8A65"/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AB34709-D390-1652-B4F9-CAC4BB7325BD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FBEB496-BE0D-B23D-D14B-57B1595072E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78E38E1-1681-5C66-4310-5EDB3F2D3F8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0815EAC-D882-CE9C-D3A8-4215D2690941}"/>
              </a:ext>
            </a:extLst>
          </p:cNvPr>
          <p:cNvGrpSpPr/>
          <p:nvPr/>
        </p:nvGrpSpPr>
        <p:grpSpPr>
          <a:xfrm>
            <a:off x="8687200" y="4712874"/>
            <a:ext cx="2947867" cy="829955"/>
            <a:chOff x="8766553" y="6540711"/>
            <a:chExt cx="2947867" cy="829955"/>
          </a:xfrm>
        </p:grpSpPr>
        <p:sp>
          <p:nvSpPr>
            <p:cNvPr id="74" name="Rectangle 6">
              <a:extLst>
                <a:ext uri="{FF2B5EF4-FFF2-40B4-BE49-F238E27FC236}">
                  <a16:creationId xmlns:a16="http://schemas.microsoft.com/office/drawing/2014/main" id="{F2CACD09-8901-B030-97A2-63ECE03E15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56C0A479-4334-F14B-6617-574DEE9E0DBD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 descr="Lights On with solid fill">
              <a:extLst>
                <a:ext uri="{FF2B5EF4-FFF2-40B4-BE49-F238E27FC236}">
                  <a16:creationId xmlns:a16="http://schemas.microsoft.com/office/drawing/2014/main" id="{3F29AAEF-ABE5-4D46-EE99-7E09093F114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8BCF42D9-A67D-F378-0B31-75392BFFDB50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FFA42174-7914-9005-1089-1F02DC0865C3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9" name="Graphic 78" descr="Bullseye with solid fill">
              <a:extLst>
                <a:ext uri="{FF2B5EF4-FFF2-40B4-BE49-F238E27FC236}">
                  <a16:creationId xmlns:a16="http://schemas.microsoft.com/office/drawing/2014/main" id="{BEE523B0-E33C-4E03-CE91-A6B60D0458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A4CD724-FE74-2849-A5A8-A6BEAD01D090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5BE91FCC-32E9-9E1F-965F-6304C8E3190C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2" name="Graphic 81" descr="Bar graph with upward trend with solid fill">
              <a:extLst>
                <a:ext uri="{FF2B5EF4-FFF2-40B4-BE49-F238E27FC236}">
                  <a16:creationId xmlns:a16="http://schemas.microsoft.com/office/drawing/2014/main" id="{4731E601-8A0B-9908-A6B1-67C42CDE2E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6DF7332-3E0B-D65D-B0A6-36F496457BD4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A26F989-8373-E39C-141E-1F8631C344A7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5" name="Graphic 84" descr="Users with solid fill">
              <a:extLst>
                <a:ext uri="{FF2B5EF4-FFF2-40B4-BE49-F238E27FC236}">
                  <a16:creationId xmlns:a16="http://schemas.microsoft.com/office/drawing/2014/main" id="{83BEA4EF-8268-C179-8B7C-ABADE33BD3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10B36D-9A50-15EB-6E36-45FE6D4512C5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860D927E-6495-A367-9C8B-5A9A7C6589DD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8" name="Graphic 87" descr="Pie chart with solid fill">
              <a:extLst>
                <a:ext uri="{FF2B5EF4-FFF2-40B4-BE49-F238E27FC236}">
                  <a16:creationId xmlns:a16="http://schemas.microsoft.com/office/drawing/2014/main" id="{1BD350C2-1CC7-8BAA-B2EF-2C35EDB18E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72DF248F-A1F6-5841-AFEC-F69F4BC1D2C9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A496765-CA8E-F423-91CA-A16F177EBB1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41C36F8-6F76-30EF-95C1-9B2BEC568A4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A59459A-B403-F316-2DEE-EBBB7DA2ED3B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CAB392E-1BC7-B462-88DD-50A6293D695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A3EFD1D-70FF-DB5C-7CE1-47307EE1A4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441A386F-326C-710D-91F2-E0BEBC0EC21C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5851B376-D982-A498-3D89-6AFFE04CADB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A00DFD0B-FE7C-33DD-0AED-7D1B9A67A13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150" name="Straight Connector 149">
            <a:extLst>
              <a:ext uri="{FF2B5EF4-FFF2-40B4-BE49-F238E27FC236}">
                <a16:creationId xmlns:a16="http://schemas.microsoft.com/office/drawing/2014/main" id="{91F958C0-C3E0-B04A-FF4A-7B477DAB9734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722101E1-A8D6-07A3-54DF-5FD31E4248AA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29CF7854-3304-1219-DA1B-B7AC71CD956C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516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AA3A03-39A8-B58F-3A65-5A8176AC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98F5F-ACC1-5F9E-6986-9EA29DE25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 Insights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E999E4-6824-503D-3C4F-E9E5A5BA7051}"/>
              </a:ext>
            </a:extLst>
          </p:cNvPr>
          <p:cNvGrpSpPr/>
          <p:nvPr/>
        </p:nvGrpSpPr>
        <p:grpSpPr>
          <a:xfrm>
            <a:off x="5367694" y="496203"/>
            <a:ext cx="5497498" cy="5771314"/>
            <a:chOff x="3003550" y="182563"/>
            <a:chExt cx="6183313" cy="6491288"/>
          </a:xfrm>
          <a:effectLst>
            <a:outerShdw blurRad="215900" dist="1270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0B58036-FDA7-AE96-06EC-B3C711BF6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37088" y="182563"/>
              <a:ext cx="850900" cy="760413"/>
            </a:xfrm>
            <a:custGeom>
              <a:avLst/>
              <a:gdLst>
                <a:gd name="T0" fmla="*/ 2639 w 3746"/>
                <a:gd name="T1" fmla="*/ 3151 h 3348"/>
                <a:gd name="T2" fmla="*/ 2543 w 3746"/>
                <a:gd name="T3" fmla="*/ 3190 h 3348"/>
                <a:gd name="T4" fmla="*/ 2639 w 3746"/>
                <a:gd name="T5" fmla="*/ 3015 h 3348"/>
                <a:gd name="T6" fmla="*/ 2630 w 3746"/>
                <a:gd name="T7" fmla="*/ 2900 h 3348"/>
                <a:gd name="T8" fmla="*/ 2308 w 3746"/>
                <a:gd name="T9" fmla="*/ 3061 h 3348"/>
                <a:gd name="T10" fmla="*/ 2060 w 3746"/>
                <a:gd name="T11" fmla="*/ 2633 h 3348"/>
                <a:gd name="T12" fmla="*/ 1725 w 3746"/>
                <a:gd name="T13" fmla="*/ 2781 h 3348"/>
                <a:gd name="T14" fmla="*/ 1495 w 3746"/>
                <a:gd name="T15" fmla="*/ 2690 h 3348"/>
                <a:gd name="T16" fmla="*/ 1192 w 3746"/>
                <a:gd name="T17" fmla="*/ 2422 h 3348"/>
                <a:gd name="T18" fmla="*/ 977 w 3746"/>
                <a:gd name="T19" fmla="*/ 2095 h 3348"/>
                <a:gd name="T20" fmla="*/ 763 w 3746"/>
                <a:gd name="T21" fmla="*/ 2013 h 3348"/>
                <a:gd name="T22" fmla="*/ 701 w 3746"/>
                <a:gd name="T23" fmla="*/ 1696 h 3348"/>
                <a:gd name="T24" fmla="*/ 577 w 3746"/>
                <a:gd name="T25" fmla="*/ 1576 h 3348"/>
                <a:gd name="T26" fmla="*/ 450 w 3746"/>
                <a:gd name="T27" fmla="*/ 1593 h 3348"/>
                <a:gd name="T28" fmla="*/ 267 w 3746"/>
                <a:gd name="T29" fmla="*/ 1339 h 3348"/>
                <a:gd name="T30" fmla="*/ 18 w 3746"/>
                <a:gd name="T31" fmla="*/ 1150 h 3348"/>
                <a:gd name="T32" fmla="*/ 0 w 3746"/>
                <a:gd name="T33" fmla="*/ 951 h 3348"/>
                <a:gd name="T34" fmla="*/ 376 w 3746"/>
                <a:gd name="T35" fmla="*/ 1019 h 3348"/>
                <a:gd name="T36" fmla="*/ 597 w 3746"/>
                <a:gd name="T37" fmla="*/ 839 h 3348"/>
                <a:gd name="T38" fmla="*/ 712 w 3746"/>
                <a:gd name="T39" fmla="*/ 861 h 3348"/>
                <a:gd name="T40" fmla="*/ 963 w 3746"/>
                <a:gd name="T41" fmla="*/ 757 h 3348"/>
                <a:gd name="T42" fmla="*/ 1138 w 3746"/>
                <a:gd name="T43" fmla="*/ 785 h 3348"/>
                <a:gd name="T44" fmla="*/ 1230 w 3746"/>
                <a:gd name="T45" fmla="*/ 705 h 3348"/>
                <a:gd name="T46" fmla="*/ 1247 w 3746"/>
                <a:gd name="T47" fmla="*/ 601 h 3348"/>
                <a:gd name="T48" fmla="*/ 1388 w 3746"/>
                <a:gd name="T49" fmla="*/ 599 h 3348"/>
                <a:gd name="T50" fmla="*/ 1471 w 3746"/>
                <a:gd name="T51" fmla="*/ 531 h 3348"/>
                <a:gd name="T52" fmla="*/ 1498 w 3746"/>
                <a:gd name="T53" fmla="*/ 405 h 3348"/>
                <a:gd name="T54" fmla="*/ 2166 w 3746"/>
                <a:gd name="T55" fmla="*/ 0 h 3348"/>
                <a:gd name="T56" fmla="*/ 2237 w 3746"/>
                <a:gd name="T57" fmla="*/ 71 h 3348"/>
                <a:gd name="T58" fmla="*/ 2380 w 3746"/>
                <a:gd name="T59" fmla="*/ 8 h 3348"/>
                <a:gd name="T60" fmla="*/ 2338 w 3746"/>
                <a:gd name="T61" fmla="*/ 244 h 3348"/>
                <a:gd name="T62" fmla="*/ 2589 w 3746"/>
                <a:gd name="T63" fmla="*/ 934 h 3348"/>
                <a:gd name="T64" fmla="*/ 2912 w 3746"/>
                <a:gd name="T65" fmla="*/ 1040 h 3348"/>
                <a:gd name="T66" fmla="*/ 3192 w 3746"/>
                <a:gd name="T67" fmla="*/ 1297 h 3348"/>
                <a:gd name="T68" fmla="*/ 3182 w 3746"/>
                <a:gd name="T69" fmla="*/ 1371 h 3348"/>
                <a:gd name="T70" fmla="*/ 2967 w 3746"/>
                <a:gd name="T71" fmla="*/ 1516 h 3348"/>
                <a:gd name="T72" fmla="*/ 3023 w 3746"/>
                <a:gd name="T73" fmla="*/ 2135 h 3348"/>
                <a:gd name="T74" fmla="*/ 3264 w 3746"/>
                <a:gd name="T75" fmla="*/ 2346 h 3348"/>
                <a:gd name="T76" fmla="*/ 3602 w 3746"/>
                <a:gd name="T77" fmla="*/ 2396 h 3348"/>
                <a:gd name="T78" fmla="*/ 3529 w 3746"/>
                <a:gd name="T79" fmla="*/ 2542 h 3348"/>
                <a:gd name="T80" fmla="*/ 3550 w 3746"/>
                <a:gd name="T81" fmla="*/ 2633 h 3348"/>
                <a:gd name="T82" fmla="*/ 3493 w 3746"/>
                <a:gd name="T83" fmla="*/ 2666 h 3348"/>
                <a:gd name="T84" fmla="*/ 3746 w 3746"/>
                <a:gd name="T85" fmla="*/ 2947 h 3348"/>
                <a:gd name="T86" fmla="*/ 3589 w 3746"/>
                <a:gd name="T87" fmla="*/ 3151 h 3348"/>
                <a:gd name="T88" fmla="*/ 3479 w 3746"/>
                <a:gd name="T89" fmla="*/ 3089 h 3348"/>
                <a:gd name="T90" fmla="*/ 3294 w 3746"/>
                <a:gd name="T91" fmla="*/ 3214 h 3348"/>
                <a:gd name="T92" fmla="*/ 3258 w 3746"/>
                <a:gd name="T93" fmla="*/ 3321 h 3348"/>
                <a:gd name="T94" fmla="*/ 3141 w 3746"/>
                <a:gd name="T95" fmla="*/ 3348 h 3348"/>
                <a:gd name="T96" fmla="*/ 2988 w 3746"/>
                <a:gd name="T97" fmla="*/ 3225 h 3348"/>
                <a:gd name="T98" fmla="*/ 2936 w 3746"/>
                <a:gd name="T99" fmla="*/ 3040 h 3348"/>
                <a:gd name="T100" fmla="*/ 2639 w 3746"/>
                <a:gd name="T101" fmla="*/ 3151 h 3348"/>
                <a:gd name="T102" fmla="*/ 2639 w 3746"/>
                <a:gd name="T103" fmla="*/ 3151 h 3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746" h="3348">
                  <a:moveTo>
                    <a:pt x="2639" y="3151"/>
                  </a:moveTo>
                  <a:lnTo>
                    <a:pt x="2543" y="3190"/>
                  </a:lnTo>
                  <a:lnTo>
                    <a:pt x="2639" y="3015"/>
                  </a:lnTo>
                  <a:lnTo>
                    <a:pt x="2630" y="2900"/>
                  </a:lnTo>
                  <a:lnTo>
                    <a:pt x="2308" y="3061"/>
                  </a:lnTo>
                  <a:lnTo>
                    <a:pt x="2060" y="2633"/>
                  </a:lnTo>
                  <a:lnTo>
                    <a:pt x="1725" y="2781"/>
                  </a:lnTo>
                  <a:lnTo>
                    <a:pt x="1495" y="2690"/>
                  </a:lnTo>
                  <a:lnTo>
                    <a:pt x="1192" y="2422"/>
                  </a:lnTo>
                  <a:lnTo>
                    <a:pt x="977" y="2095"/>
                  </a:lnTo>
                  <a:lnTo>
                    <a:pt x="763" y="2013"/>
                  </a:lnTo>
                  <a:lnTo>
                    <a:pt x="701" y="1696"/>
                  </a:lnTo>
                  <a:lnTo>
                    <a:pt x="577" y="1576"/>
                  </a:lnTo>
                  <a:lnTo>
                    <a:pt x="450" y="1593"/>
                  </a:lnTo>
                  <a:lnTo>
                    <a:pt x="267" y="1339"/>
                  </a:lnTo>
                  <a:lnTo>
                    <a:pt x="18" y="1150"/>
                  </a:lnTo>
                  <a:lnTo>
                    <a:pt x="0" y="951"/>
                  </a:lnTo>
                  <a:lnTo>
                    <a:pt x="376" y="1019"/>
                  </a:lnTo>
                  <a:lnTo>
                    <a:pt x="597" y="839"/>
                  </a:lnTo>
                  <a:lnTo>
                    <a:pt x="712" y="861"/>
                  </a:lnTo>
                  <a:lnTo>
                    <a:pt x="963" y="757"/>
                  </a:lnTo>
                  <a:lnTo>
                    <a:pt x="1138" y="785"/>
                  </a:lnTo>
                  <a:lnTo>
                    <a:pt x="1230" y="705"/>
                  </a:lnTo>
                  <a:lnTo>
                    <a:pt x="1247" y="601"/>
                  </a:lnTo>
                  <a:lnTo>
                    <a:pt x="1388" y="599"/>
                  </a:lnTo>
                  <a:lnTo>
                    <a:pt x="1471" y="531"/>
                  </a:lnTo>
                  <a:lnTo>
                    <a:pt x="1498" y="405"/>
                  </a:lnTo>
                  <a:lnTo>
                    <a:pt x="2166" y="0"/>
                  </a:lnTo>
                  <a:lnTo>
                    <a:pt x="2237" y="71"/>
                  </a:lnTo>
                  <a:lnTo>
                    <a:pt x="2380" y="8"/>
                  </a:lnTo>
                  <a:lnTo>
                    <a:pt x="2338" y="244"/>
                  </a:lnTo>
                  <a:lnTo>
                    <a:pt x="2589" y="934"/>
                  </a:lnTo>
                  <a:lnTo>
                    <a:pt x="2912" y="1040"/>
                  </a:lnTo>
                  <a:lnTo>
                    <a:pt x="3192" y="1297"/>
                  </a:lnTo>
                  <a:lnTo>
                    <a:pt x="3182" y="1371"/>
                  </a:lnTo>
                  <a:lnTo>
                    <a:pt x="2967" y="1516"/>
                  </a:lnTo>
                  <a:lnTo>
                    <a:pt x="3023" y="2135"/>
                  </a:lnTo>
                  <a:lnTo>
                    <a:pt x="3264" y="2346"/>
                  </a:lnTo>
                  <a:lnTo>
                    <a:pt x="3602" y="2396"/>
                  </a:lnTo>
                  <a:lnTo>
                    <a:pt x="3529" y="2542"/>
                  </a:lnTo>
                  <a:lnTo>
                    <a:pt x="3550" y="2633"/>
                  </a:lnTo>
                  <a:lnTo>
                    <a:pt x="3493" y="2666"/>
                  </a:lnTo>
                  <a:lnTo>
                    <a:pt x="3746" y="2947"/>
                  </a:lnTo>
                  <a:lnTo>
                    <a:pt x="3589" y="3151"/>
                  </a:lnTo>
                  <a:lnTo>
                    <a:pt x="3479" y="3089"/>
                  </a:lnTo>
                  <a:lnTo>
                    <a:pt x="3294" y="3214"/>
                  </a:lnTo>
                  <a:lnTo>
                    <a:pt x="3258" y="3321"/>
                  </a:lnTo>
                  <a:lnTo>
                    <a:pt x="3141" y="3348"/>
                  </a:lnTo>
                  <a:lnTo>
                    <a:pt x="2988" y="3225"/>
                  </a:lnTo>
                  <a:lnTo>
                    <a:pt x="2936" y="3040"/>
                  </a:lnTo>
                  <a:lnTo>
                    <a:pt x="2639" y="3151"/>
                  </a:lnTo>
                  <a:lnTo>
                    <a:pt x="2639" y="3151"/>
                  </a:lnTo>
                  <a:close/>
                </a:path>
              </a:pathLst>
            </a:custGeom>
            <a:solidFill>
              <a:srgbClr val="78909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14EF7717-36AF-7AE6-A7B8-7A921A01C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5125" y="1473200"/>
              <a:ext cx="1201738" cy="657225"/>
            </a:xfrm>
            <a:custGeom>
              <a:avLst/>
              <a:gdLst>
                <a:gd name="T0" fmla="*/ 3447 w 5300"/>
                <a:gd name="T1" fmla="*/ 2706 h 2900"/>
                <a:gd name="T2" fmla="*/ 3409 w 5300"/>
                <a:gd name="T3" fmla="*/ 2510 h 2900"/>
                <a:gd name="T4" fmla="*/ 3714 w 5300"/>
                <a:gd name="T5" fmla="*/ 2231 h 2900"/>
                <a:gd name="T6" fmla="*/ 4055 w 5300"/>
                <a:gd name="T7" fmla="*/ 2190 h 2900"/>
                <a:gd name="T8" fmla="*/ 4105 w 5300"/>
                <a:gd name="T9" fmla="*/ 2004 h 2900"/>
                <a:gd name="T10" fmla="*/ 4009 w 5300"/>
                <a:gd name="T11" fmla="*/ 1901 h 2900"/>
                <a:gd name="T12" fmla="*/ 4042 w 5300"/>
                <a:gd name="T13" fmla="*/ 1448 h 2900"/>
                <a:gd name="T14" fmla="*/ 3534 w 5300"/>
                <a:gd name="T15" fmla="*/ 1622 h 2900"/>
                <a:gd name="T16" fmla="*/ 2750 w 5300"/>
                <a:gd name="T17" fmla="*/ 1979 h 2900"/>
                <a:gd name="T18" fmla="*/ 2486 w 5300"/>
                <a:gd name="T19" fmla="*/ 1958 h 2900"/>
                <a:gd name="T20" fmla="*/ 2161 w 5300"/>
                <a:gd name="T21" fmla="*/ 2457 h 2900"/>
                <a:gd name="T22" fmla="*/ 1984 w 5300"/>
                <a:gd name="T23" fmla="*/ 2698 h 2900"/>
                <a:gd name="T24" fmla="*/ 1113 w 5300"/>
                <a:gd name="T25" fmla="*/ 2687 h 2900"/>
                <a:gd name="T26" fmla="*/ 551 w 5300"/>
                <a:gd name="T27" fmla="*/ 2884 h 2900"/>
                <a:gd name="T28" fmla="*/ 530 w 5300"/>
                <a:gd name="T29" fmla="*/ 2499 h 2900"/>
                <a:gd name="T30" fmla="*/ 115 w 5300"/>
                <a:gd name="T31" fmla="*/ 2338 h 2900"/>
                <a:gd name="T32" fmla="*/ 71 w 5300"/>
                <a:gd name="T33" fmla="*/ 2024 h 2900"/>
                <a:gd name="T34" fmla="*/ 246 w 5300"/>
                <a:gd name="T35" fmla="*/ 1986 h 2900"/>
                <a:gd name="T36" fmla="*/ 366 w 5300"/>
                <a:gd name="T37" fmla="*/ 2062 h 2900"/>
                <a:gd name="T38" fmla="*/ 685 w 5300"/>
                <a:gd name="T39" fmla="*/ 1972 h 2900"/>
                <a:gd name="T40" fmla="*/ 931 w 5300"/>
                <a:gd name="T41" fmla="*/ 1888 h 2900"/>
                <a:gd name="T42" fmla="*/ 971 w 5300"/>
                <a:gd name="T43" fmla="*/ 1666 h 2900"/>
                <a:gd name="T44" fmla="*/ 1468 w 5300"/>
                <a:gd name="T45" fmla="*/ 1327 h 2900"/>
                <a:gd name="T46" fmla="*/ 1545 w 5300"/>
                <a:gd name="T47" fmla="*/ 1046 h 2900"/>
                <a:gd name="T48" fmla="*/ 2096 w 5300"/>
                <a:gd name="T49" fmla="*/ 912 h 2900"/>
                <a:gd name="T50" fmla="*/ 2366 w 5300"/>
                <a:gd name="T51" fmla="*/ 625 h 2900"/>
                <a:gd name="T52" fmla="*/ 2380 w 5300"/>
                <a:gd name="T53" fmla="*/ 399 h 2900"/>
                <a:gd name="T54" fmla="*/ 2647 w 5300"/>
                <a:gd name="T55" fmla="*/ 197 h 2900"/>
                <a:gd name="T56" fmla="*/ 2825 w 5300"/>
                <a:gd name="T57" fmla="*/ 336 h 2900"/>
                <a:gd name="T58" fmla="*/ 3483 w 5300"/>
                <a:gd name="T59" fmla="*/ 375 h 2900"/>
                <a:gd name="T60" fmla="*/ 3674 w 5300"/>
                <a:gd name="T61" fmla="*/ 197 h 2900"/>
                <a:gd name="T62" fmla="*/ 4045 w 5300"/>
                <a:gd name="T63" fmla="*/ 0 h 2900"/>
                <a:gd name="T64" fmla="*/ 4261 w 5300"/>
                <a:gd name="T65" fmla="*/ 93 h 2900"/>
                <a:gd name="T66" fmla="*/ 4140 w 5300"/>
                <a:gd name="T67" fmla="*/ 440 h 2900"/>
                <a:gd name="T68" fmla="*/ 4375 w 5300"/>
                <a:gd name="T69" fmla="*/ 358 h 2900"/>
                <a:gd name="T70" fmla="*/ 4296 w 5300"/>
                <a:gd name="T71" fmla="*/ 967 h 2900"/>
                <a:gd name="T72" fmla="*/ 4672 w 5300"/>
                <a:gd name="T73" fmla="*/ 909 h 2900"/>
                <a:gd name="T74" fmla="*/ 5011 w 5300"/>
                <a:gd name="T75" fmla="*/ 937 h 2900"/>
                <a:gd name="T76" fmla="*/ 5300 w 5300"/>
                <a:gd name="T77" fmla="*/ 1407 h 2900"/>
                <a:gd name="T78" fmla="*/ 4901 w 5300"/>
                <a:gd name="T79" fmla="*/ 1762 h 2900"/>
                <a:gd name="T80" fmla="*/ 5208 w 5300"/>
                <a:gd name="T81" fmla="*/ 2228 h 2900"/>
                <a:gd name="T82" fmla="*/ 4954 w 5300"/>
                <a:gd name="T83" fmla="*/ 2203 h 2900"/>
                <a:gd name="T84" fmla="*/ 4785 w 5300"/>
                <a:gd name="T85" fmla="*/ 2024 h 2900"/>
                <a:gd name="T86" fmla="*/ 3908 w 5300"/>
                <a:gd name="T87" fmla="*/ 2603 h 2900"/>
                <a:gd name="T88" fmla="*/ 3515 w 5300"/>
                <a:gd name="T89" fmla="*/ 2900 h 2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300" h="2900">
                  <a:moveTo>
                    <a:pt x="3515" y="2900"/>
                  </a:moveTo>
                  <a:lnTo>
                    <a:pt x="3447" y="2706"/>
                  </a:lnTo>
                  <a:lnTo>
                    <a:pt x="3472" y="2595"/>
                  </a:lnTo>
                  <a:lnTo>
                    <a:pt x="3409" y="2510"/>
                  </a:lnTo>
                  <a:lnTo>
                    <a:pt x="3627" y="2376"/>
                  </a:lnTo>
                  <a:lnTo>
                    <a:pt x="3714" y="2231"/>
                  </a:lnTo>
                  <a:lnTo>
                    <a:pt x="3821" y="2264"/>
                  </a:lnTo>
                  <a:lnTo>
                    <a:pt x="4055" y="2190"/>
                  </a:lnTo>
                  <a:lnTo>
                    <a:pt x="4140" y="2089"/>
                  </a:lnTo>
                  <a:lnTo>
                    <a:pt x="4105" y="2004"/>
                  </a:lnTo>
                  <a:lnTo>
                    <a:pt x="4029" y="2062"/>
                  </a:lnTo>
                  <a:lnTo>
                    <a:pt x="4009" y="1901"/>
                  </a:lnTo>
                  <a:lnTo>
                    <a:pt x="3889" y="1748"/>
                  </a:lnTo>
                  <a:lnTo>
                    <a:pt x="4042" y="1448"/>
                  </a:lnTo>
                  <a:lnTo>
                    <a:pt x="3807" y="1470"/>
                  </a:lnTo>
                  <a:lnTo>
                    <a:pt x="3534" y="1622"/>
                  </a:lnTo>
                  <a:lnTo>
                    <a:pt x="3439" y="1606"/>
                  </a:lnTo>
                  <a:lnTo>
                    <a:pt x="2750" y="1979"/>
                  </a:lnTo>
                  <a:lnTo>
                    <a:pt x="2593" y="2004"/>
                  </a:lnTo>
                  <a:lnTo>
                    <a:pt x="2486" y="1958"/>
                  </a:lnTo>
                  <a:lnTo>
                    <a:pt x="2497" y="2084"/>
                  </a:lnTo>
                  <a:lnTo>
                    <a:pt x="2161" y="2457"/>
                  </a:lnTo>
                  <a:lnTo>
                    <a:pt x="2153" y="2565"/>
                  </a:lnTo>
                  <a:lnTo>
                    <a:pt x="1984" y="2698"/>
                  </a:lnTo>
                  <a:lnTo>
                    <a:pt x="1419" y="2780"/>
                  </a:lnTo>
                  <a:lnTo>
                    <a:pt x="1113" y="2687"/>
                  </a:lnTo>
                  <a:lnTo>
                    <a:pt x="780" y="2851"/>
                  </a:lnTo>
                  <a:lnTo>
                    <a:pt x="551" y="2884"/>
                  </a:lnTo>
                  <a:lnTo>
                    <a:pt x="450" y="2701"/>
                  </a:lnTo>
                  <a:lnTo>
                    <a:pt x="530" y="2499"/>
                  </a:lnTo>
                  <a:lnTo>
                    <a:pt x="455" y="2343"/>
                  </a:lnTo>
                  <a:lnTo>
                    <a:pt x="115" y="2338"/>
                  </a:lnTo>
                  <a:lnTo>
                    <a:pt x="24" y="2198"/>
                  </a:lnTo>
                  <a:lnTo>
                    <a:pt x="71" y="2024"/>
                  </a:lnTo>
                  <a:lnTo>
                    <a:pt x="0" y="1958"/>
                  </a:lnTo>
                  <a:lnTo>
                    <a:pt x="246" y="1986"/>
                  </a:lnTo>
                  <a:lnTo>
                    <a:pt x="286" y="2062"/>
                  </a:lnTo>
                  <a:lnTo>
                    <a:pt x="366" y="2062"/>
                  </a:lnTo>
                  <a:lnTo>
                    <a:pt x="619" y="1895"/>
                  </a:lnTo>
                  <a:lnTo>
                    <a:pt x="685" y="1972"/>
                  </a:lnTo>
                  <a:lnTo>
                    <a:pt x="762" y="1893"/>
                  </a:lnTo>
                  <a:lnTo>
                    <a:pt x="931" y="1888"/>
                  </a:lnTo>
                  <a:lnTo>
                    <a:pt x="1067" y="1732"/>
                  </a:lnTo>
                  <a:lnTo>
                    <a:pt x="971" y="1666"/>
                  </a:lnTo>
                  <a:lnTo>
                    <a:pt x="1002" y="1584"/>
                  </a:lnTo>
                  <a:lnTo>
                    <a:pt x="1468" y="1327"/>
                  </a:lnTo>
                  <a:lnTo>
                    <a:pt x="1441" y="1234"/>
                  </a:lnTo>
                  <a:lnTo>
                    <a:pt x="1545" y="1046"/>
                  </a:lnTo>
                  <a:lnTo>
                    <a:pt x="1657" y="964"/>
                  </a:lnTo>
                  <a:lnTo>
                    <a:pt x="2096" y="912"/>
                  </a:lnTo>
                  <a:lnTo>
                    <a:pt x="2140" y="740"/>
                  </a:lnTo>
                  <a:lnTo>
                    <a:pt x="2366" y="625"/>
                  </a:lnTo>
                  <a:lnTo>
                    <a:pt x="2448" y="522"/>
                  </a:lnTo>
                  <a:lnTo>
                    <a:pt x="2380" y="399"/>
                  </a:lnTo>
                  <a:lnTo>
                    <a:pt x="2579" y="303"/>
                  </a:lnTo>
                  <a:lnTo>
                    <a:pt x="2647" y="197"/>
                  </a:lnTo>
                  <a:lnTo>
                    <a:pt x="2745" y="222"/>
                  </a:lnTo>
                  <a:lnTo>
                    <a:pt x="2825" y="336"/>
                  </a:lnTo>
                  <a:lnTo>
                    <a:pt x="3376" y="418"/>
                  </a:lnTo>
                  <a:lnTo>
                    <a:pt x="3483" y="375"/>
                  </a:lnTo>
                  <a:lnTo>
                    <a:pt x="3531" y="184"/>
                  </a:lnTo>
                  <a:lnTo>
                    <a:pt x="3674" y="197"/>
                  </a:lnTo>
                  <a:lnTo>
                    <a:pt x="3687" y="68"/>
                  </a:lnTo>
                  <a:lnTo>
                    <a:pt x="4045" y="0"/>
                  </a:lnTo>
                  <a:lnTo>
                    <a:pt x="4143" y="123"/>
                  </a:lnTo>
                  <a:lnTo>
                    <a:pt x="4261" y="93"/>
                  </a:lnTo>
                  <a:lnTo>
                    <a:pt x="4102" y="268"/>
                  </a:lnTo>
                  <a:lnTo>
                    <a:pt x="4140" y="440"/>
                  </a:lnTo>
                  <a:lnTo>
                    <a:pt x="4284" y="323"/>
                  </a:lnTo>
                  <a:lnTo>
                    <a:pt x="4375" y="358"/>
                  </a:lnTo>
                  <a:lnTo>
                    <a:pt x="4523" y="590"/>
                  </a:lnTo>
                  <a:lnTo>
                    <a:pt x="4296" y="967"/>
                  </a:lnTo>
                  <a:lnTo>
                    <a:pt x="4362" y="1005"/>
                  </a:lnTo>
                  <a:lnTo>
                    <a:pt x="4672" y="909"/>
                  </a:lnTo>
                  <a:lnTo>
                    <a:pt x="4913" y="994"/>
                  </a:lnTo>
                  <a:lnTo>
                    <a:pt x="5011" y="937"/>
                  </a:lnTo>
                  <a:lnTo>
                    <a:pt x="5254" y="1073"/>
                  </a:lnTo>
                  <a:lnTo>
                    <a:pt x="5300" y="1407"/>
                  </a:lnTo>
                  <a:lnTo>
                    <a:pt x="5199" y="1412"/>
                  </a:lnTo>
                  <a:lnTo>
                    <a:pt x="4901" y="1762"/>
                  </a:lnTo>
                  <a:lnTo>
                    <a:pt x="4937" y="1920"/>
                  </a:lnTo>
                  <a:lnTo>
                    <a:pt x="5208" y="2228"/>
                  </a:lnTo>
                  <a:lnTo>
                    <a:pt x="5123" y="2273"/>
                  </a:lnTo>
                  <a:lnTo>
                    <a:pt x="4954" y="2203"/>
                  </a:lnTo>
                  <a:lnTo>
                    <a:pt x="4934" y="2125"/>
                  </a:lnTo>
                  <a:lnTo>
                    <a:pt x="4785" y="2024"/>
                  </a:lnTo>
                  <a:lnTo>
                    <a:pt x="4276" y="2188"/>
                  </a:lnTo>
                  <a:lnTo>
                    <a:pt x="3908" y="2603"/>
                  </a:lnTo>
                  <a:lnTo>
                    <a:pt x="3515" y="2900"/>
                  </a:lnTo>
                  <a:lnTo>
                    <a:pt x="3515" y="2900"/>
                  </a:lnTo>
                  <a:close/>
                </a:path>
              </a:pathLst>
            </a:custGeom>
            <a:solidFill>
              <a:srgbClr val="3498DB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AF2740A9-AD0B-93A8-B163-D3E8715C14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48525" y="1898650"/>
              <a:ext cx="185738" cy="242888"/>
            </a:xfrm>
            <a:custGeom>
              <a:avLst/>
              <a:gdLst>
                <a:gd name="T0" fmla="*/ 683 w 819"/>
                <a:gd name="T1" fmla="*/ 989 h 1074"/>
                <a:gd name="T2" fmla="*/ 481 w 819"/>
                <a:gd name="T3" fmla="*/ 970 h 1074"/>
                <a:gd name="T4" fmla="*/ 336 w 819"/>
                <a:gd name="T5" fmla="*/ 1074 h 1074"/>
                <a:gd name="T6" fmla="*/ 96 w 819"/>
                <a:gd name="T7" fmla="*/ 1027 h 1074"/>
                <a:gd name="T8" fmla="*/ 0 w 819"/>
                <a:gd name="T9" fmla="*/ 921 h 1074"/>
                <a:gd name="T10" fmla="*/ 3 w 819"/>
                <a:gd name="T11" fmla="*/ 664 h 1074"/>
                <a:gd name="T12" fmla="*/ 115 w 819"/>
                <a:gd name="T13" fmla="*/ 369 h 1074"/>
                <a:gd name="T14" fmla="*/ 53 w 819"/>
                <a:gd name="T15" fmla="*/ 211 h 1074"/>
                <a:gd name="T16" fmla="*/ 306 w 819"/>
                <a:gd name="T17" fmla="*/ 139 h 1074"/>
                <a:gd name="T18" fmla="*/ 511 w 819"/>
                <a:gd name="T19" fmla="*/ 0 h 1074"/>
                <a:gd name="T20" fmla="*/ 693 w 819"/>
                <a:gd name="T21" fmla="*/ 91 h 1074"/>
                <a:gd name="T22" fmla="*/ 751 w 819"/>
                <a:gd name="T23" fmla="*/ 244 h 1074"/>
                <a:gd name="T24" fmla="*/ 666 w 819"/>
                <a:gd name="T25" fmla="*/ 591 h 1074"/>
                <a:gd name="T26" fmla="*/ 704 w 819"/>
                <a:gd name="T27" fmla="*/ 715 h 1074"/>
                <a:gd name="T28" fmla="*/ 819 w 819"/>
                <a:gd name="T29" fmla="*/ 806 h 1074"/>
                <a:gd name="T30" fmla="*/ 683 w 819"/>
                <a:gd name="T31" fmla="*/ 989 h 1074"/>
                <a:gd name="T32" fmla="*/ 683 w 819"/>
                <a:gd name="T33" fmla="*/ 989 h 1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9" h="1074">
                  <a:moveTo>
                    <a:pt x="683" y="989"/>
                  </a:moveTo>
                  <a:lnTo>
                    <a:pt x="481" y="970"/>
                  </a:lnTo>
                  <a:lnTo>
                    <a:pt x="336" y="1074"/>
                  </a:lnTo>
                  <a:lnTo>
                    <a:pt x="96" y="1027"/>
                  </a:lnTo>
                  <a:lnTo>
                    <a:pt x="0" y="921"/>
                  </a:lnTo>
                  <a:lnTo>
                    <a:pt x="3" y="664"/>
                  </a:lnTo>
                  <a:lnTo>
                    <a:pt x="115" y="369"/>
                  </a:lnTo>
                  <a:lnTo>
                    <a:pt x="53" y="211"/>
                  </a:lnTo>
                  <a:lnTo>
                    <a:pt x="306" y="139"/>
                  </a:lnTo>
                  <a:lnTo>
                    <a:pt x="511" y="0"/>
                  </a:lnTo>
                  <a:lnTo>
                    <a:pt x="693" y="91"/>
                  </a:lnTo>
                  <a:lnTo>
                    <a:pt x="751" y="244"/>
                  </a:lnTo>
                  <a:lnTo>
                    <a:pt x="666" y="591"/>
                  </a:lnTo>
                  <a:lnTo>
                    <a:pt x="704" y="715"/>
                  </a:lnTo>
                  <a:lnTo>
                    <a:pt x="819" y="806"/>
                  </a:lnTo>
                  <a:lnTo>
                    <a:pt x="683" y="989"/>
                  </a:lnTo>
                  <a:lnTo>
                    <a:pt x="683" y="989"/>
                  </a:lnTo>
                  <a:close/>
                </a:path>
              </a:pathLst>
            </a:custGeom>
            <a:solidFill>
              <a:srgbClr val="CDDC39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590504F3-0A17-326B-DAC9-32ACBE21A3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23075" y="2106613"/>
              <a:ext cx="831850" cy="1333500"/>
            </a:xfrm>
            <a:custGeom>
              <a:avLst/>
              <a:gdLst>
                <a:gd name="T0" fmla="*/ 2724 w 3666"/>
                <a:gd name="T1" fmla="*/ 232 h 5879"/>
                <a:gd name="T2" fmla="*/ 3396 w 3666"/>
                <a:gd name="T3" fmla="*/ 469 h 5879"/>
                <a:gd name="T4" fmla="*/ 3475 w 3666"/>
                <a:gd name="T5" fmla="*/ 1012 h 5879"/>
                <a:gd name="T6" fmla="*/ 3382 w 3666"/>
                <a:gd name="T7" fmla="*/ 1253 h 5879"/>
                <a:gd name="T8" fmla="*/ 2789 w 3666"/>
                <a:gd name="T9" fmla="*/ 791 h 5879"/>
                <a:gd name="T10" fmla="*/ 2582 w 3666"/>
                <a:gd name="T11" fmla="*/ 920 h 5879"/>
                <a:gd name="T12" fmla="*/ 2205 w 3666"/>
                <a:gd name="T13" fmla="*/ 797 h 5879"/>
                <a:gd name="T14" fmla="*/ 2230 w 3666"/>
                <a:gd name="T15" fmla="*/ 1057 h 5879"/>
                <a:gd name="T16" fmla="*/ 2192 w 3666"/>
                <a:gd name="T17" fmla="*/ 1501 h 5879"/>
                <a:gd name="T18" fmla="*/ 2765 w 3666"/>
                <a:gd name="T19" fmla="*/ 1941 h 5879"/>
                <a:gd name="T20" fmla="*/ 2301 w 3666"/>
                <a:gd name="T21" fmla="*/ 2444 h 5879"/>
                <a:gd name="T22" fmla="*/ 2031 w 3666"/>
                <a:gd name="T23" fmla="*/ 2695 h 5879"/>
                <a:gd name="T24" fmla="*/ 2650 w 3666"/>
                <a:gd name="T25" fmla="*/ 2981 h 5879"/>
                <a:gd name="T26" fmla="*/ 2601 w 3666"/>
                <a:gd name="T27" fmla="*/ 3484 h 5879"/>
                <a:gd name="T28" fmla="*/ 2751 w 3666"/>
                <a:gd name="T29" fmla="*/ 4101 h 5879"/>
                <a:gd name="T30" fmla="*/ 3013 w 3666"/>
                <a:gd name="T31" fmla="*/ 4816 h 5879"/>
                <a:gd name="T32" fmla="*/ 3027 w 3666"/>
                <a:gd name="T33" fmla="*/ 5414 h 5879"/>
                <a:gd name="T34" fmla="*/ 2994 w 3666"/>
                <a:gd name="T35" fmla="*/ 5625 h 5879"/>
                <a:gd name="T36" fmla="*/ 2940 w 3666"/>
                <a:gd name="T37" fmla="*/ 5835 h 5879"/>
                <a:gd name="T38" fmla="*/ 2830 w 3666"/>
                <a:gd name="T39" fmla="*/ 5319 h 5879"/>
                <a:gd name="T40" fmla="*/ 2765 w 3666"/>
                <a:gd name="T41" fmla="*/ 5452 h 5879"/>
                <a:gd name="T42" fmla="*/ 2711 w 3666"/>
                <a:gd name="T43" fmla="*/ 5641 h 5879"/>
                <a:gd name="T44" fmla="*/ 2678 w 3666"/>
                <a:gd name="T45" fmla="*/ 5613 h 5879"/>
                <a:gd name="T46" fmla="*/ 2550 w 3666"/>
                <a:gd name="T47" fmla="*/ 5723 h 5879"/>
                <a:gd name="T48" fmla="*/ 2416 w 3666"/>
                <a:gd name="T49" fmla="*/ 5625 h 5879"/>
                <a:gd name="T50" fmla="*/ 2366 w 3666"/>
                <a:gd name="T51" fmla="*/ 5638 h 5879"/>
                <a:gd name="T52" fmla="*/ 2148 w 3666"/>
                <a:gd name="T53" fmla="*/ 5182 h 5879"/>
                <a:gd name="T54" fmla="*/ 2271 w 3666"/>
                <a:gd name="T55" fmla="*/ 5240 h 5879"/>
                <a:gd name="T56" fmla="*/ 2039 w 3666"/>
                <a:gd name="T57" fmla="*/ 5696 h 5879"/>
                <a:gd name="T58" fmla="*/ 1376 w 3666"/>
                <a:gd name="T59" fmla="*/ 5515 h 5879"/>
                <a:gd name="T60" fmla="*/ 879 w 3666"/>
                <a:gd name="T61" fmla="*/ 5266 h 5879"/>
                <a:gd name="T62" fmla="*/ 578 w 3666"/>
                <a:gd name="T63" fmla="*/ 4694 h 5879"/>
                <a:gd name="T64" fmla="*/ 183 w 3666"/>
                <a:gd name="T65" fmla="*/ 4314 h 5879"/>
                <a:gd name="T66" fmla="*/ 0 w 3666"/>
                <a:gd name="T67" fmla="*/ 3997 h 5879"/>
                <a:gd name="T68" fmla="*/ 286 w 3666"/>
                <a:gd name="T69" fmla="*/ 3972 h 5879"/>
                <a:gd name="T70" fmla="*/ 983 w 3666"/>
                <a:gd name="T71" fmla="*/ 3506 h 5879"/>
                <a:gd name="T72" fmla="*/ 1367 w 3666"/>
                <a:gd name="T73" fmla="*/ 3473 h 5879"/>
                <a:gd name="T74" fmla="*/ 1624 w 3666"/>
                <a:gd name="T75" fmla="*/ 3270 h 5879"/>
                <a:gd name="T76" fmla="*/ 1829 w 3666"/>
                <a:gd name="T77" fmla="*/ 2856 h 5879"/>
                <a:gd name="T78" fmla="*/ 1883 w 3666"/>
                <a:gd name="T79" fmla="*/ 2424 h 5879"/>
                <a:gd name="T80" fmla="*/ 1749 w 3666"/>
                <a:gd name="T81" fmla="*/ 1890 h 5879"/>
                <a:gd name="T82" fmla="*/ 1744 w 3666"/>
                <a:gd name="T83" fmla="*/ 1390 h 5879"/>
                <a:gd name="T84" fmla="*/ 1987 w 3666"/>
                <a:gd name="T85" fmla="*/ 732 h 5879"/>
                <a:gd name="T86" fmla="*/ 1968 w 3666"/>
                <a:gd name="T87" fmla="*/ 106 h 5879"/>
                <a:gd name="T88" fmla="*/ 2555 w 3666"/>
                <a:gd name="T89" fmla="*/ 68 h 5879"/>
                <a:gd name="T90" fmla="*/ 2989 w 3666"/>
                <a:gd name="T91" fmla="*/ 5870 h 5879"/>
                <a:gd name="T92" fmla="*/ 2805 w 3666"/>
                <a:gd name="T93" fmla="*/ 5490 h 5879"/>
                <a:gd name="T94" fmla="*/ 2770 w 3666"/>
                <a:gd name="T95" fmla="*/ 5477 h 5879"/>
                <a:gd name="T96" fmla="*/ 2309 w 3666"/>
                <a:gd name="T97" fmla="*/ 5805 h 5879"/>
                <a:gd name="T98" fmla="*/ 2241 w 3666"/>
                <a:gd name="T99" fmla="*/ 5581 h 5879"/>
                <a:gd name="T100" fmla="*/ 2241 w 3666"/>
                <a:gd name="T101" fmla="*/ 5581 h 5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666" h="5879">
                  <a:moveTo>
                    <a:pt x="2555" y="68"/>
                  </a:moveTo>
                  <a:lnTo>
                    <a:pt x="2645" y="114"/>
                  </a:lnTo>
                  <a:lnTo>
                    <a:pt x="2674" y="272"/>
                  </a:lnTo>
                  <a:lnTo>
                    <a:pt x="2724" y="232"/>
                  </a:lnTo>
                  <a:lnTo>
                    <a:pt x="2910" y="388"/>
                  </a:lnTo>
                  <a:lnTo>
                    <a:pt x="3136" y="338"/>
                  </a:lnTo>
                  <a:lnTo>
                    <a:pt x="3368" y="398"/>
                  </a:lnTo>
                  <a:lnTo>
                    <a:pt x="3396" y="469"/>
                  </a:lnTo>
                  <a:lnTo>
                    <a:pt x="3625" y="445"/>
                  </a:lnTo>
                  <a:lnTo>
                    <a:pt x="3666" y="639"/>
                  </a:lnTo>
                  <a:lnTo>
                    <a:pt x="3625" y="854"/>
                  </a:lnTo>
                  <a:lnTo>
                    <a:pt x="3475" y="1012"/>
                  </a:lnTo>
                  <a:lnTo>
                    <a:pt x="3431" y="980"/>
                  </a:lnTo>
                  <a:lnTo>
                    <a:pt x="3387" y="1065"/>
                  </a:lnTo>
                  <a:lnTo>
                    <a:pt x="3439" y="1133"/>
                  </a:lnTo>
                  <a:lnTo>
                    <a:pt x="3382" y="1253"/>
                  </a:lnTo>
                  <a:lnTo>
                    <a:pt x="3185" y="1226"/>
                  </a:lnTo>
                  <a:lnTo>
                    <a:pt x="2975" y="1083"/>
                  </a:lnTo>
                  <a:lnTo>
                    <a:pt x="2888" y="846"/>
                  </a:lnTo>
                  <a:lnTo>
                    <a:pt x="2789" y="791"/>
                  </a:lnTo>
                  <a:lnTo>
                    <a:pt x="2746" y="849"/>
                  </a:lnTo>
                  <a:lnTo>
                    <a:pt x="2874" y="999"/>
                  </a:lnTo>
                  <a:lnTo>
                    <a:pt x="2541" y="989"/>
                  </a:lnTo>
                  <a:lnTo>
                    <a:pt x="2582" y="920"/>
                  </a:lnTo>
                  <a:lnTo>
                    <a:pt x="2525" y="833"/>
                  </a:lnTo>
                  <a:lnTo>
                    <a:pt x="2290" y="710"/>
                  </a:lnTo>
                  <a:lnTo>
                    <a:pt x="2260" y="630"/>
                  </a:lnTo>
                  <a:lnTo>
                    <a:pt x="2205" y="797"/>
                  </a:lnTo>
                  <a:lnTo>
                    <a:pt x="2342" y="803"/>
                  </a:lnTo>
                  <a:lnTo>
                    <a:pt x="2380" y="906"/>
                  </a:lnTo>
                  <a:lnTo>
                    <a:pt x="2320" y="898"/>
                  </a:lnTo>
                  <a:lnTo>
                    <a:pt x="2230" y="1057"/>
                  </a:lnTo>
                  <a:lnTo>
                    <a:pt x="2082" y="1141"/>
                  </a:lnTo>
                  <a:lnTo>
                    <a:pt x="2011" y="1387"/>
                  </a:lnTo>
                  <a:lnTo>
                    <a:pt x="2069" y="1523"/>
                  </a:lnTo>
                  <a:lnTo>
                    <a:pt x="2192" y="1501"/>
                  </a:lnTo>
                  <a:lnTo>
                    <a:pt x="2462" y="1785"/>
                  </a:lnTo>
                  <a:lnTo>
                    <a:pt x="2590" y="1818"/>
                  </a:lnTo>
                  <a:lnTo>
                    <a:pt x="2689" y="1772"/>
                  </a:lnTo>
                  <a:lnTo>
                    <a:pt x="2765" y="1941"/>
                  </a:lnTo>
                  <a:lnTo>
                    <a:pt x="2898" y="1974"/>
                  </a:lnTo>
                  <a:lnTo>
                    <a:pt x="2852" y="2107"/>
                  </a:lnTo>
                  <a:lnTo>
                    <a:pt x="2396" y="2113"/>
                  </a:lnTo>
                  <a:lnTo>
                    <a:pt x="2301" y="2444"/>
                  </a:lnTo>
                  <a:lnTo>
                    <a:pt x="2183" y="2378"/>
                  </a:lnTo>
                  <a:lnTo>
                    <a:pt x="2104" y="2411"/>
                  </a:lnTo>
                  <a:lnTo>
                    <a:pt x="2132" y="2485"/>
                  </a:lnTo>
                  <a:lnTo>
                    <a:pt x="2031" y="2695"/>
                  </a:lnTo>
                  <a:lnTo>
                    <a:pt x="2121" y="2842"/>
                  </a:lnTo>
                  <a:lnTo>
                    <a:pt x="2478" y="3014"/>
                  </a:lnTo>
                  <a:lnTo>
                    <a:pt x="2628" y="3028"/>
                  </a:lnTo>
                  <a:lnTo>
                    <a:pt x="2650" y="2981"/>
                  </a:lnTo>
                  <a:lnTo>
                    <a:pt x="2727" y="3031"/>
                  </a:lnTo>
                  <a:lnTo>
                    <a:pt x="2681" y="3170"/>
                  </a:lnTo>
                  <a:lnTo>
                    <a:pt x="2727" y="3405"/>
                  </a:lnTo>
                  <a:lnTo>
                    <a:pt x="2601" y="3484"/>
                  </a:lnTo>
                  <a:lnTo>
                    <a:pt x="2580" y="3710"/>
                  </a:lnTo>
                  <a:lnTo>
                    <a:pt x="2759" y="3877"/>
                  </a:lnTo>
                  <a:lnTo>
                    <a:pt x="2805" y="3853"/>
                  </a:lnTo>
                  <a:lnTo>
                    <a:pt x="2751" y="4101"/>
                  </a:lnTo>
                  <a:lnTo>
                    <a:pt x="3005" y="4136"/>
                  </a:lnTo>
                  <a:lnTo>
                    <a:pt x="2901" y="4380"/>
                  </a:lnTo>
                  <a:lnTo>
                    <a:pt x="3011" y="4505"/>
                  </a:lnTo>
                  <a:lnTo>
                    <a:pt x="3013" y="4816"/>
                  </a:lnTo>
                  <a:lnTo>
                    <a:pt x="3182" y="5218"/>
                  </a:lnTo>
                  <a:lnTo>
                    <a:pt x="3180" y="5437"/>
                  </a:lnTo>
                  <a:lnTo>
                    <a:pt x="3130" y="5475"/>
                  </a:lnTo>
                  <a:lnTo>
                    <a:pt x="3027" y="5414"/>
                  </a:lnTo>
                  <a:lnTo>
                    <a:pt x="3142" y="5527"/>
                  </a:lnTo>
                  <a:lnTo>
                    <a:pt x="3218" y="5767"/>
                  </a:lnTo>
                  <a:lnTo>
                    <a:pt x="3032" y="5742"/>
                  </a:lnTo>
                  <a:lnTo>
                    <a:pt x="2994" y="5625"/>
                  </a:lnTo>
                  <a:lnTo>
                    <a:pt x="3002" y="5761"/>
                  </a:lnTo>
                  <a:lnTo>
                    <a:pt x="2951" y="5777"/>
                  </a:lnTo>
                  <a:lnTo>
                    <a:pt x="2953" y="5706"/>
                  </a:lnTo>
                  <a:lnTo>
                    <a:pt x="2940" y="5835"/>
                  </a:lnTo>
                  <a:lnTo>
                    <a:pt x="2860" y="5830"/>
                  </a:lnTo>
                  <a:lnTo>
                    <a:pt x="2830" y="5560"/>
                  </a:lnTo>
                  <a:lnTo>
                    <a:pt x="2888" y="5374"/>
                  </a:lnTo>
                  <a:lnTo>
                    <a:pt x="2830" y="5319"/>
                  </a:lnTo>
                  <a:lnTo>
                    <a:pt x="2880" y="5256"/>
                  </a:lnTo>
                  <a:lnTo>
                    <a:pt x="2817" y="5311"/>
                  </a:lnTo>
                  <a:lnTo>
                    <a:pt x="2822" y="5450"/>
                  </a:lnTo>
                  <a:lnTo>
                    <a:pt x="2765" y="5452"/>
                  </a:lnTo>
                  <a:lnTo>
                    <a:pt x="2800" y="5205"/>
                  </a:lnTo>
                  <a:lnTo>
                    <a:pt x="2776" y="5185"/>
                  </a:lnTo>
                  <a:lnTo>
                    <a:pt x="2707" y="5556"/>
                  </a:lnTo>
                  <a:lnTo>
                    <a:pt x="2711" y="5641"/>
                  </a:lnTo>
                  <a:lnTo>
                    <a:pt x="2779" y="5655"/>
                  </a:lnTo>
                  <a:lnTo>
                    <a:pt x="2729" y="5857"/>
                  </a:lnTo>
                  <a:lnTo>
                    <a:pt x="2648" y="5862"/>
                  </a:lnTo>
                  <a:lnTo>
                    <a:pt x="2678" y="5613"/>
                  </a:lnTo>
                  <a:lnTo>
                    <a:pt x="2634" y="5455"/>
                  </a:lnTo>
                  <a:lnTo>
                    <a:pt x="2615" y="5794"/>
                  </a:lnTo>
                  <a:lnTo>
                    <a:pt x="2555" y="5824"/>
                  </a:lnTo>
                  <a:lnTo>
                    <a:pt x="2550" y="5723"/>
                  </a:lnTo>
                  <a:lnTo>
                    <a:pt x="2489" y="5704"/>
                  </a:lnTo>
                  <a:lnTo>
                    <a:pt x="2473" y="5819"/>
                  </a:lnTo>
                  <a:lnTo>
                    <a:pt x="2454" y="5660"/>
                  </a:lnTo>
                  <a:lnTo>
                    <a:pt x="2416" y="5625"/>
                  </a:lnTo>
                  <a:lnTo>
                    <a:pt x="2473" y="5857"/>
                  </a:lnTo>
                  <a:lnTo>
                    <a:pt x="2424" y="5879"/>
                  </a:lnTo>
                  <a:lnTo>
                    <a:pt x="2347" y="5767"/>
                  </a:lnTo>
                  <a:lnTo>
                    <a:pt x="2366" y="5638"/>
                  </a:lnTo>
                  <a:lnTo>
                    <a:pt x="2298" y="5467"/>
                  </a:lnTo>
                  <a:lnTo>
                    <a:pt x="2364" y="5338"/>
                  </a:lnTo>
                  <a:lnTo>
                    <a:pt x="2334" y="5248"/>
                  </a:lnTo>
                  <a:lnTo>
                    <a:pt x="2148" y="5182"/>
                  </a:lnTo>
                  <a:lnTo>
                    <a:pt x="2074" y="5007"/>
                  </a:lnTo>
                  <a:lnTo>
                    <a:pt x="2041" y="4997"/>
                  </a:lnTo>
                  <a:lnTo>
                    <a:pt x="2107" y="5180"/>
                  </a:lnTo>
                  <a:lnTo>
                    <a:pt x="2271" y="5240"/>
                  </a:lnTo>
                  <a:lnTo>
                    <a:pt x="2306" y="5329"/>
                  </a:lnTo>
                  <a:lnTo>
                    <a:pt x="2195" y="5412"/>
                  </a:lnTo>
                  <a:lnTo>
                    <a:pt x="2145" y="5581"/>
                  </a:lnTo>
                  <a:lnTo>
                    <a:pt x="2039" y="5696"/>
                  </a:lnTo>
                  <a:lnTo>
                    <a:pt x="1671" y="5857"/>
                  </a:lnTo>
                  <a:lnTo>
                    <a:pt x="1610" y="5693"/>
                  </a:lnTo>
                  <a:lnTo>
                    <a:pt x="1441" y="5652"/>
                  </a:lnTo>
                  <a:lnTo>
                    <a:pt x="1376" y="5515"/>
                  </a:lnTo>
                  <a:lnTo>
                    <a:pt x="1308" y="5497"/>
                  </a:lnTo>
                  <a:lnTo>
                    <a:pt x="1225" y="5573"/>
                  </a:lnTo>
                  <a:lnTo>
                    <a:pt x="1177" y="5409"/>
                  </a:lnTo>
                  <a:lnTo>
                    <a:pt x="879" y="5266"/>
                  </a:lnTo>
                  <a:lnTo>
                    <a:pt x="1034" y="5172"/>
                  </a:lnTo>
                  <a:lnTo>
                    <a:pt x="898" y="5004"/>
                  </a:lnTo>
                  <a:lnTo>
                    <a:pt x="915" y="4912"/>
                  </a:lnTo>
                  <a:lnTo>
                    <a:pt x="578" y="4694"/>
                  </a:lnTo>
                  <a:lnTo>
                    <a:pt x="581" y="4535"/>
                  </a:lnTo>
                  <a:lnTo>
                    <a:pt x="671" y="4478"/>
                  </a:lnTo>
                  <a:lnTo>
                    <a:pt x="358" y="4473"/>
                  </a:lnTo>
                  <a:lnTo>
                    <a:pt x="183" y="4314"/>
                  </a:lnTo>
                  <a:lnTo>
                    <a:pt x="74" y="4322"/>
                  </a:lnTo>
                  <a:lnTo>
                    <a:pt x="14" y="4224"/>
                  </a:lnTo>
                  <a:lnTo>
                    <a:pt x="69" y="4060"/>
                  </a:lnTo>
                  <a:lnTo>
                    <a:pt x="0" y="3997"/>
                  </a:lnTo>
                  <a:lnTo>
                    <a:pt x="169" y="3954"/>
                  </a:lnTo>
                  <a:lnTo>
                    <a:pt x="200" y="3858"/>
                  </a:lnTo>
                  <a:lnTo>
                    <a:pt x="286" y="3882"/>
                  </a:lnTo>
                  <a:lnTo>
                    <a:pt x="286" y="3972"/>
                  </a:lnTo>
                  <a:lnTo>
                    <a:pt x="429" y="4005"/>
                  </a:lnTo>
                  <a:lnTo>
                    <a:pt x="552" y="3833"/>
                  </a:lnTo>
                  <a:lnTo>
                    <a:pt x="917" y="3705"/>
                  </a:lnTo>
                  <a:lnTo>
                    <a:pt x="983" y="3506"/>
                  </a:lnTo>
                  <a:lnTo>
                    <a:pt x="1263" y="3602"/>
                  </a:lnTo>
                  <a:lnTo>
                    <a:pt x="1233" y="3536"/>
                  </a:lnTo>
                  <a:lnTo>
                    <a:pt x="1324" y="3560"/>
                  </a:lnTo>
                  <a:lnTo>
                    <a:pt x="1367" y="3473"/>
                  </a:lnTo>
                  <a:lnTo>
                    <a:pt x="1318" y="3358"/>
                  </a:lnTo>
                  <a:lnTo>
                    <a:pt x="1528" y="3370"/>
                  </a:lnTo>
                  <a:lnTo>
                    <a:pt x="1553" y="3252"/>
                  </a:lnTo>
                  <a:lnTo>
                    <a:pt x="1624" y="3270"/>
                  </a:lnTo>
                  <a:lnTo>
                    <a:pt x="1714" y="3189"/>
                  </a:lnTo>
                  <a:lnTo>
                    <a:pt x="1673" y="3113"/>
                  </a:lnTo>
                  <a:lnTo>
                    <a:pt x="1774" y="3031"/>
                  </a:lnTo>
                  <a:lnTo>
                    <a:pt x="1829" y="2856"/>
                  </a:lnTo>
                  <a:lnTo>
                    <a:pt x="1777" y="2763"/>
                  </a:lnTo>
                  <a:lnTo>
                    <a:pt x="1916" y="2728"/>
                  </a:lnTo>
                  <a:lnTo>
                    <a:pt x="1825" y="2572"/>
                  </a:lnTo>
                  <a:lnTo>
                    <a:pt x="1883" y="2424"/>
                  </a:lnTo>
                  <a:lnTo>
                    <a:pt x="1774" y="2241"/>
                  </a:lnTo>
                  <a:lnTo>
                    <a:pt x="1774" y="2119"/>
                  </a:lnTo>
                  <a:lnTo>
                    <a:pt x="1823" y="2039"/>
                  </a:lnTo>
                  <a:lnTo>
                    <a:pt x="1749" y="1890"/>
                  </a:lnTo>
                  <a:lnTo>
                    <a:pt x="1918" y="1780"/>
                  </a:lnTo>
                  <a:lnTo>
                    <a:pt x="2028" y="1818"/>
                  </a:lnTo>
                  <a:lnTo>
                    <a:pt x="1993" y="1627"/>
                  </a:lnTo>
                  <a:lnTo>
                    <a:pt x="1744" y="1390"/>
                  </a:lnTo>
                  <a:lnTo>
                    <a:pt x="1900" y="1155"/>
                  </a:lnTo>
                  <a:lnTo>
                    <a:pt x="2200" y="926"/>
                  </a:lnTo>
                  <a:lnTo>
                    <a:pt x="2096" y="718"/>
                  </a:lnTo>
                  <a:lnTo>
                    <a:pt x="1987" y="732"/>
                  </a:lnTo>
                  <a:lnTo>
                    <a:pt x="2049" y="496"/>
                  </a:lnTo>
                  <a:lnTo>
                    <a:pt x="1848" y="153"/>
                  </a:lnTo>
                  <a:lnTo>
                    <a:pt x="1872" y="0"/>
                  </a:lnTo>
                  <a:lnTo>
                    <a:pt x="1968" y="106"/>
                  </a:lnTo>
                  <a:lnTo>
                    <a:pt x="2208" y="153"/>
                  </a:lnTo>
                  <a:lnTo>
                    <a:pt x="2353" y="49"/>
                  </a:lnTo>
                  <a:lnTo>
                    <a:pt x="2555" y="68"/>
                  </a:lnTo>
                  <a:lnTo>
                    <a:pt x="2555" y="68"/>
                  </a:lnTo>
                  <a:close/>
                  <a:moveTo>
                    <a:pt x="3019" y="5802"/>
                  </a:moveTo>
                  <a:lnTo>
                    <a:pt x="3057" y="5830"/>
                  </a:lnTo>
                  <a:lnTo>
                    <a:pt x="3057" y="5868"/>
                  </a:lnTo>
                  <a:lnTo>
                    <a:pt x="2989" y="5870"/>
                  </a:lnTo>
                  <a:lnTo>
                    <a:pt x="3019" y="5802"/>
                  </a:lnTo>
                  <a:lnTo>
                    <a:pt x="3019" y="5802"/>
                  </a:lnTo>
                  <a:close/>
                  <a:moveTo>
                    <a:pt x="2770" y="5477"/>
                  </a:moveTo>
                  <a:lnTo>
                    <a:pt x="2805" y="5490"/>
                  </a:lnTo>
                  <a:lnTo>
                    <a:pt x="2789" y="5616"/>
                  </a:lnTo>
                  <a:lnTo>
                    <a:pt x="2727" y="5578"/>
                  </a:lnTo>
                  <a:lnTo>
                    <a:pt x="2770" y="5477"/>
                  </a:lnTo>
                  <a:lnTo>
                    <a:pt x="2770" y="5477"/>
                  </a:lnTo>
                  <a:close/>
                  <a:moveTo>
                    <a:pt x="2219" y="5731"/>
                  </a:moveTo>
                  <a:lnTo>
                    <a:pt x="2276" y="5570"/>
                  </a:lnTo>
                  <a:lnTo>
                    <a:pt x="2301" y="5556"/>
                  </a:lnTo>
                  <a:lnTo>
                    <a:pt x="2309" y="5805"/>
                  </a:lnTo>
                  <a:lnTo>
                    <a:pt x="2222" y="5799"/>
                  </a:lnTo>
                  <a:lnTo>
                    <a:pt x="2219" y="5731"/>
                  </a:lnTo>
                  <a:lnTo>
                    <a:pt x="2219" y="5731"/>
                  </a:lnTo>
                  <a:close/>
                  <a:moveTo>
                    <a:pt x="2241" y="5581"/>
                  </a:moveTo>
                  <a:lnTo>
                    <a:pt x="2233" y="5527"/>
                  </a:lnTo>
                  <a:lnTo>
                    <a:pt x="2271" y="5482"/>
                  </a:lnTo>
                  <a:lnTo>
                    <a:pt x="2279" y="5540"/>
                  </a:lnTo>
                  <a:lnTo>
                    <a:pt x="2241" y="5581"/>
                  </a:lnTo>
                  <a:lnTo>
                    <a:pt x="2241" y="5581"/>
                  </a:lnTo>
                  <a:close/>
                </a:path>
              </a:pathLst>
            </a:custGeom>
            <a:solidFill>
              <a:srgbClr val="9CCC65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63A1245B-5642-53E5-5A20-DD798AF35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2063" y="1801813"/>
              <a:ext cx="1312863" cy="973138"/>
            </a:xfrm>
            <a:custGeom>
              <a:avLst/>
              <a:gdLst>
                <a:gd name="T0" fmla="*/ 398 w 5788"/>
                <a:gd name="T1" fmla="*/ 1744 h 4292"/>
                <a:gd name="T2" fmla="*/ 594 w 5788"/>
                <a:gd name="T3" fmla="*/ 1580 h 4292"/>
                <a:gd name="T4" fmla="*/ 1465 w 5788"/>
                <a:gd name="T5" fmla="*/ 1646 h 4292"/>
                <a:gd name="T6" fmla="*/ 1689 w 5788"/>
                <a:gd name="T7" fmla="*/ 1605 h 4292"/>
                <a:gd name="T8" fmla="*/ 2022 w 5788"/>
                <a:gd name="T9" fmla="*/ 1572 h 4292"/>
                <a:gd name="T10" fmla="*/ 2164 w 5788"/>
                <a:gd name="T11" fmla="*/ 1510 h 4292"/>
                <a:gd name="T12" fmla="*/ 2428 w 5788"/>
                <a:gd name="T13" fmla="*/ 1403 h 4292"/>
                <a:gd name="T14" fmla="*/ 3067 w 5788"/>
                <a:gd name="T15" fmla="*/ 1332 h 4292"/>
                <a:gd name="T16" fmla="*/ 3801 w 5788"/>
                <a:gd name="T17" fmla="*/ 1117 h 4292"/>
                <a:gd name="T18" fmla="*/ 4145 w 5788"/>
                <a:gd name="T19" fmla="*/ 636 h 4292"/>
                <a:gd name="T20" fmla="*/ 4241 w 5788"/>
                <a:gd name="T21" fmla="*/ 556 h 4292"/>
                <a:gd name="T22" fmla="*/ 5087 w 5788"/>
                <a:gd name="T23" fmla="*/ 158 h 4292"/>
                <a:gd name="T24" fmla="*/ 5455 w 5788"/>
                <a:gd name="T25" fmla="*/ 22 h 4292"/>
                <a:gd name="T26" fmla="*/ 5537 w 5788"/>
                <a:gd name="T27" fmla="*/ 300 h 4292"/>
                <a:gd name="T28" fmla="*/ 5677 w 5788"/>
                <a:gd name="T29" fmla="*/ 614 h 4292"/>
                <a:gd name="T30" fmla="*/ 5788 w 5788"/>
                <a:gd name="T31" fmla="*/ 641 h 4292"/>
                <a:gd name="T32" fmla="*/ 5469 w 5788"/>
                <a:gd name="T33" fmla="*/ 816 h 4292"/>
                <a:gd name="T34" fmla="*/ 5275 w 5788"/>
                <a:gd name="T35" fmla="*/ 928 h 4292"/>
                <a:gd name="T36" fmla="*/ 4920 w 5788"/>
                <a:gd name="T37" fmla="*/ 1185 h 4292"/>
                <a:gd name="T38" fmla="*/ 4702 w 5788"/>
                <a:gd name="T39" fmla="*/ 1354 h 4292"/>
                <a:gd name="T40" fmla="*/ 4342 w 5788"/>
                <a:gd name="T41" fmla="*/ 1701 h 4292"/>
                <a:gd name="T42" fmla="*/ 4055 w 5788"/>
                <a:gd name="T43" fmla="*/ 2044 h 4292"/>
                <a:gd name="T44" fmla="*/ 3878 w 5788"/>
                <a:gd name="T45" fmla="*/ 2429 h 4292"/>
                <a:gd name="T46" fmla="*/ 3780 w 5788"/>
                <a:gd name="T47" fmla="*/ 2337 h 4292"/>
                <a:gd name="T48" fmla="*/ 3490 w 5788"/>
                <a:gd name="T49" fmla="*/ 2758 h 4292"/>
                <a:gd name="T50" fmla="*/ 3616 w 5788"/>
                <a:gd name="T51" fmla="*/ 3003 h 4292"/>
                <a:gd name="T52" fmla="*/ 3425 w 5788"/>
                <a:gd name="T53" fmla="*/ 3524 h 4292"/>
                <a:gd name="T54" fmla="*/ 3294 w 5788"/>
                <a:gd name="T55" fmla="*/ 3969 h 4292"/>
                <a:gd name="T56" fmla="*/ 3040 w 5788"/>
                <a:gd name="T57" fmla="*/ 3904 h 4292"/>
                <a:gd name="T58" fmla="*/ 2808 w 5788"/>
                <a:gd name="T59" fmla="*/ 4292 h 4292"/>
                <a:gd name="T60" fmla="*/ 2625 w 5788"/>
                <a:gd name="T61" fmla="*/ 4193 h 4292"/>
                <a:gd name="T62" fmla="*/ 2573 w 5788"/>
                <a:gd name="T63" fmla="*/ 4032 h 4292"/>
                <a:gd name="T64" fmla="*/ 2499 w 5788"/>
                <a:gd name="T65" fmla="*/ 3524 h 4292"/>
                <a:gd name="T66" fmla="*/ 2753 w 5788"/>
                <a:gd name="T67" fmla="*/ 3511 h 4292"/>
                <a:gd name="T68" fmla="*/ 2796 w 5788"/>
                <a:gd name="T69" fmla="*/ 3229 h 4292"/>
                <a:gd name="T70" fmla="*/ 2993 w 5788"/>
                <a:gd name="T71" fmla="*/ 3008 h 4292"/>
                <a:gd name="T72" fmla="*/ 2868 w 5788"/>
                <a:gd name="T73" fmla="*/ 2746 h 4292"/>
                <a:gd name="T74" fmla="*/ 2576 w 5788"/>
                <a:gd name="T75" fmla="*/ 2610 h 4292"/>
                <a:gd name="T76" fmla="*/ 2407 w 5788"/>
                <a:gd name="T77" fmla="*/ 2462 h 4292"/>
                <a:gd name="T78" fmla="*/ 2431 w 5788"/>
                <a:gd name="T79" fmla="*/ 2288 h 4292"/>
                <a:gd name="T80" fmla="*/ 2014 w 5788"/>
                <a:gd name="T81" fmla="*/ 2318 h 4292"/>
                <a:gd name="T82" fmla="*/ 1818 w 5788"/>
                <a:gd name="T83" fmla="*/ 2389 h 4292"/>
                <a:gd name="T84" fmla="*/ 1768 w 5788"/>
                <a:gd name="T85" fmla="*/ 2544 h 4292"/>
                <a:gd name="T86" fmla="*/ 1460 w 5788"/>
                <a:gd name="T87" fmla="*/ 2588 h 4292"/>
                <a:gd name="T88" fmla="*/ 1247 w 5788"/>
                <a:gd name="T89" fmla="*/ 2525 h 4292"/>
                <a:gd name="T90" fmla="*/ 838 w 5788"/>
                <a:gd name="T91" fmla="*/ 2588 h 4292"/>
                <a:gd name="T92" fmla="*/ 700 w 5788"/>
                <a:gd name="T93" fmla="*/ 2487 h 4292"/>
                <a:gd name="T94" fmla="*/ 297 w 5788"/>
                <a:gd name="T95" fmla="*/ 2818 h 4292"/>
                <a:gd name="T96" fmla="*/ 191 w 5788"/>
                <a:gd name="T97" fmla="*/ 3123 h 4292"/>
                <a:gd name="T98" fmla="*/ 0 w 5788"/>
                <a:gd name="T99" fmla="*/ 2358 h 4292"/>
                <a:gd name="T100" fmla="*/ 191 w 5788"/>
                <a:gd name="T101" fmla="*/ 1985 h 4292"/>
                <a:gd name="T102" fmla="*/ 150 w 5788"/>
                <a:gd name="T103" fmla="*/ 1791 h 4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788" h="4292">
                  <a:moveTo>
                    <a:pt x="150" y="1791"/>
                  </a:moveTo>
                  <a:lnTo>
                    <a:pt x="398" y="1744"/>
                  </a:lnTo>
                  <a:lnTo>
                    <a:pt x="438" y="1657"/>
                  </a:lnTo>
                  <a:lnTo>
                    <a:pt x="594" y="1580"/>
                  </a:lnTo>
                  <a:lnTo>
                    <a:pt x="824" y="1687"/>
                  </a:lnTo>
                  <a:lnTo>
                    <a:pt x="1465" y="1646"/>
                  </a:lnTo>
                  <a:lnTo>
                    <a:pt x="1591" y="1534"/>
                  </a:lnTo>
                  <a:lnTo>
                    <a:pt x="1689" y="1605"/>
                  </a:lnTo>
                  <a:lnTo>
                    <a:pt x="1967" y="1520"/>
                  </a:lnTo>
                  <a:lnTo>
                    <a:pt x="2022" y="1572"/>
                  </a:lnTo>
                  <a:lnTo>
                    <a:pt x="2030" y="1490"/>
                  </a:lnTo>
                  <a:lnTo>
                    <a:pt x="2164" y="1510"/>
                  </a:lnTo>
                  <a:lnTo>
                    <a:pt x="2199" y="1436"/>
                  </a:lnTo>
                  <a:lnTo>
                    <a:pt x="2428" y="1403"/>
                  </a:lnTo>
                  <a:lnTo>
                    <a:pt x="2761" y="1239"/>
                  </a:lnTo>
                  <a:lnTo>
                    <a:pt x="3067" y="1332"/>
                  </a:lnTo>
                  <a:lnTo>
                    <a:pt x="3632" y="1250"/>
                  </a:lnTo>
                  <a:lnTo>
                    <a:pt x="3801" y="1117"/>
                  </a:lnTo>
                  <a:lnTo>
                    <a:pt x="3809" y="1009"/>
                  </a:lnTo>
                  <a:lnTo>
                    <a:pt x="4145" y="636"/>
                  </a:lnTo>
                  <a:lnTo>
                    <a:pt x="4134" y="510"/>
                  </a:lnTo>
                  <a:lnTo>
                    <a:pt x="4241" y="556"/>
                  </a:lnTo>
                  <a:lnTo>
                    <a:pt x="4398" y="531"/>
                  </a:lnTo>
                  <a:lnTo>
                    <a:pt x="5087" y="158"/>
                  </a:lnTo>
                  <a:lnTo>
                    <a:pt x="5182" y="174"/>
                  </a:lnTo>
                  <a:lnTo>
                    <a:pt x="5455" y="22"/>
                  </a:lnTo>
                  <a:lnTo>
                    <a:pt x="5690" y="0"/>
                  </a:lnTo>
                  <a:lnTo>
                    <a:pt x="5537" y="300"/>
                  </a:lnTo>
                  <a:lnTo>
                    <a:pt x="5657" y="453"/>
                  </a:lnTo>
                  <a:lnTo>
                    <a:pt x="5677" y="614"/>
                  </a:lnTo>
                  <a:lnTo>
                    <a:pt x="5753" y="556"/>
                  </a:lnTo>
                  <a:lnTo>
                    <a:pt x="5788" y="641"/>
                  </a:lnTo>
                  <a:lnTo>
                    <a:pt x="5703" y="742"/>
                  </a:lnTo>
                  <a:lnTo>
                    <a:pt x="5469" y="816"/>
                  </a:lnTo>
                  <a:lnTo>
                    <a:pt x="5362" y="783"/>
                  </a:lnTo>
                  <a:lnTo>
                    <a:pt x="5275" y="928"/>
                  </a:lnTo>
                  <a:lnTo>
                    <a:pt x="5057" y="1062"/>
                  </a:lnTo>
                  <a:lnTo>
                    <a:pt x="4920" y="1185"/>
                  </a:lnTo>
                  <a:lnTo>
                    <a:pt x="4825" y="1171"/>
                  </a:lnTo>
                  <a:lnTo>
                    <a:pt x="4702" y="1354"/>
                  </a:lnTo>
                  <a:lnTo>
                    <a:pt x="4453" y="1493"/>
                  </a:lnTo>
                  <a:lnTo>
                    <a:pt x="4342" y="1701"/>
                  </a:lnTo>
                  <a:lnTo>
                    <a:pt x="4265" y="1638"/>
                  </a:lnTo>
                  <a:lnTo>
                    <a:pt x="4055" y="2044"/>
                  </a:lnTo>
                  <a:lnTo>
                    <a:pt x="4028" y="2356"/>
                  </a:lnTo>
                  <a:lnTo>
                    <a:pt x="3878" y="2429"/>
                  </a:lnTo>
                  <a:lnTo>
                    <a:pt x="3881" y="2301"/>
                  </a:lnTo>
                  <a:lnTo>
                    <a:pt x="3780" y="2337"/>
                  </a:lnTo>
                  <a:lnTo>
                    <a:pt x="3804" y="2400"/>
                  </a:lnTo>
                  <a:lnTo>
                    <a:pt x="3490" y="2758"/>
                  </a:lnTo>
                  <a:lnTo>
                    <a:pt x="3599" y="2880"/>
                  </a:lnTo>
                  <a:lnTo>
                    <a:pt x="3616" y="3003"/>
                  </a:lnTo>
                  <a:lnTo>
                    <a:pt x="3466" y="3292"/>
                  </a:lnTo>
                  <a:lnTo>
                    <a:pt x="3425" y="3524"/>
                  </a:lnTo>
                  <a:lnTo>
                    <a:pt x="3351" y="3552"/>
                  </a:lnTo>
                  <a:lnTo>
                    <a:pt x="3294" y="3969"/>
                  </a:lnTo>
                  <a:lnTo>
                    <a:pt x="3125" y="4016"/>
                  </a:lnTo>
                  <a:lnTo>
                    <a:pt x="3040" y="3904"/>
                  </a:lnTo>
                  <a:lnTo>
                    <a:pt x="2934" y="4166"/>
                  </a:lnTo>
                  <a:lnTo>
                    <a:pt x="2808" y="4292"/>
                  </a:lnTo>
                  <a:lnTo>
                    <a:pt x="2745" y="4183"/>
                  </a:lnTo>
                  <a:lnTo>
                    <a:pt x="2625" y="4193"/>
                  </a:lnTo>
                  <a:lnTo>
                    <a:pt x="2549" y="4172"/>
                  </a:lnTo>
                  <a:lnTo>
                    <a:pt x="2573" y="4032"/>
                  </a:lnTo>
                  <a:lnTo>
                    <a:pt x="2461" y="3891"/>
                  </a:lnTo>
                  <a:lnTo>
                    <a:pt x="2499" y="3524"/>
                  </a:lnTo>
                  <a:lnTo>
                    <a:pt x="2652" y="3569"/>
                  </a:lnTo>
                  <a:lnTo>
                    <a:pt x="2753" y="3511"/>
                  </a:lnTo>
                  <a:lnTo>
                    <a:pt x="2644" y="3393"/>
                  </a:lnTo>
                  <a:lnTo>
                    <a:pt x="2796" y="3229"/>
                  </a:lnTo>
                  <a:lnTo>
                    <a:pt x="3023" y="3123"/>
                  </a:lnTo>
                  <a:lnTo>
                    <a:pt x="2993" y="3008"/>
                  </a:lnTo>
                  <a:lnTo>
                    <a:pt x="2788" y="2877"/>
                  </a:lnTo>
                  <a:lnTo>
                    <a:pt x="2868" y="2746"/>
                  </a:lnTo>
                  <a:lnTo>
                    <a:pt x="2788" y="2776"/>
                  </a:lnTo>
                  <a:lnTo>
                    <a:pt x="2576" y="2610"/>
                  </a:lnTo>
                  <a:lnTo>
                    <a:pt x="2382" y="2703"/>
                  </a:lnTo>
                  <a:lnTo>
                    <a:pt x="2407" y="2462"/>
                  </a:lnTo>
                  <a:lnTo>
                    <a:pt x="2365" y="2403"/>
                  </a:lnTo>
                  <a:lnTo>
                    <a:pt x="2431" y="2288"/>
                  </a:lnTo>
                  <a:lnTo>
                    <a:pt x="2126" y="2361"/>
                  </a:lnTo>
                  <a:lnTo>
                    <a:pt x="2014" y="2318"/>
                  </a:lnTo>
                  <a:lnTo>
                    <a:pt x="1899" y="2489"/>
                  </a:lnTo>
                  <a:lnTo>
                    <a:pt x="1818" y="2389"/>
                  </a:lnTo>
                  <a:lnTo>
                    <a:pt x="1716" y="2547"/>
                  </a:lnTo>
                  <a:lnTo>
                    <a:pt x="1768" y="2544"/>
                  </a:lnTo>
                  <a:lnTo>
                    <a:pt x="1495" y="2730"/>
                  </a:lnTo>
                  <a:lnTo>
                    <a:pt x="1460" y="2588"/>
                  </a:lnTo>
                  <a:lnTo>
                    <a:pt x="1307" y="2635"/>
                  </a:lnTo>
                  <a:lnTo>
                    <a:pt x="1247" y="2525"/>
                  </a:lnTo>
                  <a:lnTo>
                    <a:pt x="903" y="2522"/>
                  </a:lnTo>
                  <a:lnTo>
                    <a:pt x="838" y="2588"/>
                  </a:lnTo>
                  <a:lnTo>
                    <a:pt x="843" y="2517"/>
                  </a:lnTo>
                  <a:lnTo>
                    <a:pt x="700" y="2487"/>
                  </a:lnTo>
                  <a:lnTo>
                    <a:pt x="461" y="2564"/>
                  </a:lnTo>
                  <a:lnTo>
                    <a:pt x="297" y="2818"/>
                  </a:lnTo>
                  <a:lnTo>
                    <a:pt x="360" y="2965"/>
                  </a:lnTo>
                  <a:lnTo>
                    <a:pt x="191" y="3123"/>
                  </a:lnTo>
                  <a:lnTo>
                    <a:pt x="171" y="2564"/>
                  </a:lnTo>
                  <a:lnTo>
                    <a:pt x="0" y="2358"/>
                  </a:lnTo>
                  <a:lnTo>
                    <a:pt x="150" y="2200"/>
                  </a:lnTo>
                  <a:lnTo>
                    <a:pt x="191" y="1985"/>
                  </a:lnTo>
                  <a:lnTo>
                    <a:pt x="150" y="1791"/>
                  </a:lnTo>
                  <a:lnTo>
                    <a:pt x="150" y="1791"/>
                  </a:lnTo>
                  <a:close/>
                </a:path>
              </a:pathLst>
            </a:custGeom>
            <a:solidFill>
              <a:srgbClr val="2ECC71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83F63A0A-424A-3234-973C-EC4C9A7FD9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65713" y="1154113"/>
              <a:ext cx="704850" cy="646113"/>
            </a:xfrm>
            <a:custGeom>
              <a:avLst/>
              <a:gdLst>
                <a:gd name="T0" fmla="*/ 2265 w 3108"/>
                <a:gd name="T1" fmla="*/ 2764 h 2854"/>
                <a:gd name="T2" fmla="*/ 2172 w 3108"/>
                <a:gd name="T3" fmla="*/ 2854 h 2854"/>
                <a:gd name="T4" fmla="*/ 2028 w 3108"/>
                <a:gd name="T5" fmla="*/ 2703 h 2854"/>
                <a:gd name="T6" fmla="*/ 1689 w 3108"/>
                <a:gd name="T7" fmla="*/ 2734 h 2854"/>
                <a:gd name="T8" fmla="*/ 1620 w 3108"/>
                <a:gd name="T9" fmla="*/ 2605 h 2854"/>
                <a:gd name="T10" fmla="*/ 1334 w 3108"/>
                <a:gd name="T11" fmla="*/ 2414 h 2854"/>
                <a:gd name="T12" fmla="*/ 1203 w 3108"/>
                <a:gd name="T13" fmla="*/ 2464 h 2854"/>
                <a:gd name="T14" fmla="*/ 1162 w 3108"/>
                <a:gd name="T15" fmla="*/ 2348 h 2854"/>
                <a:gd name="T16" fmla="*/ 1023 w 3108"/>
                <a:gd name="T17" fmla="*/ 2270 h 2854"/>
                <a:gd name="T18" fmla="*/ 1212 w 3108"/>
                <a:gd name="T19" fmla="*/ 2132 h 2854"/>
                <a:gd name="T20" fmla="*/ 960 w 3108"/>
                <a:gd name="T21" fmla="*/ 2010 h 2854"/>
                <a:gd name="T22" fmla="*/ 578 w 3108"/>
                <a:gd name="T23" fmla="*/ 1570 h 2854"/>
                <a:gd name="T24" fmla="*/ 517 w 3108"/>
                <a:gd name="T25" fmla="*/ 1601 h 2854"/>
                <a:gd name="T26" fmla="*/ 557 w 3108"/>
                <a:gd name="T27" fmla="*/ 1786 h 2854"/>
                <a:gd name="T28" fmla="*/ 515 w 3108"/>
                <a:gd name="T29" fmla="*/ 1863 h 2854"/>
                <a:gd name="T30" fmla="*/ 346 w 3108"/>
                <a:gd name="T31" fmla="*/ 1808 h 2854"/>
                <a:gd name="T32" fmla="*/ 220 w 3108"/>
                <a:gd name="T33" fmla="*/ 1873 h 2854"/>
                <a:gd name="T34" fmla="*/ 149 w 3108"/>
                <a:gd name="T35" fmla="*/ 1540 h 2854"/>
                <a:gd name="T36" fmla="*/ 333 w 3108"/>
                <a:gd name="T37" fmla="*/ 1281 h 2854"/>
                <a:gd name="T38" fmla="*/ 79 w 3108"/>
                <a:gd name="T39" fmla="*/ 1103 h 2854"/>
                <a:gd name="T40" fmla="*/ 8 w 3108"/>
                <a:gd name="T41" fmla="*/ 1115 h 2854"/>
                <a:gd name="T42" fmla="*/ 0 w 3108"/>
                <a:gd name="T43" fmla="*/ 1065 h 2854"/>
                <a:gd name="T44" fmla="*/ 217 w 3108"/>
                <a:gd name="T45" fmla="*/ 972 h 2854"/>
                <a:gd name="T46" fmla="*/ 124 w 3108"/>
                <a:gd name="T47" fmla="*/ 689 h 2854"/>
                <a:gd name="T48" fmla="*/ 204 w 3108"/>
                <a:gd name="T49" fmla="*/ 579 h 2854"/>
                <a:gd name="T50" fmla="*/ 166 w 3108"/>
                <a:gd name="T51" fmla="*/ 491 h 2854"/>
                <a:gd name="T52" fmla="*/ 333 w 3108"/>
                <a:gd name="T53" fmla="*/ 300 h 2854"/>
                <a:gd name="T54" fmla="*/ 679 w 3108"/>
                <a:gd name="T55" fmla="*/ 167 h 2854"/>
                <a:gd name="T56" fmla="*/ 848 w 3108"/>
                <a:gd name="T57" fmla="*/ 249 h 2854"/>
                <a:gd name="T58" fmla="*/ 1110 w 3108"/>
                <a:gd name="T59" fmla="*/ 265 h 2854"/>
                <a:gd name="T60" fmla="*/ 1179 w 3108"/>
                <a:gd name="T61" fmla="*/ 352 h 2854"/>
                <a:gd name="T62" fmla="*/ 1290 w 3108"/>
                <a:gd name="T63" fmla="*/ 345 h 2854"/>
                <a:gd name="T64" fmla="*/ 1200 w 3108"/>
                <a:gd name="T65" fmla="*/ 186 h 2854"/>
                <a:gd name="T66" fmla="*/ 1361 w 3108"/>
                <a:gd name="T67" fmla="*/ 0 h 2854"/>
                <a:gd name="T68" fmla="*/ 1416 w 3108"/>
                <a:gd name="T69" fmla="*/ 22 h 2854"/>
                <a:gd name="T70" fmla="*/ 1658 w 3108"/>
                <a:gd name="T71" fmla="*/ 459 h 2854"/>
                <a:gd name="T72" fmla="*/ 1817 w 3108"/>
                <a:gd name="T73" fmla="*/ 549 h 2854"/>
                <a:gd name="T74" fmla="*/ 2063 w 3108"/>
                <a:gd name="T75" fmla="*/ 533 h 2854"/>
                <a:gd name="T76" fmla="*/ 2253 w 3108"/>
                <a:gd name="T77" fmla="*/ 710 h 2854"/>
                <a:gd name="T78" fmla="*/ 2401 w 3108"/>
                <a:gd name="T79" fmla="*/ 765 h 2854"/>
                <a:gd name="T80" fmla="*/ 2360 w 3108"/>
                <a:gd name="T81" fmla="*/ 948 h 2854"/>
                <a:gd name="T82" fmla="*/ 2739 w 3108"/>
                <a:gd name="T83" fmla="*/ 1052 h 2854"/>
                <a:gd name="T84" fmla="*/ 3108 w 3108"/>
                <a:gd name="T85" fmla="*/ 1306 h 2854"/>
                <a:gd name="T86" fmla="*/ 2985 w 3108"/>
                <a:gd name="T87" fmla="*/ 1322 h 2854"/>
                <a:gd name="T88" fmla="*/ 2849 w 3108"/>
                <a:gd name="T89" fmla="*/ 1516 h 2854"/>
                <a:gd name="T90" fmla="*/ 2535 w 3108"/>
                <a:gd name="T91" fmla="*/ 1786 h 2854"/>
                <a:gd name="T92" fmla="*/ 2548 w 3108"/>
                <a:gd name="T93" fmla="*/ 1945 h 2854"/>
                <a:gd name="T94" fmla="*/ 2393 w 3108"/>
                <a:gd name="T95" fmla="*/ 2141 h 2854"/>
                <a:gd name="T96" fmla="*/ 2453 w 3108"/>
                <a:gd name="T97" fmla="*/ 2253 h 2854"/>
                <a:gd name="T98" fmla="*/ 2434 w 3108"/>
                <a:gd name="T99" fmla="*/ 2365 h 2854"/>
                <a:gd name="T100" fmla="*/ 2401 w 3108"/>
                <a:gd name="T101" fmla="*/ 2444 h 2854"/>
                <a:gd name="T102" fmla="*/ 2319 w 3108"/>
                <a:gd name="T103" fmla="*/ 2461 h 2854"/>
                <a:gd name="T104" fmla="*/ 2229 w 3108"/>
                <a:gd name="T105" fmla="*/ 2665 h 2854"/>
                <a:gd name="T106" fmla="*/ 2265 w 3108"/>
                <a:gd name="T107" fmla="*/ 2764 h 2854"/>
                <a:gd name="T108" fmla="*/ 2265 w 3108"/>
                <a:gd name="T109" fmla="*/ 2764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08" h="2854">
                  <a:moveTo>
                    <a:pt x="2265" y="2764"/>
                  </a:moveTo>
                  <a:lnTo>
                    <a:pt x="2172" y="2854"/>
                  </a:lnTo>
                  <a:lnTo>
                    <a:pt x="2028" y="2703"/>
                  </a:lnTo>
                  <a:lnTo>
                    <a:pt x="1689" y="2734"/>
                  </a:lnTo>
                  <a:lnTo>
                    <a:pt x="1620" y="2605"/>
                  </a:lnTo>
                  <a:lnTo>
                    <a:pt x="1334" y="2414"/>
                  </a:lnTo>
                  <a:lnTo>
                    <a:pt x="1203" y="2464"/>
                  </a:lnTo>
                  <a:lnTo>
                    <a:pt x="1162" y="2348"/>
                  </a:lnTo>
                  <a:lnTo>
                    <a:pt x="1023" y="2270"/>
                  </a:lnTo>
                  <a:lnTo>
                    <a:pt x="1212" y="2132"/>
                  </a:lnTo>
                  <a:lnTo>
                    <a:pt x="960" y="2010"/>
                  </a:lnTo>
                  <a:lnTo>
                    <a:pt x="578" y="1570"/>
                  </a:lnTo>
                  <a:lnTo>
                    <a:pt x="517" y="1601"/>
                  </a:lnTo>
                  <a:lnTo>
                    <a:pt x="557" y="1786"/>
                  </a:lnTo>
                  <a:lnTo>
                    <a:pt x="515" y="1863"/>
                  </a:lnTo>
                  <a:lnTo>
                    <a:pt x="346" y="1808"/>
                  </a:lnTo>
                  <a:lnTo>
                    <a:pt x="220" y="1873"/>
                  </a:lnTo>
                  <a:lnTo>
                    <a:pt x="149" y="1540"/>
                  </a:lnTo>
                  <a:lnTo>
                    <a:pt x="333" y="1281"/>
                  </a:lnTo>
                  <a:lnTo>
                    <a:pt x="79" y="1103"/>
                  </a:lnTo>
                  <a:lnTo>
                    <a:pt x="8" y="1115"/>
                  </a:lnTo>
                  <a:lnTo>
                    <a:pt x="0" y="1065"/>
                  </a:lnTo>
                  <a:lnTo>
                    <a:pt x="217" y="972"/>
                  </a:lnTo>
                  <a:lnTo>
                    <a:pt x="124" y="689"/>
                  </a:lnTo>
                  <a:lnTo>
                    <a:pt x="204" y="579"/>
                  </a:lnTo>
                  <a:lnTo>
                    <a:pt x="166" y="491"/>
                  </a:lnTo>
                  <a:lnTo>
                    <a:pt x="333" y="300"/>
                  </a:lnTo>
                  <a:lnTo>
                    <a:pt x="679" y="167"/>
                  </a:lnTo>
                  <a:lnTo>
                    <a:pt x="848" y="249"/>
                  </a:lnTo>
                  <a:lnTo>
                    <a:pt x="1110" y="265"/>
                  </a:lnTo>
                  <a:lnTo>
                    <a:pt x="1179" y="352"/>
                  </a:lnTo>
                  <a:lnTo>
                    <a:pt x="1290" y="345"/>
                  </a:lnTo>
                  <a:lnTo>
                    <a:pt x="1200" y="186"/>
                  </a:lnTo>
                  <a:lnTo>
                    <a:pt x="1361" y="0"/>
                  </a:lnTo>
                  <a:lnTo>
                    <a:pt x="1416" y="22"/>
                  </a:lnTo>
                  <a:lnTo>
                    <a:pt x="1658" y="459"/>
                  </a:lnTo>
                  <a:lnTo>
                    <a:pt x="1817" y="549"/>
                  </a:lnTo>
                  <a:lnTo>
                    <a:pt x="2063" y="533"/>
                  </a:lnTo>
                  <a:lnTo>
                    <a:pt x="2253" y="710"/>
                  </a:lnTo>
                  <a:lnTo>
                    <a:pt x="2401" y="765"/>
                  </a:lnTo>
                  <a:lnTo>
                    <a:pt x="2360" y="948"/>
                  </a:lnTo>
                  <a:lnTo>
                    <a:pt x="2739" y="1052"/>
                  </a:lnTo>
                  <a:lnTo>
                    <a:pt x="3108" y="1306"/>
                  </a:lnTo>
                  <a:lnTo>
                    <a:pt x="2985" y="1322"/>
                  </a:lnTo>
                  <a:lnTo>
                    <a:pt x="2849" y="1516"/>
                  </a:lnTo>
                  <a:lnTo>
                    <a:pt x="2535" y="1786"/>
                  </a:lnTo>
                  <a:lnTo>
                    <a:pt x="2548" y="1945"/>
                  </a:lnTo>
                  <a:lnTo>
                    <a:pt x="2393" y="2141"/>
                  </a:lnTo>
                  <a:lnTo>
                    <a:pt x="2453" y="2253"/>
                  </a:lnTo>
                  <a:lnTo>
                    <a:pt x="2434" y="2365"/>
                  </a:lnTo>
                  <a:lnTo>
                    <a:pt x="2401" y="2444"/>
                  </a:lnTo>
                  <a:lnTo>
                    <a:pt x="2319" y="2461"/>
                  </a:lnTo>
                  <a:lnTo>
                    <a:pt x="2229" y="2665"/>
                  </a:lnTo>
                  <a:lnTo>
                    <a:pt x="2265" y="2764"/>
                  </a:lnTo>
                  <a:lnTo>
                    <a:pt x="2265" y="2764"/>
                  </a:lnTo>
                  <a:close/>
                </a:path>
              </a:pathLst>
            </a:custGeom>
            <a:solidFill>
              <a:srgbClr val="FFCC80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2">
              <a:extLst>
                <a:ext uri="{FF2B5EF4-FFF2-40B4-BE49-F238E27FC236}">
                  <a16:creationId xmlns:a16="http://schemas.microsoft.com/office/drawing/2014/main" id="{5D370957-F382-284B-1C44-C6EF9A9A47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2638" y="2043113"/>
              <a:ext cx="379413" cy="458788"/>
            </a:xfrm>
            <a:custGeom>
              <a:avLst/>
              <a:gdLst>
                <a:gd name="T0" fmla="*/ 1673 w 1673"/>
                <a:gd name="T1" fmla="*/ 390 h 2026"/>
                <a:gd name="T2" fmla="*/ 1570 w 1673"/>
                <a:gd name="T3" fmla="*/ 431 h 2026"/>
                <a:gd name="T4" fmla="*/ 1499 w 1673"/>
                <a:gd name="T5" fmla="*/ 589 h 2026"/>
                <a:gd name="T6" fmla="*/ 1525 w 1673"/>
                <a:gd name="T7" fmla="*/ 825 h 2026"/>
                <a:gd name="T8" fmla="*/ 1646 w 1673"/>
                <a:gd name="T9" fmla="*/ 1019 h 2026"/>
                <a:gd name="T10" fmla="*/ 1518 w 1673"/>
                <a:gd name="T11" fmla="*/ 1165 h 2026"/>
                <a:gd name="T12" fmla="*/ 1545 w 1673"/>
                <a:gd name="T13" fmla="*/ 1354 h 2026"/>
                <a:gd name="T14" fmla="*/ 1422 w 1673"/>
                <a:gd name="T15" fmla="*/ 1543 h 2026"/>
                <a:gd name="T16" fmla="*/ 1240 w 1673"/>
                <a:gd name="T17" fmla="*/ 1687 h 2026"/>
                <a:gd name="T18" fmla="*/ 1125 w 1673"/>
                <a:gd name="T19" fmla="*/ 1628 h 2026"/>
                <a:gd name="T20" fmla="*/ 1141 w 1673"/>
                <a:gd name="T21" fmla="*/ 1447 h 2026"/>
                <a:gd name="T22" fmla="*/ 928 w 1673"/>
                <a:gd name="T23" fmla="*/ 1649 h 2026"/>
                <a:gd name="T24" fmla="*/ 407 w 1673"/>
                <a:gd name="T25" fmla="*/ 1676 h 2026"/>
                <a:gd name="T26" fmla="*/ 450 w 1673"/>
                <a:gd name="T27" fmla="*/ 1761 h 2026"/>
                <a:gd name="T28" fmla="*/ 281 w 1673"/>
                <a:gd name="T29" fmla="*/ 2026 h 2026"/>
                <a:gd name="T30" fmla="*/ 126 w 1673"/>
                <a:gd name="T31" fmla="*/ 1941 h 2026"/>
                <a:gd name="T32" fmla="*/ 109 w 1673"/>
                <a:gd name="T33" fmla="*/ 1818 h 2026"/>
                <a:gd name="T34" fmla="*/ 0 w 1673"/>
                <a:gd name="T35" fmla="*/ 1696 h 2026"/>
                <a:gd name="T36" fmla="*/ 314 w 1673"/>
                <a:gd name="T37" fmla="*/ 1338 h 2026"/>
                <a:gd name="T38" fmla="*/ 290 w 1673"/>
                <a:gd name="T39" fmla="*/ 1275 h 2026"/>
                <a:gd name="T40" fmla="*/ 391 w 1673"/>
                <a:gd name="T41" fmla="*/ 1239 h 2026"/>
                <a:gd name="T42" fmla="*/ 388 w 1673"/>
                <a:gd name="T43" fmla="*/ 1367 h 2026"/>
                <a:gd name="T44" fmla="*/ 538 w 1673"/>
                <a:gd name="T45" fmla="*/ 1294 h 2026"/>
                <a:gd name="T46" fmla="*/ 565 w 1673"/>
                <a:gd name="T47" fmla="*/ 982 h 2026"/>
                <a:gd name="T48" fmla="*/ 775 w 1673"/>
                <a:gd name="T49" fmla="*/ 576 h 2026"/>
                <a:gd name="T50" fmla="*/ 852 w 1673"/>
                <a:gd name="T51" fmla="*/ 639 h 2026"/>
                <a:gd name="T52" fmla="*/ 963 w 1673"/>
                <a:gd name="T53" fmla="*/ 431 h 2026"/>
                <a:gd name="T54" fmla="*/ 1212 w 1673"/>
                <a:gd name="T55" fmla="*/ 292 h 2026"/>
                <a:gd name="T56" fmla="*/ 1335 w 1673"/>
                <a:gd name="T57" fmla="*/ 109 h 2026"/>
                <a:gd name="T58" fmla="*/ 1430 w 1673"/>
                <a:gd name="T59" fmla="*/ 123 h 2026"/>
                <a:gd name="T60" fmla="*/ 1567 w 1673"/>
                <a:gd name="T61" fmla="*/ 0 h 2026"/>
                <a:gd name="T62" fmla="*/ 1630 w 1673"/>
                <a:gd name="T63" fmla="*/ 85 h 2026"/>
                <a:gd name="T64" fmla="*/ 1605 w 1673"/>
                <a:gd name="T65" fmla="*/ 196 h 2026"/>
                <a:gd name="T66" fmla="*/ 1673 w 1673"/>
                <a:gd name="T67" fmla="*/ 390 h 2026"/>
                <a:gd name="T68" fmla="*/ 1673 w 1673"/>
                <a:gd name="T69" fmla="*/ 390 h 20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73" h="2026">
                  <a:moveTo>
                    <a:pt x="1673" y="390"/>
                  </a:moveTo>
                  <a:lnTo>
                    <a:pt x="1570" y="431"/>
                  </a:lnTo>
                  <a:lnTo>
                    <a:pt x="1499" y="589"/>
                  </a:lnTo>
                  <a:lnTo>
                    <a:pt x="1525" y="825"/>
                  </a:lnTo>
                  <a:lnTo>
                    <a:pt x="1646" y="1019"/>
                  </a:lnTo>
                  <a:lnTo>
                    <a:pt x="1518" y="1165"/>
                  </a:lnTo>
                  <a:lnTo>
                    <a:pt x="1545" y="1354"/>
                  </a:lnTo>
                  <a:lnTo>
                    <a:pt x="1422" y="1543"/>
                  </a:lnTo>
                  <a:lnTo>
                    <a:pt x="1240" y="1687"/>
                  </a:lnTo>
                  <a:lnTo>
                    <a:pt x="1125" y="1628"/>
                  </a:lnTo>
                  <a:lnTo>
                    <a:pt x="1141" y="1447"/>
                  </a:lnTo>
                  <a:lnTo>
                    <a:pt x="928" y="1649"/>
                  </a:lnTo>
                  <a:lnTo>
                    <a:pt x="407" y="1676"/>
                  </a:lnTo>
                  <a:lnTo>
                    <a:pt x="450" y="1761"/>
                  </a:lnTo>
                  <a:lnTo>
                    <a:pt x="281" y="2026"/>
                  </a:lnTo>
                  <a:lnTo>
                    <a:pt x="126" y="1941"/>
                  </a:lnTo>
                  <a:lnTo>
                    <a:pt x="109" y="1818"/>
                  </a:lnTo>
                  <a:lnTo>
                    <a:pt x="0" y="1696"/>
                  </a:lnTo>
                  <a:lnTo>
                    <a:pt x="314" y="1338"/>
                  </a:lnTo>
                  <a:lnTo>
                    <a:pt x="290" y="1275"/>
                  </a:lnTo>
                  <a:lnTo>
                    <a:pt x="391" y="1239"/>
                  </a:lnTo>
                  <a:lnTo>
                    <a:pt x="388" y="1367"/>
                  </a:lnTo>
                  <a:lnTo>
                    <a:pt x="538" y="1294"/>
                  </a:lnTo>
                  <a:lnTo>
                    <a:pt x="565" y="982"/>
                  </a:lnTo>
                  <a:lnTo>
                    <a:pt x="775" y="576"/>
                  </a:lnTo>
                  <a:lnTo>
                    <a:pt x="852" y="639"/>
                  </a:lnTo>
                  <a:lnTo>
                    <a:pt x="963" y="431"/>
                  </a:lnTo>
                  <a:lnTo>
                    <a:pt x="1212" y="292"/>
                  </a:lnTo>
                  <a:lnTo>
                    <a:pt x="1335" y="109"/>
                  </a:lnTo>
                  <a:lnTo>
                    <a:pt x="1430" y="123"/>
                  </a:lnTo>
                  <a:lnTo>
                    <a:pt x="1567" y="0"/>
                  </a:lnTo>
                  <a:lnTo>
                    <a:pt x="1630" y="85"/>
                  </a:lnTo>
                  <a:lnTo>
                    <a:pt x="1605" y="196"/>
                  </a:lnTo>
                  <a:lnTo>
                    <a:pt x="1673" y="390"/>
                  </a:lnTo>
                  <a:lnTo>
                    <a:pt x="1673" y="390"/>
                  </a:lnTo>
                  <a:close/>
                </a:path>
              </a:pathLst>
            </a:custGeom>
            <a:solidFill>
              <a:srgbClr val="D4AC0D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3">
              <a:extLst>
                <a:ext uri="{FF2B5EF4-FFF2-40B4-BE49-F238E27FC236}">
                  <a16:creationId xmlns:a16="http://schemas.microsoft.com/office/drawing/2014/main" id="{491C1E3F-0461-2C0C-E14A-339506A83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6600" y="2370138"/>
              <a:ext cx="349250" cy="436563"/>
            </a:xfrm>
            <a:custGeom>
              <a:avLst/>
              <a:gdLst>
                <a:gd name="T0" fmla="*/ 1448 w 1543"/>
                <a:gd name="T1" fmla="*/ 240 h 1925"/>
                <a:gd name="T2" fmla="*/ 1378 w 1543"/>
                <a:gd name="T3" fmla="*/ 499 h 1925"/>
                <a:gd name="T4" fmla="*/ 1513 w 1543"/>
                <a:gd name="T5" fmla="*/ 554 h 1925"/>
                <a:gd name="T6" fmla="*/ 1543 w 1543"/>
                <a:gd name="T7" fmla="*/ 669 h 1925"/>
                <a:gd name="T8" fmla="*/ 1453 w 1543"/>
                <a:gd name="T9" fmla="*/ 986 h 1925"/>
                <a:gd name="T10" fmla="*/ 1224 w 1543"/>
                <a:gd name="T11" fmla="*/ 1420 h 1925"/>
                <a:gd name="T12" fmla="*/ 1114 w 1543"/>
                <a:gd name="T13" fmla="*/ 1925 h 1925"/>
                <a:gd name="T14" fmla="*/ 702 w 1543"/>
                <a:gd name="T15" fmla="*/ 1807 h 1925"/>
                <a:gd name="T16" fmla="*/ 465 w 1543"/>
                <a:gd name="T17" fmla="*/ 1878 h 1925"/>
                <a:gd name="T18" fmla="*/ 350 w 1543"/>
                <a:gd name="T19" fmla="*/ 1753 h 1925"/>
                <a:gd name="T20" fmla="*/ 312 w 1543"/>
                <a:gd name="T21" fmla="*/ 1813 h 1925"/>
                <a:gd name="T22" fmla="*/ 0 w 1543"/>
                <a:gd name="T23" fmla="*/ 1767 h 1925"/>
                <a:gd name="T24" fmla="*/ 12 w 1543"/>
                <a:gd name="T25" fmla="*/ 1460 h 1925"/>
                <a:gd name="T26" fmla="*/ 69 w 1543"/>
                <a:gd name="T27" fmla="*/ 1043 h 1925"/>
                <a:gd name="T28" fmla="*/ 143 w 1543"/>
                <a:gd name="T29" fmla="*/ 1015 h 1925"/>
                <a:gd name="T30" fmla="*/ 184 w 1543"/>
                <a:gd name="T31" fmla="*/ 783 h 1925"/>
                <a:gd name="T32" fmla="*/ 334 w 1543"/>
                <a:gd name="T33" fmla="*/ 494 h 1925"/>
                <a:gd name="T34" fmla="*/ 489 w 1543"/>
                <a:gd name="T35" fmla="*/ 579 h 1925"/>
                <a:gd name="T36" fmla="*/ 658 w 1543"/>
                <a:gd name="T37" fmla="*/ 314 h 1925"/>
                <a:gd name="T38" fmla="*/ 615 w 1543"/>
                <a:gd name="T39" fmla="*/ 229 h 1925"/>
                <a:gd name="T40" fmla="*/ 1136 w 1543"/>
                <a:gd name="T41" fmla="*/ 202 h 1925"/>
                <a:gd name="T42" fmla="*/ 1349 w 1543"/>
                <a:gd name="T43" fmla="*/ 0 h 1925"/>
                <a:gd name="T44" fmla="*/ 1333 w 1543"/>
                <a:gd name="T45" fmla="*/ 181 h 1925"/>
                <a:gd name="T46" fmla="*/ 1448 w 1543"/>
                <a:gd name="T47" fmla="*/ 240 h 1925"/>
                <a:gd name="T48" fmla="*/ 1448 w 1543"/>
                <a:gd name="T49" fmla="*/ 240 h 19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543" h="1925">
                  <a:moveTo>
                    <a:pt x="1448" y="240"/>
                  </a:moveTo>
                  <a:lnTo>
                    <a:pt x="1378" y="499"/>
                  </a:lnTo>
                  <a:lnTo>
                    <a:pt x="1513" y="554"/>
                  </a:lnTo>
                  <a:lnTo>
                    <a:pt x="1543" y="669"/>
                  </a:lnTo>
                  <a:lnTo>
                    <a:pt x="1453" y="986"/>
                  </a:lnTo>
                  <a:lnTo>
                    <a:pt x="1224" y="1420"/>
                  </a:lnTo>
                  <a:lnTo>
                    <a:pt x="1114" y="1925"/>
                  </a:lnTo>
                  <a:lnTo>
                    <a:pt x="702" y="1807"/>
                  </a:lnTo>
                  <a:lnTo>
                    <a:pt x="465" y="1878"/>
                  </a:lnTo>
                  <a:lnTo>
                    <a:pt x="350" y="1753"/>
                  </a:lnTo>
                  <a:lnTo>
                    <a:pt x="312" y="1813"/>
                  </a:lnTo>
                  <a:lnTo>
                    <a:pt x="0" y="1767"/>
                  </a:lnTo>
                  <a:lnTo>
                    <a:pt x="12" y="1460"/>
                  </a:lnTo>
                  <a:lnTo>
                    <a:pt x="69" y="1043"/>
                  </a:lnTo>
                  <a:lnTo>
                    <a:pt x="143" y="1015"/>
                  </a:lnTo>
                  <a:lnTo>
                    <a:pt x="184" y="783"/>
                  </a:lnTo>
                  <a:lnTo>
                    <a:pt x="334" y="494"/>
                  </a:lnTo>
                  <a:lnTo>
                    <a:pt x="489" y="579"/>
                  </a:lnTo>
                  <a:lnTo>
                    <a:pt x="658" y="314"/>
                  </a:lnTo>
                  <a:lnTo>
                    <a:pt x="615" y="229"/>
                  </a:lnTo>
                  <a:lnTo>
                    <a:pt x="1136" y="202"/>
                  </a:lnTo>
                  <a:lnTo>
                    <a:pt x="1349" y="0"/>
                  </a:lnTo>
                  <a:lnTo>
                    <a:pt x="1333" y="181"/>
                  </a:lnTo>
                  <a:lnTo>
                    <a:pt x="1448" y="240"/>
                  </a:lnTo>
                  <a:lnTo>
                    <a:pt x="1448" y="240"/>
                  </a:lnTo>
                  <a:close/>
                </a:path>
              </a:pathLst>
            </a:custGeom>
            <a:solidFill>
              <a:srgbClr val="29B6F6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4">
              <a:extLst>
                <a:ext uri="{FF2B5EF4-FFF2-40B4-BE49-F238E27FC236}">
                  <a16:creationId xmlns:a16="http://schemas.microsoft.com/office/drawing/2014/main" id="{C5E4CDA7-57DF-988C-EFEE-24B09D01E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07375" y="2687638"/>
              <a:ext cx="254000" cy="588963"/>
            </a:xfrm>
            <a:custGeom>
              <a:avLst/>
              <a:gdLst>
                <a:gd name="T0" fmla="*/ 969 w 1122"/>
                <a:gd name="T1" fmla="*/ 418 h 2597"/>
                <a:gd name="T2" fmla="*/ 1122 w 1122"/>
                <a:gd name="T3" fmla="*/ 773 h 2597"/>
                <a:gd name="T4" fmla="*/ 1119 w 1122"/>
                <a:gd name="T5" fmla="*/ 1344 h 2597"/>
                <a:gd name="T6" fmla="*/ 1034 w 1122"/>
                <a:gd name="T7" fmla="*/ 1480 h 2597"/>
                <a:gd name="T8" fmla="*/ 903 w 1122"/>
                <a:gd name="T9" fmla="*/ 1467 h 2597"/>
                <a:gd name="T10" fmla="*/ 952 w 1122"/>
                <a:gd name="T11" fmla="*/ 1617 h 2597"/>
                <a:gd name="T12" fmla="*/ 868 w 1122"/>
                <a:gd name="T13" fmla="*/ 1822 h 2597"/>
                <a:gd name="T14" fmla="*/ 1004 w 1122"/>
                <a:gd name="T15" fmla="*/ 2258 h 2597"/>
                <a:gd name="T16" fmla="*/ 982 w 1122"/>
                <a:gd name="T17" fmla="*/ 2335 h 2597"/>
                <a:gd name="T18" fmla="*/ 868 w 1122"/>
                <a:gd name="T19" fmla="*/ 2330 h 2597"/>
                <a:gd name="T20" fmla="*/ 843 w 1122"/>
                <a:gd name="T21" fmla="*/ 2547 h 2597"/>
                <a:gd name="T22" fmla="*/ 770 w 1122"/>
                <a:gd name="T23" fmla="*/ 2532 h 2597"/>
                <a:gd name="T24" fmla="*/ 748 w 1122"/>
                <a:gd name="T25" fmla="*/ 2594 h 2597"/>
                <a:gd name="T26" fmla="*/ 546 w 1122"/>
                <a:gd name="T27" fmla="*/ 2406 h 2597"/>
                <a:gd name="T28" fmla="*/ 524 w 1122"/>
                <a:gd name="T29" fmla="*/ 2547 h 2597"/>
                <a:gd name="T30" fmla="*/ 456 w 1122"/>
                <a:gd name="T31" fmla="*/ 2597 h 2597"/>
                <a:gd name="T32" fmla="*/ 319 w 1122"/>
                <a:gd name="T33" fmla="*/ 1865 h 2597"/>
                <a:gd name="T34" fmla="*/ 169 w 1122"/>
                <a:gd name="T35" fmla="*/ 1636 h 2597"/>
                <a:gd name="T36" fmla="*/ 123 w 1122"/>
                <a:gd name="T37" fmla="*/ 1196 h 2597"/>
                <a:gd name="T38" fmla="*/ 8 w 1122"/>
                <a:gd name="T39" fmla="*/ 844 h 2597"/>
                <a:gd name="T40" fmla="*/ 52 w 1122"/>
                <a:gd name="T41" fmla="*/ 538 h 2597"/>
                <a:gd name="T42" fmla="*/ 0 w 1122"/>
                <a:gd name="T43" fmla="*/ 289 h 2597"/>
                <a:gd name="T44" fmla="*/ 120 w 1122"/>
                <a:gd name="T45" fmla="*/ 279 h 2597"/>
                <a:gd name="T46" fmla="*/ 183 w 1122"/>
                <a:gd name="T47" fmla="*/ 388 h 2597"/>
                <a:gd name="T48" fmla="*/ 309 w 1122"/>
                <a:gd name="T49" fmla="*/ 262 h 2597"/>
                <a:gd name="T50" fmla="*/ 415 w 1122"/>
                <a:gd name="T51" fmla="*/ 0 h 2597"/>
                <a:gd name="T52" fmla="*/ 500 w 1122"/>
                <a:gd name="T53" fmla="*/ 112 h 2597"/>
                <a:gd name="T54" fmla="*/ 669 w 1122"/>
                <a:gd name="T55" fmla="*/ 65 h 2597"/>
                <a:gd name="T56" fmla="*/ 657 w 1122"/>
                <a:gd name="T57" fmla="*/ 372 h 2597"/>
                <a:gd name="T58" fmla="*/ 969 w 1122"/>
                <a:gd name="T59" fmla="*/ 418 h 2597"/>
                <a:gd name="T60" fmla="*/ 969 w 1122"/>
                <a:gd name="T61" fmla="*/ 418 h 2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2" h="2597">
                  <a:moveTo>
                    <a:pt x="969" y="418"/>
                  </a:moveTo>
                  <a:lnTo>
                    <a:pt x="1122" y="773"/>
                  </a:lnTo>
                  <a:lnTo>
                    <a:pt x="1119" y="1344"/>
                  </a:lnTo>
                  <a:lnTo>
                    <a:pt x="1034" y="1480"/>
                  </a:lnTo>
                  <a:lnTo>
                    <a:pt x="903" y="1467"/>
                  </a:lnTo>
                  <a:lnTo>
                    <a:pt x="952" y="1617"/>
                  </a:lnTo>
                  <a:lnTo>
                    <a:pt x="868" y="1822"/>
                  </a:lnTo>
                  <a:lnTo>
                    <a:pt x="1004" y="2258"/>
                  </a:lnTo>
                  <a:lnTo>
                    <a:pt x="982" y="2335"/>
                  </a:lnTo>
                  <a:lnTo>
                    <a:pt x="868" y="2330"/>
                  </a:lnTo>
                  <a:lnTo>
                    <a:pt x="843" y="2547"/>
                  </a:lnTo>
                  <a:lnTo>
                    <a:pt x="770" y="2532"/>
                  </a:lnTo>
                  <a:lnTo>
                    <a:pt x="748" y="2594"/>
                  </a:lnTo>
                  <a:lnTo>
                    <a:pt x="546" y="2406"/>
                  </a:lnTo>
                  <a:lnTo>
                    <a:pt x="524" y="2547"/>
                  </a:lnTo>
                  <a:lnTo>
                    <a:pt x="456" y="2597"/>
                  </a:lnTo>
                  <a:lnTo>
                    <a:pt x="319" y="1865"/>
                  </a:lnTo>
                  <a:lnTo>
                    <a:pt x="169" y="1636"/>
                  </a:lnTo>
                  <a:lnTo>
                    <a:pt x="123" y="1196"/>
                  </a:lnTo>
                  <a:lnTo>
                    <a:pt x="8" y="844"/>
                  </a:lnTo>
                  <a:lnTo>
                    <a:pt x="52" y="538"/>
                  </a:lnTo>
                  <a:lnTo>
                    <a:pt x="0" y="289"/>
                  </a:lnTo>
                  <a:lnTo>
                    <a:pt x="120" y="279"/>
                  </a:lnTo>
                  <a:lnTo>
                    <a:pt x="183" y="388"/>
                  </a:lnTo>
                  <a:lnTo>
                    <a:pt x="309" y="262"/>
                  </a:lnTo>
                  <a:lnTo>
                    <a:pt x="415" y="0"/>
                  </a:lnTo>
                  <a:lnTo>
                    <a:pt x="500" y="112"/>
                  </a:lnTo>
                  <a:lnTo>
                    <a:pt x="669" y="65"/>
                  </a:lnTo>
                  <a:lnTo>
                    <a:pt x="657" y="372"/>
                  </a:lnTo>
                  <a:lnTo>
                    <a:pt x="969" y="418"/>
                  </a:lnTo>
                  <a:lnTo>
                    <a:pt x="969" y="418"/>
                  </a:lnTo>
                  <a:close/>
                </a:path>
              </a:pathLst>
            </a:custGeom>
            <a:solidFill>
              <a:srgbClr val="FF572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5">
              <a:extLst>
                <a:ext uri="{FF2B5EF4-FFF2-40B4-BE49-F238E27FC236}">
                  <a16:creationId xmlns:a16="http://schemas.microsoft.com/office/drawing/2014/main" id="{F2C32060-DA3C-9023-A1A8-05C1A17AC47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67663" y="2684463"/>
              <a:ext cx="250825" cy="382588"/>
            </a:xfrm>
            <a:custGeom>
              <a:avLst/>
              <a:gdLst>
                <a:gd name="T0" fmla="*/ 1062 w 1106"/>
                <a:gd name="T1" fmla="*/ 857 h 1689"/>
                <a:gd name="T2" fmla="*/ 1005 w 1106"/>
                <a:gd name="T3" fmla="*/ 917 h 1689"/>
                <a:gd name="T4" fmla="*/ 958 w 1106"/>
                <a:gd name="T5" fmla="*/ 835 h 1689"/>
                <a:gd name="T6" fmla="*/ 839 w 1106"/>
                <a:gd name="T7" fmla="*/ 939 h 1689"/>
                <a:gd name="T8" fmla="*/ 740 w 1106"/>
                <a:gd name="T9" fmla="*/ 863 h 1689"/>
                <a:gd name="T10" fmla="*/ 779 w 1106"/>
                <a:gd name="T11" fmla="*/ 1095 h 1689"/>
                <a:gd name="T12" fmla="*/ 623 w 1106"/>
                <a:gd name="T13" fmla="*/ 1288 h 1689"/>
                <a:gd name="T14" fmla="*/ 672 w 1106"/>
                <a:gd name="T15" fmla="*/ 1523 h 1689"/>
                <a:gd name="T16" fmla="*/ 595 w 1106"/>
                <a:gd name="T17" fmla="*/ 1627 h 1689"/>
                <a:gd name="T18" fmla="*/ 484 w 1106"/>
                <a:gd name="T19" fmla="*/ 1689 h 1689"/>
                <a:gd name="T20" fmla="*/ 432 w 1106"/>
                <a:gd name="T21" fmla="*/ 1654 h 1689"/>
                <a:gd name="T22" fmla="*/ 276 w 1106"/>
                <a:gd name="T23" fmla="*/ 1376 h 1689"/>
                <a:gd name="T24" fmla="*/ 268 w 1106"/>
                <a:gd name="T25" fmla="*/ 1583 h 1689"/>
                <a:gd name="T26" fmla="*/ 210 w 1106"/>
                <a:gd name="T27" fmla="*/ 1548 h 1689"/>
                <a:gd name="T28" fmla="*/ 167 w 1106"/>
                <a:gd name="T29" fmla="*/ 1286 h 1689"/>
                <a:gd name="T30" fmla="*/ 0 w 1106"/>
                <a:gd name="T31" fmla="*/ 1015 h 1689"/>
                <a:gd name="T32" fmla="*/ 58 w 1106"/>
                <a:gd name="T33" fmla="*/ 720 h 1689"/>
                <a:gd name="T34" fmla="*/ 167 w 1106"/>
                <a:gd name="T35" fmla="*/ 622 h 1689"/>
                <a:gd name="T36" fmla="*/ 181 w 1106"/>
                <a:gd name="T37" fmla="*/ 513 h 1689"/>
                <a:gd name="T38" fmla="*/ 401 w 1106"/>
                <a:gd name="T39" fmla="*/ 491 h 1689"/>
                <a:gd name="T40" fmla="*/ 424 w 1106"/>
                <a:gd name="T41" fmla="*/ 373 h 1689"/>
                <a:gd name="T42" fmla="*/ 481 w 1106"/>
                <a:gd name="T43" fmla="*/ 442 h 1689"/>
                <a:gd name="T44" fmla="*/ 522 w 1106"/>
                <a:gd name="T45" fmla="*/ 349 h 1689"/>
                <a:gd name="T46" fmla="*/ 663 w 1106"/>
                <a:gd name="T47" fmla="*/ 415 h 1689"/>
                <a:gd name="T48" fmla="*/ 669 w 1106"/>
                <a:gd name="T49" fmla="*/ 229 h 1689"/>
                <a:gd name="T50" fmla="*/ 740 w 1106"/>
                <a:gd name="T51" fmla="*/ 246 h 1689"/>
                <a:gd name="T52" fmla="*/ 716 w 1106"/>
                <a:gd name="T53" fmla="*/ 186 h 1689"/>
                <a:gd name="T54" fmla="*/ 844 w 1106"/>
                <a:gd name="T55" fmla="*/ 169 h 1689"/>
                <a:gd name="T56" fmla="*/ 890 w 1106"/>
                <a:gd name="T57" fmla="*/ 0 h 1689"/>
                <a:gd name="T58" fmla="*/ 1002 w 1106"/>
                <a:gd name="T59" fmla="*/ 141 h 1689"/>
                <a:gd name="T60" fmla="*/ 978 w 1106"/>
                <a:gd name="T61" fmla="*/ 281 h 1689"/>
                <a:gd name="T62" fmla="*/ 1054 w 1106"/>
                <a:gd name="T63" fmla="*/ 302 h 1689"/>
                <a:gd name="T64" fmla="*/ 1106 w 1106"/>
                <a:gd name="T65" fmla="*/ 551 h 1689"/>
                <a:gd name="T66" fmla="*/ 1062 w 1106"/>
                <a:gd name="T67" fmla="*/ 857 h 1689"/>
                <a:gd name="T68" fmla="*/ 1062 w 1106"/>
                <a:gd name="T69" fmla="*/ 857 h 1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06" h="1689">
                  <a:moveTo>
                    <a:pt x="1062" y="857"/>
                  </a:moveTo>
                  <a:lnTo>
                    <a:pt x="1005" y="917"/>
                  </a:lnTo>
                  <a:lnTo>
                    <a:pt x="958" y="835"/>
                  </a:lnTo>
                  <a:lnTo>
                    <a:pt x="839" y="939"/>
                  </a:lnTo>
                  <a:lnTo>
                    <a:pt x="740" y="863"/>
                  </a:lnTo>
                  <a:lnTo>
                    <a:pt x="779" y="1095"/>
                  </a:lnTo>
                  <a:lnTo>
                    <a:pt x="623" y="1288"/>
                  </a:lnTo>
                  <a:lnTo>
                    <a:pt x="672" y="1523"/>
                  </a:lnTo>
                  <a:lnTo>
                    <a:pt x="595" y="1627"/>
                  </a:lnTo>
                  <a:lnTo>
                    <a:pt x="484" y="1689"/>
                  </a:lnTo>
                  <a:lnTo>
                    <a:pt x="432" y="1654"/>
                  </a:lnTo>
                  <a:lnTo>
                    <a:pt x="276" y="1376"/>
                  </a:lnTo>
                  <a:lnTo>
                    <a:pt x="268" y="1583"/>
                  </a:lnTo>
                  <a:lnTo>
                    <a:pt x="210" y="1548"/>
                  </a:lnTo>
                  <a:lnTo>
                    <a:pt x="167" y="1286"/>
                  </a:lnTo>
                  <a:lnTo>
                    <a:pt x="0" y="1015"/>
                  </a:lnTo>
                  <a:lnTo>
                    <a:pt x="58" y="720"/>
                  </a:lnTo>
                  <a:lnTo>
                    <a:pt x="167" y="622"/>
                  </a:lnTo>
                  <a:lnTo>
                    <a:pt x="181" y="513"/>
                  </a:lnTo>
                  <a:lnTo>
                    <a:pt x="401" y="491"/>
                  </a:lnTo>
                  <a:lnTo>
                    <a:pt x="424" y="373"/>
                  </a:lnTo>
                  <a:lnTo>
                    <a:pt x="481" y="442"/>
                  </a:lnTo>
                  <a:lnTo>
                    <a:pt x="522" y="349"/>
                  </a:lnTo>
                  <a:lnTo>
                    <a:pt x="663" y="415"/>
                  </a:lnTo>
                  <a:lnTo>
                    <a:pt x="669" y="229"/>
                  </a:lnTo>
                  <a:lnTo>
                    <a:pt x="740" y="246"/>
                  </a:lnTo>
                  <a:lnTo>
                    <a:pt x="716" y="186"/>
                  </a:lnTo>
                  <a:lnTo>
                    <a:pt x="844" y="169"/>
                  </a:lnTo>
                  <a:lnTo>
                    <a:pt x="890" y="0"/>
                  </a:lnTo>
                  <a:lnTo>
                    <a:pt x="1002" y="141"/>
                  </a:lnTo>
                  <a:lnTo>
                    <a:pt x="978" y="281"/>
                  </a:lnTo>
                  <a:lnTo>
                    <a:pt x="1054" y="302"/>
                  </a:lnTo>
                  <a:lnTo>
                    <a:pt x="1106" y="551"/>
                  </a:lnTo>
                  <a:lnTo>
                    <a:pt x="1062" y="857"/>
                  </a:lnTo>
                  <a:lnTo>
                    <a:pt x="1062" y="857"/>
                  </a:lnTo>
                  <a:close/>
                </a:path>
              </a:pathLst>
            </a:custGeom>
            <a:solidFill>
              <a:srgbClr val="4CAF50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16">
              <a:extLst>
                <a:ext uri="{FF2B5EF4-FFF2-40B4-BE49-F238E27FC236}">
                  <a16:creationId xmlns:a16="http://schemas.microsoft.com/office/drawing/2014/main" id="{46F39AB3-C7C7-F380-B1E2-1D24C00F17A0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4925" y="2320925"/>
              <a:ext cx="642938" cy="250825"/>
            </a:xfrm>
            <a:custGeom>
              <a:avLst/>
              <a:gdLst>
                <a:gd name="T0" fmla="*/ 2453 w 2832"/>
                <a:gd name="T1" fmla="*/ 1105 h 1105"/>
                <a:gd name="T2" fmla="*/ 2106 w 2832"/>
                <a:gd name="T3" fmla="*/ 950 h 1105"/>
                <a:gd name="T4" fmla="*/ 1741 w 2832"/>
                <a:gd name="T5" fmla="*/ 1040 h 1105"/>
                <a:gd name="T6" fmla="*/ 1356 w 2832"/>
                <a:gd name="T7" fmla="*/ 988 h 1105"/>
                <a:gd name="T8" fmla="*/ 540 w 2832"/>
                <a:gd name="T9" fmla="*/ 1100 h 1105"/>
                <a:gd name="T10" fmla="*/ 18 w 2832"/>
                <a:gd name="T11" fmla="*/ 994 h 1105"/>
                <a:gd name="T12" fmla="*/ 0 w 2832"/>
                <a:gd name="T13" fmla="*/ 835 h 1105"/>
                <a:gd name="T14" fmla="*/ 169 w 2832"/>
                <a:gd name="T15" fmla="*/ 677 h 1105"/>
                <a:gd name="T16" fmla="*/ 106 w 2832"/>
                <a:gd name="T17" fmla="*/ 530 h 1105"/>
                <a:gd name="T18" fmla="*/ 270 w 2832"/>
                <a:gd name="T19" fmla="*/ 276 h 1105"/>
                <a:gd name="T20" fmla="*/ 509 w 2832"/>
                <a:gd name="T21" fmla="*/ 199 h 1105"/>
                <a:gd name="T22" fmla="*/ 652 w 2832"/>
                <a:gd name="T23" fmla="*/ 229 h 1105"/>
                <a:gd name="T24" fmla="*/ 647 w 2832"/>
                <a:gd name="T25" fmla="*/ 300 h 1105"/>
                <a:gd name="T26" fmla="*/ 712 w 2832"/>
                <a:gd name="T27" fmla="*/ 234 h 1105"/>
                <a:gd name="T28" fmla="*/ 1056 w 2832"/>
                <a:gd name="T29" fmla="*/ 237 h 1105"/>
                <a:gd name="T30" fmla="*/ 1116 w 2832"/>
                <a:gd name="T31" fmla="*/ 347 h 1105"/>
                <a:gd name="T32" fmla="*/ 1269 w 2832"/>
                <a:gd name="T33" fmla="*/ 300 h 1105"/>
                <a:gd name="T34" fmla="*/ 1304 w 2832"/>
                <a:gd name="T35" fmla="*/ 442 h 1105"/>
                <a:gd name="T36" fmla="*/ 1577 w 2832"/>
                <a:gd name="T37" fmla="*/ 256 h 1105"/>
                <a:gd name="T38" fmla="*/ 1525 w 2832"/>
                <a:gd name="T39" fmla="*/ 259 h 1105"/>
                <a:gd name="T40" fmla="*/ 1627 w 2832"/>
                <a:gd name="T41" fmla="*/ 101 h 1105"/>
                <a:gd name="T42" fmla="*/ 1708 w 2832"/>
                <a:gd name="T43" fmla="*/ 201 h 1105"/>
                <a:gd name="T44" fmla="*/ 1823 w 2832"/>
                <a:gd name="T45" fmla="*/ 30 h 1105"/>
                <a:gd name="T46" fmla="*/ 1935 w 2832"/>
                <a:gd name="T47" fmla="*/ 73 h 1105"/>
                <a:gd name="T48" fmla="*/ 2240 w 2832"/>
                <a:gd name="T49" fmla="*/ 0 h 1105"/>
                <a:gd name="T50" fmla="*/ 2174 w 2832"/>
                <a:gd name="T51" fmla="*/ 115 h 1105"/>
                <a:gd name="T52" fmla="*/ 2216 w 2832"/>
                <a:gd name="T53" fmla="*/ 174 h 1105"/>
                <a:gd name="T54" fmla="*/ 2191 w 2832"/>
                <a:gd name="T55" fmla="*/ 415 h 1105"/>
                <a:gd name="T56" fmla="*/ 2385 w 2832"/>
                <a:gd name="T57" fmla="*/ 322 h 1105"/>
                <a:gd name="T58" fmla="*/ 2597 w 2832"/>
                <a:gd name="T59" fmla="*/ 488 h 1105"/>
                <a:gd name="T60" fmla="*/ 2677 w 2832"/>
                <a:gd name="T61" fmla="*/ 458 h 1105"/>
                <a:gd name="T62" fmla="*/ 2597 w 2832"/>
                <a:gd name="T63" fmla="*/ 589 h 1105"/>
                <a:gd name="T64" fmla="*/ 2802 w 2832"/>
                <a:gd name="T65" fmla="*/ 720 h 1105"/>
                <a:gd name="T66" fmla="*/ 2832 w 2832"/>
                <a:gd name="T67" fmla="*/ 835 h 1105"/>
                <a:gd name="T68" fmla="*/ 2605 w 2832"/>
                <a:gd name="T69" fmla="*/ 941 h 1105"/>
                <a:gd name="T70" fmla="*/ 2453 w 2832"/>
                <a:gd name="T71" fmla="*/ 1105 h 1105"/>
                <a:gd name="T72" fmla="*/ 2453 w 2832"/>
                <a:gd name="T73" fmla="*/ 1105 h 1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832" h="1105">
                  <a:moveTo>
                    <a:pt x="2453" y="1105"/>
                  </a:moveTo>
                  <a:lnTo>
                    <a:pt x="2106" y="950"/>
                  </a:lnTo>
                  <a:lnTo>
                    <a:pt x="1741" y="1040"/>
                  </a:lnTo>
                  <a:lnTo>
                    <a:pt x="1356" y="988"/>
                  </a:lnTo>
                  <a:lnTo>
                    <a:pt x="540" y="1100"/>
                  </a:lnTo>
                  <a:lnTo>
                    <a:pt x="18" y="994"/>
                  </a:lnTo>
                  <a:lnTo>
                    <a:pt x="0" y="835"/>
                  </a:lnTo>
                  <a:lnTo>
                    <a:pt x="169" y="677"/>
                  </a:lnTo>
                  <a:lnTo>
                    <a:pt x="106" y="530"/>
                  </a:lnTo>
                  <a:lnTo>
                    <a:pt x="270" y="276"/>
                  </a:lnTo>
                  <a:lnTo>
                    <a:pt x="509" y="199"/>
                  </a:lnTo>
                  <a:lnTo>
                    <a:pt x="652" y="229"/>
                  </a:lnTo>
                  <a:lnTo>
                    <a:pt x="647" y="300"/>
                  </a:lnTo>
                  <a:lnTo>
                    <a:pt x="712" y="234"/>
                  </a:lnTo>
                  <a:lnTo>
                    <a:pt x="1056" y="237"/>
                  </a:lnTo>
                  <a:lnTo>
                    <a:pt x="1116" y="347"/>
                  </a:lnTo>
                  <a:lnTo>
                    <a:pt x="1269" y="300"/>
                  </a:lnTo>
                  <a:lnTo>
                    <a:pt x="1304" y="442"/>
                  </a:lnTo>
                  <a:lnTo>
                    <a:pt x="1577" y="256"/>
                  </a:lnTo>
                  <a:lnTo>
                    <a:pt x="1525" y="259"/>
                  </a:lnTo>
                  <a:lnTo>
                    <a:pt x="1627" y="101"/>
                  </a:lnTo>
                  <a:lnTo>
                    <a:pt x="1708" y="201"/>
                  </a:lnTo>
                  <a:lnTo>
                    <a:pt x="1823" y="30"/>
                  </a:lnTo>
                  <a:lnTo>
                    <a:pt x="1935" y="73"/>
                  </a:lnTo>
                  <a:lnTo>
                    <a:pt x="2240" y="0"/>
                  </a:lnTo>
                  <a:lnTo>
                    <a:pt x="2174" y="115"/>
                  </a:lnTo>
                  <a:lnTo>
                    <a:pt x="2216" y="174"/>
                  </a:lnTo>
                  <a:lnTo>
                    <a:pt x="2191" y="415"/>
                  </a:lnTo>
                  <a:lnTo>
                    <a:pt x="2385" y="322"/>
                  </a:lnTo>
                  <a:lnTo>
                    <a:pt x="2597" y="488"/>
                  </a:lnTo>
                  <a:lnTo>
                    <a:pt x="2677" y="458"/>
                  </a:lnTo>
                  <a:lnTo>
                    <a:pt x="2597" y="589"/>
                  </a:lnTo>
                  <a:lnTo>
                    <a:pt x="2802" y="720"/>
                  </a:lnTo>
                  <a:lnTo>
                    <a:pt x="2832" y="835"/>
                  </a:lnTo>
                  <a:lnTo>
                    <a:pt x="2605" y="941"/>
                  </a:lnTo>
                  <a:lnTo>
                    <a:pt x="2453" y="1105"/>
                  </a:lnTo>
                  <a:lnTo>
                    <a:pt x="2453" y="1105"/>
                  </a:lnTo>
                  <a:close/>
                </a:path>
              </a:pathLst>
            </a:custGeom>
            <a:solidFill>
              <a:srgbClr val="66BB6A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17">
              <a:extLst>
                <a:ext uri="{FF2B5EF4-FFF2-40B4-BE49-F238E27FC236}">
                  <a16:creationId xmlns:a16="http://schemas.microsoft.com/office/drawing/2014/main" id="{A621E7A3-0CF6-24F9-F7AB-9D806418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298950" y="890588"/>
              <a:ext cx="628650" cy="700088"/>
            </a:xfrm>
            <a:custGeom>
              <a:avLst/>
              <a:gdLst>
                <a:gd name="T0" fmla="*/ 1504 w 2770"/>
                <a:gd name="T1" fmla="*/ 156 h 3085"/>
                <a:gd name="T2" fmla="*/ 1869 w 2770"/>
                <a:gd name="T3" fmla="*/ 0 h 3085"/>
                <a:gd name="T4" fmla="*/ 1654 w 2770"/>
                <a:gd name="T5" fmla="*/ 276 h 3085"/>
                <a:gd name="T6" fmla="*/ 1619 w 2770"/>
                <a:gd name="T7" fmla="*/ 458 h 3085"/>
                <a:gd name="T8" fmla="*/ 2118 w 2770"/>
                <a:gd name="T9" fmla="*/ 1248 h 3085"/>
                <a:gd name="T10" fmla="*/ 2301 w 2770"/>
                <a:gd name="T11" fmla="*/ 1155 h 3085"/>
                <a:gd name="T12" fmla="*/ 2533 w 2770"/>
                <a:gd name="T13" fmla="*/ 1374 h 3085"/>
                <a:gd name="T14" fmla="*/ 2655 w 2770"/>
                <a:gd name="T15" fmla="*/ 1712 h 3085"/>
                <a:gd name="T16" fmla="*/ 2585 w 2770"/>
                <a:gd name="T17" fmla="*/ 1862 h 3085"/>
                <a:gd name="T18" fmla="*/ 2770 w 2770"/>
                <a:gd name="T19" fmla="*/ 2036 h 3085"/>
                <a:gd name="T20" fmla="*/ 2609 w 2770"/>
                <a:gd name="T21" fmla="*/ 2220 h 3085"/>
                <a:gd name="T22" fmla="*/ 2435 w 2770"/>
                <a:gd name="T23" fmla="*/ 2400 h 3085"/>
                <a:gd name="T24" fmla="*/ 2423 w 2770"/>
                <a:gd name="T25" fmla="*/ 2569 h 3085"/>
                <a:gd name="T26" fmla="*/ 2279 w 2770"/>
                <a:gd name="T27" fmla="*/ 2531 h 3085"/>
                <a:gd name="T28" fmla="*/ 2170 w 2770"/>
                <a:gd name="T29" fmla="*/ 2559 h 3085"/>
                <a:gd name="T30" fmla="*/ 2140 w 2770"/>
                <a:gd name="T31" fmla="*/ 2788 h 3085"/>
                <a:gd name="T32" fmla="*/ 1829 w 2770"/>
                <a:gd name="T33" fmla="*/ 2902 h 3085"/>
                <a:gd name="T34" fmla="*/ 1657 w 2770"/>
                <a:gd name="T35" fmla="*/ 2878 h 3085"/>
                <a:gd name="T36" fmla="*/ 1239 w 2770"/>
                <a:gd name="T37" fmla="*/ 3085 h 3085"/>
                <a:gd name="T38" fmla="*/ 1236 w 2770"/>
                <a:gd name="T39" fmla="*/ 2884 h 3085"/>
                <a:gd name="T40" fmla="*/ 1155 w 2770"/>
                <a:gd name="T41" fmla="*/ 2839 h 3085"/>
                <a:gd name="T42" fmla="*/ 1113 w 2770"/>
                <a:gd name="T43" fmla="*/ 2695 h 3085"/>
                <a:gd name="T44" fmla="*/ 860 w 2770"/>
                <a:gd name="T45" fmla="*/ 2627 h 3085"/>
                <a:gd name="T46" fmla="*/ 587 w 2770"/>
                <a:gd name="T47" fmla="*/ 2657 h 3085"/>
                <a:gd name="T48" fmla="*/ 80 w 2770"/>
                <a:gd name="T49" fmla="*/ 2370 h 3085"/>
                <a:gd name="T50" fmla="*/ 194 w 2770"/>
                <a:gd name="T51" fmla="*/ 2031 h 3085"/>
                <a:gd name="T52" fmla="*/ 519 w 2770"/>
                <a:gd name="T53" fmla="*/ 1666 h 3085"/>
                <a:gd name="T54" fmla="*/ 625 w 2770"/>
                <a:gd name="T55" fmla="*/ 1374 h 3085"/>
                <a:gd name="T56" fmla="*/ 631 w 2770"/>
                <a:gd name="T57" fmla="*/ 811 h 3085"/>
                <a:gd name="T58" fmla="*/ 824 w 2770"/>
                <a:gd name="T59" fmla="*/ 565 h 3085"/>
                <a:gd name="T60" fmla="*/ 944 w 2770"/>
                <a:gd name="T61" fmla="*/ 491 h 3085"/>
                <a:gd name="T62" fmla="*/ 1428 w 2770"/>
                <a:gd name="T63" fmla="*/ 256 h 3085"/>
                <a:gd name="T64" fmla="*/ 1375 w 2770"/>
                <a:gd name="T65" fmla="*/ 180 h 30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770" h="3085">
                  <a:moveTo>
                    <a:pt x="1375" y="180"/>
                  </a:moveTo>
                  <a:lnTo>
                    <a:pt x="1504" y="156"/>
                  </a:lnTo>
                  <a:lnTo>
                    <a:pt x="1556" y="221"/>
                  </a:lnTo>
                  <a:lnTo>
                    <a:pt x="1869" y="0"/>
                  </a:lnTo>
                  <a:lnTo>
                    <a:pt x="1927" y="106"/>
                  </a:lnTo>
                  <a:lnTo>
                    <a:pt x="1654" y="276"/>
                  </a:lnTo>
                  <a:lnTo>
                    <a:pt x="1695" y="341"/>
                  </a:lnTo>
                  <a:lnTo>
                    <a:pt x="1619" y="458"/>
                  </a:lnTo>
                  <a:lnTo>
                    <a:pt x="1884" y="576"/>
                  </a:lnTo>
                  <a:lnTo>
                    <a:pt x="2118" y="1248"/>
                  </a:lnTo>
                  <a:lnTo>
                    <a:pt x="2222" y="1278"/>
                  </a:lnTo>
                  <a:lnTo>
                    <a:pt x="2301" y="1155"/>
                  </a:lnTo>
                  <a:lnTo>
                    <a:pt x="2369" y="1294"/>
                  </a:lnTo>
                  <a:lnTo>
                    <a:pt x="2533" y="1374"/>
                  </a:lnTo>
                  <a:lnTo>
                    <a:pt x="2522" y="1581"/>
                  </a:lnTo>
                  <a:lnTo>
                    <a:pt x="2655" y="1712"/>
                  </a:lnTo>
                  <a:lnTo>
                    <a:pt x="2697" y="1837"/>
                  </a:lnTo>
                  <a:lnTo>
                    <a:pt x="2585" y="1862"/>
                  </a:lnTo>
                  <a:lnTo>
                    <a:pt x="2705" y="1950"/>
                  </a:lnTo>
                  <a:lnTo>
                    <a:pt x="2770" y="2036"/>
                  </a:lnTo>
                  <a:lnTo>
                    <a:pt x="2765" y="2275"/>
                  </a:lnTo>
                  <a:lnTo>
                    <a:pt x="2609" y="2220"/>
                  </a:lnTo>
                  <a:lnTo>
                    <a:pt x="2609" y="2293"/>
                  </a:lnTo>
                  <a:lnTo>
                    <a:pt x="2435" y="2400"/>
                  </a:lnTo>
                  <a:lnTo>
                    <a:pt x="2524" y="2452"/>
                  </a:lnTo>
                  <a:lnTo>
                    <a:pt x="2423" y="2569"/>
                  </a:lnTo>
                  <a:lnTo>
                    <a:pt x="2315" y="2461"/>
                  </a:lnTo>
                  <a:lnTo>
                    <a:pt x="2279" y="2531"/>
                  </a:lnTo>
                  <a:lnTo>
                    <a:pt x="2135" y="2506"/>
                  </a:lnTo>
                  <a:lnTo>
                    <a:pt x="2170" y="2559"/>
                  </a:lnTo>
                  <a:lnTo>
                    <a:pt x="2096" y="2706"/>
                  </a:lnTo>
                  <a:lnTo>
                    <a:pt x="2140" y="2788"/>
                  </a:lnTo>
                  <a:lnTo>
                    <a:pt x="1970" y="2897"/>
                  </a:lnTo>
                  <a:lnTo>
                    <a:pt x="1829" y="2902"/>
                  </a:lnTo>
                  <a:lnTo>
                    <a:pt x="1747" y="2818"/>
                  </a:lnTo>
                  <a:lnTo>
                    <a:pt x="1657" y="2878"/>
                  </a:lnTo>
                  <a:lnTo>
                    <a:pt x="1433" y="2829"/>
                  </a:lnTo>
                  <a:lnTo>
                    <a:pt x="1239" y="3085"/>
                  </a:lnTo>
                  <a:lnTo>
                    <a:pt x="1174" y="2949"/>
                  </a:lnTo>
                  <a:lnTo>
                    <a:pt x="1236" y="2884"/>
                  </a:lnTo>
                  <a:lnTo>
                    <a:pt x="1198" y="2799"/>
                  </a:lnTo>
                  <a:lnTo>
                    <a:pt x="1155" y="2839"/>
                  </a:lnTo>
                  <a:lnTo>
                    <a:pt x="1113" y="2801"/>
                  </a:lnTo>
                  <a:lnTo>
                    <a:pt x="1113" y="2695"/>
                  </a:lnTo>
                  <a:lnTo>
                    <a:pt x="1020" y="2750"/>
                  </a:lnTo>
                  <a:lnTo>
                    <a:pt x="860" y="2627"/>
                  </a:lnTo>
                  <a:lnTo>
                    <a:pt x="707" y="2698"/>
                  </a:lnTo>
                  <a:lnTo>
                    <a:pt x="587" y="2657"/>
                  </a:lnTo>
                  <a:lnTo>
                    <a:pt x="17" y="2597"/>
                  </a:lnTo>
                  <a:lnTo>
                    <a:pt x="80" y="2370"/>
                  </a:lnTo>
                  <a:lnTo>
                    <a:pt x="0" y="2190"/>
                  </a:lnTo>
                  <a:lnTo>
                    <a:pt x="194" y="2031"/>
                  </a:lnTo>
                  <a:lnTo>
                    <a:pt x="445" y="1663"/>
                  </a:lnTo>
                  <a:lnTo>
                    <a:pt x="519" y="1666"/>
                  </a:lnTo>
                  <a:lnTo>
                    <a:pt x="758" y="1474"/>
                  </a:lnTo>
                  <a:lnTo>
                    <a:pt x="625" y="1374"/>
                  </a:lnTo>
                  <a:lnTo>
                    <a:pt x="735" y="1079"/>
                  </a:lnTo>
                  <a:lnTo>
                    <a:pt x="631" y="811"/>
                  </a:lnTo>
                  <a:lnTo>
                    <a:pt x="688" y="691"/>
                  </a:lnTo>
                  <a:lnTo>
                    <a:pt x="824" y="565"/>
                  </a:lnTo>
                  <a:lnTo>
                    <a:pt x="901" y="576"/>
                  </a:lnTo>
                  <a:lnTo>
                    <a:pt x="944" y="491"/>
                  </a:lnTo>
                  <a:lnTo>
                    <a:pt x="1365" y="374"/>
                  </a:lnTo>
                  <a:lnTo>
                    <a:pt x="1428" y="256"/>
                  </a:lnTo>
                  <a:lnTo>
                    <a:pt x="1375" y="180"/>
                  </a:lnTo>
                  <a:lnTo>
                    <a:pt x="1375" y="180"/>
                  </a:lnTo>
                  <a:close/>
                </a:path>
              </a:pathLst>
            </a:custGeom>
            <a:solidFill>
              <a:srgbClr val="26A69A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18">
              <a:extLst>
                <a:ext uri="{FF2B5EF4-FFF2-40B4-BE49-F238E27FC236}">
                  <a16:creationId xmlns:a16="http://schemas.microsoft.com/office/drawing/2014/main" id="{5B0FC5D8-85D0-5244-178E-16C04B7E369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1688" y="1428750"/>
              <a:ext cx="1847850" cy="1689100"/>
            </a:xfrm>
            <a:custGeom>
              <a:avLst/>
              <a:gdLst>
                <a:gd name="T0" fmla="*/ 4812 w 8147"/>
                <a:gd name="T1" fmla="*/ 287 h 7454"/>
                <a:gd name="T2" fmla="*/ 4885 w 8147"/>
                <a:gd name="T3" fmla="*/ 491 h 7454"/>
                <a:gd name="T4" fmla="*/ 4869 w 8147"/>
                <a:gd name="T5" fmla="*/ 926 h 7454"/>
                <a:gd name="T6" fmla="*/ 5516 w 8147"/>
                <a:gd name="T7" fmla="*/ 988 h 7454"/>
                <a:gd name="T8" fmla="*/ 5582 w 8147"/>
                <a:gd name="T9" fmla="*/ 1193 h 7454"/>
                <a:gd name="T10" fmla="*/ 5751 w 8147"/>
                <a:gd name="T11" fmla="*/ 1679 h 7454"/>
                <a:gd name="T12" fmla="*/ 6139 w 8147"/>
                <a:gd name="T13" fmla="*/ 2253 h 7454"/>
                <a:gd name="T14" fmla="*/ 6297 w 8147"/>
                <a:gd name="T15" fmla="*/ 2545 h 7454"/>
                <a:gd name="T16" fmla="*/ 6393 w 8147"/>
                <a:gd name="T17" fmla="*/ 2160 h 7454"/>
                <a:gd name="T18" fmla="*/ 6625 w 8147"/>
                <a:gd name="T19" fmla="*/ 2402 h 7454"/>
                <a:gd name="T20" fmla="*/ 6927 w 8147"/>
                <a:gd name="T21" fmla="*/ 2714 h 7454"/>
                <a:gd name="T22" fmla="*/ 7288 w 8147"/>
                <a:gd name="T23" fmla="*/ 2583 h 7454"/>
                <a:gd name="T24" fmla="*/ 7577 w 8147"/>
                <a:gd name="T25" fmla="*/ 3089 h 7454"/>
                <a:gd name="T26" fmla="*/ 7681 w 8147"/>
                <a:gd name="T27" fmla="*/ 3416 h 7454"/>
                <a:gd name="T28" fmla="*/ 7681 w 8147"/>
                <a:gd name="T29" fmla="*/ 3501 h 7454"/>
                <a:gd name="T30" fmla="*/ 8147 w 8147"/>
                <a:gd name="T31" fmla="*/ 3504 h 7454"/>
                <a:gd name="T32" fmla="*/ 8011 w 8147"/>
                <a:gd name="T33" fmla="*/ 3766 h 7454"/>
                <a:gd name="T34" fmla="*/ 7011 w 8147"/>
                <a:gd name="T35" fmla="*/ 4282 h 7454"/>
                <a:gd name="T36" fmla="*/ 6499 w 8147"/>
                <a:gd name="T37" fmla="*/ 4724 h 7454"/>
                <a:gd name="T38" fmla="*/ 6902 w 8147"/>
                <a:gd name="T39" fmla="*/ 5175 h 7454"/>
                <a:gd name="T40" fmla="*/ 7315 w 8147"/>
                <a:gd name="T41" fmla="*/ 5073 h 7454"/>
                <a:gd name="T42" fmla="*/ 6826 w 8147"/>
                <a:gd name="T43" fmla="*/ 5478 h 7454"/>
                <a:gd name="T44" fmla="*/ 6976 w 8147"/>
                <a:gd name="T45" fmla="*/ 5805 h 7454"/>
                <a:gd name="T46" fmla="*/ 6777 w 8147"/>
                <a:gd name="T47" fmla="*/ 5941 h 7454"/>
                <a:gd name="T48" fmla="*/ 6627 w 8147"/>
                <a:gd name="T49" fmla="*/ 6280 h 7454"/>
                <a:gd name="T50" fmla="*/ 6439 w 8147"/>
                <a:gd name="T51" fmla="*/ 6245 h 7454"/>
                <a:gd name="T52" fmla="*/ 6114 w 8147"/>
                <a:gd name="T53" fmla="*/ 6371 h 7454"/>
                <a:gd name="T54" fmla="*/ 5797 w 8147"/>
                <a:gd name="T55" fmla="*/ 6625 h 7454"/>
                <a:gd name="T56" fmla="*/ 5612 w 8147"/>
                <a:gd name="T57" fmla="*/ 6685 h 7454"/>
                <a:gd name="T58" fmla="*/ 5743 w 8147"/>
                <a:gd name="T59" fmla="*/ 6499 h 7454"/>
                <a:gd name="T60" fmla="*/ 5822 w 8147"/>
                <a:gd name="T61" fmla="*/ 6202 h 7454"/>
                <a:gd name="T62" fmla="*/ 5893 w 8147"/>
                <a:gd name="T63" fmla="*/ 5986 h 7454"/>
                <a:gd name="T64" fmla="*/ 5497 w 8147"/>
                <a:gd name="T65" fmla="*/ 5764 h 7454"/>
                <a:gd name="T66" fmla="*/ 5358 w 8147"/>
                <a:gd name="T67" fmla="*/ 5619 h 7454"/>
                <a:gd name="T68" fmla="*/ 5383 w 8147"/>
                <a:gd name="T69" fmla="*/ 5521 h 7454"/>
                <a:gd name="T70" fmla="*/ 5169 w 8147"/>
                <a:gd name="T71" fmla="*/ 5554 h 7454"/>
                <a:gd name="T72" fmla="*/ 4918 w 8147"/>
                <a:gd name="T73" fmla="*/ 5647 h 7454"/>
                <a:gd name="T74" fmla="*/ 4960 w 8147"/>
                <a:gd name="T75" fmla="*/ 5789 h 7454"/>
                <a:gd name="T76" fmla="*/ 4918 w 8147"/>
                <a:gd name="T77" fmla="*/ 6024 h 7454"/>
                <a:gd name="T78" fmla="*/ 5020 w 8147"/>
                <a:gd name="T79" fmla="*/ 6436 h 7454"/>
                <a:gd name="T80" fmla="*/ 4894 w 8147"/>
                <a:gd name="T81" fmla="*/ 6963 h 7454"/>
                <a:gd name="T82" fmla="*/ 4752 w 8147"/>
                <a:gd name="T83" fmla="*/ 7329 h 7454"/>
                <a:gd name="T84" fmla="*/ 3963 w 8147"/>
                <a:gd name="T85" fmla="*/ 7124 h 7454"/>
                <a:gd name="T86" fmla="*/ 3718 w 8147"/>
                <a:gd name="T87" fmla="*/ 6842 h 7454"/>
                <a:gd name="T88" fmla="*/ 3480 w 8147"/>
                <a:gd name="T89" fmla="*/ 6641 h 7454"/>
                <a:gd name="T90" fmla="*/ 3385 w 8147"/>
                <a:gd name="T91" fmla="*/ 6398 h 7454"/>
                <a:gd name="T92" fmla="*/ 3371 w 8147"/>
                <a:gd name="T93" fmla="*/ 6032 h 7454"/>
                <a:gd name="T94" fmla="*/ 3166 w 8147"/>
                <a:gd name="T95" fmla="*/ 5898 h 7454"/>
                <a:gd name="T96" fmla="*/ 2743 w 8147"/>
                <a:gd name="T97" fmla="*/ 5857 h 7454"/>
                <a:gd name="T98" fmla="*/ 2467 w 8147"/>
                <a:gd name="T99" fmla="*/ 5756 h 7454"/>
                <a:gd name="T100" fmla="*/ 2287 w 8147"/>
                <a:gd name="T101" fmla="*/ 5628 h 7454"/>
                <a:gd name="T102" fmla="*/ 1501 w 8147"/>
                <a:gd name="T103" fmla="*/ 5658 h 7454"/>
                <a:gd name="T104" fmla="*/ 1013 w 8147"/>
                <a:gd name="T105" fmla="*/ 4841 h 7454"/>
                <a:gd name="T106" fmla="*/ 511 w 8147"/>
                <a:gd name="T107" fmla="*/ 4254 h 7454"/>
                <a:gd name="T108" fmla="*/ 268 w 8147"/>
                <a:gd name="T109" fmla="*/ 3547 h 7454"/>
                <a:gd name="T110" fmla="*/ 541 w 8147"/>
                <a:gd name="T111" fmla="*/ 2550 h 7454"/>
                <a:gd name="T112" fmla="*/ 1070 w 8147"/>
                <a:gd name="T113" fmla="*/ 2119 h 7454"/>
                <a:gd name="T114" fmla="*/ 1695 w 8147"/>
                <a:gd name="T115" fmla="*/ 2334 h 7454"/>
                <a:gd name="T116" fmla="*/ 2574 w 8147"/>
                <a:gd name="T117" fmla="*/ 1854 h 7454"/>
                <a:gd name="T118" fmla="*/ 3625 w 8147"/>
                <a:gd name="T119" fmla="*/ 669 h 7454"/>
                <a:gd name="T120" fmla="*/ 4305 w 8147"/>
                <a:gd name="T121" fmla="*/ 0 h 7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147" h="7454">
                  <a:moveTo>
                    <a:pt x="4305" y="0"/>
                  </a:moveTo>
                  <a:lnTo>
                    <a:pt x="4242" y="227"/>
                  </a:lnTo>
                  <a:lnTo>
                    <a:pt x="4812" y="287"/>
                  </a:lnTo>
                  <a:lnTo>
                    <a:pt x="4837" y="380"/>
                  </a:lnTo>
                  <a:lnTo>
                    <a:pt x="4752" y="478"/>
                  </a:lnTo>
                  <a:lnTo>
                    <a:pt x="4885" y="491"/>
                  </a:lnTo>
                  <a:lnTo>
                    <a:pt x="4880" y="770"/>
                  </a:lnTo>
                  <a:lnTo>
                    <a:pt x="4812" y="816"/>
                  </a:lnTo>
                  <a:lnTo>
                    <a:pt x="4869" y="926"/>
                  </a:lnTo>
                  <a:lnTo>
                    <a:pt x="5079" y="866"/>
                  </a:lnTo>
                  <a:lnTo>
                    <a:pt x="5300" y="1046"/>
                  </a:lnTo>
                  <a:lnTo>
                    <a:pt x="5516" y="988"/>
                  </a:lnTo>
                  <a:lnTo>
                    <a:pt x="5535" y="1057"/>
                  </a:lnTo>
                  <a:lnTo>
                    <a:pt x="5582" y="1035"/>
                  </a:lnTo>
                  <a:lnTo>
                    <a:pt x="5582" y="1193"/>
                  </a:lnTo>
                  <a:lnTo>
                    <a:pt x="5693" y="1319"/>
                  </a:lnTo>
                  <a:lnTo>
                    <a:pt x="5661" y="1382"/>
                  </a:lnTo>
                  <a:lnTo>
                    <a:pt x="5751" y="1679"/>
                  </a:lnTo>
                  <a:lnTo>
                    <a:pt x="6187" y="2178"/>
                  </a:lnTo>
                  <a:lnTo>
                    <a:pt x="6056" y="2236"/>
                  </a:lnTo>
                  <a:lnTo>
                    <a:pt x="6139" y="2253"/>
                  </a:lnTo>
                  <a:lnTo>
                    <a:pt x="6038" y="2422"/>
                  </a:lnTo>
                  <a:lnTo>
                    <a:pt x="6092" y="2518"/>
                  </a:lnTo>
                  <a:lnTo>
                    <a:pt x="6297" y="2545"/>
                  </a:lnTo>
                  <a:lnTo>
                    <a:pt x="6255" y="2318"/>
                  </a:lnTo>
                  <a:lnTo>
                    <a:pt x="6417" y="2313"/>
                  </a:lnTo>
                  <a:lnTo>
                    <a:pt x="6393" y="2160"/>
                  </a:lnTo>
                  <a:lnTo>
                    <a:pt x="6532" y="2201"/>
                  </a:lnTo>
                  <a:lnTo>
                    <a:pt x="6520" y="2302"/>
                  </a:lnTo>
                  <a:lnTo>
                    <a:pt x="6625" y="2402"/>
                  </a:lnTo>
                  <a:lnTo>
                    <a:pt x="6892" y="2135"/>
                  </a:lnTo>
                  <a:lnTo>
                    <a:pt x="6979" y="2239"/>
                  </a:lnTo>
                  <a:lnTo>
                    <a:pt x="6927" y="2714"/>
                  </a:lnTo>
                  <a:lnTo>
                    <a:pt x="7096" y="2646"/>
                  </a:lnTo>
                  <a:lnTo>
                    <a:pt x="7074" y="2578"/>
                  </a:lnTo>
                  <a:lnTo>
                    <a:pt x="7288" y="2583"/>
                  </a:lnTo>
                  <a:lnTo>
                    <a:pt x="7336" y="2853"/>
                  </a:lnTo>
                  <a:lnTo>
                    <a:pt x="7429" y="3018"/>
                  </a:lnTo>
                  <a:lnTo>
                    <a:pt x="7577" y="3089"/>
                  </a:lnTo>
                  <a:lnTo>
                    <a:pt x="7626" y="3219"/>
                  </a:lnTo>
                  <a:lnTo>
                    <a:pt x="7479" y="3345"/>
                  </a:lnTo>
                  <a:lnTo>
                    <a:pt x="7681" y="3416"/>
                  </a:lnTo>
                  <a:lnTo>
                    <a:pt x="7402" y="3547"/>
                  </a:lnTo>
                  <a:lnTo>
                    <a:pt x="7378" y="3656"/>
                  </a:lnTo>
                  <a:lnTo>
                    <a:pt x="7681" y="3501"/>
                  </a:lnTo>
                  <a:lnTo>
                    <a:pt x="7953" y="3574"/>
                  </a:lnTo>
                  <a:lnTo>
                    <a:pt x="8038" y="3492"/>
                  </a:lnTo>
                  <a:lnTo>
                    <a:pt x="8147" y="3504"/>
                  </a:lnTo>
                  <a:lnTo>
                    <a:pt x="8126" y="3620"/>
                  </a:lnTo>
                  <a:lnTo>
                    <a:pt x="8033" y="3651"/>
                  </a:lnTo>
                  <a:lnTo>
                    <a:pt x="8011" y="3766"/>
                  </a:lnTo>
                  <a:lnTo>
                    <a:pt x="7844" y="3782"/>
                  </a:lnTo>
                  <a:lnTo>
                    <a:pt x="7666" y="3945"/>
                  </a:lnTo>
                  <a:lnTo>
                    <a:pt x="7011" y="4282"/>
                  </a:lnTo>
                  <a:lnTo>
                    <a:pt x="6744" y="4533"/>
                  </a:lnTo>
                  <a:lnTo>
                    <a:pt x="6562" y="4607"/>
                  </a:lnTo>
                  <a:lnTo>
                    <a:pt x="6499" y="4724"/>
                  </a:lnTo>
                  <a:lnTo>
                    <a:pt x="6556" y="5007"/>
                  </a:lnTo>
                  <a:lnTo>
                    <a:pt x="6756" y="5142"/>
                  </a:lnTo>
                  <a:lnTo>
                    <a:pt x="6902" y="5175"/>
                  </a:lnTo>
                  <a:lnTo>
                    <a:pt x="7146" y="5142"/>
                  </a:lnTo>
                  <a:lnTo>
                    <a:pt x="7244" y="5040"/>
                  </a:lnTo>
                  <a:lnTo>
                    <a:pt x="7315" y="5073"/>
                  </a:lnTo>
                  <a:lnTo>
                    <a:pt x="7333" y="5352"/>
                  </a:lnTo>
                  <a:lnTo>
                    <a:pt x="6971" y="5404"/>
                  </a:lnTo>
                  <a:lnTo>
                    <a:pt x="6826" y="5478"/>
                  </a:lnTo>
                  <a:lnTo>
                    <a:pt x="6856" y="5606"/>
                  </a:lnTo>
                  <a:lnTo>
                    <a:pt x="6761" y="5669"/>
                  </a:lnTo>
                  <a:lnTo>
                    <a:pt x="6976" y="5805"/>
                  </a:lnTo>
                  <a:lnTo>
                    <a:pt x="7018" y="5933"/>
                  </a:lnTo>
                  <a:lnTo>
                    <a:pt x="6887" y="6016"/>
                  </a:lnTo>
                  <a:lnTo>
                    <a:pt x="6777" y="5941"/>
                  </a:lnTo>
                  <a:lnTo>
                    <a:pt x="6829" y="6338"/>
                  </a:lnTo>
                  <a:lnTo>
                    <a:pt x="6709" y="6343"/>
                  </a:lnTo>
                  <a:lnTo>
                    <a:pt x="6627" y="6280"/>
                  </a:lnTo>
                  <a:lnTo>
                    <a:pt x="6633" y="6202"/>
                  </a:lnTo>
                  <a:lnTo>
                    <a:pt x="6491" y="6303"/>
                  </a:lnTo>
                  <a:lnTo>
                    <a:pt x="6439" y="6245"/>
                  </a:lnTo>
                  <a:lnTo>
                    <a:pt x="6209" y="6220"/>
                  </a:lnTo>
                  <a:lnTo>
                    <a:pt x="6174" y="6149"/>
                  </a:lnTo>
                  <a:lnTo>
                    <a:pt x="6114" y="6371"/>
                  </a:lnTo>
                  <a:lnTo>
                    <a:pt x="5985" y="6469"/>
                  </a:lnTo>
                  <a:lnTo>
                    <a:pt x="5985" y="6542"/>
                  </a:lnTo>
                  <a:lnTo>
                    <a:pt x="5797" y="6625"/>
                  </a:lnTo>
                  <a:lnTo>
                    <a:pt x="5740" y="6586"/>
                  </a:lnTo>
                  <a:lnTo>
                    <a:pt x="5701" y="6718"/>
                  </a:lnTo>
                  <a:lnTo>
                    <a:pt x="5612" y="6685"/>
                  </a:lnTo>
                  <a:lnTo>
                    <a:pt x="5511" y="6504"/>
                  </a:lnTo>
                  <a:lnTo>
                    <a:pt x="5554" y="6452"/>
                  </a:lnTo>
                  <a:lnTo>
                    <a:pt x="5743" y="6499"/>
                  </a:lnTo>
                  <a:lnTo>
                    <a:pt x="5816" y="6401"/>
                  </a:lnTo>
                  <a:lnTo>
                    <a:pt x="5762" y="6324"/>
                  </a:lnTo>
                  <a:lnTo>
                    <a:pt x="5822" y="6202"/>
                  </a:lnTo>
                  <a:lnTo>
                    <a:pt x="5759" y="6062"/>
                  </a:lnTo>
                  <a:lnTo>
                    <a:pt x="5789" y="5991"/>
                  </a:lnTo>
                  <a:lnTo>
                    <a:pt x="5893" y="5986"/>
                  </a:lnTo>
                  <a:lnTo>
                    <a:pt x="5841" y="5759"/>
                  </a:lnTo>
                  <a:lnTo>
                    <a:pt x="5781" y="5694"/>
                  </a:lnTo>
                  <a:lnTo>
                    <a:pt x="5497" y="5764"/>
                  </a:lnTo>
                  <a:lnTo>
                    <a:pt x="5254" y="5729"/>
                  </a:lnTo>
                  <a:lnTo>
                    <a:pt x="5257" y="5563"/>
                  </a:lnTo>
                  <a:lnTo>
                    <a:pt x="5358" y="5619"/>
                  </a:lnTo>
                  <a:lnTo>
                    <a:pt x="5461" y="5570"/>
                  </a:lnTo>
                  <a:lnTo>
                    <a:pt x="5311" y="5543"/>
                  </a:lnTo>
                  <a:lnTo>
                    <a:pt x="5383" y="5521"/>
                  </a:lnTo>
                  <a:lnTo>
                    <a:pt x="5385" y="5392"/>
                  </a:lnTo>
                  <a:lnTo>
                    <a:pt x="5210" y="5407"/>
                  </a:lnTo>
                  <a:lnTo>
                    <a:pt x="5169" y="5554"/>
                  </a:lnTo>
                  <a:lnTo>
                    <a:pt x="5074" y="5584"/>
                  </a:lnTo>
                  <a:lnTo>
                    <a:pt x="4915" y="5508"/>
                  </a:lnTo>
                  <a:lnTo>
                    <a:pt x="4918" y="5647"/>
                  </a:lnTo>
                  <a:lnTo>
                    <a:pt x="5055" y="5688"/>
                  </a:lnTo>
                  <a:lnTo>
                    <a:pt x="5030" y="5772"/>
                  </a:lnTo>
                  <a:lnTo>
                    <a:pt x="4960" y="5789"/>
                  </a:lnTo>
                  <a:lnTo>
                    <a:pt x="4864" y="5669"/>
                  </a:lnTo>
                  <a:lnTo>
                    <a:pt x="4793" y="5936"/>
                  </a:lnTo>
                  <a:lnTo>
                    <a:pt x="4918" y="6024"/>
                  </a:lnTo>
                  <a:lnTo>
                    <a:pt x="4804" y="6193"/>
                  </a:lnTo>
                  <a:lnTo>
                    <a:pt x="4935" y="6231"/>
                  </a:lnTo>
                  <a:lnTo>
                    <a:pt x="5020" y="6436"/>
                  </a:lnTo>
                  <a:lnTo>
                    <a:pt x="4951" y="6627"/>
                  </a:lnTo>
                  <a:lnTo>
                    <a:pt x="4976" y="6824"/>
                  </a:lnTo>
                  <a:lnTo>
                    <a:pt x="4894" y="6963"/>
                  </a:lnTo>
                  <a:lnTo>
                    <a:pt x="4678" y="7066"/>
                  </a:lnTo>
                  <a:lnTo>
                    <a:pt x="4567" y="7197"/>
                  </a:lnTo>
                  <a:lnTo>
                    <a:pt x="4752" y="7329"/>
                  </a:lnTo>
                  <a:lnTo>
                    <a:pt x="4370" y="7454"/>
                  </a:lnTo>
                  <a:lnTo>
                    <a:pt x="4034" y="7108"/>
                  </a:lnTo>
                  <a:lnTo>
                    <a:pt x="3963" y="7124"/>
                  </a:lnTo>
                  <a:lnTo>
                    <a:pt x="3890" y="7018"/>
                  </a:lnTo>
                  <a:lnTo>
                    <a:pt x="3720" y="7012"/>
                  </a:lnTo>
                  <a:lnTo>
                    <a:pt x="3718" y="6842"/>
                  </a:lnTo>
                  <a:lnTo>
                    <a:pt x="3611" y="6837"/>
                  </a:lnTo>
                  <a:lnTo>
                    <a:pt x="3614" y="6734"/>
                  </a:lnTo>
                  <a:lnTo>
                    <a:pt x="3480" y="6641"/>
                  </a:lnTo>
                  <a:lnTo>
                    <a:pt x="3549" y="6482"/>
                  </a:lnTo>
                  <a:lnTo>
                    <a:pt x="3491" y="6310"/>
                  </a:lnTo>
                  <a:lnTo>
                    <a:pt x="3385" y="6398"/>
                  </a:lnTo>
                  <a:lnTo>
                    <a:pt x="3254" y="6245"/>
                  </a:lnTo>
                  <a:lnTo>
                    <a:pt x="3265" y="6106"/>
                  </a:lnTo>
                  <a:lnTo>
                    <a:pt x="3371" y="6032"/>
                  </a:lnTo>
                  <a:lnTo>
                    <a:pt x="3262" y="5991"/>
                  </a:lnTo>
                  <a:lnTo>
                    <a:pt x="3259" y="5885"/>
                  </a:lnTo>
                  <a:lnTo>
                    <a:pt x="3166" y="5898"/>
                  </a:lnTo>
                  <a:lnTo>
                    <a:pt x="3071" y="6026"/>
                  </a:lnTo>
                  <a:lnTo>
                    <a:pt x="2902" y="5988"/>
                  </a:lnTo>
                  <a:lnTo>
                    <a:pt x="2743" y="5857"/>
                  </a:lnTo>
                  <a:lnTo>
                    <a:pt x="2656" y="5933"/>
                  </a:lnTo>
                  <a:lnTo>
                    <a:pt x="2620" y="5838"/>
                  </a:lnTo>
                  <a:lnTo>
                    <a:pt x="2467" y="5756"/>
                  </a:lnTo>
                  <a:lnTo>
                    <a:pt x="2544" y="5709"/>
                  </a:lnTo>
                  <a:lnTo>
                    <a:pt x="2396" y="5709"/>
                  </a:lnTo>
                  <a:lnTo>
                    <a:pt x="2287" y="5628"/>
                  </a:lnTo>
                  <a:lnTo>
                    <a:pt x="2066" y="5691"/>
                  </a:lnTo>
                  <a:lnTo>
                    <a:pt x="1809" y="5623"/>
                  </a:lnTo>
                  <a:lnTo>
                    <a:pt x="1501" y="5658"/>
                  </a:lnTo>
                  <a:lnTo>
                    <a:pt x="1346" y="5593"/>
                  </a:lnTo>
                  <a:lnTo>
                    <a:pt x="1179" y="5092"/>
                  </a:lnTo>
                  <a:lnTo>
                    <a:pt x="1013" y="4841"/>
                  </a:lnTo>
                  <a:lnTo>
                    <a:pt x="1029" y="4554"/>
                  </a:lnTo>
                  <a:lnTo>
                    <a:pt x="666" y="4508"/>
                  </a:lnTo>
                  <a:lnTo>
                    <a:pt x="511" y="4254"/>
                  </a:lnTo>
                  <a:lnTo>
                    <a:pt x="623" y="3637"/>
                  </a:lnTo>
                  <a:lnTo>
                    <a:pt x="530" y="3572"/>
                  </a:lnTo>
                  <a:lnTo>
                    <a:pt x="268" y="3547"/>
                  </a:lnTo>
                  <a:lnTo>
                    <a:pt x="0" y="3350"/>
                  </a:lnTo>
                  <a:lnTo>
                    <a:pt x="85" y="2981"/>
                  </a:lnTo>
                  <a:lnTo>
                    <a:pt x="541" y="2550"/>
                  </a:lnTo>
                  <a:lnTo>
                    <a:pt x="655" y="2307"/>
                  </a:lnTo>
                  <a:lnTo>
                    <a:pt x="890" y="2113"/>
                  </a:lnTo>
                  <a:lnTo>
                    <a:pt x="1070" y="2119"/>
                  </a:lnTo>
                  <a:lnTo>
                    <a:pt x="1212" y="2414"/>
                  </a:lnTo>
                  <a:lnTo>
                    <a:pt x="1321" y="2463"/>
                  </a:lnTo>
                  <a:lnTo>
                    <a:pt x="1695" y="2334"/>
                  </a:lnTo>
                  <a:lnTo>
                    <a:pt x="2301" y="2250"/>
                  </a:lnTo>
                  <a:lnTo>
                    <a:pt x="2342" y="2070"/>
                  </a:lnTo>
                  <a:lnTo>
                    <a:pt x="2574" y="1854"/>
                  </a:lnTo>
                  <a:lnTo>
                    <a:pt x="2784" y="1433"/>
                  </a:lnTo>
                  <a:lnTo>
                    <a:pt x="3327" y="1166"/>
                  </a:lnTo>
                  <a:lnTo>
                    <a:pt x="3625" y="669"/>
                  </a:lnTo>
                  <a:lnTo>
                    <a:pt x="3769" y="267"/>
                  </a:lnTo>
                  <a:lnTo>
                    <a:pt x="4111" y="156"/>
                  </a:lnTo>
                  <a:lnTo>
                    <a:pt x="4305" y="0"/>
                  </a:lnTo>
                  <a:lnTo>
                    <a:pt x="4305" y="0"/>
                  </a:lnTo>
                  <a:close/>
                </a:path>
              </a:pathLst>
            </a:custGeom>
            <a:solidFill>
              <a:srgbClr val="EF5350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19">
              <a:extLst>
                <a:ext uri="{FF2B5EF4-FFF2-40B4-BE49-F238E27FC236}">
                  <a16:creationId xmlns:a16="http://schemas.microsoft.com/office/drawing/2014/main" id="{08413408-602C-1A4F-D5D0-68EF792FC2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3550" y="2697163"/>
              <a:ext cx="1355725" cy="1100138"/>
            </a:xfrm>
            <a:custGeom>
              <a:avLst/>
              <a:gdLst>
                <a:gd name="T0" fmla="*/ 3553 w 5977"/>
                <a:gd name="T1" fmla="*/ 98 h 4857"/>
                <a:gd name="T2" fmla="*/ 3954 w 5977"/>
                <a:gd name="T3" fmla="*/ 163 h 4857"/>
                <a:gd name="T4" fmla="*/ 4389 w 5977"/>
                <a:gd name="T5" fmla="*/ 395 h 4857"/>
                <a:gd name="T6" fmla="*/ 4749 w 5977"/>
                <a:gd name="T7" fmla="*/ 398 h 4857"/>
                <a:gd name="T8" fmla="*/ 4872 w 5977"/>
                <a:gd name="T9" fmla="*/ 805 h 4857"/>
                <a:gd name="T10" fmla="*/ 5101 w 5977"/>
                <a:gd name="T11" fmla="*/ 1141 h 4857"/>
                <a:gd name="T12" fmla="*/ 5377 w 5977"/>
                <a:gd name="T13" fmla="*/ 1425 h 4857"/>
                <a:gd name="T14" fmla="*/ 5885 w 5977"/>
                <a:gd name="T15" fmla="*/ 2019 h 4857"/>
                <a:gd name="T16" fmla="*/ 5756 w 5977"/>
                <a:gd name="T17" fmla="*/ 2530 h 4857"/>
                <a:gd name="T18" fmla="*/ 5336 w 5977"/>
                <a:gd name="T19" fmla="*/ 3240 h 4857"/>
                <a:gd name="T20" fmla="*/ 5772 w 5977"/>
                <a:gd name="T21" fmla="*/ 3426 h 4857"/>
                <a:gd name="T22" fmla="*/ 5177 w 5977"/>
                <a:gd name="T23" fmla="*/ 3770 h 4857"/>
                <a:gd name="T24" fmla="*/ 5153 w 5977"/>
                <a:gd name="T25" fmla="*/ 4393 h 4857"/>
                <a:gd name="T26" fmla="*/ 4814 w 5977"/>
                <a:gd name="T27" fmla="*/ 4578 h 4857"/>
                <a:gd name="T28" fmla="*/ 4606 w 5977"/>
                <a:gd name="T29" fmla="*/ 4767 h 4857"/>
                <a:gd name="T30" fmla="*/ 4525 w 5977"/>
                <a:gd name="T31" fmla="*/ 4601 h 4857"/>
                <a:gd name="T32" fmla="*/ 4288 w 5977"/>
                <a:gd name="T33" fmla="*/ 4546 h 4857"/>
                <a:gd name="T34" fmla="*/ 4391 w 5977"/>
                <a:gd name="T35" fmla="*/ 4043 h 4857"/>
                <a:gd name="T36" fmla="*/ 4351 w 5977"/>
                <a:gd name="T37" fmla="*/ 3854 h 4857"/>
                <a:gd name="T38" fmla="*/ 4127 w 5977"/>
                <a:gd name="T39" fmla="*/ 3784 h 4857"/>
                <a:gd name="T40" fmla="*/ 4167 w 5977"/>
                <a:gd name="T41" fmla="*/ 3522 h 4857"/>
                <a:gd name="T42" fmla="*/ 4353 w 5977"/>
                <a:gd name="T43" fmla="*/ 3237 h 4857"/>
                <a:gd name="T44" fmla="*/ 4077 w 5977"/>
                <a:gd name="T45" fmla="*/ 3194 h 4857"/>
                <a:gd name="T46" fmla="*/ 4061 w 5977"/>
                <a:gd name="T47" fmla="*/ 2880 h 4857"/>
                <a:gd name="T48" fmla="*/ 4478 w 5977"/>
                <a:gd name="T49" fmla="*/ 2613 h 4857"/>
                <a:gd name="T50" fmla="*/ 3979 w 5977"/>
                <a:gd name="T51" fmla="*/ 2470 h 4857"/>
                <a:gd name="T52" fmla="*/ 3827 w 5977"/>
                <a:gd name="T53" fmla="*/ 2544 h 4857"/>
                <a:gd name="T54" fmla="*/ 3674 w 5977"/>
                <a:gd name="T55" fmla="*/ 2894 h 4857"/>
                <a:gd name="T56" fmla="*/ 3630 w 5977"/>
                <a:gd name="T57" fmla="*/ 2937 h 4857"/>
                <a:gd name="T58" fmla="*/ 3728 w 5977"/>
                <a:gd name="T59" fmla="*/ 3052 h 4857"/>
                <a:gd name="T60" fmla="*/ 3087 w 5977"/>
                <a:gd name="T61" fmla="*/ 3869 h 4857"/>
                <a:gd name="T62" fmla="*/ 2284 w 5977"/>
                <a:gd name="T63" fmla="*/ 4085 h 4857"/>
                <a:gd name="T64" fmla="*/ 1004 w 5977"/>
                <a:gd name="T65" fmla="*/ 2814 h 4857"/>
                <a:gd name="T66" fmla="*/ 800 w 5977"/>
                <a:gd name="T67" fmla="*/ 2159 h 4857"/>
                <a:gd name="T68" fmla="*/ 1179 w 5977"/>
                <a:gd name="T69" fmla="*/ 2331 h 4857"/>
                <a:gd name="T70" fmla="*/ 1485 w 5977"/>
                <a:gd name="T71" fmla="*/ 2271 h 4857"/>
                <a:gd name="T72" fmla="*/ 2202 w 5977"/>
                <a:gd name="T73" fmla="*/ 1736 h 4857"/>
                <a:gd name="T74" fmla="*/ 1943 w 5977"/>
                <a:gd name="T75" fmla="*/ 1700 h 4857"/>
                <a:gd name="T76" fmla="*/ 1553 w 5977"/>
                <a:gd name="T77" fmla="*/ 1820 h 4857"/>
                <a:gd name="T78" fmla="*/ 483 w 5977"/>
                <a:gd name="T79" fmla="*/ 1463 h 4857"/>
                <a:gd name="T80" fmla="*/ 417 w 5977"/>
                <a:gd name="T81" fmla="*/ 1256 h 4857"/>
                <a:gd name="T82" fmla="*/ 316 w 5977"/>
                <a:gd name="T83" fmla="*/ 1053 h 4857"/>
                <a:gd name="T84" fmla="*/ 330 w 5977"/>
                <a:gd name="T85" fmla="*/ 944 h 4857"/>
                <a:gd name="T86" fmla="*/ 172 w 5977"/>
                <a:gd name="T87" fmla="*/ 966 h 4857"/>
                <a:gd name="T88" fmla="*/ 139 w 5977"/>
                <a:gd name="T89" fmla="*/ 600 h 4857"/>
                <a:gd name="T90" fmla="*/ 775 w 5977"/>
                <a:gd name="T91" fmla="*/ 247 h 4857"/>
                <a:gd name="T92" fmla="*/ 1774 w 5977"/>
                <a:gd name="T93" fmla="*/ 480 h 4857"/>
                <a:gd name="T94" fmla="*/ 2522 w 5977"/>
                <a:gd name="T95" fmla="*/ 458 h 4857"/>
                <a:gd name="T96" fmla="*/ 2833 w 5977"/>
                <a:gd name="T97" fmla="*/ 0 h 4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977" h="4857">
                  <a:moveTo>
                    <a:pt x="2833" y="0"/>
                  </a:moveTo>
                  <a:lnTo>
                    <a:pt x="2988" y="65"/>
                  </a:lnTo>
                  <a:lnTo>
                    <a:pt x="3296" y="30"/>
                  </a:lnTo>
                  <a:lnTo>
                    <a:pt x="3553" y="98"/>
                  </a:lnTo>
                  <a:lnTo>
                    <a:pt x="3774" y="35"/>
                  </a:lnTo>
                  <a:lnTo>
                    <a:pt x="3883" y="116"/>
                  </a:lnTo>
                  <a:lnTo>
                    <a:pt x="4031" y="116"/>
                  </a:lnTo>
                  <a:lnTo>
                    <a:pt x="3954" y="163"/>
                  </a:lnTo>
                  <a:lnTo>
                    <a:pt x="4107" y="245"/>
                  </a:lnTo>
                  <a:lnTo>
                    <a:pt x="4143" y="340"/>
                  </a:lnTo>
                  <a:lnTo>
                    <a:pt x="4230" y="264"/>
                  </a:lnTo>
                  <a:lnTo>
                    <a:pt x="4389" y="395"/>
                  </a:lnTo>
                  <a:lnTo>
                    <a:pt x="4558" y="433"/>
                  </a:lnTo>
                  <a:lnTo>
                    <a:pt x="4653" y="305"/>
                  </a:lnTo>
                  <a:lnTo>
                    <a:pt x="4746" y="292"/>
                  </a:lnTo>
                  <a:lnTo>
                    <a:pt x="4749" y="398"/>
                  </a:lnTo>
                  <a:lnTo>
                    <a:pt x="4858" y="439"/>
                  </a:lnTo>
                  <a:lnTo>
                    <a:pt x="4752" y="513"/>
                  </a:lnTo>
                  <a:lnTo>
                    <a:pt x="4741" y="652"/>
                  </a:lnTo>
                  <a:lnTo>
                    <a:pt x="4872" y="805"/>
                  </a:lnTo>
                  <a:lnTo>
                    <a:pt x="4978" y="717"/>
                  </a:lnTo>
                  <a:lnTo>
                    <a:pt x="5036" y="889"/>
                  </a:lnTo>
                  <a:lnTo>
                    <a:pt x="4967" y="1048"/>
                  </a:lnTo>
                  <a:lnTo>
                    <a:pt x="5101" y="1141"/>
                  </a:lnTo>
                  <a:lnTo>
                    <a:pt x="5098" y="1244"/>
                  </a:lnTo>
                  <a:lnTo>
                    <a:pt x="5205" y="1249"/>
                  </a:lnTo>
                  <a:lnTo>
                    <a:pt x="5207" y="1419"/>
                  </a:lnTo>
                  <a:lnTo>
                    <a:pt x="5377" y="1425"/>
                  </a:lnTo>
                  <a:lnTo>
                    <a:pt x="5450" y="1531"/>
                  </a:lnTo>
                  <a:lnTo>
                    <a:pt x="5521" y="1515"/>
                  </a:lnTo>
                  <a:lnTo>
                    <a:pt x="5857" y="1861"/>
                  </a:lnTo>
                  <a:lnTo>
                    <a:pt x="5885" y="2019"/>
                  </a:lnTo>
                  <a:lnTo>
                    <a:pt x="5977" y="2085"/>
                  </a:lnTo>
                  <a:lnTo>
                    <a:pt x="5893" y="2260"/>
                  </a:lnTo>
                  <a:lnTo>
                    <a:pt x="5548" y="2413"/>
                  </a:lnTo>
                  <a:lnTo>
                    <a:pt x="5756" y="2530"/>
                  </a:lnTo>
                  <a:lnTo>
                    <a:pt x="5576" y="2590"/>
                  </a:lnTo>
                  <a:lnTo>
                    <a:pt x="5628" y="2975"/>
                  </a:lnTo>
                  <a:lnTo>
                    <a:pt x="5314" y="3082"/>
                  </a:lnTo>
                  <a:lnTo>
                    <a:pt x="5336" y="3240"/>
                  </a:lnTo>
                  <a:lnTo>
                    <a:pt x="5253" y="3328"/>
                  </a:lnTo>
                  <a:lnTo>
                    <a:pt x="5311" y="3421"/>
                  </a:lnTo>
                  <a:lnTo>
                    <a:pt x="5759" y="3371"/>
                  </a:lnTo>
                  <a:lnTo>
                    <a:pt x="5772" y="3426"/>
                  </a:lnTo>
                  <a:lnTo>
                    <a:pt x="5523" y="3478"/>
                  </a:lnTo>
                  <a:lnTo>
                    <a:pt x="5396" y="3647"/>
                  </a:lnTo>
                  <a:lnTo>
                    <a:pt x="5289" y="3650"/>
                  </a:lnTo>
                  <a:lnTo>
                    <a:pt x="5177" y="3770"/>
                  </a:lnTo>
                  <a:lnTo>
                    <a:pt x="5038" y="3738"/>
                  </a:lnTo>
                  <a:lnTo>
                    <a:pt x="5336" y="3975"/>
                  </a:lnTo>
                  <a:lnTo>
                    <a:pt x="5354" y="4207"/>
                  </a:lnTo>
                  <a:lnTo>
                    <a:pt x="5153" y="4393"/>
                  </a:lnTo>
                  <a:lnTo>
                    <a:pt x="4901" y="4224"/>
                  </a:lnTo>
                  <a:lnTo>
                    <a:pt x="4830" y="4292"/>
                  </a:lnTo>
                  <a:lnTo>
                    <a:pt x="4918" y="4409"/>
                  </a:lnTo>
                  <a:lnTo>
                    <a:pt x="4814" y="4578"/>
                  </a:lnTo>
                  <a:lnTo>
                    <a:pt x="4828" y="4770"/>
                  </a:lnTo>
                  <a:lnTo>
                    <a:pt x="4711" y="4759"/>
                  </a:lnTo>
                  <a:lnTo>
                    <a:pt x="4615" y="4833"/>
                  </a:lnTo>
                  <a:lnTo>
                    <a:pt x="4606" y="4767"/>
                  </a:lnTo>
                  <a:lnTo>
                    <a:pt x="4498" y="4794"/>
                  </a:lnTo>
                  <a:lnTo>
                    <a:pt x="4492" y="4729"/>
                  </a:lnTo>
                  <a:lnTo>
                    <a:pt x="4580" y="4663"/>
                  </a:lnTo>
                  <a:lnTo>
                    <a:pt x="4525" y="4601"/>
                  </a:lnTo>
                  <a:lnTo>
                    <a:pt x="4353" y="4679"/>
                  </a:lnTo>
                  <a:lnTo>
                    <a:pt x="4399" y="4810"/>
                  </a:lnTo>
                  <a:lnTo>
                    <a:pt x="4165" y="4857"/>
                  </a:lnTo>
                  <a:lnTo>
                    <a:pt x="4288" y="4546"/>
                  </a:lnTo>
                  <a:lnTo>
                    <a:pt x="4351" y="4535"/>
                  </a:lnTo>
                  <a:lnTo>
                    <a:pt x="4321" y="4453"/>
                  </a:lnTo>
                  <a:lnTo>
                    <a:pt x="4429" y="4158"/>
                  </a:lnTo>
                  <a:lnTo>
                    <a:pt x="4391" y="4043"/>
                  </a:lnTo>
                  <a:lnTo>
                    <a:pt x="4329" y="4073"/>
                  </a:lnTo>
                  <a:lnTo>
                    <a:pt x="4386" y="3926"/>
                  </a:lnTo>
                  <a:lnTo>
                    <a:pt x="4274" y="3877"/>
                  </a:lnTo>
                  <a:lnTo>
                    <a:pt x="4351" y="3854"/>
                  </a:lnTo>
                  <a:lnTo>
                    <a:pt x="4314" y="3768"/>
                  </a:lnTo>
                  <a:lnTo>
                    <a:pt x="4205" y="3819"/>
                  </a:lnTo>
                  <a:lnTo>
                    <a:pt x="4225" y="3730"/>
                  </a:lnTo>
                  <a:lnTo>
                    <a:pt x="4127" y="3784"/>
                  </a:lnTo>
                  <a:lnTo>
                    <a:pt x="4246" y="3693"/>
                  </a:lnTo>
                  <a:lnTo>
                    <a:pt x="4137" y="3634"/>
                  </a:lnTo>
                  <a:lnTo>
                    <a:pt x="4110" y="3541"/>
                  </a:lnTo>
                  <a:lnTo>
                    <a:pt x="4167" y="3522"/>
                  </a:lnTo>
                  <a:lnTo>
                    <a:pt x="4091" y="3491"/>
                  </a:lnTo>
                  <a:lnTo>
                    <a:pt x="4271" y="3431"/>
                  </a:lnTo>
                  <a:lnTo>
                    <a:pt x="4110" y="3461"/>
                  </a:lnTo>
                  <a:lnTo>
                    <a:pt x="4353" y="3237"/>
                  </a:lnTo>
                  <a:lnTo>
                    <a:pt x="4419" y="3245"/>
                  </a:lnTo>
                  <a:lnTo>
                    <a:pt x="4656" y="3134"/>
                  </a:lnTo>
                  <a:lnTo>
                    <a:pt x="4457" y="3199"/>
                  </a:lnTo>
                  <a:lnTo>
                    <a:pt x="4077" y="3194"/>
                  </a:lnTo>
                  <a:lnTo>
                    <a:pt x="4115" y="3013"/>
                  </a:lnTo>
                  <a:lnTo>
                    <a:pt x="4285" y="2880"/>
                  </a:lnTo>
                  <a:lnTo>
                    <a:pt x="4097" y="2948"/>
                  </a:lnTo>
                  <a:lnTo>
                    <a:pt x="4061" y="2880"/>
                  </a:lnTo>
                  <a:lnTo>
                    <a:pt x="4107" y="2694"/>
                  </a:lnTo>
                  <a:lnTo>
                    <a:pt x="4181" y="2643"/>
                  </a:lnTo>
                  <a:lnTo>
                    <a:pt x="4306" y="2697"/>
                  </a:lnTo>
                  <a:lnTo>
                    <a:pt x="4478" y="2613"/>
                  </a:lnTo>
                  <a:lnTo>
                    <a:pt x="4145" y="2560"/>
                  </a:lnTo>
                  <a:lnTo>
                    <a:pt x="4039" y="2613"/>
                  </a:lnTo>
                  <a:lnTo>
                    <a:pt x="3968" y="2588"/>
                  </a:lnTo>
                  <a:lnTo>
                    <a:pt x="3979" y="2470"/>
                  </a:lnTo>
                  <a:lnTo>
                    <a:pt x="3908" y="2577"/>
                  </a:lnTo>
                  <a:lnTo>
                    <a:pt x="3827" y="2530"/>
                  </a:lnTo>
                  <a:lnTo>
                    <a:pt x="3736" y="2552"/>
                  </a:lnTo>
                  <a:lnTo>
                    <a:pt x="3827" y="2544"/>
                  </a:lnTo>
                  <a:lnTo>
                    <a:pt x="3895" y="2656"/>
                  </a:lnTo>
                  <a:lnTo>
                    <a:pt x="3827" y="2831"/>
                  </a:lnTo>
                  <a:lnTo>
                    <a:pt x="3674" y="2829"/>
                  </a:lnTo>
                  <a:lnTo>
                    <a:pt x="3674" y="2894"/>
                  </a:lnTo>
                  <a:lnTo>
                    <a:pt x="3603" y="2897"/>
                  </a:lnTo>
                  <a:lnTo>
                    <a:pt x="3725" y="2915"/>
                  </a:lnTo>
                  <a:lnTo>
                    <a:pt x="3734" y="3003"/>
                  </a:lnTo>
                  <a:lnTo>
                    <a:pt x="3630" y="2937"/>
                  </a:lnTo>
                  <a:lnTo>
                    <a:pt x="3671" y="3006"/>
                  </a:lnTo>
                  <a:lnTo>
                    <a:pt x="3567" y="2981"/>
                  </a:lnTo>
                  <a:lnTo>
                    <a:pt x="3570" y="3049"/>
                  </a:lnTo>
                  <a:lnTo>
                    <a:pt x="3728" y="3052"/>
                  </a:lnTo>
                  <a:lnTo>
                    <a:pt x="3845" y="3202"/>
                  </a:lnTo>
                  <a:lnTo>
                    <a:pt x="3643" y="3544"/>
                  </a:lnTo>
                  <a:lnTo>
                    <a:pt x="3638" y="3658"/>
                  </a:lnTo>
                  <a:lnTo>
                    <a:pt x="3087" y="3869"/>
                  </a:lnTo>
                  <a:lnTo>
                    <a:pt x="2996" y="3953"/>
                  </a:lnTo>
                  <a:lnTo>
                    <a:pt x="2543" y="4081"/>
                  </a:lnTo>
                  <a:lnTo>
                    <a:pt x="2510" y="4108"/>
                  </a:lnTo>
                  <a:lnTo>
                    <a:pt x="2284" y="4085"/>
                  </a:lnTo>
                  <a:lnTo>
                    <a:pt x="1840" y="3786"/>
                  </a:lnTo>
                  <a:lnTo>
                    <a:pt x="1086" y="2905"/>
                  </a:lnTo>
                  <a:lnTo>
                    <a:pt x="1059" y="2804"/>
                  </a:lnTo>
                  <a:lnTo>
                    <a:pt x="1004" y="2814"/>
                  </a:lnTo>
                  <a:lnTo>
                    <a:pt x="881" y="2686"/>
                  </a:lnTo>
                  <a:lnTo>
                    <a:pt x="661" y="2342"/>
                  </a:lnTo>
                  <a:lnTo>
                    <a:pt x="707" y="2216"/>
                  </a:lnTo>
                  <a:lnTo>
                    <a:pt x="800" y="2159"/>
                  </a:lnTo>
                  <a:lnTo>
                    <a:pt x="792" y="2243"/>
                  </a:lnTo>
                  <a:lnTo>
                    <a:pt x="917" y="2235"/>
                  </a:lnTo>
                  <a:lnTo>
                    <a:pt x="917" y="2383"/>
                  </a:lnTo>
                  <a:lnTo>
                    <a:pt x="1179" y="2331"/>
                  </a:lnTo>
                  <a:lnTo>
                    <a:pt x="1220" y="2222"/>
                  </a:lnTo>
                  <a:lnTo>
                    <a:pt x="1310" y="2326"/>
                  </a:lnTo>
                  <a:lnTo>
                    <a:pt x="1430" y="2205"/>
                  </a:lnTo>
                  <a:lnTo>
                    <a:pt x="1485" y="2271"/>
                  </a:lnTo>
                  <a:lnTo>
                    <a:pt x="1664" y="2157"/>
                  </a:lnTo>
                  <a:lnTo>
                    <a:pt x="1864" y="2148"/>
                  </a:lnTo>
                  <a:lnTo>
                    <a:pt x="2074" y="1810"/>
                  </a:lnTo>
                  <a:lnTo>
                    <a:pt x="2202" y="1736"/>
                  </a:lnTo>
                  <a:lnTo>
                    <a:pt x="2208" y="1608"/>
                  </a:lnTo>
                  <a:lnTo>
                    <a:pt x="2107" y="1637"/>
                  </a:lnTo>
                  <a:lnTo>
                    <a:pt x="2094" y="1769"/>
                  </a:lnTo>
                  <a:lnTo>
                    <a:pt x="1943" y="1700"/>
                  </a:lnTo>
                  <a:lnTo>
                    <a:pt x="1875" y="1747"/>
                  </a:lnTo>
                  <a:lnTo>
                    <a:pt x="1845" y="1700"/>
                  </a:lnTo>
                  <a:lnTo>
                    <a:pt x="1848" y="1765"/>
                  </a:lnTo>
                  <a:lnTo>
                    <a:pt x="1553" y="1820"/>
                  </a:lnTo>
                  <a:lnTo>
                    <a:pt x="1432" y="1926"/>
                  </a:lnTo>
                  <a:lnTo>
                    <a:pt x="1310" y="1905"/>
                  </a:lnTo>
                  <a:lnTo>
                    <a:pt x="950" y="1785"/>
                  </a:lnTo>
                  <a:lnTo>
                    <a:pt x="483" y="1463"/>
                  </a:lnTo>
                  <a:lnTo>
                    <a:pt x="401" y="1359"/>
                  </a:lnTo>
                  <a:lnTo>
                    <a:pt x="429" y="1315"/>
                  </a:lnTo>
                  <a:lnTo>
                    <a:pt x="361" y="1319"/>
                  </a:lnTo>
                  <a:lnTo>
                    <a:pt x="417" y="1256"/>
                  </a:lnTo>
                  <a:lnTo>
                    <a:pt x="338" y="1203"/>
                  </a:lnTo>
                  <a:lnTo>
                    <a:pt x="352" y="1146"/>
                  </a:lnTo>
                  <a:lnTo>
                    <a:pt x="251" y="1118"/>
                  </a:lnTo>
                  <a:lnTo>
                    <a:pt x="316" y="1053"/>
                  </a:lnTo>
                  <a:lnTo>
                    <a:pt x="273" y="1012"/>
                  </a:lnTo>
                  <a:lnTo>
                    <a:pt x="243" y="1067"/>
                  </a:lnTo>
                  <a:lnTo>
                    <a:pt x="251" y="936"/>
                  </a:lnTo>
                  <a:lnTo>
                    <a:pt x="330" y="944"/>
                  </a:lnTo>
                  <a:lnTo>
                    <a:pt x="311" y="901"/>
                  </a:lnTo>
                  <a:lnTo>
                    <a:pt x="663" y="701"/>
                  </a:lnTo>
                  <a:lnTo>
                    <a:pt x="276" y="841"/>
                  </a:lnTo>
                  <a:lnTo>
                    <a:pt x="172" y="966"/>
                  </a:lnTo>
                  <a:lnTo>
                    <a:pt x="0" y="925"/>
                  </a:lnTo>
                  <a:lnTo>
                    <a:pt x="128" y="881"/>
                  </a:lnTo>
                  <a:lnTo>
                    <a:pt x="29" y="778"/>
                  </a:lnTo>
                  <a:lnTo>
                    <a:pt x="139" y="600"/>
                  </a:lnTo>
                  <a:lnTo>
                    <a:pt x="578" y="602"/>
                  </a:lnTo>
                  <a:lnTo>
                    <a:pt x="628" y="226"/>
                  </a:lnTo>
                  <a:lnTo>
                    <a:pt x="707" y="332"/>
                  </a:lnTo>
                  <a:lnTo>
                    <a:pt x="775" y="247"/>
                  </a:lnTo>
                  <a:lnTo>
                    <a:pt x="824" y="318"/>
                  </a:lnTo>
                  <a:lnTo>
                    <a:pt x="1394" y="338"/>
                  </a:lnTo>
                  <a:lnTo>
                    <a:pt x="1531" y="461"/>
                  </a:lnTo>
                  <a:lnTo>
                    <a:pt x="1774" y="480"/>
                  </a:lnTo>
                  <a:lnTo>
                    <a:pt x="1913" y="343"/>
                  </a:lnTo>
                  <a:lnTo>
                    <a:pt x="2349" y="247"/>
                  </a:lnTo>
                  <a:lnTo>
                    <a:pt x="2344" y="406"/>
                  </a:lnTo>
                  <a:lnTo>
                    <a:pt x="2522" y="458"/>
                  </a:lnTo>
                  <a:lnTo>
                    <a:pt x="2841" y="292"/>
                  </a:lnTo>
                  <a:lnTo>
                    <a:pt x="2745" y="229"/>
                  </a:lnTo>
                  <a:lnTo>
                    <a:pt x="2732" y="106"/>
                  </a:lnTo>
                  <a:lnTo>
                    <a:pt x="2833" y="0"/>
                  </a:lnTo>
                  <a:lnTo>
                    <a:pt x="2833" y="0"/>
                  </a:lnTo>
                  <a:close/>
                </a:path>
              </a:pathLst>
            </a:custGeom>
            <a:solidFill>
              <a:srgbClr val="FFCA28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20">
              <a:extLst>
                <a:ext uri="{FF2B5EF4-FFF2-40B4-BE49-F238E27FC236}">
                  <a16:creationId xmlns:a16="http://schemas.microsoft.com/office/drawing/2014/main" id="{13220A84-F0D7-E928-FF0D-D4A3AFF821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7250" y="730250"/>
              <a:ext cx="690563" cy="676275"/>
            </a:xfrm>
            <a:custGeom>
              <a:avLst/>
              <a:gdLst>
                <a:gd name="T0" fmla="*/ 2511 w 3048"/>
                <a:gd name="T1" fmla="*/ 737 h 2980"/>
                <a:gd name="T2" fmla="*/ 2577 w 3048"/>
                <a:gd name="T3" fmla="*/ 1052 h 2980"/>
                <a:gd name="T4" fmla="*/ 2830 w 3048"/>
                <a:gd name="T5" fmla="*/ 1333 h 2980"/>
                <a:gd name="T6" fmla="*/ 2764 w 3048"/>
                <a:gd name="T7" fmla="*/ 1538 h 2980"/>
                <a:gd name="T8" fmla="*/ 2895 w 3048"/>
                <a:gd name="T9" fmla="*/ 1709 h 2980"/>
                <a:gd name="T10" fmla="*/ 2786 w 3048"/>
                <a:gd name="T11" fmla="*/ 1810 h 2980"/>
                <a:gd name="T12" fmla="*/ 2844 w 3048"/>
                <a:gd name="T13" fmla="*/ 1879 h 2980"/>
                <a:gd name="T14" fmla="*/ 2822 w 3048"/>
                <a:gd name="T15" fmla="*/ 2013 h 2980"/>
                <a:gd name="T16" fmla="*/ 2958 w 3048"/>
                <a:gd name="T17" fmla="*/ 2051 h 2980"/>
                <a:gd name="T18" fmla="*/ 3048 w 3048"/>
                <a:gd name="T19" fmla="*/ 2210 h 2980"/>
                <a:gd name="T20" fmla="*/ 2937 w 3048"/>
                <a:gd name="T21" fmla="*/ 2217 h 2980"/>
                <a:gd name="T22" fmla="*/ 2868 w 3048"/>
                <a:gd name="T23" fmla="*/ 2130 h 2980"/>
                <a:gd name="T24" fmla="*/ 2606 w 3048"/>
                <a:gd name="T25" fmla="*/ 2114 h 2980"/>
                <a:gd name="T26" fmla="*/ 2437 w 3048"/>
                <a:gd name="T27" fmla="*/ 2032 h 2980"/>
                <a:gd name="T28" fmla="*/ 2091 w 3048"/>
                <a:gd name="T29" fmla="*/ 2165 h 2980"/>
                <a:gd name="T30" fmla="*/ 1924 w 3048"/>
                <a:gd name="T31" fmla="*/ 2356 h 2980"/>
                <a:gd name="T32" fmla="*/ 1962 w 3048"/>
                <a:gd name="T33" fmla="*/ 2444 h 2980"/>
                <a:gd name="T34" fmla="*/ 1882 w 3048"/>
                <a:gd name="T35" fmla="*/ 2554 h 2980"/>
                <a:gd name="T36" fmla="*/ 1975 w 3048"/>
                <a:gd name="T37" fmla="*/ 2837 h 2980"/>
                <a:gd name="T38" fmla="*/ 1758 w 3048"/>
                <a:gd name="T39" fmla="*/ 2930 h 2980"/>
                <a:gd name="T40" fmla="*/ 1766 w 3048"/>
                <a:gd name="T41" fmla="*/ 2980 h 2980"/>
                <a:gd name="T42" fmla="*/ 1629 w 3048"/>
                <a:gd name="T43" fmla="*/ 2938 h 2980"/>
                <a:gd name="T44" fmla="*/ 1648 w 3048"/>
                <a:gd name="T45" fmla="*/ 2903 h 2980"/>
                <a:gd name="T46" fmla="*/ 1427 w 3048"/>
                <a:gd name="T47" fmla="*/ 2876 h 2980"/>
                <a:gd name="T48" fmla="*/ 1361 w 3048"/>
                <a:gd name="T49" fmla="*/ 2794 h 2980"/>
                <a:gd name="T50" fmla="*/ 1348 w 3048"/>
                <a:gd name="T51" fmla="*/ 2616 h 2980"/>
                <a:gd name="T52" fmla="*/ 1162 w 3048"/>
                <a:gd name="T53" fmla="*/ 2428 h 2980"/>
                <a:gd name="T54" fmla="*/ 1036 w 3048"/>
                <a:gd name="T55" fmla="*/ 2417 h 2980"/>
                <a:gd name="T56" fmla="*/ 903 w 3048"/>
                <a:gd name="T57" fmla="*/ 2286 h 2980"/>
                <a:gd name="T58" fmla="*/ 914 w 3048"/>
                <a:gd name="T59" fmla="*/ 2079 h 2980"/>
                <a:gd name="T60" fmla="*/ 750 w 3048"/>
                <a:gd name="T61" fmla="*/ 1999 h 2980"/>
                <a:gd name="T62" fmla="*/ 682 w 3048"/>
                <a:gd name="T63" fmla="*/ 1860 h 2980"/>
                <a:gd name="T64" fmla="*/ 603 w 3048"/>
                <a:gd name="T65" fmla="*/ 1983 h 2980"/>
                <a:gd name="T66" fmla="*/ 499 w 3048"/>
                <a:gd name="T67" fmla="*/ 1953 h 2980"/>
                <a:gd name="T68" fmla="*/ 265 w 3048"/>
                <a:gd name="T69" fmla="*/ 1281 h 2980"/>
                <a:gd name="T70" fmla="*/ 0 w 3048"/>
                <a:gd name="T71" fmla="*/ 1163 h 2980"/>
                <a:gd name="T72" fmla="*/ 76 w 3048"/>
                <a:gd name="T73" fmla="*/ 1046 h 2980"/>
                <a:gd name="T74" fmla="*/ 35 w 3048"/>
                <a:gd name="T75" fmla="*/ 981 h 2980"/>
                <a:gd name="T76" fmla="*/ 308 w 3048"/>
                <a:gd name="T77" fmla="*/ 811 h 2980"/>
                <a:gd name="T78" fmla="*/ 250 w 3048"/>
                <a:gd name="T79" fmla="*/ 705 h 2980"/>
                <a:gd name="T80" fmla="*/ 325 w 3048"/>
                <a:gd name="T81" fmla="*/ 576 h 2980"/>
                <a:gd name="T82" fmla="*/ 234 w 3048"/>
                <a:gd name="T83" fmla="*/ 267 h 2980"/>
                <a:gd name="T84" fmla="*/ 357 w 3048"/>
                <a:gd name="T85" fmla="*/ 304 h 2980"/>
                <a:gd name="T86" fmla="*/ 758 w 3048"/>
                <a:gd name="T87" fmla="*/ 0 h 2980"/>
                <a:gd name="T88" fmla="*/ 1064 w 3048"/>
                <a:gd name="T89" fmla="*/ 8 h 2980"/>
                <a:gd name="T90" fmla="*/ 1367 w 3048"/>
                <a:gd name="T91" fmla="*/ 276 h 2980"/>
                <a:gd name="T92" fmla="*/ 1597 w 3048"/>
                <a:gd name="T93" fmla="*/ 367 h 2980"/>
                <a:gd name="T94" fmla="*/ 1932 w 3048"/>
                <a:gd name="T95" fmla="*/ 219 h 2980"/>
                <a:gd name="T96" fmla="*/ 2180 w 3048"/>
                <a:gd name="T97" fmla="*/ 647 h 2980"/>
                <a:gd name="T98" fmla="*/ 2502 w 3048"/>
                <a:gd name="T99" fmla="*/ 486 h 2980"/>
                <a:gd name="T100" fmla="*/ 2511 w 3048"/>
                <a:gd name="T101" fmla="*/ 601 h 2980"/>
                <a:gd name="T102" fmla="*/ 2415 w 3048"/>
                <a:gd name="T103" fmla="*/ 776 h 2980"/>
                <a:gd name="T104" fmla="*/ 2511 w 3048"/>
                <a:gd name="T105" fmla="*/ 737 h 2980"/>
                <a:gd name="T106" fmla="*/ 2511 w 3048"/>
                <a:gd name="T107" fmla="*/ 737 h 2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048" h="2980">
                  <a:moveTo>
                    <a:pt x="2511" y="737"/>
                  </a:moveTo>
                  <a:lnTo>
                    <a:pt x="2577" y="1052"/>
                  </a:lnTo>
                  <a:lnTo>
                    <a:pt x="2830" y="1333"/>
                  </a:lnTo>
                  <a:lnTo>
                    <a:pt x="2764" y="1538"/>
                  </a:lnTo>
                  <a:lnTo>
                    <a:pt x="2895" y="1709"/>
                  </a:lnTo>
                  <a:lnTo>
                    <a:pt x="2786" y="1810"/>
                  </a:lnTo>
                  <a:lnTo>
                    <a:pt x="2844" y="1879"/>
                  </a:lnTo>
                  <a:lnTo>
                    <a:pt x="2822" y="2013"/>
                  </a:lnTo>
                  <a:lnTo>
                    <a:pt x="2958" y="2051"/>
                  </a:lnTo>
                  <a:lnTo>
                    <a:pt x="3048" y="2210"/>
                  </a:lnTo>
                  <a:lnTo>
                    <a:pt x="2937" y="2217"/>
                  </a:lnTo>
                  <a:lnTo>
                    <a:pt x="2868" y="2130"/>
                  </a:lnTo>
                  <a:lnTo>
                    <a:pt x="2606" y="2114"/>
                  </a:lnTo>
                  <a:lnTo>
                    <a:pt x="2437" y="2032"/>
                  </a:lnTo>
                  <a:lnTo>
                    <a:pt x="2091" y="2165"/>
                  </a:lnTo>
                  <a:lnTo>
                    <a:pt x="1924" y="2356"/>
                  </a:lnTo>
                  <a:lnTo>
                    <a:pt x="1962" y="2444"/>
                  </a:lnTo>
                  <a:lnTo>
                    <a:pt x="1882" y="2554"/>
                  </a:lnTo>
                  <a:lnTo>
                    <a:pt x="1975" y="2837"/>
                  </a:lnTo>
                  <a:lnTo>
                    <a:pt x="1758" y="2930"/>
                  </a:lnTo>
                  <a:lnTo>
                    <a:pt x="1766" y="2980"/>
                  </a:lnTo>
                  <a:lnTo>
                    <a:pt x="1629" y="2938"/>
                  </a:lnTo>
                  <a:lnTo>
                    <a:pt x="1648" y="2903"/>
                  </a:lnTo>
                  <a:lnTo>
                    <a:pt x="1427" y="2876"/>
                  </a:lnTo>
                  <a:lnTo>
                    <a:pt x="1361" y="2794"/>
                  </a:lnTo>
                  <a:lnTo>
                    <a:pt x="1348" y="2616"/>
                  </a:lnTo>
                  <a:lnTo>
                    <a:pt x="1162" y="2428"/>
                  </a:lnTo>
                  <a:lnTo>
                    <a:pt x="1036" y="2417"/>
                  </a:lnTo>
                  <a:lnTo>
                    <a:pt x="903" y="2286"/>
                  </a:lnTo>
                  <a:lnTo>
                    <a:pt x="914" y="2079"/>
                  </a:lnTo>
                  <a:lnTo>
                    <a:pt x="750" y="1999"/>
                  </a:lnTo>
                  <a:lnTo>
                    <a:pt x="682" y="1860"/>
                  </a:lnTo>
                  <a:lnTo>
                    <a:pt x="603" y="1983"/>
                  </a:lnTo>
                  <a:lnTo>
                    <a:pt x="499" y="1953"/>
                  </a:lnTo>
                  <a:lnTo>
                    <a:pt x="265" y="1281"/>
                  </a:lnTo>
                  <a:lnTo>
                    <a:pt x="0" y="1163"/>
                  </a:lnTo>
                  <a:lnTo>
                    <a:pt x="76" y="1046"/>
                  </a:lnTo>
                  <a:lnTo>
                    <a:pt x="35" y="981"/>
                  </a:lnTo>
                  <a:lnTo>
                    <a:pt x="308" y="811"/>
                  </a:lnTo>
                  <a:lnTo>
                    <a:pt x="250" y="705"/>
                  </a:lnTo>
                  <a:lnTo>
                    <a:pt x="325" y="576"/>
                  </a:lnTo>
                  <a:lnTo>
                    <a:pt x="234" y="267"/>
                  </a:lnTo>
                  <a:lnTo>
                    <a:pt x="357" y="304"/>
                  </a:lnTo>
                  <a:lnTo>
                    <a:pt x="758" y="0"/>
                  </a:lnTo>
                  <a:lnTo>
                    <a:pt x="1064" y="8"/>
                  </a:lnTo>
                  <a:lnTo>
                    <a:pt x="1367" y="276"/>
                  </a:lnTo>
                  <a:lnTo>
                    <a:pt x="1597" y="367"/>
                  </a:lnTo>
                  <a:lnTo>
                    <a:pt x="1932" y="219"/>
                  </a:lnTo>
                  <a:lnTo>
                    <a:pt x="2180" y="647"/>
                  </a:lnTo>
                  <a:lnTo>
                    <a:pt x="2502" y="486"/>
                  </a:lnTo>
                  <a:lnTo>
                    <a:pt x="2511" y="601"/>
                  </a:lnTo>
                  <a:lnTo>
                    <a:pt x="2415" y="776"/>
                  </a:lnTo>
                  <a:lnTo>
                    <a:pt x="2511" y="737"/>
                  </a:lnTo>
                  <a:lnTo>
                    <a:pt x="2511" y="737"/>
                  </a:lnTo>
                  <a:close/>
                </a:path>
              </a:pathLst>
            </a:custGeom>
            <a:solidFill>
              <a:srgbClr val="8BC34A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21">
              <a:extLst>
                <a:ext uri="{FF2B5EF4-FFF2-40B4-BE49-F238E27FC236}">
                  <a16:creationId xmlns:a16="http://schemas.microsoft.com/office/drawing/2014/main" id="{D5DF1556-EAC4-9FDF-7FA7-A5719215D63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2763" y="341313"/>
              <a:ext cx="585788" cy="600075"/>
            </a:xfrm>
            <a:custGeom>
              <a:avLst/>
              <a:gdLst>
                <a:gd name="T0" fmla="*/ 1388 w 2580"/>
                <a:gd name="T1" fmla="*/ 257 h 2646"/>
                <a:gd name="T2" fmla="*/ 1406 w 2580"/>
                <a:gd name="T3" fmla="*/ 456 h 2646"/>
                <a:gd name="T4" fmla="*/ 1655 w 2580"/>
                <a:gd name="T5" fmla="*/ 645 h 2646"/>
                <a:gd name="T6" fmla="*/ 1838 w 2580"/>
                <a:gd name="T7" fmla="*/ 899 h 2646"/>
                <a:gd name="T8" fmla="*/ 1965 w 2580"/>
                <a:gd name="T9" fmla="*/ 882 h 2646"/>
                <a:gd name="T10" fmla="*/ 2089 w 2580"/>
                <a:gd name="T11" fmla="*/ 1002 h 2646"/>
                <a:gd name="T12" fmla="*/ 2151 w 2580"/>
                <a:gd name="T13" fmla="*/ 1319 h 2646"/>
                <a:gd name="T14" fmla="*/ 2365 w 2580"/>
                <a:gd name="T15" fmla="*/ 1401 h 2646"/>
                <a:gd name="T16" fmla="*/ 2580 w 2580"/>
                <a:gd name="T17" fmla="*/ 1728 h 2646"/>
                <a:gd name="T18" fmla="*/ 2274 w 2580"/>
                <a:gd name="T19" fmla="*/ 1720 h 2646"/>
                <a:gd name="T20" fmla="*/ 1873 w 2580"/>
                <a:gd name="T21" fmla="*/ 2024 h 2646"/>
                <a:gd name="T22" fmla="*/ 1750 w 2580"/>
                <a:gd name="T23" fmla="*/ 1987 h 2646"/>
                <a:gd name="T24" fmla="*/ 1841 w 2580"/>
                <a:gd name="T25" fmla="*/ 2296 h 2646"/>
                <a:gd name="T26" fmla="*/ 1766 w 2580"/>
                <a:gd name="T27" fmla="*/ 2425 h 2646"/>
                <a:gd name="T28" fmla="*/ 1453 w 2580"/>
                <a:gd name="T29" fmla="*/ 2646 h 2646"/>
                <a:gd name="T30" fmla="*/ 1401 w 2580"/>
                <a:gd name="T31" fmla="*/ 2581 h 2646"/>
                <a:gd name="T32" fmla="*/ 1272 w 2580"/>
                <a:gd name="T33" fmla="*/ 2605 h 2646"/>
                <a:gd name="T34" fmla="*/ 1033 w 2580"/>
                <a:gd name="T35" fmla="*/ 2457 h 2646"/>
                <a:gd name="T36" fmla="*/ 733 w 2580"/>
                <a:gd name="T37" fmla="*/ 2442 h 2646"/>
                <a:gd name="T38" fmla="*/ 686 w 2580"/>
                <a:gd name="T39" fmla="*/ 2319 h 2646"/>
                <a:gd name="T40" fmla="*/ 743 w 2580"/>
                <a:gd name="T41" fmla="*/ 2062 h 2646"/>
                <a:gd name="T42" fmla="*/ 642 w 2580"/>
                <a:gd name="T43" fmla="*/ 2141 h 2646"/>
                <a:gd name="T44" fmla="*/ 440 w 2580"/>
                <a:gd name="T45" fmla="*/ 2119 h 2646"/>
                <a:gd name="T46" fmla="*/ 416 w 2580"/>
                <a:gd name="T47" fmla="*/ 1879 h 2646"/>
                <a:gd name="T48" fmla="*/ 279 w 2580"/>
                <a:gd name="T49" fmla="*/ 1824 h 2646"/>
                <a:gd name="T50" fmla="*/ 151 w 2580"/>
                <a:gd name="T51" fmla="*/ 1674 h 2646"/>
                <a:gd name="T52" fmla="*/ 143 w 2580"/>
                <a:gd name="T53" fmla="*/ 1594 h 2646"/>
                <a:gd name="T54" fmla="*/ 239 w 2580"/>
                <a:gd name="T55" fmla="*/ 1518 h 2646"/>
                <a:gd name="T56" fmla="*/ 302 w 2580"/>
                <a:gd name="T57" fmla="*/ 1347 h 2646"/>
                <a:gd name="T58" fmla="*/ 148 w 2580"/>
                <a:gd name="T59" fmla="*/ 1177 h 2646"/>
                <a:gd name="T60" fmla="*/ 143 w 2580"/>
                <a:gd name="T61" fmla="*/ 1084 h 2646"/>
                <a:gd name="T62" fmla="*/ 421 w 2580"/>
                <a:gd name="T63" fmla="*/ 854 h 2646"/>
                <a:gd name="T64" fmla="*/ 383 w 2580"/>
                <a:gd name="T65" fmla="*/ 801 h 2646"/>
                <a:gd name="T66" fmla="*/ 110 w 2580"/>
                <a:gd name="T67" fmla="*/ 773 h 2646"/>
                <a:gd name="T68" fmla="*/ 93 w 2580"/>
                <a:gd name="T69" fmla="*/ 680 h 2646"/>
                <a:gd name="T70" fmla="*/ 184 w 2580"/>
                <a:gd name="T71" fmla="*/ 574 h 2646"/>
                <a:gd name="T72" fmla="*/ 140 w 2580"/>
                <a:gd name="T73" fmla="*/ 481 h 2646"/>
                <a:gd name="T74" fmla="*/ 0 w 2580"/>
                <a:gd name="T75" fmla="*/ 404 h 2646"/>
                <a:gd name="T76" fmla="*/ 140 w 2580"/>
                <a:gd name="T77" fmla="*/ 205 h 2646"/>
                <a:gd name="T78" fmla="*/ 138 w 2580"/>
                <a:gd name="T79" fmla="*/ 122 h 2646"/>
                <a:gd name="T80" fmla="*/ 465 w 2580"/>
                <a:gd name="T81" fmla="*/ 0 h 2646"/>
                <a:gd name="T82" fmla="*/ 1101 w 2580"/>
                <a:gd name="T83" fmla="*/ 169 h 2646"/>
                <a:gd name="T84" fmla="*/ 1272 w 2580"/>
                <a:gd name="T85" fmla="*/ 161 h 2646"/>
                <a:gd name="T86" fmla="*/ 1388 w 2580"/>
                <a:gd name="T87" fmla="*/ 257 h 2646"/>
                <a:gd name="T88" fmla="*/ 1388 w 2580"/>
                <a:gd name="T89" fmla="*/ 257 h 2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580" h="2646">
                  <a:moveTo>
                    <a:pt x="1388" y="257"/>
                  </a:moveTo>
                  <a:lnTo>
                    <a:pt x="1406" y="456"/>
                  </a:lnTo>
                  <a:lnTo>
                    <a:pt x="1655" y="645"/>
                  </a:lnTo>
                  <a:lnTo>
                    <a:pt x="1838" y="899"/>
                  </a:lnTo>
                  <a:lnTo>
                    <a:pt x="1965" y="882"/>
                  </a:lnTo>
                  <a:lnTo>
                    <a:pt x="2089" y="1002"/>
                  </a:lnTo>
                  <a:lnTo>
                    <a:pt x="2151" y="1319"/>
                  </a:lnTo>
                  <a:lnTo>
                    <a:pt x="2365" y="1401"/>
                  </a:lnTo>
                  <a:lnTo>
                    <a:pt x="2580" y="1728"/>
                  </a:lnTo>
                  <a:lnTo>
                    <a:pt x="2274" y="1720"/>
                  </a:lnTo>
                  <a:lnTo>
                    <a:pt x="1873" y="2024"/>
                  </a:lnTo>
                  <a:lnTo>
                    <a:pt x="1750" y="1987"/>
                  </a:lnTo>
                  <a:lnTo>
                    <a:pt x="1841" y="2296"/>
                  </a:lnTo>
                  <a:lnTo>
                    <a:pt x="1766" y="2425"/>
                  </a:lnTo>
                  <a:lnTo>
                    <a:pt x="1453" y="2646"/>
                  </a:lnTo>
                  <a:lnTo>
                    <a:pt x="1401" y="2581"/>
                  </a:lnTo>
                  <a:lnTo>
                    <a:pt x="1272" y="2605"/>
                  </a:lnTo>
                  <a:lnTo>
                    <a:pt x="1033" y="2457"/>
                  </a:lnTo>
                  <a:lnTo>
                    <a:pt x="733" y="2442"/>
                  </a:lnTo>
                  <a:lnTo>
                    <a:pt x="686" y="2319"/>
                  </a:lnTo>
                  <a:lnTo>
                    <a:pt x="743" y="2062"/>
                  </a:lnTo>
                  <a:lnTo>
                    <a:pt x="642" y="2141"/>
                  </a:lnTo>
                  <a:lnTo>
                    <a:pt x="440" y="2119"/>
                  </a:lnTo>
                  <a:lnTo>
                    <a:pt x="416" y="1879"/>
                  </a:lnTo>
                  <a:lnTo>
                    <a:pt x="279" y="1824"/>
                  </a:lnTo>
                  <a:lnTo>
                    <a:pt x="151" y="1674"/>
                  </a:lnTo>
                  <a:lnTo>
                    <a:pt x="143" y="1594"/>
                  </a:lnTo>
                  <a:lnTo>
                    <a:pt x="239" y="1518"/>
                  </a:lnTo>
                  <a:lnTo>
                    <a:pt x="302" y="1347"/>
                  </a:lnTo>
                  <a:lnTo>
                    <a:pt x="148" y="1177"/>
                  </a:lnTo>
                  <a:lnTo>
                    <a:pt x="143" y="1084"/>
                  </a:lnTo>
                  <a:lnTo>
                    <a:pt x="421" y="854"/>
                  </a:lnTo>
                  <a:lnTo>
                    <a:pt x="383" y="801"/>
                  </a:lnTo>
                  <a:lnTo>
                    <a:pt x="110" y="773"/>
                  </a:lnTo>
                  <a:lnTo>
                    <a:pt x="93" y="680"/>
                  </a:lnTo>
                  <a:lnTo>
                    <a:pt x="184" y="574"/>
                  </a:lnTo>
                  <a:lnTo>
                    <a:pt x="140" y="481"/>
                  </a:lnTo>
                  <a:lnTo>
                    <a:pt x="0" y="404"/>
                  </a:lnTo>
                  <a:lnTo>
                    <a:pt x="140" y="205"/>
                  </a:lnTo>
                  <a:lnTo>
                    <a:pt x="138" y="122"/>
                  </a:lnTo>
                  <a:lnTo>
                    <a:pt x="465" y="0"/>
                  </a:lnTo>
                  <a:lnTo>
                    <a:pt x="1101" y="169"/>
                  </a:lnTo>
                  <a:lnTo>
                    <a:pt x="1272" y="161"/>
                  </a:lnTo>
                  <a:lnTo>
                    <a:pt x="1388" y="257"/>
                  </a:lnTo>
                  <a:lnTo>
                    <a:pt x="1388" y="257"/>
                  </a:lnTo>
                  <a:close/>
                </a:path>
              </a:pathLst>
            </a:custGeom>
            <a:solidFill>
              <a:srgbClr val="5C6BC0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22">
              <a:extLst>
                <a:ext uri="{FF2B5EF4-FFF2-40B4-BE49-F238E27FC236}">
                  <a16:creationId xmlns:a16="http://schemas.microsoft.com/office/drawing/2014/main" id="{F6FFE5A2-9F0E-DCC6-1B4A-5BE9DD83B7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150" y="2076450"/>
              <a:ext cx="1042988" cy="754063"/>
            </a:xfrm>
            <a:custGeom>
              <a:avLst/>
              <a:gdLst>
                <a:gd name="T0" fmla="*/ 4490 w 4594"/>
                <a:gd name="T1" fmla="*/ 849 h 3320"/>
                <a:gd name="T2" fmla="*/ 4294 w 4594"/>
                <a:gd name="T3" fmla="*/ 1286 h 3320"/>
                <a:gd name="T4" fmla="*/ 4387 w 4594"/>
                <a:gd name="T5" fmla="*/ 1758 h 3320"/>
                <a:gd name="T6" fmla="*/ 4312 w 4594"/>
                <a:gd name="T7" fmla="*/ 1911 h 3320"/>
                <a:gd name="T8" fmla="*/ 4217 w 4594"/>
                <a:gd name="T9" fmla="*/ 2170 h 3320"/>
                <a:gd name="T10" fmla="*/ 3919 w 4594"/>
                <a:gd name="T11" fmla="*/ 2148 h 3320"/>
                <a:gd name="T12" fmla="*/ 3718 w 4594"/>
                <a:gd name="T13" fmla="*/ 2304 h 3320"/>
                <a:gd name="T14" fmla="*/ 3557 w 4594"/>
                <a:gd name="T15" fmla="*/ 2517 h 3320"/>
                <a:gd name="T16" fmla="*/ 3382 w 4594"/>
                <a:gd name="T17" fmla="*/ 2913 h 3320"/>
                <a:gd name="T18" fmla="*/ 3229 w 4594"/>
                <a:gd name="T19" fmla="*/ 2946 h 3320"/>
                <a:gd name="T20" fmla="*/ 2942 w 4594"/>
                <a:gd name="T21" fmla="*/ 3214 h 3320"/>
                <a:gd name="T22" fmla="*/ 2793 w 4594"/>
                <a:gd name="T23" fmla="*/ 3001 h 3320"/>
                <a:gd name="T24" fmla="*/ 2547 w 4594"/>
                <a:gd name="T25" fmla="*/ 2807 h 3320"/>
                <a:gd name="T26" fmla="*/ 2347 w 4594"/>
                <a:gd name="T27" fmla="*/ 2793 h 3320"/>
                <a:gd name="T28" fmla="*/ 2192 w 4594"/>
                <a:gd name="T29" fmla="*/ 3020 h 3320"/>
                <a:gd name="T30" fmla="*/ 1662 w 4594"/>
                <a:gd name="T31" fmla="*/ 3260 h 3320"/>
                <a:gd name="T32" fmla="*/ 1491 w 4594"/>
                <a:gd name="T33" fmla="*/ 3255 h 3320"/>
                <a:gd name="T34" fmla="*/ 1092 w 4594"/>
                <a:gd name="T35" fmla="*/ 3320 h 3320"/>
                <a:gd name="T36" fmla="*/ 914 w 4594"/>
                <a:gd name="T37" fmla="*/ 3088 h 3320"/>
                <a:gd name="T38" fmla="*/ 644 w 4594"/>
                <a:gd name="T39" fmla="*/ 2984 h 3320"/>
                <a:gd name="T40" fmla="*/ 175 w 4594"/>
                <a:gd name="T41" fmla="*/ 3109 h 3320"/>
                <a:gd name="T42" fmla="*/ 6 w 4594"/>
                <a:gd name="T43" fmla="*/ 2754 h 3320"/>
                <a:gd name="T44" fmla="*/ 491 w 4594"/>
                <a:gd name="T45" fmla="*/ 2077 h 3320"/>
                <a:gd name="T46" fmla="*/ 855 w 4594"/>
                <a:gd name="T47" fmla="*/ 1938 h 3320"/>
                <a:gd name="T48" fmla="*/ 1087 w 4594"/>
                <a:gd name="T49" fmla="*/ 1870 h 3320"/>
                <a:gd name="T50" fmla="*/ 939 w 4594"/>
                <a:gd name="T51" fmla="*/ 1627 h 3320"/>
                <a:gd name="T52" fmla="*/ 568 w 4594"/>
                <a:gd name="T53" fmla="*/ 1359 h 3320"/>
                <a:gd name="T54" fmla="*/ 748 w 4594"/>
                <a:gd name="T55" fmla="*/ 1160 h 3320"/>
                <a:gd name="T56" fmla="*/ 503 w 4594"/>
                <a:gd name="T57" fmla="*/ 1010 h 3320"/>
                <a:gd name="T58" fmla="*/ 661 w 4594"/>
                <a:gd name="T59" fmla="*/ 898 h 3320"/>
                <a:gd name="T60" fmla="*/ 795 w 4594"/>
                <a:gd name="T61" fmla="*/ 783 h 3320"/>
                <a:gd name="T62" fmla="*/ 626 w 4594"/>
                <a:gd name="T63" fmla="*/ 614 h 3320"/>
                <a:gd name="T64" fmla="*/ 393 w 4594"/>
                <a:gd name="T65" fmla="*/ 89 h 3320"/>
                <a:gd name="T66" fmla="*/ 652 w 4594"/>
                <a:gd name="T67" fmla="*/ 0 h 3320"/>
                <a:gd name="T68" fmla="*/ 1111 w 4594"/>
                <a:gd name="T69" fmla="*/ 199 h 3320"/>
                <a:gd name="T70" fmla="*/ 1319 w 4594"/>
                <a:gd name="T71" fmla="*/ 504 h 3320"/>
                <a:gd name="T72" fmla="*/ 1644 w 4594"/>
                <a:gd name="T73" fmla="*/ 658 h 3320"/>
                <a:gd name="T74" fmla="*/ 1763 w 4594"/>
                <a:gd name="T75" fmla="*/ 773 h 3320"/>
                <a:gd name="T76" fmla="*/ 2148 w 4594"/>
                <a:gd name="T77" fmla="*/ 698 h 3320"/>
                <a:gd name="T78" fmla="*/ 2277 w 4594"/>
                <a:gd name="T79" fmla="*/ 931 h 3320"/>
                <a:gd name="T80" fmla="*/ 2617 w 4594"/>
                <a:gd name="T81" fmla="*/ 901 h 3320"/>
                <a:gd name="T82" fmla="*/ 3106 w 4594"/>
                <a:gd name="T83" fmla="*/ 1057 h 3320"/>
                <a:gd name="T84" fmla="*/ 3475 w 4594"/>
                <a:gd name="T85" fmla="*/ 1048 h 3320"/>
                <a:gd name="T86" fmla="*/ 3761 w 4594"/>
                <a:gd name="T87" fmla="*/ 1012 h 3320"/>
                <a:gd name="T88" fmla="*/ 4184 w 4594"/>
                <a:gd name="T89" fmla="*/ 952 h 3320"/>
                <a:gd name="T90" fmla="*/ 4381 w 4594"/>
                <a:gd name="T91" fmla="*/ 863 h 3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594" h="3320">
                  <a:moveTo>
                    <a:pt x="4381" y="863"/>
                  </a:moveTo>
                  <a:lnTo>
                    <a:pt x="4490" y="849"/>
                  </a:lnTo>
                  <a:lnTo>
                    <a:pt x="4594" y="1057"/>
                  </a:lnTo>
                  <a:lnTo>
                    <a:pt x="4294" y="1286"/>
                  </a:lnTo>
                  <a:lnTo>
                    <a:pt x="4138" y="1521"/>
                  </a:lnTo>
                  <a:lnTo>
                    <a:pt x="4387" y="1758"/>
                  </a:lnTo>
                  <a:lnTo>
                    <a:pt x="4422" y="1949"/>
                  </a:lnTo>
                  <a:lnTo>
                    <a:pt x="4312" y="1911"/>
                  </a:lnTo>
                  <a:lnTo>
                    <a:pt x="4143" y="2021"/>
                  </a:lnTo>
                  <a:lnTo>
                    <a:pt x="4217" y="2170"/>
                  </a:lnTo>
                  <a:lnTo>
                    <a:pt x="4168" y="2250"/>
                  </a:lnTo>
                  <a:lnTo>
                    <a:pt x="3919" y="2148"/>
                  </a:lnTo>
                  <a:lnTo>
                    <a:pt x="3833" y="2293"/>
                  </a:lnTo>
                  <a:lnTo>
                    <a:pt x="3718" y="2304"/>
                  </a:lnTo>
                  <a:lnTo>
                    <a:pt x="3685" y="2430"/>
                  </a:lnTo>
                  <a:lnTo>
                    <a:pt x="3557" y="2517"/>
                  </a:lnTo>
                  <a:lnTo>
                    <a:pt x="3503" y="2932"/>
                  </a:lnTo>
                  <a:lnTo>
                    <a:pt x="3382" y="2913"/>
                  </a:lnTo>
                  <a:lnTo>
                    <a:pt x="3360" y="2998"/>
                  </a:lnTo>
                  <a:lnTo>
                    <a:pt x="3229" y="2946"/>
                  </a:lnTo>
                  <a:lnTo>
                    <a:pt x="3071" y="2978"/>
                  </a:lnTo>
                  <a:lnTo>
                    <a:pt x="2942" y="3214"/>
                  </a:lnTo>
                  <a:lnTo>
                    <a:pt x="2785" y="3124"/>
                  </a:lnTo>
                  <a:lnTo>
                    <a:pt x="2793" y="3001"/>
                  </a:lnTo>
                  <a:lnTo>
                    <a:pt x="2634" y="2978"/>
                  </a:lnTo>
                  <a:lnTo>
                    <a:pt x="2547" y="2807"/>
                  </a:lnTo>
                  <a:lnTo>
                    <a:pt x="2427" y="2864"/>
                  </a:lnTo>
                  <a:lnTo>
                    <a:pt x="2347" y="2793"/>
                  </a:lnTo>
                  <a:lnTo>
                    <a:pt x="2244" y="2815"/>
                  </a:lnTo>
                  <a:lnTo>
                    <a:pt x="2192" y="3020"/>
                  </a:lnTo>
                  <a:lnTo>
                    <a:pt x="1840" y="3104"/>
                  </a:lnTo>
                  <a:lnTo>
                    <a:pt x="1662" y="3260"/>
                  </a:lnTo>
                  <a:lnTo>
                    <a:pt x="1654" y="3208"/>
                  </a:lnTo>
                  <a:lnTo>
                    <a:pt x="1491" y="3255"/>
                  </a:lnTo>
                  <a:lnTo>
                    <a:pt x="1382" y="3109"/>
                  </a:lnTo>
                  <a:lnTo>
                    <a:pt x="1092" y="3320"/>
                  </a:lnTo>
                  <a:lnTo>
                    <a:pt x="926" y="3179"/>
                  </a:lnTo>
                  <a:lnTo>
                    <a:pt x="914" y="3088"/>
                  </a:lnTo>
                  <a:lnTo>
                    <a:pt x="751" y="3156"/>
                  </a:lnTo>
                  <a:lnTo>
                    <a:pt x="644" y="2984"/>
                  </a:lnTo>
                  <a:lnTo>
                    <a:pt x="549" y="3086"/>
                  </a:lnTo>
                  <a:lnTo>
                    <a:pt x="175" y="3109"/>
                  </a:lnTo>
                  <a:lnTo>
                    <a:pt x="170" y="2883"/>
                  </a:lnTo>
                  <a:lnTo>
                    <a:pt x="6" y="2754"/>
                  </a:lnTo>
                  <a:lnTo>
                    <a:pt x="0" y="2405"/>
                  </a:lnTo>
                  <a:lnTo>
                    <a:pt x="491" y="2077"/>
                  </a:lnTo>
                  <a:lnTo>
                    <a:pt x="727" y="1845"/>
                  </a:lnTo>
                  <a:lnTo>
                    <a:pt x="855" y="1938"/>
                  </a:lnTo>
                  <a:lnTo>
                    <a:pt x="899" y="1826"/>
                  </a:lnTo>
                  <a:lnTo>
                    <a:pt x="1087" y="1870"/>
                  </a:lnTo>
                  <a:lnTo>
                    <a:pt x="1166" y="1780"/>
                  </a:lnTo>
                  <a:lnTo>
                    <a:pt x="939" y="1627"/>
                  </a:lnTo>
                  <a:lnTo>
                    <a:pt x="833" y="1638"/>
                  </a:lnTo>
                  <a:lnTo>
                    <a:pt x="568" y="1359"/>
                  </a:lnTo>
                  <a:lnTo>
                    <a:pt x="751" y="1274"/>
                  </a:lnTo>
                  <a:lnTo>
                    <a:pt x="748" y="1160"/>
                  </a:lnTo>
                  <a:lnTo>
                    <a:pt x="506" y="1095"/>
                  </a:lnTo>
                  <a:lnTo>
                    <a:pt x="503" y="1010"/>
                  </a:lnTo>
                  <a:lnTo>
                    <a:pt x="620" y="988"/>
                  </a:lnTo>
                  <a:lnTo>
                    <a:pt x="661" y="898"/>
                  </a:lnTo>
                  <a:lnTo>
                    <a:pt x="934" y="884"/>
                  </a:lnTo>
                  <a:lnTo>
                    <a:pt x="795" y="783"/>
                  </a:lnTo>
                  <a:lnTo>
                    <a:pt x="773" y="644"/>
                  </a:lnTo>
                  <a:lnTo>
                    <a:pt x="626" y="614"/>
                  </a:lnTo>
                  <a:lnTo>
                    <a:pt x="413" y="180"/>
                  </a:lnTo>
                  <a:lnTo>
                    <a:pt x="393" y="89"/>
                  </a:lnTo>
                  <a:lnTo>
                    <a:pt x="554" y="79"/>
                  </a:lnTo>
                  <a:lnTo>
                    <a:pt x="652" y="0"/>
                  </a:lnTo>
                  <a:lnTo>
                    <a:pt x="816" y="139"/>
                  </a:lnTo>
                  <a:lnTo>
                    <a:pt x="1111" y="199"/>
                  </a:lnTo>
                  <a:lnTo>
                    <a:pt x="1153" y="491"/>
                  </a:lnTo>
                  <a:lnTo>
                    <a:pt x="1319" y="504"/>
                  </a:lnTo>
                  <a:lnTo>
                    <a:pt x="1510" y="668"/>
                  </a:lnTo>
                  <a:lnTo>
                    <a:pt x="1644" y="658"/>
                  </a:lnTo>
                  <a:lnTo>
                    <a:pt x="1679" y="753"/>
                  </a:lnTo>
                  <a:lnTo>
                    <a:pt x="1763" y="773"/>
                  </a:lnTo>
                  <a:lnTo>
                    <a:pt x="2061" y="644"/>
                  </a:lnTo>
                  <a:lnTo>
                    <a:pt x="2148" y="698"/>
                  </a:lnTo>
                  <a:lnTo>
                    <a:pt x="2165" y="846"/>
                  </a:lnTo>
                  <a:lnTo>
                    <a:pt x="2277" y="931"/>
                  </a:lnTo>
                  <a:lnTo>
                    <a:pt x="2443" y="833"/>
                  </a:lnTo>
                  <a:lnTo>
                    <a:pt x="2617" y="901"/>
                  </a:lnTo>
                  <a:lnTo>
                    <a:pt x="2697" y="868"/>
                  </a:lnTo>
                  <a:lnTo>
                    <a:pt x="3106" y="1057"/>
                  </a:lnTo>
                  <a:lnTo>
                    <a:pt x="3404" y="871"/>
                  </a:lnTo>
                  <a:lnTo>
                    <a:pt x="3475" y="1048"/>
                  </a:lnTo>
                  <a:lnTo>
                    <a:pt x="3672" y="1103"/>
                  </a:lnTo>
                  <a:lnTo>
                    <a:pt x="3761" y="1012"/>
                  </a:lnTo>
                  <a:lnTo>
                    <a:pt x="3925" y="1053"/>
                  </a:lnTo>
                  <a:lnTo>
                    <a:pt x="4184" y="952"/>
                  </a:lnTo>
                  <a:lnTo>
                    <a:pt x="4315" y="1043"/>
                  </a:lnTo>
                  <a:lnTo>
                    <a:pt x="4381" y="863"/>
                  </a:lnTo>
                  <a:lnTo>
                    <a:pt x="4381" y="863"/>
                  </a:lnTo>
                  <a:close/>
                </a:path>
              </a:pathLst>
            </a:custGeom>
            <a:solidFill>
              <a:srgbClr val="F39C1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23">
              <a:extLst>
                <a:ext uri="{FF2B5EF4-FFF2-40B4-BE49-F238E27FC236}">
                  <a16:creationId xmlns:a16="http://schemas.microsoft.com/office/drawing/2014/main" id="{1CDAD862-47FF-9B9A-3ECC-F098D714FA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4588" y="1403350"/>
              <a:ext cx="1590675" cy="1525588"/>
            </a:xfrm>
            <a:custGeom>
              <a:avLst/>
              <a:gdLst>
                <a:gd name="T0" fmla="*/ 6618 w 7011"/>
                <a:gd name="T1" fmla="*/ 3613 h 6723"/>
                <a:gd name="T2" fmla="*/ 6506 w 7011"/>
                <a:gd name="T3" fmla="*/ 3867 h 6723"/>
                <a:gd name="T4" fmla="*/ 6351 w 7011"/>
                <a:gd name="T5" fmla="*/ 4064 h 6723"/>
                <a:gd name="T6" fmla="*/ 6413 w 7011"/>
                <a:gd name="T7" fmla="*/ 4328 h 6723"/>
                <a:gd name="T8" fmla="*/ 7011 w 7011"/>
                <a:gd name="T9" fmla="*/ 4749 h 6723"/>
                <a:gd name="T10" fmla="*/ 6700 w 7011"/>
                <a:gd name="T11" fmla="*/ 4907 h 6723"/>
                <a:gd name="T12" fmla="*/ 5845 w 7011"/>
                <a:gd name="T13" fmla="*/ 5374 h 6723"/>
                <a:gd name="T14" fmla="*/ 6020 w 7011"/>
                <a:gd name="T15" fmla="*/ 6078 h 6723"/>
                <a:gd name="T16" fmla="*/ 5851 w 7011"/>
                <a:gd name="T17" fmla="*/ 6486 h 6723"/>
                <a:gd name="T18" fmla="*/ 5477 w 7011"/>
                <a:gd name="T19" fmla="*/ 6720 h 6723"/>
                <a:gd name="T20" fmla="*/ 5305 w 7011"/>
                <a:gd name="T21" fmla="*/ 6300 h 6723"/>
                <a:gd name="T22" fmla="*/ 5305 w 7011"/>
                <a:gd name="T23" fmla="*/ 5947 h 6723"/>
                <a:gd name="T24" fmla="*/ 4964 w 7011"/>
                <a:gd name="T25" fmla="*/ 5989 h 6723"/>
                <a:gd name="T26" fmla="*/ 4822 w 7011"/>
                <a:gd name="T27" fmla="*/ 5831 h 6723"/>
                <a:gd name="T28" fmla="*/ 4688 w 7011"/>
                <a:gd name="T29" fmla="*/ 5814 h 6723"/>
                <a:gd name="T30" fmla="*/ 4172 w 7011"/>
                <a:gd name="T31" fmla="*/ 5532 h 6723"/>
                <a:gd name="T32" fmla="*/ 4069 w 7011"/>
                <a:gd name="T33" fmla="*/ 5492 h 6723"/>
                <a:gd name="T34" fmla="*/ 3799 w 7011"/>
                <a:gd name="T35" fmla="*/ 5670 h 6723"/>
                <a:gd name="T36" fmla="*/ 3471 w 7011"/>
                <a:gd name="T37" fmla="*/ 5401 h 6723"/>
                <a:gd name="T38" fmla="*/ 3285 w 7011"/>
                <a:gd name="T39" fmla="*/ 5552 h 6723"/>
                <a:gd name="T40" fmla="*/ 3169 w 7011"/>
                <a:gd name="T41" fmla="*/ 5577 h 6723"/>
                <a:gd name="T42" fmla="*/ 3067 w 7011"/>
                <a:gd name="T43" fmla="*/ 5615 h 6723"/>
                <a:gd name="T44" fmla="*/ 3081 w 7011"/>
                <a:gd name="T45" fmla="*/ 5437 h 6723"/>
                <a:gd name="T46" fmla="*/ 2535 w 7011"/>
                <a:gd name="T47" fmla="*/ 5380 h 6723"/>
                <a:gd name="T48" fmla="*/ 2194 w 7011"/>
                <a:gd name="T49" fmla="*/ 5519 h 6723"/>
                <a:gd name="T50" fmla="*/ 2060 w 7011"/>
                <a:gd name="T51" fmla="*/ 5476 h 6723"/>
                <a:gd name="T52" fmla="*/ 2036 w 7011"/>
                <a:gd name="T53" fmla="*/ 5249 h 6723"/>
                <a:gd name="T54" fmla="*/ 1766 w 7011"/>
                <a:gd name="T55" fmla="*/ 5446 h 6723"/>
                <a:gd name="T56" fmla="*/ 1618 w 7011"/>
                <a:gd name="T57" fmla="*/ 5437 h 6723"/>
                <a:gd name="T58" fmla="*/ 1588 w 7011"/>
                <a:gd name="T59" fmla="*/ 5192 h 6723"/>
                <a:gd name="T60" fmla="*/ 1487 w 7011"/>
                <a:gd name="T61" fmla="*/ 5265 h 6723"/>
                <a:gd name="T62" fmla="*/ 1479 w 7011"/>
                <a:gd name="T63" fmla="*/ 5781 h 6723"/>
                <a:gd name="T64" fmla="*/ 1711 w 7011"/>
                <a:gd name="T65" fmla="*/ 6224 h 6723"/>
                <a:gd name="T66" fmla="*/ 1127 w 7011"/>
                <a:gd name="T67" fmla="*/ 6335 h 6723"/>
                <a:gd name="T68" fmla="*/ 1050 w 7011"/>
                <a:gd name="T69" fmla="*/ 6008 h 6723"/>
                <a:gd name="T70" fmla="*/ 1146 w 7011"/>
                <a:gd name="T71" fmla="*/ 5429 h 6723"/>
                <a:gd name="T72" fmla="*/ 1509 w 7011"/>
                <a:gd name="T73" fmla="*/ 4960 h 6723"/>
                <a:gd name="T74" fmla="*/ 1691 w 7011"/>
                <a:gd name="T75" fmla="*/ 4326 h 6723"/>
                <a:gd name="T76" fmla="*/ 1481 w 7011"/>
                <a:gd name="T77" fmla="*/ 3758 h 6723"/>
                <a:gd name="T78" fmla="*/ 1010 w 7011"/>
                <a:gd name="T79" fmla="*/ 3727 h 6723"/>
                <a:gd name="T80" fmla="*/ 837 w 7011"/>
                <a:gd name="T81" fmla="*/ 3681 h 6723"/>
                <a:gd name="T82" fmla="*/ 286 w 7011"/>
                <a:gd name="T83" fmla="*/ 3654 h 6723"/>
                <a:gd name="T84" fmla="*/ 510 w 7011"/>
                <a:gd name="T85" fmla="*/ 3326 h 6723"/>
                <a:gd name="T86" fmla="*/ 220 w 7011"/>
                <a:gd name="T87" fmla="*/ 2960 h 6723"/>
                <a:gd name="T88" fmla="*/ 348 w 7011"/>
                <a:gd name="T89" fmla="*/ 2447 h 6723"/>
                <a:gd name="T90" fmla="*/ 379 w 7011"/>
                <a:gd name="T91" fmla="*/ 2086 h 6723"/>
                <a:gd name="T92" fmla="*/ 117 w 7011"/>
                <a:gd name="T93" fmla="*/ 1578 h 6723"/>
                <a:gd name="T94" fmla="*/ 5 w 7011"/>
                <a:gd name="T95" fmla="*/ 1006 h 6723"/>
                <a:gd name="T96" fmla="*/ 164 w 7011"/>
                <a:gd name="T97" fmla="*/ 432 h 6723"/>
                <a:gd name="T98" fmla="*/ 565 w 7011"/>
                <a:gd name="T99" fmla="*/ 0 h 6723"/>
                <a:gd name="T100" fmla="*/ 706 w 7011"/>
                <a:gd name="T101" fmla="*/ 770 h 6723"/>
                <a:gd name="T102" fmla="*/ 1043 w 7011"/>
                <a:gd name="T103" fmla="*/ 683 h 6723"/>
                <a:gd name="T104" fmla="*/ 1446 w 7011"/>
                <a:gd name="T105" fmla="*/ 907 h 6723"/>
                <a:gd name="T106" fmla="*/ 1648 w 7011"/>
                <a:gd name="T107" fmla="*/ 1245 h 6723"/>
                <a:gd name="T108" fmla="*/ 2106 w 7011"/>
                <a:gd name="T109" fmla="*/ 1502 h 6723"/>
                <a:gd name="T110" fmla="*/ 2658 w 7011"/>
                <a:gd name="T111" fmla="*/ 1751 h 6723"/>
                <a:gd name="T112" fmla="*/ 3132 w 7011"/>
                <a:gd name="T113" fmla="*/ 1928 h 6723"/>
                <a:gd name="T114" fmla="*/ 3517 w 7011"/>
                <a:gd name="T115" fmla="*/ 2054 h 6723"/>
                <a:gd name="T116" fmla="*/ 3970 w 7011"/>
                <a:gd name="T117" fmla="*/ 2343 h 6723"/>
                <a:gd name="T118" fmla="*/ 4907 w 7011"/>
                <a:gd name="T119" fmla="*/ 2832 h 6723"/>
                <a:gd name="T120" fmla="*/ 5589 w 7011"/>
                <a:gd name="T121" fmla="*/ 3065 h 6723"/>
                <a:gd name="T122" fmla="*/ 6012 w 7011"/>
                <a:gd name="T123" fmla="*/ 3040 h 67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011" h="6723">
                  <a:moveTo>
                    <a:pt x="6258" y="3149"/>
                  </a:moveTo>
                  <a:lnTo>
                    <a:pt x="6471" y="3583"/>
                  </a:lnTo>
                  <a:lnTo>
                    <a:pt x="6618" y="3613"/>
                  </a:lnTo>
                  <a:lnTo>
                    <a:pt x="6640" y="3752"/>
                  </a:lnTo>
                  <a:lnTo>
                    <a:pt x="6779" y="3853"/>
                  </a:lnTo>
                  <a:lnTo>
                    <a:pt x="6506" y="3867"/>
                  </a:lnTo>
                  <a:lnTo>
                    <a:pt x="6465" y="3957"/>
                  </a:lnTo>
                  <a:lnTo>
                    <a:pt x="6348" y="3979"/>
                  </a:lnTo>
                  <a:lnTo>
                    <a:pt x="6351" y="4064"/>
                  </a:lnTo>
                  <a:lnTo>
                    <a:pt x="6593" y="4129"/>
                  </a:lnTo>
                  <a:lnTo>
                    <a:pt x="6596" y="4243"/>
                  </a:lnTo>
                  <a:lnTo>
                    <a:pt x="6413" y="4328"/>
                  </a:lnTo>
                  <a:lnTo>
                    <a:pt x="6678" y="4607"/>
                  </a:lnTo>
                  <a:lnTo>
                    <a:pt x="6784" y="4596"/>
                  </a:lnTo>
                  <a:lnTo>
                    <a:pt x="7011" y="4749"/>
                  </a:lnTo>
                  <a:lnTo>
                    <a:pt x="6932" y="4839"/>
                  </a:lnTo>
                  <a:lnTo>
                    <a:pt x="6744" y="4795"/>
                  </a:lnTo>
                  <a:lnTo>
                    <a:pt x="6700" y="4907"/>
                  </a:lnTo>
                  <a:lnTo>
                    <a:pt x="6572" y="4814"/>
                  </a:lnTo>
                  <a:lnTo>
                    <a:pt x="6336" y="5046"/>
                  </a:lnTo>
                  <a:lnTo>
                    <a:pt x="5845" y="5374"/>
                  </a:lnTo>
                  <a:lnTo>
                    <a:pt x="5851" y="5723"/>
                  </a:lnTo>
                  <a:lnTo>
                    <a:pt x="6015" y="5852"/>
                  </a:lnTo>
                  <a:lnTo>
                    <a:pt x="6020" y="6078"/>
                  </a:lnTo>
                  <a:lnTo>
                    <a:pt x="5903" y="6117"/>
                  </a:lnTo>
                  <a:lnTo>
                    <a:pt x="5958" y="6254"/>
                  </a:lnTo>
                  <a:lnTo>
                    <a:pt x="5851" y="6486"/>
                  </a:lnTo>
                  <a:lnTo>
                    <a:pt x="5747" y="6679"/>
                  </a:lnTo>
                  <a:lnTo>
                    <a:pt x="5646" y="6723"/>
                  </a:lnTo>
                  <a:lnTo>
                    <a:pt x="5477" y="6720"/>
                  </a:lnTo>
                  <a:lnTo>
                    <a:pt x="5346" y="6641"/>
                  </a:lnTo>
                  <a:lnTo>
                    <a:pt x="5220" y="6455"/>
                  </a:lnTo>
                  <a:lnTo>
                    <a:pt x="5305" y="6300"/>
                  </a:lnTo>
                  <a:lnTo>
                    <a:pt x="5272" y="6070"/>
                  </a:lnTo>
                  <a:lnTo>
                    <a:pt x="5351" y="6038"/>
                  </a:lnTo>
                  <a:lnTo>
                    <a:pt x="5305" y="5947"/>
                  </a:lnTo>
                  <a:lnTo>
                    <a:pt x="5245" y="5896"/>
                  </a:lnTo>
                  <a:lnTo>
                    <a:pt x="4991" y="5899"/>
                  </a:lnTo>
                  <a:lnTo>
                    <a:pt x="4964" y="5989"/>
                  </a:lnTo>
                  <a:lnTo>
                    <a:pt x="4865" y="5994"/>
                  </a:lnTo>
                  <a:lnTo>
                    <a:pt x="4882" y="5929"/>
                  </a:lnTo>
                  <a:lnTo>
                    <a:pt x="4822" y="5831"/>
                  </a:lnTo>
                  <a:lnTo>
                    <a:pt x="4771" y="5857"/>
                  </a:lnTo>
                  <a:lnTo>
                    <a:pt x="4771" y="5776"/>
                  </a:lnTo>
                  <a:lnTo>
                    <a:pt x="4688" y="5814"/>
                  </a:lnTo>
                  <a:lnTo>
                    <a:pt x="4532" y="5751"/>
                  </a:lnTo>
                  <a:lnTo>
                    <a:pt x="4421" y="5590"/>
                  </a:lnTo>
                  <a:lnTo>
                    <a:pt x="4172" y="5532"/>
                  </a:lnTo>
                  <a:lnTo>
                    <a:pt x="4132" y="5415"/>
                  </a:lnTo>
                  <a:lnTo>
                    <a:pt x="4028" y="5451"/>
                  </a:lnTo>
                  <a:lnTo>
                    <a:pt x="4069" y="5492"/>
                  </a:lnTo>
                  <a:lnTo>
                    <a:pt x="4023" y="5516"/>
                  </a:lnTo>
                  <a:lnTo>
                    <a:pt x="3856" y="5448"/>
                  </a:lnTo>
                  <a:lnTo>
                    <a:pt x="3799" y="5670"/>
                  </a:lnTo>
                  <a:lnTo>
                    <a:pt x="3723" y="5721"/>
                  </a:lnTo>
                  <a:lnTo>
                    <a:pt x="3403" y="5645"/>
                  </a:lnTo>
                  <a:lnTo>
                    <a:pt x="3471" y="5401"/>
                  </a:lnTo>
                  <a:lnTo>
                    <a:pt x="3313" y="5473"/>
                  </a:lnTo>
                  <a:lnTo>
                    <a:pt x="3361" y="5544"/>
                  </a:lnTo>
                  <a:lnTo>
                    <a:pt x="3285" y="5552"/>
                  </a:lnTo>
                  <a:lnTo>
                    <a:pt x="3217" y="5469"/>
                  </a:lnTo>
                  <a:lnTo>
                    <a:pt x="3116" y="5508"/>
                  </a:lnTo>
                  <a:lnTo>
                    <a:pt x="3169" y="5577"/>
                  </a:lnTo>
                  <a:lnTo>
                    <a:pt x="3136" y="5609"/>
                  </a:lnTo>
                  <a:lnTo>
                    <a:pt x="3067" y="5562"/>
                  </a:lnTo>
                  <a:lnTo>
                    <a:pt x="3067" y="5615"/>
                  </a:lnTo>
                  <a:lnTo>
                    <a:pt x="2963" y="5617"/>
                  </a:lnTo>
                  <a:lnTo>
                    <a:pt x="2939" y="5539"/>
                  </a:lnTo>
                  <a:lnTo>
                    <a:pt x="3081" y="5437"/>
                  </a:lnTo>
                  <a:lnTo>
                    <a:pt x="2950" y="5199"/>
                  </a:lnTo>
                  <a:lnTo>
                    <a:pt x="2870" y="5197"/>
                  </a:lnTo>
                  <a:lnTo>
                    <a:pt x="2535" y="5380"/>
                  </a:lnTo>
                  <a:lnTo>
                    <a:pt x="2554" y="5469"/>
                  </a:lnTo>
                  <a:lnTo>
                    <a:pt x="2265" y="5443"/>
                  </a:lnTo>
                  <a:lnTo>
                    <a:pt x="2194" y="5519"/>
                  </a:lnTo>
                  <a:lnTo>
                    <a:pt x="2117" y="5481"/>
                  </a:lnTo>
                  <a:lnTo>
                    <a:pt x="2079" y="5554"/>
                  </a:lnTo>
                  <a:lnTo>
                    <a:pt x="2060" y="5476"/>
                  </a:lnTo>
                  <a:lnTo>
                    <a:pt x="2159" y="5320"/>
                  </a:lnTo>
                  <a:lnTo>
                    <a:pt x="2036" y="5374"/>
                  </a:lnTo>
                  <a:lnTo>
                    <a:pt x="2036" y="5249"/>
                  </a:lnTo>
                  <a:lnTo>
                    <a:pt x="1990" y="5320"/>
                  </a:lnTo>
                  <a:lnTo>
                    <a:pt x="2005" y="5456"/>
                  </a:lnTo>
                  <a:lnTo>
                    <a:pt x="1766" y="5446"/>
                  </a:lnTo>
                  <a:lnTo>
                    <a:pt x="1787" y="5361"/>
                  </a:lnTo>
                  <a:lnTo>
                    <a:pt x="1741" y="5333"/>
                  </a:lnTo>
                  <a:lnTo>
                    <a:pt x="1618" y="5437"/>
                  </a:lnTo>
                  <a:lnTo>
                    <a:pt x="1705" y="5184"/>
                  </a:lnTo>
                  <a:lnTo>
                    <a:pt x="1643" y="5068"/>
                  </a:lnTo>
                  <a:lnTo>
                    <a:pt x="1588" y="5192"/>
                  </a:lnTo>
                  <a:lnTo>
                    <a:pt x="1539" y="5082"/>
                  </a:lnTo>
                  <a:lnTo>
                    <a:pt x="1487" y="5112"/>
                  </a:lnTo>
                  <a:lnTo>
                    <a:pt x="1487" y="5265"/>
                  </a:lnTo>
                  <a:lnTo>
                    <a:pt x="1350" y="5202"/>
                  </a:lnTo>
                  <a:lnTo>
                    <a:pt x="1285" y="5338"/>
                  </a:lnTo>
                  <a:lnTo>
                    <a:pt x="1479" y="5781"/>
                  </a:lnTo>
                  <a:lnTo>
                    <a:pt x="1474" y="5980"/>
                  </a:lnTo>
                  <a:lnTo>
                    <a:pt x="1615" y="6013"/>
                  </a:lnTo>
                  <a:lnTo>
                    <a:pt x="1711" y="6224"/>
                  </a:lnTo>
                  <a:lnTo>
                    <a:pt x="1555" y="6431"/>
                  </a:lnTo>
                  <a:lnTo>
                    <a:pt x="1252" y="6232"/>
                  </a:lnTo>
                  <a:lnTo>
                    <a:pt x="1127" y="6335"/>
                  </a:lnTo>
                  <a:lnTo>
                    <a:pt x="1121" y="6234"/>
                  </a:lnTo>
                  <a:lnTo>
                    <a:pt x="1001" y="6117"/>
                  </a:lnTo>
                  <a:lnTo>
                    <a:pt x="1050" y="6008"/>
                  </a:lnTo>
                  <a:lnTo>
                    <a:pt x="955" y="5759"/>
                  </a:lnTo>
                  <a:lnTo>
                    <a:pt x="1102" y="5617"/>
                  </a:lnTo>
                  <a:lnTo>
                    <a:pt x="1146" y="5429"/>
                  </a:lnTo>
                  <a:lnTo>
                    <a:pt x="1039" y="5207"/>
                  </a:lnTo>
                  <a:lnTo>
                    <a:pt x="1151" y="5049"/>
                  </a:lnTo>
                  <a:lnTo>
                    <a:pt x="1509" y="4960"/>
                  </a:lnTo>
                  <a:lnTo>
                    <a:pt x="1501" y="4806"/>
                  </a:lnTo>
                  <a:lnTo>
                    <a:pt x="1705" y="4484"/>
                  </a:lnTo>
                  <a:lnTo>
                    <a:pt x="1691" y="4326"/>
                  </a:lnTo>
                  <a:lnTo>
                    <a:pt x="1806" y="4222"/>
                  </a:lnTo>
                  <a:lnTo>
                    <a:pt x="1683" y="3856"/>
                  </a:lnTo>
                  <a:lnTo>
                    <a:pt x="1481" y="3758"/>
                  </a:lnTo>
                  <a:lnTo>
                    <a:pt x="1345" y="3798"/>
                  </a:lnTo>
                  <a:lnTo>
                    <a:pt x="1149" y="3692"/>
                  </a:lnTo>
                  <a:lnTo>
                    <a:pt x="1010" y="3727"/>
                  </a:lnTo>
                  <a:lnTo>
                    <a:pt x="1031" y="3611"/>
                  </a:lnTo>
                  <a:lnTo>
                    <a:pt x="922" y="3599"/>
                  </a:lnTo>
                  <a:lnTo>
                    <a:pt x="837" y="3681"/>
                  </a:lnTo>
                  <a:lnTo>
                    <a:pt x="565" y="3608"/>
                  </a:lnTo>
                  <a:lnTo>
                    <a:pt x="262" y="3763"/>
                  </a:lnTo>
                  <a:lnTo>
                    <a:pt x="286" y="3654"/>
                  </a:lnTo>
                  <a:lnTo>
                    <a:pt x="565" y="3523"/>
                  </a:lnTo>
                  <a:lnTo>
                    <a:pt x="363" y="3452"/>
                  </a:lnTo>
                  <a:lnTo>
                    <a:pt x="510" y="3326"/>
                  </a:lnTo>
                  <a:lnTo>
                    <a:pt x="461" y="3196"/>
                  </a:lnTo>
                  <a:lnTo>
                    <a:pt x="313" y="3125"/>
                  </a:lnTo>
                  <a:lnTo>
                    <a:pt x="220" y="2960"/>
                  </a:lnTo>
                  <a:lnTo>
                    <a:pt x="172" y="2690"/>
                  </a:lnTo>
                  <a:lnTo>
                    <a:pt x="403" y="2546"/>
                  </a:lnTo>
                  <a:lnTo>
                    <a:pt x="348" y="2447"/>
                  </a:lnTo>
                  <a:lnTo>
                    <a:pt x="414" y="2308"/>
                  </a:lnTo>
                  <a:lnTo>
                    <a:pt x="351" y="2169"/>
                  </a:lnTo>
                  <a:lnTo>
                    <a:pt x="379" y="2086"/>
                  </a:lnTo>
                  <a:lnTo>
                    <a:pt x="226" y="1953"/>
                  </a:lnTo>
                  <a:lnTo>
                    <a:pt x="217" y="1756"/>
                  </a:lnTo>
                  <a:lnTo>
                    <a:pt x="117" y="1578"/>
                  </a:lnTo>
                  <a:lnTo>
                    <a:pt x="59" y="1328"/>
                  </a:lnTo>
                  <a:lnTo>
                    <a:pt x="79" y="1016"/>
                  </a:lnTo>
                  <a:lnTo>
                    <a:pt x="5" y="1006"/>
                  </a:lnTo>
                  <a:lnTo>
                    <a:pt x="54" y="943"/>
                  </a:lnTo>
                  <a:lnTo>
                    <a:pt x="0" y="868"/>
                  </a:lnTo>
                  <a:lnTo>
                    <a:pt x="164" y="432"/>
                  </a:lnTo>
                  <a:lnTo>
                    <a:pt x="479" y="120"/>
                  </a:lnTo>
                  <a:lnTo>
                    <a:pt x="494" y="12"/>
                  </a:lnTo>
                  <a:lnTo>
                    <a:pt x="565" y="0"/>
                  </a:lnTo>
                  <a:lnTo>
                    <a:pt x="819" y="178"/>
                  </a:lnTo>
                  <a:lnTo>
                    <a:pt x="635" y="437"/>
                  </a:lnTo>
                  <a:lnTo>
                    <a:pt x="706" y="770"/>
                  </a:lnTo>
                  <a:lnTo>
                    <a:pt x="832" y="705"/>
                  </a:lnTo>
                  <a:lnTo>
                    <a:pt x="1001" y="760"/>
                  </a:lnTo>
                  <a:lnTo>
                    <a:pt x="1043" y="683"/>
                  </a:lnTo>
                  <a:lnTo>
                    <a:pt x="1003" y="498"/>
                  </a:lnTo>
                  <a:lnTo>
                    <a:pt x="1064" y="467"/>
                  </a:lnTo>
                  <a:lnTo>
                    <a:pt x="1446" y="907"/>
                  </a:lnTo>
                  <a:lnTo>
                    <a:pt x="1698" y="1029"/>
                  </a:lnTo>
                  <a:lnTo>
                    <a:pt x="1509" y="1167"/>
                  </a:lnTo>
                  <a:lnTo>
                    <a:pt x="1648" y="1245"/>
                  </a:lnTo>
                  <a:lnTo>
                    <a:pt x="1689" y="1361"/>
                  </a:lnTo>
                  <a:lnTo>
                    <a:pt x="1820" y="1311"/>
                  </a:lnTo>
                  <a:lnTo>
                    <a:pt x="2106" y="1502"/>
                  </a:lnTo>
                  <a:lnTo>
                    <a:pt x="2175" y="1631"/>
                  </a:lnTo>
                  <a:lnTo>
                    <a:pt x="2514" y="1600"/>
                  </a:lnTo>
                  <a:lnTo>
                    <a:pt x="2658" y="1751"/>
                  </a:lnTo>
                  <a:lnTo>
                    <a:pt x="2751" y="1661"/>
                  </a:lnTo>
                  <a:lnTo>
                    <a:pt x="2988" y="1860"/>
                  </a:lnTo>
                  <a:lnTo>
                    <a:pt x="3132" y="1928"/>
                  </a:lnTo>
                  <a:lnTo>
                    <a:pt x="3132" y="1830"/>
                  </a:lnTo>
                  <a:lnTo>
                    <a:pt x="3195" y="1808"/>
                  </a:lnTo>
                  <a:lnTo>
                    <a:pt x="3517" y="2054"/>
                  </a:lnTo>
                  <a:lnTo>
                    <a:pt x="3761" y="2136"/>
                  </a:lnTo>
                  <a:lnTo>
                    <a:pt x="3880" y="2376"/>
                  </a:lnTo>
                  <a:lnTo>
                    <a:pt x="3970" y="2343"/>
                  </a:lnTo>
                  <a:lnTo>
                    <a:pt x="4399" y="2660"/>
                  </a:lnTo>
                  <a:lnTo>
                    <a:pt x="4557" y="2594"/>
                  </a:lnTo>
                  <a:lnTo>
                    <a:pt x="4907" y="2832"/>
                  </a:lnTo>
                  <a:lnTo>
                    <a:pt x="5164" y="2810"/>
                  </a:lnTo>
                  <a:lnTo>
                    <a:pt x="5234" y="3018"/>
                  </a:lnTo>
                  <a:lnTo>
                    <a:pt x="5589" y="3065"/>
                  </a:lnTo>
                  <a:lnTo>
                    <a:pt x="5728" y="3179"/>
                  </a:lnTo>
                  <a:lnTo>
                    <a:pt x="5824" y="3032"/>
                  </a:lnTo>
                  <a:lnTo>
                    <a:pt x="6012" y="3040"/>
                  </a:lnTo>
                  <a:lnTo>
                    <a:pt x="6258" y="3149"/>
                  </a:lnTo>
                  <a:lnTo>
                    <a:pt x="6258" y="3149"/>
                  </a:lnTo>
                  <a:close/>
                </a:path>
              </a:pathLst>
            </a:custGeom>
            <a:solidFill>
              <a:srgbClr val="2196F3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24">
              <a:extLst>
                <a:ext uri="{FF2B5EF4-FFF2-40B4-BE49-F238E27FC236}">
                  <a16:creationId xmlns:a16="http://schemas.microsoft.com/office/drawing/2014/main" id="{B474CC8A-E3B0-8A4C-A193-70990322200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11713" y="4035425"/>
              <a:ext cx="1817688" cy="1552575"/>
            </a:xfrm>
            <a:custGeom>
              <a:avLst/>
              <a:gdLst>
                <a:gd name="T0" fmla="*/ 3415 w 8019"/>
                <a:gd name="T1" fmla="*/ 5748 h 6848"/>
                <a:gd name="T2" fmla="*/ 3423 w 8019"/>
                <a:gd name="T3" fmla="*/ 5993 h 6848"/>
                <a:gd name="T4" fmla="*/ 3272 w 8019"/>
                <a:gd name="T5" fmla="*/ 6091 h 6848"/>
                <a:gd name="T6" fmla="*/ 2724 w 8019"/>
                <a:gd name="T7" fmla="*/ 6242 h 6848"/>
                <a:gd name="T8" fmla="*/ 2148 w 8019"/>
                <a:gd name="T9" fmla="*/ 6384 h 6848"/>
                <a:gd name="T10" fmla="*/ 1700 w 8019"/>
                <a:gd name="T11" fmla="*/ 6848 h 6848"/>
                <a:gd name="T12" fmla="*/ 1745 w 8019"/>
                <a:gd name="T13" fmla="*/ 6605 h 6848"/>
                <a:gd name="T14" fmla="*/ 1668 w 8019"/>
                <a:gd name="T15" fmla="*/ 6133 h 6848"/>
                <a:gd name="T16" fmla="*/ 1373 w 8019"/>
                <a:gd name="T17" fmla="*/ 5595 h 6848"/>
                <a:gd name="T18" fmla="*/ 1060 w 8019"/>
                <a:gd name="T19" fmla="*/ 5477 h 6848"/>
                <a:gd name="T20" fmla="*/ 707 w 8019"/>
                <a:gd name="T21" fmla="*/ 5718 h 6848"/>
                <a:gd name="T22" fmla="*/ 388 w 8019"/>
                <a:gd name="T23" fmla="*/ 5644 h 6848"/>
                <a:gd name="T24" fmla="*/ 232 w 8019"/>
                <a:gd name="T25" fmla="*/ 5220 h 6848"/>
                <a:gd name="T26" fmla="*/ 655 w 8019"/>
                <a:gd name="T27" fmla="*/ 5521 h 6848"/>
                <a:gd name="T28" fmla="*/ 650 w 8019"/>
                <a:gd name="T29" fmla="*/ 5057 h 6848"/>
                <a:gd name="T30" fmla="*/ 342 w 8019"/>
                <a:gd name="T31" fmla="*/ 5157 h 6848"/>
                <a:gd name="T32" fmla="*/ 96 w 8019"/>
                <a:gd name="T33" fmla="*/ 4893 h 6848"/>
                <a:gd name="T34" fmla="*/ 47 w 8019"/>
                <a:gd name="T35" fmla="*/ 4254 h 6848"/>
                <a:gd name="T36" fmla="*/ 317 w 8019"/>
                <a:gd name="T37" fmla="*/ 3992 h 6848"/>
                <a:gd name="T38" fmla="*/ 336 w 8019"/>
                <a:gd name="T39" fmla="*/ 3448 h 6848"/>
                <a:gd name="T40" fmla="*/ 1201 w 8019"/>
                <a:gd name="T41" fmla="*/ 3415 h 6848"/>
                <a:gd name="T42" fmla="*/ 1813 w 8019"/>
                <a:gd name="T43" fmla="*/ 3241 h 6848"/>
                <a:gd name="T44" fmla="*/ 2524 w 8019"/>
                <a:gd name="T45" fmla="*/ 3099 h 6848"/>
                <a:gd name="T46" fmla="*/ 3275 w 8019"/>
                <a:gd name="T47" fmla="*/ 2692 h 6848"/>
                <a:gd name="T48" fmla="*/ 3573 w 8019"/>
                <a:gd name="T49" fmla="*/ 2282 h 6848"/>
                <a:gd name="T50" fmla="*/ 3701 w 8019"/>
                <a:gd name="T51" fmla="*/ 2332 h 6848"/>
                <a:gd name="T52" fmla="*/ 4171 w 8019"/>
                <a:gd name="T53" fmla="*/ 2250 h 6848"/>
                <a:gd name="T54" fmla="*/ 5080 w 8019"/>
                <a:gd name="T55" fmla="*/ 1434 h 6848"/>
                <a:gd name="T56" fmla="*/ 5625 w 8019"/>
                <a:gd name="T57" fmla="*/ 1207 h 6848"/>
                <a:gd name="T58" fmla="*/ 5789 w 8019"/>
                <a:gd name="T59" fmla="*/ 720 h 6848"/>
                <a:gd name="T60" fmla="*/ 6191 w 8019"/>
                <a:gd name="T61" fmla="*/ 873 h 6848"/>
                <a:gd name="T62" fmla="*/ 6400 w 8019"/>
                <a:gd name="T63" fmla="*/ 453 h 6848"/>
                <a:gd name="T64" fmla="*/ 6700 w 8019"/>
                <a:gd name="T65" fmla="*/ 234 h 6848"/>
                <a:gd name="T66" fmla="*/ 6998 w 8019"/>
                <a:gd name="T67" fmla="*/ 262 h 6848"/>
                <a:gd name="T68" fmla="*/ 7421 w 8019"/>
                <a:gd name="T69" fmla="*/ 402 h 6848"/>
                <a:gd name="T70" fmla="*/ 7912 w 8019"/>
                <a:gd name="T71" fmla="*/ 70 h 6848"/>
                <a:gd name="T72" fmla="*/ 8019 w 8019"/>
                <a:gd name="T73" fmla="*/ 60 h 6848"/>
                <a:gd name="T74" fmla="*/ 7612 w 8019"/>
                <a:gd name="T75" fmla="*/ 636 h 6848"/>
                <a:gd name="T76" fmla="*/ 6542 w 8019"/>
                <a:gd name="T77" fmla="*/ 1529 h 6848"/>
                <a:gd name="T78" fmla="*/ 6023 w 8019"/>
                <a:gd name="T79" fmla="*/ 1922 h 6848"/>
                <a:gd name="T80" fmla="*/ 5677 w 8019"/>
                <a:gd name="T81" fmla="*/ 2436 h 6848"/>
                <a:gd name="T82" fmla="*/ 5655 w 8019"/>
                <a:gd name="T83" fmla="*/ 2624 h 6848"/>
                <a:gd name="T84" fmla="*/ 4877 w 8019"/>
                <a:gd name="T85" fmla="*/ 2952 h 6848"/>
                <a:gd name="T86" fmla="*/ 4473 w 8019"/>
                <a:gd name="T87" fmla="*/ 3372 h 6848"/>
                <a:gd name="T88" fmla="*/ 4219 w 8019"/>
                <a:gd name="T89" fmla="*/ 3312 h 6848"/>
                <a:gd name="T90" fmla="*/ 3600 w 8019"/>
                <a:gd name="T91" fmla="*/ 3656 h 6848"/>
                <a:gd name="T92" fmla="*/ 3499 w 8019"/>
                <a:gd name="T93" fmla="*/ 4797 h 6848"/>
                <a:gd name="T94" fmla="*/ 3365 w 8019"/>
                <a:gd name="T95" fmla="*/ 5212 h 6848"/>
                <a:gd name="T96" fmla="*/ 3602 w 8019"/>
                <a:gd name="T97" fmla="*/ 5936 h 6848"/>
                <a:gd name="T98" fmla="*/ 4211 w 8019"/>
                <a:gd name="T99" fmla="*/ 3503 h 6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019" h="6848">
                  <a:moveTo>
                    <a:pt x="3602" y="5936"/>
                  </a:moveTo>
                  <a:lnTo>
                    <a:pt x="3475" y="5723"/>
                  </a:lnTo>
                  <a:lnTo>
                    <a:pt x="3456" y="5827"/>
                  </a:lnTo>
                  <a:lnTo>
                    <a:pt x="3415" y="5748"/>
                  </a:lnTo>
                  <a:lnTo>
                    <a:pt x="3371" y="5827"/>
                  </a:lnTo>
                  <a:lnTo>
                    <a:pt x="3439" y="5950"/>
                  </a:lnTo>
                  <a:lnTo>
                    <a:pt x="3584" y="5982"/>
                  </a:lnTo>
                  <a:lnTo>
                    <a:pt x="3423" y="5993"/>
                  </a:lnTo>
                  <a:lnTo>
                    <a:pt x="3428" y="5939"/>
                  </a:lnTo>
                  <a:lnTo>
                    <a:pt x="3352" y="5914"/>
                  </a:lnTo>
                  <a:lnTo>
                    <a:pt x="3373" y="5969"/>
                  </a:lnTo>
                  <a:lnTo>
                    <a:pt x="3272" y="6091"/>
                  </a:lnTo>
                  <a:lnTo>
                    <a:pt x="3071" y="6166"/>
                  </a:lnTo>
                  <a:lnTo>
                    <a:pt x="3090" y="6242"/>
                  </a:lnTo>
                  <a:lnTo>
                    <a:pt x="2755" y="6128"/>
                  </a:lnTo>
                  <a:lnTo>
                    <a:pt x="2724" y="6242"/>
                  </a:lnTo>
                  <a:lnTo>
                    <a:pt x="2459" y="6425"/>
                  </a:lnTo>
                  <a:lnTo>
                    <a:pt x="2254" y="6373"/>
                  </a:lnTo>
                  <a:lnTo>
                    <a:pt x="2192" y="6430"/>
                  </a:lnTo>
                  <a:lnTo>
                    <a:pt x="2148" y="6384"/>
                  </a:lnTo>
                  <a:lnTo>
                    <a:pt x="2012" y="6408"/>
                  </a:lnTo>
                  <a:lnTo>
                    <a:pt x="1927" y="6476"/>
                  </a:lnTo>
                  <a:lnTo>
                    <a:pt x="1856" y="6707"/>
                  </a:lnTo>
                  <a:lnTo>
                    <a:pt x="1700" y="6848"/>
                  </a:lnTo>
                  <a:lnTo>
                    <a:pt x="1499" y="6714"/>
                  </a:lnTo>
                  <a:lnTo>
                    <a:pt x="1515" y="6616"/>
                  </a:lnTo>
                  <a:lnTo>
                    <a:pt x="1622" y="6556"/>
                  </a:lnTo>
                  <a:lnTo>
                    <a:pt x="1745" y="6605"/>
                  </a:lnTo>
                  <a:lnTo>
                    <a:pt x="1690" y="6531"/>
                  </a:lnTo>
                  <a:lnTo>
                    <a:pt x="1848" y="6239"/>
                  </a:lnTo>
                  <a:lnTo>
                    <a:pt x="1843" y="6154"/>
                  </a:lnTo>
                  <a:lnTo>
                    <a:pt x="1668" y="6133"/>
                  </a:lnTo>
                  <a:lnTo>
                    <a:pt x="1635" y="6078"/>
                  </a:lnTo>
                  <a:lnTo>
                    <a:pt x="1657" y="5851"/>
                  </a:lnTo>
                  <a:lnTo>
                    <a:pt x="1345" y="5773"/>
                  </a:lnTo>
                  <a:lnTo>
                    <a:pt x="1373" y="5595"/>
                  </a:lnTo>
                  <a:lnTo>
                    <a:pt x="1313" y="5535"/>
                  </a:lnTo>
                  <a:lnTo>
                    <a:pt x="1199" y="5592"/>
                  </a:lnTo>
                  <a:lnTo>
                    <a:pt x="1217" y="5453"/>
                  </a:lnTo>
                  <a:lnTo>
                    <a:pt x="1060" y="5477"/>
                  </a:lnTo>
                  <a:lnTo>
                    <a:pt x="1065" y="5549"/>
                  </a:lnTo>
                  <a:lnTo>
                    <a:pt x="939" y="5660"/>
                  </a:lnTo>
                  <a:lnTo>
                    <a:pt x="762" y="5718"/>
                  </a:lnTo>
                  <a:lnTo>
                    <a:pt x="707" y="5718"/>
                  </a:lnTo>
                  <a:lnTo>
                    <a:pt x="650" y="5565"/>
                  </a:lnTo>
                  <a:lnTo>
                    <a:pt x="407" y="5494"/>
                  </a:lnTo>
                  <a:lnTo>
                    <a:pt x="360" y="5549"/>
                  </a:lnTo>
                  <a:lnTo>
                    <a:pt x="388" y="5644"/>
                  </a:lnTo>
                  <a:lnTo>
                    <a:pt x="227" y="5655"/>
                  </a:lnTo>
                  <a:lnTo>
                    <a:pt x="271" y="5489"/>
                  </a:lnTo>
                  <a:lnTo>
                    <a:pt x="140" y="5227"/>
                  </a:lnTo>
                  <a:lnTo>
                    <a:pt x="232" y="5220"/>
                  </a:lnTo>
                  <a:lnTo>
                    <a:pt x="259" y="5330"/>
                  </a:lnTo>
                  <a:lnTo>
                    <a:pt x="377" y="5396"/>
                  </a:lnTo>
                  <a:lnTo>
                    <a:pt x="557" y="5393"/>
                  </a:lnTo>
                  <a:lnTo>
                    <a:pt x="655" y="5521"/>
                  </a:lnTo>
                  <a:lnTo>
                    <a:pt x="598" y="5278"/>
                  </a:lnTo>
                  <a:lnTo>
                    <a:pt x="740" y="5212"/>
                  </a:lnTo>
                  <a:lnTo>
                    <a:pt x="740" y="5109"/>
                  </a:lnTo>
                  <a:lnTo>
                    <a:pt x="650" y="5057"/>
                  </a:lnTo>
                  <a:lnTo>
                    <a:pt x="642" y="5157"/>
                  </a:lnTo>
                  <a:lnTo>
                    <a:pt x="529" y="5054"/>
                  </a:lnTo>
                  <a:lnTo>
                    <a:pt x="405" y="5043"/>
                  </a:lnTo>
                  <a:lnTo>
                    <a:pt x="342" y="5157"/>
                  </a:lnTo>
                  <a:lnTo>
                    <a:pt x="175" y="5127"/>
                  </a:lnTo>
                  <a:lnTo>
                    <a:pt x="126" y="4996"/>
                  </a:lnTo>
                  <a:lnTo>
                    <a:pt x="199" y="4910"/>
                  </a:lnTo>
                  <a:lnTo>
                    <a:pt x="96" y="4893"/>
                  </a:lnTo>
                  <a:lnTo>
                    <a:pt x="12" y="4754"/>
                  </a:lnTo>
                  <a:lnTo>
                    <a:pt x="101" y="4434"/>
                  </a:lnTo>
                  <a:lnTo>
                    <a:pt x="0" y="4366"/>
                  </a:lnTo>
                  <a:lnTo>
                    <a:pt x="47" y="4254"/>
                  </a:lnTo>
                  <a:lnTo>
                    <a:pt x="317" y="4352"/>
                  </a:lnTo>
                  <a:lnTo>
                    <a:pt x="418" y="4210"/>
                  </a:lnTo>
                  <a:lnTo>
                    <a:pt x="396" y="4039"/>
                  </a:lnTo>
                  <a:lnTo>
                    <a:pt x="317" y="3992"/>
                  </a:lnTo>
                  <a:lnTo>
                    <a:pt x="259" y="3828"/>
                  </a:lnTo>
                  <a:lnTo>
                    <a:pt x="306" y="3686"/>
                  </a:lnTo>
                  <a:lnTo>
                    <a:pt x="382" y="3664"/>
                  </a:lnTo>
                  <a:lnTo>
                    <a:pt x="336" y="3448"/>
                  </a:lnTo>
                  <a:lnTo>
                    <a:pt x="467" y="3353"/>
                  </a:lnTo>
                  <a:lnTo>
                    <a:pt x="751" y="3372"/>
                  </a:lnTo>
                  <a:lnTo>
                    <a:pt x="967" y="3438"/>
                  </a:lnTo>
                  <a:lnTo>
                    <a:pt x="1201" y="3415"/>
                  </a:lnTo>
                  <a:lnTo>
                    <a:pt x="1406" y="3511"/>
                  </a:lnTo>
                  <a:lnTo>
                    <a:pt x="1546" y="3385"/>
                  </a:lnTo>
                  <a:lnTo>
                    <a:pt x="1553" y="3296"/>
                  </a:lnTo>
                  <a:lnTo>
                    <a:pt x="1813" y="3241"/>
                  </a:lnTo>
                  <a:lnTo>
                    <a:pt x="2105" y="3304"/>
                  </a:lnTo>
                  <a:lnTo>
                    <a:pt x="2161" y="3184"/>
                  </a:lnTo>
                  <a:lnTo>
                    <a:pt x="2337" y="3085"/>
                  </a:lnTo>
                  <a:lnTo>
                    <a:pt x="2524" y="3099"/>
                  </a:lnTo>
                  <a:lnTo>
                    <a:pt x="2531" y="2831"/>
                  </a:lnTo>
                  <a:lnTo>
                    <a:pt x="2582" y="2753"/>
                  </a:lnTo>
                  <a:lnTo>
                    <a:pt x="3090" y="2591"/>
                  </a:lnTo>
                  <a:lnTo>
                    <a:pt x="3275" y="2692"/>
                  </a:lnTo>
                  <a:lnTo>
                    <a:pt x="3390" y="2491"/>
                  </a:lnTo>
                  <a:lnTo>
                    <a:pt x="3330" y="2408"/>
                  </a:lnTo>
                  <a:lnTo>
                    <a:pt x="3471" y="2282"/>
                  </a:lnTo>
                  <a:lnTo>
                    <a:pt x="3573" y="2282"/>
                  </a:lnTo>
                  <a:lnTo>
                    <a:pt x="3712" y="2474"/>
                  </a:lnTo>
                  <a:lnTo>
                    <a:pt x="3917" y="2520"/>
                  </a:lnTo>
                  <a:lnTo>
                    <a:pt x="3903" y="2375"/>
                  </a:lnTo>
                  <a:lnTo>
                    <a:pt x="3701" y="2332"/>
                  </a:lnTo>
                  <a:lnTo>
                    <a:pt x="3715" y="2225"/>
                  </a:lnTo>
                  <a:lnTo>
                    <a:pt x="3783" y="2269"/>
                  </a:lnTo>
                  <a:lnTo>
                    <a:pt x="3906" y="2162"/>
                  </a:lnTo>
                  <a:lnTo>
                    <a:pt x="4171" y="2250"/>
                  </a:lnTo>
                  <a:lnTo>
                    <a:pt x="4247" y="2105"/>
                  </a:lnTo>
                  <a:lnTo>
                    <a:pt x="4720" y="1917"/>
                  </a:lnTo>
                  <a:lnTo>
                    <a:pt x="4881" y="1567"/>
                  </a:lnTo>
                  <a:lnTo>
                    <a:pt x="5080" y="1434"/>
                  </a:lnTo>
                  <a:lnTo>
                    <a:pt x="5063" y="1354"/>
                  </a:lnTo>
                  <a:lnTo>
                    <a:pt x="5342" y="1212"/>
                  </a:lnTo>
                  <a:lnTo>
                    <a:pt x="5538" y="1261"/>
                  </a:lnTo>
                  <a:lnTo>
                    <a:pt x="5625" y="1207"/>
                  </a:lnTo>
                  <a:lnTo>
                    <a:pt x="5655" y="1109"/>
                  </a:lnTo>
                  <a:lnTo>
                    <a:pt x="5606" y="1040"/>
                  </a:lnTo>
                  <a:lnTo>
                    <a:pt x="5726" y="712"/>
                  </a:lnTo>
                  <a:lnTo>
                    <a:pt x="5789" y="720"/>
                  </a:lnTo>
                  <a:lnTo>
                    <a:pt x="5874" y="988"/>
                  </a:lnTo>
                  <a:lnTo>
                    <a:pt x="5925" y="1011"/>
                  </a:lnTo>
                  <a:lnTo>
                    <a:pt x="6081" y="800"/>
                  </a:lnTo>
                  <a:lnTo>
                    <a:pt x="6191" y="873"/>
                  </a:lnTo>
                  <a:lnTo>
                    <a:pt x="6313" y="843"/>
                  </a:lnTo>
                  <a:lnTo>
                    <a:pt x="6362" y="696"/>
                  </a:lnTo>
                  <a:lnTo>
                    <a:pt x="6305" y="576"/>
                  </a:lnTo>
                  <a:lnTo>
                    <a:pt x="6400" y="453"/>
                  </a:lnTo>
                  <a:lnTo>
                    <a:pt x="6474" y="470"/>
                  </a:lnTo>
                  <a:lnTo>
                    <a:pt x="6660" y="349"/>
                  </a:lnTo>
                  <a:lnTo>
                    <a:pt x="6567" y="208"/>
                  </a:lnTo>
                  <a:lnTo>
                    <a:pt x="6700" y="234"/>
                  </a:lnTo>
                  <a:lnTo>
                    <a:pt x="6720" y="123"/>
                  </a:lnTo>
                  <a:lnTo>
                    <a:pt x="6780" y="183"/>
                  </a:lnTo>
                  <a:lnTo>
                    <a:pt x="6861" y="57"/>
                  </a:lnTo>
                  <a:lnTo>
                    <a:pt x="6998" y="262"/>
                  </a:lnTo>
                  <a:lnTo>
                    <a:pt x="7009" y="188"/>
                  </a:lnTo>
                  <a:lnTo>
                    <a:pt x="7061" y="188"/>
                  </a:lnTo>
                  <a:lnTo>
                    <a:pt x="7159" y="385"/>
                  </a:lnTo>
                  <a:lnTo>
                    <a:pt x="7421" y="402"/>
                  </a:lnTo>
                  <a:lnTo>
                    <a:pt x="7590" y="363"/>
                  </a:lnTo>
                  <a:lnTo>
                    <a:pt x="7716" y="218"/>
                  </a:lnTo>
                  <a:lnTo>
                    <a:pt x="7716" y="139"/>
                  </a:lnTo>
                  <a:lnTo>
                    <a:pt x="7912" y="70"/>
                  </a:lnTo>
                  <a:lnTo>
                    <a:pt x="7924" y="0"/>
                  </a:lnTo>
                  <a:lnTo>
                    <a:pt x="7978" y="24"/>
                  </a:lnTo>
                  <a:lnTo>
                    <a:pt x="7980" y="85"/>
                  </a:lnTo>
                  <a:lnTo>
                    <a:pt x="8019" y="60"/>
                  </a:lnTo>
                  <a:lnTo>
                    <a:pt x="7983" y="133"/>
                  </a:lnTo>
                  <a:lnTo>
                    <a:pt x="7683" y="548"/>
                  </a:lnTo>
                  <a:lnTo>
                    <a:pt x="7511" y="666"/>
                  </a:lnTo>
                  <a:lnTo>
                    <a:pt x="7612" y="636"/>
                  </a:lnTo>
                  <a:lnTo>
                    <a:pt x="7385" y="906"/>
                  </a:lnTo>
                  <a:lnTo>
                    <a:pt x="6741" y="1311"/>
                  </a:lnTo>
                  <a:lnTo>
                    <a:pt x="6635" y="1527"/>
                  </a:lnTo>
                  <a:lnTo>
                    <a:pt x="6542" y="1529"/>
                  </a:lnTo>
                  <a:lnTo>
                    <a:pt x="6594" y="1583"/>
                  </a:lnTo>
                  <a:lnTo>
                    <a:pt x="6509" y="1616"/>
                  </a:lnTo>
                  <a:lnTo>
                    <a:pt x="6537" y="1658"/>
                  </a:lnTo>
                  <a:lnTo>
                    <a:pt x="6023" y="1922"/>
                  </a:lnTo>
                  <a:lnTo>
                    <a:pt x="5683" y="2174"/>
                  </a:lnTo>
                  <a:lnTo>
                    <a:pt x="5568" y="2365"/>
                  </a:lnTo>
                  <a:lnTo>
                    <a:pt x="5630" y="2449"/>
                  </a:lnTo>
                  <a:lnTo>
                    <a:pt x="5677" y="2436"/>
                  </a:lnTo>
                  <a:lnTo>
                    <a:pt x="5663" y="2335"/>
                  </a:lnTo>
                  <a:lnTo>
                    <a:pt x="5680" y="2383"/>
                  </a:lnTo>
                  <a:lnTo>
                    <a:pt x="5683" y="2484"/>
                  </a:lnTo>
                  <a:lnTo>
                    <a:pt x="5655" y="2624"/>
                  </a:lnTo>
                  <a:lnTo>
                    <a:pt x="5601" y="2684"/>
                  </a:lnTo>
                  <a:lnTo>
                    <a:pt x="5628" y="2725"/>
                  </a:lnTo>
                  <a:lnTo>
                    <a:pt x="5085" y="3000"/>
                  </a:lnTo>
                  <a:lnTo>
                    <a:pt x="4877" y="2952"/>
                  </a:lnTo>
                  <a:lnTo>
                    <a:pt x="4738" y="2987"/>
                  </a:lnTo>
                  <a:lnTo>
                    <a:pt x="4733" y="2940"/>
                  </a:lnTo>
                  <a:lnTo>
                    <a:pt x="4580" y="2995"/>
                  </a:lnTo>
                  <a:lnTo>
                    <a:pt x="4473" y="3372"/>
                  </a:lnTo>
                  <a:lnTo>
                    <a:pt x="4323" y="3503"/>
                  </a:lnTo>
                  <a:lnTo>
                    <a:pt x="4337" y="3574"/>
                  </a:lnTo>
                  <a:lnTo>
                    <a:pt x="4234" y="3495"/>
                  </a:lnTo>
                  <a:lnTo>
                    <a:pt x="4219" y="3312"/>
                  </a:lnTo>
                  <a:lnTo>
                    <a:pt x="4130" y="3639"/>
                  </a:lnTo>
                  <a:lnTo>
                    <a:pt x="4100" y="3465"/>
                  </a:lnTo>
                  <a:lnTo>
                    <a:pt x="3993" y="3440"/>
                  </a:lnTo>
                  <a:lnTo>
                    <a:pt x="3600" y="3656"/>
                  </a:lnTo>
                  <a:lnTo>
                    <a:pt x="3410" y="4069"/>
                  </a:lnTo>
                  <a:lnTo>
                    <a:pt x="3371" y="4289"/>
                  </a:lnTo>
                  <a:lnTo>
                    <a:pt x="3428" y="4683"/>
                  </a:lnTo>
                  <a:lnTo>
                    <a:pt x="3499" y="4797"/>
                  </a:lnTo>
                  <a:lnTo>
                    <a:pt x="3461" y="4833"/>
                  </a:lnTo>
                  <a:lnTo>
                    <a:pt x="3518" y="4838"/>
                  </a:lnTo>
                  <a:lnTo>
                    <a:pt x="3496" y="5068"/>
                  </a:lnTo>
                  <a:lnTo>
                    <a:pt x="3365" y="5212"/>
                  </a:lnTo>
                  <a:lnTo>
                    <a:pt x="3456" y="5190"/>
                  </a:lnTo>
                  <a:lnTo>
                    <a:pt x="3611" y="5922"/>
                  </a:lnTo>
                  <a:lnTo>
                    <a:pt x="3602" y="5936"/>
                  </a:lnTo>
                  <a:lnTo>
                    <a:pt x="3602" y="5936"/>
                  </a:lnTo>
                  <a:close/>
                  <a:moveTo>
                    <a:pt x="4294" y="3555"/>
                  </a:moveTo>
                  <a:lnTo>
                    <a:pt x="4266" y="3612"/>
                  </a:lnTo>
                  <a:lnTo>
                    <a:pt x="4192" y="3538"/>
                  </a:lnTo>
                  <a:lnTo>
                    <a:pt x="4211" y="3503"/>
                  </a:lnTo>
                  <a:lnTo>
                    <a:pt x="4294" y="3555"/>
                  </a:lnTo>
                  <a:lnTo>
                    <a:pt x="4294" y="3555"/>
                  </a:lnTo>
                  <a:close/>
                </a:path>
              </a:pathLst>
            </a:custGeom>
            <a:solidFill>
              <a:srgbClr val="E74C3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25">
              <a:extLst>
                <a:ext uri="{FF2B5EF4-FFF2-40B4-BE49-F238E27FC236}">
                  <a16:creationId xmlns:a16="http://schemas.microsoft.com/office/drawing/2014/main" id="{3A26CE6F-D544-3FA0-B9E9-D90E0D19488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8513" y="3227388"/>
              <a:ext cx="1323975" cy="1141413"/>
            </a:xfrm>
            <a:custGeom>
              <a:avLst/>
              <a:gdLst>
                <a:gd name="T0" fmla="*/ 5267 w 5841"/>
                <a:gd name="T1" fmla="*/ 1311 h 5033"/>
                <a:gd name="T2" fmla="*/ 5300 w 5841"/>
                <a:gd name="T3" fmla="*/ 1802 h 5033"/>
                <a:gd name="T4" fmla="*/ 5464 w 5841"/>
                <a:gd name="T5" fmla="*/ 1879 h 5033"/>
                <a:gd name="T6" fmla="*/ 5251 w 5841"/>
                <a:gd name="T7" fmla="*/ 2182 h 5033"/>
                <a:gd name="T8" fmla="*/ 4954 w 5841"/>
                <a:gd name="T9" fmla="*/ 2436 h 5033"/>
                <a:gd name="T10" fmla="*/ 4680 w 5841"/>
                <a:gd name="T11" fmla="*/ 2567 h 5033"/>
                <a:gd name="T12" fmla="*/ 4844 w 5841"/>
                <a:gd name="T13" fmla="*/ 2665 h 5033"/>
                <a:gd name="T14" fmla="*/ 4075 w 5841"/>
                <a:gd name="T15" fmla="*/ 2924 h 5033"/>
                <a:gd name="T16" fmla="*/ 3728 w 5841"/>
                <a:gd name="T17" fmla="*/ 2946 h 5033"/>
                <a:gd name="T18" fmla="*/ 3706 w 5841"/>
                <a:gd name="T19" fmla="*/ 3107 h 5033"/>
                <a:gd name="T20" fmla="*/ 3886 w 5841"/>
                <a:gd name="T21" fmla="*/ 3067 h 5033"/>
                <a:gd name="T22" fmla="*/ 4077 w 5841"/>
                <a:gd name="T23" fmla="*/ 2979 h 5033"/>
                <a:gd name="T24" fmla="*/ 3221 w 5841"/>
                <a:gd name="T25" fmla="*/ 3561 h 5033"/>
                <a:gd name="T26" fmla="*/ 3013 w 5841"/>
                <a:gd name="T27" fmla="*/ 3779 h 5033"/>
                <a:gd name="T28" fmla="*/ 2456 w 5841"/>
                <a:gd name="T29" fmla="*/ 3946 h 5033"/>
                <a:gd name="T30" fmla="*/ 2295 w 5841"/>
                <a:gd name="T31" fmla="*/ 3823 h 5033"/>
                <a:gd name="T32" fmla="*/ 2017 w 5841"/>
                <a:gd name="T33" fmla="*/ 3684 h 5033"/>
                <a:gd name="T34" fmla="*/ 1957 w 5841"/>
                <a:gd name="T35" fmla="*/ 3910 h 5033"/>
                <a:gd name="T36" fmla="*/ 1602 w 5841"/>
                <a:gd name="T37" fmla="*/ 4137 h 5033"/>
                <a:gd name="T38" fmla="*/ 1488 w 5841"/>
                <a:gd name="T39" fmla="*/ 4434 h 5033"/>
                <a:gd name="T40" fmla="*/ 1171 w 5841"/>
                <a:gd name="T41" fmla="*/ 4549 h 5033"/>
                <a:gd name="T42" fmla="*/ 903 w 5841"/>
                <a:gd name="T43" fmla="*/ 4601 h 5033"/>
                <a:gd name="T44" fmla="*/ 835 w 5841"/>
                <a:gd name="T45" fmla="*/ 4822 h 5033"/>
                <a:gd name="T46" fmla="*/ 183 w 5841"/>
                <a:gd name="T47" fmla="*/ 5033 h 5033"/>
                <a:gd name="T48" fmla="*/ 330 w 5841"/>
                <a:gd name="T49" fmla="*/ 4459 h 5033"/>
                <a:gd name="T50" fmla="*/ 685 w 5841"/>
                <a:gd name="T51" fmla="*/ 4019 h 5033"/>
                <a:gd name="T52" fmla="*/ 723 w 5841"/>
                <a:gd name="T53" fmla="*/ 3547 h 5033"/>
                <a:gd name="T54" fmla="*/ 609 w 5841"/>
                <a:gd name="T55" fmla="*/ 2987 h 5033"/>
                <a:gd name="T56" fmla="*/ 592 w 5841"/>
                <a:gd name="T57" fmla="*/ 2736 h 5033"/>
                <a:gd name="T58" fmla="*/ 871 w 5841"/>
                <a:gd name="T59" fmla="*/ 2927 h 5033"/>
                <a:gd name="T60" fmla="*/ 1138 w 5841"/>
                <a:gd name="T61" fmla="*/ 2900 h 5033"/>
                <a:gd name="T62" fmla="*/ 1249 w 5841"/>
                <a:gd name="T63" fmla="*/ 2736 h 5033"/>
                <a:gd name="T64" fmla="*/ 895 w 5841"/>
                <a:gd name="T65" fmla="*/ 2182 h 5033"/>
                <a:gd name="T66" fmla="*/ 1193 w 5841"/>
                <a:gd name="T67" fmla="*/ 1545 h 5033"/>
                <a:gd name="T68" fmla="*/ 1790 w 5841"/>
                <a:gd name="T69" fmla="*/ 1321 h 5033"/>
                <a:gd name="T70" fmla="*/ 1962 w 5841"/>
                <a:gd name="T71" fmla="*/ 860 h 5033"/>
                <a:gd name="T72" fmla="*/ 2033 w 5841"/>
                <a:gd name="T73" fmla="*/ 535 h 5033"/>
                <a:gd name="T74" fmla="*/ 2426 w 5841"/>
                <a:gd name="T75" fmla="*/ 85 h 5033"/>
                <a:gd name="T76" fmla="*/ 2956 w 5841"/>
                <a:gd name="T77" fmla="*/ 191 h 5033"/>
                <a:gd name="T78" fmla="*/ 3523 w 5841"/>
                <a:gd name="T79" fmla="*/ 268 h 5033"/>
                <a:gd name="T80" fmla="*/ 3646 w 5841"/>
                <a:gd name="T81" fmla="*/ 576 h 5033"/>
                <a:gd name="T82" fmla="*/ 4192 w 5841"/>
                <a:gd name="T83" fmla="*/ 450 h 5033"/>
                <a:gd name="T84" fmla="*/ 4378 w 5841"/>
                <a:gd name="T85" fmla="*/ 385 h 5033"/>
                <a:gd name="T86" fmla="*/ 4735 w 5841"/>
                <a:gd name="T87" fmla="*/ 221 h 5033"/>
                <a:gd name="T88" fmla="*/ 5347 w 5841"/>
                <a:gd name="T89" fmla="*/ 467 h 5033"/>
                <a:gd name="T90" fmla="*/ 5546 w 5841"/>
                <a:gd name="T91" fmla="*/ 573 h 5033"/>
                <a:gd name="T92" fmla="*/ 5841 w 5841"/>
                <a:gd name="T93" fmla="*/ 915 h 5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841" h="5033">
                  <a:moveTo>
                    <a:pt x="5841" y="915"/>
                  </a:moveTo>
                  <a:lnTo>
                    <a:pt x="5494" y="1041"/>
                  </a:lnTo>
                  <a:lnTo>
                    <a:pt x="5267" y="1311"/>
                  </a:lnTo>
                  <a:lnTo>
                    <a:pt x="5254" y="1491"/>
                  </a:lnTo>
                  <a:lnTo>
                    <a:pt x="5385" y="1772"/>
                  </a:lnTo>
                  <a:lnTo>
                    <a:pt x="5300" y="1802"/>
                  </a:lnTo>
                  <a:lnTo>
                    <a:pt x="5406" y="1827"/>
                  </a:lnTo>
                  <a:lnTo>
                    <a:pt x="5365" y="1884"/>
                  </a:lnTo>
                  <a:lnTo>
                    <a:pt x="5464" y="1879"/>
                  </a:lnTo>
                  <a:lnTo>
                    <a:pt x="5191" y="2108"/>
                  </a:lnTo>
                  <a:lnTo>
                    <a:pt x="5166" y="2234"/>
                  </a:lnTo>
                  <a:lnTo>
                    <a:pt x="5251" y="2182"/>
                  </a:lnTo>
                  <a:lnTo>
                    <a:pt x="5144" y="2313"/>
                  </a:lnTo>
                  <a:lnTo>
                    <a:pt x="5202" y="2289"/>
                  </a:lnTo>
                  <a:lnTo>
                    <a:pt x="4954" y="2436"/>
                  </a:lnTo>
                  <a:lnTo>
                    <a:pt x="4861" y="2607"/>
                  </a:lnTo>
                  <a:lnTo>
                    <a:pt x="4896" y="2629"/>
                  </a:lnTo>
                  <a:lnTo>
                    <a:pt x="4680" y="2567"/>
                  </a:lnTo>
                  <a:lnTo>
                    <a:pt x="4624" y="2491"/>
                  </a:lnTo>
                  <a:lnTo>
                    <a:pt x="4640" y="2561"/>
                  </a:lnTo>
                  <a:lnTo>
                    <a:pt x="4844" y="2665"/>
                  </a:lnTo>
                  <a:lnTo>
                    <a:pt x="3960" y="3012"/>
                  </a:lnTo>
                  <a:lnTo>
                    <a:pt x="3930" y="2971"/>
                  </a:lnTo>
                  <a:lnTo>
                    <a:pt x="4075" y="2924"/>
                  </a:lnTo>
                  <a:lnTo>
                    <a:pt x="4063" y="2788"/>
                  </a:lnTo>
                  <a:lnTo>
                    <a:pt x="3935" y="2772"/>
                  </a:lnTo>
                  <a:lnTo>
                    <a:pt x="3728" y="2946"/>
                  </a:lnTo>
                  <a:lnTo>
                    <a:pt x="3640" y="3216"/>
                  </a:lnTo>
                  <a:lnTo>
                    <a:pt x="3747" y="3135"/>
                  </a:lnTo>
                  <a:lnTo>
                    <a:pt x="3706" y="3107"/>
                  </a:lnTo>
                  <a:lnTo>
                    <a:pt x="3755" y="3029"/>
                  </a:lnTo>
                  <a:lnTo>
                    <a:pt x="3897" y="2987"/>
                  </a:lnTo>
                  <a:lnTo>
                    <a:pt x="3886" y="3067"/>
                  </a:lnTo>
                  <a:lnTo>
                    <a:pt x="3799" y="3083"/>
                  </a:lnTo>
                  <a:lnTo>
                    <a:pt x="3840" y="3107"/>
                  </a:lnTo>
                  <a:lnTo>
                    <a:pt x="4077" y="2979"/>
                  </a:lnTo>
                  <a:lnTo>
                    <a:pt x="3698" y="3216"/>
                  </a:lnTo>
                  <a:lnTo>
                    <a:pt x="3313" y="3601"/>
                  </a:lnTo>
                  <a:lnTo>
                    <a:pt x="3221" y="3561"/>
                  </a:lnTo>
                  <a:lnTo>
                    <a:pt x="3209" y="3631"/>
                  </a:lnTo>
                  <a:lnTo>
                    <a:pt x="3013" y="3700"/>
                  </a:lnTo>
                  <a:lnTo>
                    <a:pt x="3013" y="3779"/>
                  </a:lnTo>
                  <a:lnTo>
                    <a:pt x="2887" y="3924"/>
                  </a:lnTo>
                  <a:lnTo>
                    <a:pt x="2718" y="3963"/>
                  </a:lnTo>
                  <a:lnTo>
                    <a:pt x="2456" y="3946"/>
                  </a:lnTo>
                  <a:lnTo>
                    <a:pt x="2358" y="3749"/>
                  </a:lnTo>
                  <a:lnTo>
                    <a:pt x="2306" y="3749"/>
                  </a:lnTo>
                  <a:lnTo>
                    <a:pt x="2295" y="3823"/>
                  </a:lnTo>
                  <a:lnTo>
                    <a:pt x="2158" y="3618"/>
                  </a:lnTo>
                  <a:lnTo>
                    <a:pt x="2077" y="3744"/>
                  </a:lnTo>
                  <a:lnTo>
                    <a:pt x="2017" y="3684"/>
                  </a:lnTo>
                  <a:lnTo>
                    <a:pt x="1997" y="3795"/>
                  </a:lnTo>
                  <a:lnTo>
                    <a:pt x="1864" y="3769"/>
                  </a:lnTo>
                  <a:lnTo>
                    <a:pt x="1957" y="3910"/>
                  </a:lnTo>
                  <a:lnTo>
                    <a:pt x="1771" y="4031"/>
                  </a:lnTo>
                  <a:lnTo>
                    <a:pt x="1697" y="4014"/>
                  </a:lnTo>
                  <a:lnTo>
                    <a:pt x="1602" y="4137"/>
                  </a:lnTo>
                  <a:lnTo>
                    <a:pt x="1659" y="4257"/>
                  </a:lnTo>
                  <a:lnTo>
                    <a:pt x="1610" y="4404"/>
                  </a:lnTo>
                  <a:lnTo>
                    <a:pt x="1488" y="4434"/>
                  </a:lnTo>
                  <a:lnTo>
                    <a:pt x="1378" y="4361"/>
                  </a:lnTo>
                  <a:lnTo>
                    <a:pt x="1222" y="4572"/>
                  </a:lnTo>
                  <a:lnTo>
                    <a:pt x="1171" y="4549"/>
                  </a:lnTo>
                  <a:lnTo>
                    <a:pt x="1086" y="4281"/>
                  </a:lnTo>
                  <a:lnTo>
                    <a:pt x="1023" y="4273"/>
                  </a:lnTo>
                  <a:lnTo>
                    <a:pt x="903" y="4601"/>
                  </a:lnTo>
                  <a:lnTo>
                    <a:pt x="952" y="4670"/>
                  </a:lnTo>
                  <a:lnTo>
                    <a:pt x="922" y="4768"/>
                  </a:lnTo>
                  <a:lnTo>
                    <a:pt x="835" y="4822"/>
                  </a:lnTo>
                  <a:lnTo>
                    <a:pt x="639" y="4773"/>
                  </a:lnTo>
                  <a:lnTo>
                    <a:pt x="360" y="4915"/>
                  </a:lnTo>
                  <a:lnTo>
                    <a:pt x="183" y="5033"/>
                  </a:lnTo>
                  <a:lnTo>
                    <a:pt x="0" y="5025"/>
                  </a:lnTo>
                  <a:lnTo>
                    <a:pt x="141" y="4552"/>
                  </a:lnTo>
                  <a:lnTo>
                    <a:pt x="330" y="4459"/>
                  </a:lnTo>
                  <a:lnTo>
                    <a:pt x="538" y="4230"/>
                  </a:lnTo>
                  <a:lnTo>
                    <a:pt x="494" y="4162"/>
                  </a:lnTo>
                  <a:lnTo>
                    <a:pt x="685" y="4019"/>
                  </a:lnTo>
                  <a:lnTo>
                    <a:pt x="723" y="4041"/>
                  </a:lnTo>
                  <a:lnTo>
                    <a:pt x="810" y="3847"/>
                  </a:lnTo>
                  <a:lnTo>
                    <a:pt x="723" y="3547"/>
                  </a:lnTo>
                  <a:lnTo>
                    <a:pt x="742" y="3362"/>
                  </a:lnTo>
                  <a:lnTo>
                    <a:pt x="606" y="3246"/>
                  </a:lnTo>
                  <a:lnTo>
                    <a:pt x="609" y="2987"/>
                  </a:lnTo>
                  <a:lnTo>
                    <a:pt x="393" y="2785"/>
                  </a:lnTo>
                  <a:lnTo>
                    <a:pt x="516" y="2637"/>
                  </a:lnTo>
                  <a:lnTo>
                    <a:pt x="592" y="2736"/>
                  </a:lnTo>
                  <a:lnTo>
                    <a:pt x="649" y="2687"/>
                  </a:lnTo>
                  <a:lnTo>
                    <a:pt x="783" y="2772"/>
                  </a:lnTo>
                  <a:lnTo>
                    <a:pt x="871" y="2927"/>
                  </a:lnTo>
                  <a:lnTo>
                    <a:pt x="925" y="2861"/>
                  </a:lnTo>
                  <a:lnTo>
                    <a:pt x="1037" y="2873"/>
                  </a:lnTo>
                  <a:lnTo>
                    <a:pt x="1138" y="2900"/>
                  </a:lnTo>
                  <a:lnTo>
                    <a:pt x="1135" y="2979"/>
                  </a:lnTo>
                  <a:lnTo>
                    <a:pt x="1266" y="2900"/>
                  </a:lnTo>
                  <a:lnTo>
                    <a:pt x="1249" y="2736"/>
                  </a:lnTo>
                  <a:lnTo>
                    <a:pt x="974" y="2674"/>
                  </a:lnTo>
                  <a:lnTo>
                    <a:pt x="974" y="2275"/>
                  </a:lnTo>
                  <a:lnTo>
                    <a:pt x="895" y="2182"/>
                  </a:lnTo>
                  <a:lnTo>
                    <a:pt x="892" y="1846"/>
                  </a:lnTo>
                  <a:lnTo>
                    <a:pt x="1010" y="1857"/>
                  </a:lnTo>
                  <a:lnTo>
                    <a:pt x="1193" y="1545"/>
                  </a:lnTo>
                  <a:lnTo>
                    <a:pt x="1490" y="1512"/>
                  </a:lnTo>
                  <a:lnTo>
                    <a:pt x="1665" y="1570"/>
                  </a:lnTo>
                  <a:lnTo>
                    <a:pt x="1790" y="1321"/>
                  </a:lnTo>
                  <a:lnTo>
                    <a:pt x="1889" y="1338"/>
                  </a:lnTo>
                  <a:lnTo>
                    <a:pt x="1834" y="1174"/>
                  </a:lnTo>
                  <a:lnTo>
                    <a:pt x="1962" y="860"/>
                  </a:lnTo>
                  <a:lnTo>
                    <a:pt x="2055" y="802"/>
                  </a:lnTo>
                  <a:lnTo>
                    <a:pt x="2003" y="680"/>
                  </a:lnTo>
                  <a:lnTo>
                    <a:pt x="2033" y="535"/>
                  </a:lnTo>
                  <a:lnTo>
                    <a:pt x="2101" y="429"/>
                  </a:lnTo>
                  <a:lnTo>
                    <a:pt x="2418" y="251"/>
                  </a:lnTo>
                  <a:lnTo>
                    <a:pt x="2426" y="85"/>
                  </a:lnTo>
                  <a:lnTo>
                    <a:pt x="2762" y="298"/>
                  </a:lnTo>
                  <a:lnTo>
                    <a:pt x="2866" y="286"/>
                  </a:lnTo>
                  <a:lnTo>
                    <a:pt x="2956" y="191"/>
                  </a:lnTo>
                  <a:lnTo>
                    <a:pt x="3332" y="180"/>
                  </a:lnTo>
                  <a:lnTo>
                    <a:pt x="3480" y="90"/>
                  </a:lnTo>
                  <a:lnTo>
                    <a:pt x="3523" y="268"/>
                  </a:lnTo>
                  <a:lnTo>
                    <a:pt x="3417" y="502"/>
                  </a:lnTo>
                  <a:lnTo>
                    <a:pt x="3523" y="492"/>
                  </a:lnTo>
                  <a:lnTo>
                    <a:pt x="3646" y="576"/>
                  </a:lnTo>
                  <a:lnTo>
                    <a:pt x="3848" y="429"/>
                  </a:lnTo>
                  <a:lnTo>
                    <a:pt x="4085" y="510"/>
                  </a:lnTo>
                  <a:lnTo>
                    <a:pt x="4192" y="450"/>
                  </a:lnTo>
                  <a:lnTo>
                    <a:pt x="4189" y="573"/>
                  </a:lnTo>
                  <a:lnTo>
                    <a:pt x="4299" y="573"/>
                  </a:lnTo>
                  <a:lnTo>
                    <a:pt x="4378" y="385"/>
                  </a:lnTo>
                  <a:lnTo>
                    <a:pt x="4317" y="62"/>
                  </a:lnTo>
                  <a:lnTo>
                    <a:pt x="4413" y="0"/>
                  </a:lnTo>
                  <a:lnTo>
                    <a:pt x="4735" y="221"/>
                  </a:lnTo>
                  <a:lnTo>
                    <a:pt x="4861" y="213"/>
                  </a:lnTo>
                  <a:lnTo>
                    <a:pt x="5049" y="324"/>
                  </a:lnTo>
                  <a:lnTo>
                    <a:pt x="5347" y="467"/>
                  </a:lnTo>
                  <a:lnTo>
                    <a:pt x="5395" y="631"/>
                  </a:lnTo>
                  <a:lnTo>
                    <a:pt x="5478" y="555"/>
                  </a:lnTo>
                  <a:lnTo>
                    <a:pt x="5546" y="573"/>
                  </a:lnTo>
                  <a:lnTo>
                    <a:pt x="5611" y="710"/>
                  </a:lnTo>
                  <a:lnTo>
                    <a:pt x="5780" y="751"/>
                  </a:lnTo>
                  <a:lnTo>
                    <a:pt x="5841" y="915"/>
                  </a:lnTo>
                  <a:lnTo>
                    <a:pt x="5841" y="915"/>
                  </a:lnTo>
                  <a:close/>
                </a:path>
              </a:pathLst>
            </a:custGeom>
            <a:solidFill>
              <a:srgbClr val="42A5F5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26">
              <a:extLst>
                <a:ext uri="{FF2B5EF4-FFF2-40B4-BE49-F238E27FC236}">
                  <a16:creationId xmlns:a16="http://schemas.microsoft.com/office/drawing/2014/main" id="{205B85DE-3C6A-FE0C-173B-84DB32FB91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76688" y="3706813"/>
              <a:ext cx="74613" cy="106363"/>
            </a:xfrm>
            <a:custGeom>
              <a:avLst/>
              <a:gdLst>
                <a:gd name="T0" fmla="*/ 327 w 327"/>
                <a:gd name="T1" fmla="*/ 380 h 470"/>
                <a:gd name="T2" fmla="*/ 300 w 327"/>
                <a:gd name="T3" fmla="*/ 470 h 470"/>
                <a:gd name="T4" fmla="*/ 157 w 327"/>
                <a:gd name="T5" fmla="*/ 450 h 470"/>
                <a:gd name="T6" fmla="*/ 111 w 327"/>
                <a:gd name="T7" fmla="*/ 357 h 470"/>
                <a:gd name="T8" fmla="*/ 65 w 327"/>
                <a:gd name="T9" fmla="*/ 226 h 470"/>
                <a:gd name="T10" fmla="*/ 237 w 327"/>
                <a:gd name="T11" fmla="*/ 148 h 470"/>
                <a:gd name="T12" fmla="*/ 292 w 327"/>
                <a:gd name="T13" fmla="*/ 210 h 470"/>
                <a:gd name="T14" fmla="*/ 204 w 327"/>
                <a:gd name="T15" fmla="*/ 276 h 470"/>
                <a:gd name="T16" fmla="*/ 210 w 327"/>
                <a:gd name="T17" fmla="*/ 341 h 470"/>
                <a:gd name="T18" fmla="*/ 318 w 327"/>
                <a:gd name="T19" fmla="*/ 314 h 470"/>
                <a:gd name="T20" fmla="*/ 327 w 327"/>
                <a:gd name="T21" fmla="*/ 380 h 470"/>
                <a:gd name="T22" fmla="*/ 327 w 327"/>
                <a:gd name="T23" fmla="*/ 380 h 470"/>
                <a:gd name="T24" fmla="*/ 0 w 327"/>
                <a:gd name="T25" fmla="*/ 93 h 470"/>
                <a:gd name="T26" fmla="*/ 33 w 327"/>
                <a:gd name="T27" fmla="*/ 0 h 470"/>
                <a:gd name="T28" fmla="*/ 63 w 327"/>
                <a:gd name="T29" fmla="*/ 82 h 470"/>
                <a:gd name="T30" fmla="*/ 0 w 327"/>
                <a:gd name="T31" fmla="*/ 93 h 470"/>
                <a:gd name="T32" fmla="*/ 0 w 327"/>
                <a:gd name="T33" fmla="*/ 93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7" h="470">
                  <a:moveTo>
                    <a:pt x="327" y="380"/>
                  </a:moveTo>
                  <a:lnTo>
                    <a:pt x="300" y="470"/>
                  </a:lnTo>
                  <a:lnTo>
                    <a:pt x="157" y="450"/>
                  </a:lnTo>
                  <a:lnTo>
                    <a:pt x="111" y="357"/>
                  </a:lnTo>
                  <a:lnTo>
                    <a:pt x="65" y="226"/>
                  </a:lnTo>
                  <a:lnTo>
                    <a:pt x="237" y="148"/>
                  </a:lnTo>
                  <a:lnTo>
                    <a:pt x="292" y="210"/>
                  </a:lnTo>
                  <a:lnTo>
                    <a:pt x="204" y="276"/>
                  </a:lnTo>
                  <a:lnTo>
                    <a:pt x="210" y="341"/>
                  </a:lnTo>
                  <a:lnTo>
                    <a:pt x="318" y="314"/>
                  </a:lnTo>
                  <a:lnTo>
                    <a:pt x="327" y="380"/>
                  </a:lnTo>
                  <a:lnTo>
                    <a:pt x="327" y="380"/>
                  </a:lnTo>
                  <a:close/>
                  <a:moveTo>
                    <a:pt x="0" y="93"/>
                  </a:moveTo>
                  <a:lnTo>
                    <a:pt x="33" y="0"/>
                  </a:lnTo>
                  <a:lnTo>
                    <a:pt x="63" y="82"/>
                  </a:lnTo>
                  <a:lnTo>
                    <a:pt x="0" y="93"/>
                  </a:lnTo>
                  <a:lnTo>
                    <a:pt x="0" y="93"/>
                  </a:lnTo>
                  <a:close/>
                </a:path>
              </a:pathLst>
            </a:custGeom>
            <a:solidFill>
              <a:srgbClr val="E91E63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27">
              <a:extLst>
                <a:ext uri="{FF2B5EF4-FFF2-40B4-BE49-F238E27FC236}">
                  <a16:creationId xmlns:a16="http://schemas.microsoft.com/office/drawing/2014/main" id="{974EF945-534E-0F28-D22E-8D5BA38923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3825" y="3355975"/>
              <a:ext cx="1830388" cy="1500188"/>
            </a:xfrm>
            <a:custGeom>
              <a:avLst/>
              <a:gdLst>
                <a:gd name="T0" fmla="*/ 614 w 8070"/>
                <a:gd name="T1" fmla="*/ 6078 h 6614"/>
                <a:gd name="T2" fmla="*/ 559 w 8070"/>
                <a:gd name="T3" fmla="*/ 5560 h 6614"/>
                <a:gd name="T4" fmla="*/ 469 w 8070"/>
                <a:gd name="T5" fmla="*/ 4855 h 6614"/>
                <a:gd name="T6" fmla="*/ 259 w 8070"/>
                <a:gd name="T7" fmla="*/ 4090 h 6614"/>
                <a:gd name="T8" fmla="*/ 209 w 8070"/>
                <a:gd name="T9" fmla="*/ 3803 h 6614"/>
                <a:gd name="T10" fmla="*/ 188 w 8070"/>
                <a:gd name="T11" fmla="*/ 3558 h 6614"/>
                <a:gd name="T12" fmla="*/ 221 w 8070"/>
                <a:gd name="T13" fmla="*/ 3244 h 6614"/>
                <a:gd name="T14" fmla="*/ 357 w 8070"/>
                <a:gd name="T15" fmla="*/ 3056 h 6614"/>
                <a:gd name="T16" fmla="*/ 73 w 8070"/>
                <a:gd name="T17" fmla="*/ 3113 h 6614"/>
                <a:gd name="T18" fmla="*/ 338 w 8070"/>
                <a:gd name="T19" fmla="*/ 2856 h 6614"/>
                <a:gd name="T20" fmla="*/ 84 w 8070"/>
                <a:gd name="T21" fmla="*/ 2655 h 6614"/>
                <a:gd name="T22" fmla="*/ 54 w 8070"/>
                <a:gd name="T23" fmla="*/ 2501 h 6614"/>
                <a:gd name="T24" fmla="*/ 21 w 8070"/>
                <a:gd name="T25" fmla="*/ 2283 h 6614"/>
                <a:gd name="T26" fmla="*/ 348 w 8070"/>
                <a:gd name="T27" fmla="*/ 1993 h 6614"/>
                <a:gd name="T28" fmla="*/ 731 w 8070"/>
                <a:gd name="T29" fmla="*/ 1860 h 6614"/>
                <a:gd name="T30" fmla="*/ 804 w 8070"/>
                <a:gd name="T31" fmla="*/ 1314 h 6614"/>
                <a:gd name="T32" fmla="*/ 941 w 8070"/>
                <a:gd name="T33" fmla="*/ 828 h 6614"/>
                <a:gd name="T34" fmla="*/ 1426 w 8070"/>
                <a:gd name="T35" fmla="*/ 568 h 6614"/>
                <a:gd name="T36" fmla="*/ 1156 w 8070"/>
                <a:gd name="T37" fmla="*/ 418 h 6614"/>
                <a:gd name="T38" fmla="*/ 1645 w 8070"/>
                <a:gd name="T39" fmla="*/ 90 h 6614"/>
                <a:gd name="T40" fmla="*/ 2076 w 8070"/>
                <a:gd name="T41" fmla="*/ 437 h 6614"/>
                <a:gd name="T42" fmla="*/ 3416 w 8070"/>
                <a:gd name="T43" fmla="*/ 951 h 6614"/>
                <a:gd name="T44" fmla="*/ 4071 w 8070"/>
                <a:gd name="T45" fmla="*/ 628 h 6614"/>
                <a:gd name="T46" fmla="*/ 4844 w 8070"/>
                <a:gd name="T47" fmla="*/ 571 h 6614"/>
                <a:gd name="T48" fmla="*/ 5610 w 8070"/>
                <a:gd name="T49" fmla="*/ 503 h 6614"/>
                <a:gd name="T50" fmla="*/ 6695 w 8070"/>
                <a:gd name="T51" fmla="*/ 470 h 6614"/>
                <a:gd name="T52" fmla="*/ 7194 w 8070"/>
                <a:gd name="T53" fmla="*/ 589 h 6614"/>
                <a:gd name="T54" fmla="*/ 7849 w 8070"/>
                <a:gd name="T55" fmla="*/ 792 h 6614"/>
                <a:gd name="T56" fmla="*/ 7638 w 8070"/>
                <a:gd name="T57" fmla="*/ 1218 h 6614"/>
                <a:gd name="T58" fmla="*/ 7789 w 8070"/>
                <a:gd name="T59" fmla="*/ 1565 h 6614"/>
                <a:gd name="T60" fmla="*/ 7597 w 8070"/>
                <a:gd name="T61" fmla="*/ 2037 h 6614"/>
                <a:gd name="T62" fmla="*/ 7625 w 8070"/>
                <a:gd name="T63" fmla="*/ 2263 h 6614"/>
                <a:gd name="T64" fmla="*/ 8070 w 8070"/>
                <a:gd name="T65" fmla="*/ 2758 h 6614"/>
                <a:gd name="T66" fmla="*/ 7459 w 8070"/>
                <a:gd name="T67" fmla="*/ 3249 h 6614"/>
                <a:gd name="T68" fmla="*/ 7109 w 8070"/>
                <a:gd name="T69" fmla="*/ 3408 h 6614"/>
                <a:gd name="T70" fmla="*/ 7134 w 8070"/>
                <a:gd name="T71" fmla="*/ 3053 h 6614"/>
                <a:gd name="T72" fmla="*/ 6471 w 8070"/>
                <a:gd name="T73" fmla="*/ 2616 h 6614"/>
                <a:gd name="T74" fmla="*/ 5701 w 8070"/>
                <a:gd name="T75" fmla="*/ 2392 h 6614"/>
                <a:gd name="T76" fmla="*/ 5436 w 8070"/>
                <a:gd name="T77" fmla="*/ 2761 h 6614"/>
                <a:gd name="T78" fmla="*/ 5063 w 8070"/>
                <a:gd name="T79" fmla="*/ 3080 h 6614"/>
                <a:gd name="T80" fmla="*/ 4907 w 8070"/>
                <a:gd name="T81" fmla="*/ 3651 h 6614"/>
                <a:gd name="T82" fmla="*/ 4655 w 8070"/>
                <a:gd name="T83" fmla="*/ 3949 h 6614"/>
                <a:gd name="T84" fmla="*/ 4307 w 8070"/>
                <a:gd name="T85" fmla="*/ 4030 h 6614"/>
                <a:gd name="T86" fmla="*/ 3889 w 8070"/>
                <a:gd name="T87" fmla="*/ 4530 h 6614"/>
                <a:gd name="T88" fmla="*/ 3321 w 8070"/>
                <a:gd name="T89" fmla="*/ 4855 h 6614"/>
                <a:gd name="T90" fmla="*/ 2836 w 8070"/>
                <a:gd name="T91" fmla="*/ 4744 h 6614"/>
                <a:gd name="T92" fmla="*/ 2748 w 8070"/>
                <a:gd name="T93" fmla="*/ 5218 h 6614"/>
                <a:gd name="T94" fmla="*/ 2164 w 8070"/>
                <a:gd name="T95" fmla="*/ 5265 h 6614"/>
                <a:gd name="T96" fmla="*/ 1852 w 8070"/>
                <a:gd name="T97" fmla="*/ 5615 h 6614"/>
                <a:gd name="T98" fmla="*/ 1539 w 8070"/>
                <a:gd name="T99" fmla="*/ 5668 h 6614"/>
                <a:gd name="T100" fmla="*/ 1484 w 8070"/>
                <a:gd name="T101" fmla="*/ 5841 h 6614"/>
                <a:gd name="T102" fmla="*/ 1549 w 8070"/>
                <a:gd name="T103" fmla="*/ 6163 h 6614"/>
                <a:gd name="T104" fmla="*/ 1340 w 8070"/>
                <a:gd name="T105" fmla="*/ 6471 h 6614"/>
                <a:gd name="T106" fmla="*/ 851 w 8070"/>
                <a:gd name="T107" fmla="*/ 6496 h 6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70" h="6614">
                  <a:moveTo>
                    <a:pt x="851" y="6496"/>
                  </a:moveTo>
                  <a:lnTo>
                    <a:pt x="614" y="6136"/>
                  </a:lnTo>
                  <a:lnTo>
                    <a:pt x="657" y="6002"/>
                  </a:lnTo>
                  <a:lnTo>
                    <a:pt x="614" y="6078"/>
                  </a:lnTo>
                  <a:lnTo>
                    <a:pt x="488" y="5638"/>
                  </a:lnTo>
                  <a:lnTo>
                    <a:pt x="562" y="5655"/>
                  </a:lnTo>
                  <a:lnTo>
                    <a:pt x="501" y="5568"/>
                  </a:lnTo>
                  <a:lnTo>
                    <a:pt x="559" y="5560"/>
                  </a:lnTo>
                  <a:lnTo>
                    <a:pt x="501" y="5522"/>
                  </a:lnTo>
                  <a:lnTo>
                    <a:pt x="486" y="5071"/>
                  </a:lnTo>
                  <a:lnTo>
                    <a:pt x="406" y="4830"/>
                  </a:lnTo>
                  <a:lnTo>
                    <a:pt x="469" y="4855"/>
                  </a:lnTo>
                  <a:lnTo>
                    <a:pt x="357" y="4568"/>
                  </a:lnTo>
                  <a:lnTo>
                    <a:pt x="433" y="4541"/>
                  </a:lnTo>
                  <a:lnTo>
                    <a:pt x="357" y="4495"/>
                  </a:lnTo>
                  <a:lnTo>
                    <a:pt x="259" y="4090"/>
                  </a:lnTo>
                  <a:lnTo>
                    <a:pt x="300" y="4035"/>
                  </a:lnTo>
                  <a:lnTo>
                    <a:pt x="245" y="4033"/>
                  </a:lnTo>
                  <a:lnTo>
                    <a:pt x="194" y="3869"/>
                  </a:lnTo>
                  <a:lnTo>
                    <a:pt x="209" y="3803"/>
                  </a:lnTo>
                  <a:lnTo>
                    <a:pt x="319" y="3913"/>
                  </a:lnTo>
                  <a:lnTo>
                    <a:pt x="338" y="3823"/>
                  </a:lnTo>
                  <a:lnTo>
                    <a:pt x="186" y="3725"/>
                  </a:lnTo>
                  <a:lnTo>
                    <a:pt x="188" y="3558"/>
                  </a:lnTo>
                  <a:lnTo>
                    <a:pt x="292" y="3619"/>
                  </a:lnTo>
                  <a:lnTo>
                    <a:pt x="144" y="3391"/>
                  </a:lnTo>
                  <a:lnTo>
                    <a:pt x="161" y="3272"/>
                  </a:lnTo>
                  <a:lnTo>
                    <a:pt x="221" y="3244"/>
                  </a:lnTo>
                  <a:lnTo>
                    <a:pt x="284" y="3348"/>
                  </a:lnTo>
                  <a:lnTo>
                    <a:pt x="308" y="3263"/>
                  </a:lnTo>
                  <a:lnTo>
                    <a:pt x="196" y="3173"/>
                  </a:lnTo>
                  <a:lnTo>
                    <a:pt x="357" y="3056"/>
                  </a:lnTo>
                  <a:lnTo>
                    <a:pt x="289" y="3069"/>
                  </a:lnTo>
                  <a:lnTo>
                    <a:pt x="284" y="2900"/>
                  </a:lnTo>
                  <a:lnTo>
                    <a:pt x="123" y="3159"/>
                  </a:lnTo>
                  <a:lnTo>
                    <a:pt x="73" y="3113"/>
                  </a:lnTo>
                  <a:lnTo>
                    <a:pt x="131" y="3007"/>
                  </a:lnTo>
                  <a:lnTo>
                    <a:pt x="106" y="2733"/>
                  </a:lnTo>
                  <a:lnTo>
                    <a:pt x="289" y="2763"/>
                  </a:lnTo>
                  <a:lnTo>
                    <a:pt x="338" y="2856"/>
                  </a:lnTo>
                  <a:lnTo>
                    <a:pt x="360" y="2846"/>
                  </a:lnTo>
                  <a:lnTo>
                    <a:pt x="305" y="2758"/>
                  </a:lnTo>
                  <a:lnTo>
                    <a:pt x="123" y="2716"/>
                  </a:lnTo>
                  <a:lnTo>
                    <a:pt x="84" y="2655"/>
                  </a:lnTo>
                  <a:lnTo>
                    <a:pt x="84" y="2559"/>
                  </a:lnTo>
                  <a:lnTo>
                    <a:pt x="209" y="2512"/>
                  </a:lnTo>
                  <a:lnTo>
                    <a:pt x="76" y="2457"/>
                  </a:lnTo>
                  <a:lnTo>
                    <a:pt x="54" y="2501"/>
                  </a:lnTo>
                  <a:lnTo>
                    <a:pt x="30" y="2305"/>
                  </a:lnTo>
                  <a:lnTo>
                    <a:pt x="68" y="2326"/>
                  </a:lnTo>
                  <a:lnTo>
                    <a:pt x="78" y="2250"/>
                  </a:lnTo>
                  <a:lnTo>
                    <a:pt x="21" y="2283"/>
                  </a:lnTo>
                  <a:lnTo>
                    <a:pt x="0" y="2171"/>
                  </a:lnTo>
                  <a:lnTo>
                    <a:pt x="68" y="1947"/>
                  </a:lnTo>
                  <a:lnTo>
                    <a:pt x="302" y="1900"/>
                  </a:lnTo>
                  <a:lnTo>
                    <a:pt x="348" y="1993"/>
                  </a:lnTo>
                  <a:lnTo>
                    <a:pt x="491" y="2013"/>
                  </a:lnTo>
                  <a:lnTo>
                    <a:pt x="518" y="1923"/>
                  </a:lnTo>
                  <a:lnTo>
                    <a:pt x="614" y="1849"/>
                  </a:lnTo>
                  <a:lnTo>
                    <a:pt x="731" y="1860"/>
                  </a:lnTo>
                  <a:lnTo>
                    <a:pt x="717" y="1668"/>
                  </a:lnTo>
                  <a:lnTo>
                    <a:pt x="821" y="1499"/>
                  </a:lnTo>
                  <a:lnTo>
                    <a:pt x="733" y="1382"/>
                  </a:lnTo>
                  <a:lnTo>
                    <a:pt x="804" y="1314"/>
                  </a:lnTo>
                  <a:lnTo>
                    <a:pt x="1056" y="1483"/>
                  </a:lnTo>
                  <a:lnTo>
                    <a:pt x="1257" y="1297"/>
                  </a:lnTo>
                  <a:lnTo>
                    <a:pt x="1239" y="1065"/>
                  </a:lnTo>
                  <a:lnTo>
                    <a:pt x="941" y="828"/>
                  </a:lnTo>
                  <a:lnTo>
                    <a:pt x="1080" y="860"/>
                  </a:lnTo>
                  <a:lnTo>
                    <a:pt x="1192" y="740"/>
                  </a:lnTo>
                  <a:lnTo>
                    <a:pt x="1299" y="737"/>
                  </a:lnTo>
                  <a:lnTo>
                    <a:pt x="1426" y="568"/>
                  </a:lnTo>
                  <a:lnTo>
                    <a:pt x="1675" y="516"/>
                  </a:lnTo>
                  <a:lnTo>
                    <a:pt x="1662" y="461"/>
                  </a:lnTo>
                  <a:lnTo>
                    <a:pt x="1214" y="511"/>
                  </a:lnTo>
                  <a:lnTo>
                    <a:pt x="1156" y="418"/>
                  </a:lnTo>
                  <a:lnTo>
                    <a:pt x="1239" y="330"/>
                  </a:lnTo>
                  <a:lnTo>
                    <a:pt x="1217" y="172"/>
                  </a:lnTo>
                  <a:lnTo>
                    <a:pt x="1531" y="65"/>
                  </a:lnTo>
                  <a:lnTo>
                    <a:pt x="1645" y="90"/>
                  </a:lnTo>
                  <a:lnTo>
                    <a:pt x="1801" y="0"/>
                  </a:lnTo>
                  <a:lnTo>
                    <a:pt x="1874" y="82"/>
                  </a:lnTo>
                  <a:lnTo>
                    <a:pt x="1899" y="320"/>
                  </a:lnTo>
                  <a:lnTo>
                    <a:pt x="2076" y="437"/>
                  </a:lnTo>
                  <a:lnTo>
                    <a:pt x="2368" y="486"/>
                  </a:lnTo>
                  <a:lnTo>
                    <a:pt x="2554" y="669"/>
                  </a:lnTo>
                  <a:lnTo>
                    <a:pt x="3398" y="729"/>
                  </a:lnTo>
                  <a:lnTo>
                    <a:pt x="3416" y="951"/>
                  </a:lnTo>
                  <a:lnTo>
                    <a:pt x="3589" y="1037"/>
                  </a:lnTo>
                  <a:lnTo>
                    <a:pt x="3919" y="906"/>
                  </a:lnTo>
                  <a:lnTo>
                    <a:pt x="3932" y="762"/>
                  </a:lnTo>
                  <a:lnTo>
                    <a:pt x="4071" y="628"/>
                  </a:lnTo>
                  <a:lnTo>
                    <a:pt x="4110" y="505"/>
                  </a:lnTo>
                  <a:lnTo>
                    <a:pt x="4615" y="333"/>
                  </a:lnTo>
                  <a:lnTo>
                    <a:pt x="4822" y="407"/>
                  </a:lnTo>
                  <a:lnTo>
                    <a:pt x="4844" y="571"/>
                  </a:lnTo>
                  <a:lnTo>
                    <a:pt x="4708" y="584"/>
                  </a:lnTo>
                  <a:lnTo>
                    <a:pt x="4765" y="735"/>
                  </a:lnTo>
                  <a:lnTo>
                    <a:pt x="5166" y="729"/>
                  </a:lnTo>
                  <a:lnTo>
                    <a:pt x="5610" y="503"/>
                  </a:lnTo>
                  <a:lnTo>
                    <a:pt x="5668" y="625"/>
                  </a:lnTo>
                  <a:lnTo>
                    <a:pt x="6028" y="647"/>
                  </a:lnTo>
                  <a:lnTo>
                    <a:pt x="6473" y="418"/>
                  </a:lnTo>
                  <a:lnTo>
                    <a:pt x="6695" y="470"/>
                  </a:lnTo>
                  <a:lnTo>
                    <a:pt x="6771" y="601"/>
                  </a:lnTo>
                  <a:lnTo>
                    <a:pt x="6957" y="543"/>
                  </a:lnTo>
                  <a:lnTo>
                    <a:pt x="7043" y="609"/>
                  </a:lnTo>
                  <a:lnTo>
                    <a:pt x="7194" y="589"/>
                  </a:lnTo>
                  <a:lnTo>
                    <a:pt x="7371" y="496"/>
                  </a:lnTo>
                  <a:lnTo>
                    <a:pt x="7579" y="661"/>
                  </a:lnTo>
                  <a:lnTo>
                    <a:pt x="7579" y="748"/>
                  </a:lnTo>
                  <a:lnTo>
                    <a:pt x="7849" y="792"/>
                  </a:lnTo>
                  <a:lnTo>
                    <a:pt x="7808" y="896"/>
                  </a:lnTo>
                  <a:lnTo>
                    <a:pt x="7642" y="1005"/>
                  </a:lnTo>
                  <a:lnTo>
                    <a:pt x="7614" y="1130"/>
                  </a:lnTo>
                  <a:lnTo>
                    <a:pt x="7638" y="1218"/>
                  </a:lnTo>
                  <a:lnTo>
                    <a:pt x="7728" y="1253"/>
                  </a:lnTo>
                  <a:lnTo>
                    <a:pt x="7745" y="1485"/>
                  </a:lnTo>
                  <a:lnTo>
                    <a:pt x="7671" y="1570"/>
                  </a:lnTo>
                  <a:lnTo>
                    <a:pt x="7789" y="1565"/>
                  </a:lnTo>
                  <a:lnTo>
                    <a:pt x="7808" y="1661"/>
                  </a:lnTo>
                  <a:lnTo>
                    <a:pt x="7797" y="1854"/>
                  </a:lnTo>
                  <a:lnTo>
                    <a:pt x="7603" y="1950"/>
                  </a:lnTo>
                  <a:lnTo>
                    <a:pt x="7597" y="2037"/>
                  </a:lnTo>
                  <a:lnTo>
                    <a:pt x="7707" y="2051"/>
                  </a:lnTo>
                  <a:lnTo>
                    <a:pt x="7734" y="2141"/>
                  </a:lnTo>
                  <a:lnTo>
                    <a:pt x="7710" y="2275"/>
                  </a:lnTo>
                  <a:lnTo>
                    <a:pt x="7625" y="2263"/>
                  </a:lnTo>
                  <a:lnTo>
                    <a:pt x="7666" y="2343"/>
                  </a:lnTo>
                  <a:lnTo>
                    <a:pt x="7590" y="2406"/>
                  </a:lnTo>
                  <a:lnTo>
                    <a:pt x="7715" y="2386"/>
                  </a:lnTo>
                  <a:lnTo>
                    <a:pt x="8070" y="2758"/>
                  </a:lnTo>
                  <a:lnTo>
                    <a:pt x="7898" y="2955"/>
                  </a:lnTo>
                  <a:lnTo>
                    <a:pt x="7756" y="2821"/>
                  </a:lnTo>
                  <a:lnTo>
                    <a:pt x="7590" y="2968"/>
                  </a:lnTo>
                  <a:lnTo>
                    <a:pt x="7459" y="3249"/>
                  </a:lnTo>
                  <a:lnTo>
                    <a:pt x="7535" y="3403"/>
                  </a:lnTo>
                  <a:lnTo>
                    <a:pt x="7456" y="3523"/>
                  </a:lnTo>
                  <a:lnTo>
                    <a:pt x="7278" y="3541"/>
                  </a:lnTo>
                  <a:lnTo>
                    <a:pt x="7109" y="3408"/>
                  </a:lnTo>
                  <a:lnTo>
                    <a:pt x="7156" y="3293"/>
                  </a:lnTo>
                  <a:lnTo>
                    <a:pt x="7126" y="3173"/>
                  </a:lnTo>
                  <a:lnTo>
                    <a:pt x="7055" y="3143"/>
                  </a:lnTo>
                  <a:lnTo>
                    <a:pt x="7134" y="3053"/>
                  </a:lnTo>
                  <a:lnTo>
                    <a:pt x="7156" y="2786"/>
                  </a:lnTo>
                  <a:lnTo>
                    <a:pt x="6989" y="2613"/>
                  </a:lnTo>
                  <a:lnTo>
                    <a:pt x="6773" y="2701"/>
                  </a:lnTo>
                  <a:lnTo>
                    <a:pt x="6471" y="2616"/>
                  </a:lnTo>
                  <a:lnTo>
                    <a:pt x="6403" y="2747"/>
                  </a:lnTo>
                  <a:lnTo>
                    <a:pt x="6146" y="2605"/>
                  </a:lnTo>
                  <a:lnTo>
                    <a:pt x="5995" y="2419"/>
                  </a:lnTo>
                  <a:lnTo>
                    <a:pt x="5701" y="2392"/>
                  </a:lnTo>
                  <a:lnTo>
                    <a:pt x="5556" y="2296"/>
                  </a:lnTo>
                  <a:lnTo>
                    <a:pt x="5627" y="2474"/>
                  </a:lnTo>
                  <a:lnTo>
                    <a:pt x="5524" y="2716"/>
                  </a:lnTo>
                  <a:lnTo>
                    <a:pt x="5436" y="2761"/>
                  </a:lnTo>
                  <a:lnTo>
                    <a:pt x="5390" y="2944"/>
                  </a:lnTo>
                  <a:lnTo>
                    <a:pt x="5215" y="2879"/>
                  </a:lnTo>
                  <a:lnTo>
                    <a:pt x="5093" y="2905"/>
                  </a:lnTo>
                  <a:lnTo>
                    <a:pt x="5063" y="3080"/>
                  </a:lnTo>
                  <a:lnTo>
                    <a:pt x="4978" y="3164"/>
                  </a:lnTo>
                  <a:lnTo>
                    <a:pt x="5133" y="3383"/>
                  </a:lnTo>
                  <a:lnTo>
                    <a:pt x="4934" y="3531"/>
                  </a:lnTo>
                  <a:lnTo>
                    <a:pt x="4907" y="3651"/>
                  </a:lnTo>
                  <a:lnTo>
                    <a:pt x="4778" y="3719"/>
                  </a:lnTo>
                  <a:lnTo>
                    <a:pt x="4721" y="3848"/>
                  </a:lnTo>
                  <a:lnTo>
                    <a:pt x="4768" y="3924"/>
                  </a:lnTo>
                  <a:lnTo>
                    <a:pt x="4655" y="3949"/>
                  </a:lnTo>
                  <a:lnTo>
                    <a:pt x="4547" y="3773"/>
                  </a:lnTo>
                  <a:lnTo>
                    <a:pt x="4486" y="3768"/>
                  </a:lnTo>
                  <a:lnTo>
                    <a:pt x="4448" y="3904"/>
                  </a:lnTo>
                  <a:lnTo>
                    <a:pt x="4307" y="4030"/>
                  </a:lnTo>
                  <a:lnTo>
                    <a:pt x="4121" y="4069"/>
                  </a:lnTo>
                  <a:lnTo>
                    <a:pt x="4080" y="4331"/>
                  </a:lnTo>
                  <a:lnTo>
                    <a:pt x="3957" y="4334"/>
                  </a:lnTo>
                  <a:lnTo>
                    <a:pt x="3889" y="4530"/>
                  </a:lnTo>
                  <a:lnTo>
                    <a:pt x="3738" y="4453"/>
                  </a:lnTo>
                  <a:lnTo>
                    <a:pt x="3526" y="4623"/>
                  </a:lnTo>
                  <a:lnTo>
                    <a:pt x="3561" y="4885"/>
                  </a:lnTo>
                  <a:lnTo>
                    <a:pt x="3321" y="4855"/>
                  </a:lnTo>
                  <a:lnTo>
                    <a:pt x="3144" y="4907"/>
                  </a:lnTo>
                  <a:lnTo>
                    <a:pt x="3081" y="4814"/>
                  </a:lnTo>
                  <a:lnTo>
                    <a:pt x="2980" y="4850"/>
                  </a:lnTo>
                  <a:lnTo>
                    <a:pt x="2836" y="4744"/>
                  </a:lnTo>
                  <a:lnTo>
                    <a:pt x="2761" y="4830"/>
                  </a:lnTo>
                  <a:lnTo>
                    <a:pt x="2827" y="4986"/>
                  </a:lnTo>
                  <a:lnTo>
                    <a:pt x="2827" y="5262"/>
                  </a:lnTo>
                  <a:lnTo>
                    <a:pt x="2748" y="5218"/>
                  </a:lnTo>
                  <a:lnTo>
                    <a:pt x="2672" y="5270"/>
                  </a:lnTo>
                  <a:lnTo>
                    <a:pt x="2456" y="5270"/>
                  </a:lnTo>
                  <a:lnTo>
                    <a:pt x="2363" y="5360"/>
                  </a:lnTo>
                  <a:lnTo>
                    <a:pt x="2164" y="5265"/>
                  </a:lnTo>
                  <a:lnTo>
                    <a:pt x="2041" y="5358"/>
                  </a:lnTo>
                  <a:lnTo>
                    <a:pt x="2050" y="5464"/>
                  </a:lnTo>
                  <a:lnTo>
                    <a:pt x="1880" y="5505"/>
                  </a:lnTo>
                  <a:lnTo>
                    <a:pt x="1852" y="5615"/>
                  </a:lnTo>
                  <a:lnTo>
                    <a:pt x="1738" y="5668"/>
                  </a:lnTo>
                  <a:lnTo>
                    <a:pt x="1713" y="5592"/>
                  </a:lnTo>
                  <a:lnTo>
                    <a:pt x="1623" y="5565"/>
                  </a:lnTo>
                  <a:lnTo>
                    <a:pt x="1539" y="5668"/>
                  </a:lnTo>
                  <a:lnTo>
                    <a:pt x="1433" y="5663"/>
                  </a:lnTo>
                  <a:lnTo>
                    <a:pt x="1408" y="5723"/>
                  </a:lnTo>
                  <a:lnTo>
                    <a:pt x="1536" y="5819"/>
                  </a:lnTo>
                  <a:lnTo>
                    <a:pt x="1484" y="5841"/>
                  </a:lnTo>
                  <a:lnTo>
                    <a:pt x="1498" y="5939"/>
                  </a:lnTo>
                  <a:lnTo>
                    <a:pt x="1645" y="5993"/>
                  </a:lnTo>
                  <a:lnTo>
                    <a:pt x="1637" y="6124"/>
                  </a:lnTo>
                  <a:lnTo>
                    <a:pt x="1549" y="6163"/>
                  </a:lnTo>
                  <a:lnTo>
                    <a:pt x="1594" y="6242"/>
                  </a:lnTo>
                  <a:lnTo>
                    <a:pt x="1487" y="6479"/>
                  </a:lnTo>
                  <a:lnTo>
                    <a:pt x="1375" y="6512"/>
                  </a:lnTo>
                  <a:lnTo>
                    <a:pt x="1340" y="6471"/>
                  </a:lnTo>
                  <a:lnTo>
                    <a:pt x="1249" y="6597"/>
                  </a:lnTo>
                  <a:lnTo>
                    <a:pt x="1110" y="6614"/>
                  </a:lnTo>
                  <a:lnTo>
                    <a:pt x="979" y="6439"/>
                  </a:lnTo>
                  <a:lnTo>
                    <a:pt x="851" y="6496"/>
                  </a:lnTo>
                  <a:lnTo>
                    <a:pt x="851" y="6496"/>
                  </a:lnTo>
                  <a:close/>
                </a:path>
              </a:pathLst>
            </a:custGeom>
            <a:solidFill>
              <a:srgbClr val="AB47B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28">
              <a:extLst>
                <a:ext uri="{FF2B5EF4-FFF2-40B4-BE49-F238E27FC236}">
                  <a16:creationId xmlns:a16="http://schemas.microsoft.com/office/drawing/2014/main" id="{95399A47-357C-3B49-26C3-783215C24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25913" y="4816475"/>
              <a:ext cx="134938" cy="214313"/>
            </a:xfrm>
            <a:custGeom>
              <a:avLst/>
              <a:gdLst>
                <a:gd name="T0" fmla="*/ 358 w 590"/>
                <a:gd name="T1" fmla="*/ 941 h 941"/>
                <a:gd name="T2" fmla="*/ 186 w 590"/>
                <a:gd name="T3" fmla="*/ 734 h 941"/>
                <a:gd name="T4" fmla="*/ 237 w 590"/>
                <a:gd name="T5" fmla="*/ 661 h 941"/>
                <a:gd name="T6" fmla="*/ 174 w 590"/>
                <a:gd name="T7" fmla="*/ 458 h 941"/>
                <a:gd name="T8" fmla="*/ 68 w 590"/>
                <a:gd name="T9" fmla="*/ 387 h 941"/>
                <a:gd name="T10" fmla="*/ 254 w 590"/>
                <a:gd name="T11" fmla="*/ 432 h 941"/>
                <a:gd name="T12" fmla="*/ 84 w 590"/>
                <a:gd name="T13" fmla="*/ 347 h 941"/>
                <a:gd name="T14" fmla="*/ 159 w 590"/>
                <a:gd name="T15" fmla="*/ 256 h 941"/>
                <a:gd name="T16" fmla="*/ 41 w 590"/>
                <a:gd name="T17" fmla="*/ 276 h 941"/>
                <a:gd name="T18" fmla="*/ 30 w 590"/>
                <a:gd name="T19" fmla="*/ 188 h 941"/>
                <a:gd name="T20" fmla="*/ 134 w 590"/>
                <a:gd name="T21" fmla="*/ 125 h 941"/>
                <a:gd name="T22" fmla="*/ 22 w 590"/>
                <a:gd name="T23" fmla="*/ 166 h 941"/>
                <a:gd name="T24" fmla="*/ 0 w 590"/>
                <a:gd name="T25" fmla="*/ 57 h 941"/>
                <a:gd name="T26" fmla="*/ 128 w 590"/>
                <a:gd name="T27" fmla="*/ 0 h 941"/>
                <a:gd name="T28" fmla="*/ 259 w 590"/>
                <a:gd name="T29" fmla="*/ 175 h 941"/>
                <a:gd name="T30" fmla="*/ 398 w 590"/>
                <a:gd name="T31" fmla="*/ 158 h 941"/>
                <a:gd name="T32" fmla="*/ 535 w 590"/>
                <a:gd name="T33" fmla="*/ 188 h 941"/>
                <a:gd name="T34" fmla="*/ 590 w 590"/>
                <a:gd name="T35" fmla="*/ 532 h 941"/>
                <a:gd name="T36" fmla="*/ 524 w 590"/>
                <a:gd name="T37" fmla="*/ 573 h 941"/>
                <a:gd name="T38" fmla="*/ 573 w 590"/>
                <a:gd name="T39" fmla="*/ 636 h 941"/>
                <a:gd name="T40" fmla="*/ 514 w 590"/>
                <a:gd name="T41" fmla="*/ 876 h 941"/>
                <a:gd name="T42" fmla="*/ 358 w 590"/>
                <a:gd name="T43" fmla="*/ 941 h 941"/>
                <a:gd name="T44" fmla="*/ 358 w 590"/>
                <a:gd name="T45" fmla="*/ 941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90" h="941">
                  <a:moveTo>
                    <a:pt x="358" y="941"/>
                  </a:moveTo>
                  <a:lnTo>
                    <a:pt x="186" y="734"/>
                  </a:lnTo>
                  <a:lnTo>
                    <a:pt x="237" y="661"/>
                  </a:lnTo>
                  <a:lnTo>
                    <a:pt x="174" y="458"/>
                  </a:lnTo>
                  <a:lnTo>
                    <a:pt x="68" y="387"/>
                  </a:lnTo>
                  <a:lnTo>
                    <a:pt x="254" y="432"/>
                  </a:lnTo>
                  <a:lnTo>
                    <a:pt x="84" y="347"/>
                  </a:lnTo>
                  <a:lnTo>
                    <a:pt x="159" y="256"/>
                  </a:lnTo>
                  <a:lnTo>
                    <a:pt x="41" y="276"/>
                  </a:lnTo>
                  <a:lnTo>
                    <a:pt x="30" y="188"/>
                  </a:lnTo>
                  <a:lnTo>
                    <a:pt x="134" y="125"/>
                  </a:lnTo>
                  <a:lnTo>
                    <a:pt x="22" y="166"/>
                  </a:lnTo>
                  <a:lnTo>
                    <a:pt x="0" y="57"/>
                  </a:lnTo>
                  <a:lnTo>
                    <a:pt x="128" y="0"/>
                  </a:lnTo>
                  <a:lnTo>
                    <a:pt x="259" y="175"/>
                  </a:lnTo>
                  <a:lnTo>
                    <a:pt x="398" y="158"/>
                  </a:lnTo>
                  <a:lnTo>
                    <a:pt x="535" y="188"/>
                  </a:lnTo>
                  <a:lnTo>
                    <a:pt x="590" y="532"/>
                  </a:lnTo>
                  <a:lnTo>
                    <a:pt x="524" y="573"/>
                  </a:lnTo>
                  <a:lnTo>
                    <a:pt x="573" y="636"/>
                  </a:lnTo>
                  <a:lnTo>
                    <a:pt x="514" y="876"/>
                  </a:lnTo>
                  <a:lnTo>
                    <a:pt x="358" y="941"/>
                  </a:lnTo>
                  <a:lnTo>
                    <a:pt x="358" y="941"/>
                  </a:lnTo>
                  <a:close/>
                </a:path>
              </a:pathLst>
            </a:custGeom>
            <a:solidFill>
              <a:srgbClr val="FF7043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29">
              <a:extLst>
                <a:ext uri="{FF2B5EF4-FFF2-40B4-BE49-F238E27FC236}">
                  <a16:creationId xmlns:a16="http://schemas.microsoft.com/office/drawing/2014/main" id="{17FFC27C-8273-34BC-0683-E03E2388B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6875" y="4211638"/>
              <a:ext cx="1023938" cy="1611313"/>
            </a:xfrm>
            <a:custGeom>
              <a:avLst/>
              <a:gdLst>
                <a:gd name="T0" fmla="*/ 791 w 4511"/>
                <a:gd name="T1" fmla="*/ 5740 h 7105"/>
                <a:gd name="T2" fmla="*/ 537 w 4511"/>
                <a:gd name="T3" fmla="*/ 4943 h 7105"/>
                <a:gd name="T4" fmla="*/ 532 w 4511"/>
                <a:gd name="T5" fmla="*/ 4913 h 7105"/>
                <a:gd name="T6" fmla="*/ 398 w 4511"/>
                <a:gd name="T7" fmla="*/ 4293 h 7105"/>
                <a:gd name="T8" fmla="*/ 325 w 4511"/>
                <a:gd name="T9" fmla="*/ 4052 h 7105"/>
                <a:gd name="T10" fmla="*/ 240 w 4511"/>
                <a:gd name="T11" fmla="*/ 3908 h 7105"/>
                <a:gd name="T12" fmla="*/ 2 w 4511"/>
                <a:gd name="T13" fmla="*/ 3712 h 7105"/>
                <a:gd name="T14" fmla="*/ 0 w 4511"/>
                <a:gd name="T15" fmla="*/ 3612 h 7105"/>
                <a:gd name="T16" fmla="*/ 166 w 4511"/>
                <a:gd name="T17" fmla="*/ 3244 h 7105"/>
                <a:gd name="T18" fmla="*/ 40 w 4511"/>
                <a:gd name="T19" fmla="*/ 2829 h 7105"/>
                <a:gd name="T20" fmla="*/ 278 w 4511"/>
                <a:gd name="T21" fmla="*/ 2711 h 7105"/>
                <a:gd name="T22" fmla="*/ 428 w 4511"/>
                <a:gd name="T23" fmla="*/ 2356 h 7105"/>
                <a:gd name="T24" fmla="*/ 275 w 4511"/>
                <a:gd name="T25" fmla="*/ 2073 h 7105"/>
                <a:gd name="T26" fmla="*/ 224 w 4511"/>
                <a:gd name="T27" fmla="*/ 1895 h 7105"/>
                <a:gd name="T28" fmla="*/ 504 w 4511"/>
                <a:gd name="T29" fmla="*/ 1824 h 7105"/>
                <a:gd name="T30" fmla="*/ 671 w 4511"/>
                <a:gd name="T31" fmla="*/ 1737 h 7105"/>
                <a:gd name="T32" fmla="*/ 955 w 4511"/>
                <a:gd name="T33" fmla="*/ 1497 h 7105"/>
                <a:gd name="T34" fmla="*/ 1463 w 4511"/>
                <a:gd name="T35" fmla="*/ 1502 h 7105"/>
                <a:gd name="T36" fmla="*/ 1618 w 4511"/>
                <a:gd name="T37" fmla="*/ 1218 h 7105"/>
                <a:gd name="T38" fmla="*/ 1771 w 4511"/>
                <a:gd name="T39" fmla="*/ 1082 h 7105"/>
                <a:gd name="T40" fmla="*/ 2112 w 4511"/>
                <a:gd name="T41" fmla="*/ 1087 h 7105"/>
                <a:gd name="T42" fmla="*/ 2529 w 4511"/>
                <a:gd name="T43" fmla="*/ 685 h 7105"/>
                <a:gd name="T44" fmla="*/ 2871 w 4511"/>
                <a:gd name="T45" fmla="*/ 563 h 7105"/>
                <a:gd name="T46" fmla="*/ 3239 w 4511"/>
                <a:gd name="T47" fmla="*/ 136 h 7105"/>
                <a:gd name="T48" fmla="*/ 3446 w 4511"/>
                <a:gd name="T49" fmla="*/ 181 h 7105"/>
                <a:gd name="T50" fmla="*/ 3564 w 4511"/>
                <a:gd name="T51" fmla="*/ 393 h 7105"/>
                <a:gd name="T52" fmla="*/ 3594 w 4511"/>
                <a:gd name="T53" fmla="*/ 945 h 7105"/>
                <a:gd name="T54" fmla="*/ 3454 w 4511"/>
                <a:gd name="T55" fmla="*/ 1485 h 7105"/>
                <a:gd name="T56" fmla="*/ 3234 w 4511"/>
                <a:gd name="T57" fmla="*/ 2078 h 7105"/>
                <a:gd name="T58" fmla="*/ 3414 w 4511"/>
                <a:gd name="T59" fmla="*/ 2597 h 7105"/>
                <a:gd name="T60" fmla="*/ 3045 w 4511"/>
                <a:gd name="T61" fmla="*/ 2889 h 7105"/>
                <a:gd name="T62" fmla="*/ 2980 w 4511"/>
                <a:gd name="T63" fmla="*/ 3217 h 7105"/>
                <a:gd name="T64" fmla="*/ 2980 w 4511"/>
                <a:gd name="T65" fmla="*/ 3577 h 7105"/>
                <a:gd name="T66" fmla="*/ 2764 w 4511"/>
                <a:gd name="T67" fmla="*/ 3659 h 7105"/>
                <a:gd name="T68" fmla="*/ 2862 w 4511"/>
                <a:gd name="T69" fmla="*/ 4135 h 7105"/>
                <a:gd name="T70" fmla="*/ 3005 w 4511"/>
                <a:gd name="T71" fmla="*/ 4382 h 7105"/>
                <a:gd name="T72" fmla="*/ 3305 w 4511"/>
                <a:gd name="T73" fmla="*/ 4382 h 7105"/>
                <a:gd name="T74" fmla="*/ 3403 w 4511"/>
                <a:gd name="T75" fmla="*/ 4437 h 7105"/>
                <a:gd name="T76" fmla="*/ 3220 w 4511"/>
                <a:gd name="T77" fmla="*/ 4618 h 7105"/>
                <a:gd name="T78" fmla="*/ 2895 w 4511"/>
                <a:gd name="T79" fmla="*/ 4445 h 7105"/>
                <a:gd name="T80" fmla="*/ 2890 w 4511"/>
                <a:gd name="T81" fmla="*/ 4880 h 7105"/>
                <a:gd name="T82" fmla="*/ 3070 w 4511"/>
                <a:gd name="T83" fmla="*/ 4719 h 7105"/>
                <a:gd name="T84" fmla="*/ 3425 w 4511"/>
                <a:gd name="T85" fmla="*/ 4943 h 7105"/>
                <a:gd name="T86" fmla="*/ 3723 w 4511"/>
                <a:gd name="T87" fmla="*/ 4702 h 7105"/>
                <a:gd name="T88" fmla="*/ 3976 w 4511"/>
                <a:gd name="T89" fmla="*/ 4760 h 7105"/>
                <a:gd name="T90" fmla="*/ 4320 w 4511"/>
                <a:gd name="T91" fmla="*/ 5076 h 7105"/>
                <a:gd name="T92" fmla="*/ 4506 w 4511"/>
                <a:gd name="T93" fmla="*/ 5379 h 7105"/>
                <a:gd name="T94" fmla="*/ 4408 w 4511"/>
                <a:gd name="T95" fmla="*/ 5830 h 7105"/>
                <a:gd name="T96" fmla="*/ 4162 w 4511"/>
                <a:gd name="T97" fmla="*/ 5939 h 7105"/>
                <a:gd name="T98" fmla="*/ 3526 w 4511"/>
                <a:gd name="T99" fmla="*/ 6021 h 7105"/>
                <a:gd name="T100" fmla="*/ 3368 w 4511"/>
                <a:gd name="T101" fmla="*/ 6463 h 7105"/>
                <a:gd name="T102" fmla="*/ 3678 w 4511"/>
                <a:gd name="T103" fmla="*/ 6614 h 7105"/>
                <a:gd name="T104" fmla="*/ 3313 w 4511"/>
                <a:gd name="T105" fmla="*/ 6939 h 7105"/>
                <a:gd name="T106" fmla="*/ 2892 w 4511"/>
                <a:gd name="T107" fmla="*/ 6903 h 7105"/>
                <a:gd name="T108" fmla="*/ 2428 w 4511"/>
                <a:gd name="T109" fmla="*/ 7092 h 7105"/>
                <a:gd name="T110" fmla="*/ 2240 w 4511"/>
                <a:gd name="T111" fmla="*/ 6966 h 7105"/>
                <a:gd name="T112" fmla="*/ 1692 w 4511"/>
                <a:gd name="T113" fmla="*/ 6740 h 7105"/>
                <a:gd name="T114" fmla="*/ 1230 w 4511"/>
                <a:gd name="T115" fmla="*/ 6365 h 7105"/>
                <a:gd name="T116" fmla="*/ 1119 w 4511"/>
                <a:gd name="T117" fmla="*/ 6040 h 7105"/>
                <a:gd name="T118" fmla="*/ 698 w 4511"/>
                <a:gd name="T119" fmla="*/ 5854 h 7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511" h="7105">
                  <a:moveTo>
                    <a:pt x="698" y="5854"/>
                  </a:moveTo>
                  <a:lnTo>
                    <a:pt x="671" y="5778"/>
                  </a:lnTo>
                  <a:lnTo>
                    <a:pt x="791" y="5740"/>
                  </a:lnTo>
                  <a:lnTo>
                    <a:pt x="663" y="5754"/>
                  </a:lnTo>
                  <a:lnTo>
                    <a:pt x="551" y="5205"/>
                  </a:lnTo>
                  <a:lnTo>
                    <a:pt x="537" y="4943"/>
                  </a:lnTo>
                  <a:lnTo>
                    <a:pt x="608" y="4921"/>
                  </a:lnTo>
                  <a:lnTo>
                    <a:pt x="562" y="4860"/>
                  </a:lnTo>
                  <a:lnTo>
                    <a:pt x="532" y="4913"/>
                  </a:lnTo>
                  <a:lnTo>
                    <a:pt x="376" y="4520"/>
                  </a:lnTo>
                  <a:lnTo>
                    <a:pt x="316" y="4298"/>
                  </a:lnTo>
                  <a:lnTo>
                    <a:pt x="398" y="4293"/>
                  </a:lnTo>
                  <a:lnTo>
                    <a:pt x="305" y="4236"/>
                  </a:lnTo>
                  <a:lnTo>
                    <a:pt x="250" y="3995"/>
                  </a:lnTo>
                  <a:lnTo>
                    <a:pt x="325" y="4052"/>
                  </a:lnTo>
                  <a:lnTo>
                    <a:pt x="259" y="3951"/>
                  </a:lnTo>
                  <a:lnTo>
                    <a:pt x="199" y="3995"/>
                  </a:lnTo>
                  <a:lnTo>
                    <a:pt x="240" y="3908"/>
                  </a:lnTo>
                  <a:lnTo>
                    <a:pt x="177" y="3908"/>
                  </a:lnTo>
                  <a:lnTo>
                    <a:pt x="158" y="3793"/>
                  </a:lnTo>
                  <a:lnTo>
                    <a:pt x="2" y="3712"/>
                  </a:lnTo>
                  <a:lnTo>
                    <a:pt x="144" y="3629"/>
                  </a:lnTo>
                  <a:lnTo>
                    <a:pt x="18" y="3657"/>
                  </a:lnTo>
                  <a:lnTo>
                    <a:pt x="0" y="3612"/>
                  </a:lnTo>
                  <a:lnTo>
                    <a:pt x="156" y="3547"/>
                  </a:lnTo>
                  <a:lnTo>
                    <a:pt x="215" y="3307"/>
                  </a:lnTo>
                  <a:lnTo>
                    <a:pt x="166" y="3244"/>
                  </a:lnTo>
                  <a:lnTo>
                    <a:pt x="232" y="3203"/>
                  </a:lnTo>
                  <a:lnTo>
                    <a:pt x="177" y="2859"/>
                  </a:lnTo>
                  <a:lnTo>
                    <a:pt x="40" y="2829"/>
                  </a:lnTo>
                  <a:lnTo>
                    <a:pt x="131" y="2703"/>
                  </a:lnTo>
                  <a:lnTo>
                    <a:pt x="166" y="2744"/>
                  </a:lnTo>
                  <a:lnTo>
                    <a:pt x="278" y="2711"/>
                  </a:lnTo>
                  <a:lnTo>
                    <a:pt x="385" y="2474"/>
                  </a:lnTo>
                  <a:lnTo>
                    <a:pt x="340" y="2395"/>
                  </a:lnTo>
                  <a:lnTo>
                    <a:pt x="428" y="2356"/>
                  </a:lnTo>
                  <a:lnTo>
                    <a:pt x="436" y="2225"/>
                  </a:lnTo>
                  <a:lnTo>
                    <a:pt x="289" y="2171"/>
                  </a:lnTo>
                  <a:lnTo>
                    <a:pt x="275" y="2073"/>
                  </a:lnTo>
                  <a:lnTo>
                    <a:pt x="327" y="2051"/>
                  </a:lnTo>
                  <a:lnTo>
                    <a:pt x="199" y="1955"/>
                  </a:lnTo>
                  <a:lnTo>
                    <a:pt x="224" y="1895"/>
                  </a:lnTo>
                  <a:lnTo>
                    <a:pt x="330" y="1900"/>
                  </a:lnTo>
                  <a:lnTo>
                    <a:pt x="414" y="1797"/>
                  </a:lnTo>
                  <a:lnTo>
                    <a:pt x="504" y="1824"/>
                  </a:lnTo>
                  <a:lnTo>
                    <a:pt x="529" y="1900"/>
                  </a:lnTo>
                  <a:lnTo>
                    <a:pt x="643" y="1847"/>
                  </a:lnTo>
                  <a:lnTo>
                    <a:pt x="671" y="1737"/>
                  </a:lnTo>
                  <a:lnTo>
                    <a:pt x="841" y="1696"/>
                  </a:lnTo>
                  <a:lnTo>
                    <a:pt x="832" y="1590"/>
                  </a:lnTo>
                  <a:lnTo>
                    <a:pt x="955" y="1497"/>
                  </a:lnTo>
                  <a:lnTo>
                    <a:pt x="1154" y="1592"/>
                  </a:lnTo>
                  <a:lnTo>
                    <a:pt x="1247" y="1502"/>
                  </a:lnTo>
                  <a:lnTo>
                    <a:pt x="1463" y="1502"/>
                  </a:lnTo>
                  <a:lnTo>
                    <a:pt x="1539" y="1450"/>
                  </a:lnTo>
                  <a:lnTo>
                    <a:pt x="1618" y="1494"/>
                  </a:lnTo>
                  <a:lnTo>
                    <a:pt x="1618" y="1218"/>
                  </a:lnTo>
                  <a:lnTo>
                    <a:pt x="1552" y="1062"/>
                  </a:lnTo>
                  <a:lnTo>
                    <a:pt x="1627" y="976"/>
                  </a:lnTo>
                  <a:lnTo>
                    <a:pt x="1771" y="1082"/>
                  </a:lnTo>
                  <a:lnTo>
                    <a:pt x="1872" y="1046"/>
                  </a:lnTo>
                  <a:lnTo>
                    <a:pt x="1935" y="1139"/>
                  </a:lnTo>
                  <a:lnTo>
                    <a:pt x="2112" y="1087"/>
                  </a:lnTo>
                  <a:lnTo>
                    <a:pt x="2352" y="1117"/>
                  </a:lnTo>
                  <a:lnTo>
                    <a:pt x="2317" y="855"/>
                  </a:lnTo>
                  <a:lnTo>
                    <a:pt x="2529" y="685"/>
                  </a:lnTo>
                  <a:lnTo>
                    <a:pt x="2680" y="762"/>
                  </a:lnTo>
                  <a:lnTo>
                    <a:pt x="2748" y="566"/>
                  </a:lnTo>
                  <a:lnTo>
                    <a:pt x="2871" y="563"/>
                  </a:lnTo>
                  <a:lnTo>
                    <a:pt x="2912" y="301"/>
                  </a:lnTo>
                  <a:lnTo>
                    <a:pt x="3098" y="262"/>
                  </a:lnTo>
                  <a:lnTo>
                    <a:pt x="3239" y="136"/>
                  </a:lnTo>
                  <a:lnTo>
                    <a:pt x="3277" y="0"/>
                  </a:lnTo>
                  <a:lnTo>
                    <a:pt x="3338" y="5"/>
                  </a:lnTo>
                  <a:lnTo>
                    <a:pt x="3446" y="181"/>
                  </a:lnTo>
                  <a:lnTo>
                    <a:pt x="3559" y="156"/>
                  </a:lnTo>
                  <a:lnTo>
                    <a:pt x="3605" y="347"/>
                  </a:lnTo>
                  <a:lnTo>
                    <a:pt x="3564" y="393"/>
                  </a:lnTo>
                  <a:lnTo>
                    <a:pt x="3627" y="536"/>
                  </a:lnTo>
                  <a:lnTo>
                    <a:pt x="3408" y="855"/>
                  </a:lnTo>
                  <a:lnTo>
                    <a:pt x="3594" y="945"/>
                  </a:lnTo>
                  <a:lnTo>
                    <a:pt x="3681" y="926"/>
                  </a:lnTo>
                  <a:lnTo>
                    <a:pt x="3365" y="1278"/>
                  </a:lnTo>
                  <a:lnTo>
                    <a:pt x="3454" y="1485"/>
                  </a:lnTo>
                  <a:lnTo>
                    <a:pt x="3392" y="1784"/>
                  </a:lnTo>
                  <a:lnTo>
                    <a:pt x="3428" y="1885"/>
                  </a:lnTo>
                  <a:lnTo>
                    <a:pt x="3234" y="2078"/>
                  </a:lnTo>
                  <a:lnTo>
                    <a:pt x="3529" y="2207"/>
                  </a:lnTo>
                  <a:lnTo>
                    <a:pt x="3463" y="2278"/>
                  </a:lnTo>
                  <a:lnTo>
                    <a:pt x="3414" y="2597"/>
                  </a:lnTo>
                  <a:lnTo>
                    <a:pt x="3130" y="2578"/>
                  </a:lnTo>
                  <a:lnTo>
                    <a:pt x="2999" y="2673"/>
                  </a:lnTo>
                  <a:lnTo>
                    <a:pt x="3045" y="2889"/>
                  </a:lnTo>
                  <a:lnTo>
                    <a:pt x="2969" y="2911"/>
                  </a:lnTo>
                  <a:lnTo>
                    <a:pt x="2922" y="3053"/>
                  </a:lnTo>
                  <a:lnTo>
                    <a:pt x="2980" y="3217"/>
                  </a:lnTo>
                  <a:lnTo>
                    <a:pt x="3059" y="3264"/>
                  </a:lnTo>
                  <a:lnTo>
                    <a:pt x="3081" y="3435"/>
                  </a:lnTo>
                  <a:lnTo>
                    <a:pt x="2980" y="3577"/>
                  </a:lnTo>
                  <a:lnTo>
                    <a:pt x="2710" y="3479"/>
                  </a:lnTo>
                  <a:lnTo>
                    <a:pt x="2663" y="3591"/>
                  </a:lnTo>
                  <a:lnTo>
                    <a:pt x="2764" y="3659"/>
                  </a:lnTo>
                  <a:lnTo>
                    <a:pt x="2675" y="3979"/>
                  </a:lnTo>
                  <a:lnTo>
                    <a:pt x="2759" y="4118"/>
                  </a:lnTo>
                  <a:lnTo>
                    <a:pt x="2862" y="4135"/>
                  </a:lnTo>
                  <a:lnTo>
                    <a:pt x="2789" y="4221"/>
                  </a:lnTo>
                  <a:lnTo>
                    <a:pt x="2838" y="4352"/>
                  </a:lnTo>
                  <a:lnTo>
                    <a:pt x="3005" y="4382"/>
                  </a:lnTo>
                  <a:lnTo>
                    <a:pt x="3068" y="4268"/>
                  </a:lnTo>
                  <a:lnTo>
                    <a:pt x="3192" y="4279"/>
                  </a:lnTo>
                  <a:lnTo>
                    <a:pt x="3305" y="4382"/>
                  </a:lnTo>
                  <a:lnTo>
                    <a:pt x="3313" y="4282"/>
                  </a:lnTo>
                  <a:lnTo>
                    <a:pt x="3403" y="4334"/>
                  </a:lnTo>
                  <a:lnTo>
                    <a:pt x="3403" y="4437"/>
                  </a:lnTo>
                  <a:lnTo>
                    <a:pt x="3261" y="4503"/>
                  </a:lnTo>
                  <a:lnTo>
                    <a:pt x="3318" y="4746"/>
                  </a:lnTo>
                  <a:lnTo>
                    <a:pt x="3220" y="4618"/>
                  </a:lnTo>
                  <a:lnTo>
                    <a:pt x="3040" y="4621"/>
                  </a:lnTo>
                  <a:lnTo>
                    <a:pt x="2922" y="4555"/>
                  </a:lnTo>
                  <a:lnTo>
                    <a:pt x="2895" y="4445"/>
                  </a:lnTo>
                  <a:lnTo>
                    <a:pt x="2803" y="4452"/>
                  </a:lnTo>
                  <a:lnTo>
                    <a:pt x="2934" y="4714"/>
                  </a:lnTo>
                  <a:lnTo>
                    <a:pt x="2890" y="4880"/>
                  </a:lnTo>
                  <a:lnTo>
                    <a:pt x="3051" y="4869"/>
                  </a:lnTo>
                  <a:lnTo>
                    <a:pt x="3023" y="4774"/>
                  </a:lnTo>
                  <a:lnTo>
                    <a:pt x="3070" y="4719"/>
                  </a:lnTo>
                  <a:lnTo>
                    <a:pt x="3313" y="4790"/>
                  </a:lnTo>
                  <a:lnTo>
                    <a:pt x="3370" y="4943"/>
                  </a:lnTo>
                  <a:lnTo>
                    <a:pt x="3425" y="4943"/>
                  </a:lnTo>
                  <a:lnTo>
                    <a:pt x="3602" y="4885"/>
                  </a:lnTo>
                  <a:lnTo>
                    <a:pt x="3728" y="4774"/>
                  </a:lnTo>
                  <a:lnTo>
                    <a:pt x="3723" y="4702"/>
                  </a:lnTo>
                  <a:lnTo>
                    <a:pt x="3880" y="4678"/>
                  </a:lnTo>
                  <a:lnTo>
                    <a:pt x="3862" y="4817"/>
                  </a:lnTo>
                  <a:lnTo>
                    <a:pt x="3976" y="4760"/>
                  </a:lnTo>
                  <a:lnTo>
                    <a:pt x="4036" y="4820"/>
                  </a:lnTo>
                  <a:lnTo>
                    <a:pt x="4008" y="4998"/>
                  </a:lnTo>
                  <a:lnTo>
                    <a:pt x="4320" y="5076"/>
                  </a:lnTo>
                  <a:lnTo>
                    <a:pt x="4298" y="5303"/>
                  </a:lnTo>
                  <a:lnTo>
                    <a:pt x="4331" y="5358"/>
                  </a:lnTo>
                  <a:lnTo>
                    <a:pt x="4506" y="5379"/>
                  </a:lnTo>
                  <a:lnTo>
                    <a:pt x="4511" y="5464"/>
                  </a:lnTo>
                  <a:lnTo>
                    <a:pt x="4353" y="5756"/>
                  </a:lnTo>
                  <a:lnTo>
                    <a:pt x="4408" y="5830"/>
                  </a:lnTo>
                  <a:lnTo>
                    <a:pt x="4285" y="5781"/>
                  </a:lnTo>
                  <a:lnTo>
                    <a:pt x="4178" y="5841"/>
                  </a:lnTo>
                  <a:lnTo>
                    <a:pt x="4162" y="5939"/>
                  </a:lnTo>
                  <a:lnTo>
                    <a:pt x="3771" y="5816"/>
                  </a:lnTo>
                  <a:lnTo>
                    <a:pt x="3678" y="5980"/>
                  </a:lnTo>
                  <a:lnTo>
                    <a:pt x="3526" y="6021"/>
                  </a:lnTo>
                  <a:lnTo>
                    <a:pt x="3482" y="6139"/>
                  </a:lnTo>
                  <a:lnTo>
                    <a:pt x="3514" y="6302"/>
                  </a:lnTo>
                  <a:lnTo>
                    <a:pt x="3368" y="6463"/>
                  </a:lnTo>
                  <a:lnTo>
                    <a:pt x="3395" y="6510"/>
                  </a:lnTo>
                  <a:lnTo>
                    <a:pt x="3607" y="6521"/>
                  </a:lnTo>
                  <a:lnTo>
                    <a:pt x="3678" y="6614"/>
                  </a:lnTo>
                  <a:lnTo>
                    <a:pt x="3564" y="6767"/>
                  </a:lnTo>
                  <a:lnTo>
                    <a:pt x="3389" y="6803"/>
                  </a:lnTo>
                  <a:lnTo>
                    <a:pt x="3313" y="6939"/>
                  </a:lnTo>
                  <a:lnTo>
                    <a:pt x="3149" y="6911"/>
                  </a:lnTo>
                  <a:lnTo>
                    <a:pt x="2980" y="6979"/>
                  </a:lnTo>
                  <a:lnTo>
                    <a:pt x="2892" y="6903"/>
                  </a:lnTo>
                  <a:lnTo>
                    <a:pt x="2811" y="6911"/>
                  </a:lnTo>
                  <a:lnTo>
                    <a:pt x="2690" y="7105"/>
                  </a:lnTo>
                  <a:lnTo>
                    <a:pt x="2428" y="7092"/>
                  </a:lnTo>
                  <a:lnTo>
                    <a:pt x="2366" y="6999"/>
                  </a:lnTo>
                  <a:lnTo>
                    <a:pt x="2273" y="7053"/>
                  </a:lnTo>
                  <a:lnTo>
                    <a:pt x="2240" y="6966"/>
                  </a:lnTo>
                  <a:lnTo>
                    <a:pt x="1937" y="6829"/>
                  </a:lnTo>
                  <a:lnTo>
                    <a:pt x="1935" y="6737"/>
                  </a:lnTo>
                  <a:lnTo>
                    <a:pt x="1692" y="6740"/>
                  </a:lnTo>
                  <a:lnTo>
                    <a:pt x="1607" y="6614"/>
                  </a:lnTo>
                  <a:lnTo>
                    <a:pt x="1397" y="6516"/>
                  </a:lnTo>
                  <a:lnTo>
                    <a:pt x="1230" y="6365"/>
                  </a:lnTo>
                  <a:lnTo>
                    <a:pt x="1217" y="6179"/>
                  </a:lnTo>
                  <a:lnTo>
                    <a:pt x="1096" y="6106"/>
                  </a:lnTo>
                  <a:lnTo>
                    <a:pt x="1119" y="6040"/>
                  </a:lnTo>
                  <a:lnTo>
                    <a:pt x="955" y="6005"/>
                  </a:lnTo>
                  <a:lnTo>
                    <a:pt x="786" y="5847"/>
                  </a:lnTo>
                  <a:lnTo>
                    <a:pt x="698" y="5854"/>
                  </a:lnTo>
                  <a:lnTo>
                    <a:pt x="698" y="5854"/>
                  </a:lnTo>
                  <a:close/>
                </a:path>
              </a:pathLst>
            </a:custGeom>
            <a:solidFill>
              <a:srgbClr val="EC407A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30">
              <a:extLst>
                <a:ext uri="{FF2B5EF4-FFF2-40B4-BE49-F238E27FC236}">
                  <a16:creationId xmlns:a16="http://schemas.microsoft.com/office/drawing/2014/main" id="{B203766E-CCEC-6D40-1D4F-D6E8DBB9597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5625" y="5537200"/>
              <a:ext cx="579438" cy="1085850"/>
            </a:xfrm>
            <a:custGeom>
              <a:avLst/>
              <a:gdLst>
                <a:gd name="T0" fmla="*/ 0 w 2557"/>
                <a:gd name="T1" fmla="*/ 7 h 4792"/>
                <a:gd name="T2" fmla="*/ 257 w 2557"/>
                <a:gd name="T3" fmla="*/ 158 h 4792"/>
                <a:gd name="T4" fmla="*/ 398 w 2557"/>
                <a:gd name="T5" fmla="*/ 259 h 4792"/>
                <a:gd name="T6" fmla="*/ 532 w 2557"/>
                <a:gd name="T7" fmla="*/ 518 h 4792"/>
                <a:gd name="T8" fmla="*/ 909 w 2557"/>
                <a:gd name="T9" fmla="*/ 767 h 4792"/>
                <a:gd name="T10" fmla="*/ 1237 w 2557"/>
                <a:gd name="T11" fmla="*/ 890 h 4792"/>
                <a:gd name="T12" fmla="*/ 1542 w 2557"/>
                <a:gd name="T13" fmla="*/ 1119 h 4792"/>
                <a:gd name="T14" fmla="*/ 1493 w 2557"/>
                <a:gd name="T15" fmla="*/ 1283 h 4792"/>
                <a:gd name="T16" fmla="*/ 1381 w 2557"/>
                <a:gd name="T17" fmla="*/ 1346 h 4792"/>
                <a:gd name="T18" fmla="*/ 1597 w 2557"/>
                <a:gd name="T19" fmla="*/ 1689 h 4792"/>
                <a:gd name="T20" fmla="*/ 1924 w 2557"/>
                <a:gd name="T21" fmla="*/ 1865 h 4792"/>
                <a:gd name="T22" fmla="*/ 1829 w 2557"/>
                <a:gd name="T23" fmla="*/ 1957 h 4792"/>
                <a:gd name="T24" fmla="*/ 1970 w 2557"/>
                <a:gd name="T25" fmla="*/ 2301 h 4792"/>
                <a:gd name="T26" fmla="*/ 2118 w 2557"/>
                <a:gd name="T27" fmla="*/ 2736 h 4792"/>
                <a:gd name="T28" fmla="*/ 2440 w 2557"/>
                <a:gd name="T29" fmla="*/ 2763 h 4792"/>
                <a:gd name="T30" fmla="*/ 2494 w 2557"/>
                <a:gd name="T31" fmla="*/ 3423 h 4792"/>
                <a:gd name="T32" fmla="*/ 2298 w 2557"/>
                <a:gd name="T33" fmla="*/ 4032 h 4792"/>
                <a:gd name="T34" fmla="*/ 2315 w 2557"/>
                <a:gd name="T35" fmla="*/ 4417 h 4792"/>
                <a:gd name="T36" fmla="*/ 2224 w 2557"/>
                <a:gd name="T37" fmla="*/ 4792 h 4792"/>
                <a:gd name="T38" fmla="*/ 1723 w 2557"/>
                <a:gd name="T39" fmla="*/ 4100 h 4792"/>
                <a:gd name="T40" fmla="*/ 1774 w 2557"/>
                <a:gd name="T41" fmla="*/ 4016 h 4792"/>
                <a:gd name="T42" fmla="*/ 1584 w 2557"/>
                <a:gd name="T43" fmla="*/ 3836 h 4792"/>
                <a:gd name="T44" fmla="*/ 1539 w 2557"/>
                <a:gd name="T45" fmla="*/ 3863 h 4792"/>
                <a:gd name="T46" fmla="*/ 1411 w 2557"/>
                <a:gd name="T47" fmla="*/ 3491 h 4792"/>
                <a:gd name="T48" fmla="*/ 1362 w 2557"/>
                <a:gd name="T49" fmla="*/ 2995 h 4792"/>
                <a:gd name="T50" fmla="*/ 1444 w 2557"/>
                <a:gd name="T51" fmla="*/ 3093 h 4792"/>
                <a:gd name="T52" fmla="*/ 1461 w 2557"/>
                <a:gd name="T53" fmla="*/ 3465 h 4792"/>
                <a:gd name="T54" fmla="*/ 1514 w 2557"/>
                <a:gd name="T55" fmla="*/ 3415 h 4792"/>
                <a:gd name="T56" fmla="*/ 1360 w 2557"/>
                <a:gd name="T57" fmla="*/ 2847 h 4792"/>
                <a:gd name="T58" fmla="*/ 1351 w 2557"/>
                <a:gd name="T59" fmla="*/ 2967 h 4792"/>
                <a:gd name="T60" fmla="*/ 1357 w 2557"/>
                <a:gd name="T61" fmla="*/ 2703 h 4792"/>
                <a:gd name="T62" fmla="*/ 1315 w 2557"/>
                <a:gd name="T63" fmla="*/ 2743 h 4792"/>
                <a:gd name="T64" fmla="*/ 871 w 2557"/>
                <a:gd name="T65" fmla="*/ 1510 h 4792"/>
                <a:gd name="T66" fmla="*/ 637 w 2557"/>
                <a:gd name="T67" fmla="*/ 1117 h 4792"/>
                <a:gd name="T68" fmla="*/ 437 w 2557"/>
                <a:gd name="T69" fmla="*/ 895 h 4792"/>
                <a:gd name="T70" fmla="*/ 527 w 2557"/>
                <a:gd name="T71" fmla="*/ 854 h 4792"/>
                <a:gd name="T72" fmla="*/ 437 w 2557"/>
                <a:gd name="T73" fmla="*/ 778 h 4792"/>
                <a:gd name="T74" fmla="*/ 355 w 2557"/>
                <a:gd name="T75" fmla="*/ 717 h 4792"/>
                <a:gd name="T76" fmla="*/ 352 w 2557"/>
                <a:gd name="T77" fmla="*/ 800 h 47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557" h="4792">
                  <a:moveTo>
                    <a:pt x="352" y="800"/>
                  </a:moveTo>
                  <a:lnTo>
                    <a:pt x="0" y="7"/>
                  </a:lnTo>
                  <a:lnTo>
                    <a:pt x="88" y="0"/>
                  </a:lnTo>
                  <a:lnTo>
                    <a:pt x="257" y="158"/>
                  </a:lnTo>
                  <a:lnTo>
                    <a:pt x="421" y="193"/>
                  </a:lnTo>
                  <a:lnTo>
                    <a:pt x="398" y="259"/>
                  </a:lnTo>
                  <a:lnTo>
                    <a:pt x="519" y="332"/>
                  </a:lnTo>
                  <a:lnTo>
                    <a:pt x="532" y="518"/>
                  </a:lnTo>
                  <a:lnTo>
                    <a:pt x="699" y="669"/>
                  </a:lnTo>
                  <a:lnTo>
                    <a:pt x="909" y="767"/>
                  </a:lnTo>
                  <a:lnTo>
                    <a:pt x="994" y="893"/>
                  </a:lnTo>
                  <a:lnTo>
                    <a:pt x="1237" y="890"/>
                  </a:lnTo>
                  <a:lnTo>
                    <a:pt x="1239" y="982"/>
                  </a:lnTo>
                  <a:lnTo>
                    <a:pt x="1542" y="1119"/>
                  </a:lnTo>
                  <a:lnTo>
                    <a:pt x="1575" y="1206"/>
                  </a:lnTo>
                  <a:lnTo>
                    <a:pt x="1493" y="1283"/>
                  </a:lnTo>
                  <a:lnTo>
                    <a:pt x="1392" y="1266"/>
                  </a:lnTo>
                  <a:lnTo>
                    <a:pt x="1381" y="1346"/>
                  </a:lnTo>
                  <a:lnTo>
                    <a:pt x="1698" y="1553"/>
                  </a:lnTo>
                  <a:lnTo>
                    <a:pt x="1597" y="1689"/>
                  </a:lnTo>
                  <a:lnTo>
                    <a:pt x="1861" y="1663"/>
                  </a:lnTo>
                  <a:lnTo>
                    <a:pt x="1924" y="1865"/>
                  </a:lnTo>
                  <a:lnTo>
                    <a:pt x="1843" y="1878"/>
                  </a:lnTo>
                  <a:lnTo>
                    <a:pt x="1829" y="1957"/>
                  </a:lnTo>
                  <a:lnTo>
                    <a:pt x="2047" y="2149"/>
                  </a:lnTo>
                  <a:lnTo>
                    <a:pt x="1970" y="2301"/>
                  </a:lnTo>
                  <a:lnTo>
                    <a:pt x="1987" y="2643"/>
                  </a:lnTo>
                  <a:lnTo>
                    <a:pt x="2118" y="2736"/>
                  </a:lnTo>
                  <a:lnTo>
                    <a:pt x="2353" y="2607"/>
                  </a:lnTo>
                  <a:lnTo>
                    <a:pt x="2440" y="2763"/>
                  </a:lnTo>
                  <a:lnTo>
                    <a:pt x="2334" y="3402"/>
                  </a:lnTo>
                  <a:lnTo>
                    <a:pt x="2494" y="3423"/>
                  </a:lnTo>
                  <a:lnTo>
                    <a:pt x="2557" y="3549"/>
                  </a:lnTo>
                  <a:lnTo>
                    <a:pt x="2298" y="4032"/>
                  </a:lnTo>
                  <a:lnTo>
                    <a:pt x="2388" y="4193"/>
                  </a:lnTo>
                  <a:lnTo>
                    <a:pt x="2315" y="4417"/>
                  </a:lnTo>
                  <a:lnTo>
                    <a:pt x="2408" y="4538"/>
                  </a:lnTo>
                  <a:lnTo>
                    <a:pt x="2224" y="4792"/>
                  </a:lnTo>
                  <a:lnTo>
                    <a:pt x="1640" y="4112"/>
                  </a:lnTo>
                  <a:lnTo>
                    <a:pt x="1723" y="4100"/>
                  </a:lnTo>
                  <a:lnTo>
                    <a:pt x="1673" y="4082"/>
                  </a:lnTo>
                  <a:lnTo>
                    <a:pt x="1774" y="4016"/>
                  </a:lnTo>
                  <a:lnTo>
                    <a:pt x="1627" y="4077"/>
                  </a:lnTo>
                  <a:lnTo>
                    <a:pt x="1584" y="3836"/>
                  </a:lnTo>
                  <a:lnTo>
                    <a:pt x="1514" y="3757"/>
                  </a:lnTo>
                  <a:lnTo>
                    <a:pt x="1539" y="3863"/>
                  </a:lnTo>
                  <a:lnTo>
                    <a:pt x="1461" y="3672"/>
                  </a:lnTo>
                  <a:lnTo>
                    <a:pt x="1411" y="3491"/>
                  </a:lnTo>
                  <a:lnTo>
                    <a:pt x="1345" y="3005"/>
                  </a:lnTo>
                  <a:lnTo>
                    <a:pt x="1362" y="2995"/>
                  </a:lnTo>
                  <a:lnTo>
                    <a:pt x="1446" y="3276"/>
                  </a:lnTo>
                  <a:lnTo>
                    <a:pt x="1444" y="3093"/>
                  </a:lnTo>
                  <a:lnTo>
                    <a:pt x="1504" y="3298"/>
                  </a:lnTo>
                  <a:lnTo>
                    <a:pt x="1461" y="3465"/>
                  </a:lnTo>
                  <a:lnTo>
                    <a:pt x="1614" y="3453"/>
                  </a:lnTo>
                  <a:lnTo>
                    <a:pt x="1514" y="3415"/>
                  </a:lnTo>
                  <a:lnTo>
                    <a:pt x="1507" y="3126"/>
                  </a:lnTo>
                  <a:lnTo>
                    <a:pt x="1360" y="2847"/>
                  </a:lnTo>
                  <a:lnTo>
                    <a:pt x="1327" y="2809"/>
                  </a:lnTo>
                  <a:lnTo>
                    <a:pt x="1351" y="2967"/>
                  </a:lnTo>
                  <a:lnTo>
                    <a:pt x="1294" y="2842"/>
                  </a:lnTo>
                  <a:lnTo>
                    <a:pt x="1357" y="2703"/>
                  </a:lnTo>
                  <a:lnTo>
                    <a:pt x="1310" y="2670"/>
                  </a:lnTo>
                  <a:lnTo>
                    <a:pt x="1315" y="2743"/>
                  </a:lnTo>
                  <a:lnTo>
                    <a:pt x="1264" y="2722"/>
                  </a:lnTo>
                  <a:lnTo>
                    <a:pt x="871" y="1510"/>
                  </a:lnTo>
                  <a:lnTo>
                    <a:pt x="735" y="1373"/>
                  </a:lnTo>
                  <a:lnTo>
                    <a:pt x="637" y="1117"/>
                  </a:lnTo>
                  <a:lnTo>
                    <a:pt x="453" y="931"/>
                  </a:lnTo>
                  <a:lnTo>
                    <a:pt x="437" y="895"/>
                  </a:lnTo>
                  <a:lnTo>
                    <a:pt x="532" y="903"/>
                  </a:lnTo>
                  <a:lnTo>
                    <a:pt x="527" y="854"/>
                  </a:lnTo>
                  <a:lnTo>
                    <a:pt x="434" y="860"/>
                  </a:lnTo>
                  <a:lnTo>
                    <a:pt x="437" y="778"/>
                  </a:lnTo>
                  <a:lnTo>
                    <a:pt x="538" y="677"/>
                  </a:lnTo>
                  <a:lnTo>
                    <a:pt x="355" y="717"/>
                  </a:lnTo>
                  <a:lnTo>
                    <a:pt x="352" y="800"/>
                  </a:lnTo>
                  <a:lnTo>
                    <a:pt x="352" y="800"/>
                  </a:lnTo>
                  <a:close/>
                </a:path>
              </a:pathLst>
            </a:custGeom>
            <a:solidFill>
              <a:srgbClr val="27AE60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31">
              <a:extLst>
                <a:ext uri="{FF2B5EF4-FFF2-40B4-BE49-F238E27FC236}">
                  <a16:creationId xmlns:a16="http://schemas.microsoft.com/office/drawing/2014/main" id="{D7310A36-B224-FF6B-4CB2-B9F52DBA51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45000" y="4613275"/>
              <a:ext cx="1641475" cy="1411288"/>
            </a:xfrm>
            <a:custGeom>
              <a:avLst/>
              <a:gdLst>
                <a:gd name="T0" fmla="*/ 7151 w 7233"/>
                <a:gd name="T1" fmla="*/ 0 h 6223"/>
                <a:gd name="T2" fmla="*/ 7149 w 7233"/>
                <a:gd name="T3" fmla="*/ 27 h 6223"/>
                <a:gd name="T4" fmla="*/ 7233 w 7233"/>
                <a:gd name="T5" fmla="*/ 32 h 6223"/>
                <a:gd name="T6" fmla="*/ 7107 w 7233"/>
                <a:gd name="T7" fmla="*/ 32 h 6223"/>
                <a:gd name="T8" fmla="*/ 7151 w 7233"/>
                <a:gd name="T9" fmla="*/ 0 h 6223"/>
                <a:gd name="T10" fmla="*/ 7151 w 7233"/>
                <a:gd name="T11" fmla="*/ 0 h 6223"/>
                <a:gd name="T12" fmla="*/ 4776 w 7233"/>
                <a:gd name="T13" fmla="*/ 5019 h 6223"/>
                <a:gd name="T14" fmla="*/ 4736 w 7233"/>
                <a:gd name="T15" fmla="*/ 5147 h 6223"/>
                <a:gd name="T16" fmla="*/ 4623 w 7233"/>
                <a:gd name="T17" fmla="*/ 5119 h 6223"/>
                <a:gd name="T18" fmla="*/ 4593 w 7233"/>
                <a:gd name="T19" fmla="*/ 4988 h 6223"/>
                <a:gd name="T20" fmla="*/ 4691 w 7233"/>
                <a:gd name="T21" fmla="*/ 4995 h 6223"/>
                <a:gd name="T22" fmla="*/ 4703 w 7233"/>
                <a:gd name="T23" fmla="*/ 5060 h 6223"/>
                <a:gd name="T24" fmla="*/ 4776 w 7233"/>
                <a:gd name="T25" fmla="*/ 5019 h 6223"/>
                <a:gd name="T26" fmla="*/ 4776 w 7233"/>
                <a:gd name="T27" fmla="*/ 5019 h 6223"/>
                <a:gd name="T28" fmla="*/ 4771 w 7233"/>
                <a:gd name="T29" fmla="*/ 6043 h 6223"/>
                <a:gd name="T30" fmla="*/ 4771 w 7233"/>
                <a:gd name="T31" fmla="*/ 6223 h 6223"/>
                <a:gd name="T32" fmla="*/ 4623 w 7233"/>
                <a:gd name="T33" fmla="*/ 6081 h 6223"/>
                <a:gd name="T34" fmla="*/ 4771 w 7233"/>
                <a:gd name="T35" fmla="*/ 6043 h 6223"/>
                <a:gd name="T36" fmla="*/ 4771 w 7233"/>
                <a:gd name="T37" fmla="*/ 6043 h 6223"/>
                <a:gd name="T38" fmla="*/ 85 w 7233"/>
                <a:gd name="T39" fmla="*/ 4850 h 6223"/>
                <a:gd name="T40" fmla="*/ 55 w 7233"/>
                <a:gd name="T41" fmla="*/ 4929 h 6223"/>
                <a:gd name="T42" fmla="*/ 0 w 7233"/>
                <a:gd name="T43" fmla="*/ 4872 h 6223"/>
                <a:gd name="T44" fmla="*/ 3 w 7233"/>
                <a:gd name="T45" fmla="*/ 4789 h 6223"/>
                <a:gd name="T46" fmla="*/ 186 w 7233"/>
                <a:gd name="T47" fmla="*/ 4749 h 6223"/>
                <a:gd name="T48" fmla="*/ 85 w 7233"/>
                <a:gd name="T49" fmla="*/ 4850 h 6223"/>
                <a:gd name="T50" fmla="*/ 85 w 7233"/>
                <a:gd name="T51" fmla="*/ 4850 h 6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233" h="6223">
                  <a:moveTo>
                    <a:pt x="7151" y="0"/>
                  </a:moveTo>
                  <a:lnTo>
                    <a:pt x="7149" y="27"/>
                  </a:lnTo>
                  <a:lnTo>
                    <a:pt x="7233" y="32"/>
                  </a:lnTo>
                  <a:lnTo>
                    <a:pt x="7107" y="32"/>
                  </a:lnTo>
                  <a:lnTo>
                    <a:pt x="7151" y="0"/>
                  </a:lnTo>
                  <a:lnTo>
                    <a:pt x="7151" y="0"/>
                  </a:lnTo>
                  <a:close/>
                  <a:moveTo>
                    <a:pt x="4776" y="5019"/>
                  </a:moveTo>
                  <a:lnTo>
                    <a:pt x="4736" y="5147"/>
                  </a:lnTo>
                  <a:lnTo>
                    <a:pt x="4623" y="5119"/>
                  </a:lnTo>
                  <a:lnTo>
                    <a:pt x="4593" y="4988"/>
                  </a:lnTo>
                  <a:lnTo>
                    <a:pt x="4691" y="4995"/>
                  </a:lnTo>
                  <a:lnTo>
                    <a:pt x="4703" y="5060"/>
                  </a:lnTo>
                  <a:lnTo>
                    <a:pt x="4776" y="5019"/>
                  </a:lnTo>
                  <a:lnTo>
                    <a:pt x="4776" y="5019"/>
                  </a:lnTo>
                  <a:close/>
                  <a:moveTo>
                    <a:pt x="4771" y="6043"/>
                  </a:moveTo>
                  <a:lnTo>
                    <a:pt x="4771" y="6223"/>
                  </a:lnTo>
                  <a:lnTo>
                    <a:pt x="4623" y="6081"/>
                  </a:lnTo>
                  <a:lnTo>
                    <a:pt x="4771" y="6043"/>
                  </a:lnTo>
                  <a:lnTo>
                    <a:pt x="4771" y="6043"/>
                  </a:lnTo>
                  <a:close/>
                  <a:moveTo>
                    <a:pt x="85" y="4850"/>
                  </a:moveTo>
                  <a:lnTo>
                    <a:pt x="55" y="4929"/>
                  </a:lnTo>
                  <a:lnTo>
                    <a:pt x="0" y="4872"/>
                  </a:lnTo>
                  <a:lnTo>
                    <a:pt x="3" y="4789"/>
                  </a:lnTo>
                  <a:lnTo>
                    <a:pt x="186" y="4749"/>
                  </a:lnTo>
                  <a:lnTo>
                    <a:pt x="85" y="4850"/>
                  </a:lnTo>
                  <a:lnTo>
                    <a:pt x="85" y="4850"/>
                  </a:lnTo>
                  <a:close/>
                </a:path>
              </a:pathLst>
            </a:custGeom>
            <a:solidFill>
              <a:srgbClr val="F0629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32">
              <a:extLst>
                <a:ext uri="{FF2B5EF4-FFF2-40B4-BE49-F238E27FC236}">
                  <a16:creationId xmlns:a16="http://schemas.microsoft.com/office/drawing/2014/main" id="{0C7F73DC-4508-80B4-AC48-6E802BF9E43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78363" y="5376863"/>
              <a:ext cx="966788" cy="1296988"/>
            </a:xfrm>
            <a:custGeom>
              <a:avLst/>
              <a:gdLst>
                <a:gd name="T0" fmla="*/ 3747 w 4258"/>
                <a:gd name="T1" fmla="*/ 3413 h 5724"/>
                <a:gd name="T2" fmla="*/ 3472 w 4258"/>
                <a:gd name="T3" fmla="*/ 3348 h 5724"/>
                <a:gd name="T4" fmla="*/ 3103 w 4258"/>
                <a:gd name="T5" fmla="*/ 3534 h 5724"/>
                <a:gd name="T6" fmla="*/ 2781 w 4258"/>
                <a:gd name="T7" fmla="*/ 4170 h 5724"/>
                <a:gd name="T8" fmla="*/ 2893 w 4258"/>
                <a:gd name="T9" fmla="*/ 4432 h 5724"/>
                <a:gd name="T10" fmla="*/ 3327 w 4258"/>
                <a:gd name="T11" fmla="*/ 4601 h 5724"/>
                <a:gd name="T12" fmla="*/ 2838 w 4258"/>
                <a:gd name="T13" fmla="*/ 4470 h 5724"/>
                <a:gd name="T14" fmla="*/ 1987 w 4258"/>
                <a:gd name="T15" fmla="*/ 4888 h 5724"/>
                <a:gd name="T16" fmla="*/ 2020 w 4258"/>
                <a:gd name="T17" fmla="*/ 5008 h 5724"/>
                <a:gd name="T18" fmla="*/ 1924 w 4258"/>
                <a:gd name="T19" fmla="*/ 5301 h 5724"/>
                <a:gd name="T20" fmla="*/ 1324 w 4258"/>
                <a:gd name="T21" fmla="*/ 5724 h 5724"/>
                <a:gd name="T22" fmla="*/ 843 w 4258"/>
                <a:gd name="T23" fmla="*/ 5500 h 5724"/>
                <a:gd name="T24" fmla="*/ 934 w 4258"/>
                <a:gd name="T25" fmla="*/ 5125 h 5724"/>
                <a:gd name="T26" fmla="*/ 917 w 4258"/>
                <a:gd name="T27" fmla="*/ 4740 h 5724"/>
                <a:gd name="T28" fmla="*/ 1113 w 4258"/>
                <a:gd name="T29" fmla="*/ 4131 h 5724"/>
                <a:gd name="T30" fmla="*/ 1059 w 4258"/>
                <a:gd name="T31" fmla="*/ 3471 h 5724"/>
                <a:gd name="T32" fmla="*/ 737 w 4258"/>
                <a:gd name="T33" fmla="*/ 3444 h 5724"/>
                <a:gd name="T34" fmla="*/ 589 w 4258"/>
                <a:gd name="T35" fmla="*/ 3009 h 5724"/>
                <a:gd name="T36" fmla="*/ 448 w 4258"/>
                <a:gd name="T37" fmla="*/ 2665 h 5724"/>
                <a:gd name="T38" fmla="*/ 543 w 4258"/>
                <a:gd name="T39" fmla="*/ 2573 h 5724"/>
                <a:gd name="T40" fmla="*/ 216 w 4258"/>
                <a:gd name="T41" fmla="*/ 2397 h 5724"/>
                <a:gd name="T42" fmla="*/ 0 w 4258"/>
                <a:gd name="T43" fmla="*/ 2054 h 5724"/>
                <a:gd name="T44" fmla="*/ 112 w 4258"/>
                <a:gd name="T45" fmla="*/ 1991 h 5724"/>
                <a:gd name="T46" fmla="*/ 287 w 4258"/>
                <a:gd name="T47" fmla="*/ 1860 h 5724"/>
                <a:gd name="T48" fmla="*/ 611 w 4258"/>
                <a:gd name="T49" fmla="*/ 1966 h 5724"/>
                <a:gd name="T50" fmla="*/ 813 w 4258"/>
                <a:gd name="T51" fmla="*/ 1764 h 5724"/>
                <a:gd name="T52" fmla="*/ 1070 w 4258"/>
                <a:gd name="T53" fmla="*/ 1772 h 5724"/>
                <a:gd name="T54" fmla="*/ 1310 w 4258"/>
                <a:gd name="T55" fmla="*/ 1664 h 5724"/>
                <a:gd name="T56" fmla="*/ 1599 w 4258"/>
                <a:gd name="T57" fmla="*/ 1475 h 5724"/>
                <a:gd name="T58" fmla="*/ 1316 w 4258"/>
                <a:gd name="T59" fmla="*/ 1371 h 5724"/>
                <a:gd name="T60" fmla="*/ 1435 w 4258"/>
                <a:gd name="T61" fmla="*/ 1163 h 5724"/>
                <a:gd name="T62" fmla="*/ 1447 w 4258"/>
                <a:gd name="T63" fmla="*/ 882 h 5724"/>
                <a:gd name="T64" fmla="*/ 1692 w 4258"/>
                <a:gd name="T65" fmla="*/ 677 h 5724"/>
                <a:gd name="T66" fmla="*/ 2284 w 4258"/>
                <a:gd name="T67" fmla="*/ 934 h 5724"/>
                <a:gd name="T68" fmla="*/ 2511 w 4258"/>
                <a:gd name="T69" fmla="*/ 562 h 5724"/>
                <a:gd name="T70" fmla="*/ 2732 w 4258"/>
                <a:gd name="T71" fmla="*/ 470 h 5724"/>
                <a:gd name="T72" fmla="*/ 2838 w 4258"/>
                <a:gd name="T73" fmla="*/ 459 h 5724"/>
                <a:gd name="T74" fmla="*/ 3308 w 4258"/>
                <a:gd name="T75" fmla="*/ 328 h 5724"/>
                <a:gd name="T76" fmla="*/ 3674 w 4258"/>
                <a:gd name="T77" fmla="*/ 328 h 5724"/>
                <a:gd name="T78" fmla="*/ 3856 w 4258"/>
                <a:gd name="T79" fmla="*/ 177 h 5724"/>
                <a:gd name="T80" fmla="*/ 3936 w 4258"/>
                <a:gd name="T81" fmla="*/ 0 h 5724"/>
                <a:gd name="T82" fmla="*/ 4007 w 4258"/>
                <a:gd name="T83" fmla="*/ 79 h 5724"/>
                <a:gd name="T84" fmla="*/ 4258 w 4258"/>
                <a:gd name="T85" fmla="*/ 194 h 5724"/>
                <a:gd name="T86" fmla="*/ 4002 w 4258"/>
                <a:gd name="T87" fmla="*/ 1226 h 5724"/>
                <a:gd name="T88" fmla="*/ 3909 w 4258"/>
                <a:gd name="T89" fmla="*/ 1355 h 5724"/>
                <a:gd name="T90" fmla="*/ 3674 w 4258"/>
                <a:gd name="T91" fmla="*/ 1696 h 5724"/>
                <a:gd name="T92" fmla="*/ 3564 w 4258"/>
                <a:gd name="T93" fmla="*/ 1624 h 5724"/>
                <a:gd name="T94" fmla="*/ 3707 w 4258"/>
                <a:gd name="T95" fmla="*/ 1783 h 5724"/>
                <a:gd name="T96" fmla="*/ 3717 w 4258"/>
                <a:gd name="T97" fmla="*/ 2248 h 5724"/>
                <a:gd name="T98" fmla="*/ 3568 w 4258"/>
                <a:gd name="T99" fmla="*/ 2346 h 5724"/>
                <a:gd name="T100" fmla="*/ 3728 w 4258"/>
                <a:gd name="T101" fmla="*/ 2296 h 5724"/>
                <a:gd name="T102" fmla="*/ 3594 w 4258"/>
                <a:gd name="T103" fmla="*/ 2717 h 5724"/>
                <a:gd name="T104" fmla="*/ 3742 w 4258"/>
                <a:gd name="T105" fmla="*/ 2859 h 5724"/>
                <a:gd name="T106" fmla="*/ 4223 w 4258"/>
                <a:gd name="T107" fmla="*/ 99 h 5724"/>
                <a:gd name="T108" fmla="*/ 4195 w 4258"/>
                <a:gd name="T109" fmla="*/ 8 h 5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258" h="5724">
                  <a:moveTo>
                    <a:pt x="3742" y="2859"/>
                  </a:moveTo>
                  <a:lnTo>
                    <a:pt x="3747" y="3413"/>
                  </a:lnTo>
                  <a:lnTo>
                    <a:pt x="3439" y="3398"/>
                  </a:lnTo>
                  <a:lnTo>
                    <a:pt x="3472" y="3348"/>
                  </a:lnTo>
                  <a:lnTo>
                    <a:pt x="3178" y="3427"/>
                  </a:lnTo>
                  <a:lnTo>
                    <a:pt x="3103" y="3534"/>
                  </a:lnTo>
                  <a:lnTo>
                    <a:pt x="3147" y="3673"/>
                  </a:lnTo>
                  <a:lnTo>
                    <a:pt x="2781" y="4170"/>
                  </a:lnTo>
                  <a:lnTo>
                    <a:pt x="2762" y="4284"/>
                  </a:lnTo>
                  <a:lnTo>
                    <a:pt x="2893" y="4432"/>
                  </a:lnTo>
                  <a:lnTo>
                    <a:pt x="3210" y="4435"/>
                  </a:lnTo>
                  <a:lnTo>
                    <a:pt x="3327" y="4601"/>
                  </a:lnTo>
                  <a:lnTo>
                    <a:pt x="3158" y="4503"/>
                  </a:lnTo>
                  <a:lnTo>
                    <a:pt x="2838" y="4470"/>
                  </a:lnTo>
                  <a:lnTo>
                    <a:pt x="2230" y="4656"/>
                  </a:lnTo>
                  <a:lnTo>
                    <a:pt x="1987" y="4888"/>
                  </a:lnTo>
                  <a:lnTo>
                    <a:pt x="1962" y="5019"/>
                  </a:lnTo>
                  <a:lnTo>
                    <a:pt x="2020" y="5008"/>
                  </a:lnTo>
                  <a:lnTo>
                    <a:pt x="1914" y="5120"/>
                  </a:lnTo>
                  <a:lnTo>
                    <a:pt x="1924" y="5301"/>
                  </a:lnTo>
                  <a:lnTo>
                    <a:pt x="1845" y="5432"/>
                  </a:lnTo>
                  <a:lnTo>
                    <a:pt x="1324" y="5724"/>
                  </a:lnTo>
                  <a:lnTo>
                    <a:pt x="1059" y="5671"/>
                  </a:lnTo>
                  <a:lnTo>
                    <a:pt x="843" y="5500"/>
                  </a:lnTo>
                  <a:lnTo>
                    <a:pt x="1027" y="5246"/>
                  </a:lnTo>
                  <a:lnTo>
                    <a:pt x="934" y="5125"/>
                  </a:lnTo>
                  <a:lnTo>
                    <a:pt x="1007" y="4901"/>
                  </a:lnTo>
                  <a:lnTo>
                    <a:pt x="917" y="4740"/>
                  </a:lnTo>
                  <a:lnTo>
                    <a:pt x="1176" y="4257"/>
                  </a:lnTo>
                  <a:lnTo>
                    <a:pt x="1113" y="4131"/>
                  </a:lnTo>
                  <a:lnTo>
                    <a:pt x="953" y="4110"/>
                  </a:lnTo>
                  <a:lnTo>
                    <a:pt x="1059" y="3471"/>
                  </a:lnTo>
                  <a:lnTo>
                    <a:pt x="972" y="3315"/>
                  </a:lnTo>
                  <a:lnTo>
                    <a:pt x="737" y="3444"/>
                  </a:lnTo>
                  <a:lnTo>
                    <a:pt x="606" y="3351"/>
                  </a:lnTo>
                  <a:lnTo>
                    <a:pt x="589" y="3009"/>
                  </a:lnTo>
                  <a:lnTo>
                    <a:pt x="666" y="2857"/>
                  </a:lnTo>
                  <a:lnTo>
                    <a:pt x="448" y="2665"/>
                  </a:lnTo>
                  <a:lnTo>
                    <a:pt x="462" y="2586"/>
                  </a:lnTo>
                  <a:lnTo>
                    <a:pt x="543" y="2573"/>
                  </a:lnTo>
                  <a:lnTo>
                    <a:pt x="480" y="2371"/>
                  </a:lnTo>
                  <a:lnTo>
                    <a:pt x="216" y="2397"/>
                  </a:lnTo>
                  <a:lnTo>
                    <a:pt x="317" y="2261"/>
                  </a:lnTo>
                  <a:lnTo>
                    <a:pt x="0" y="2054"/>
                  </a:lnTo>
                  <a:lnTo>
                    <a:pt x="11" y="1974"/>
                  </a:lnTo>
                  <a:lnTo>
                    <a:pt x="112" y="1991"/>
                  </a:lnTo>
                  <a:lnTo>
                    <a:pt x="194" y="1914"/>
                  </a:lnTo>
                  <a:lnTo>
                    <a:pt x="287" y="1860"/>
                  </a:lnTo>
                  <a:lnTo>
                    <a:pt x="349" y="1953"/>
                  </a:lnTo>
                  <a:lnTo>
                    <a:pt x="611" y="1966"/>
                  </a:lnTo>
                  <a:lnTo>
                    <a:pt x="732" y="1772"/>
                  </a:lnTo>
                  <a:lnTo>
                    <a:pt x="813" y="1764"/>
                  </a:lnTo>
                  <a:lnTo>
                    <a:pt x="901" y="1840"/>
                  </a:lnTo>
                  <a:lnTo>
                    <a:pt x="1070" y="1772"/>
                  </a:lnTo>
                  <a:lnTo>
                    <a:pt x="1234" y="1800"/>
                  </a:lnTo>
                  <a:lnTo>
                    <a:pt x="1310" y="1664"/>
                  </a:lnTo>
                  <a:lnTo>
                    <a:pt x="1485" y="1628"/>
                  </a:lnTo>
                  <a:lnTo>
                    <a:pt x="1599" y="1475"/>
                  </a:lnTo>
                  <a:lnTo>
                    <a:pt x="1528" y="1382"/>
                  </a:lnTo>
                  <a:lnTo>
                    <a:pt x="1316" y="1371"/>
                  </a:lnTo>
                  <a:lnTo>
                    <a:pt x="1289" y="1324"/>
                  </a:lnTo>
                  <a:lnTo>
                    <a:pt x="1435" y="1163"/>
                  </a:lnTo>
                  <a:lnTo>
                    <a:pt x="1403" y="1000"/>
                  </a:lnTo>
                  <a:lnTo>
                    <a:pt x="1447" y="882"/>
                  </a:lnTo>
                  <a:lnTo>
                    <a:pt x="1599" y="841"/>
                  </a:lnTo>
                  <a:lnTo>
                    <a:pt x="1692" y="677"/>
                  </a:lnTo>
                  <a:lnTo>
                    <a:pt x="2083" y="800"/>
                  </a:lnTo>
                  <a:lnTo>
                    <a:pt x="2284" y="934"/>
                  </a:lnTo>
                  <a:lnTo>
                    <a:pt x="2440" y="793"/>
                  </a:lnTo>
                  <a:lnTo>
                    <a:pt x="2511" y="562"/>
                  </a:lnTo>
                  <a:lnTo>
                    <a:pt x="2596" y="494"/>
                  </a:lnTo>
                  <a:lnTo>
                    <a:pt x="2732" y="470"/>
                  </a:lnTo>
                  <a:lnTo>
                    <a:pt x="2776" y="516"/>
                  </a:lnTo>
                  <a:lnTo>
                    <a:pt x="2838" y="459"/>
                  </a:lnTo>
                  <a:lnTo>
                    <a:pt x="3043" y="511"/>
                  </a:lnTo>
                  <a:lnTo>
                    <a:pt x="3308" y="328"/>
                  </a:lnTo>
                  <a:lnTo>
                    <a:pt x="3339" y="214"/>
                  </a:lnTo>
                  <a:lnTo>
                    <a:pt x="3674" y="328"/>
                  </a:lnTo>
                  <a:lnTo>
                    <a:pt x="3655" y="252"/>
                  </a:lnTo>
                  <a:lnTo>
                    <a:pt x="3856" y="177"/>
                  </a:lnTo>
                  <a:lnTo>
                    <a:pt x="3957" y="55"/>
                  </a:lnTo>
                  <a:lnTo>
                    <a:pt x="3936" y="0"/>
                  </a:lnTo>
                  <a:lnTo>
                    <a:pt x="4012" y="25"/>
                  </a:lnTo>
                  <a:lnTo>
                    <a:pt x="4007" y="79"/>
                  </a:lnTo>
                  <a:lnTo>
                    <a:pt x="4168" y="68"/>
                  </a:lnTo>
                  <a:lnTo>
                    <a:pt x="4258" y="194"/>
                  </a:lnTo>
                  <a:lnTo>
                    <a:pt x="4138" y="899"/>
                  </a:lnTo>
                  <a:lnTo>
                    <a:pt x="4002" y="1226"/>
                  </a:lnTo>
                  <a:lnTo>
                    <a:pt x="3843" y="1379"/>
                  </a:lnTo>
                  <a:lnTo>
                    <a:pt x="3909" y="1355"/>
                  </a:lnTo>
                  <a:lnTo>
                    <a:pt x="3747" y="1655"/>
                  </a:lnTo>
                  <a:lnTo>
                    <a:pt x="3674" y="1696"/>
                  </a:lnTo>
                  <a:lnTo>
                    <a:pt x="3662" y="1631"/>
                  </a:lnTo>
                  <a:lnTo>
                    <a:pt x="3564" y="1624"/>
                  </a:lnTo>
                  <a:lnTo>
                    <a:pt x="3594" y="1755"/>
                  </a:lnTo>
                  <a:lnTo>
                    <a:pt x="3707" y="1783"/>
                  </a:lnTo>
                  <a:lnTo>
                    <a:pt x="3647" y="2051"/>
                  </a:lnTo>
                  <a:lnTo>
                    <a:pt x="3717" y="2248"/>
                  </a:lnTo>
                  <a:lnTo>
                    <a:pt x="3644" y="2264"/>
                  </a:lnTo>
                  <a:lnTo>
                    <a:pt x="3568" y="2346"/>
                  </a:lnTo>
                  <a:lnTo>
                    <a:pt x="3652" y="2280"/>
                  </a:lnTo>
                  <a:lnTo>
                    <a:pt x="3728" y="2296"/>
                  </a:lnTo>
                  <a:lnTo>
                    <a:pt x="3742" y="2679"/>
                  </a:lnTo>
                  <a:lnTo>
                    <a:pt x="3594" y="2717"/>
                  </a:lnTo>
                  <a:lnTo>
                    <a:pt x="3742" y="2859"/>
                  </a:lnTo>
                  <a:lnTo>
                    <a:pt x="3742" y="2859"/>
                  </a:lnTo>
                  <a:close/>
                  <a:moveTo>
                    <a:pt x="4195" y="8"/>
                  </a:moveTo>
                  <a:lnTo>
                    <a:pt x="4223" y="99"/>
                  </a:lnTo>
                  <a:lnTo>
                    <a:pt x="4186" y="22"/>
                  </a:lnTo>
                  <a:lnTo>
                    <a:pt x="4195" y="8"/>
                  </a:lnTo>
                  <a:lnTo>
                    <a:pt x="4195" y="8"/>
                  </a:lnTo>
                  <a:close/>
                </a:path>
              </a:pathLst>
            </a:custGeom>
            <a:solidFill>
              <a:srgbClr val="7C6FA8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33">
              <a:extLst>
                <a:ext uri="{FF2B5EF4-FFF2-40B4-BE49-F238E27FC236}">
                  <a16:creationId xmlns:a16="http://schemas.microsoft.com/office/drawing/2014/main" id="{3E1E41EE-E4A1-AEDE-6C10-CE0593C165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1738" y="2563813"/>
              <a:ext cx="976313" cy="793750"/>
            </a:xfrm>
            <a:custGeom>
              <a:avLst/>
              <a:gdLst>
                <a:gd name="T0" fmla="*/ 107 w 4304"/>
                <a:gd name="T1" fmla="*/ 1137 h 3501"/>
                <a:gd name="T2" fmla="*/ 169 w 4304"/>
                <a:gd name="T3" fmla="*/ 961 h 3501"/>
                <a:gd name="T4" fmla="*/ 638 w 4304"/>
                <a:gd name="T5" fmla="*/ 836 h 3501"/>
                <a:gd name="T6" fmla="*/ 908 w 4304"/>
                <a:gd name="T7" fmla="*/ 940 h 3501"/>
                <a:gd name="T8" fmla="*/ 1086 w 4304"/>
                <a:gd name="T9" fmla="*/ 1172 h 3501"/>
                <a:gd name="T10" fmla="*/ 1485 w 4304"/>
                <a:gd name="T11" fmla="*/ 1107 h 3501"/>
                <a:gd name="T12" fmla="*/ 1656 w 4304"/>
                <a:gd name="T13" fmla="*/ 1112 h 3501"/>
                <a:gd name="T14" fmla="*/ 2186 w 4304"/>
                <a:gd name="T15" fmla="*/ 872 h 3501"/>
                <a:gd name="T16" fmla="*/ 2341 w 4304"/>
                <a:gd name="T17" fmla="*/ 645 h 3501"/>
                <a:gd name="T18" fmla="*/ 2541 w 4304"/>
                <a:gd name="T19" fmla="*/ 659 h 3501"/>
                <a:gd name="T20" fmla="*/ 2787 w 4304"/>
                <a:gd name="T21" fmla="*/ 853 h 3501"/>
                <a:gd name="T22" fmla="*/ 2936 w 4304"/>
                <a:gd name="T23" fmla="*/ 1066 h 3501"/>
                <a:gd name="T24" fmla="*/ 3223 w 4304"/>
                <a:gd name="T25" fmla="*/ 798 h 3501"/>
                <a:gd name="T26" fmla="*/ 3376 w 4304"/>
                <a:gd name="T27" fmla="*/ 765 h 3501"/>
                <a:gd name="T28" fmla="*/ 3551 w 4304"/>
                <a:gd name="T29" fmla="*/ 369 h 3501"/>
                <a:gd name="T30" fmla="*/ 3712 w 4304"/>
                <a:gd name="T31" fmla="*/ 156 h 3501"/>
                <a:gd name="T32" fmla="*/ 3913 w 4304"/>
                <a:gd name="T33" fmla="*/ 0 h 3501"/>
                <a:gd name="T34" fmla="*/ 4162 w 4304"/>
                <a:gd name="T35" fmla="*/ 224 h 3501"/>
                <a:gd name="T36" fmla="*/ 4213 w 4304"/>
                <a:gd name="T37" fmla="*/ 555 h 3501"/>
                <a:gd name="T38" fmla="*/ 4165 w 4304"/>
                <a:gd name="T39" fmla="*/ 746 h 3501"/>
                <a:gd name="T40" fmla="*/ 4162 w 4304"/>
                <a:gd name="T41" fmla="*/ 1014 h 3501"/>
                <a:gd name="T42" fmla="*/ 4102 w 4304"/>
                <a:gd name="T43" fmla="*/ 1172 h 3501"/>
                <a:gd name="T44" fmla="*/ 3941 w 4304"/>
                <a:gd name="T45" fmla="*/ 1235 h 3501"/>
                <a:gd name="T46" fmla="*/ 3706 w 4304"/>
                <a:gd name="T47" fmla="*/ 1341 h 3501"/>
                <a:gd name="T48" fmla="*/ 3712 w 4304"/>
                <a:gd name="T49" fmla="*/ 1543 h 3501"/>
                <a:gd name="T50" fmla="*/ 3651 w 4304"/>
                <a:gd name="T51" fmla="*/ 1585 h 3501"/>
                <a:gd name="T52" fmla="*/ 3305 w 4304"/>
                <a:gd name="T53" fmla="*/ 1688 h 3501"/>
                <a:gd name="T54" fmla="*/ 2817 w 4304"/>
                <a:gd name="T55" fmla="*/ 1988 h 3501"/>
                <a:gd name="T56" fmla="*/ 2674 w 4304"/>
                <a:gd name="T57" fmla="*/ 1865 h 3501"/>
                <a:gd name="T58" fmla="*/ 2557 w 4304"/>
                <a:gd name="T59" fmla="*/ 1937 h 3501"/>
                <a:gd name="T60" fmla="*/ 2457 w 4304"/>
                <a:gd name="T61" fmla="*/ 2043 h 3501"/>
                <a:gd name="T62" fmla="*/ 2462 w 4304"/>
                <a:gd name="T63" fmla="*/ 2305 h 3501"/>
                <a:gd name="T64" fmla="*/ 2746 w 4304"/>
                <a:gd name="T65" fmla="*/ 2456 h 3501"/>
                <a:gd name="T66" fmla="*/ 2969 w 4304"/>
                <a:gd name="T67" fmla="*/ 2518 h 3501"/>
                <a:gd name="T68" fmla="*/ 3303 w 4304"/>
                <a:gd name="T69" fmla="*/ 2895 h 3501"/>
                <a:gd name="T70" fmla="*/ 3422 w 4304"/>
                <a:gd name="T71" fmla="*/ 3155 h 3501"/>
                <a:gd name="T72" fmla="*/ 3079 w 4304"/>
                <a:gd name="T73" fmla="*/ 3138 h 3501"/>
                <a:gd name="T74" fmla="*/ 2631 w 4304"/>
                <a:gd name="T75" fmla="*/ 2925 h 3501"/>
                <a:gd name="T76" fmla="*/ 2596 w 4304"/>
                <a:gd name="T77" fmla="*/ 3310 h 3501"/>
                <a:gd name="T78" fmla="*/ 2407 w 4304"/>
                <a:gd name="T79" fmla="*/ 3498 h 3501"/>
                <a:gd name="T80" fmla="*/ 2303 w 4304"/>
                <a:gd name="T81" fmla="*/ 3435 h 3501"/>
                <a:gd name="T82" fmla="*/ 1864 w 4304"/>
                <a:gd name="T83" fmla="*/ 3501 h 3501"/>
                <a:gd name="T84" fmla="*/ 1635 w 4304"/>
                <a:gd name="T85" fmla="*/ 3427 h 3501"/>
                <a:gd name="T86" fmla="*/ 1698 w 4304"/>
                <a:gd name="T87" fmla="*/ 3015 h 3501"/>
                <a:gd name="T88" fmla="*/ 1174 w 4304"/>
                <a:gd name="T89" fmla="*/ 3116 h 3501"/>
                <a:gd name="T90" fmla="*/ 980 w 4304"/>
                <a:gd name="T91" fmla="*/ 3223 h 3501"/>
                <a:gd name="T92" fmla="*/ 988 w 4304"/>
                <a:gd name="T93" fmla="*/ 2665 h 3501"/>
                <a:gd name="T94" fmla="*/ 775 w 4304"/>
                <a:gd name="T95" fmla="*/ 2534 h 3501"/>
                <a:gd name="T96" fmla="*/ 679 w 4304"/>
                <a:gd name="T97" fmla="*/ 2161 h 3501"/>
                <a:gd name="T98" fmla="*/ 661 w 4304"/>
                <a:gd name="T99" fmla="*/ 1958 h 3501"/>
                <a:gd name="T100" fmla="*/ 565 w 4304"/>
                <a:gd name="T101" fmla="*/ 1950 h 3501"/>
                <a:gd name="T102" fmla="*/ 366 w 4304"/>
                <a:gd name="T103" fmla="*/ 1710 h 3501"/>
                <a:gd name="T104" fmla="*/ 175 w 4304"/>
                <a:gd name="T105" fmla="*/ 1431 h 3501"/>
                <a:gd name="T106" fmla="*/ 0 w 4304"/>
                <a:gd name="T107" fmla="*/ 1369 h 3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304" h="3501">
                  <a:moveTo>
                    <a:pt x="0" y="1369"/>
                  </a:moveTo>
                  <a:lnTo>
                    <a:pt x="107" y="1137"/>
                  </a:lnTo>
                  <a:lnTo>
                    <a:pt x="52" y="1000"/>
                  </a:lnTo>
                  <a:lnTo>
                    <a:pt x="169" y="961"/>
                  </a:lnTo>
                  <a:lnTo>
                    <a:pt x="543" y="938"/>
                  </a:lnTo>
                  <a:lnTo>
                    <a:pt x="638" y="836"/>
                  </a:lnTo>
                  <a:lnTo>
                    <a:pt x="745" y="1008"/>
                  </a:lnTo>
                  <a:lnTo>
                    <a:pt x="908" y="940"/>
                  </a:lnTo>
                  <a:lnTo>
                    <a:pt x="920" y="1031"/>
                  </a:lnTo>
                  <a:lnTo>
                    <a:pt x="1086" y="1172"/>
                  </a:lnTo>
                  <a:lnTo>
                    <a:pt x="1376" y="961"/>
                  </a:lnTo>
                  <a:lnTo>
                    <a:pt x="1485" y="1107"/>
                  </a:lnTo>
                  <a:lnTo>
                    <a:pt x="1648" y="1060"/>
                  </a:lnTo>
                  <a:lnTo>
                    <a:pt x="1656" y="1112"/>
                  </a:lnTo>
                  <a:lnTo>
                    <a:pt x="1834" y="956"/>
                  </a:lnTo>
                  <a:lnTo>
                    <a:pt x="2186" y="872"/>
                  </a:lnTo>
                  <a:lnTo>
                    <a:pt x="2238" y="667"/>
                  </a:lnTo>
                  <a:lnTo>
                    <a:pt x="2341" y="645"/>
                  </a:lnTo>
                  <a:lnTo>
                    <a:pt x="2421" y="716"/>
                  </a:lnTo>
                  <a:lnTo>
                    <a:pt x="2541" y="659"/>
                  </a:lnTo>
                  <a:lnTo>
                    <a:pt x="2628" y="830"/>
                  </a:lnTo>
                  <a:lnTo>
                    <a:pt x="2787" y="853"/>
                  </a:lnTo>
                  <a:lnTo>
                    <a:pt x="2779" y="976"/>
                  </a:lnTo>
                  <a:lnTo>
                    <a:pt x="2936" y="1066"/>
                  </a:lnTo>
                  <a:lnTo>
                    <a:pt x="3065" y="830"/>
                  </a:lnTo>
                  <a:lnTo>
                    <a:pt x="3223" y="798"/>
                  </a:lnTo>
                  <a:lnTo>
                    <a:pt x="3354" y="850"/>
                  </a:lnTo>
                  <a:lnTo>
                    <a:pt x="3376" y="765"/>
                  </a:lnTo>
                  <a:lnTo>
                    <a:pt x="3497" y="784"/>
                  </a:lnTo>
                  <a:lnTo>
                    <a:pt x="3551" y="369"/>
                  </a:lnTo>
                  <a:lnTo>
                    <a:pt x="3679" y="282"/>
                  </a:lnTo>
                  <a:lnTo>
                    <a:pt x="3712" y="156"/>
                  </a:lnTo>
                  <a:lnTo>
                    <a:pt x="3827" y="145"/>
                  </a:lnTo>
                  <a:lnTo>
                    <a:pt x="3913" y="0"/>
                  </a:lnTo>
                  <a:lnTo>
                    <a:pt x="4162" y="102"/>
                  </a:lnTo>
                  <a:lnTo>
                    <a:pt x="4162" y="224"/>
                  </a:lnTo>
                  <a:lnTo>
                    <a:pt x="4271" y="407"/>
                  </a:lnTo>
                  <a:lnTo>
                    <a:pt x="4213" y="555"/>
                  </a:lnTo>
                  <a:lnTo>
                    <a:pt x="4304" y="711"/>
                  </a:lnTo>
                  <a:lnTo>
                    <a:pt x="4165" y="746"/>
                  </a:lnTo>
                  <a:lnTo>
                    <a:pt x="4217" y="839"/>
                  </a:lnTo>
                  <a:lnTo>
                    <a:pt x="4162" y="1014"/>
                  </a:lnTo>
                  <a:lnTo>
                    <a:pt x="4061" y="1096"/>
                  </a:lnTo>
                  <a:lnTo>
                    <a:pt x="4102" y="1172"/>
                  </a:lnTo>
                  <a:lnTo>
                    <a:pt x="4012" y="1253"/>
                  </a:lnTo>
                  <a:lnTo>
                    <a:pt x="3941" y="1235"/>
                  </a:lnTo>
                  <a:lnTo>
                    <a:pt x="3916" y="1353"/>
                  </a:lnTo>
                  <a:lnTo>
                    <a:pt x="3706" y="1341"/>
                  </a:lnTo>
                  <a:lnTo>
                    <a:pt x="3755" y="1456"/>
                  </a:lnTo>
                  <a:lnTo>
                    <a:pt x="3712" y="1543"/>
                  </a:lnTo>
                  <a:lnTo>
                    <a:pt x="3621" y="1519"/>
                  </a:lnTo>
                  <a:lnTo>
                    <a:pt x="3651" y="1585"/>
                  </a:lnTo>
                  <a:lnTo>
                    <a:pt x="3371" y="1489"/>
                  </a:lnTo>
                  <a:lnTo>
                    <a:pt x="3305" y="1688"/>
                  </a:lnTo>
                  <a:lnTo>
                    <a:pt x="2940" y="1816"/>
                  </a:lnTo>
                  <a:lnTo>
                    <a:pt x="2817" y="1988"/>
                  </a:lnTo>
                  <a:lnTo>
                    <a:pt x="2674" y="1955"/>
                  </a:lnTo>
                  <a:lnTo>
                    <a:pt x="2674" y="1865"/>
                  </a:lnTo>
                  <a:lnTo>
                    <a:pt x="2588" y="1841"/>
                  </a:lnTo>
                  <a:lnTo>
                    <a:pt x="2557" y="1937"/>
                  </a:lnTo>
                  <a:lnTo>
                    <a:pt x="2388" y="1980"/>
                  </a:lnTo>
                  <a:lnTo>
                    <a:pt x="2457" y="2043"/>
                  </a:lnTo>
                  <a:lnTo>
                    <a:pt x="2402" y="2207"/>
                  </a:lnTo>
                  <a:lnTo>
                    <a:pt x="2462" y="2305"/>
                  </a:lnTo>
                  <a:lnTo>
                    <a:pt x="2571" y="2297"/>
                  </a:lnTo>
                  <a:lnTo>
                    <a:pt x="2746" y="2456"/>
                  </a:lnTo>
                  <a:lnTo>
                    <a:pt x="3059" y="2461"/>
                  </a:lnTo>
                  <a:lnTo>
                    <a:pt x="2969" y="2518"/>
                  </a:lnTo>
                  <a:lnTo>
                    <a:pt x="2966" y="2677"/>
                  </a:lnTo>
                  <a:lnTo>
                    <a:pt x="3303" y="2895"/>
                  </a:lnTo>
                  <a:lnTo>
                    <a:pt x="3286" y="2987"/>
                  </a:lnTo>
                  <a:lnTo>
                    <a:pt x="3422" y="3155"/>
                  </a:lnTo>
                  <a:lnTo>
                    <a:pt x="3267" y="3249"/>
                  </a:lnTo>
                  <a:lnTo>
                    <a:pt x="3079" y="3138"/>
                  </a:lnTo>
                  <a:lnTo>
                    <a:pt x="2953" y="3146"/>
                  </a:lnTo>
                  <a:lnTo>
                    <a:pt x="2631" y="2925"/>
                  </a:lnTo>
                  <a:lnTo>
                    <a:pt x="2535" y="2987"/>
                  </a:lnTo>
                  <a:lnTo>
                    <a:pt x="2596" y="3310"/>
                  </a:lnTo>
                  <a:lnTo>
                    <a:pt x="2517" y="3498"/>
                  </a:lnTo>
                  <a:lnTo>
                    <a:pt x="2407" y="3498"/>
                  </a:lnTo>
                  <a:lnTo>
                    <a:pt x="2410" y="3375"/>
                  </a:lnTo>
                  <a:lnTo>
                    <a:pt x="2303" y="3435"/>
                  </a:lnTo>
                  <a:lnTo>
                    <a:pt x="2066" y="3354"/>
                  </a:lnTo>
                  <a:lnTo>
                    <a:pt x="1864" y="3501"/>
                  </a:lnTo>
                  <a:lnTo>
                    <a:pt x="1741" y="3417"/>
                  </a:lnTo>
                  <a:lnTo>
                    <a:pt x="1635" y="3427"/>
                  </a:lnTo>
                  <a:lnTo>
                    <a:pt x="1741" y="3193"/>
                  </a:lnTo>
                  <a:lnTo>
                    <a:pt x="1698" y="3015"/>
                  </a:lnTo>
                  <a:lnTo>
                    <a:pt x="1550" y="3105"/>
                  </a:lnTo>
                  <a:lnTo>
                    <a:pt x="1174" y="3116"/>
                  </a:lnTo>
                  <a:lnTo>
                    <a:pt x="1084" y="3211"/>
                  </a:lnTo>
                  <a:lnTo>
                    <a:pt x="980" y="3223"/>
                  </a:lnTo>
                  <a:lnTo>
                    <a:pt x="644" y="3010"/>
                  </a:lnTo>
                  <a:lnTo>
                    <a:pt x="988" y="2665"/>
                  </a:lnTo>
                  <a:lnTo>
                    <a:pt x="980" y="2554"/>
                  </a:lnTo>
                  <a:lnTo>
                    <a:pt x="775" y="2534"/>
                  </a:lnTo>
                  <a:lnTo>
                    <a:pt x="685" y="2379"/>
                  </a:lnTo>
                  <a:lnTo>
                    <a:pt x="679" y="2161"/>
                  </a:lnTo>
                  <a:lnTo>
                    <a:pt x="598" y="2139"/>
                  </a:lnTo>
                  <a:lnTo>
                    <a:pt x="661" y="1958"/>
                  </a:lnTo>
                  <a:lnTo>
                    <a:pt x="631" y="1871"/>
                  </a:lnTo>
                  <a:lnTo>
                    <a:pt x="565" y="1950"/>
                  </a:lnTo>
                  <a:lnTo>
                    <a:pt x="417" y="1920"/>
                  </a:lnTo>
                  <a:lnTo>
                    <a:pt x="366" y="1710"/>
                  </a:lnTo>
                  <a:lnTo>
                    <a:pt x="200" y="1554"/>
                  </a:lnTo>
                  <a:lnTo>
                    <a:pt x="175" y="1431"/>
                  </a:lnTo>
                  <a:lnTo>
                    <a:pt x="0" y="1369"/>
                  </a:lnTo>
                  <a:lnTo>
                    <a:pt x="0" y="1369"/>
                  </a:lnTo>
                  <a:close/>
                </a:path>
              </a:pathLst>
            </a:custGeom>
            <a:solidFill>
              <a:srgbClr val="E67E22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34">
              <a:extLst>
                <a:ext uri="{FF2B5EF4-FFF2-40B4-BE49-F238E27FC236}">
                  <a16:creationId xmlns:a16="http://schemas.microsoft.com/office/drawing/2014/main" id="{F367806C-B5DA-09C4-05F7-C4D2592F2C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03788" y="1762125"/>
              <a:ext cx="103188" cy="104775"/>
            </a:xfrm>
            <a:custGeom>
              <a:avLst/>
              <a:gdLst>
                <a:gd name="T0" fmla="*/ 341 w 450"/>
                <a:gd name="T1" fmla="*/ 0 h 462"/>
                <a:gd name="T2" fmla="*/ 441 w 450"/>
                <a:gd name="T3" fmla="*/ 178 h 462"/>
                <a:gd name="T4" fmla="*/ 450 w 450"/>
                <a:gd name="T5" fmla="*/ 375 h 462"/>
                <a:gd name="T6" fmla="*/ 325 w 450"/>
                <a:gd name="T7" fmla="*/ 462 h 462"/>
                <a:gd name="T8" fmla="*/ 152 w 450"/>
                <a:gd name="T9" fmla="*/ 329 h 462"/>
                <a:gd name="T10" fmla="*/ 33 w 450"/>
                <a:gd name="T11" fmla="*/ 367 h 462"/>
                <a:gd name="T12" fmla="*/ 0 w 450"/>
                <a:gd name="T13" fmla="*/ 312 h 462"/>
                <a:gd name="T14" fmla="*/ 103 w 450"/>
                <a:gd name="T15" fmla="*/ 184 h 462"/>
                <a:gd name="T16" fmla="*/ 114 w 450"/>
                <a:gd name="T17" fmla="*/ 39 h 462"/>
                <a:gd name="T18" fmla="*/ 341 w 450"/>
                <a:gd name="T19" fmla="*/ 0 h 462"/>
                <a:gd name="T20" fmla="*/ 341 w 450"/>
                <a:gd name="T21" fmla="*/ 0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0" h="462">
                  <a:moveTo>
                    <a:pt x="341" y="0"/>
                  </a:moveTo>
                  <a:lnTo>
                    <a:pt x="441" y="178"/>
                  </a:lnTo>
                  <a:lnTo>
                    <a:pt x="450" y="375"/>
                  </a:lnTo>
                  <a:lnTo>
                    <a:pt x="325" y="462"/>
                  </a:lnTo>
                  <a:lnTo>
                    <a:pt x="152" y="329"/>
                  </a:lnTo>
                  <a:lnTo>
                    <a:pt x="33" y="367"/>
                  </a:lnTo>
                  <a:lnTo>
                    <a:pt x="0" y="312"/>
                  </a:lnTo>
                  <a:lnTo>
                    <a:pt x="103" y="184"/>
                  </a:lnTo>
                  <a:lnTo>
                    <a:pt x="114" y="39"/>
                  </a:lnTo>
                  <a:lnTo>
                    <a:pt x="341" y="0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607D8B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35">
              <a:extLst>
                <a:ext uri="{FF2B5EF4-FFF2-40B4-BE49-F238E27FC236}">
                  <a16:creationId xmlns:a16="http://schemas.microsoft.com/office/drawing/2014/main" id="{C1535B15-4766-BCCF-04D1-08E036D071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6325" y="1306513"/>
              <a:ext cx="26988" cy="26988"/>
            </a:xfrm>
            <a:custGeom>
              <a:avLst/>
              <a:gdLst>
                <a:gd name="T0" fmla="*/ 112 w 120"/>
                <a:gd name="T1" fmla="*/ 0 h 113"/>
                <a:gd name="T2" fmla="*/ 120 w 120"/>
                <a:gd name="T3" fmla="*/ 113 h 113"/>
                <a:gd name="T4" fmla="*/ 0 w 120"/>
                <a:gd name="T5" fmla="*/ 25 h 113"/>
                <a:gd name="T6" fmla="*/ 112 w 120"/>
                <a:gd name="T7" fmla="*/ 0 h 113"/>
                <a:gd name="T8" fmla="*/ 112 w 120"/>
                <a:gd name="T9" fmla="*/ 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13">
                  <a:moveTo>
                    <a:pt x="112" y="0"/>
                  </a:moveTo>
                  <a:lnTo>
                    <a:pt x="120" y="113"/>
                  </a:lnTo>
                  <a:lnTo>
                    <a:pt x="0" y="25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9B59B6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36">
              <a:extLst>
                <a:ext uri="{FF2B5EF4-FFF2-40B4-BE49-F238E27FC236}">
                  <a16:creationId xmlns:a16="http://schemas.microsoft.com/office/drawing/2014/main" id="{DE9B2163-9CBC-2AC4-1467-2C5FDEBEA9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2438" y="2241550"/>
              <a:ext cx="1906588" cy="1349375"/>
            </a:xfrm>
            <a:custGeom>
              <a:avLst/>
              <a:gdLst>
                <a:gd name="T0" fmla="*/ 7459 w 8406"/>
                <a:gd name="T1" fmla="*/ 3176 h 5955"/>
                <a:gd name="T2" fmla="*/ 7257 w 8406"/>
                <a:gd name="T3" fmla="*/ 3418 h 5955"/>
                <a:gd name="T4" fmla="*/ 7680 w 8406"/>
                <a:gd name="T5" fmla="*/ 3612 h 5955"/>
                <a:gd name="T6" fmla="*/ 7596 w 8406"/>
                <a:gd name="T7" fmla="*/ 4052 h 5955"/>
                <a:gd name="T8" fmla="*/ 7102 w 8406"/>
                <a:gd name="T9" fmla="*/ 4583 h 5955"/>
                <a:gd name="T10" fmla="*/ 6610 w 8406"/>
                <a:gd name="T11" fmla="*/ 4951 h 5955"/>
                <a:gd name="T12" fmla="*/ 6128 w 8406"/>
                <a:gd name="T13" fmla="*/ 5666 h 5955"/>
                <a:gd name="T14" fmla="*/ 5592 w 8406"/>
                <a:gd name="T15" fmla="*/ 5527 h 5955"/>
                <a:gd name="T16" fmla="*/ 5022 w 8406"/>
                <a:gd name="T17" fmla="*/ 5336 h 5955"/>
                <a:gd name="T18" fmla="*/ 3715 w 8406"/>
                <a:gd name="T19" fmla="*/ 5647 h 5955"/>
                <a:gd name="T20" fmla="*/ 3371 w 8406"/>
                <a:gd name="T21" fmla="*/ 5325 h 5955"/>
                <a:gd name="T22" fmla="*/ 2481 w 8406"/>
                <a:gd name="T23" fmla="*/ 5680 h 5955"/>
                <a:gd name="T24" fmla="*/ 1947 w 8406"/>
                <a:gd name="T25" fmla="*/ 5647 h 5955"/>
                <a:gd name="T26" fmla="*/ 448 w 8406"/>
                <a:gd name="T27" fmla="*/ 5238 h 5955"/>
                <a:gd name="T28" fmla="*/ 80 w 8406"/>
                <a:gd name="T29" fmla="*/ 4983 h 5955"/>
                <a:gd name="T30" fmla="*/ 345 w 8406"/>
                <a:gd name="T31" fmla="*/ 4268 h 5955"/>
                <a:gd name="T32" fmla="*/ 691 w 8406"/>
                <a:gd name="T33" fmla="*/ 3744 h 5955"/>
                <a:gd name="T34" fmla="*/ 915 w 8406"/>
                <a:gd name="T35" fmla="*/ 3239 h 5955"/>
                <a:gd name="T36" fmla="*/ 743 w 8406"/>
                <a:gd name="T37" fmla="*/ 2608 h 5955"/>
                <a:gd name="T38" fmla="*/ 899 w 8406"/>
                <a:gd name="T39" fmla="*/ 2204 h 5955"/>
                <a:gd name="T40" fmla="*/ 854 w 8406"/>
                <a:gd name="T41" fmla="*/ 1923 h 5955"/>
                <a:gd name="T42" fmla="*/ 1324 w 8406"/>
                <a:gd name="T43" fmla="*/ 1807 h 5955"/>
                <a:gd name="T44" fmla="*/ 1297 w 8406"/>
                <a:gd name="T45" fmla="*/ 2034 h 5955"/>
                <a:gd name="T46" fmla="*/ 1720 w 8406"/>
                <a:gd name="T47" fmla="*/ 2109 h 5955"/>
                <a:gd name="T48" fmla="*/ 1698 w 8406"/>
                <a:gd name="T49" fmla="*/ 2477 h 5955"/>
                <a:gd name="T50" fmla="*/ 1682 w 8406"/>
                <a:gd name="T51" fmla="*/ 2914 h 5955"/>
                <a:gd name="T52" fmla="*/ 1640 w 8406"/>
                <a:gd name="T53" fmla="*/ 3133 h 5955"/>
                <a:gd name="T54" fmla="*/ 1924 w 8406"/>
                <a:gd name="T55" fmla="*/ 2884 h 5955"/>
                <a:gd name="T56" fmla="*/ 2378 w 8406"/>
                <a:gd name="T57" fmla="*/ 2660 h 5955"/>
                <a:gd name="T58" fmla="*/ 2648 w 8406"/>
                <a:gd name="T59" fmla="*/ 2758 h 5955"/>
                <a:gd name="T60" fmla="*/ 2957 w 8406"/>
                <a:gd name="T61" fmla="*/ 2348 h 5955"/>
                <a:gd name="T62" fmla="*/ 2765 w 8406"/>
                <a:gd name="T63" fmla="*/ 1893 h 5955"/>
                <a:gd name="T64" fmla="*/ 3183 w 8406"/>
                <a:gd name="T65" fmla="*/ 1455 h 5955"/>
                <a:gd name="T66" fmla="*/ 2495 w 8406"/>
                <a:gd name="T67" fmla="*/ 1422 h 5955"/>
                <a:gd name="T68" fmla="*/ 2950 w 8406"/>
                <a:gd name="T69" fmla="*/ 697 h 5955"/>
                <a:gd name="T70" fmla="*/ 3972 w 8406"/>
                <a:gd name="T71" fmla="*/ 66 h 5955"/>
                <a:gd name="T72" fmla="*/ 4536 w 8406"/>
                <a:gd name="T73" fmla="*/ 66 h 5955"/>
                <a:gd name="T74" fmla="*/ 4760 w 8406"/>
                <a:gd name="T75" fmla="*/ 792 h 5955"/>
                <a:gd name="T76" fmla="*/ 4094 w 8406"/>
                <a:gd name="T77" fmla="*/ 1515 h 5955"/>
                <a:gd name="T78" fmla="*/ 4105 w 8406"/>
                <a:gd name="T79" fmla="*/ 2316 h 5955"/>
                <a:gd name="T80" fmla="*/ 4307 w 8406"/>
                <a:gd name="T81" fmla="*/ 2540 h 5955"/>
                <a:gd name="T82" fmla="*/ 4529 w 8406"/>
                <a:gd name="T83" fmla="*/ 2288 h 5955"/>
                <a:gd name="T84" fmla="*/ 4542 w 8406"/>
                <a:gd name="T85" fmla="*/ 1573 h 5955"/>
                <a:gd name="T86" fmla="*/ 4698 w 8406"/>
                <a:gd name="T87" fmla="*/ 1376 h 5955"/>
                <a:gd name="T88" fmla="*/ 4842 w 8406"/>
                <a:gd name="T89" fmla="*/ 1669 h 5955"/>
                <a:gd name="T90" fmla="*/ 5091 w 8406"/>
                <a:gd name="T91" fmla="*/ 1557 h 5955"/>
                <a:gd name="T92" fmla="*/ 5134 w 8406"/>
                <a:gd name="T93" fmla="*/ 1862 h 5955"/>
                <a:gd name="T94" fmla="*/ 5609 w 8406"/>
                <a:gd name="T95" fmla="*/ 1777 h 5955"/>
                <a:gd name="T96" fmla="*/ 6136 w 8406"/>
                <a:gd name="T97" fmla="*/ 1745 h 5955"/>
                <a:gd name="T98" fmla="*/ 6122 w 8406"/>
                <a:gd name="T99" fmla="*/ 1870 h 5955"/>
                <a:gd name="T100" fmla="*/ 6272 w 8406"/>
                <a:gd name="T101" fmla="*/ 1777 h 5955"/>
                <a:gd name="T102" fmla="*/ 6526 w 8406"/>
                <a:gd name="T103" fmla="*/ 1709 h 5955"/>
                <a:gd name="T104" fmla="*/ 6911 w 8406"/>
                <a:gd name="T105" fmla="*/ 1756 h 5955"/>
                <a:gd name="T106" fmla="*/ 7187 w 8406"/>
                <a:gd name="T107" fmla="*/ 1723 h 5955"/>
                <a:gd name="T108" fmla="*/ 7743 w 8406"/>
                <a:gd name="T109" fmla="*/ 2122 h 5955"/>
                <a:gd name="T110" fmla="*/ 7937 w 8406"/>
                <a:gd name="T111" fmla="*/ 2237 h 5955"/>
                <a:gd name="T112" fmla="*/ 8300 w 8406"/>
                <a:gd name="T113" fmla="*/ 2204 h 5955"/>
                <a:gd name="T114" fmla="*/ 8360 w 8406"/>
                <a:gd name="T115" fmla="*/ 2608 h 5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406" h="5955">
                  <a:moveTo>
                    <a:pt x="8401" y="2949"/>
                  </a:moveTo>
                  <a:lnTo>
                    <a:pt x="8149" y="3184"/>
                  </a:lnTo>
                  <a:lnTo>
                    <a:pt x="7582" y="3126"/>
                  </a:lnTo>
                  <a:lnTo>
                    <a:pt x="7459" y="3176"/>
                  </a:lnTo>
                  <a:lnTo>
                    <a:pt x="7340" y="3083"/>
                  </a:lnTo>
                  <a:lnTo>
                    <a:pt x="7279" y="3103"/>
                  </a:lnTo>
                  <a:lnTo>
                    <a:pt x="7345" y="3269"/>
                  </a:lnTo>
                  <a:lnTo>
                    <a:pt x="7257" y="3418"/>
                  </a:lnTo>
                  <a:lnTo>
                    <a:pt x="7293" y="3496"/>
                  </a:lnTo>
                  <a:lnTo>
                    <a:pt x="7416" y="3435"/>
                  </a:lnTo>
                  <a:lnTo>
                    <a:pt x="7577" y="3481"/>
                  </a:lnTo>
                  <a:lnTo>
                    <a:pt x="7680" y="3612"/>
                  </a:lnTo>
                  <a:lnTo>
                    <a:pt x="7828" y="3673"/>
                  </a:lnTo>
                  <a:lnTo>
                    <a:pt x="7801" y="3840"/>
                  </a:lnTo>
                  <a:lnTo>
                    <a:pt x="7602" y="3951"/>
                  </a:lnTo>
                  <a:lnTo>
                    <a:pt x="7596" y="4052"/>
                  </a:lnTo>
                  <a:lnTo>
                    <a:pt x="7443" y="4167"/>
                  </a:lnTo>
                  <a:lnTo>
                    <a:pt x="7435" y="4344"/>
                  </a:lnTo>
                  <a:lnTo>
                    <a:pt x="7315" y="4465"/>
                  </a:lnTo>
                  <a:lnTo>
                    <a:pt x="7102" y="4583"/>
                  </a:lnTo>
                  <a:lnTo>
                    <a:pt x="7045" y="4522"/>
                  </a:lnTo>
                  <a:lnTo>
                    <a:pt x="6859" y="4555"/>
                  </a:lnTo>
                  <a:lnTo>
                    <a:pt x="6703" y="4973"/>
                  </a:lnTo>
                  <a:lnTo>
                    <a:pt x="6610" y="4951"/>
                  </a:lnTo>
                  <a:lnTo>
                    <a:pt x="6532" y="5243"/>
                  </a:lnTo>
                  <a:lnTo>
                    <a:pt x="6453" y="5308"/>
                  </a:lnTo>
                  <a:lnTo>
                    <a:pt x="6398" y="5710"/>
                  </a:lnTo>
                  <a:lnTo>
                    <a:pt x="6128" y="5666"/>
                  </a:lnTo>
                  <a:lnTo>
                    <a:pt x="6128" y="5579"/>
                  </a:lnTo>
                  <a:lnTo>
                    <a:pt x="5920" y="5414"/>
                  </a:lnTo>
                  <a:lnTo>
                    <a:pt x="5743" y="5507"/>
                  </a:lnTo>
                  <a:lnTo>
                    <a:pt x="5592" y="5527"/>
                  </a:lnTo>
                  <a:lnTo>
                    <a:pt x="5506" y="5461"/>
                  </a:lnTo>
                  <a:lnTo>
                    <a:pt x="5320" y="5519"/>
                  </a:lnTo>
                  <a:lnTo>
                    <a:pt x="5244" y="5388"/>
                  </a:lnTo>
                  <a:lnTo>
                    <a:pt x="5022" y="5336"/>
                  </a:lnTo>
                  <a:lnTo>
                    <a:pt x="4577" y="5565"/>
                  </a:lnTo>
                  <a:lnTo>
                    <a:pt x="4217" y="5543"/>
                  </a:lnTo>
                  <a:lnTo>
                    <a:pt x="4159" y="5421"/>
                  </a:lnTo>
                  <a:lnTo>
                    <a:pt x="3715" y="5647"/>
                  </a:lnTo>
                  <a:lnTo>
                    <a:pt x="3314" y="5653"/>
                  </a:lnTo>
                  <a:lnTo>
                    <a:pt x="3257" y="5502"/>
                  </a:lnTo>
                  <a:lnTo>
                    <a:pt x="3393" y="5489"/>
                  </a:lnTo>
                  <a:lnTo>
                    <a:pt x="3371" y="5325"/>
                  </a:lnTo>
                  <a:lnTo>
                    <a:pt x="3164" y="5251"/>
                  </a:lnTo>
                  <a:lnTo>
                    <a:pt x="2659" y="5423"/>
                  </a:lnTo>
                  <a:lnTo>
                    <a:pt x="2620" y="5546"/>
                  </a:lnTo>
                  <a:lnTo>
                    <a:pt x="2481" y="5680"/>
                  </a:lnTo>
                  <a:lnTo>
                    <a:pt x="2468" y="5824"/>
                  </a:lnTo>
                  <a:lnTo>
                    <a:pt x="2138" y="5955"/>
                  </a:lnTo>
                  <a:lnTo>
                    <a:pt x="1965" y="5869"/>
                  </a:lnTo>
                  <a:lnTo>
                    <a:pt x="1947" y="5647"/>
                  </a:lnTo>
                  <a:lnTo>
                    <a:pt x="1103" y="5587"/>
                  </a:lnTo>
                  <a:lnTo>
                    <a:pt x="917" y="5404"/>
                  </a:lnTo>
                  <a:lnTo>
                    <a:pt x="625" y="5355"/>
                  </a:lnTo>
                  <a:lnTo>
                    <a:pt x="448" y="5238"/>
                  </a:lnTo>
                  <a:lnTo>
                    <a:pt x="423" y="5000"/>
                  </a:lnTo>
                  <a:lnTo>
                    <a:pt x="350" y="4918"/>
                  </a:lnTo>
                  <a:lnTo>
                    <a:pt x="194" y="5008"/>
                  </a:lnTo>
                  <a:lnTo>
                    <a:pt x="80" y="4983"/>
                  </a:lnTo>
                  <a:lnTo>
                    <a:pt x="28" y="4598"/>
                  </a:lnTo>
                  <a:lnTo>
                    <a:pt x="208" y="4538"/>
                  </a:lnTo>
                  <a:lnTo>
                    <a:pt x="0" y="4421"/>
                  </a:lnTo>
                  <a:lnTo>
                    <a:pt x="345" y="4268"/>
                  </a:lnTo>
                  <a:lnTo>
                    <a:pt x="429" y="4093"/>
                  </a:lnTo>
                  <a:lnTo>
                    <a:pt x="337" y="4027"/>
                  </a:lnTo>
                  <a:lnTo>
                    <a:pt x="309" y="3869"/>
                  </a:lnTo>
                  <a:lnTo>
                    <a:pt x="691" y="3744"/>
                  </a:lnTo>
                  <a:lnTo>
                    <a:pt x="506" y="3612"/>
                  </a:lnTo>
                  <a:lnTo>
                    <a:pt x="617" y="3481"/>
                  </a:lnTo>
                  <a:lnTo>
                    <a:pt x="833" y="3378"/>
                  </a:lnTo>
                  <a:lnTo>
                    <a:pt x="915" y="3239"/>
                  </a:lnTo>
                  <a:lnTo>
                    <a:pt x="890" y="3042"/>
                  </a:lnTo>
                  <a:lnTo>
                    <a:pt x="959" y="2851"/>
                  </a:lnTo>
                  <a:lnTo>
                    <a:pt x="874" y="2646"/>
                  </a:lnTo>
                  <a:lnTo>
                    <a:pt x="743" y="2608"/>
                  </a:lnTo>
                  <a:lnTo>
                    <a:pt x="857" y="2439"/>
                  </a:lnTo>
                  <a:lnTo>
                    <a:pt x="732" y="2351"/>
                  </a:lnTo>
                  <a:lnTo>
                    <a:pt x="803" y="2084"/>
                  </a:lnTo>
                  <a:lnTo>
                    <a:pt x="899" y="2204"/>
                  </a:lnTo>
                  <a:lnTo>
                    <a:pt x="969" y="2187"/>
                  </a:lnTo>
                  <a:lnTo>
                    <a:pt x="994" y="2103"/>
                  </a:lnTo>
                  <a:lnTo>
                    <a:pt x="857" y="2062"/>
                  </a:lnTo>
                  <a:lnTo>
                    <a:pt x="854" y="1923"/>
                  </a:lnTo>
                  <a:lnTo>
                    <a:pt x="1013" y="1999"/>
                  </a:lnTo>
                  <a:lnTo>
                    <a:pt x="1108" y="1969"/>
                  </a:lnTo>
                  <a:lnTo>
                    <a:pt x="1149" y="1822"/>
                  </a:lnTo>
                  <a:lnTo>
                    <a:pt x="1324" y="1807"/>
                  </a:lnTo>
                  <a:lnTo>
                    <a:pt x="1322" y="1936"/>
                  </a:lnTo>
                  <a:lnTo>
                    <a:pt x="1250" y="1958"/>
                  </a:lnTo>
                  <a:lnTo>
                    <a:pt x="1400" y="1985"/>
                  </a:lnTo>
                  <a:lnTo>
                    <a:pt x="1297" y="2034"/>
                  </a:lnTo>
                  <a:lnTo>
                    <a:pt x="1196" y="1978"/>
                  </a:lnTo>
                  <a:lnTo>
                    <a:pt x="1193" y="2144"/>
                  </a:lnTo>
                  <a:lnTo>
                    <a:pt x="1436" y="2179"/>
                  </a:lnTo>
                  <a:lnTo>
                    <a:pt x="1720" y="2109"/>
                  </a:lnTo>
                  <a:lnTo>
                    <a:pt x="1780" y="2174"/>
                  </a:lnTo>
                  <a:lnTo>
                    <a:pt x="1832" y="2401"/>
                  </a:lnTo>
                  <a:lnTo>
                    <a:pt x="1728" y="2406"/>
                  </a:lnTo>
                  <a:lnTo>
                    <a:pt x="1698" y="2477"/>
                  </a:lnTo>
                  <a:lnTo>
                    <a:pt x="1761" y="2617"/>
                  </a:lnTo>
                  <a:lnTo>
                    <a:pt x="1701" y="2739"/>
                  </a:lnTo>
                  <a:lnTo>
                    <a:pt x="1755" y="2816"/>
                  </a:lnTo>
                  <a:lnTo>
                    <a:pt x="1682" y="2914"/>
                  </a:lnTo>
                  <a:lnTo>
                    <a:pt x="1493" y="2867"/>
                  </a:lnTo>
                  <a:lnTo>
                    <a:pt x="1450" y="2919"/>
                  </a:lnTo>
                  <a:lnTo>
                    <a:pt x="1551" y="3100"/>
                  </a:lnTo>
                  <a:lnTo>
                    <a:pt x="1640" y="3133"/>
                  </a:lnTo>
                  <a:lnTo>
                    <a:pt x="1679" y="3001"/>
                  </a:lnTo>
                  <a:lnTo>
                    <a:pt x="1736" y="3040"/>
                  </a:lnTo>
                  <a:lnTo>
                    <a:pt x="1924" y="2957"/>
                  </a:lnTo>
                  <a:lnTo>
                    <a:pt x="1924" y="2884"/>
                  </a:lnTo>
                  <a:lnTo>
                    <a:pt x="2053" y="2786"/>
                  </a:lnTo>
                  <a:lnTo>
                    <a:pt x="2113" y="2564"/>
                  </a:lnTo>
                  <a:lnTo>
                    <a:pt x="2148" y="2635"/>
                  </a:lnTo>
                  <a:lnTo>
                    <a:pt x="2378" y="2660"/>
                  </a:lnTo>
                  <a:lnTo>
                    <a:pt x="2430" y="2718"/>
                  </a:lnTo>
                  <a:lnTo>
                    <a:pt x="2572" y="2617"/>
                  </a:lnTo>
                  <a:lnTo>
                    <a:pt x="2566" y="2695"/>
                  </a:lnTo>
                  <a:lnTo>
                    <a:pt x="2648" y="2758"/>
                  </a:lnTo>
                  <a:lnTo>
                    <a:pt x="2768" y="2753"/>
                  </a:lnTo>
                  <a:lnTo>
                    <a:pt x="2716" y="2356"/>
                  </a:lnTo>
                  <a:lnTo>
                    <a:pt x="2826" y="2431"/>
                  </a:lnTo>
                  <a:lnTo>
                    <a:pt x="2957" y="2348"/>
                  </a:lnTo>
                  <a:lnTo>
                    <a:pt x="2915" y="2220"/>
                  </a:lnTo>
                  <a:lnTo>
                    <a:pt x="2700" y="2084"/>
                  </a:lnTo>
                  <a:lnTo>
                    <a:pt x="2795" y="2021"/>
                  </a:lnTo>
                  <a:lnTo>
                    <a:pt x="2765" y="1893"/>
                  </a:lnTo>
                  <a:lnTo>
                    <a:pt x="2910" y="1819"/>
                  </a:lnTo>
                  <a:lnTo>
                    <a:pt x="3272" y="1767"/>
                  </a:lnTo>
                  <a:lnTo>
                    <a:pt x="3254" y="1488"/>
                  </a:lnTo>
                  <a:lnTo>
                    <a:pt x="3183" y="1455"/>
                  </a:lnTo>
                  <a:lnTo>
                    <a:pt x="3085" y="1557"/>
                  </a:lnTo>
                  <a:lnTo>
                    <a:pt x="2841" y="1590"/>
                  </a:lnTo>
                  <a:lnTo>
                    <a:pt x="2695" y="1557"/>
                  </a:lnTo>
                  <a:lnTo>
                    <a:pt x="2495" y="1422"/>
                  </a:lnTo>
                  <a:lnTo>
                    <a:pt x="2438" y="1139"/>
                  </a:lnTo>
                  <a:lnTo>
                    <a:pt x="2501" y="1022"/>
                  </a:lnTo>
                  <a:lnTo>
                    <a:pt x="2683" y="948"/>
                  </a:lnTo>
                  <a:lnTo>
                    <a:pt x="2950" y="697"/>
                  </a:lnTo>
                  <a:lnTo>
                    <a:pt x="3605" y="360"/>
                  </a:lnTo>
                  <a:lnTo>
                    <a:pt x="3783" y="197"/>
                  </a:lnTo>
                  <a:lnTo>
                    <a:pt x="3950" y="181"/>
                  </a:lnTo>
                  <a:lnTo>
                    <a:pt x="3972" y="66"/>
                  </a:lnTo>
                  <a:lnTo>
                    <a:pt x="4065" y="35"/>
                  </a:lnTo>
                  <a:lnTo>
                    <a:pt x="4204" y="0"/>
                  </a:lnTo>
                  <a:lnTo>
                    <a:pt x="4400" y="106"/>
                  </a:lnTo>
                  <a:lnTo>
                    <a:pt x="4536" y="66"/>
                  </a:lnTo>
                  <a:lnTo>
                    <a:pt x="4738" y="164"/>
                  </a:lnTo>
                  <a:lnTo>
                    <a:pt x="4861" y="530"/>
                  </a:lnTo>
                  <a:lnTo>
                    <a:pt x="4746" y="634"/>
                  </a:lnTo>
                  <a:lnTo>
                    <a:pt x="4760" y="792"/>
                  </a:lnTo>
                  <a:lnTo>
                    <a:pt x="4556" y="1114"/>
                  </a:lnTo>
                  <a:lnTo>
                    <a:pt x="4564" y="1268"/>
                  </a:lnTo>
                  <a:lnTo>
                    <a:pt x="4206" y="1357"/>
                  </a:lnTo>
                  <a:lnTo>
                    <a:pt x="4094" y="1515"/>
                  </a:lnTo>
                  <a:lnTo>
                    <a:pt x="4201" y="1737"/>
                  </a:lnTo>
                  <a:lnTo>
                    <a:pt x="4157" y="1925"/>
                  </a:lnTo>
                  <a:lnTo>
                    <a:pt x="4010" y="2067"/>
                  </a:lnTo>
                  <a:lnTo>
                    <a:pt x="4105" y="2316"/>
                  </a:lnTo>
                  <a:lnTo>
                    <a:pt x="4056" y="2425"/>
                  </a:lnTo>
                  <a:lnTo>
                    <a:pt x="4176" y="2542"/>
                  </a:lnTo>
                  <a:lnTo>
                    <a:pt x="4182" y="2643"/>
                  </a:lnTo>
                  <a:lnTo>
                    <a:pt x="4307" y="2540"/>
                  </a:lnTo>
                  <a:lnTo>
                    <a:pt x="4610" y="2739"/>
                  </a:lnTo>
                  <a:lnTo>
                    <a:pt x="4766" y="2532"/>
                  </a:lnTo>
                  <a:lnTo>
                    <a:pt x="4670" y="2321"/>
                  </a:lnTo>
                  <a:lnTo>
                    <a:pt x="4529" y="2288"/>
                  </a:lnTo>
                  <a:lnTo>
                    <a:pt x="4534" y="2089"/>
                  </a:lnTo>
                  <a:lnTo>
                    <a:pt x="4340" y="1646"/>
                  </a:lnTo>
                  <a:lnTo>
                    <a:pt x="4405" y="1510"/>
                  </a:lnTo>
                  <a:lnTo>
                    <a:pt x="4542" y="1573"/>
                  </a:lnTo>
                  <a:lnTo>
                    <a:pt x="4542" y="1420"/>
                  </a:lnTo>
                  <a:lnTo>
                    <a:pt x="4594" y="1390"/>
                  </a:lnTo>
                  <a:lnTo>
                    <a:pt x="4643" y="1500"/>
                  </a:lnTo>
                  <a:lnTo>
                    <a:pt x="4698" y="1376"/>
                  </a:lnTo>
                  <a:lnTo>
                    <a:pt x="4760" y="1492"/>
                  </a:lnTo>
                  <a:lnTo>
                    <a:pt x="4673" y="1745"/>
                  </a:lnTo>
                  <a:lnTo>
                    <a:pt x="4796" y="1641"/>
                  </a:lnTo>
                  <a:lnTo>
                    <a:pt x="4842" y="1669"/>
                  </a:lnTo>
                  <a:lnTo>
                    <a:pt x="4821" y="1754"/>
                  </a:lnTo>
                  <a:lnTo>
                    <a:pt x="5060" y="1764"/>
                  </a:lnTo>
                  <a:lnTo>
                    <a:pt x="5045" y="1628"/>
                  </a:lnTo>
                  <a:lnTo>
                    <a:pt x="5091" y="1557"/>
                  </a:lnTo>
                  <a:lnTo>
                    <a:pt x="5091" y="1682"/>
                  </a:lnTo>
                  <a:lnTo>
                    <a:pt x="5214" y="1628"/>
                  </a:lnTo>
                  <a:lnTo>
                    <a:pt x="5115" y="1784"/>
                  </a:lnTo>
                  <a:lnTo>
                    <a:pt x="5134" y="1862"/>
                  </a:lnTo>
                  <a:lnTo>
                    <a:pt x="5172" y="1789"/>
                  </a:lnTo>
                  <a:lnTo>
                    <a:pt x="5249" y="1827"/>
                  </a:lnTo>
                  <a:lnTo>
                    <a:pt x="5320" y="1751"/>
                  </a:lnTo>
                  <a:lnTo>
                    <a:pt x="5609" y="1777"/>
                  </a:lnTo>
                  <a:lnTo>
                    <a:pt x="5590" y="1688"/>
                  </a:lnTo>
                  <a:lnTo>
                    <a:pt x="5925" y="1505"/>
                  </a:lnTo>
                  <a:lnTo>
                    <a:pt x="6005" y="1507"/>
                  </a:lnTo>
                  <a:lnTo>
                    <a:pt x="6136" y="1745"/>
                  </a:lnTo>
                  <a:lnTo>
                    <a:pt x="5994" y="1847"/>
                  </a:lnTo>
                  <a:lnTo>
                    <a:pt x="6018" y="1925"/>
                  </a:lnTo>
                  <a:lnTo>
                    <a:pt x="6122" y="1923"/>
                  </a:lnTo>
                  <a:lnTo>
                    <a:pt x="6122" y="1870"/>
                  </a:lnTo>
                  <a:lnTo>
                    <a:pt x="6191" y="1917"/>
                  </a:lnTo>
                  <a:lnTo>
                    <a:pt x="6224" y="1885"/>
                  </a:lnTo>
                  <a:lnTo>
                    <a:pt x="6171" y="1816"/>
                  </a:lnTo>
                  <a:lnTo>
                    <a:pt x="6272" y="1777"/>
                  </a:lnTo>
                  <a:lnTo>
                    <a:pt x="6340" y="1860"/>
                  </a:lnTo>
                  <a:lnTo>
                    <a:pt x="6416" y="1852"/>
                  </a:lnTo>
                  <a:lnTo>
                    <a:pt x="6368" y="1781"/>
                  </a:lnTo>
                  <a:lnTo>
                    <a:pt x="6526" y="1709"/>
                  </a:lnTo>
                  <a:lnTo>
                    <a:pt x="6458" y="1953"/>
                  </a:lnTo>
                  <a:lnTo>
                    <a:pt x="6778" y="2029"/>
                  </a:lnTo>
                  <a:lnTo>
                    <a:pt x="6854" y="1978"/>
                  </a:lnTo>
                  <a:lnTo>
                    <a:pt x="6911" y="1756"/>
                  </a:lnTo>
                  <a:lnTo>
                    <a:pt x="7078" y="1824"/>
                  </a:lnTo>
                  <a:lnTo>
                    <a:pt x="7124" y="1800"/>
                  </a:lnTo>
                  <a:lnTo>
                    <a:pt x="7083" y="1759"/>
                  </a:lnTo>
                  <a:lnTo>
                    <a:pt x="7187" y="1723"/>
                  </a:lnTo>
                  <a:lnTo>
                    <a:pt x="7227" y="1840"/>
                  </a:lnTo>
                  <a:lnTo>
                    <a:pt x="7476" y="1898"/>
                  </a:lnTo>
                  <a:lnTo>
                    <a:pt x="7587" y="2059"/>
                  </a:lnTo>
                  <a:lnTo>
                    <a:pt x="7743" y="2122"/>
                  </a:lnTo>
                  <a:lnTo>
                    <a:pt x="7826" y="2084"/>
                  </a:lnTo>
                  <a:lnTo>
                    <a:pt x="7826" y="2165"/>
                  </a:lnTo>
                  <a:lnTo>
                    <a:pt x="7877" y="2139"/>
                  </a:lnTo>
                  <a:lnTo>
                    <a:pt x="7937" y="2237"/>
                  </a:lnTo>
                  <a:lnTo>
                    <a:pt x="7920" y="2302"/>
                  </a:lnTo>
                  <a:lnTo>
                    <a:pt x="8019" y="2297"/>
                  </a:lnTo>
                  <a:lnTo>
                    <a:pt x="8046" y="2207"/>
                  </a:lnTo>
                  <a:lnTo>
                    <a:pt x="8300" y="2204"/>
                  </a:lnTo>
                  <a:lnTo>
                    <a:pt x="8360" y="2255"/>
                  </a:lnTo>
                  <a:lnTo>
                    <a:pt x="8406" y="2346"/>
                  </a:lnTo>
                  <a:lnTo>
                    <a:pt x="8327" y="2378"/>
                  </a:lnTo>
                  <a:lnTo>
                    <a:pt x="8360" y="2608"/>
                  </a:lnTo>
                  <a:lnTo>
                    <a:pt x="8275" y="2763"/>
                  </a:lnTo>
                  <a:lnTo>
                    <a:pt x="8401" y="2949"/>
                  </a:lnTo>
                  <a:lnTo>
                    <a:pt x="8401" y="2949"/>
                  </a:lnTo>
                  <a:close/>
                </a:path>
              </a:pathLst>
            </a:custGeom>
            <a:solidFill>
              <a:srgbClr val="FFA726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37">
              <a:extLst>
                <a:ext uri="{FF2B5EF4-FFF2-40B4-BE49-F238E27FC236}">
                  <a16:creationId xmlns:a16="http://schemas.microsoft.com/office/drawing/2014/main" id="{7E0809E3-6E3E-3D69-DF24-B4D6A44DD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4513" y="2874963"/>
              <a:ext cx="881063" cy="1498600"/>
            </a:xfrm>
            <a:custGeom>
              <a:avLst/>
              <a:gdLst>
                <a:gd name="T0" fmla="*/ 3076 w 3889"/>
                <a:gd name="T1" fmla="*/ 62 h 6607"/>
                <a:gd name="T2" fmla="*/ 3267 w 3889"/>
                <a:gd name="T3" fmla="*/ 341 h 6607"/>
                <a:gd name="T4" fmla="*/ 3466 w 3889"/>
                <a:gd name="T5" fmla="*/ 581 h 6607"/>
                <a:gd name="T6" fmla="*/ 3562 w 3889"/>
                <a:gd name="T7" fmla="*/ 589 h 6607"/>
                <a:gd name="T8" fmla="*/ 3580 w 3889"/>
                <a:gd name="T9" fmla="*/ 792 h 6607"/>
                <a:gd name="T10" fmla="*/ 3676 w 3889"/>
                <a:gd name="T11" fmla="*/ 1165 h 6607"/>
                <a:gd name="T12" fmla="*/ 3889 w 3889"/>
                <a:gd name="T13" fmla="*/ 1296 h 6607"/>
                <a:gd name="T14" fmla="*/ 3537 w 3889"/>
                <a:gd name="T15" fmla="*/ 1807 h 6607"/>
                <a:gd name="T16" fmla="*/ 3152 w 3889"/>
                <a:gd name="T17" fmla="*/ 2091 h 6607"/>
                <a:gd name="T18" fmla="*/ 3174 w 3889"/>
                <a:gd name="T19" fmla="*/ 2358 h 6607"/>
                <a:gd name="T20" fmla="*/ 2953 w 3889"/>
                <a:gd name="T21" fmla="*/ 2730 h 6607"/>
                <a:gd name="T22" fmla="*/ 2909 w 3889"/>
                <a:gd name="T23" fmla="*/ 2877 h 6607"/>
                <a:gd name="T24" fmla="*/ 2609 w 3889"/>
                <a:gd name="T25" fmla="*/ 3068 h 6607"/>
                <a:gd name="T26" fmla="*/ 2129 w 3889"/>
                <a:gd name="T27" fmla="*/ 3413 h 6607"/>
                <a:gd name="T28" fmla="*/ 2014 w 3889"/>
                <a:gd name="T29" fmla="*/ 3738 h 6607"/>
                <a:gd name="T30" fmla="*/ 2093 w 3889"/>
                <a:gd name="T31" fmla="*/ 4230 h 6607"/>
                <a:gd name="T32" fmla="*/ 2385 w 3889"/>
                <a:gd name="T33" fmla="*/ 4456 h 6607"/>
                <a:gd name="T34" fmla="*/ 2257 w 3889"/>
                <a:gd name="T35" fmla="*/ 4456 h 6607"/>
                <a:gd name="T36" fmla="*/ 2044 w 3889"/>
                <a:gd name="T37" fmla="*/ 4417 h 6607"/>
                <a:gd name="T38" fmla="*/ 1902 w 3889"/>
                <a:gd name="T39" fmla="*/ 4328 h 6607"/>
                <a:gd name="T40" fmla="*/ 1711 w 3889"/>
                <a:gd name="T41" fmla="*/ 4292 h 6607"/>
                <a:gd name="T42" fmla="*/ 1512 w 3889"/>
                <a:gd name="T43" fmla="*/ 4341 h 6607"/>
                <a:gd name="T44" fmla="*/ 1725 w 3889"/>
                <a:gd name="T45" fmla="*/ 4802 h 6607"/>
                <a:gd name="T46" fmla="*/ 1842 w 3889"/>
                <a:gd name="T47" fmla="*/ 5103 h 6607"/>
                <a:gd name="T48" fmla="*/ 1842 w 3889"/>
                <a:gd name="T49" fmla="*/ 5597 h 6607"/>
                <a:gd name="T50" fmla="*/ 1613 w 3889"/>
                <a:gd name="T51" fmla="*/ 5718 h 6607"/>
                <a:gd name="T52" fmla="*/ 1449 w 3889"/>
                <a:gd name="T53" fmla="*/ 6015 h 6607"/>
                <a:gd name="T54" fmla="*/ 1119 w 3889"/>
                <a:gd name="T55" fmla="*/ 6581 h 6607"/>
                <a:gd name="T56" fmla="*/ 743 w 3889"/>
                <a:gd name="T57" fmla="*/ 6607 h 6607"/>
                <a:gd name="T58" fmla="*/ 600 w 3889"/>
                <a:gd name="T59" fmla="*/ 6242 h 6607"/>
                <a:gd name="T60" fmla="*/ 469 w 3889"/>
                <a:gd name="T61" fmla="*/ 6212 h 6607"/>
                <a:gd name="T62" fmla="*/ 390 w 3889"/>
                <a:gd name="T63" fmla="*/ 5919 h 6607"/>
                <a:gd name="T64" fmla="*/ 81 w 3889"/>
                <a:gd name="T65" fmla="*/ 5772 h 6607"/>
                <a:gd name="T66" fmla="*/ 79 w 3889"/>
                <a:gd name="T67" fmla="*/ 5527 h 6607"/>
                <a:gd name="T68" fmla="*/ 134 w 3889"/>
                <a:gd name="T69" fmla="*/ 5092 h 6607"/>
                <a:gd name="T70" fmla="*/ 442 w 3889"/>
                <a:gd name="T71" fmla="*/ 5079 h 6607"/>
                <a:gd name="T72" fmla="*/ 259 w 3889"/>
                <a:gd name="T73" fmla="*/ 4510 h 6607"/>
                <a:gd name="T74" fmla="*/ 210 w 3889"/>
                <a:gd name="T75" fmla="*/ 4467 h 6607"/>
                <a:gd name="T76" fmla="*/ 254 w 3889"/>
                <a:gd name="T77" fmla="*/ 4399 h 6607"/>
                <a:gd name="T78" fmla="*/ 251 w 3889"/>
                <a:gd name="T79" fmla="*/ 4175 h 6607"/>
                <a:gd name="T80" fmla="*/ 147 w 3889"/>
                <a:gd name="T81" fmla="*/ 4074 h 6607"/>
                <a:gd name="T82" fmla="*/ 352 w 3889"/>
                <a:gd name="T83" fmla="*/ 3785 h 6607"/>
                <a:gd name="T84" fmla="*/ 215 w 3889"/>
                <a:gd name="T85" fmla="*/ 3694 h 6607"/>
                <a:gd name="T86" fmla="*/ 272 w 3889"/>
                <a:gd name="T87" fmla="*/ 3377 h 6607"/>
                <a:gd name="T88" fmla="*/ 158 w 3889"/>
                <a:gd name="T89" fmla="*/ 3254 h 6607"/>
                <a:gd name="T90" fmla="*/ 352 w 3889"/>
                <a:gd name="T91" fmla="*/ 3020 h 6607"/>
                <a:gd name="T92" fmla="*/ 448 w 3889"/>
                <a:gd name="T93" fmla="*/ 2514 h 6607"/>
                <a:gd name="T94" fmla="*/ 605 w 3889"/>
                <a:gd name="T95" fmla="*/ 2157 h 6607"/>
                <a:gd name="T96" fmla="*/ 854 w 3889"/>
                <a:gd name="T97" fmla="*/ 1761 h 6607"/>
                <a:gd name="T98" fmla="*/ 1097 w 3889"/>
                <a:gd name="T99" fmla="*/ 1789 h 6607"/>
                <a:gd name="T100" fmla="*/ 1430 w 3889"/>
                <a:gd name="T101" fmla="*/ 1550 h 6607"/>
                <a:gd name="T102" fmla="*/ 1591 w 3889"/>
                <a:gd name="T103" fmla="*/ 1258 h 6607"/>
                <a:gd name="T104" fmla="*/ 1796 w 3889"/>
                <a:gd name="T105" fmla="*/ 1046 h 6607"/>
                <a:gd name="T106" fmla="*/ 1675 w 3889"/>
                <a:gd name="T107" fmla="*/ 818 h 6607"/>
                <a:gd name="T108" fmla="*/ 1411 w 3889"/>
                <a:gd name="T109" fmla="*/ 641 h 6607"/>
                <a:gd name="T110" fmla="*/ 1252 w 3889"/>
                <a:gd name="T111" fmla="*/ 624 h 6607"/>
                <a:gd name="T112" fmla="*/ 1274 w 3889"/>
                <a:gd name="T113" fmla="*/ 309 h 6607"/>
                <a:gd name="T114" fmla="*/ 1454 w 3889"/>
                <a:gd name="T115" fmla="*/ 382 h 6607"/>
                <a:gd name="T116" fmla="*/ 2144 w 3889"/>
                <a:gd name="T117" fmla="*/ 390 h 6607"/>
                <a:gd name="T118" fmla="*/ 2527 w 3889"/>
                <a:gd name="T119" fmla="*/ 234 h 6607"/>
                <a:gd name="T120" fmla="*/ 2797 w 3889"/>
                <a:gd name="T121" fmla="*/ 193 h 6607"/>
                <a:gd name="T122" fmla="*/ 2901 w 3889"/>
                <a:gd name="T123" fmla="*/ 0 h 6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889" h="6607">
                  <a:moveTo>
                    <a:pt x="2901" y="0"/>
                  </a:moveTo>
                  <a:lnTo>
                    <a:pt x="3076" y="62"/>
                  </a:lnTo>
                  <a:lnTo>
                    <a:pt x="3101" y="185"/>
                  </a:lnTo>
                  <a:lnTo>
                    <a:pt x="3267" y="341"/>
                  </a:lnTo>
                  <a:lnTo>
                    <a:pt x="3318" y="551"/>
                  </a:lnTo>
                  <a:lnTo>
                    <a:pt x="3466" y="581"/>
                  </a:lnTo>
                  <a:lnTo>
                    <a:pt x="3532" y="502"/>
                  </a:lnTo>
                  <a:lnTo>
                    <a:pt x="3562" y="589"/>
                  </a:lnTo>
                  <a:lnTo>
                    <a:pt x="3499" y="770"/>
                  </a:lnTo>
                  <a:lnTo>
                    <a:pt x="3580" y="792"/>
                  </a:lnTo>
                  <a:lnTo>
                    <a:pt x="3586" y="1010"/>
                  </a:lnTo>
                  <a:lnTo>
                    <a:pt x="3676" y="1165"/>
                  </a:lnTo>
                  <a:lnTo>
                    <a:pt x="3881" y="1185"/>
                  </a:lnTo>
                  <a:lnTo>
                    <a:pt x="3889" y="1296"/>
                  </a:lnTo>
                  <a:lnTo>
                    <a:pt x="3545" y="1641"/>
                  </a:lnTo>
                  <a:lnTo>
                    <a:pt x="3537" y="1807"/>
                  </a:lnTo>
                  <a:lnTo>
                    <a:pt x="3220" y="1985"/>
                  </a:lnTo>
                  <a:lnTo>
                    <a:pt x="3152" y="2091"/>
                  </a:lnTo>
                  <a:lnTo>
                    <a:pt x="3122" y="2236"/>
                  </a:lnTo>
                  <a:lnTo>
                    <a:pt x="3174" y="2358"/>
                  </a:lnTo>
                  <a:lnTo>
                    <a:pt x="3081" y="2416"/>
                  </a:lnTo>
                  <a:lnTo>
                    <a:pt x="2953" y="2730"/>
                  </a:lnTo>
                  <a:lnTo>
                    <a:pt x="3008" y="2894"/>
                  </a:lnTo>
                  <a:lnTo>
                    <a:pt x="2909" y="2877"/>
                  </a:lnTo>
                  <a:lnTo>
                    <a:pt x="2784" y="3126"/>
                  </a:lnTo>
                  <a:lnTo>
                    <a:pt x="2609" y="3068"/>
                  </a:lnTo>
                  <a:lnTo>
                    <a:pt x="2312" y="3101"/>
                  </a:lnTo>
                  <a:lnTo>
                    <a:pt x="2129" y="3413"/>
                  </a:lnTo>
                  <a:lnTo>
                    <a:pt x="2011" y="3402"/>
                  </a:lnTo>
                  <a:lnTo>
                    <a:pt x="2014" y="3738"/>
                  </a:lnTo>
                  <a:lnTo>
                    <a:pt x="2093" y="3831"/>
                  </a:lnTo>
                  <a:lnTo>
                    <a:pt x="2093" y="4230"/>
                  </a:lnTo>
                  <a:lnTo>
                    <a:pt x="2368" y="4292"/>
                  </a:lnTo>
                  <a:lnTo>
                    <a:pt x="2385" y="4456"/>
                  </a:lnTo>
                  <a:lnTo>
                    <a:pt x="2254" y="4535"/>
                  </a:lnTo>
                  <a:lnTo>
                    <a:pt x="2257" y="4456"/>
                  </a:lnTo>
                  <a:lnTo>
                    <a:pt x="2156" y="4429"/>
                  </a:lnTo>
                  <a:lnTo>
                    <a:pt x="2044" y="4417"/>
                  </a:lnTo>
                  <a:lnTo>
                    <a:pt x="1990" y="4483"/>
                  </a:lnTo>
                  <a:lnTo>
                    <a:pt x="1902" y="4328"/>
                  </a:lnTo>
                  <a:lnTo>
                    <a:pt x="1768" y="4243"/>
                  </a:lnTo>
                  <a:lnTo>
                    <a:pt x="1711" y="4292"/>
                  </a:lnTo>
                  <a:lnTo>
                    <a:pt x="1635" y="4193"/>
                  </a:lnTo>
                  <a:lnTo>
                    <a:pt x="1512" y="4341"/>
                  </a:lnTo>
                  <a:lnTo>
                    <a:pt x="1728" y="4543"/>
                  </a:lnTo>
                  <a:lnTo>
                    <a:pt x="1725" y="4802"/>
                  </a:lnTo>
                  <a:lnTo>
                    <a:pt x="1861" y="4918"/>
                  </a:lnTo>
                  <a:lnTo>
                    <a:pt x="1842" y="5103"/>
                  </a:lnTo>
                  <a:lnTo>
                    <a:pt x="1929" y="5403"/>
                  </a:lnTo>
                  <a:lnTo>
                    <a:pt x="1842" y="5597"/>
                  </a:lnTo>
                  <a:lnTo>
                    <a:pt x="1804" y="5575"/>
                  </a:lnTo>
                  <a:lnTo>
                    <a:pt x="1613" y="5718"/>
                  </a:lnTo>
                  <a:lnTo>
                    <a:pt x="1657" y="5786"/>
                  </a:lnTo>
                  <a:lnTo>
                    <a:pt x="1449" y="6015"/>
                  </a:lnTo>
                  <a:lnTo>
                    <a:pt x="1260" y="6108"/>
                  </a:lnTo>
                  <a:lnTo>
                    <a:pt x="1119" y="6581"/>
                  </a:lnTo>
                  <a:lnTo>
                    <a:pt x="882" y="6551"/>
                  </a:lnTo>
                  <a:lnTo>
                    <a:pt x="743" y="6607"/>
                  </a:lnTo>
                  <a:lnTo>
                    <a:pt x="685" y="6231"/>
                  </a:lnTo>
                  <a:lnTo>
                    <a:pt x="600" y="6242"/>
                  </a:lnTo>
                  <a:lnTo>
                    <a:pt x="554" y="6163"/>
                  </a:lnTo>
                  <a:lnTo>
                    <a:pt x="469" y="6212"/>
                  </a:lnTo>
                  <a:lnTo>
                    <a:pt x="499" y="6128"/>
                  </a:lnTo>
                  <a:lnTo>
                    <a:pt x="390" y="5919"/>
                  </a:lnTo>
                  <a:lnTo>
                    <a:pt x="229" y="5764"/>
                  </a:lnTo>
                  <a:lnTo>
                    <a:pt x="81" y="5772"/>
                  </a:lnTo>
                  <a:lnTo>
                    <a:pt x="0" y="5647"/>
                  </a:lnTo>
                  <a:lnTo>
                    <a:pt x="79" y="5527"/>
                  </a:lnTo>
                  <a:lnTo>
                    <a:pt x="3" y="5373"/>
                  </a:lnTo>
                  <a:lnTo>
                    <a:pt x="134" y="5092"/>
                  </a:lnTo>
                  <a:lnTo>
                    <a:pt x="300" y="4945"/>
                  </a:lnTo>
                  <a:lnTo>
                    <a:pt x="442" y="5079"/>
                  </a:lnTo>
                  <a:lnTo>
                    <a:pt x="614" y="4882"/>
                  </a:lnTo>
                  <a:lnTo>
                    <a:pt x="259" y="4510"/>
                  </a:lnTo>
                  <a:lnTo>
                    <a:pt x="134" y="4530"/>
                  </a:lnTo>
                  <a:lnTo>
                    <a:pt x="210" y="4467"/>
                  </a:lnTo>
                  <a:lnTo>
                    <a:pt x="169" y="4387"/>
                  </a:lnTo>
                  <a:lnTo>
                    <a:pt x="254" y="4399"/>
                  </a:lnTo>
                  <a:lnTo>
                    <a:pt x="278" y="4265"/>
                  </a:lnTo>
                  <a:lnTo>
                    <a:pt x="251" y="4175"/>
                  </a:lnTo>
                  <a:lnTo>
                    <a:pt x="141" y="4161"/>
                  </a:lnTo>
                  <a:lnTo>
                    <a:pt x="147" y="4074"/>
                  </a:lnTo>
                  <a:lnTo>
                    <a:pt x="341" y="3978"/>
                  </a:lnTo>
                  <a:lnTo>
                    <a:pt x="352" y="3785"/>
                  </a:lnTo>
                  <a:lnTo>
                    <a:pt x="333" y="3689"/>
                  </a:lnTo>
                  <a:lnTo>
                    <a:pt x="215" y="3694"/>
                  </a:lnTo>
                  <a:lnTo>
                    <a:pt x="289" y="3609"/>
                  </a:lnTo>
                  <a:lnTo>
                    <a:pt x="272" y="3377"/>
                  </a:lnTo>
                  <a:lnTo>
                    <a:pt x="182" y="3342"/>
                  </a:lnTo>
                  <a:lnTo>
                    <a:pt x="158" y="3254"/>
                  </a:lnTo>
                  <a:lnTo>
                    <a:pt x="186" y="3129"/>
                  </a:lnTo>
                  <a:lnTo>
                    <a:pt x="352" y="3020"/>
                  </a:lnTo>
                  <a:lnTo>
                    <a:pt x="393" y="2916"/>
                  </a:lnTo>
                  <a:lnTo>
                    <a:pt x="448" y="2514"/>
                  </a:lnTo>
                  <a:lnTo>
                    <a:pt x="527" y="2449"/>
                  </a:lnTo>
                  <a:lnTo>
                    <a:pt x="605" y="2157"/>
                  </a:lnTo>
                  <a:lnTo>
                    <a:pt x="698" y="2179"/>
                  </a:lnTo>
                  <a:lnTo>
                    <a:pt x="854" y="1761"/>
                  </a:lnTo>
                  <a:lnTo>
                    <a:pt x="1040" y="1728"/>
                  </a:lnTo>
                  <a:lnTo>
                    <a:pt x="1097" y="1789"/>
                  </a:lnTo>
                  <a:lnTo>
                    <a:pt x="1310" y="1671"/>
                  </a:lnTo>
                  <a:lnTo>
                    <a:pt x="1430" y="1550"/>
                  </a:lnTo>
                  <a:lnTo>
                    <a:pt x="1438" y="1373"/>
                  </a:lnTo>
                  <a:lnTo>
                    <a:pt x="1591" y="1258"/>
                  </a:lnTo>
                  <a:lnTo>
                    <a:pt x="1597" y="1157"/>
                  </a:lnTo>
                  <a:lnTo>
                    <a:pt x="1796" y="1046"/>
                  </a:lnTo>
                  <a:lnTo>
                    <a:pt x="1823" y="879"/>
                  </a:lnTo>
                  <a:lnTo>
                    <a:pt x="1675" y="818"/>
                  </a:lnTo>
                  <a:lnTo>
                    <a:pt x="1572" y="687"/>
                  </a:lnTo>
                  <a:lnTo>
                    <a:pt x="1411" y="641"/>
                  </a:lnTo>
                  <a:lnTo>
                    <a:pt x="1288" y="702"/>
                  </a:lnTo>
                  <a:lnTo>
                    <a:pt x="1252" y="624"/>
                  </a:lnTo>
                  <a:lnTo>
                    <a:pt x="1340" y="475"/>
                  </a:lnTo>
                  <a:lnTo>
                    <a:pt x="1274" y="309"/>
                  </a:lnTo>
                  <a:lnTo>
                    <a:pt x="1335" y="289"/>
                  </a:lnTo>
                  <a:lnTo>
                    <a:pt x="1454" y="382"/>
                  </a:lnTo>
                  <a:lnTo>
                    <a:pt x="1577" y="332"/>
                  </a:lnTo>
                  <a:lnTo>
                    <a:pt x="2144" y="390"/>
                  </a:lnTo>
                  <a:lnTo>
                    <a:pt x="2396" y="155"/>
                  </a:lnTo>
                  <a:lnTo>
                    <a:pt x="2527" y="234"/>
                  </a:lnTo>
                  <a:lnTo>
                    <a:pt x="2696" y="237"/>
                  </a:lnTo>
                  <a:lnTo>
                    <a:pt x="2797" y="193"/>
                  </a:lnTo>
                  <a:lnTo>
                    <a:pt x="2901" y="0"/>
                  </a:lnTo>
                  <a:lnTo>
                    <a:pt x="2901" y="0"/>
                  </a:lnTo>
                  <a:close/>
                </a:path>
              </a:pathLst>
            </a:custGeom>
            <a:solidFill>
              <a:srgbClr val="1ABC9C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38">
              <a:extLst>
                <a:ext uri="{FF2B5EF4-FFF2-40B4-BE49-F238E27FC236}">
                  <a16:creationId xmlns:a16="http://schemas.microsoft.com/office/drawing/2014/main" id="{EE3CE938-5BA1-0031-D830-2E53A82C9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9600" y="1279525"/>
              <a:ext cx="647700" cy="763588"/>
            </a:xfrm>
            <a:custGeom>
              <a:avLst/>
              <a:gdLst>
                <a:gd name="T0" fmla="*/ 2843 w 2858"/>
                <a:gd name="T1" fmla="*/ 671 h 3372"/>
                <a:gd name="T2" fmla="*/ 2364 w 2858"/>
                <a:gd name="T3" fmla="*/ 1419 h 3372"/>
                <a:gd name="T4" fmla="*/ 2369 w 2858"/>
                <a:gd name="T5" fmla="*/ 1557 h 3372"/>
                <a:gd name="T6" fmla="*/ 2423 w 2858"/>
                <a:gd name="T7" fmla="*/ 1879 h 3372"/>
                <a:gd name="T8" fmla="*/ 2254 w 2858"/>
                <a:gd name="T9" fmla="*/ 2168 h 3372"/>
                <a:gd name="T10" fmla="*/ 2140 w 2858"/>
                <a:gd name="T11" fmla="*/ 2441 h 3372"/>
                <a:gd name="T12" fmla="*/ 2292 w 2858"/>
                <a:gd name="T13" fmla="*/ 2458 h 3372"/>
                <a:gd name="T14" fmla="*/ 2590 w 2858"/>
                <a:gd name="T15" fmla="*/ 2504 h 3372"/>
                <a:gd name="T16" fmla="*/ 2715 w 2858"/>
                <a:gd name="T17" fmla="*/ 2720 h 3372"/>
                <a:gd name="T18" fmla="*/ 2712 w 2858"/>
                <a:gd name="T19" fmla="*/ 2998 h 3372"/>
                <a:gd name="T20" fmla="*/ 2536 w 2858"/>
                <a:gd name="T21" fmla="*/ 3241 h 3372"/>
                <a:gd name="T22" fmla="*/ 2344 w 2858"/>
                <a:gd name="T23" fmla="*/ 3304 h 3372"/>
                <a:gd name="T24" fmla="*/ 2227 w 2858"/>
                <a:gd name="T25" fmla="*/ 2897 h 3372"/>
                <a:gd name="T26" fmla="*/ 1873 w 2858"/>
                <a:gd name="T27" fmla="*/ 3060 h 3372"/>
                <a:gd name="T28" fmla="*/ 1780 w 2858"/>
                <a:gd name="T29" fmla="*/ 2859 h 3372"/>
                <a:gd name="T30" fmla="*/ 1665 w 2858"/>
                <a:gd name="T31" fmla="*/ 2971 h 3372"/>
                <a:gd name="T32" fmla="*/ 1545 w 2858"/>
                <a:gd name="T33" fmla="*/ 3203 h 3372"/>
                <a:gd name="T34" fmla="*/ 1286 w 2858"/>
                <a:gd name="T35" fmla="*/ 3080 h 3372"/>
                <a:gd name="T36" fmla="*/ 1304 w 2858"/>
                <a:gd name="T37" fmla="*/ 2894 h 3372"/>
                <a:gd name="T38" fmla="*/ 999 w 2858"/>
                <a:gd name="T39" fmla="*/ 2337 h 3372"/>
                <a:gd name="T40" fmla="*/ 941 w 2858"/>
                <a:gd name="T41" fmla="*/ 1977 h 3372"/>
                <a:gd name="T42" fmla="*/ 830 w 2858"/>
                <a:gd name="T43" fmla="*/ 1693 h 3372"/>
                <a:gd name="T44" fmla="*/ 764 w 2858"/>
                <a:gd name="T45" fmla="*/ 1646 h 3372"/>
                <a:gd name="T46" fmla="*/ 327 w 2858"/>
                <a:gd name="T47" fmla="*/ 1524 h 3372"/>
                <a:gd name="T48" fmla="*/ 60 w 2858"/>
                <a:gd name="T49" fmla="*/ 1474 h 3372"/>
                <a:gd name="T50" fmla="*/ 133 w 2858"/>
                <a:gd name="T51" fmla="*/ 1149 h 3372"/>
                <a:gd name="T52" fmla="*/ 85 w 2858"/>
                <a:gd name="T53" fmla="*/ 1038 h 3372"/>
                <a:gd name="T54" fmla="*/ 180 w 2858"/>
                <a:gd name="T55" fmla="*/ 986 h 3372"/>
                <a:gd name="T56" fmla="*/ 493 w 2858"/>
                <a:gd name="T57" fmla="*/ 1038 h 3372"/>
                <a:gd name="T58" fmla="*/ 586 w 2858"/>
                <a:gd name="T59" fmla="*/ 1089 h 3372"/>
                <a:gd name="T60" fmla="*/ 671 w 2858"/>
                <a:gd name="T61" fmla="*/ 1087 h 3372"/>
                <a:gd name="T62" fmla="*/ 647 w 2858"/>
                <a:gd name="T63" fmla="*/ 1237 h 3372"/>
                <a:gd name="T64" fmla="*/ 906 w 2858"/>
                <a:gd name="T65" fmla="*/ 1117 h 3372"/>
                <a:gd name="T66" fmla="*/ 1220 w 2858"/>
                <a:gd name="T67" fmla="*/ 1106 h 3372"/>
                <a:gd name="T68" fmla="*/ 1443 w 2858"/>
                <a:gd name="T69" fmla="*/ 1185 h 3372"/>
                <a:gd name="T70" fmla="*/ 1569 w 2858"/>
                <a:gd name="T71" fmla="*/ 994 h 3372"/>
                <a:gd name="T72" fmla="*/ 1608 w 2858"/>
                <a:gd name="T73" fmla="*/ 794 h 3372"/>
                <a:gd name="T74" fmla="*/ 1788 w 2858"/>
                <a:gd name="T75" fmla="*/ 749 h 3372"/>
                <a:gd name="T76" fmla="*/ 1997 w 2858"/>
                <a:gd name="T77" fmla="*/ 740 h 3372"/>
                <a:gd name="T78" fmla="*/ 2082 w 2858"/>
                <a:gd name="T79" fmla="*/ 581 h 3372"/>
                <a:gd name="T80" fmla="*/ 2238 w 2858"/>
                <a:gd name="T81" fmla="*/ 563 h 3372"/>
                <a:gd name="T82" fmla="*/ 2178 w 2858"/>
                <a:gd name="T83" fmla="*/ 238 h 3372"/>
                <a:gd name="T84" fmla="*/ 2128 w 2858"/>
                <a:gd name="T85" fmla="*/ 0 h 3372"/>
                <a:gd name="T86" fmla="*/ 2440 w 2858"/>
                <a:gd name="T87" fmla="*/ 199 h 3372"/>
                <a:gd name="T88" fmla="*/ 2519 w 2858"/>
                <a:gd name="T89" fmla="*/ 459 h 3372"/>
                <a:gd name="T90" fmla="*/ 2721 w 2858"/>
                <a:gd name="T91" fmla="*/ 521 h 3372"/>
                <a:gd name="T92" fmla="*/ 2858 w 2858"/>
                <a:gd name="T93" fmla="*/ 563 h 3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858" h="3372">
                  <a:moveTo>
                    <a:pt x="2858" y="563"/>
                  </a:moveTo>
                  <a:lnTo>
                    <a:pt x="2843" y="671"/>
                  </a:lnTo>
                  <a:lnTo>
                    <a:pt x="2528" y="983"/>
                  </a:lnTo>
                  <a:lnTo>
                    <a:pt x="2364" y="1419"/>
                  </a:lnTo>
                  <a:lnTo>
                    <a:pt x="2418" y="1494"/>
                  </a:lnTo>
                  <a:lnTo>
                    <a:pt x="2369" y="1557"/>
                  </a:lnTo>
                  <a:lnTo>
                    <a:pt x="2443" y="1567"/>
                  </a:lnTo>
                  <a:lnTo>
                    <a:pt x="2423" y="1879"/>
                  </a:lnTo>
                  <a:lnTo>
                    <a:pt x="2481" y="2129"/>
                  </a:lnTo>
                  <a:lnTo>
                    <a:pt x="2254" y="2168"/>
                  </a:lnTo>
                  <a:lnTo>
                    <a:pt x="2243" y="2313"/>
                  </a:lnTo>
                  <a:lnTo>
                    <a:pt x="2140" y="2441"/>
                  </a:lnTo>
                  <a:lnTo>
                    <a:pt x="2173" y="2496"/>
                  </a:lnTo>
                  <a:lnTo>
                    <a:pt x="2292" y="2458"/>
                  </a:lnTo>
                  <a:lnTo>
                    <a:pt x="2465" y="2591"/>
                  </a:lnTo>
                  <a:lnTo>
                    <a:pt x="2590" y="2504"/>
                  </a:lnTo>
                  <a:lnTo>
                    <a:pt x="2743" y="2637"/>
                  </a:lnTo>
                  <a:lnTo>
                    <a:pt x="2715" y="2720"/>
                  </a:lnTo>
                  <a:lnTo>
                    <a:pt x="2778" y="2859"/>
                  </a:lnTo>
                  <a:lnTo>
                    <a:pt x="2712" y="2998"/>
                  </a:lnTo>
                  <a:lnTo>
                    <a:pt x="2767" y="3097"/>
                  </a:lnTo>
                  <a:lnTo>
                    <a:pt x="2536" y="3241"/>
                  </a:lnTo>
                  <a:lnTo>
                    <a:pt x="2322" y="3236"/>
                  </a:lnTo>
                  <a:lnTo>
                    <a:pt x="2344" y="3304"/>
                  </a:lnTo>
                  <a:lnTo>
                    <a:pt x="2175" y="3372"/>
                  </a:lnTo>
                  <a:lnTo>
                    <a:pt x="2227" y="2897"/>
                  </a:lnTo>
                  <a:lnTo>
                    <a:pt x="2140" y="2793"/>
                  </a:lnTo>
                  <a:lnTo>
                    <a:pt x="1873" y="3060"/>
                  </a:lnTo>
                  <a:lnTo>
                    <a:pt x="1768" y="2960"/>
                  </a:lnTo>
                  <a:lnTo>
                    <a:pt x="1780" y="2859"/>
                  </a:lnTo>
                  <a:lnTo>
                    <a:pt x="1641" y="2818"/>
                  </a:lnTo>
                  <a:lnTo>
                    <a:pt x="1665" y="2971"/>
                  </a:lnTo>
                  <a:lnTo>
                    <a:pt x="1503" y="2976"/>
                  </a:lnTo>
                  <a:lnTo>
                    <a:pt x="1545" y="3203"/>
                  </a:lnTo>
                  <a:lnTo>
                    <a:pt x="1340" y="3176"/>
                  </a:lnTo>
                  <a:lnTo>
                    <a:pt x="1286" y="3080"/>
                  </a:lnTo>
                  <a:lnTo>
                    <a:pt x="1387" y="2911"/>
                  </a:lnTo>
                  <a:lnTo>
                    <a:pt x="1304" y="2894"/>
                  </a:lnTo>
                  <a:lnTo>
                    <a:pt x="1435" y="2836"/>
                  </a:lnTo>
                  <a:lnTo>
                    <a:pt x="999" y="2337"/>
                  </a:lnTo>
                  <a:lnTo>
                    <a:pt x="909" y="2040"/>
                  </a:lnTo>
                  <a:lnTo>
                    <a:pt x="941" y="1977"/>
                  </a:lnTo>
                  <a:lnTo>
                    <a:pt x="830" y="1851"/>
                  </a:lnTo>
                  <a:lnTo>
                    <a:pt x="830" y="1693"/>
                  </a:lnTo>
                  <a:lnTo>
                    <a:pt x="783" y="1715"/>
                  </a:lnTo>
                  <a:lnTo>
                    <a:pt x="764" y="1646"/>
                  </a:lnTo>
                  <a:lnTo>
                    <a:pt x="548" y="1704"/>
                  </a:lnTo>
                  <a:lnTo>
                    <a:pt x="327" y="1524"/>
                  </a:lnTo>
                  <a:lnTo>
                    <a:pt x="117" y="1584"/>
                  </a:lnTo>
                  <a:lnTo>
                    <a:pt x="60" y="1474"/>
                  </a:lnTo>
                  <a:lnTo>
                    <a:pt x="128" y="1428"/>
                  </a:lnTo>
                  <a:lnTo>
                    <a:pt x="133" y="1149"/>
                  </a:lnTo>
                  <a:lnTo>
                    <a:pt x="0" y="1136"/>
                  </a:lnTo>
                  <a:lnTo>
                    <a:pt x="85" y="1038"/>
                  </a:lnTo>
                  <a:lnTo>
                    <a:pt x="60" y="945"/>
                  </a:lnTo>
                  <a:lnTo>
                    <a:pt x="180" y="986"/>
                  </a:lnTo>
                  <a:lnTo>
                    <a:pt x="333" y="915"/>
                  </a:lnTo>
                  <a:lnTo>
                    <a:pt x="493" y="1038"/>
                  </a:lnTo>
                  <a:lnTo>
                    <a:pt x="586" y="983"/>
                  </a:lnTo>
                  <a:lnTo>
                    <a:pt x="586" y="1089"/>
                  </a:lnTo>
                  <a:lnTo>
                    <a:pt x="628" y="1127"/>
                  </a:lnTo>
                  <a:lnTo>
                    <a:pt x="671" y="1087"/>
                  </a:lnTo>
                  <a:lnTo>
                    <a:pt x="709" y="1172"/>
                  </a:lnTo>
                  <a:lnTo>
                    <a:pt x="647" y="1237"/>
                  </a:lnTo>
                  <a:lnTo>
                    <a:pt x="712" y="1373"/>
                  </a:lnTo>
                  <a:lnTo>
                    <a:pt x="906" y="1117"/>
                  </a:lnTo>
                  <a:lnTo>
                    <a:pt x="1130" y="1166"/>
                  </a:lnTo>
                  <a:lnTo>
                    <a:pt x="1220" y="1106"/>
                  </a:lnTo>
                  <a:lnTo>
                    <a:pt x="1302" y="1190"/>
                  </a:lnTo>
                  <a:lnTo>
                    <a:pt x="1443" y="1185"/>
                  </a:lnTo>
                  <a:lnTo>
                    <a:pt x="1613" y="1076"/>
                  </a:lnTo>
                  <a:lnTo>
                    <a:pt x="1569" y="994"/>
                  </a:lnTo>
                  <a:lnTo>
                    <a:pt x="1643" y="847"/>
                  </a:lnTo>
                  <a:lnTo>
                    <a:pt x="1608" y="794"/>
                  </a:lnTo>
                  <a:lnTo>
                    <a:pt x="1752" y="819"/>
                  </a:lnTo>
                  <a:lnTo>
                    <a:pt x="1788" y="749"/>
                  </a:lnTo>
                  <a:lnTo>
                    <a:pt x="1896" y="857"/>
                  </a:lnTo>
                  <a:lnTo>
                    <a:pt x="1997" y="740"/>
                  </a:lnTo>
                  <a:lnTo>
                    <a:pt x="1908" y="688"/>
                  </a:lnTo>
                  <a:lnTo>
                    <a:pt x="2082" y="581"/>
                  </a:lnTo>
                  <a:lnTo>
                    <a:pt x="2082" y="508"/>
                  </a:lnTo>
                  <a:lnTo>
                    <a:pt x="2238" y="563"/>
                  </a:lnTo>
                  <a:lnTo>
                    <a:pt x="2243" y="324"/>
                  </a:lnTo>
                  <a:lnTo>
                    <a:pt x="2178" y="238"/>
                  </a:lnTo>
                  <a:lnTo>
                    <a:pt x="2170" y="125"/>
                  </a:lnTo>
                  <a:lnTo>
                    <a:pt x="2128" y="0"/>
                  </a:lnTo>
                  <a:lnTo>
                    <a:pt x="2254" y="11"/>
                  </a:lnTo>
                  <a:lnTo>
                    <a:pt x="2440" y="199"/>
                  </a:lnTo>
                  <a:lnTo>
                    <a:pt x="2453" y="377"/>
                  </a:lnTo>
                  <a:lnTo>
                    <a:pt x="2519" y="459"/>
                  </a:lnTo>
                  <a:lnTo>
                    <a:pt x="2740" y="486"/>
                  </a:lnTo>
                  <a:lnTo>
                    <a:pt x="2721" y="521"/>
                  </a:lnTo>
                  <a:lnTo>
                    <a:pt x="2858" y="563"/>
                  </a:lnTo>
                  <a:lnTo>
                    <a:pt x="2858" y="563"/>
                  </a:lnTo>
                  <a:close/>
                </a:path>
              </a:pathLst>
            </a:custGeom>
            <a:solidFill>
              <a:srgbClr val="26C6DA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39">
              <a:extLst>
                <a:ext uri="{FF2B5EF4-FFF2-40B4-BE49-F238E27FC236}">
                  <a16:creationId xmlns:a16="http://schemas.microsoft.com/office/drawing/2014/main" id="{39F5706E-CFFF-6B33-F332-DFCB835E97F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3876675"/>
              <a:ext cx="1023938" cy="954088"/>
            </a:xfrm>
            <a:custGeom>
              <a:avLst/>
              <a:gdLst>
                <a:gd name="T0" fmla="*/ 278 w 4509"/>
                <a:gd name="T1" fmla="*/ 1552 h 4208"/>
                <a:gd name="T2" fmla="*/ 464 w 4509"/>
                <a:gd name="T3" fmla="*/ 1355 h 4208"/>
                <a:gd name="T4" fmla="*/ 690 w 4509"/>
                <a:gd name="T5" fmla="*/ 1087 h 4208"/>
                <a:gd name="T6" fmla="*/ 620 w 4509"/>
                <a:gd name="T7" fmla="*/ 784 h 4208"/>
                <a:gd name="T8" fmla="*/ 772 w 4509"/>
                <a:gd name="T9" fmla="*/ 583 h 4208"/>
                <a:gd name="T10" fmla="*/ 993 w 4509"/>
                <a:gd name="T11" fmla="*/ 465 h 4208"/>
                <a:gd name="T12" fmla="*/ 1184 w 4509"/>
                <a:gd name="T13" fmla="*/ 178 h 4208"/>
                <a:gd name="T14" fmla="*/ 1258 w 4509"/>
                <a:gd name="T15" fmla="*/ 96 h 4208"/>
                <a:gd name="T16" fmla="*/ 1703 w 4509"/>
                <a:gd name="T17" fmla="*/ 309 h 4208"/>
                <a:gd name="T18" fmla="*/ 2028 w 4509"/>
                <a:gd name="T19" fmla="*/ 320 h 4208"/>
                <a:gd name="T20" fmla="*/ 2546 w 4509"/>
                <a:gd name="T21" fmla="*/ 317 h 4208"/>
                <a:gd name="T22" fmla="*/ 2691 w 4509"/>
                <a:gd name="T23" fmla="*/ 757 h 4208"/>
                <a:gd name="T24" fmla="*/ 2683 w 4509"/>
                <a:gd name="T25" fmla="*/ 877 h 4208"/>
                <a:gd name="T26" fmla="*/ 2666 w 4509"/>
                <a:gd name="T27" fmla="*/ 1112 h 4208"/>
                <a:gd name="T28" fmla="*/ 3013 w 4509"/>
                <a:gd name="T29" fmla="*/ 1227 h 4208"/>
                <a:gd name="T30" fmla="*/ 3242 w 4509"/>
                <a:gd name="T31" fmla="*/ 1344 h 4208"/>
                <a:gd name="T32" fmla="*/ 3512 w 4509"/>
                <a:gd name="T33" fmla="*/ 1708 h 4208"/>
                <a:gd name="T34" fmla="*/ 3567 w 4509"/>
                <a:gd name="T35" fmla="*/ 1743 h 4208"/>
                <a:gd name="T36" fmla="*/ 3698 w 4509"/>
                <a:gd name="T37" fmla="*/ 1811 h 4208"/>
                <a:gd name="T38" fmla="*/ 3895 w 4509"/>
                <a:gd name="T39" fmla="*/ 2131 h 4208"/>
                <a:gd name="T40" fmla="*/ 4315 w 4509"/>
                <a:gd name="T41" fmla="*/ 2169 h 4208"/>
                <a:gd name="T42" fmla="*/ 4509 w 4509"/>
                <a:gd name="T43" fmla="*/ 2131 h 4208"/>
                <a:gd name="T44" fmla="*/ 4149 w 4509"/>
                <a:gd name="T45" fmla="*/ 2614 h 4208"/>
                <a:gd name="T46" fmla="*/ 3600 w 4509"/>
                <a:gd name="T47" fmla="*/ 2947 h 4208"/>
                <a:gd name="T48" fmla="*/ 3212 w 4509"/>
                <a:gd name="T49" fmla="*/ 2966 h 4208"/>
                <a:gd name="T50" fmla="*/ 3130 w 4509"/>
                <a:gd name="T51" fmla="*/ 3029 h 4208"/>
                <a:gd name="T52" fmla="*/ 3346 w 4509"/>
                <a:gd name="T53" fmla="*/ 3217 h 4208"/>
                <a:gd name="T54" fmla="*/ 3002 w 4509"/>
                <a:gd name="T55" fmla="*/ 2979 h 4208"/>
                <a:gd name="T56" fmla="*/ 2759 w 4509"/>
                <a:gd name="T57" fmla="*/ 3105 h 4208"/>
                <a:gd name="T58" fmla="*/ 2704 w 4509"/>
                <a:gd name="T59" fmla="*/ 3389 h 4208"/>
                <a:gd name="T60" fmla="*/ 2011 w 4509"/>
                <a:gd name="T61" fmla="*/ 3450 h 4208"/>
                <a:gd name="T62" fmla="*/ 1953 w 4509"/>
                <a:gd name="T63" fmla="*/ 3796 h 4208"/>
                <a:gd name="T64" fmla="*/ 1590 w 4509"/>
                <a:gd name="T65" fmla="*/ 3881 h 4208"/>
                <a:gd name="T66" fmla="*/ 1242 w 4509"/>
                <a:gd name="T67" fmla="*/ 3938 h 4208"/>
                <a:gd name="T68" fmla="*/ 975 w 4509"/>
                <a:gd name="T69" fmla="*/ 4082 h 4208"/>
                <a:gd name="T70" fmla="*/ 630 w 4509"/>
                <a:gd name="T71" fmla="*/ 4112 h 4208"/>
                <a:gd name="T72" fmla="*/ 180 w 4509"/>
                <a:gd name="T73" fmla="*/ 4069 h 4208"/>
                <a:gd name="T74" fmla="*/ 295 w 4509"/>
                <a:gd name="T75" fmla="*/ 3679 h 4208"/>
                <a:gd name="T76" fmla="*/ 194 w 4509"/>
                <a:gd name="T77" fmla="*/ 3357 h 4208"/>
                <a:gd name="T78" fmla="*/ 220 w 4509"/>
                <a:gd name="T79" fmla="*/ 2957 h 4208"/>
                <a:gd name="T80" fmla="*/ 447 w 4509"/>
                <a:gd name="T81" fmla="*/ 2398 h 4208"/>
                <a:gd name="T82" fmla="*/ 174 w 4509"/>
                <a:gd name="T83" fmla="*/ 2327 h 4208"/>
                <a:gd name="T84" fmla="*/ 330 w 4509"/>
                <a:gd name="T85" fmla="*/ 1865 h 4208"/>
                <a:gd name="T86" fmla="*/ 325 w 4509"/>
                <a:gd name="T87" fmla="*/ 1628 h 4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509" h="4208">
                  <a:moveTo>
                    <a:pt x="325" y="1628"/>
                  </a:moveTo>
                  <a:lnTo>
                    <a:pt x="278" y="1552"/>
                  </a:lnTo>
                  <a:lnTo>
                    <a:pt x="335" y="1423"/>
                  </a:lnTo>
                  <a:lnTo>
                    <a:pt x="464" y="1355"/>
                  </a:lnTo>
                  <a:lnTo>
                    <a:pt x="491" y="1235"/>
                  </a:lnTo>
                  <a:lnTo>
                    <a:pt x="690" y="1087"/>
                  </a:lnTo>
                  <a:lnTo>
                    <a:pt x="535" y="868"/>
                  </a:lnTo>
                  <a:lnTo>
                    <a:pt x="620" y="784"/>
                  </a:lnTo>
                  <a:lnTo>
                    <a:pt x="650" y="609"/>
                  </a:lnTo>
                  <a:lnTo>
                    <a:pt x="772" y="583"/>
                  </a:lnTo>
                  <a:lnTo>
                    <a:pt x="947" y="648"/>
                  </a:lnTo>
                  <a:lnTo>
                    <a:pt x="993" y="465"/>
                  </a:lnTo>
                  <a:lnTo>
                    <a:pt x="1081" y="420"/>
                  </a:lnTo>
                  <a:lnTo>
                    <a:pt x="1184" y="178"/>
                  </a:lnTo>
                  <a:lnTo>
                    <a:pt x="1113" y="0"/>
                  </a:lnTo>
                  <a:lnTo>
                    <a:pt x="1258" y="96"/>
                  </a:lnTo>
                  <a:lnTo>
                    <a:pt x="1552" y="123"/>
                  </a:lnTo>
                  <a:lnTo>
                    <a:pt x="1703" y="309"/>
                  </a:lnTo>
                  <a:lnTo>
                    <a:pt x="1960" y="451"/>
                  </a:lnTo>
                  <a:lnTo>
                    <a:pt x="2028" y="320"/>
                  </a:lnTo>
                  <a:lnTo>
                    <a:pt x="2330" y="405"/>
                  </a:lnTo>
                  <a:lnTo>
                    <a:pt x="2546" y="317"/>
                  </a:lnTo>
                  <a:lnTo>
                    <a:pt x="2713" y="490"/>
                  </a:lnTo>
                  <a:lnTo>
                    <a:pt x="2691" y="757"/>
                  </a:lnTo>
                  <a:lnTo>
                    <a:pt x="2612" y="847"/>
                  </a:lnTo>
                  <a:lnTo>
                    <a:pt x="2683" y="877"/>
                  </a:lnTo>
                  <a:lnTo>
                    <a:pt x="2713" y="997"/>
                  </a:lnTo>
                  <a:lnTo>
                    <a:pt x="2666" y="1112"/>
                  </a:lnTo>
                  <a:lnTo>
                    <a:pt x="2835" y="1245"/>
                  </a:lnTo>
                  <a:lnTo>
                    <a:pt x="3013" y="1227"/>
                  </a:lnTo>
                  <a:lnTo>
                    <a:pt x="3094" y="1352"/>
                  </a:lnTo>
                  <a:lnTo>
                    <a:pt x="3242" y="1344"/>
                  </a:lnTo>
                  <a:lnTo>
                    <a:pt x="3403" y="1499"/>
                  </a:lnTo>
                  <a:lnTo>
                    <a:pt x="3512" y="1708"/>
                  </a:lnTo>
                  <a:lnTo>
                    <a:pt x="3482" y="1792"/>
                  </a:lnTo>
                  <a:lnTo>
                    <a:pt x="3567" y="1743"/>
                  </a:lnTo>
                  <a:lnTo>
                    <a:pt x="3613" y="1822"/>
                  </a:lnTo>
                  <a:lnTo>
                    <a:pt x="3698" y="1811"/>
                  </a:lnTo>
                  <a:lnTo>
                    <a:pt x="3756" y="2187"/>
                  </a:lnTo>
                  <a:lnTo>
                    <a:pt x="3895" y="2131"/>
                  </a:lnTo>
                  <a:lnTo>
                    <a:pt x="4132" y="2161"/>
                  </a:lnTo>
                  <a:lnTo>
                    <a:pt x="4315" y="2169"/>
                  </a:lnTo>
                  <a:lnTo>
                    <a:pt x="4492" y="2051"/>
                  </a:lnTo>
                  <a:lnTo>
                    <a:pt x="4509" y="2131"/>
                  </a:lnTo>
                  <a:lnTo>
                    <a:pt x="4310" y="2264"/>
                  </a:lnTo>
                  <a:lnTo>
                    <a:pt x="4149" y="2614"/>
                  </a:lnTo>
                  <a:lnTo>
                    <a:pt x="3676" y="2802"/>
                  </a:lnTo>
                  <a:lnTo>
                    <a:pt x="3600" y="2947"/>
                  </a:lnTo>
                  <a:lnTo>
                    <a:pt x="3335" y="2859"/>
                  </a:lnTo>
                  <a:lnTo>
                    <a:pt x="3212" y="2966"/>
                  </a:lnTo>
                  <a:lnTo>
                    <a:pt x="3144" y="2922"/>
                  </a:lnTo>
                  <a:lnTo>
                    <a:pt x="3130" y="3029"/>
                  </a:lnTo>
                  <a:lnTo>
                    <a:pt x="3332" y="3072"/>
                  </a:lnTo>
                  <a:lnTo>
                    <a:pt x="3346" y="3217"/>
                  </a:lnTo>
                  <a:lnTo>
                    <a:pt x="3141" y="3171"/>
                  </a:lnTo>
                  <a:lnTo>
                    <a:pt x="3002" y="2979"/>
                  </a:lnTo>
                  <a:lnTo>
                    <a:pt x="2900" y="2979"/>
                  </a:lnTo>
                  <a:lnTo>
                    <a:pt x="2759" y="3105"/>
                  </a:lnTo>
                  <a:lnTo>
                    <a:pt x="2819" y="3188"/>
                  </a:lnTo>
                  <a:lnTo>
                    <a:pt x="2704" y="3389"/>
                  </a:lnTo>
                  <a:lnTo>
                    <a:pt x="2519" y="3288"/>
                  </a:lnTo>
                  <a:lnTo>
                    <a:pt x="2011" y="3450"/>
                  </a:lnTo>
                  <a:lnTo>
                    <a:pt x="1960" y="3528"/>
                  </a:lnTo>
                  <a:lnTo>
                    <a:pt x="1953" y="3796"/>
                  </a:lnTo>
                  <a:lnTo>
                    <a:pt x="1766" y="3782"/>
                  </a:lnTo>
                  <a:lnTo>
                    <a:pt x="1590" y="3881"/>
                  </a:lnTo>
                  <a:lnTo>
                    <a:pt x="1534" y="4001"/>
                  </a:lnTo>
                  <a:lnTo>
                    <a:pt x="1242" y="3938"/>
                  </a:lnTo>
                  <a:lnTo>
                    <a:pt x="982" y="3993"/>
                  </a:lnTo>
                  <a:lnTo>
                    <a:pt x="975" y="4082"/>
                  </a:lnTo>
                  <a:lnTo>
                    <a:pt x="835" y="4208"/>
                  </a:lnTo>
                  <a:lnTo>
                    <a:pt x="630" y="4112"/>
                  </a:lnTo>
                  <a:lnTo>
                    <a:pt x="396" y="4135"/>
                  </a:lnTo>
                  <a:lnTo>
                    <a:pt x="180" y="4069"/>
                  </a:lnTo>
                  <a:lnTo>
                    <a:pt x="229" y="3750"/>
                  </a:lnTo>
                  <a:lnTo>
                    <a:pt x="295" y="3679"/>
                  </a:lnTo>
                  <a:lnTo>
                    <a:pt x="0" y="3550"/>
                  </a:lnTo>
                  <a:lnTo>
                    <a:pt x="194" y="3357"/>
                  </a:lnTo>
                  <a:lnTo>
                    <a:pt x="158" y="3256"/>
                  </a:lnTo>
                  <a:lnTo>
                    <a:pt x="220" y="2957"/>
                  </a:lnTo>
                  <a:lnTo>
                    <a:pt x="131" y="2750"/>
                  </a:lnTo>
                  <a:lnTo>
                    <a:pt x="447" y="2398"/>
                  </a:lnTo>
                  <a:lnTo>
                    <a:pt x="360" y="2417"/>
                  </a:lnTo>
                  <a:lnTo>
                    <a:pt x="174" y="2327"/>
                  </a:lnTo>
                  <a:lnTo>
                    <a:pt x="393" y="2008"/>
                  </a:lnTo>
                  <a:lnTo>
                    <a:pt x="330" y="1865"/>
                  </a:lnTo>
                  <a:lnTo>
                    <a:pt x="371" y="1819"/>
                  </a:lnTo>
                  <a:lnTo>
                    <a:pt x="325" y="1628"/>
                  </a:lnTo>
                  <a:lnTo>
                    <a:pt x="325" y="1628"/>
                  </a:lnTo>
                  <a:close/>
                </a:path>
              </a:pathLst>
            </a:custGeom>
            <a:solidFill>
              <a:srgbClr val="FF8A65"/>
            </a:solidFill>
            <a:ln w="19050">
              <a:solidFill>
                <a:srgbClr val="002033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7C20CCD-7AFD-B37D-C1BF-3F6C3F2DB15D}"/>
              </a:ext>
            </a:extLst>
          </p:cNvPr>
          <p:cNvGrpSpPr/>
          <p:nvPr/>
        </p:nvGrpSpPr>
        <p:grpSpPr>
          <a:xfrm>
            <a:off x="8687200" y="4712874"/>
            <a:ext cx="2947867" cy="829955"/>
            <a:chOff x="8766553" y="6540711"/>
            <a:chExt cx="2947867" cy="829955"/>
          </a:xfrm>
        </p:grpSpPr>
        <p:sp>
          <p:nvSpPr>
            <p:cNvPr id="74" name="Rectangle 6">
              <a:extLst>
                <a:ext uri="{FF2B5EF4-FFF2-40B4-BE49-F238E27FC236}">
                  <a16:creationId xmlns:a16="http://schemas.microsoft.com/office/drawing/2014/main" id="{6D640F21-36F7-877F-5362-ACFB41E06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66553" y="6540711"/>
              <a:ext cx="2947867" cy="829955"/>
            </a:xfrm>
            <a:prstGeom prst="roundRect">
              <a:avLst>
                <a:gd name="adj" fmla="val 31219"/>
              </a:avLst>
            </a:prstGeom>
            <a:solidFill>
              <a:schemeClr val="bg1"/>
            </a:solidFill>
            <a:ln w="19050">
              <a:solidFill>
                <a:schemeClr val="tx2">
                  <a:lumMod val="50000"/>
                  <a:lumOff val="50000"/>
                </a:schemeClr>
              </a:solidFill>
              <a:miter lim="800000"/>
              <a:headEnd/>
              <a:tailEnd/>
            </a:ln>
            <a:effectLst>
              <a:outerShdw blurRad="114300" dist="76200" dir="2700000" algn="tl" rotWithShape="0">
                <a:prstClr val="black">
                  <a:alpha val="25000"/>
                </a:prstClr>
              </a:outerShdw>
            </a:effectLst>
          </p:spPr>
          <p:txBody>
            <a:bodyPr vert="horz" wrap="square" lIns="82296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r>
                <a:rPr lang="en-US" b="1" dirty="0">
                  <a:solidFill>
                    <a:schemeClr val="accent6"/>
                  </a:solidFill>
                </a:rPr>
                <a:t>Key Insight</a:t>
              </a:r>
            </a:p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</a:t>
              </a:r>
              <a:endParaRPr lang="en-US" sz="1100" b="1" dirty="0">
                <a:solidFill>
                  <a:schemeClr val="accent6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8AB714C-E38D-A0A8-3F90-3869329A1938}"/>
                </a:ext>
              </a:extLst>
            </p:cNvPr>
            <p:cNvSpPr/>
            <p:nvPr/>
          </p:nvSpPr>
          <p:spPr>
            <a:xfrm>
              <a:off x="8931813" y="6668440"/>
              <a:ext cx="574496" cy="574496"/>
            </a:xfrm>
            <a:prstGeom prst="ellipse">
              <a:avLst/>
            </a:prstGeom>
            <a:solidFill>
              <a:schemeClr val="tx2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6" name="Graphic 75" descr="Lights On with solid fill">
              <a:extLst>
                <a:ext uri="{FF2B5EF4-FFF2-40B4-BE49-F238E27FC236}">
                  <a16:creationId xmlns:a16="http://schemas.microsoft.com/office/drawing/2014/main" id="{351D1CF3-8645-AD9D-1BF7-989503C1115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8990461" y="6727088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13C3767B-DF58-3FF8-3C18-74868C0C30F6}"/>
              </a:ext>
            </a:extLst>
          </p:cNvPr>
          <p:cNvGrpSpPr/>
          <p:nvPr/>
        </p:nvGrpSpPr>
        <p:grpSpPr>
          <a:xfrm>
            <a:off x="1875725" y="1284206"/>
            <a:ext cx="2911981" cy="1351708"/>
            <a:chOff x="332936" y="2566211"/>
            <a:chExt cx="2926080" cy="1351708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D4B7EB5-B9B5-108D-02FD-76FCC2B01828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7B032F8-F2F2-B26D-E02D-77FDD995873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5BA0E7-2299-5B27-BE82-9E68CCBB17DB}"/>
              </a:ext>
            </a:extLst>
          </p:cNvPr>
          <p:cNvGrpSpPr/>
          <p:nvPr/>
        </p:nvGrpSpPr>
        <p:grpSpPr>
          <a:xfrm>
            <a:off x="929970" y="2854551"/>
            <a:ext cx="679906" cy="679906"/>
            <a:chOff x="158294" y="3598165"/>
            <a:chExt cx="574496" cy="574496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FAFD035-2151-2438-C518-624B260B432F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Graphic 10" descr="Bullseye with solid fill">
              <a:extLst>
                <a:ext uri="{FF2B5EF4-FFF2-40B4-BE49-F238E27FC236}">
                  <a16:creationId xmlns:a16="http://schemas.microsoft.com/office/drawing/2014/main" id="{D4F54B5D-DA2E-7F6C-48E7-DD55183E67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5CFCEF3-62C5-F2B1-AF95-843544D1CF6F}"/>
              </a:ext>
            </a:extLst>
          </p:cNvPr>
          <p:cNvGrpSpPr/>
          <p:nvPr/>
        </p:nvGrpSpPr>
        <p:grpSpPr>
          <a:xfrm>
            <a:off x="820361" y="1298292"/>
            <a:ext cx="899125" cy="899125"/>
            <a:chOff x="158294" y="3598165"/>
            <a:chExt cx="574496" cy="57449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DFD3E6-D665-F423-4A79-F599C3C3D5B2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 descr="Bar graph with upward trend with solid fill">
              <a:extLst>
                <a:ext uri="{FF2B5EF4-FFF2-40B4-BE49-F238E27FC236}">
                  <a16:creationId xmlns:a16="http://schemas.microsoft.com/office/drawing/2014/main" id="{23F64DDA-4C7A-921B-0FC9-50EEA65130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E7DEE62-5CEF-B07B-BB01-CEB41F6C0F2B}"/>
              </a:ext>
            </a:extLst>
          </p:cNvPr>
          <p:cNvGrpSpPr/>
          <p:nvPr/>
        </p:nvGrpSpPr>
        <p:grpSpPr>
          <a:xfrm>
            <a:off x="929970" y="3939614"/>
            <a:ext cx="679906" cy="679906"/>
            <a:chOff x="158294" y="3598165"/>
            <a:chExt cx="574496" cy="57449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4D39F9E-8072-A82A-2556-994418D5F21E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Graphic 16" descr="Users with solid fill">
              <a:extLst>
                <a:ext uri="{FF2B5EF4-FFF2-40B4-BE49-F238E27FC236}">
                  <a16:creationId xmlns:a16="http://schemas.microsoft.com/office/drawing/2014/main" id="{ABEB018C-07CF-2AD5-F669-AD2A2B02EFB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C169128-9C1E-EA17-D9A6-752DD45E8A1E}"/>
              </a:ext>
            </a:extLst>
          </p:cNvPr>
          <p:cNvGrpSpPr/>
          <p:nvPr/>
        </p:nvGrpSpPr>
        <p:grpSpPr>
          <a:xfrm>
            <a:off x="929970" y="5024678"/>
            <a:ext cx="679906" cy="679906"/>
            <a:chOff x="158294" y="3598165"/>
            <a:chExt cx="574496" cy="574496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03F2C69-CE71-D8FE-BFEA-F0DA0E5145B0}"/>
                </a:ext>
              </a:extLst>
            </p:cNvPr>
            <p:cNvSpPr/>
            <p:nvPr/>
          </p:nvSpPr>
          <p:spPr>
            <a:xfrm>
              <a:off x="158294" y="3598165"/>
              <a:ext cx="574496" cy="57449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Graphic 19" descr="Pie chart with solid fill">
              <a:extLst>
                <a:ext uri="{FF2B5EF4-FFF2-40B4-BE49-F238E27FC236}">
                  <a16:creationId xmlns:a16="http://schemas.microsoft.com/office/drawing/2014/main" id="{A6A88287-F640-9D5C-A2B0-3DAFB03157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216942" y="3656813"/>
              <a:ext cx="457200" cy="457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2EE27B-17D5-0DD5-BADD-66AFC5362FED}"/>
              </a:ext>
            </a:extLst>
          </p:cNvPr>
          <p:cNvGrpSpPr/>
          <p:nvPr/>
        </p:nvGrpSpPr>
        <p:grpSpPr>
          <a:xfrm>
            <a:off x="1875725" y="2854551"/>
            <a:ext cx="2926080" cy="943904"/>
            <a:chOff x="332936" y="2720099"/>
            <a:chExt cx="2926080" cy="943904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5FD3C9B-EB5D-444B-17BB-926265CE2F7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DC56E52-C734-A44E-76EC-95699702F64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46985AC-A758-1E74-B3CB-192109AE18A5}"/>
              </a:ext>
            </a:extLst>
          </p:cNvPr>
          <p:cNvGrpSpPr/>
          <p:nvPr/>
        </p:nvGrpSpPr>
        <p:grpSpPr>
          <a:xfrm>
            <a:off x="1875725" y="3939615"/>
            <a:ext cx="2926080" cy="943904"/>
            <a:chOff x="332936" y="2720099"/>
            <a:chExt cx="2926080" cy="94390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7025076-6F52-06E0-AB8D-B7565C266115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EE7157E-D441-005F-EE2D-21B35595400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228A685-385E-4780-792A-EF9F07E4BCE1}"/>
              </a:ext>
            </a:extLst>
          </p:cNvPr>
          <p:cNvGrpSpPr/>
          <p:nvPr/>
        </p:nvGrpSpPr>
        <p:grpSpPr>
          <a:xfrm>
            <a:off x="1875725" y="5024678"/>
            <a:ext cx="2926080" cy="943904"/>
            <a:chOff x="332936" y="2720099"/>
            <a:chExt cx="2926080" cy="943904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5F160C1-B4AF-58A8-787B-F74C6C4EE8DE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B0B84A5-49B4-7B94-61AA-6C844C6E548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3D7E019-C602-168D-F87F-AB8CEE79F56F}"/>
              </a:ext>
            </a:extLst>
          </p:cNvPr>
          <p:cNvCxnSpPr/>
          <p:nvPr/>
        </p:nvCxnSpPr>
        <p:spPr>
          <a:xfrm>
            <a:off x="995700" y="2730703"/>
            <a:ext cx="3697356" cy="0"/>
          </a:xfrm>
          <a:prstGeom prst="line">
            <a:avLst/>
          </a:prstGeom>
          <a:ln w="12700" cap="rnd"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7821BCED-8548-5904-A767-2F44D96F3D58}"/>
              </a:ext>
            </a:extLst>
          </p:cNvPr>
          <p:cNvCxnSpPr>
            <a:cxnSpLocks/>
          </p:cNvCxnSpPr>
          <p:nvPr/>
        </p:nvCxnSpPr>
        <p:spPr>
          <a:xfrm>
            <a:off x="1002326" y="3869035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F4895B4-81A1-8DCE-9E02-05B9D023253E}"/>
              </a:ext>
            </a:extLst>
          </p:cNvPr>
          <p:cNvCxnSpPr>
            <a:cxnSpLocks/>
          </p:cNvCxnSpPr>
          <p:nvPr/>
        </p:nvCxnSpPr>
        <p:spPr>
          <a:xfrm>
            <a:off x="995700" y="4954099"/>
            <a:ext cx="3697356" cy="0"/>
          </a:xfrm>
          <a:prstGeom prst="line">
            <a:avLst/>
          </a:prstGeom>
          <a:ln cap="rnd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9237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ppt/theme/themeOverride2.xml><?xml version="1.0" encoding="utf-8"?>
<a:themeOverride xmlns:a="http://schemas.openxmlformats.org/drawingml/2006/main">
  <a:clrScheme name="PresentationGo">
    <a:dk1>
      <a:srgbClr val="000000"/>
    </a:dk1>
    <a:lt1>
      <a:srgbClr val="FFFFFF"/>
    </a:lt1>
    <a:dk2>
      <a:srgbClr val="001F33"/>
    </a:dk2>
    <a:lt2>
      <a:srgbClr val="F2F2F2"/>
    </a:lt2>
    <a:accent1>
      <a:srgbClr val="F15F47"/>
    </a:accent1>
    <a:accent2>
      <a:srgbClr val="FBA91E"/>
    </a:accent2>
    <a:accent3>
      <a:srgbClr val="FEDA2F"/>
    </a:accent3>
    <a:accent4>
      <a:srgbClr val="6EA56C"/>
    </a:accent4>
    <a:accent5>
      <a:srgbClr val="3AC6E1"/>
    </a:accent5>
    <a:accent6>
      <a:srgbClr val="244470"/>
    </a:accent6>
    <a:hlink>
      <a:srgbClr val="008B58"/>
    </a:hlink>
    <a:folHlink>
      <a:srgbClr val="008B5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9652</TotalTime>
  <Words>332</Words>
  <Application>Microsoft Office PowerPoint</Application>
  <PresentationFormat>Widescreen</PresentationFormat>
  <Paragraphs>25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India Insights Map – Slide Template</vt:lpstr>
      <vt:lpstr>India Insights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 Insights Map</dc:title>
  <dc:creator>PresentationGO.com</dc:creator>
  <dc:description>© Copyright PresentationGO.com - Do not distribute or sale without written permission.</dc:description>
  <cp:lastModifiedBy>Christophe Barroche</cp:lastModifiedBy>
  <cp:revision>68</cp:revision>
  <dcterms:created xsi:type="dcterms:W3CDTF">2014-11-26T05:14:11Z</dcterms:created>
  <dcterms:modified xsi:type="dcterms:W3CDTF">2026-06-15T16:57:48Z</dcterms:modified>
  <cp:category>Charts &amp; Diagrams;Maps &amp; Flags</cp:category>
</cp:coreProperties>
</file>