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1" d="100"/>
          <a:sy n="131" d="100"/>
        </p:scale>
        <p:origin x="-113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F451B-2978-2F6A-FC88-06F0CE0C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4FB9-870A-56B9-7757-232E9A2E4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UK Insights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D89A766-1000-C1EC-B713-5C4F9B69F406}"/>
              </a:ext>
            </a:extLst>
          </p:cNvPr>
          <p:cNvGrpSpPr/>
          <p:nvPr/>
        </p:nvGrpSpPr>
        <p:grpSpPr>
          <a:xfrm>
            <a:off x="7237701" y="211492"/>
            <a:ext cx="3413634" cy="6289664"/>
            <a:chOff x="4251325" y="30163"/>
            <a:chExt cx="3689351" cy="6797675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FCC9BC7F-C128-7CB8-FE5D-56F555DB2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51325" y="3463925"/>
              <a:ext cx="998538" cy="796925"/>
            </a:xfrm>
            <a:custGeom>
              <a:avLst/>
              <a:gdLst>
                <a:gd name="T0" fmla="*/ 2411 w 4409"/>
                <a:gd name="T1" fmla="*/ 3087 h 3513"/>
                <a:gd name="T2" fmla="*/ 2039 w 4409"/>
                <a:gd name="T3" fmla="*/ 2759 h 3513"/>
                <a:gd name="T4" fmla="*/ 1847 w 4409"/>
                <a:gd name="T5" fmla="*/ 2368 h 3513"/>
                <a:gd name="T6" fmla="*/ 1589 w 4409"/>
                <a:gd name="T7" fmla="*/ 2875 h 3513"/>
                <a:gd name="T8" fmla="*/ 1365 w 4409"/>
                <a:gd name="T9" fmla="*/ 3130 h 3513"/>
                <a:gd name="T10" fmla="*/ 1298 w 4409"/>
                <a:gd name="T11" fmla="*/ 3046 h 3513"/>
                <a:gd name="T12" fmla="*/ 1151 w 4409"/>
                <a:gd name="T13" fmla="*/ 3060 h 3513"/>
                <a:gd name="T14" fmla="*/ 837 w 4409"/>
                <a:gd name="T15" fmla="*/ 3052 h 3513"/>
                <a:gd name="T16" fmla="*/ 452 w 4409"/>
                <a:gd name="T17" fmla="*/ 2821 h 3513"/>
                <a:gd name="T18" fmla="*/ 322 w 4409"/>
                <a:gd name="T19" fmla="*/ 2561 h 3513"/>
                <a:gd name="T20" fmla="*/ 295 w 4409"/>
                <a:gd name="T21" fmla="*/ 1886 h 3513"/>
                <a:gd name="T22" fmla="*/ 780 w 4409"/>
                <a:gd name="T23" fmla="*/ 1759 h 3513"/>
                <a:gd name="T24" fmla="*/ 566 w 4409"/>
                <a:gd name="T25" fmla="*/ 1663 h 3513"/>
                <a:gd name="T26" fmla="*/ 587 w 4409"/>
                <a:gd name="T27" fmla="*/ 1390 h 3513"/>
                <a:gd name="T28" fmla="*/ 905 w 4409"/>
                <a:gd name="T29" fmla="*/ 1377 h 3513"/>
                <a:gd name="T30" fmla="*/ 1400 w 4409"/>
                <a:gd name="T31" fmla="*/ 628 h 3513"/>
                <a:gd name="T32" fmla="*/ 1596 w 4409"/>
                <a:gd name="T33" fmla="*/ 582 h 3513"/>
                <a:gd name="T34" fmla="*/ 2088 w 4409"/>
                <a:gd name="T35" fmla="*/ 219 h 3513"/>
                <a:gd name="T36" fmla="*/ 2865 w 4409"/>
                <a:gd name="T37" fmla="*/ 124 h 3513"/>
                <a:gd name="T38" fmla="*/ 3421 w 4409"/>
                <a:gd name="T39" fmla="*/ 243 h 3513"/>
                <a:gd name="T40" fmla="*/ 3489 w 4409"/>
                <a:gd name="T41" fmla="*/ 644 h 3513"/>
                <a:gd name="T42" fmla="*/ 3594 w 4409"/>
                <a:gd name="T43" fmla="*/ 907 h 3513"/>
                <a:gd name="T44" fmla="*/ 3865 w 4409"/>
                <a:gd name="T45" fmla="*/ 1368 h 3513"/>
                <a:gd name="T46" fmla="*/ 3873 w 4409"/>
                <a:gd name="T47" fmla="*/ 1303 h 3513"/>
                <a:gd name="T48" fmla="*/ 4038 w 4409"/>
                <a:gd name="T49" fmla="*/ 1452 h 3513"/>
                <a:gd name="T50" fmla="*/ 3699 w 4409"/>
                <a:gd name="T51" fmla="*/ 1769 h 3513"/>
                <a:gd name="T52" fmla="*/ 3928 w 4409"/>
                <a:gd name="T53" fmla="*/ 1759 h 3513"/>
                <a:gd name="T54" fmla="*/ 4409 w 4409"/>
                <a:gd name="T55" fmla="*/ 2325 h 3513"/>
                <a:gd name="T56" fmla="*/ 4252 w 4409"/>
                <a:gd name="T57" fmla="*/ 2724 h 3513"/>
                <a:gd name="T58" fmla="*/ 4226 w 4409"/>
                <a:gd name="T59" fmla="*/ 2390 h 3513"/>
                <a:gd name="T60" fmla="*/ 3987 w 4409"/>
                <a:gd name="T61" fmla="*/ 2046 h 3513"/>
                <a:gd name="T62" fmla="*/ 4101 w 4409"/>
                <a:gd name="T63" fmla="*/ 2222 h 3513"/>
                <a:gd name="T64" fmla="*/ 4090 w 4409"/>
                <a:gd name="T65" fmla="*/ 2431 h 3513"/>
                <a:gd name="T66" fmla="*/ 4155 w 4409"/>
                <a:gd name="T67" fmla="*/ 2594 h 3513"/>
                <a:gd name="T68" fmla="*/ 4012 w 4409"/>
                <a:gd name="T69" fmla="*/ 3011 h 3513"/>
                <a:gd name="T70" fmla="*/ 3678 w 4409"/>
                <a:gd name="T71" fmla="*/ 2992 h 3513"/>
                <a:gd name="T72" fmla="*/ 3296 w 4409"/>
                <a:gd name="T73" fmla="*/ 3513 h 3513"/>
                <a:gd name="T74" fmla="*/ 2860 w 4409"/>
                <a:gd name="T75" fmla="*/ 3276 h 3513"/>
                <a:gd name="T76" fmla="*/ 2424 w 4409"/>
                <a:gd name="T77" fmla="*/ 3450 h 3513"/>
                <a:gd name="T78" fmla="*/ 3324 w 4409"/>
                <a:gd name="T79" fmla="*/ 94 h 3513"/>
                <a:gd name="T80" fmla="*/ 3177 w 4409"/>
                <a:gd name="T81" fmla="*/ 8 h 3513"/>
                <a:gd name="T82" fmla="*/ 3324 w 4409"/>
                <a:gd name="T83" fmla="*/ 94 h 3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09" h="3513">
                  <a:moveTo>
                    <a:pt x="2424" y="3450"/>
                  </a:moveTo>
                  <a:lnTo>
                    <a:pt x="2411" y="3087"/>
                  </a:lnTo>
                  <a:lnTo>
                    <a:pt x="2177" y="2976"/>
                  </a:lnTo>
                  <a:lnTo>
                    <a:pt x="2039" y="2759"/>
                  </a:lnTo>
                  <a:lnTo>
                    <a:pt x="2055" y="2582"/>
                  </a:lnTo>
                  <a:lnTo>
                    <a:pt x="1847" y="2368"/>
                  </a:lnTo>
                  <a:lnTo>
                    <a:pt x="1550" y="2566"/>
                  </a:lnTo>
                  <a:lnTo>
                    <a:pt x="1589" y="2875"/>
                  </a:lnTo>
                  <a:lnTo>
                    <a:pt x="1430" y="2938"/>
                  </a:lnTo>
                  <a:lnTo>
                    <a:pt x="1365" y="3130"/>
                  </a:lnTo>
                  <a:lnTo>
                    <a:pt x="1349" y="3022"/>
                  </a:lnTo>
                  <a:lnTo>
                    <a:pt x="1298" y="3046"/>
                  </a:lnTo>
                  <a:lnTo>
                    <a:pt x="1286" y="3160"/>
                  </a:lnTo>
                  <a:lnTo>
                    <a:pt x="1151" y="3060"/>
                  </a:lnTo>
                  <a:lnTo>
                    <a:pt x="1005" y="3106"/>
                  </a:lnTo>
                  <a:lnTo>
                    <a:pt x="837" y="3052"/>
                  </a:lnTo>
                  <a:lnTo>
                    <a:pt x="696" y="2872"/>
                  </a:lnTo>
                  <a:lnTo>
                    <a:pt x="452" y="2821"/>
                  </a:lnTo>
                  <a:lnTo>
                    <a:pt x="431" y="2609"/>
                  </a:lnTo>
                  <a:lnTo>
                    <a:pt x="322" y="2561"/>
                  </a:lnTo>
                  <a:lnTo>
                    <a:pt x="0" y="2087"/>
                  </a:lnTo>
                  <a:lnTo>
                    <a:pt x="295" y="1886"/>
                  </a:lnTo>
                  <a:lnTo>
                    <a:pt x="477" y="1932"/>
                  </a:lnTo>
                  <a:lnTo>
                    <a:pt x="780" y="1759"/>
                  </a:lnTo>
                  <a:lnTo>
                    <a:pt x="780" y="1701"/>
                  </a:lnTo>
                  <a:lnTo>
                    <a:pt x="566" y="1663"/>
                  </a:lnTo>
                  <a:lnTo>
                    <a:pt x="447" y="1474"/>
                  </a:lnTo>
                  <a:lnTo>
                    <a:pt x="587" y="1390"/>
                  </a:lnTo>
                  <a:lnTo>
                    <a:pt x="704" y="1469"/>
                  </a:lnTo>
                  <a:lnTo>
                    <a:pt x="905" y="1377"/>
                  </a:lnTo>
                  <a:lnTo>
                    <a:pt x="1076" y="1400"/>
                  </a:lnTo>
                  <a:lnTo>
                    <a:pt x="1400" y="628"/>
                  </a:lnTo>
                  <a:lnTo>
                    <a:pt x="1614" y="533"/>
                  </a:lnTo>
                  <a:lnTo>
                    <a:pt x="1596" y="582"/>
                  </a:lnTo>
                  <a:lnTo>
                    <a:pt x="1896" y="626"/>
                  </a:lnTo>
                  <a:lnTo>
                    <a:pt x="2088" y="219"/>
                  </a:lnTo>
                  <a:lnTo>
                    <a:pt x="2414" y="290"/>
                  </a:lnTo>
                  <a:lnTo>
                    <a:pt x="2865" y="124"/>
                  </a:lnTo>
                  <a:lnTo>
                    <a:pt x="3232" y="257"/>
                  </a:lnTo>
                  <a:lnTo>
                    <a:pt x="3421" y="243"/>
                  </a:lnTo>
                  <a:lnTo>
                    <a:pt x="3545" y="387"/>
                  </a:lnTo>
                  <a:lnTo>
                    <a:pt x="3489" y="644"/>
                  </a:lnTo>
                  <a:lnTo>
                    <a:pt x="3624" y="710"/>
                  </a:lnTo>
                  <a:lnTo>
                    <a:pt x="3594" y="907"/>
                  </a:lnTo>
                  <a:lnTo>
                    <a:pt x="3749" y="1029"/>
                  </a:lnTo>
                  <a:lnTo>
                    <a:pt x="3865" y="1368"/>
                  </a:lnTo>
                  <a:lnTo>
                    <a:pt x="3995" y="1477"/>
                  </a:lnTo>
                  <a:lnTo>
                    <a:pt x="3873" y="1303"/>
                  </a:lnTo>
                  <a:lnTo>
                    <a:pt x="3949" y="1270"/>
                  </a:lnTo>
                  <a:lnTo>
                    <a:pt x="4038" y="1452"/>
                  </a:lnTo>
                  <a:lnTo>
                    <a:pt x="3966" y="1629"/>
                  </a:lnTo>
                  <a:lnTo>
                    <a:pt x="3699" y="1769"/>
                  </a:lnTo>
                  <a:lnTo>
                    <a:pt x="3662" y="1951"/>
                  </a:lnTo>
                  <a:lnTo>
                    <a:pt x="3928" y="1759"/>
                  </a:lnTo>
                  <a:lnTo>
                    <a:pt x="4214" y="1783"/>
                  </a:lnTo>
                  <a:lnTo>
                    <a:pt x="4409" y="2325"/>
                  </a:lnTo>
                  <a:lnTo>
                    <a:pt x="4320" y="2670"/>
                  </a:lnTo>
                  <a:lnTo>
                    <a:pt x="4252" y="2724"/>
                  </a:lnTo>
                  <a:lnTo>
                    <a:pt x="4163" y="2539"/>
                  </a:lnTo>
                  <a:lnTo>
                    <a:pt x="4226" y="2390"/>
                  </a:lnTo>
                  <a:lnTo>
                    <a:pt x="4182" y="2192"/>
                  </a:lnTo>
                  <a:lnTo>
                    <a:pt x="3987" y="2046"/>
                  </a:lnTo>
                  <a:lnTo>
                    <a:pt x="3959" y="2159"/>
                  </a:lnTo>
                  <a:lnTo>
                    <a:pt x="4101" y="2222"/>
                  </a:lnTo>
                  <a:lnTo>
                    <a:pt x="4027" y="2249"/>
                  </a:lnTo>
                  <a:lnTo>
                    <a:pt x="4090" y="2431"/>
                  </a:lnTo>
                  <a:lnTo>
                    <a:pt x="3943" y="2670"/>
                  </a:lnTo>
                  <a:lnTo>
                    <a:pt x="4155" y="2594"/>
                  </a:lnTo>
                  <a:lnTo>
                    <a:pt x="4188" y="2829"/>
                  </a:lnTo>
                  <a:lnTo>
                    <a:pt x="4012" y="3011"/>
                  </a:lnTo>
                  <a:lnTo>
                    <a:pt x="3884" y="2951"/>
                  </a:lnTo>
                  <a:lnTo>
                    <a:pt x="3678" y="2992"/>
                  </a:lnTo>
                  <a:lnTo>
                    <a:pt x="3576" y="3371"/>
                  </a:lnTo>
                  <a:lnTo>
                    <a:pt x="3296" y="3513"/>
                  </a:lnTo>
                  <a:lnTo>
                    <a:pt x="3009" y="3301"/>
                  </a:lnTo>
                  <a:lnTo>
                    <a:pt x="2860" y="3276"/>
                  </a:lnTo>
                  <a:lnTo>
                    <a:pt x="2817" y="3404"/>
                  </a:lnTo>
                  <a:lnTo>
                    <a:pt x="2424" y="3450"/>
                  </a:lnTo>
                  <a:lnTo>
                    <a:pt x="2424" y="3450"/>
                  </a:lnTo>
                  <a:close/>
                  <a:moveTo>
                    <a:pt x="3324" y="94"/>
                  </a:moveTo>
                  <a:lnTo>
                    <a:pt x="3291" y="21"/>
                  </a:lnTo>
                  <a:lnTo>
                    <a:pt x="3177" y="8"/>
                  </a:lnTo>
                  <a:lnTo>
                    <a:pt x="3350" y="0"/>
                  </a:lnTo>
                  <a:lnTo>
                    <a:pt x="3324" y="94"/>
                  </a:lnTo>
                  <a:lnTo>
                    <a:pt x="3324" y="94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C7238C2A-2C74-A0E1-4B2F-F219BEF5FB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8113" y="4673600"/>
              <a:ext cx="1031875" cy="1277938"/>
            </a:xfrm>
            <a:custGeom>
              <a:avLst/>
              <a:gdLst>
                <a:gd name="T0" fmla="*/ 2238 w 4550"/>
                <a:gd name="T1" fmla="*/ 5023 h 5630"/>
                <a:gd name="T2" fmla="*/ 1717 w 4550"/>
                <a:gd name="T3" fmla="*/ 5148 h 5630"/>
                <a:gd name="T4" fmla="*/ 1841 w 4550"/>
                <a:gd name="T5" fmla="*/ 4963 h 5630"/>
                <a:gd name="T6" fmla="*/ 1685 w 4550"/>
                <a:gd name="T7" fmla="*/ 4812 h 5630"/>
                <a:gd name="T8" fmla="*/ 1609 w 4550"/>
                <a:gd name="T9" fmla="*/ 4627 h 5630"/>
                <a:gd name="T10" fmla="*/ 1471 w 4550"/>
                <a:gd name="T11" fmla="*/ 4538 h 5630"/>
                <a:gd name="T12" fmla="*/ 1002 w 4550"/>
                <a:gd name="T13" fmla="*/ 4863 h 5630"/>
                <a:gd name="T14" fmla="*/ 306 w 4550"/>
                <a:gd name="T15" fmla="*/ 4757 h 5630"/>
                <a:gd name="T16" fmla="*/ 824 w 4550"/>
                <a:gd name="T17" fmla="*/ 4454 h 5630"/>
                <a:gd name="T18" fmla="*/ 260 w 4550"/>
                <a:gd name="T19" fmla="*/ 4644 h 5630"/>
                <a:gd name="T20" fmla="*/ 333 w 4550"/>
                <a:gd name="T21" fmla="*/ 4481 h 5630"/>
                <a:gd name="T22" fmla="*/ 46 w 4550"/>
                <a:gd name="T23" fmla="*/ 4085 h 5630"/>
                <a:gd name="T24" fmla="*/ 818 w 4550"/>
                <a:gd name="T25" fmla="*/ 3847 h 5630"/>
                <a:gd name="T26" fmla="*/ 1113 w 4550"/>
                <a:gd name="T27" fmla="*/ 3629 h 5630"/>
                <a:gd name="T28" fmla="*/ 1731 w 4550"/>
                <a:gd name="T29" fmla="*/ 3323 h 5630"/>
                <a:gd name="T30" fmla="*/ 2381 w 4550"/>
                <a:gd name="T31" fmla="*/ 2420 h 5630"/>
                <a:gd name="T32" fmla="*/ 2327 w 4550"/>
                <a:gd name="T33" fmla="*/ 1908 h 5630"/>
                <a:gd name="T34" fmla="*/ 2192 w 4550"/>
                <a:gd name="T35" fmla="*/ 1374 h 5630"/>
                <a:gd name="T36" fmla="*/ 1319 w 4550"/>
                <a:gd name="T37" fmla="*/ 1648 h 5630"/>
                <a:gd name="T38" fmla="*/ 1327 w 4550"/>
                <a:gd name="T39" fmla="*/ 1342 h 5630"/>
                <a:gd name="T40" fmla="*/ 1801 w 4550"/>
                <a:gd name="T41" fmla="*/ 878 h 5630"/>
                <a:gd name="T42" fmla="*/ 2554 w 4550"/>
                <a:gd name="T43" fmla="*/ 249 h 5630"/>
                <a:gd name="T44" fmla="*/ 3459 w 4550"/>
                <a:gd name="T45" fmla="*/ 231 h 5630"/>
                <a:gd name="T46" fmla="*/ 4073 w 4550"/>
                <a:gd name="T47" fmla="*/ 615 h 5630"/>
                <a:gd name="T48" fmla="*/ 4239 w 4550"/>
                <a:gd name="T49" fmla="*/ 1165 h 5630"/>
                <a:gd name="T50" fmla="*/ 4234 w 4550"/>
                <a:gd name="T51" fmla="*/ 1379 h 5630"/>
                <a:gd name="T52" fmla="*/ 3749 w 4550"/>
                <a:gd name="T53" fmla="*/ 1770 h 5630"/>
                <a:gd name="T54" fmla="*/ 3778 w 4550"/>
                <a:gd name="T55" fmla="*/ 2507 h 5630"/>
                <a:gd name="T56" fmla="*/ 3607 w 4550"/>
                <a:gd name="T57" fmla="*/ 2754 h 5630"/>
                <a:gd name="T58" fmla="*/ 3966 w 4550"/>
                <a:gd name="T59" fmla="*/ 3153 h 5630"/>
                <a:gd name="T60" fmla="*/ 3775 w 4550"/>
                <a:gd name="T61" fmla="*/ 3491 h 5630"/>
                <a:gd name="T62" fmla="*/ 3746 w 4550"/>
                <a:gd name="T63" fmla="*/ 3766 h 5630"/>
                <a:gd name="T64" fmla="*/ 4399 w 4550"/>
                <a:gd name="T65" fmla="*/ 4418 h 5630"/>
                <a:gd name="T66" fmla="*/ 4512 w 4550"/>
                <a:gd name="T67" fmla="*/ 5034 h 5630"/>
                <a:gd name="T68" fmla="*/ 3635 w 4550"/>
                <a:gd name="T69" fmla="*/ 5476 h 5630"/>
                <a:gd name="T70" fmla="*/ 2735 w 4550"/>
                <a:gd name="T71" fmla="*/ 5408 h 5630"/>
                <a:gd name="T72" fmla="*/ 2021 w 4550"/>
                <a:gd name="T73" fmla="*/ 559 h 5630"/>
                <a:gd name="T74" fmla="*/ 1701 w 4550"/>
                <a:gd name="T75" fmla="*/ 651 h 5630"/>
                <a:gd name="T76" fmla="*/ 1403 w 4550"/>
                <a:gd name="T77" fmla="*/ 385 h 5630"/>
                <a:gd name="T78" fmla="*/ 2012 w 4550"/>
                <a:gd name="T79" fmla="*/ 342 h 5630"/>
                <a:gd name="T80" fmla="*/ 1411 w 4550"/>
                <a:gd name="T81" fmla="*/ 477 h 5630"/>
                <a:gd name="T82" fmla="*/ 1327 w 4550"/>
                <a:gd name="T83" fmla="*/ 266 h 5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50" h="5630">
                  <a:moveTo>
                    <a:pt x="2735" y="5408"/>
                  </a:moveTo>
                  <a:lnTo>
                    <a:pt x="2470" y="4980"/>
                  </a:lnTo>
                  <a:lnTo>
                    <a:pt x="2238" y="5023"/>
                  </a:lnTo>
                  <a:lnTo>
                    <a:pt x="2261" y="5143"/>
                  </a:lnTo>
                  <a:lnTo>
                    <a:pt x="2169" y="5166"/>
                  </a:lnTo>
                  <a:lnTo>
                    <a:pt x="1717" y="5148"/>
                  </a:lnTo>
                  <a:lnTo>
                    <a:pt x="1723" y="4980"/>
                  </a:lnTo>
                  <a:lnTo>
                    <a:pt x="1820" y="4904"/>
                  </a:lnTo>
                  <a:lnTo>
                    <a:pt x="1841" y="4963"/>
                  </a:lnTo>
                  <a:lnTo>
                    <a:pt x="2067" y="4925"/>
                  </a:lnTo>
                  <a:lnTo>
                    <a:pt x="2104" y="4828"/>
                  </a:lnTo>
                  <a:lnTo>
                    <a:pt x="1685" y="4812"/>
                  </a:lnTo>
                  <a:lnTo>
                    <a:pt x="1579" y="4670"/>
                  </a:lnTo>
                  <a:lnTo>
                    <a:pt x="1698" y="4654"/>
                  </a:lnTo>
                  <a:lnTo>
                    <a:pt x="1609" y="4627"/>
                  </a:lnTo>
                  <a:lnTo>
                    <a:pt x="1609" y="4500"/>
                  </a:lnTo>
                  <a:lnTo>
                    <a:pt x="1550" y="4573"/>
                  </a:lnTo>
                  <a:lnTo>
                    <a:pt x="1471" y="4538"/>
                  </a:lnTo>
                  <a:lnTo>
                    <a:pt x="1441" y="4641"/>
                  </a:lnTo>
                  <a:lnTo>
                    <a:pt x="1124" y="4641"/>
                  </a:lnTo>
                  <a:lnTo>
                    <a:pt x="1002" y="4863"/>
                  </a:lnTo>
                  <a:lnTo>
                    <a:pt x="742" y="4868"/>
                  </a:lnTo>
                  <a:lnTo>
                    <a:pt x="593" y="4990"/>
                  </a:lnTo>
                  <a:lnTo>
                    <a:pt x="306" y="4757"/>
                  </a:lnTo>
                  <a:lnTo>
                    <a:pt x="780" y="4678"/>
                  </a:lnTo>
                  <a:lnTo>
                    <a:pt x="729" y="4543"/>
                  </a:lnTo>
                  <a:lnTo>
                    <a:pt x="824" y="4454"/>
                  </a:lnTo>
                  <a:lnTo>
                    <a:pt x="636" y="4502"/>
                  </a:lnTo>
                  <a:lnTo>
                    <a:pt x="669" y="4662"/>
                  </a:lnTo>
                  <a:lnTo>
                    <a:pt x="260" y="4644"/>
                  </a:lnTo>
                  <a:lnTo>
                    <a:pt x="197" y="4723"/>
                  </a:lnTo>
                  <a:lnTo>
                    <a:pt x="90" y="4594"/>
                  </a:lnTo>
                  <a:lnTo>
                    <a:pt x="333" y="4481"/>
                  </a:lnTo>
                  <a:lnTo>
                    <a:pt x="317" y="4267"/>
                  </a:lnTo>
                  <a:lnTo>
                    <a:pt x="0" y="4229"/>
                  </a:lnTo>
                  <a:lnTo>
                    <a:pt x="46" y="4085"/>
                  </a:lnTo>
                  <a:lnTo>
                    <a:pt x="396" y="3936"/>
                  </a:lnTo>
                  <a:lnTo>
                    <a:pt x="431" y="3800"/>
                  </a:lnTo>
                  <a:lnTo>
                    <a:pt x="818" y="3847"/>
                  </a:lnTo>
                  <a:lnTo>
                    <a:pt x="829" y="3754"/>
                  </a:lnTo>
                  <a:lnTo>
                    <a:pt x="1035" y="3583"/>
                  </a:lnTo>
                  <a:lnTo>
                    <a:pt x="1113" y="3629"/>
                  </a:lnTo>
                  <a:lnTo>
                    <a:pt x="1178" y="3519"/>
                  </a:lnTo>
                  <a:lnTo>
                    <a:pt x="1408" y="3527"/>
                  </a:lnTo>
                  <a:lnTo>
                    <a:pt x="1731" y="3323"/>
                  </a:lnTo>
                  <a:lnTo>
                    <a:pt x="2093" y="2922"/>
                  </a:lnTo>
                  <a:lnTo>
                    <a:pt x="2194" y="2473"/>
                  </a:lnTo>
                  <a:lnTo>
                    <a:pt x="2381" y="2420"/>
                  </a:lnTo>
                  <a:lnTo>
                    <a:pt x="2202" y="2437"/>
                  </a:lnTo>
                  <a:lnTo>
                    <a:pt x="2085" y="2264"/>
                  </a:lnTo>
                  <a:lnTo>
                    <a:pt x="2327" y="1908"/>
                  </a:lnTo>
                  <a:lnTo>
                    <a:pt x="2223" y="1941"/>
                  </a:lnTo>
                  <a:lnTo>
                    <a:pt x="2064" y="1686"/>
                  </a:lnTo>
                  <a:lnTo>
                    <a:pt x="2192" y="1374"/>
                  </a:lnTo>
                  <a:lnTo>
                    <a:pt x="1639" y="1450"/>
                  </a:lnTo>
                  <a:lnTo>
                    <a:pt x="1446" y="1730"/>
                  </a:lnTo>
                  <a:lnTo>
                    <a:pt x="1319" y="1648"/>
                  </a:lnTo>
                  <a:lnTo>
                    <a:pt x="1059" y="1732"/>
                  </a:lnTo>
                  <a:lnTo>
                    <a:pt x="1086" y="1602"/>
                  </a:lnTo>
                  <a:lnTo>
                    <a:pt x="1327" y="1342"/>
                  </a:lnTo>
                  <a:lnTo>
                    <a:pt x="1734" y="1079"/>
                  </a:lnTo>
                  <a:lnTo>
                    <a:pt x="1769" y="846"/>
                  </a:lnTo>
                  <a:lnTo>
                    <a:pt x="1801" y="878"/>
                  </a:lnTo>
                  <a:lnTo>
                    <a:pt x="2047" y="567"/>
                  </a:lnTo>
                  <a:lnTo>
                    <a:pt x="2628" y="385"/>
                  </a:lnTo>
                  <a:lnTo>
                    <a:pt x="2554" y="249"/>
                  </a:lnTo>
                  <a:lnTo>
                    <a:pt x="2817" y="396"/>
                  </a:lnTo>
                  <a:lnTo>
                    <a:pt x="3006" y="393"/>
                  </a:lnTo>
                  <a:lnTo>
                    <a:pt x="3459" y="231"/>
                  </a:lnTo>
                  <a:lnTo>
                    <a:pt x="3854" y="559"/>
                  </a:lnTo>
                  <a:lnTo>
                    <a:pt x="3859" y="493"/>
                  </a:lnTo>
                  <a:lnTo>
                    <a:pt x="4073" y="615"/>
                  </a:lnTo>
                  <a:lnTo>
                    <a:pt x="4144" y="729"/>
                  </a:lnTo>
                  <a:lnTo>
                    <a:pt x="4068" y="813"/>
                  </a:lnTo>
                  <a:lnTo>
                    <a:pt x="4239" y="1165"/>
                  </a:lnTo>
                  <a:lnTo>
                    <a:pt x="4461" y="1366"/>
                  </a:lnTo>
                  <a:lnTo>
                    <a:pt x="4356" y="1488"/>
                  </a:lnTo>
                  <a:lnTo>
                    <a:pt x="4234" y="1379"/>
                  </a:lnTo>
                  <a:lnTo>
                    <a:pt x="4001" y="1340"/>
                  </a:lnTo>
                  <a:lnTo>
                    <a:pt x="3775" y="1526"/>
                  </a:lnTo>
                  <a:lnTo>
                    <a:pt x="3749" y="1770"/>
                  </a:lnTo>
                  <a:lnTo>
                    <a:pt x="4047" y="1954"/>
                  </a:lnTo>
                  <a:lnTo>
                    <a:pt x="3767" y="2364"/>
                  </a:lnTo>
                  <a:lnTo>
                    <a:pt x="3778" y="2507"/>
                  </a:lnTo>
                  <a:lnTo>
                    <a:pt x="3949" y="2402"/>
                  </a:lnTo>
                  <a:lnTo>
                    <a:pt x="4014" y="2475"/>
                  </a:lnTo>
                  <a:lnTo>
                    <a:pt x="3607" y="2754"/>
                  </a:lnTo>
                  <a:lnTo>
                    <a:pt x="3846" y="3012"/>
                  </a:lnTo>
                  <a:lnTo>
                    <a:pt x="4038" y="3031"/>
                  </a:lnTo>
                  <a:lnTo>
                    <a:pt x="3966" y="3153"/>
                  </a:lnTo>
                  <a:lnTo>
                    <a:pt x="4035" y="3242"/>
                  </a:lnTo>
                  <a:lnTo>
                    <a:pt x="3876" y="3326"/>
                  </a:lnTo>
                  <a:lnTo>
                    <a:pt x="3775" y="3491"/>
                  </a:lnTo>
                  <a:lnTo>
                    <a:pt x="3830" y="3548"/>
                  </a:lnTo>
                  <a:lnTo>
                    <a:pt x="3746" y="3611"/>
                  </a:lnTo>
                  <a:lnTo>
                    <a:pt x="3746" y="3766"/>
                  </a:lnTo>
                  <a:lnTo>
                    <a:pt x="4017" y="4217"/>
                  </a:lnTo>
                  <a:lnTo>
                    <a:pt x="4165" y="4169"/>
                  </a:lnTo>
                  <a:lnTo>
                    <a:pt x="4399" y="4418"/>
                  </a:lnTo>
                  <a:lnTo>
                    <a:pt x="4550" y="4469"/>
                  </a:lnTo>
                  <a:lnTo>
                    <a:pt x="4491" y="4606"/>
                  </a:lnTo>
                  <a:lnTo>
                    <a:pt x="4512" y="5034"/>
                  </a:lnTo>
                  <a:lnTo>
                    <a:pt x="4180" y="5227"/>
                  </a:lnTo>
                  <a:lnTo>
                    <a:pt x="3979" y="5177"/>
                  </a:lnTo>
                  <a:lnTo>
                    <a:pt x="3635" y="5476"/>
                  </a:lnTo>
                  <a:lnTo>
                    <a:pt x="3610" y="5630"/>
                  </a:lnTo>
                  <a:lnTo>
                    <a:pt x="2998" y="5617"/>
                  </a:lnTo>
                  <a:lnTo>
                    <a:pt x="2735" y="5408"/>
                  </a:lnTo>
                  <a:lnTo>
                    <a:pt x="2735" y="5408"/>
                  </a:lnTo>
                  <a:close/>
                  <a:moveTo>
                    <a:pt x="2277" y="337"/>
                  </a:moveTo>
                  <a:lnTo>
                    <a:pt x="2021" y="559"/>
                  </a:lnTo>
                  <a:lnTo>
                    <a:pt x="1874" y="732"/>
                  </a:lnTo>
                  <a:lnTo>
                    <a:pt x="1652" y="789"/>
                  </a:lnTo>
                  <a:lnTo>
                    <a:pt x="1701" y="651"/>
                  </a:lnTo>
                  <a:lnTo>
                    <a:pt x="1596" y="714"/>
                  </a:lnTo>
                  <a:lnTo>
                    <a:pt x="1520" y="653"/>
                  </a:lnTo>
                  <a:lnTo>
                    <a:pt x="1403" y="385"/>
                  </a:lnTo>
                  <a:lnTo>
                    <a:pt x="1413" y="60"/>
                  </a:lnTo>
                  <a:lnTo>
                    <a:pt x="1823" y="0"/>
                  </a:lnTo>
                  <a:lnTo>
                    <a:pt x="2012" y="342"/>
                  </a:lnTo>
                  <a:lnTo>
                    <a:pt x="2277" y="337"/>
                  </a:lnTo>
                  <a:lnTo>
                    <a:pt x="2277" y="337"/>
                  </a:lnTo>
                  <a:close/>
                  <a:moveTo>
                    <a:pt x="1411" y="477"/>
                  </a:moveTo>
                  <a:lnTo>
                    <a:pt x="1229" y="353"/>
                  </a:lnTo>
                  <a:lnTo>
                    <a:pt x="1203" y="282"/>
                  </a:lnTo>
                  <a:lnTo>
                    <a:pt x="1327" y="266"/>
                  </a:lnTo>
                  <a:lnTo>
                    <a:pt x="1411" y="477"/>
                  </a:lnTo>
                  <a:lnTo>
                    <a:pt x="1411" y="477"/>
                  </a:lnTo>
                  <a:close/>
                </a:path>
              </a:pathLst>
            </a:custGeom>
            <a:solidFill>
              <a:srgbClr val="27AE6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4035BABA-1D99-C2B8-39F4-353E6555A3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563" y="3194050"/>
              <a:ext cx="2932113" cy="3633788"/>
            </a:xfrm>
            <a:custGeom>
              <a:avLst/>
              <a:gdLst>
                <a:gd name="T0" fmla="*/ 2543 w 12931"/>
                <a:gd name="T1" fmla="*/ 14873 h 16023"/>
                <a:gd name="T2" fmla="*/ 2457 w 12931"/>
                <a:gd name="T3" fmla="*/ 14944 h 16023"/>
                <a:gd name="T4" fmla="*/ 1257 w 12931"/>
                <a:gd name="T5" fmla="*/ 15526 h 16023"/>
                <a:gd name="T6" fmla="*/ 902 w 12931"/>
                <a:gd name="T7" fmla="*/ 16023 h 16023"/>
                <a:gd name="T8" fmla="*/ 0 w 12931"/>
                <a:gd name="T9" fmla="*/ 15725 h 16023"/>
                <a:gd name="T10" fmla="*/ 1022 w 12931"/>
                <a:gd name="T11" fmla="*/ 14811 h 16023"/>
                <a:gd name="T12" fmla="*/ 1577 w 12931"/>
                <a:gd name="T13" fmla="*/ 14516 h 16023"/>
                <a:gd name="T14" fmla="*/ 2072 w 12931"/>
                <a:gd name="T15" fmla="*/ 13813 h 16023"/>
                <a:gd name="T16" fmla="*/ 2736 w 12931"/>
                <a:gd name="T17" fmla="*/ 12795 h 16023"/>
                <a:gd name="T18" fmla="*/ 4808 w 12931"/>
                <a:gd name="T19" fmla="*/ 12726 h 16023"/>
                <a:gd name="T20" fmla="*/ 5927 w 12931"/>
                <a:gd name="T21" fmla="*/ 11166 h 16023"/>
                <a:gd name="T22" fmla="*/ 5474 w 12931"/>
                <a:gd name="T23" fmla="*/ 10996 h 16023"/>
                <a:gd name="T24" fmla="*/ 4670 w 12931"/>
                <a:gd name="T25" fmla="*/ 10138 h 16023"/>
                <a:gd name="T26" fmla="*/ 4890 w 12931"/>
                <a:gd name="T27" fmla="*/ 9680 h 16023"/>
                <a:gd name="T28" fmla="*/ 4873 w 12931"/>
                <a:gd name="T29" fmla="*/ 8929 h 16023"/>
                <a:gd name="T30" fmla="*/ 4699 w 12931"/>
                <a:gd name="T31" fmla="*/ 8053 h 16023"/>
                <a:gd name="T32" fmla="*/ 5369 w 12931"/>
                <a:gd name="T33" fmla="*/ 7837 h 16023"/>
                <a:gd name="T34" fmla="*/ 4624 w 12931"/>
                <a:gd name="T35" fmla="*/ 6646 h 16023"/>
                <a:gd name="T36" fmla="*/ 5257 w 12931"/>
                <a:gd name="T37" fmla="*/ 6855 h 16023"/>
                <a:gd name="T38" fmla="*/ 4857 w 12931"/>
                <a:gd name="T39" fmla="*/ 5235 h 16023"/>
                <a:gd name="T40" fmla="*/ 5290 w 12931"/>
                <a:gd name="T41" fmla="*/ 4632 h 16023"/>
                <a:gd name="T42" fmla="*/ 4962 w 12931"/>
                <a:gd name="T43" fmla="*/ 4535 h 16023"/>
                <a:gd name="T44" fmla="*/ 4586 w 12931"/>
                <a:gd name="T45" fmla="*/ 4410 h 16023"/>
                <a:gd name="T46" fmla="*/ 4410 w 12931"/>
                <a:gd name="T47" fmla="*/ 2481 h 16023"/>
                <a:gd name="T48" fmla="*/ 4957 w 12931"/>
                <a:gd name="T49" fmla="*/ 2339 h 16023"/>
                <a:gd name="T50" fmla="*/ 5593 w 12931"/>
                <a:gd name="T51" fmla="*/ 1594 h 16023"/>
                <a:gd name="T52" fmla="*/ 6544 w 12931"/>
                <a:gd name="T53" fmla="*/ 0 h 16023"/>
                <a:gd name="T54" fmla="*/ 7341 w 12931"/>
                <a:gd name="T55" fmla="*/ 1789 h 16023"/>
                <a:gd name="T56" fmla="*/ 7936 w 12931"/>
                <a:gd name="T57" fmla="*/ 3285 h 16023"/>
                <a:gd name="T58" fmla="*/ 9439 w 12931"/>
                <a:gd name="T59" fmla="*/ 4508 h 16023"/>
                <a:gd name="T60" fmla="*/ 10106 w 12931"/>
                <a:gd name="T61" fmla="*/ 6012 h 16023"/>
                <a:gd name="T62" fmla="*/ 9426 w 12931"/>
                <a:gd name="T63" fmla="*/ 5681 h 16023"/>
                <a:gd name="T64" fmla="*/ 8988 w 12931"/>
                <a:gd name="T65" fmla="*/ 5852 h 16023"/>
                <a:gd name="T66" fmla="*/ 10450 w 12931"/>
                <a:gd name="T67" fmla="*/ 7446 h 16023"/>
                <a:gd name="T68" fmla="*/ 10469 w 12931"/>
                <a:gd name="T69" fmla="*/ 8229 h 16023"/>
                <a:gd name="T70" fmla="*/ 11520 w 12931"/>
                <a:gd name="T71" fmla="*/ 7717 h 16023"/>
                <a:gd name="T72" fmla="*/ 12668 w 12931"/>
                <a:gd name="T73" fmla="*/ 10135 h 16023"/>
                <a:gd name="T74" fmla="*/ 12153 w 12931"/>
                <a:gd name="T75" fmla="*/ 10504 h 16023"/>
                <a:gd name="T76" fmla="*/ 12178 w 12931"/>
                <a:gd name="T77" fmla="*/ 10813 h 16023"/>
                <a:gd name="T78" fmla="*/ 11312 w 12931"/>
                <a:gd name="T79" fmla="*/ 11268 h 16023"/>
                <a:gd name="T80" fmla="*/ 10688 w 12931"/>
                <a:gd name="T81" fmla="*/ 11953 h 16023"/>
                <a:gd name="T82" fmla="*/ 11027 w 12931"/>
                <a:gd name="T83" fmla="*/ 12106 h 16023"/>
                <a:gd name="T84" fmla="*/ 12487 w 12931"/>
                <a:gd name="T85" fmla="*/ 12049 h 16023"/>
                <a:gd name="T86" fmla="*/ 11845 w 12931"/>
                <a:gd name="T87" fmla="*/ 13047 h 16023"/>
                <a:gd name="T88" fmla="*/ 10713 w 12931"/>
                <a:gd name="T89" fmla="*/ 13705 h 16023"/>
                <a:gd name="T90" fmla="*/ 8497 w 12931"/>
                <a:gd name="T91" fmla="*/ 13887 h 16023"/>
                <a:gd name="T92" fmla="*/ 8205 w 12931"/>
                <a:gd name="T93" fmla="*/ 13691 h 16023"/>
                <a:gd name="T94" fmla="*/ 7774 w 12931"/>
                <a:gd name="T95" fmla="*/ 13816 h 16023"/>
                <a:gd name="T96" fmla="*/ 6685 w 12931"/>
                <a:gd name="T97" fmla="*/ 14125 h 16023"/>
                <a:gd name="T98" fmla="*/ 6641 w 12931"/>
                <a:gd name="T99" fmla="*/ 14369 h 16023"/>
                <a:gd name="T100" fmla="*/ 5366 w 12931"/>
                <a:gd name="T101" fmla="*/ 14111 h 16023"/>
                <a:gd name="T102" fmla="*/ 4064 w 12931"/>
                <a:gd name="T103" fmla="*/ 14323 h 16023"/>
                <a:gd name="T104" fmla="*/ 3884 w 12931"/>
                <a:gd name="T105" fmla="*/ 15038 h 16023"/>
                <a:gd name="T106" fmla="*/ 3118 w 12931"/>
                <a:gd name="T107" fmla="*/ 15096 h 16023"/>
                <a:gd name="T108" fmla="*/ 11314 w 12931"/>
                <a:gd name="T109" fmla="*/ 12078 h 16023"/>
                <a:gd name="T110" fmla="*/ 11314 w 12931"/>
                <a:gd name="T111" fmla="*/ 12078 h 16023"/>
                <a:gd name="T112" fmla="*/ 8292 w 12931"/>
                <a:gd name="T113" fmla="*/ 13843 h 16023"/>
                <a:gd name="T114" fmla="*/ 7335 w 12931"/>
                <a:gd name="T115" fmla="*/ 14211 h 16023"/>
                <a:gd name="T116" fmla="*/ 8223 w 12931"/>
                <a:gd name="T117" fmla="*/ 14127 h 16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931" h="16023">
                  <a:moveTo>
                    <a:pt x="2744" y="14895"/>
                  </a:moveTo>
                  <a:lnTo>
                    <a:pt x="2777" y="14707"/>
                  </a:lnTo>
                  <a:lnTo>
                    <a:pt x="2706" y="14705"/>
                  </a:lnTo>
                  <a:lnTo>
                    <a:pt x="2652" y="14876"/>
                  </a:lnTo>
                  <a:lnTo>
                    <a:pt x="2543" y="14873"/>
                  </a:lnTo>
                  <a:lnTo>
                    <a:pt x="2711" y="14933"/>
                  </a:lnTo>
                  <a:lnTo>
                    <a:pt x="2647" y="14968"/>
                  </a:lnTo>
                  <a:lnTo>
                    <a:pt x="2734" y="14990"/>
                  </a:lnTo>
                  <a:lnTo>
                    <a:pt x="2706" y="15084"/>
                  </a:lnTo>
                  <a:lnTo>
                    <a:pt x="2457" y="14944"/>
                  </a:lnTo>
                  <a:lnTo>
                    <a:pt x="2173" y="15050"/>
                  </a:lnTo>
                  <a:lnTo>
                    <a:pt x="1720" y="15030"/>
                  </a:lnTo>
                  <a:lnTo>
                    <a:pt x="1625" y="15305"/>
                  </a:lnTo>
                  <a:lnTo>
                    <a:pt x="1363" y="15377"/>
                  </a:lnTo>
                  <a:lnTo>
                    <a:pt x="1257" y="15526"/>
                  </a:lnTo>
                  <a:lnTo>
                    <a:pt x="1175" y="15380"/>
                  </a:lnTo>
                  <a:lnTo>
                    <a:pt x="1187" y="15524"/>
                  </a:lnTo>
                  <a:lnTo>
                    <a:pt x="1035" y="15649"/>
                  </a:lnTo>
                  <a:lnTo>
                    <a:pt x="1154" y="15751"/>
                  </a:lnTo>
                  <a:lnTo>
                    <a:pt x="902" y="16023"/>
                  </a:lnTo>
                  <a:lnTo>
                    <a:pt x="716" y="15679"/>
                  </a:lnTo>
                  <a:lnTo>
                    <a:pt x="420" y="15526"/>
                  </a:lnTo>
                  <a:lnTo>
                    <a:pt x="301" y="15570"/>
                  </a:lnTo>
                  <a:lnTo>
                    <a:pt x="252" y="15716"/>
                  </a:lnTo>
                  <a:lnTo>
                    <a:pt x="0" y="15725"/>
                  </a:lnTo>
                  <a:lnTo>
                    <a:pt x="51" y="15423"/>
                  </a:lnTo>
                  <a:lnTo>
                    <a:pt x="366" y="15280"/>
                  </a:lnTo>
                  <a:lnTo>
                    <a:pt x="494" y="15353"/>
                  </a:lnTo>
                  <a:lnTo>
                    <a:pt x="1022" y="14946"/>
                  </a:lnTo>
                  <a:lnTo>
                    <a:pt x="1022" y="14811"/>
                  </a:lnTo>
                  <a:lnTo>
                    <a:pt x="1205" y="14738"/>
                  </a:lnTo>
                  <a:lnTo>
                    <a:pt x="1279" y="14437"/>
                  </a:lnTo>
                  <a:lnTo>
                    <a:pt x="1401" y="14374"/>
                  </a:lnTo>
                  <a:lnTo>
                    <a:pt x="1422" y="14493"/>
                  </a:lnTo>
                  <a:lnTo>
                    <a:pt x="1577" y="14516"/>
                  </a:lnTo>
                  <a:lnTo>
                    <a:pt x="1447" y="14399"/>
                  </a:lnTo>
                  <a:lnTo>
                    <a:pt x="1452" y="14304"/>
                  </a:lnTo>
                  <a:lnTo>
                    <a:pt x="1677" y="14295"/>
                  </a:lnTo>
                  <a:lnTo>
                    <a:pt x="1755" y="14093"/>
                  </a:lnTo>
                  <a:lnTo>
                    <a:pt x="2072" y="13813"/>
                  </a:lnTo>
                  <a:lnTo>
                    <a:pt x="2184" y="13154"/>
                  </a:lnTo>
                  <a:lnTo>
                    <a:pt x="2511" y="13215"/>
                  </a:lnTo>
                  <a:lnTo>
                    <a:pt x="2742" y="13002"/>
                  </a:lnTo>
                  <a:lnTo>
                    <a:pt x="2665" y="12791"/>
                  </a:lnTo>
                  <a:lnTo>
                    <a:pt x="2736" y="12795"/>
                  </a:lnTo>
                  <a:lnTo>
                    <a:pt x="2717" y="12680"/>
                  </a:lnTo>
                  <a:lnTo>
                    <a:pt x="3516" y="12550"/>
                  </a:lnTo>
                  <a:lnTo>
                    <a:pt x="4179" y="12734"/>
                  </a:lnTo>
                  <a:lnTo>
                    <a:pt x="4798" y="12650"/>
                  </a:lnTo>
                  <a:lnTo>
                    <a:pt x="4808" y="12726"/>
                  </a:lnTo>
                  <a:lnTo>
                    <a:pt x="4814" y="12366"/>
                  </a:lnTo>
                  <a:lnTo>
                    <a:pt x="4898" y="12198"/>
                  </a:lnTo>
                  <a:lnTo>
                    <a:pt x="5347" y="11886"/>
                  </a:lnTo>
                  <a:lnTo>
                    <a:pt x="5626" y="11447"/>
                  </a:lnTo>
                  <a:lnTo>
                    <a:pt x="5927" y="11166"/>
                  </a:lnTo>
                  <a:lnTo>
                    <a:pt x="5899" y="11108"/>
                  </a:lnTo>
                  <a:lnTo>
                    <a:pt x="5754" y="11217"/>
                  </a:lnTo>
                  <a:lnTo>
                    <a:pt x="5436" y="11561"/>
                  </a:lnTo>
                  <a:lnTo>
                    <a:pt x="5415" y="11133"/>
                  </a:lnTo>
                  <a:lnTo>
                    <a:pt x="5474" y="10996"/>
                  </a:lnTo>
                  <a:lnTo>
                    <a:pt x="5323" y="10945"/>
                  </a:lnTo>
                  <a:lnTo>
                    <a:pt x="5089" y="10696"/>
                  </a:lnTo>
                  <a:lnTo>
                    <a:pt x="4941" y="10744"/>
                  </a:lnTo>
                  <a:lnTo>
                    <a:pt x="4670" y="10293"/>
                  </a:lnTo>
                  <a:lnTo>
                    <a:pt x="4670" y="10138"/>
                  </a:lnTo>
                  <a:lnTo>
                    <a:pt x="4754" y="10075"/>
                  </a:lnTo>
                  <a:lnTo>
                    <a:pt x="4699" y="10018"/>
                  </a:lnTo>
                  <a:lnTo>
                    <a:pt x="4800" y="9853"/>
                  </a:lnTo>
                  <a:lnTo>
                    <a:pt x="4959" y="9769"/>
                  </a:lnTo>
                  <a:lnTo>
                    <a:pt x="4890" y="9680"/>
                  </a:lnTo>
                  <a:lnTo>
                    <a:pt x="4962" y="9558"/>
                  </a:lnTo>
                  <a:lnTo>
                    <a:pt x="4770" y="9539"/>
                  </a:lnTo>
                  <a:lnTo>
                    <a:pt x="4531" y="9281"/>
                  </a:lnTo>
                  <a:lnTo>
                    <a:pt x="4938" y="9002"/>
                  </a:lnTo>
                  <a:lnTo>
                    <a:pt x="4873" y="8929"/>
                  </a:lnTo>
                  <a:lnTo>
                    <a:pt x="4702" y="9034"/>
                  </a:lnTo>
                  <a:lnTo>
                    <a:pt x="4691" y="8891"/>
                  </a:lnTo>
                  <a:lnTo>
                    <a:pt x="4971" y="8481"/>
                  </a:lnTo>
                  <a:lnTo>
                    <a:pt x="4673" y="8297"/>
                  </a:lnTo>
                  <a:lnTo>
                    <a:pt x="4699" y="8053"/>
                  </a:lnTo>
                  <a:lnTo>
                    <a:pt x="4925" y="7867"/>
                  </a:lnTo>
                  <a:lnTo>
                    <a:pt x="5158" y="7906"/>
                  </a:lnTo>
                  <a:lnTo>
                    <a:pt x="5280" y="8015"/>
                  </a:lnTo>
                  <a:lnTo>
                    <a:pt x="5382" y="7959"/>
                  </a:lnTo>
                  <a:lnTo>
                    <a:pt x="5369" y="7837"/>
                  </a:lnTo>
                  <a:lnTo>
                    <a:pt x="5217" y="7768"/>
                  </a:lnTo>
                  <a:lnTo>
                    <a:pt x="4992" y="7340"/>
                  </a:lnTo>
                  <a:lnTo>
                    <a:pt x="5058" y="7216"/>
                  </a:lnTo>
                  <a:lnTo>
                    <a:pt x="4783" y="7020"/>
                  </a:lnTo>
                  <a:lnTo>
                    <a:pt x="4624" y="6646"/>
                  </a:lnTo>
                  <a:lnTo>
                    <a:pt x="4873" y="6538"/>
                  </a:lnTo>
                  <a:lnTo>
                    <a:pt x="5122" y="6942"/>
                  </a:lnTo>
                  <a:lnTo>
                    <a:pt x="5298" y="6912"/>
                  </a:lnTo>
                  <a:lnTo>
                    <a:pt x="5423" y="6771"/>
                  </a:lnTo>
                  <a:lnTo>
                    <a:pt x="5257" y="6855"/>
                  </a:lnTo>
                  <a:lnTo>
                    <a:pt x="5051" y="6771"/>
                  </a:lnTo>
                  <a:lnTo>
                    <a:pt x="4770" y="6193"/>
                  </a:lnTo>
                  <a:lnTo>
                    <a:pt x="5109" y="5709"/>
                  </a:lnTo>
                  <a:lnTo>
                    <a:pt x="4865" y="5611"/>
                  </a:lnTo>
                  <a:lnTo>
                    <a:pt x="4857" y="5235"/>
                  </a:lnTo>
                  <a:lnTo>
                    <a:pt x="5185" y="5069"/>
                  </a:lnTo>
                  <a:lnTo>
                    <a:pt x="5231" y="4933"/>
                  </a:lnTo>
                  <a:lnTo>
                    <a:pt x="5122" y="4971"/>
                  </a:lnTo>
                  <a:lnTo>
                    <a:pt x="5087" y="4882"/>
                  </a:lnTo>
                  <a:lnTo>
                    <a:pt x="5290" y="4632"/>
                  </a:lnTo>
                  <a:lnTo>
                    <a:pt x="5198" y="4443"/>
                  </a:lnTo>
                  <a:lnTo>
                    <a:pt x="5268" y="4394"/>
                  </a:lnTo>
                  <a:lnTo>
                    <a:pt x="5293" y="4294"/>
                  </a:lnTo>
                  <a:lnTo>
                    <a:pt x="5058" y="4548"/>
                  </a:lnTo>
                  <a:lnTo>
                    <a:pt x="4962" y="4535"/>
                  </a:lnTo>
                  <a:lnTo>
                    <a:pt x="4884" y="4362"/>
                  </a:lnTo>
                  <a:lnTo>
                    <a:pt x="4719" y="4795"/>
                  </a:lnTo>
                  <a:lnTo>
                    <a:pt x="4567" y="4660"/>
                  </a:lnTo>
                  <a:lnTo>
                    <a:pt x="4630" y="4245"/>
                  </a:lnTo>
                  <a:lnTo>
                    <a:pt x="4586" y="4410"/>
                  </a:lnTo>
                  <a:lnTo>
                    <a:pt x="4464" y="4437"/>
                  </a:lnTo>
                  <a:lnTo>
                    <a:pt x="4307" y="4196"/>
                  </a:lnTo>
                  <a:lnTo>
                    <a:pt x="4301" y="4017"/>
                  </a:lnTo>
                  <a:lnTo>
                    <a:pt x="3955" y="3540"/>
                  </a:lnTo>
                  <a:lnTo>
                    <a:pt x="4410" y="2481"/>
                  </a:lnTo>
                  <a:lnTo>
                    <a:pt x="4584" y="2483"/>
                  </a:lnTo>
                  <a:lnTo>
                    <a:pt x="4485" y="2426"/>
                  </a:lnTo>
                  <a:lnTo>
                    <a:pt x="4651" y="2334"/>
                  </a:lnTo>
                  <a:lnTo>
                    <a:pt x="4794" y="2397"/>
                  </a:lnTo>
                  <a:lnTo>
                    <a:pt x="4957" y="2339"/>
                  </a:lnTo>
                  <a:lnTo>
                    <a:pt x="4846" y="2336"/>
                  </a:lnTo>
                  <a:lnTo>
                    <a:pt x="4957" y="2301"/>
                  </a:lnTo>
                  <a:lnTo>
                    <a:pt x="4954" y="2074"/>
                  </a:lnTo>
                  <a:lnTo>
                    <a:pt x="5068" y="2100"/>
                  </a:lnTo>
                  <a:lnTo>
                    <a:pt x="5593" y="1594"/>
                  </a:lnTo>
                  <a:lnTo>
                    <a:pt x="5710" y="1353"/>
                  </a:lnTo>
                  <a:lnTo>
                    <a:pt x="6268" y="1005"/>
                  </a:lnTo>
                  <a:lnTo>
                    <a:pt x="6067" y="461"/>
                  </a:lnTo>
                  <a:lnTo>
                    <a:pt x="6200" y="428"/>
                  </a:lnTo>
                  <a:lnTo>
                    <a:pt x="6544" y="0"/>
                  </a:lnTo>
                  <a:lnTo>
                    <a:pt x="6867" y="477"/>
                  </a:lnTo>
                  <a:lnTo>
                    <a:pt x="6921" y="439"/>
                  </a:lnTo>
                  <a:lnTo>
                    <a:pt x="6942" y="531"/>
                  </a:lnTo>
                  <a:lnTo>
                    <a:pt x="7156" y="607"/>
                  </a:lnTo>
                  <a:lnTo>
                    <a:pt x="7341" y="1789"/>
                  </a:lnTo>
                  <a:lnTo>
                    <a:pt x="7592" y="2318"/>
                  </a:lnTo>
                  <a:lnTo>
                    <a:pt x="7736" y="2914"/>
                  </a:lnTo>
                  <a:lnTo>
                    <a:pt x="7904" y="3041"/>
                  </a:lnTo>
                  <a:lnTo>
                    <a:pt x="7856" y="3250"/>
                  </a:lnTo>
                  <a:lnTo>
                    <a:pt x="7936" y="3285"/>
                  </a:lnTo>
                  <a:lnTo>
                    <a:pt x="7958" y="3193"/>
                  </a:lnTo>
                  <a:lnTo>
                    <a:pt x="8890" y="3645"/>
                  </a:lnTo>
                  <a:lnTo>
                    <a:pt x="9212" y="4271"/>
                  </a:lnTo>
                  <a:lnTo>
                    <a:pt x="9367" y="4350"/>
                  </a:lnTo>
                  <a:lnTo>
                    <a:pt x="9439" y="4508"/>
                  </a:lnTo>
                  <a:lnTo>
                    <a:pt x="9699" y="4635"/>
                  </a:lnTo>
                  <a:lnTo>
                    <a:pt x="9472" y="4887"/>
                  </a:lnTo>
                  <a:lnTo>
                    <a:pt x="9594" y="5226"/>
                  </a:lnTo>
                  <a:lnTo>
                    <a:pt x="10079" y="5920"/>
                  </a:lnTo>
                  <a:lnTo>
                    <a:pt x="10106" y="6012"/>
                  </a:lnTo>
                  <a:lnTo>
                    <a:pt x="10079" y="6113"/>
                  </a:lnTo>
                  <a:lnTo>
                    <a:pt x="10058" y="5991"/>
                  </a:lnTo>
                  <a:lnTo>
                    <a:pt x="9916" y="5917"/>
                  </a:lnTo>
                  <a:lnTo>
                    <a:pt x="9708" y="5963"/>
                  </a:lnTo>
                  <a:lnTo>
                    <a:pt x="9426" y="5681"/>
                  </a:lnTo>
                  <a:lnTo>
                    <a:pt x="8963" y="5765"/>
                  </a:lnTo>
                  <a:lnTo>
                    <a:pt x="8809" y="5706"/>
                  </a:lnTo>
                  <a:lnTo>
                    <a:pt x="8665" y="5795"/>
                  </a:lnTo>
                  <a:lnTo>
                    <a:pt x="8838" y="5760"/>
                  </a:lnTo>
                  <a:lnTo>
                    <a:pt x="8988" y="5852"/>
                  </a:lnTo>
                  <a:lnTo>
                    <a:pt x="9396" y="5763"/>
                  </a:lnTo>
                  <a:lnTo>
                    <a:pt x="9551" y="5996"/>
                  </a:lnTo>
                  <a:lnTo>
                    <a:pt x="10239" y="6533"/>
                  </a:lnTo>
                  <a:lnTo>
                    <a:pt x="10488" y="7281"/>
                  </a:lnTo>
                  <a:lnTo>
                    <a:pt x="10450" y="7446"/>
                  </a:lnTo>
                  <a:lnTo>
                    <a:pt x="10176" y="7669"/>
                  </a:lnTo>
                  <a:lnTo>
                    <a:pt x="9936" y="8015"/>
                  </a:lnTo>
                  <a:lnTo>
                    <a:pt x="10093" y="8002"/>
                  </a:lnTo>
                  <a:lnTo>
                    <a:pt x="10336" y="8254"/>
                  </a:lnTo>
                  <a:lnTo>
                    <a:pt x="10469" y="8229"/>
                  </a:lnTo>
                  <a:lnTo>
                    <a:pt x="10570" y="8321"/>
                  </a:lnTo>
                  <a:lnTo>
                    <a:pt x="10777" y="7799"/>
                  </a:lnTo>
                  <a:lnTo>
                    <a:pt x="11049" y="7704"/>
                  </a:lnTo>
                  <a:lnTo>
                    <a:pt x="11602" y="7753"/>
                  </a:lnTo>
                  <a:lnTo>
                    <a:pt x="11520" y="7717"/>
                  </a:lnTo>
                  <a:lnTo>
                    <a:pt x="12246" y="7915"/>
                  </a:lnTo>
                  <a:lnTo>
                    <a:pt x="12772" y="8333"/>
                  </a:lnTo>
                  <a:lnTo>
                    <a:pt x="12931" y="9002"/>
                  </a:lnTo>
                  <a:lnTo>
                    <a:pt x="12723" y="9609"/>
                  </a:lnTo>
                  <a:lnTo>
                    <a:pt x="12668" y="10135"/>
                  </a:lnTo>
                  <a:lnTo>
                    <a:pt x="12484" y="10214"/>
                  </a:lnTo>
                  <a:lnTo>
                    <a:pt x="12262" y="10545"/>
                  </a:lnTo>
                  <a:lnTo>
                    <a:pt x="12138" y="10400"/>
                  </a:lnTo>
                  <a:lnTo>
                    <a:pt x="11954" y="10314"/>
                  </a:lnTo>
                  <a:lnTo>
                    <a:pt x="12153" y="10504"/>
                  </a:lnTo>
                  <a:lnTo>
                    <a:pt x="11809" y="10528"/>
                  </a:lnTo>
                  <a:lnTo>
                    <a:pt x="12176" y="10530"/>
                  </a:lnTo>
                  <a:lnTo>
                    <a:pt x="12043" y="10729"/>
                  </a:lnTo>
                  <a:lnTo>
                    <a:pt x="12189" y="10710"/>
                  </a:lnTo>
                  <a:lnTo>
                    <a:pt x="12178" y="10813"/>
                  </a:lnTo>
                  <a:lnTo>
                    <a:pt x="11826" y="11019"/>
                  </a:lnTo>
                  <a:lnTo>
                    <a:pt x="11672" y="10837"/>
                  </a:lnTo>
                  <a:lnTo>
                    <a:pt x="11501" y="11111"/>
                  </a:lnTo>
                  <a:lnTo>
                    <a:pt x="11203" y="11197"/>
                  </a:lnTo>
                  <a:lnTo>
                    <a:pt x="11312" y="11268"/>
                  </a:lnTo>
                  <a:lnTo>
                    <a:pt x="11595" y="11116"/>
                  </a:lnTo>
                  <a:lnTo>
                    <a:pt x="11604" y="11545"/>
                  </a:lnTo>
                  <a:lnTo>
                    <a:pt x="11347" y="11721"/>
                  </a:lnTo>
                  <a:lnTo>
                    <a:pt x="10808" y="11805"/>
                  </a:lnTo>
                  <a:lnTo>
                    <a:pt x="10688" y="11953"/>
                  </a:lnTo>
                  <a:lnTo>
                    <a:pt x="10945" y="11838"/>
                  </a:lnTo>
                  <a:lnTo>
                    <a:pt x="11222" y="11867"/>
                  </a:lnTo>
                  <a:lnTo>
                    <a:pt x="11274" y="11951"/>
                  </a:lnTo>
                  <a:lnTo>
                    <a:pt x="11016" y="12035"/>
                  </a:lnTo>
                  <a:lnTo>
                    <a:pt x="11027" y="12106"/>
                  </a:lnTo>
                  <a:lnTo>
                    <a:pt x="11263" y="12121"/>
                  </a:lnTo>
                  <a:lnTo>
                    <a:pt x="11282" y="12027"/>
                  </a:lnTo>
                  <a:lnTo>
                    <a:pt x="11352" y="12174"/>
                  </a:lnTo>
                  <a:lnTo>
                    <a:pt x="11723" y="12203"/>
                  </a:lnTo>
                  <a:lnTo>
                    <a:pt x="12487" y="12049"/>
                  </a:lnTo>
                  <a:lnTo>
                    <a:pt x="12514" y="12182"/>
                  </a:lnTo>
                  <a:lnTo>
                    <a:pt x="12416" y="12236"/>
                  </a:lnTo>
                  <a:lnTo>
                    <a:pt x="12482" y="12626"/>
                  </a:lnTo>
                  <a:lnTo>
                    <a:pt x="12405" y="12775"/>
                  </a:lnTo>
                  <a:lnTo>
                    <a:pt x="11845" y="13047"/>
                  </a:lnTo>
                  <a:lnTo>
                    <a:pt x="11745" y="13215"/>
                  </a:lnTo>
                  <a:lnTo>
                    <a:pt x="11775" y="13391"/>
                  </a:lnTo>
                  <a:lnTo>
                    <a:pt x="11396" y="13371"/>
                  </a:lnTo>
                  <a:lnTo>
                    <a:pt x="11159" y="13580"/>
                  </a:lnTo>
                  <a:lnTo>
                    <a:pt x="10713" y="13705"/>
                  </a:lnTo>
                  <a:lnTo>
                    <a:pt x="10553" y="13908"/>
                  </a:lnTo>
                  <a:lnTo>
                    <a:pt x="9602" y="13702"/>
                  </a:lnTo>
                  <a:lnTo>
                    <a:pt x="8751" y="13867"/>
                  </a:lnTo>
                  <a:lnTo>
                    <a:pt x="8697" y="13997"/>
                  </a:lnTo>
                  <a:lnTo>
                    <a:pt x="8497" y="13887"/>
                  </a:lnTo>
                  <a:lnTo>
                    <a:pt x="8565" y="13783"/>
                  </a:lnTo>
                  <a:lnTo>
                    <a:pt x="8432" y="13689"/>
                  </a:lnTo>
                  <a:lnTo>
                    <a:pt x="8289" y="13691"/>
                  </a:lnTo>
                  <a:lnTo>
                    <a:pt x="8183" y="13865"/>
                  </a:lnTo>
                  <a:lnTo>
                    <a:pt x="8205" y="13691"/>
                  </a:lnTo>
                  <a:lnTo>
                    <a:pt x="8040" y="13694"/>
                  </a:lnTo>
                  <a:lnTo>
                    <a:pt x="8109" y="13762"/>
                  </a:lnTo>
                  <a:lnTo>
                    <a:pt x="8063" y="13865"/>
                  </a:lnTo>
                  <a:lnTo>
                    <a:pt x="7509" y="13493"/>
                  </a:lnTo>
                  <a:lnTo>
                    <a:pt x="7774" y="13816"/>
                  </a:lnTo>
                  <a:lnTo>
                    <a:pt x="7411" y="13928"/>
                  </a:lnTo>
                  <a:lnTo>
                    <a:pt x="7349" y="14043"/>
                  </a:lnTo>
                  <a:lnTo>
                    <a:pt x="7115" y="13987"/>
                  </a:lnTo>
                  <a:lnTo>
                    <a:pt x="6829" y="14025"/>
                  </a:lnTo>
                  <a:lnTo>
                    <a:pt x="6685" y="14125"/>
                  </a:lnTo>
                  <a:lnTo>
                    <a:pt x="6511" y="13989"/>
                  </a:lnTo>
                  <a:lnTo>
                    <a:pt x="6436" y="14101"/>
                  </a:lnTo>
                  <a:lnTo>
                    <a:pt x="6517" y="14063"/>
                  </a:lnTo>
                  <a:lnTo>
                    <a:pt x="6664" y="14163"/>
                  </a:lnTo>
                  <a:lnTo>
                    <a:pt x="6641" y="14369"/>
                  </a:lnTo>
                  <a:lnTo>
                    <a:pt x="5881" y="14247"/>
                  </a:lnTo>
                  <a:lnTo>
                    <a:pt x="5772" y="14356"/>
                  </a:lnTo>
                  <a:lnTo>
                    <a:pt x="5783" y="14572"/>
                  </a:lnTo>
                  <a:lnTo>
                    <a:pt x="5731" y="14399"/>
                  </a:lnTo>
                  <a:lnTo>
                    <a:pt x="5366" y="14111"/>
                  </a:lnTo>
                  <a:lnTo>
                    <a:pt x="5066" y="13997"/>
                  </a:lnTo>
                  <a:lnTo>
                    <a:pt x="4372" y="14149"/>
                  </a:lnTo>
                  <a:lnTo>
                    <a:pt x="4179" y="14307"/>
                  </a:lnTo>
                  <a:lnTo>
                    <a:pt x="4011" y="14134"/>
                  </a:lnTo>
                  <a:lnTo>
                    <a:pt x="4064" y="14323"/>
                  </a:lnTo>
                  <a:lnTo>
                    <a:pt x="3930" y="14567"/>
                  </a:lnTo>
                  <a:lnTo>
                    <a:pt x="3960" y="14738"/>
                  </a:lnTo>
                  <a:lnTo>
                    <a:pt x="3838" y="14808"/>
                  </a:lnTo>
                  <a:lnTo>
                    <a:pt x="3957" y="14887"/>
                  </a:lnTo>
                  <a:lnTo>
                    <a:pt x="3884" y="15038"/>
                  </a:lnTo>
                  <a:lnTo>
                    <a:pt x="3809" y="15017"/>
                  </a:lnTo>
                  <a:lnTo>
                    <a:pt x="3697" y="15136"/>
                  </a:lnTo>
                  <a:lnTo>
                    <a:pt x="3641" y="15389"/>
                  </a:lnTo>
                  <a:lnTo>
                    <a:pt x="3413" y="15407"/>
                  </a:lnTo>
                  <a:lnTo>
                    <a:pt x="3118" y="15096"/>
                  </a:lnTo>
                  <a:lnTo>
                    <a:pt x="2969" y="15163"/>
                  </a:lnTo>
                  <a:lnTo>
                    <a:pt x="2866" y="14954"/>
                  </a:lnTo>
                  <a:lnTo>
                    <a:pt x="2744" y="14895"/>
                  </a:lnTo>
                  <a:lnTo>
                    <a:pt x="2744" y="14895"/>
                  </a:lnTo>
                  <a:close/>
                  <a:moveTo>
                    <a:pt x="11314" y="12078"/>
                  </a:moveTo>
                  <a:lnTo>
                    <a:pt x="11350" y="11943"/>
                  </a:lnTo>
                  <a:lnTo>
                    <a:pt x="11658" y="12111"/>
                  </a:lnTo>
                  <a:lnTo>
                    <a:pt x="11404" y="12154"/>
                  </a:lnTo>
                  <a:lnTo>
                    <a:pt x="11314" y="12078"/>
                  </a:lnTo>
                  <a:lnTo>
                    <a:pt x="11314" y="12078"/>
                  </a:lnTo>
                  <a:close/>
                  <a:moveTo>
                    <a:pt x="8292" y="13843"/>
                  </a:moveTo>
                  <a:lnTo>
                    <a:pt x="8397" y="13729"/>
                  </a:lnTo>
                  <a:lnTo>
                    <a:pt x="8435" y="13862"/>
                  </a:lnTo>
                  <a:lnTo>
                    <a:pt x="8292" y="13843"/>
                  </a:lnTo>
                  <a:lnTo>
                    <a:pt x="8292" y="13843"/>
                  </a:lnTo>
                  <a:close/>
                  <a:moveTo>
                    <a:pt x="8223" y="14127"/>
                  </a:moveTo>
                  <a:lnTo>
                    <a:pt x="8040" y="14358"/>
                  </a:lnTo>
                  <a:lnTo>
                    <a:pt x="7844" y="14417"/>
                  </a:lnTo>
                  <a:lnTo>
                    <a:pt x="7482" y="14180"/>
                  </a:lnTo>
                  <a:lnTo>
                    <a:pt x="7335" y="14211"/>
                  </a:lnTo>
                  <a:lnTo>
                    <a:pt x="7444" y="14073"/>
                  </a:lnTo>
                  <a:lnTo>
                    <a:pt x="7812" y="13892"/>
                  </a:lnTo>
                  <a:lnTo>
                    <a:pt x="8162" y="14014"/>
                  </a:lnTo>
                  <a:lnTo>
                    <a:pt x="8223" y="14127"/>
                  </a:lnTo>
                  <a:lnTo>
                    <a:pt x="8223" y="14127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3D38EE31-2C1D-8D2F-F701-E405AAE36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0575" y="30163"/>
              <a:ext cx="2279650" cy="3876675"/>
            </a:xfrm>
            <a:custGeom>
              <a:avLst/>
              <a:gdLst>
                <a:gd name="T0" fmla="*/ 9801 w 10050"/>
                <a:gd name="T1" fmla="*/ 456 h 17096"/>
                <a:gd name="T2" fmla="*/ 9676 w 10050"/>
                <a:gd name="T3" fmla="*/ 521 h 17096"/>
                <a:gd name="T4" fmla="*/ 9489 w 10050"/>
                <a:gd name="T5" fmla="*/ 1866 h 17096"/>
                <a:gd name="T6" fmla="*/ 9383 w 10050"/>
                <a:gd name="T7" fmla="*/ 1675 h 17096"/>
                <a:gd name="T8" fmla="*/ 9110 w 10050"/>
                <a:gd name="T9" fmla="*/ 1586 h 17096"/>
                <a:gd name="T10" fmla="*/ 9085 w 10050"/>
                <a:gd name="T11" fmla="*/ 865 h 17096"/>
                <a:gd name="T12" fmla="*/ 9694 w 10050"/>
                <a:gd name="T13" fmla="*/ 1104 h 17096"/>
                <a:gd name="T14" fmla="*/ 5886 w 10050"/>
                <a:gd name="T15" fmla="*/ 16161 h 17096"/>
                <a:gd name="T16" fmla="*/ 4556 w 10050"/>
                <a:gd name="T17" fmla="*/ 16367 h 17096"/>
                <a:gd name="T18" fmla="*/ 3455 w 10050"/>
                <a:gd name="T19" fmla="*/ 15996 h 17096"/>
                <a:gd name="T20" fmla="*/ 3904 w 10050"/>
                <a:gd name="T21" fmla="*/ 13542 h 17096"/>
                <a:gd name="T22" fmla="*/ 3866 w 10050"/>
                <a:gd name="T23" fmla="*/ 13424 h 17096"/>
                <a:gd name="T24" fmla="*/ 3170 w 10050"/>
                <a:gd name="T25" fmla="*/ 13261 h 17096"/>
                <a:gd name="T26" fmla="*/ 3012 w 10050"/>
                <a:gd name="T27" fmla="*/ 13705 h 17096"/>
                <a:gd name="T28" fmla="*/ 2821 w 10050"/>
                <a:gd name="T29" fmla="*/ 12882 h 17096"/>
                <a:gd name="T30" fmla="*/ 3172 w 10050"/>
                <a:gd name="T31" fmla="*/ 11892 h 17096"/>
                <a:gd name="T32" fmla="*/ 2628 w 10050"/>
                <a:gd name="T33" fmla="*/ 11770 h 17096"/>
                <a:gd name="T34" fmla="*/ 2154 w 10050"/>
                <a:gd name="T35" fmla="*/ 11301 h 17096"/>
                <a:gd name="T36" fmla="*/ 2454 w 10050"/>
                <a:gd name="T37" fmla="*/ 10772 h 17096"/>
                <a:gd name="T38" fmla="*/ 3270 w 10050"/>
                <a:gd name="T39" fmla="*/ 10230 h 17096"/>
                <a:gd name="T40" fmla="*/ 3061 w 10050"/>
                <a:gd name="T41" fmla="*/ 9510 h 17096"/>
                <a:gd name="T42" fmla="*/ 2775 w 10050"/>
                <a:gd name="T43" fmla="*/ 8571 h 17096"/>
                <a:gd name="T44" fmla="*/ 3636 w 10050"/>
                <a:gd name="T45" fmla="*/ 8197 h 17096"/>
                <a:gd name="T46" fmla="*/ 3582 w 10050"/>
                <a:gd name="T47" fmla="*/ 7105 h 17096"/>
                <a:gd name="T48" fmla="*/ 4006 w 10050"/>
                <a:gd name="T49" fmla="*/ 6284 h 17096"/>
                <a:gd name="T50" fmla="*/ 5171 w 10050"/>
                <a:gd name="T51" fmla="*/ 6308 h 17096"/>
                <a:gd name="T52" fmla="*/ 6363 w 10050"/>
                <a:gd name="T53" fmla="*/ 7135 h 17096"/>
                <a:gd name="T54" fmla="*/ 5759 w 10050"/>
                <a:gd name="T55" fmla="*/ 8252 h 17096"/>
                <a:gd name="T56" fmla="*/ 5036 w 10050"/>
                <a:gd name="T57" fmla="*/ 9222 h 17096"/>
                <a:gd name="T58" fmla="*/ 7024 w 10050"/>
                <a:gd name="T59" fmla="*/ 8698 h 17096"/>
                <a:gd name="T60" fmla="*/ 6756 w 10050"/>
                <a:gd name="T61" fmla="*/ 12152 h 17096"/>
                <a:gd name="T62" fmla="*/ 6582 w 10050"/>
                <a:gd name="T63" fmla="*/ 13223 h 17096"/>
                <a:gd name="T64" fmla="*/ 8165 w 10050"/>
                <a:gd name="T65" fmla="*/ 13649 h 17096"/>
                <a:gd name="T66" fmla="*/ 7522 w 10050"/>
                <a:gd name="T67" fmla="*/ 4444 h 17096"/>
                <a:gd name="T68" fmla="*/ 7495 w 10050"/>
                <a:gd name="T69" fmla="*/ 4798 h 17096"/>
                <a:gd name="T70" fmla="*/ 6431 w 10050"/>
                <a:gd name="T71" fmla="*/ 5058 h 17096"/>
                <a:gd name="T72" fmla="*/ 7331 w 10050"/>
                <a:gd name="T73" fmla="*/ 5338 h 17096"/>
                <a:gd name="T74" fmla="*/ 7125 w 10050"/>
                <a:gd name="T75" fmla="*/ 4478 h 17096"/>
                <a:gd name="T76" fmla="*/ 6816 w 10050"/>
                <a:gd name="T77" fmla="*/ 4584 h 17096"/>
                <a:gd name="T78" fmla="*/ 6756 w 10050"/>
                <a:gd name="T79" fmla="*/ 5644 h 17096"/>
                <a:gd name="T80" fmla="*/ 3243 w 10050"/>
                <a:gd name="T81" fmla="*/ 14058 h 17096"/>
                <a:gd name="T82" fmla="*/ 1498 w 10050"/>
                <a:gd name="T83" fmla="*/ 9029 h 17096"/>
                <a:gd name="T84" fmla="*/ 2138 w 10050"/>
                <a:gd name="T85" fmla="*/ 9368 h 17096"/>
                <a:gd name="T86" fmla="*/ 2347 w 10050"/>
                <a:gd name="T87" fmla="*/ 10396 h 17096"/>
                <a:gd name="T88" fmla="*/ 1875 w 10050"/>
                <a:gd name="T89" fmla="*/ 9772 h 17096"/>
                <a:gd name="T90" fmla="*/ 2652 w 10050"/>
                <a:gd name="T91" fmla="*/ 12114 h 17096"/>
                <a:gd name="T92" fmla="*/ 2013 w 10050"/>
                <a:gd name="T93" fmla="*/ 12231 h 17096"/>
                <a:gd name="T94" fmla="*/ 2801 w 10050"/>
                <a:gd name="T95" fmla="*/ 12027 h 17096"/>
                <a:gd name="T96" fmla="*/ 2688 w 10050"/>
                <a:gd name="T97" fmla="*/ 12952 h 17096"/>
                <a:gd name="T98" fmla="*/ 1162 w 10050"/>
                <a:gd name="T99" fmla="*/ 7873 h 17096"/>
                <a:gd name="T100" fmla="*/ 1230 w 10050"/>
                <a:gd name="T101" fmla="*/ 7026 h 17096"/>
                <a:gd name="T102" fmla="*/ 2156 w 10050"/>
                <a:gd name="T103" fmla="*/ 7092 h 17096"/>
                <a:gd name="T104" fmla="*/ 1842 w 10050"/>
                <a:gd name="T105" fmla="*/ 7756 h 17096"/>
                <a:gd name="T106" fmla="*/ 1192 w 10050"/>
                <a:gd name="T107" fmla="*/ 8240 h 17096"/>
                <a:gd name="T108" fmla="*/ 1680 w 10050"/>
                <a:gd name="T109" fmla="*/ 13708 h 17096"/>
                <a:gd name="T110" fmla="*/ 1669 w 10050"/>
                <a:gd name="T111" fmla="*/ 10420 h 17096"/>
                <a:gd name="T112" fmla="*/ 1363 w 10050"/>
                <a:gd name="T113" fmla="*/ 6980 h 17096"/>
                <a:gd name="T114" fmla="*/ 810 w 10050"/>
                <a:gd name="T115" fmla="*/ 8726 h 17096"/>
                <a:gd name="T116" fmla="*/ 491 w 10050"/>
                <a:gd name="T117" fmla="*/ 8512 h 17096"/>
                <a:gd name="T118" fmla="*/ 399 w 10050"/>
                <a:gd name="T119" fmla="*/ 8983 h 17096"/>
                <a:gd name="T120" fmla="*/ 288 w 10050"/>
                <a:gd name="T121" fmla="*/ 9257 h 17096"/>
                <a:gd name="T122" fmla="*/ 282 w 10050"/>
                <a:gd name="T123" fmla="*/ 10380 h 17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50" h="17096">
                  <a:moveTo>
                    <a:pt x="10050" y="649"/>
                  </a:moveTo>
                  <a:lnTo>
                    <a:pt x="9895" y="768"/>
                  </a:lnTo>
                  <a:lnTo>
                    <a:pt x="9819" y="611"/>
                  </a:lnTo>
                  <a:lnTo>
                    <a:pt x="10050" y="649"/>
                  </a:lnTo>
                  <a:lnTo>
                    <a:pt x="10050" y="649"/>
                  </a:lnTo>
                  <a:close/>
                  <a:moveTo>
                    <a:pt x="9801" y="456"/>
                  </a:moveTo>
                  <a:lnTo>
                    <a:pt x="9887" y="8"/>
                  </a:lnTo>
                  <a:lnTo>
                    <a:pt x="9879" y="163"/>
                  </a:lnTo>
                  <a:lnTo>
                    <a:pt x="9966" y="0"/>
                  </a:lnTo>
                  <a:lnTo>
                    <a:pt x="10020" y="28"/>
                  </a:lnTo>
                  <a:lnTo>
                    <a:pt x="9974" y="451"/>
                  </a:lnTo>
                  <a:lnTo>
                    <a:pt x="9801" y="456"/>
                  </a:lnTo>
                  <a:lnTo>
                    <a:pt x="9801" y="456"/>
                  </a:lnTo>
                  <a:close/>
                  <a:moveTo>
                    <a:pt x="9676" y="521"/>
                  </a:moveTo>
                  <a:lnTo>
                    <a:pt x="9709" y="957"/>
                  </a:lnTo>
                  <a:lnTo>
                    <a:pt x="9602" y="927"/>
                  </a:lnTo>
                  <a:lnTo>
                    <a:pt x="9608" y="990"/>
                  </a:lnTo>
                  <a:lnTo>
                    <a:pt x="9510" y="884"/>
                  </a:lnTo>
                  <a:lnTo>
                    <a:pt x="9492" y="624"/>
                  </a:lnTo>
                  <a:lnTo>
                    <a:pt x="9548" y="556"/>
                  </a:lnTo>
                  <a:lnTo>
                    <a:pt x="9594" y="651"/>
                  </a:lnTo>
                  <a:lnTo>
                    <a:pt x="9605" y="318"/>
                  </a:lnTo>
                  <a:lnTo>
                    <a:pt x="9741" y="326"/>
                  </a:lnTo>
                  <a:lnTo>
                    <a:pt x="9744" y="591"/>
                  </a:lnTo>
                  <a:lnTo>
                    <a:pt x="9676" y="521"/>
                  </a:lnTo>
                  <a:lnTo>
                    <a:pt x="9676" y="521"/>
                  </a:lnTo>
                  <a:close/>
                  <a:moveTo>
                    <a:pt x="9584" y="1270"/>
                  </a:moveTo>
                  <a:lnTo>
                    <a:pt x="9651" y="1255"/>
                  </a:lnTo>
                  <a:lnTo>
                    <a:pt x="9651" y="1356"/>
                  </a:lnTo>
                  <a:lnTo>
                    <a:pt x="9510" y="1391"/>
                  </a:lnTo>
                  <a:lnTo>
                    <a:pt x="9646" y="1461"/>
                  </a:lnTo>
                  <a:lnTo>
                    <a:pt x="9559" y="1548"/>
                  </a:lnTo>
                  <a:lnTo>
                    <a:pt x="9627" y="1597"/>
                  </a:lnTo>
                  <a:lnTo>
                    <a:pt x="9548" y="1662"/>
                  </a:lnTo>
                  <a:lnTo>
                    <a:pt x="9487" y="1599"/>
                  </a:lnTo>
                  <a:lnTo>
                    <a:pt x="9451" y="1695"/>
                  </a:lnTo>
                  <a:lnTo>
                    <a:pt x="9478" y="1787"/>
                  </a:lnTo>
                  <a:lnTo>
                    <a:pt x="9535" y="1730"/>
                  </a:lnTo>
                  <a:lnTo>
                    <a:pt x="9489" y="1866"/>
                  </a:lnTo>
                  <a:lnTo>
                    <a:pt x="9541" y="1820"/>
                  </a:lnTo>
                  <a:lnTo>
                    <a:pt x="9587" y="1939"/>
                  </a:lnTo>
                  <a:lnTo>
                    <a:pt x="9464" y="2055"/>
                  </a:lnTo>
                  <a:lnTo>
                    <a:pt x="9533" y="2185"/>
                  </a:lnTo>
                  <a:lnTo>
                    <a:pt x="9457" y="2242"/>
                  </a:lnTo>
                  <a:lnTo>
                    <a:pt x="9484" y="2391"/>
                  </a:lnTo>
                  <a:lnTo>
                    <a:pt x="9421" y="2359"/>
                  </a:lnTo>
                  <a:lnTo>
                    <a:pt x="9386" y="2757"/>
                  </a:lnTo>
                  <a:lnTo>
                    <a:pt x="9245" y="2609"/>
                  </a:lnTo>
                  <a:lnTo>
                    <a:pt x="9395" y="2036"/>
                  </a:lnTo>
                  <a:lnTo>
                    <a:pt x="9383" y="1841"/>
                  </a:lnTo>
                  <a:lnTo>
                    <a:pt x="9324" y="1855"/>
                  </a:lnTo>
                  <a:lnTo>
                    <a:pt x="9383" y="1675"/>
                  </a:lnTo>
                  <a:lnTo>
                    <a:pt x="9302" y="1790"/>
                  </a:lnTo>
                  <a:lnTo>
                    <a:pt x="9261" y="1678"/>
                  </a:lnTo>
                  <a:lnTo>
                    <a:pt x="9186" y="1640"/>
                  </a:lnTo>
                  <a:lnTo>
                    <a:pt x="9273" y="1771"/>
                  </a:lnTo>
                  <a:lnTo>
                    <a:pt x="9128" y="1925"/>
                  </a:lnTo>
                  <a:lnTo>
                    <a:pt x="9029" y="1822"/>
                  </a:lnTo>
                  <a:lnTo>
                    <a:pt x="9113" y="1754"/>
                  </a:lnTo>
                  <a:lnTo>
                    <a:pt x="9061" y="1683"/>
                  </a:lnTo>
                  <a:lnTo>
                    <a:pt x="9031" y="1771"/>
                  </a:lnTo>
                  <a:lnTo>
                    <a:pt x="8893" y="1757"/>
                  </a:lnTo>
                  <a:lnTo>
                    <a:pt x="8804" y="1570"/>
                  </a:lnTo>
                  <a:lnTo>
                    <a:pt x="9088" y="1481"/>
                  </a:lnTo>
                  <a:lnTo>
                    <a:pt x="9110" y="1586"/>
                  </a:lnTo>
                  <a:lnTo>
                    <a:pt x="9169" y="1453"/>
                  </a:lnTo>
                  <a:lnTo>
                    <a:pt x="9250" y="1565"/>
                  </a:lnTo>
                  <a:lnTo>
                    <a:pt x="9278" y="1394"/>
                  </a:lnTo>
                  <a:lnTo>
                    <a:pt x="9391" y="1372"/>
                  </a:lnTo>
                  <a:lnTo>
                    <a:pt x="9204" y="1277"/>
                  </a:lnTo>
                  <a:lnTo>
                    <a:pt x="9134" y="995"/>
                  </a:lnTo>
                  <a:lnTo>
                    <a:pt x="9088" y="1090"/>
                  </a:lnTo>
                  <a:lnTo>
                    <a:pt x="9088" y="1014"/>
                  </a:lnTo>
                  <a:lnTo>
                    <a:pt x="8912" y="1023"/>
                  </a:lnTo>
                  <a:lnTo>
                    <a:pt x="9023" y="817"/>
                  </a:lnTo>
                  <a:lnTo>
                    <a:pt x="9120" y="949"/>
                  </a:lnTo>
                  <a:lnTo>
                    <a:pt x="9218" y="939"/>
                  </a:lnTo>
                  <a:lnTo>
                    <a:pt x="9085" y="865"/>
                  </a:lnTo>
                  <a:lnTo>
                    <a:pt x="9166" y="672"/>
                  </a:lnTo>
                  <a:lnTo>
                    <a:pt x="9308" y="711"/>
                  </a:lnTo>
                  <a:lnTo>
                    <a:pt x="9327" y="575"/>
                  </a:lnTo>
                  <a:lnTo>
                    <a:pt x="9283" y="1011"/>
                  </a:lnTo>
                  <a:lnTo>
                    <a:pt x="9340" y="993"/>
                  </a:lnTo>
                  <a:lnTo>
                    <a:pt x="9240" y="1242"/>
                  </a:lnTo>
                  <a:lnTo>
                    <a:pt x="9424" y="1125"/>
                  </a:lnTo>
                  <a:lnTo>
                    <a:pt x="9340" y="1052"/>
                  </a:lnTo>
                  <a:lnTo>
                    <a:pt x="9446" y="977"/>
                  </a:lnTo>
                  <a:lnTo>
                    <a:pt x="9538" y="1161"/>
                  </a:lnTo>
                  <a:lnTo>
                    <a:pt x="9438" y="1215"/>
                  </a:lnTo>
                  <a:lnTo>
                    <a:pt x="9538" y="1277"/>
                  </a:lnTo>
                  <a:lnTo>
                    <a:pt x="9694" y="1104"/>
                  </a:lnTo>
                  <a:lnTo>
                    <a:pt x="9584" y="1270"/>
                  </a:lnTo>
                  <a:lnTo>
                    <a:pt x="9584" y="1270"/>
                  </a:lnTo>
                  <a:close/>
                  <a:moveTo>
                    <a:pt x="9640" y="2060"/>
                  </a:moveTo>
                  <a:lnTo>
                    <a:pt x="9568" y="1887"/>
                  </a:lnTo>
                  <a:lnTo>
                    <a:pt x="9646" y="1830"/>
                  </a:lnTo>
                  <a:lnTo>
                    <a:pt x="9686" y="1901"/>
                  </a:lnTo>
                  <a:lnTo>
                    <a:pt x="9640" y="2060"/>
                  </a:lnTo>
                  <a:lnTo>
                    <a:pt x="9640" y="2060"/>
                  </a:lnTo>
                  <a:close/>
                  <a:moveTo>
                    <a:pt x="6880" y="16036"/>
                  </a:moveTo>
                  <a:lnTo>
                    <a:pt x="6753" y="16026"/>
                  </a:lnTo>
                  <a:lnTo>
                    <a:pt x="6710" y="16215"/>
                  </a:lnTo>
                  <a:lnTo>
                    <a:pt x="6574" y="16250"/>
                  </a:lnTo>
                  <a:lnTo>
                    <a:pt x="5886" y="16161"/>
                  </a:lnTo>
                  <a:lnTo>
                    <a:pt x="5863" y="16470"/>
                  </a:lnTo>
                  <a:lnTo>
                    <a:pt x="5491" y="16540"/>
                  </a:lnTo>
                  <a:lnTo>
                    <a:pt x="5489" y="16454"/>
                  </a:lnTo>
                  <a:lnTo>
                    <a:pt x="5418" y="16568"/>
                  </a:lnTo>
                  <a:lnTo>
                    <a:pt x="5472" y="16622"/>
                  </a:lnTo>
                  <a:lnTo>
                    <a:pt x="5244" y="16762"/>
                  </a:lnTo>
                  <a:lnTo>
                    <a:pt x="5117" y="16766"/>
                  </a:lnTo>
                  <a:lnTo>
                    <a:pt x="5091" y="16592"/>
                  </a:lnTo>
                  <a:lnTo>
                    <a:pt x="4990" y="16752"/>
                  </a:lnTo>
                  <a:lnTo>
                    <a:pt x="4857" y="16601"/>
                  </a:lnTo>
                  <a:lnTo>
                    <a:pt x="4877" y="16492"/>
                  </a:lnTo>
                  <a:lnTo>
                    <a:pt x="4762" y="16563"/>
                  </a:lnTo>
                  <a:lnTo>
                    <a:pt x="4556" y="16367"/>
                  </a:lnTo>
                  <a:lnTo>
                    <a:pt x="4530" y="16535"/>
                  </a:lnTo>
                  <a:lnTo>
                    <a:pt x="4640" y="16682"/>
                  </a:lnTo>
                  <a:lnTo>
                    <a:pt x="4567" y="16996"/>
                  </a:lnTo>
                  <a:lnTo>
                    <a:pt x="4388" y="16934"/>
                  </a:lnTo>
                  <a:lnTo>
                    <a:pt x="4235" y="16719"/>
                  </a:lnTo>
                  <a:lnTo>
                    <a:pt x="3828" y="16454"/>
                  </a:lnTo>
                  <a:lnTo>
                    <a:pt x="3669" y="16617"/>
                  </a:lnTo>
                  <a:lnTo>
                    <a:pt x="3801" y="17096"/>
                  </a:lnTo>
                  <a:lnTo>
                    <a:pt x="3669" y="17037"/>
                  </a:lnTo>
                  <a:lnTo>
                    <a:pt x="3660" y="16828"/>
                  </a:lnTo>
                  <a:lnTo>
                    <a:pt x="3354" y="16397"/>
                  </a:lnTo>
                  <a:lnTo>
                    <a:pt x="3348" y="16039"/>
                  </a:lnTo>
                  <a:lnTo>
                    <a:pt x="3455" y="15996"/>
                  </a:lnTo>
                  <a:lnTo>
                    <a:pt x="3587" y="16324"/>
                  </a:lnTo>
                  <a:lnTo>
                    <a:pt x="3631" y="16256"/>
                  </a:lnTo>
                  <a:lnTo>
                    <a:pt x="3544" y="15996"/>
                  </a:lnTo>
                  <a:lnTo>
                    <a:pt x="3622" y="15684"/>
                  </a:lnTo>
                  <a:lnTo>
                    <a:pt x="3855" y="15470"/>
                  </a:lnTo>
                  <a:lnTo>
                    <a:pt x="3922" y="15171"/>
                  </a:lnTo>
                  <a:lnTo>
                    <a:pt x="4278" y="14730"/>
                  </a:lnTo>
                  <a:lnTo>
                    <a:pt x="4172" y="14592"/>
                  </a:lnTo>
                  <a:lnTo>
                    <a:pt x="4172" y="14423"/>
                  </a:lnTo>
                  <a:lnTo>
                    <a:pt x="3980" y="14326"/>
                  </a:lnTo>
                  <a:lnTo>
                    <a:pt x="3828" y="14123"/>
                  </a:lnTo>
                  <a:lnTo>
                    <a:pt x="3926" y="13993"/>
                  </a:lnTo>
                  <a:lnTo>
                    <a:pt x="3904" y="13542"/>
                  </a:lnTo>
                  <a:lnTo>
                    <a:pt x="4044" y="13442"/>
                  </a:lnTo>
                  <a:lnTo>
                    <a:pt x="4533" y="13542"/>
                  </a:lnTo>
                  <a:lnTo>
                    <a:pt x="4240" y="13440"/>
                  </a:lnTo>
                  <a:lnTo>
                    <a:pt x="3996" y="13101"/>
                  </a:lnTo>
                  <a:lnTo>
                    <a:pt x="4080" y="13350"/>
                  </a:lnTo>
                  <a:lnTo>
                    <a:pt x="3966" y="13356"/>
                  </a:lnTo>
                  <a:lnTo>
                    <a:pt x="3952" y="13139"/>
                  </a:lnTo>
                  <a:lnTo>
                    <a:pt x="4140" y="12760"/>
                  </a:lnTo>
                  <a:lnTo>
                    <a:pt x="3980" y="13012"/>
                  </a:lnTo>
                  <a:lnTo>
                    <a:pt x="3879" y="12854"/>
                  </a:lnTo>
                  <a:lnTo>
                    <a:pt x="3904" y="13348"/>
                  </a:lnTo>
                  <a:lnTo>
                    <a:pt x="3807" y="13326"/>
                  </a:lnTo>
                  <a:lnTo>
                    <a:pt x="3866" y="13424"/>
                  </a:lnTo>
                  <a:lnTo>
                    <a:pt x="3771" y="13646"/>
                  </a:lnTo>
                  <a:lnTo>
                    <a:pt x="3657" y="13629"/>
                  </a:lnTo>
                  <a:lnTo>
                    <a:pt x="3549" y="13277"/>
                  </a:lnTo>
                  <a:lnTo>
                    <a:pt x="3593" y="13580"/>
                  </a:lnTo>
                  <a:lnTo>
                    <a:pt x="3455" y="13386"/>
                  </a:lnTo>
                  <a:lnTo>
                    <a:pt x="3348" y="13592"/>
                  </a:lnTo>
                  <a:lnTo>
                    <a:pt x="3405" y="13765"/>
                  </a:lnTo>
                  <a:lnTo>
                    <a:pt x="3246" y="13676"/>
                  </a:lnTo>
                  <a:lnTo>
                    <a:pt x="3216" y="13299"/>
                  </a:lnTo>
                  <a:lnTo>
                    <a:pt x="3438" y="12968"/>
                  </a:lnTo>
                  <a:lnTo>
                    <a:pt x="3893" y="12551"/>
                  </a:lnTo>
                  <a:lnTo>
                    <a:pt x="3665" y="12676"/>
                  </a:lnTo>
                  <a:lnTo>
                    <a:pt x="3170" y="13261"/>
                  </a:lnTo>
                  <a:lnTo>
                    <a:pt x="3056" y="13204"/>
                  </a:lnTo>
                  <a:lnTo>
                    <a:pt x="3029" y="13402"/>
                  </a:lnTo>
                  <a:lnTo>
                    <a:pt x="3218" y="13890"/>
                  </a:lnTo>
                  <a:lnTo>
                    <a:pt x="2931" y="14259"/>
                  </a:lnTo>
                  <a:lnTo>
                    <a:pt x="2978" y="14407"/>
                  </a:lnTo>
                  <a:lnTo>
                    <a:pt x="2752" y="14852"/>
                  </a:lnTo>
                  <a:lnTo>
                    <a:pt x="2836" y="15044"/>
                  </a:lnTo>
                  <a:lnTo>
                    <a:pt x="2685" y="15183"/>
                  </a:lnTo>
                  <a:lnTo>
                    <a:pt x="2425" y="15148"/>
                  </a:lnTo>
                  <a:lnTo>
                    <a:pt x="2425" y="14914"/>
                  </a:lnTo>
                  <a:lnTo>
                    <a:pt x="2550" y="14784"/>
                  </a:lnTo>
                  <a:lnTo>
                    <a:pt x="2637" y="14161"/>
                  </a:lnTo>
                  <a:lnTo>
                    <a:pt x="3012" y="13705"/>
                  </a:lnTo>
                  <a:lnTo>
                    <a:pt x="2777" y="13919"/>
                  </a:lnTo>
                  <a:lnTo>
                    <a:pt x="2688" y="13824"/>
                  </a:lnTo>
                  <a:lnTo>
                    <a:pt x="2674" y="13689"/>
                  </a:lnTo>
                  <a:lnTo>
                    <a:pt x="2844" y="13450"/>
                  </a:lnTo>
                  <a:lnTo>
                    <a:pt x="2683" y="13575"/>
                  </a:lnTo>
                  <a:lnTo>
                    <a:pt x="2650" y="13494"/>
                  </a:lnTo>
                  <a:lnTo>
                    <a:pt x="2861" y="13168"/>
                  </a:lnTo>
                  <a:lnTo>
                    <a:pt x="2637" y="13418"/>
                  </a:lnTo>
                  <a:lnTo>
                    <a:pt x="2859" y="13003"/>
                  </a:lnTo>
                  <a:lnTo>
                    <a:pt x="2928" y="13036"/>
                  </a:lnTo>
                  <a:lnTo>
                    <a:pt x="2894" y="12911"/>
                  </a:lnTo>
                  <a:lnTo>
                    <a:pt x="2978" y="12757"/>
                  </a:lnTo>
                  <a:lnTo>
                    <a:pt x="2821" y="12882"/>
                  </a:lnTo>
                  <a:lnTo>
                    <a:pt x="2907" y="12638"/>
                  </a:lnTo>
                  <a:lnTo>
                    <a:pt x="3012" y="12559"/>
                  </a:lnTo>
                  <a:lnTo>
                    <a:pt x="2859" y="12580"/>
                  </a:lnTo>
                  <a:lnTo>
                    <a:pt x="2899" y="12366"/>
                  </a:lnTo>
                  <a:lnTo>
                    <a:pt x="3094" y="12287"/>
                  </a:lnTo>
                  <a:lnTo>
                    <a:pt x="2958" y="12279"/>
                  </a:lnTo>
                  <a:lnTo>
                    <a:pt x="3091" y="12063"/>
                  </a:lnTo>
                  <a:lnTo>
                    <a:pt x="3473" y="12065"/>
                  </a:lnTo>
                  <a:lnTo>
                    <a:pt x="3619" y="11903"/>
                  </a:lnTo>
                  <a:lnTo>
                    <a:pt x="3708" y="11748"/>
                  </a:lnTo>
                  <a:lnTo>
                    <a:pt x="3486" y="12022"/>
                  </a:lnTo>
                  <a:lnTo>
                    <a:pt x="3216" y="12019"/>
                  </a:lnTo>
                  <a:lnTo>
                    <a:pt x="3172" y="11892"/>
                  </a:lnTo>
                  <a:lnTo>
                    <a:pt x="3099" y="11984"/>
                  </a:lnTo>
                  <a:lnTo>
                    <a:pt x="3151" y="11797"/>
                  </a:lnTo>
                  <a:lnTo>
                    <a:pt x="3256" y="11854"/>
                  </a:lnTo>
                  <a:lnTo>
                    <a:pt x="3438" y="11735"/>
                  </a:lnTo>
                  <a:lnTo>
                    <a:pt x="3234" y="11821"/>
                  </a:lnTo>
                  <a:lnTo>
                    <a:pt x="3172" y="11781"/>
                  </a:lnTo>
                  <a:lnTo>
                    <a:pt x="3335" y="11464"/>
                  </a:lnTo>
                  <a:lnTo>
                    <a:pt x="3830" y="11337"/>
                  </a:lnTo>
                  <a:lnTo>
                    <a:pt x="3578" y="11380"/>
                  </a:lnTo>
                  <a:lnTo>
                    <a:pt x="3463" y="11317"/>
                  </a:lnTo>
                  <a:lnTo>
                    <a:pt x="3654" y="11044"/>
                  </a:lnTo>
                  <a:lnTo>
                    <a:pt x="2769" y="11892"/>
                  </a:lnTo>
                  <a:lnTo>
                    <a:pt x="2628" y="11770"/>
                  </a:lnTo>
                  <a:lnTo>
                    <a:pt x="2666" y="11678"/>
                  </a:lnTo>
                  <a:lnTo>
                    <a:pt x="2593" y="11754"/>
                  </a:lnTo>
                  <a:lnTo>
                    <a:pt x="2504" y="11727"/>
                  </a:lnTo>
                  <a:lnTo>
                    <a:pt x="2281" y="11461"/>
                  </a:lnTo>
                  <a:lnTo>
                    <a:pt x="2398" y="11434"/>
                  </a:lnTo>
                  <a:lnTo>
                    <a:pt x="2536" y="11518"/>
                  </a:lnTo>
                  <a:lnTo>
                    <a:pt x="2500" y="11421"/>
                  </a:lnTo>
                  <a:lnTo>
                    <a:pt x="2668" y="11320"/>
                  </a:lnTo>
                  <a:lnTo>
                    <a:pt x="2836" y="11385"/>
                  </a:lnTo>
                  <a:lnTo>
                    <a:pt x="2996" y="11353"/>
                  </a:lnTo>
                  <a:lnTo>
                    <a:pt x="2685" y="11284"/>
                  </a:lnTo>
                  <a:lnTo>
                    <a:pt x="2457" y="11380"/>
                  </a:lnTo>
                  <a:lnTo>
                    <a:pt x="2154" y="11301"/>
                  </a:lnTo>
                  <a:lnTo>
                    <a:pt x="2056" y="11347"/>
                  </a:lnTo>
                  <a:lnTo>
                    <a:pt x="1954" y="11200"/>
                  </a:lnTo>
                  <a:lnTo>
                    <a:pt x="2370" y="11070"/>
                  </a:lnTo>
                  <a:lnTo>
                    <a:pt x="2536" y="11185"/>
                  </a:lnTo>
                  <a:lnTo>
                    <a:pt x="2490" y="11078"/>
                  </a:lnTo>
                  <a:lnTo>
                    <a:pt x="2688" y="11090"/>
                  </a:lnTo>
                  <a:lnTo>
                    <a:pt x="2550" y="10960"/>
                  </a:lnTo>
                  <a:lnTo>
                    <a:pt x="2731" y="10925"/>
                  </a:lnTo>
                  <a:lnTo>
                    <a:pt x="2844" y="10854"/>
                  </a:lnTo>
                  <a:lnTo>
                    <a:pt x="2714" y="10900"/>
                  </a:lnTo>
                  <a:lnTo>
                    <a:pt x="2658" y="10879"/>
                  </a:lnTo>
                  <a:lnTo>
                    <a:pt x="2736" y="10788"/>
                  </a:lnTo>
                  <a:lnTo>
                    <a:pt x="2454" y="10772"/>
                  </a:lnTo>
                  <a:lnTo>
                    <a:pt x="2561" y="10762"/>
                  </a:lnTo>
                  <a:lnTo>
                    <a:pt x="2606" y="10496"/>
                  </a:lnTo>
                  <a:lnTo>
                    <a:pt x="2726" y="10423"/>
                  </a:lnTo>
                  <a:lnTo>
                    <a:pt x="2864" y="10561"/>
                  </a:lnTo>
                  <a:lnTo>
                    <a:pt x="2996" y="10556"/>
                  </a:lnTo>
                  <a:lnTo>
                    <a:pt x="3073" y="10504"/>
                  </a:lnTo>
                  <a:lnTo>
                    <a:pt x="2910" y="10528"/>
                  </a:lnTo>
                  <a:lnTo>
                    <a:pt x="2810" y="10377"/>
                  </a:lnTo>
                  <a:lnTo>
                    <a:pt x="2691" y="10350"/>
                  </a:lnTo>
                  <a:lnTo>
                    <a:pt x="2701" y="10284"/>
                  </a:lnTo>
                  <a:lnTo>
                    <a:pt x="2905" y="10146"/>
                  </a:lnTo>
                  <a:lnTo>
                    <a:pt x="3032" y="10233"/>
                  </a:lnTo>
                  <a:lnTo>
                    <a:pt x="3270" y="10230"/>
                  </a:lnTo>
                  <a:lnTo>
                    <a:pt x="3058" y="10220"/>
                  </a:lnTo>
                  <a:lnTo>
                    <a:pt x="2856" y="10065"/>
                  </a:lnTo>
                  <a:lnTo>
                    <a:pt x="3027" y="9772"/>
                  </a:lnTo>
                  <a:lnTo>
                    <a:pt x="3279" y="9889"/>
                  </a:lnTo>
                  <a:lnTo>
                    <a:pt x="3142" y="9748"/>
                  </a:lnTo>
                  <a:lnTo>
                    <a:pt x="3241" y="9640"/>
                  </a:lnTo>
                  <a:lnTo>
                    <a:pt x="3029" y="9742"/>
                  </a:lnTo>
                  <a:lnTo>
                    <a:pt x="2805" y="9675"/>
                  </a:lnTo>
                  <a:lnTo>
                    <a:pt x="2926" y="9525"/>
                  </a:lnTo>
                  <a:lnTo>
                    <a:pt x="2986" y="9563"/>
                  </a:lnTo>
                  <a:lnTo>
                    <a:pt x="3157" y="9490"/>
                  </a:lnTo>
                  <a:lnTo>
                    <a:pt x="3243" y="9355"/>
                  </a:lnTo>
                  <a:lnTo>
                    <a:pt x="3061" y="9510"/>
                  </a:lnTo>
                  <a:lnTo>
                    <a:pt x="2950" y="9471"/>
                  </a:lnTo>
                  <a:lnTo>
                    <a:pt x="2986" y="9355"/>
                  </a:lnTo>
                  <a:lnTo>
                    <a:pt x="2848" y="9507"/>
                  </a:lnTo>
                  <a:lnTo>
                    <a:pt x="2696" y="9512"/>
                  </a:lnTo>
                  <a:lnTo>
                    <a:pt x="2706" y="9271"/>
                  </a:lnTo>
                  <a:lnTo>
                    <a:pt x="2622" y="9122"/>
                  </a:lnTo>
                  <a:lnTo>
                    <a:pt x="2685" y="8889"/>
                  </a:lnTo>
                  <a:lnTo>
                    <a:pt x="2969" y="9095"/>
                  </a:lnTo>
                  <a:lnTo>
                    <a:pt x="2953" y="9035"/>
                  </a:lnTo>
                  <a:lnTo>
                    <a:pt x="3165" y="9019"/>
                  </a:lnTo>
                  <a:lnTo>
                    <a:pt x="2945" y="9000"/>
                  </a:lnTo>
                  <a:lnTo>
                    <a:pt x="2744" y="8718"/>
                  </a:lnTo>
                  <a:lnTo>
                    <a:pt x="2775" y="8571"/>
                  </a:lnTo>
                  <a:lnTo>
                    <a:pt x="2950" y="8542"/>
                  </a:lnTo>
                  <a:lnTo>
                    <a:pt x="2764" y="8438"/>
                  </a:lnTo>
                  <a:lnTo>
                    <a:pt x="2767" y="8189"/>
                  </a:lnTo>
                  <a:lnTo>
                    <a:pt x="2823" y="8097"/>
                  </a:lnTo>
                  <a:lnTo>
                    <a:pt x="2937" y="8100"/>
                  </a:lnTo>
                  <a:lnTo>
                    <a:pt x="2983" y="8316"/>
                  </a:lnTo>
                  <a:lnTo>
                    <a:pt x="3058" y="8379"/>
                  </a:lnTo>
                  <a:lnTo>
                    <a:pt x="3099" y="8214"/>
                  </a:lnTo>
                  <a:lnTo>
                    <a:pt x="3007" y="8032"/>
                  </a:lnTo>
                  <a:lnTo>
                    <a:pt x="3073" y="7942"/>
                  </a:lnTo>
                  <a:lnTo>
                    <a:pt x="3246" y="8154"/>
                  </a:lnTo>
                  <a:lnTo>
                    <a:pt x="3359" y="8013"/>
                  </a:lnTo>
                  <a:lnTo>
                    <a:pt x="3636" y="8197"/>
                  </a:lnTo>
                  <a:lnTo>
                    <a:pt x="3394" y="7988"/>
                  </a:lnTo>
                  <a:lnTo>
                    <a:pt x="3435" y="7921"/>
                  </a:lnTo>
                  <a:lnTo>
                    <a:pt x="3855" y="8247"/>
                  </a:lnTo>
                  <a:lnTo>
                    <a:pt x="3646" y="7991"/>
                  </a:lnTo>
                  <a:lnTo>
                    <a:pt x="3677" y="7886"/>
                  </a:lnTo>
                  <a:lnTo>
                    <a:pt x="3359" y="7674"/>
                  </a:lnTo>
                  <a:lnTo>
                    <a:pt x="3338" y="7525"/>
                  </a:lnTo>
                  <a:lnTo>
                    <a:pt x="3549" y="7577"/>
                  </a:lnTo>
                  <a:lnTo>
                    <a:pt x="3562" y="7398"/>
                  </a:lnTo>
                  <a:lnTo>
                    <a:pt x="3646" y="7366"/>
                  </a:lnTo>
                  <a:lnTo>
                    <a:pt x="3519" y="7265"/>
                  </a:lnTo>
                  <a:lnTo>
                    <a:pt x="3443" y="7040"/>
                  </a:lnTo>
                  <a:lnTo>
                    <a:pt x="3582" y="7105"/>
                  </a:lnTo>
                  <a:lnTo>
                    <a:pt x="3825" y="7032"/>
                  </a:lnTo>
                  <a:lnTo>
                    <a:pt x="4105" y="7178"/>
                  </a:lnTo>
                  <a:lnTo>
                    <a:pt x="4036" y="7097"/>
                  </a:lnTo>
                  <a:lnTo>
                    <a:pt x="4120" y="7064"/>
                  </a:lnTo>
                  <a:lnTo>
                    <a:pt x="3939" y="7067"/>
                  </a:lnTo>
                  <a:lnTo>
                    <a:pt x="3774" y="6801"/>
                  </a:lnTo>
                  <a:lnTo>
                    <a:pt x="3825" y="6633"/>
                  </a:lnTo>
                  <a:lnTo>
                    <a:pt x="4004" y="6717"/>
                  </a:lnTo>
                  <a:lnTo>
                    <a:pt x="3891" y="6639"/>
                  </a:lnTo>
                  <a:lnTo>
                    <a:pt x="3963" y="6534"/>
                  </a:lnTo>
                  <a:lnTo>
                    <a:pt x="4042" y="6585"/>
                  </a:lnTo>
                  <a:lnTo>
                    <a:pt x="3891" y="6387"/>
                  </a:lnTo>
                  <a:lnTo>
                    <a:pt x="4006" y="6284"/>
                  </a:lnTo>
                  <a:lnTo>
                    <a:pt x="4074" y="6056"/>
                  </a:lnTo>
                  <a:lnTo>
                    <a:pt x="4291" y="6129"/>
                  </a:lnTo>
                  <a:lnTo>
                    <a:pt x="4307" y="6351"/>
                  </a:lnTo>
                  <a:lnTo>
                    <a:pt x="4378" y="6127"/>
                  </a:lnTo>
                  <a:lnTo>
                    <a:pt x="4541" y="6275"/>
                  </a:lnTo>
                  <a:lnTo>
                    <a:pt x="4380" y="6568"/>
                  </a:lnTo>
                  <a:lnTo>
                    <a:pt x="4648" y="6229"/>
                  </a:lnTo>
                  <a:lnTo>
                    <a:pt x="4806" y="6259"/>
                  </a:lnTo>
                  <a:lnTo>
                    <a:pt x="4874" y="6373"/>
                  </a:lnTo>
                  <a:lnTo>
                    <a:pt x="4765" y="6580"/>
                  </a:lnTo>
                  <a:lnTo>
                    <a:pt x="4992" y="6338"/>
                  </a:lnTo>
                  <a:lnTo>
                    <a:pt x="5150" y="6384"/>
                  </a:lnTo>
                  <a:lnTo>
                    <a:pt x="5171" y="6308"/>
                  </a:lnTo>
                  <a:lnTo>
                    <a:pt x="5374" y="6289"/>
                  </a:lnTo>
                  <a:lnTo>
                    <a:pt x="5453" y="6197"/>
                  </a:lnTo>
                  <a:lnTo>
                    <a:pt x="5642" y="6287"/>
                  </a:lnTo>
                  <a:lnTo>
                    <a:pt x="6076" y="6127"/>
                  </a:lnTo>
                  <a:lnTo>
                    <a:pt x="6412" y="6208"/>
                  </a:lnTo>
                  <a:lnTo>
                    <a:pt x="6345" y="6053"/>
                  </a:lnTo>
                  <a:lnTo>
                    <a:pt x="6401" y="5997"/>
                  </a:lnTo>
                  <a:lnTo>
                    <a:pt x="6450" y="6078"/>
                  </a:lnTo>
                  <a:lnTo>
                    <a:pt x="6911" y="6107"/>
                  </a:lnTo>
                  <a:lnTo>
                    <a:pt x="6745" y="6457"/>
                  </a:lnTo>
                  <a:lnTo>
                    <a:pt x="6848" y="6611"/>
                  </a:lnTo>
                  <a:lnTo>
                    <a:pt x="6661" y="6964"/>
                  </a:lnTo>
                  <a:lnTo>
                    <a:pt x="6363" y="7135"/>
                  </a:lnTo>
                  <a:lnTo>
                    <a:pt x="6169" y="7398"/>
                  </a:lnTo>
                  <a:lnTo>
                    <a:pt x="5437" y="8021"/>
                  </a:lnTo>
                  <a:lnTo>
                    <a:pt x="5321" y="7940"/>
                  </a:lnTo>
                  <a:lnTo>
                    <a:pt x="5456" y="8097"/>
                  </a:lnTo>
                  <a:lnTo>
                    <a:pt x="5420" y="8209"/>
                  </a:lnTo>
                  <a:lnTo>
                    <a:pt x="4995" y="8209"/>
                  </a:lnTo>
                  <a:lnTo>
                    <a:pt x="4862" y="8079"/>
                  </a:lnTo>
                  <a:lnTo>
                    <a:pt x="4982" y="8240"/>
                  </a:lnTo>
                  <a:lnTo>
                    <a:pt x="5128" y="8224"/>
                  </a:lnTo>
                  <a:lnTo>
                    <a:pt x="5372" y="8344"/>
                  </a:lnTo>
                  <a:lnTo>
                    <a:pt x="5458" y="8281"/>
                  </a:lnTo>
                  <a:lnTo>
                    <a:pt x="5556" y="8379"/>
                  </a:lnTo>
                  <a:lnTo>
                    <a:pt x="5759" y="8252"/>
                  </a:lnTo>
                  <a:lnTo>
                    <a:pt x="5440" y="8685"/>
                  </a:lnTo>
                  <a:lnTo>
                    <a:pt x="5310" y="8585"/>
                  </a:lnTo>
                  <a:lnTo>
                    <a:pt x="5171" y="8693"/>
                  </a:lnTo>
                  <a:lnTo>
                    <a:pt x="4984" y="8715"/>
                  </a:lnTo>
                  <a:lnTo>
                    <a:pt x="4803" y="8921"/>
                  </a:lnTo>
                  <a:lnTo>
                    <a:pt x="4776" y="8991"/>
                  </a:lnTo>
                  <a:lnTo>
                    <a:pt x="5120" y="8731"/>
                  </a:lnTo>
                  <a:lnTo>
                    <a:pt x="5275" y="8782"/>
                  </a:lnTo>
                  <a:lnTo>
                    <a:pt x="5407" y="8705"/>
                  </a:lnTo>
                  <a:lnTo>
                    <a:pt x="5255" y="9003"/>
                  </a:lnTo>
                  <a:lnTo>
                    <a:pt x="5020" y="9070"/>
                  </a:lnTo>
                  <a:lnTo>
                    <a:pt x="5101" y="9111"/>
                  </a:lnTo>
                  <a:lnTo>
                    <a:pt x="5036" y="9222"/>
                  </a:lnTo>
                  <a:lnTo>
                    <a:pt x="5114" y="9238"/>
                  </a:lnTo>
                  <a:lnTo>
                    <a:pt x="5359" y="9067"/>
                  </a:lnTo>
                  <a:lnTo>
                    <a:pt x="5288" y="8983"/>
                  </a:lnTo>
                  <a:lnTo>
                    <a:pt x="5654" y="8975"/>
                  </a:lnTo>
                  <a:lnTo>
                    <a:pt x="5973" y="8794"/>
                  </a:lnTo>
                  <a:lnTo>
                    <a:pt x="5940" y="8848"/>
                  </a:lnTo>
                  <a:lnTo>
                    <a:pt x="6022" y="8851"/>
                  </a:lnTo>
                  <a:lnTo>
                    <a:pt x="5995" y="8777"/>
                  </a:lnTo>
                  <a:lnTo>
                    <a:pt x="6106" y="8797"/>
                  </a:lnTo>
                  <a:lnTo>
                    <a:pt x="6174" y="8655"/>
                  </a:lnTo>
                  <a:lnTo>
                    <a:pt x="6296" y="8631"/>
                  </a:lnTo>
                  <a:lnTo>
                    <a:pt x="6848" y="8791"/>
                  </a:lnTo>
                  <a:lnTo>
                    <a:pt x="7024" y="8698"/>
                  </a:lnTo>
                  <a:lnTo>
                    <a:pt x="7739" y="8802"/>
                  </a:lnTo>
                  <a:lnTo>
                    <a:pt x="8381" y="8710"/>
                  </a:lnTo>
                  <a:lnTo>
                    <a:pt x="8631" y="8957"/>
                  </a:lnTo>
                  <a:lnTo>
                    <a:pt x="8733" y="9276"/>
                  </a:lnTo>
                  <a:lnTo>
                    <a:pt x="8409" y="9770"/>
                  </a:lnTo>
                  <a:lnTo>
                    <a:pt x="8276" y="10168"/>
                  </a:lnTo>
                  <a:lnTo>
                    <a:pt x="8305" y="10322"/>
                  </a:lnTo>
                  <a:lnTo>
                    <a:pt x="8096" y="10694"/>
                  </a:lnTo>
                  <a:lnTo>
                    <a:pt x="8096" y="10887"/>
                  </a:lnTo>
                  <a:lnTo>
                    <a:pt x="7731" y="11337"/>
                  </a:lnTo>
                  <a:lnTo>
                    <a:pt x="7596" y="11775"/>
                  </a:lnTo>
                  <a:lnTo>
                    <a:pt x="7265" y="12111"/>
                  </a:lnTo>
                  <a:lnTo>
                    <a:pt x="6756" y="12152"/>
                  </a:lnTo>
                  <a:lnTo>
                    <a:pt x="6483" y="12380"/>
                  </a:lnTo>
                  <a:lnTo>
                    <a:pt x="6350" y="12383"/>
                  </a:lnTo>
                  <a:lnTo>
                    <a:pt x="6493" y="12412"/>
                  </a:lnTo>
                  <a:lnTo>
                    <a:pt x="7027" y="12139"/>
                  </a:lnTo>
                  <a:lnTo>
                    <a:pt x="7151" y="12226"/>
                  </a:lnTo>
                  <a:lnTo>
                    <a:pt x="7094" y="12396"/>
                  </a:lnTo>
                  <a:lnTo>
                    <a:pt x="7148" y="12453"/>
                  </a:lnTo>
                  <a:lnTo>
                    <a:pt x="7492" y="12626"/>
                  </a:lnTo>
                  <a:lnTo>
                    <a:pt x="7382" y="12778"/>
                  </a:lnTo>
                  <a:lnTo>
                    <a:pt x="7138" y="12887"/>
                  </a:lnTo>
                  <a:lnTo>
                    <a:pt x="6894" y="12835"/>
                  </a:lnTo>
                  <a:lnTo>
                    <a:pt x="6640" y="13060"/>
                  </a:lnTo>
                  <a:lnTo>
                    <a:pt x="6582" y="13223"/>
                  </a:lnTo>
                  <a:lnTo>
                    <a:pt x="6304" y="13318"/>
                  </a:lnTo>
                  <a:lnTo>
                    <a:pt x="5797" y="13242"/>
                  </a:lnTo>
                  <a:lnTo>
                    <a:pt x="5545" y="13066"/>
                  </a:lnTo>
                  <a:lnTo>
                    <a:pt x="5797" y="13348"/>
                  </a:lnTo>
                  <a:lnTo>
                    <a:pt x="6320" y="13410"/>
                  </a:lnTo>
                  <a:lnTo>
                    <a:pt x="6707" y="13549"/>
                  </a:lnTo>
                  <a:lnTo>
                    <a:pt x="6924" y="13488"/>
                  </a:lnTo>
                  <a:lnTo>
                    <a:pt x="7108" y="13242"/>
                  </a:lnTo>
                  <a:lnTo>
                    <a:pt x="7398" y="13250"/>
                  </a:lnTo>
                  <a:lnTo>
                    <a:pt x="7477" y="13402"/>
                  </a:lnTo>
                  <a:lnTo>
                    <a:pt x="7593" y="13383"/>
                  </a:lnTo>
                  <a:lnTo>
                    <a:pt x="7902" y="13592"/>
                  </a:lnTo>
                  <a:lnTo>
                    <a:pt x="8165" y="13649"/>
                  </a:lnTo>
                  <a:lnTo>
                    <a:pt x="8343" y="13952"/>
                  </a:lnTo>
                  <a:lnTo>
                    <a:pt x="7999" y="14380"/>
                  </a:lnTo>
                  <a:lnTo>
                    <a:pt x="7866" y="14413"/>
                  </a:lnTo>
                  <a:lnTo>
                    <a:pt x="8083" y="14936"/>
                  </a:lnTo>
                  <a:lnTo>
                    <a:pt x="7813" y="15174"/>
                  </a:lnTo>
                  <a:lnTo>
                    <a:pt x="7668" y="15171"/>
                  </a:lnTo>
                  <a:lnTo>
                    <a:pt x="7509" y="15305"/>
                  </a:lnTo>
                  <a:lnTo>
                    <a:pt x="7392" y="15546"/>
                  </a:lnTo>
                  <a:lnTo>
                    <a:pt x="6880" y="16036"/>
                  </a:lnTo>
                  <a:lnTo>
                    <a:pt x="6880" y="16036"/>
                  </a:lnTo>
                  <a:close/>
                  <a:moveTo>
                    <a:pt x="7729" y="4348"/>
                  </a:moveTo>
                  <a:lnTo>
                    <a:pt x="7663" y="4475"/>
                  </a:lnTo>
                  <a:lnTo>
                    <a:pt x="7522" y="4444"/>
                  </a:lnTo>
                  <a:lnTo>
                    <a:pt x="7398" y="4587"/>
                  </a:lnTo>
                  <a:lnTo>
                    <a:pt x="7536" y="4386"/>
                  </a:lnTo>
                  <a:lnTo>
                    <a:pt x="7515" y="4310"/>
                  </a:lnTo>
                  <a:lnTo>
                    <a:pt x="7642" y="4272"/>
                  </a:lnTo>
                  <a:lnTo>
                    <a:pt x="7582" y="4386"/>
                  </a:lnTo>
                  <a:lnTo>
                    <a:pt x="7798" y="4240"/>
                  </a:lnTo>
                  <a:lnTo>
                    <a:pt x="7823" y="4332"/>
                  </a:lnTo>
                  <a:lnTo>
                    <a:pt x="7729" y="4348"/>
                  </a:lnTo>
                  <a:lnTo>
                    <a:pt x="7729" y="4348"/>
                  </a:lnTo>
                  <a:close/>
                  <a:moveTo>
                    <a:pt x="7528" y="4918"/>
                  </a:moveTo>
                  <a:lnTo>
                    <a:pt x="7507" y="4823"/>
                  </a:lnTo>
                  <a:lnTo>
                    <a:pt x="7403" y="4872"/>
                  </a:lnTo>
                  <a:lnTo>
                    <a:pt x="7495" y="4798"/>
                  </a:lnTo>
                  <a:lnTo>
                    <a:pt x="7433" y="4689"/>
                  </a:lnTo>
                  <a:lnTo>
                    <a:pt x="7490" y="4671"/>
                  </a:lnTo>
                  <a:lnTo>
                    <a:pt x="7647" y="4861"/>
                  </a:lnTo>
                  <a:lnTo>
                    <a:pt x="7528" y="4918"/>
                  </a:lnTo>
                  <a:lnTo>
                    <a:pt x="7528" y="4918"/>
                  </a:lnTo>
                  <a:close/>
                  <a:moveTo>
                    <a:pt x="7331" y="5338"/>
                  </a:moveTo>
                  <a:lnTo>
                    <a:pt x="7178" y="5440"/>
                  </a:lnTo>
                  <a:lnTo>
                    <a:pt x="6978" y="5224"/>
                  </a:lnTo>
                  <a:lnTo>
                    <a:pt x="6661" y="5340"/>
                  </a:lnTo>
                  <a:lnTo>
                    <a:pt x="6631" y="5002"/>
                  </a:lnTo>
                  <a:lnTo>
                    <a:pt x="6574" y="5191"/>
                  </a:lnTo>
                  <a:lnTo>
                    <a:pt x="6490" y="5224"/>
                  </a:lnTo>
                  <a:lnTo>
                    <a:pt x="6431" y="5058"/>
                  </a:lnTo>
                  <a:lnTo>
                    <a:pt x="6498" y="4752"/>
                  </a:lnTo>
                  <a:lnTo>
                    <a:pt x="6631" y="4698"/>
                  </a:lnTo>
                  <a:lnTo>
                    <a:pt x="6837" y="4758"/>
                  </a:lnTo>
                  <a:lnTo>
                    <a:pt x="6964" y="4948"/>
                  </a:lnTo>
                  <a:lnTo>
                    <a:pt x="6767" y="5096"/>
                  </a:lnTo>
                  <a:lnTo>
                    <a:pt x="7048" y="5083"/>
                  </a:lnTo>
                  <a:lnTo>
                    <a:pt x="7146" y="5186"/>
                  </a:lnTo>
                  <a:lnTo>
                    <a:pt x="7265" y="5142"/>
                  </a:lnTo>
                  <a:lnTo>
                    <a:pt x="7184" y="5254"/>
                  </a:lnTo>
                  <a:lnTo>
                    <a:pt x="7244" y="5322"/>
                  </a:lnTo>
                  <a:lnTo>
                    <a:pt x="7244" y="5238"/>
                  </a:lnTo>
                  <a:lnTo>
                    <a:pt x="7360" y="5210"/>
                  </a:lnTo>
                  <a:lnTo>
                    <a:pt x="7331" y="5338"/>
                  </a:lnTo>
                  <a:lnTo>
                    <a:pt x="7331" y="5338"/>
                  </a:lnTo>
                  <a:close/>
                  <a:moveTo>
                    <a:pt x="7201" y="4630"/>
                  </a:moveTo>
                  <a:lnTo>
                    <a:pt x="7278" y="4419"/>
                  </a:lnTo>
                  <a:lnTo>
                    <a:pt x="7349" y="4498"/>
                  </a:lnTo>
                  <a:lnTo>
                    <a:pt x="7336" y="4706"/>
                  </a:lnTo>
                  <a:lnTo>
                    <a:pt x="7270" y="4725"/>
                  </a:lnTo>
                  <a:lnTo>
                    <a:pt x="7201" y="4630"/>
                  </a:lnTo>
                  <a:lnTo>
                    <a:pt x="7201" y="4630"/>
                  </a:lnTo>
                  <a:close/>
                  <a:moveTo>
                    <a:pt x="6859" y="4188"/>
                  </a:moveTo>
                  <a:lnTo>
                    <a:pt x="7043" y="4137"/>
                  </a:lnTo>
                  <a:lnTo>
                    <a:pt x="6984" y="4229"/>
                  </a:lnTo>
                  <a:lnTo>
                    <a:pt x="7203" y="4419"/>
                  </a:lnTo>
                  <a:lnTo>
                    <a:pt x="7125" y="4478"/>
                  </a:lnTo>
                  <a:lnTo>
                    <a:pt x="7079" y="4332"/>
                  </a:lnTo>
                  <a:lnTo>
                    <a:pt x="6954" y="4362"/>
                  </a:lnTo>
                  <a:lnTo>
                    <a:pt x="6859" y="4188"/>
                  </a:lnTo>
                  <a:lnTo>
                    <a:pt x="6859" y="4188"/>
                  </a:lnTo>
                  <a:close/>
                  <a:moveTo>
                    <a:pt x="7114" y="5579"/>
                  </a:moveTo>
                  <a:lnTo>
                    <a:pt x="7071" y="5809"/>
                  </a:lnTo>
                  <a:lnTo>
                    <a:pt x="7030" y="5858"/>
                  </a:lnTo>
                  <a:lnTo>
                    <a:pt x="6924" y="5631"/>
                  </a:lnTo>
                  <a:lnTo>
                    <a:pt x="6992" y="5612"/>
                  </a:lnTo>
                  <a:lnTo>
                    <a:pt x="6894" y="5592"/>
                  </a:lnTo>
                  <a:lnTo>
                    <a:pt x="7114" y="5579"/>
                  </a:lnTo>
                  <a:lnTo>
                    <a:pt x="7114" y="5579"/>
                  </a:lnTo>
                  <a:close/>
                  <a:moveTo>
                    <a:pt x="6816" y="4584"/>
                  </a:moveTo>
                  <a:lnTo>
                    <a:pt x="7027" y="4608"/>
                  </a:lnTo>
                  <a:lnTo>
                    <a:pt x="6995" y="4744"/>
                  </a:lnTo>
                  <a:lnTo>
                    <a:pt x="6829" y="4717"/>
                  </a:lnTo>
                  <a:lnTo>
                    <a:pt x="6816" y="4584"/>
                  </a:lnTo>
                  <a:lnTo>
                    <a:pt x="6816" y="4584"/>
                  </a:lnTo>
                  <a:close/>
                  <a:moveTo>
                    <a:pt x="6506" y="5704"/>
                  </a:moveTo>
                  <a:lnTo>
                    <a:pt x="6406" y="5452"/>
                  </a:lnTo>
                  <a:lnTo>
                    <a:pt x="6333" y="5449"/>
                  </a:lnTo>
                  <a:lnTo>
                    <a:pt x="6452" y="5302"/>
                  </a:lnTo>
                  <a:lnTo>
                    <a:pt x="6597" y="5394"/>
                  </a:lnTo>
                  <a:lnTo>
                    <a:pt x="6699" y="5590"/>
                  </a:lnTo>
                  <a:lnTo>
                    <a:pt x="6588" y="5682"/>
                  </a:lnTo>
                  <a:lnTo>
                    <a:pt x="6756" y="5644"/>
                  </a:lnTo>
                  <a:lnTo>
                    <a:pt x="6506" y="5704"/>
                  </a:lnTo>
                  <a:lnTo>
                    <a:pt x="6506" y="5704"/>
                  </a:lnTo>
                  <a:close/>
                  <a:moveTo>
                    <a:pt x="3646" y="14050"/>
                  </a:moveTo>
                  <a:lnTo>
                    <a:pt x="3440" y="13679"/>
                  </a:lnTo>
                  <a:lnTo>
                    <a:pt x="3470" y="13521"/>
                  </a:lnTo>
                  <a:lnTo>
                    <a:pt x="3671" y="13811"/>
                  </a:lnTo>
                  <a:lnTo>
                    <a:pt x="3646" y="14050"/>
                  </a:lnTo>
                  <a:lnTo>
                    <a:pt x="3646" y="14050"/>
                  </a:lnTo>
                  <a:close/>
                  <a:moveTo>
                    <a:pt x="3486" y="14852"/>
                  </a:moveTo>
                  <a:lnTo>
                    <a:pt x="3330" y="14850"/>
                  </a:lnTo>
                  <a:lnTo>
                    <a:pt x="3134" y="14716"/>
                  </a:lnTo>
                  <a:lnTo>
                    <a:pt x="3083" y="14261"/>
                  </a:lnTo>
                  <a:lnTo>
                    <a:pt x="3243" y="14058"/>
                  </a:lnTo>
                  <a:lnTo>
                    <a:pt x="3394" y="14115"/>
                  </a:lnTo>
                  <a:lnTo>
                    <a:pt x="3468" y="14255"/>
                  </a:lnTo>
                  <a:lnTo>
                    <a:pt x="3539" y="14502"/>
                  </a:lnTo>
                  <a:lnTo>
                    <a:pt x="3495" y="14621"/>
                  </a:lnTo>
                  <a:lnTo>
                    <a:pt x="3568" y="14662"/>
                  </a:lnTo>
                  <a:lnTo>
                    <a:pt x="3486" y="14852"/>
                  </a:lnTo>
                  <a:lnTo>
                    <a:pt x="3486" y="14852"/>
                  </a:lnTo>
                  <a:close/>
                  <a:moveTo>
                    <a:pt x="1374" y="9401"/>
                  </a:moveTo>
                  <a:lnTo>
                    <a:pt x="1263" y="9138"/>
                  </a:lnTo>
                  <a:lnTo>
                    <a:pt x="1353" y="9146"/>
                  </a:lnTo>
                  <a:lnTo>
                    <a:pt x="1358" y="8991"/>
                  </a:lnTo>
                  <a:lnTo>
                    <a:pt x="1523" y="9192"/>
                  </a:lnTo>
                  <a:lnTo>
                    <a:pt x="1498" y="9029"/>
                  </a:lnTo>
                  <a:lnTo>
                    <a:pt x="1596" y="9032"/>
                  </a:lnTo>
                  <a:lnTo>
                    <a:pt x="1472" y="8889"/>
                  </a:lnTo>
                  <a:lnTo>
                    <a:pt x="1504" y="8736"/>
                  </a:lnTo>
                  <a:lnTo>
                    <a:pt x="1745" y="9016"/>
                  </a:lnTo>
                  <a:lnTo>
                    <a:pt x="1812" y="9005"/>
                  </a:lnTo>
                  <a:lnTo>
                    <a:pt x="1773" y="9087"/>
                  </a:lnTo>
                  <a:lnTo>
                    <a:pt x="1842" y="9000"/>
                  </a:lnTo>
                  <a:lnTo>
                    <a:pt x="1964" y="9168"/>
                  </a:lnTo>
                  <a:lnTo>
                    <a:pt x="1842" y="8652"/>
                  </a:lnTo>
                  <a:lnTo>
                    <a:pt x="2008" y="8507"/>
                  </a:lnTo>
                  <a:lnTo>
                    <a:pt x="2222" y="8832"/>
                  </a:lnTo>
                  <a:lnTo>
                    <a:pt x="2232" y="9149"/>
                  </a:lnTo>
                  <a:lnTo>
                    <a:pt x="2138" y="9368"/>
                  </a:lnTo>
                  <a:lnTo>
                    <a:pt x="2230" y="9336"/>
                  </a:lnTo>
                  <a:lnTo>
                    <a:pt x="2260" y="9548"/>
                  </a:lnTo>
                  <a:lnTo>
                    <a:pt x="2173" y="9617"/>
                  </a:lnTo>
                  <a:lnTo>
                    <a:pt x="2336" y="9620"/>
                  </a:lnTo>
                  <a:lnTo>
                    <a:pt x="2281" y="9701"/>
                  </a:lnTo>
                  <a:lnTo>
                    <a:pt x="2387" y="9683"/>
                  </a:lnTo>
                  <a:lnTo>
                    <a:pt x="2541" y="9813"/>
                  </a:lnTo>
                  <a:lnTo>
                    <a:pt x="2744" y="9729"/>
                  </a:lnTo>
                  <a:lnTo>
                    <a:pt x="2923" y="9772"/>
                  </a:lnTo>
                  <a:lnTo>
                    <a:pt x="2891" y="9916"/>
                  </a:lnTo>
                  <a:lnTo>
                    <a:pt x="2706" y="10035"/>
                  </a:lnTo>
                  <a:lnTo>
                    <a:pt x="2457" y="10366"/>
                  </a:lnTo>
                  <a:lnTo>
                    <a:pt x="2347" y="10396"/>
                  </a:lnTo>
                  <a:lnTo>
                    <a:pt x="2392" y="10149"/>
                  </a:lnTo>
                  <a:lnTo>
                    <a:pt x="2614" y="9968"/>
                  </a:lnTo>
                  <a:lnTo>
                    <a:pt x="2400" y="9994"/>
                  </a:lnTo>
                  <a:lnTo>
                    <a:pt x="2324" y="9835"/>
                  </a:lnTo>
                  <a:lnTo>
                    <a:pt x="2349" y="9932"/>
                  </a:lnTo>
                  <a:lnTo>
                    <a:pt x="2240" y="10114"/>
                  </a:lnTo>
                  <a:lnTo>
                    <a:pt x="2214" y="9943"/>
                  </a:lnTo>
                  <a:lnTo>
                    <a:pt x="2140" y="9902"/>
                  </a:lnTo>
                  <a:lnTo>
                    <a:pt x="1903" y="10000"/>
                  </a:lnTo>
                  <a:lnTo>
                    <a:pt x="1972" y="9892"/>
                  </a:lnTo>
                  <a:lnTo>
                    <a:pt x="1867" y="9922"/>
                  </a:lnTo>
                  <a:lnTo>
                    <a:pt x="1821" y="9823"/>
                  </a:lnTo>
                  <a:lnTo>
                    <a:pt x="1875" y="9772"/>
                  </a:lnTo>
                  <a:lnTo>
                    <a:pt x="1783" y="9764"/>
                  </a:lnTo>
                  <a:lnTo>
                    <a:pt x="1682" y="9569"/>
                  </a:lnTo>
                  <a:lnTo>
                    <a:pt x="1786" y="9512"/>
                  </a:lnTo>
                  <a:lnTo>
                    <a:pt x="1921" y="9586"/>
                  </a:lnTo>
                  <a:lnTo>
                    <a:pt x="1718" y="9474"/>
                  </a:lnTo>
                  <a:lnTo>
                    <a:pt x="1710" y="9322"/>
                  </a:lnTo>
                  <a:lnTo>
                    <a:pt x="1634" y="9374"/>
                  </a:lnTo>
                  <a:lnTo>
                    <a:pt x="1631" y="9279"/>
                  </a:lnTo>
                  <a:lnTo>
                    <a:pt x="1542" y="9485"/>
                  </a:lnTo>
                  <a:lnTo>
                    <a:pt x="1374" y="9401"/>
                  </a:lnTo>
                  <a:lnTo>
                    <a:pt x="1374" y="9401"/>
                  </a:lnTo>
                  <a:close/>
                  <a:moveTo>
                    <a:pt x="2780" y="12160"/>
                  </a:moveTo>
                  <a:lnTo>
                    <a:pt x="2652" y="12114"/>
                  </a:lnTo>
                  <a:lnTo>
                    <a:pt x="2582" y="12244"/>
                  </a:lnTo>
                  <a:lnTo>
                    <a:pt x="2706" y="12256"/>
                  </a:lnTo>
                  <a:lnTo>
                    <a:pt x="2536" y="12371"/>
                  </a:lnTo>
                  <a:lnTo>
                    <a:pt x="2428" y="12348"/>
                  </a:lnTo>
                  <a:lnTo>
                    <a:pt x="2444" y="12258"/>
                  </a:lnTo>
                  <a:lnTo>
                    <a:pt x="2138" y="12432"/>
                  </a:lnTo>
                  <a:lnTo>
                    <a:pt x="1735" y="12440"/>
                  </a:lnTo>
                  <a:lnTo>
                    <a:pt x="1682" y="12312"/>
                  </a:lnTo>
                  <a:lnTo>
                    <a:pt x="1735" y="12253"/>
                  </a:lnTo>
                  <a:lnTo>
                    <a:pt x="1865" y="12353"/>
                  </a:lnTo>
                  <a:lnTo>
                    <a:pt x="1862" y="12293"/>
                  </a:lnTo>
                  <a:lnTo>
                    <a:pt x="2222" y="12180"/>
                  </a:lnTo>
                  <a:lnTo>
                    <a:pt x="2013" y="12231"/>
                  </a:lnTo>
                  <a:lnTo>
                    <a:pt x="1942" y="12165"/>
                  </a:lnTo>
                  <a:lnTo>
                    <a:pt x="2070" y="11984"/>
                  </a:lnTo>
                  <a:lnTo>
                    <a:pt x="2265" y="11884"/>
                  </a:lnTo>
                  <a:lnTo>
                    <a:pt x="2073" y="11913"/>
                  </a:lnTo>
                  <a:lnTo>
                    <a:pt x="2008" y="11791"/>
                  </a:lnTo>
                  <a:lnTo>
                    <a:pt x="1810" y="11724"/>
                  </a:lnTo>
                  <a:lnTo>
                    <a:pt x="1794" y="11531"/>
                  </a:lnTo>
                  <a:lnTo>
                    <a:pt x="1940" y="11534"/>
                  </a:lnTo>
                  <a:lnTo>
                    <a:pt x="2067" y="11423"/>
                  </a:lnTo>
                  <a:lnTo>
                    <a:pt x="2206" y="11461"/>
                  </a:lnTo>
                  <a:lnTo>
                    <a:pt x="2333" y="11786"/>
                  </a:lnTo>
                  <a:lnTo>
                    <a:pt x="2587" y="11827"/>
                  </a:lnTo>
                  <a:lnTo>
                    <a:pt x="2801" y="12027"/>
                  </a:lnTo>
                  <a:lnTo>
                    <a:pt x="2739" y="12060"/>
                  </a:lnTo>
                  <a:lnTo>
                    <a:pt x="2780" y="12160"/>
                  </a:lnTo>
                  <a:lnTo>
                    <a:pt x="2780" y="12160"/>
                  </a:lnTo>
                  <a:close/>
                  <a:moveTo>
                    <a:pt x="2688" y="12952"/>
                  </a:moveTo>
                  <a:lnTo>
                    <a:pt x="2219" y="13776"/>
                  </a:lnTo>
                  <a:lnTo>
                    <a:pt x="2119" y="13794"/>
                  </a:lnTo>
                  <a:lnTo>
                    <a:pt x="2046" y="13684"/>
                  </a:lnTo>
                  <a:lnTo>
                    <a:pt x="2062" y="13458"/>
                  </a:lnTo>
                  <a:lnTo>
                    <a:pt x="2365" y="13310"/>
                  </a:lnTo>
                  <a:lnTo>
                    <a:pt x="2217" y="13320"/>
                  </a:lnTo>
                  <a:lnTo>
                    <a:pt x="2219" y="13212"/>
                  </a:lnTo>
                  <a:lnTo>
                    <a:pt x="2655" y="12835"/>
                  </a:lnTo>
                  <a:lnTo>
                    <a:pt x="2688" y="12952"/>
                  </a:lnTo>
                  <a:lnTo>
                    <a:pt x="2688" y="12952"/>
                  </a:lnTo>
                  <a:close/>
                  <a:moveTo>
                    <a:pt x="2322" y="9265"/>
                  </a:moveTo>
                  <a:lnTo>
                    <a:pt x="2423" y="9062"/>
                  </a:lnTo>
                  <a:lnTo>
                    <a:pt x="2425" y="9517"/>
                  </a:lnTo>
                  <a:lnTo>
                    <a:pt x="2324" y="9569"/>
                  </a:lnTo>
                  <a:lnTo>
                    <a:pt x="2322" y="9265"/>
                  </a:lnTo>
                  <a:lnTo>
                    <a:pt x="2322" y="9265"/>
                  </a:lnTo>
                  <a:close/>
                  <a:moveTo>
                    <a:pt x="1035" y="8354"/>
                  </a:moveTo>
                  <a:lnTo>
                    <a:pt x="835" y="8051"/>
                  </a:lnTo>
                  <a:lnTo>
                    <a:pt x="897" y="8125"/>
                  </a:lnTo>
                  <a:lnTo>
                    <a:pt x="1149" y="7988"/>
                  </a:lnTo>
                  <a:lnTo>
                    <a:pt x="1085" y="7911"/>
                  </a:lnTo>
                  <a:lnTo>
                    <a:pt x="1162" y="7873"/>
                  </a:lnTo>
                  <a:lnTo>
                    <a:pt x="1276" y="7904"/>
                  </a:lnTo>
                  <a:lnTo>
                    <a:pt x="1274" y="7810"/>
                  </a:lnTo>
                  <a:lnTo>
                    <a:pt x="884" y="7631"/>
                  </a:lnTo>
                  <a:lnTo>
                    <a:pt x="1157" y="7479"/>
                  </a:lnTo>
                  <a:lnTo>
                    <a:pt x="973" y="7504"/>
                  </a:lnTo>
                  <a:lnTo>
                    <a:pt x="1032" y="7392"/>
                  </a:lnTo>
                  <a:lnTo>
                    <a:pt x="955" y="7436"/>
                  </a:lnTo>
                  <a:lnTo>
                    <a:pt x="908" y="7328"/>
                  </a:lnTo>
                  <a:lnTo>
                    <a:pt x="924" y="7102"/>
                  </a:lnTo>
                  <a:lnTo>
                    <a:pt x="1065" y="7092"/>
                  </a:lnTo>
                  <a:lnTo>
                    <a:pt x="1011" y="7021"/>
                  </a:lnTo>
                  <a:lnTo>
                    <a:pt x="1057" y="6937"/>
                  </a:lnTo>
                  <a:lnTo>
                    <a:pt x="1230" y="7026"/>
                  </a:lnTo>
                  <a:lnTo>
                    <a:pt x="1187" y="7040"/>
                  </a:lnTo>
                  <a:lnTo>
                    <a:pt x="1279" y="7336"/>
                  </a:lnTo>
                  <a:lnTo>
                    <a:pt x="1279" y="7107"/>
                  </a:lnTo>
                  <a:lnTo>
                    <a:pt x="1385" y="7078"/>
                  </a:lnTo>
                  <a:lnTo>
                    <a:pt x="1468" y="7178"/>
                  </a:lnTo>
                  <a:lnTo>
                    <a:pt x="1513" y="7124"/>
                  </a:lnTo>
                  <a:lnTo>
                    <a:pt x="1374" y="6847"/>
                  </a:lnTo>
                  <a:lnTo>
                    <a:pt x="2249" y="6281"/>
                  </a:lnTo>
                  <a:lnTo>
                    <a:pt x="2344" y="6541"/>
                  </a:lnTo>
                  <a:lnTo>
                    <a:pt x="2262" y="6679"/>
                  </a:lnTo>
                  <a:lnTo>
                    <a:pt x="2330" y="6742"/>
                  </a:lnTo>
                  <a:lnTo>
                    <a:pt x="2021" y="7026"/>
                  </a:lnTo>
                  <a:lnTo>
                    <a:pt x="2156" y="7092"/>
                  </a:lnTo>
                  <a:lnTo>
                    <a:pt x="2339" y="6985"/>
                  </a:lnTo>
                  <a:lnTo>
                    <a:pt x="2319" y="7099"/>
                  </a:lnTo>
                  <a:lnTo>
                    <a:pt x="2206" y="7183"/>
                  </a:lnTo>
                  <a:lnTo>
                    <a:pt x="1967" y="7097"/>
                  </a:lnTo>
                  <a:lnTo>
                    <a:pt x="1995" y="7290"/>
                  </a:lnTo>
                  <a:lnTo>
                    <a:pt x="1626" y="7417"/>
                  </a:lnTo>
                  <a:lnTo>
                    <a:pt x="1937" y="7382"/>
                  </a:lnTo>
                  <a:lnTo>
                    <a:pt x="1989" y="7520"/>
                  </a:lnTo>
                  <a:lnTo>
                    <a:pt x="1937" y="7552"/>
                  </a:lnTo>
                  <a:lnTo>
                    <a:pt x="2005" y="7573"/>
                  </a:lnTo>
                  <a:lnTo>
                    <a:pt x="1894" y="7664"/>
                  </a:lnTo>
                  <a:lnTo>
                    <a:pt x="1720" y="7614"/>
                  </a:lnTo>
                  <a:lnTo>
                    <a:pt x="1842" y="7756"/>
                  </a:lnTo>
                  <a:lnTo>
                    <a:pt x="1680" y="7896"/>
                  </a:lnTo>
                  <a:lnTo>
                    <a:pt x="1585" y="7774"/>
                  </a:lnTo>
                  <a:lnTo>
                    <a:pt x="1593" y="7891"/>
                  </a:lnTo>
                  <a:lnTo>
                    <a:pt x="1477" y="7636"/>
                  </a:lnTo>
                  <a:lnTo>
                    <a:pt x="1658" y="7498"/>
                  </a:lnTo>
                  <a:lnTo>
                    <a:pt x="1518" y="7487"/>
                  </a:lnTo>
                  <a:lnTo>
                    <a:pt x="1398" y="7631"/>
                  </a:lnTo>
                  <a:lnTo>
                    <a:pt x="1526" y="7980"/>
                  </a:lnTo>
                  <a:lnTo>
                    <a:pt x="1345" y="7918"/>
                  </a:lnTo>
                  <a:lnTo>
                    <a:pt x="1396" y="8108"/>
                  </a:lnTo>
                  <a:lnTo>
                    <a:pt x="1330" y="8156"/>
                  </a:lnTo>
                  <a:lnTo>
                    <a:pt x="1233" y="8092"/>
                  </a:lnTo>
                  <a:lnTo>
                    <a:pt x="1192" y="8240"/>
                  </a:lnTo>
                  <a:lnTo>
                    <a:pt x="1035" y="8354"/>
                  </a:lnTo>
                  <a:lnTo>
                    <a:pt x="1035" y="8354"/>
                  </a:lnTo>
                  <a:close/>
                  <a:moveTo>
                    <a:pt x="2087" y="14120"/>
                  </a:moveTo>
                  <a:lnTo>
                    <a:pt x="1639" y="14356"/>
                  </a:lnTo>
                  <a:lnTo>
                    <a:pt x="1634" y="14231"/>
                  </a:lnTo>
                  <a:lnTo>
                    <a:pt x="1758" y="14150"/>
                  </a:lnTo>
                  <a:lnTo>
                    <a:pt x="1651" y="13941"/>
                  </a:lnTo>
                  <a:lnTo>
                    <a:pt x="1766" y="13827"/>
                  </a:lnTo>
                  <a:lnTo>
                    <a:pt x="1648" y="13803"/>
                  </a:lnTo>
                  <a:lnTo>
                    <a:pt x="1374" y="14093"/>
                  </a:lnTo>
                  <a:lnTo>
                    <a:pt x="1477" y="13610"/>
                  </a:lnTo>
                  <a:lnTo>
                    <a:pt x="1661" y="13508"/>
                  </a:lnTo>
                  <a:lnTo>
                    <a:pt x="1680" y="13708"/>
                  </a:lnTo>
                  <a:lnTo>
                    <a:pt x="1710" y="13572"/>
                  </a:lnTo>
                  <a:lnTo>
                    <a:pt x="1980" y="13391"/>
                  </a:lnTo>
                  <a:lnTo>
                    <a:pt x="2087" y="14120"/>
                  </a:lnTo>
                  <a:lnTo>
                    <a:pt x="2087" y="14120"/>
                  </a:lnTo>
                  <a:close/>
                  <a:moveTo>
                    <a:pt x="1932" y="12890"/>
                  </a:moveTo>
                  <a:lnTo>
                    <a:pt x="2005" y="12911"/>
                  </a:lnTo>
                  <a:lnTo>
                    <a:pt x="1929" y="13098"/>
                  </a:lnTo>
                  <a:lnTo>
                    <a:pt x="1812" y="13125"/>
                  </a:lnTo>
                  <a:lnTo>
                    <a:pt x="1932" y="12890"/>
                  </a:lnTo>
                  <a:lnTo>
                    <a:pt x="1932" y="12890"/>
                  </a:lnTo>
                  <a:close/>
                  <a:moveTo>
                    <a:pt x="1962" y="10523"/>
                  </a:moveTo>
                  <a:lnTo>
                    <a:pt x="1829" y="10604"/>
                  </a:lnTo>
                  <a:lnTo>
                    <a:pt x="1669" y="10420"/>
                  </a:lnTo>
                  <a:lnTo>
                    <a:pt x="1872" y="10282"/>
                  </a:lnTo>
                  <a:lnTo>
                    <a:pt x="1980" y="10377"/>
                  </a:lnTo>
                  <a:lnTo>
                    <a:pt x="1962" y="10523"/>
                  </a:lnTo>
                  <a:lnTo>
                    <a:pt x="1962" y="10523"/>
                  </a:lnTo>
                  <a:close/>
                  <a:moveTo>
                    <a:pt x="1615" y="11293"/>
                  </a:moveTo>
                  <a:lnTo>
                    <a:pt x="1347" y="11589"/>
                  </a:lnTo>
                  <a:lnTo>
                    <a:pt x="1236" y="11613"/>
                  </a:lnTo>
                  <a:lnTo>
                    <a:pt x="1217" y="11551"/>
                  </a:lnTo>
                  <a:lnTo>
                    <a:pt x="1398" y="11380"/>
                  </a:lnTo>
                  <a:lnTo>
                    <a:pt x="1615" y="11293"/>
                  </a:lnTo>
                  <a:lnTo>
                    <a:pt x="1615" y="11293"/>
                  </a:lnTo>
                  <a:close/>
                  <a:moveTo>
                    <a:pt x="1269" y="6945"/>
                  </a:moveTo>
                  <a:lnTo>
                    <a:pt x="1363" y="6980"/>
                  </a:lnTo>
                  <a:lnTo>
                    <a:pt x="1398" y="7059"/>
                  </a:lnTo>
                  <a:lnTo>
                    <a:pt x="1279" y="7051"/>
                  </a:lnTo>
                  <a:lnTo>
                    <a:pt x="1269" y="6945"/>
                  </a:lnTo>
                  <a:lnTo>
                    <a:pt x="1269" y="6945"/>
                  </a:lnTo>
                  <a:close/>
                  <a:moveTo>
                    <a:pt x="1149" y="11651"/>
                  </a:moveTo>
                  <a:lnTo>
                    <a:pt x="884" y="11920"/>
                  </a:lnTo>
                  <a:lnTo>
                    <a:pt x="762" y="11745"/>
                  </a:lnTo>
                  <a:lnTo>
                    <a:pt x="1149" y="11651"/>
                  </a:lnTo>
                  <a:lnTo>
                    <a:pt x="1149" y="11651"/>
                  </a:lnTo>
                  <a:close/>
                  <a:moveTo>
                    <a:pt x="835" y="8677"/>
                  </a:moveTo>
                  <a:lnTo>
                    <a:pt x="659" y="8583"/>
                  </a:lnTo>
                  <a:lnTo>
                    <a:pt x="738" y="8736"/>
                  </a:lnTo>
                  <a:lnTo>
                    <a:pt x="810" y="8726"/>
                  </a:lnTo>
                  <a:lnTo>
                    <a:pt x="741" y="8807"/>
                  </a:lnTo>
                  <a:lnTo>
                    <a:pt x="496" y="8815"/>
                  </a:lnTo>
                  <a:lnTo>
                    <a:pt x="754" y="8856"/>
                  </a:lnTo>
                  <a:lnTo>
                    <a:pt x="718" y="8948"/>
                  </a:lnTo>
                  <a:lnTo>
                    <a:pt x="599" y="8959"/>
                  </a:lnTo>
                  <a:lnTo>
                    <a:pt x="486" y="8919"/>
                  </a:lnTo>
                  <a:lnTo>
                    <a:pt x="489" y="8815"/>
                  </a:lnTo>
                  <a:lnTo>
                    <a:pt x="160" y="8677"/>
                  </a:lnTo>
                  <a:lnTo>
                    <a:pt x="277" y="8492"/>
                  </a:lnTo>
                  <a:lnTo>
                    <a:pt x="410" y="8504"/>
                  </a:lnTo>
                  <a:lnTo>
                    <a:pt x="390" y="8576"/>
                  </a:lnTo>
                  <a:lnTo>
                    <a:pt x="527" y="8438"/>
                  </a:lnTo>
                  <a:lnTo>
                    <a:pt x="491" y="8512"/>
                  </a:lnTo>
                  <a:lnTo>
                    <a:pt x="599" y="8558"/>
                  </a:lnTo>
                  <a:lnTo>
                    <a:pt x="718" y="8455"/>
                  </a:lnTo>
                  <a:lnTo>
                    <a:pt x="703" y="8547"/>
                  </a:lnTo>
                  <a:lnTo>
                    <a:pt x="871" y="8583"/>
                  </a:lnTo>
                  <a:lnTo>
                    <a:pt x="835" y="8677"/>
                  </a:lnTo>
                  <a:lnTo>
                    <a:pt x="835" y="8677"/>
                  </a:lnTo>
                  <a:close/>
                  <a:moveTo>
                    <a:pt x="399" y="8983"/>
                  </a:moveTo>
                  <a:lnTo>
                    <a:pt x="642" y="9075"/>
                  </a:lnTo>
                  <a:lnTo>
                    <a:pt x="553" y="9135"/>
                  </a:lnTo>
                  <a:lnTo>
                    <a:pt x="626" y="9197"/>
                  </a:lnTo>
                  <a:lnTo>
                    <a:pt x="456" y="9214"/>
                  </a:lnTo>
                  <a:lnTo>
                    <a:pt x="331" y="9100"/>
                  </a:lnTo>
                  <a:lnTo>
                    <a:pt x="399" y="8983"/>
                  </a:lnTo>
                  <a:lnTo>
                    <a:pt x="399" y="8983"/>
                  </a:lnTo>
                  <a:close/>
                  <a:moveTo>
                    <a:pt x="619" y="9510"/>
                  </a:moveTo>
                  <a:lnTo>
                    <a:pt x="512" y="9693"/>
                  </a:lnTo>
                  <a:lnTo>
                    <a:pt x="369" y="9664"/>
                  </a:lnTo>
                  <a:lnTo>
                    <a:pt x="499" y="9851"/>
                  </a:lnTo>
                  <a:lnTo>
                    <a:pt x="472" y="9935"/>
                  </a:lnTo>
                  <a:lnTo>
                    <a:pt x="418" y="9910"/>
                  </a:lnTo>
                  <a:lnTo>
                    <a:pt x="359" y="9927"/>
                  </a:lnTo>
                  <a:lnTo>
                    <a:pt x="548" y="10035"/>
                  </a:lnTo>
                  <a:lnTo>
                    <a:pt x="339" y="10060"/>
                  </a:lnTo>
                  <a:lnTo>
                    <a:pt x="214" y="9670"/>
                  </a:lnTo>
                  <a:lnTo>
                    <a:pt x="328" y="9469"/>
                  </a:lnTo>
                  <a:lnTo>
                    <a:pt x="288" y="9257"/>
                  </a:lnTo>
                  <a:lnTo>
                    <a:pt x="405" y="9209"/>
                  </a:lnTo>
                  <a:lnTo>
                    <a:pt x="532" y="9314"/>
                  </a:lnTo>
                  <a:lnTo>
                    <a:pt x="477" y="9327"/>
                  </a:lnTo>
                  <a:lnTo>
                    <a:pt x="586" y="9393"/>
                  </a:lnTo>
                  <a:lnTo>
                    <a:pt x="542" y="9431"/>
                  </a:lnTo>
                  <a:lnTo>
                    <a:pt x="339" y="9279"/>
                  </a:lnTo>
                  <a:lnTo>
                    <a:pt x="619" y="9510"/>
                  </a:lnTo>
                  <a:lnTo>
                    <a:pt x="619" y="9510"/>
                  </a:lnTo>
                  <a:close/>
                  <a:moveTo>
                    <a:pt x="282" y="10380"/>
                  </a:moveTo>
                  <a:lnTo>
                    <a:pt x="142" y="10477"/>
                  </a:lnTo>
                  <a:lnTo>
                    <a:pt x="0" y="10439"/>
                  </a:lnTo>
                  <a:lnTo>
                    <a:pt x="185" y="10162"/>
                  </a:lnTo>
                  <a:lnTo>
                    <a:pt x="282" y="10380"/>
                  </a:lnTo>
                  <a:lnTo>
                    <a:pt x="282" y="10380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6A11962-F518-AF06-F6ED-5A8946377811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158B0D-447A-9ED1-DB6B-49D80B726D75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DB0A97-D730-3335-725C-03B8E06DF6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3557DC-6037-D5F5-960A-A5A7A60BD31A}"/>
              </a:ext>
            </a:extLst>
          </p:cNvPr>
          <p:cNvGrpSpPr/>
          <p:nvPr/>
        </p:nvGrpSpPr>
        <p:grpSpPr>
          <a:xfrm>
            <a:off x="4784475" y="4561707"/>
            <a:ext cx="2947867" cy="829955"/>
            <a:chOff x="8766553" y="6540711"/>
            <a:chExt cx="2947867" cy="829955"/>
          </a:xfrm>
        </p:grpSpPr>
        <p:sp>
          <p:nvSpPr>
            <p:cNvPr id="44" name="Rectangle 6">
              <a:extLst>
                <a:ext uri="{FF2B5EF4-FFF2-40B4-BE49-F238E27FC236}">
                  <a16:creationId xmlns:a16="http://schemas.microsoft.com/office/drawing/2014/main" id="{2136161C-BE9B-F1D7-0B7C-6AE81643A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CC7D490-8F67-1019-B2B3-BB263933F7CE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Graphic 45" descr="Lights On with solid fill">
              <a:extLst>
                <a:ext uri="{FF2B5EF4-FFF2-40B4-BE49-F238E27FC236}">
                  <a16:creationId xmlns:a16="http://schemas.microsoft.com/office/drawing/2014/main" id="{83B0457F-30F8-428B-3A91-9115BCBA74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50209EE-14B2-6525-6F7C-A86E499EDBF8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EDF16C2-DA9E-7FC0-9BF6-26B6F1FD075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9" name="Graphic 48" descr="Bullseye with solid fill">
              <a:extLst>
                <a:ext uri="{FF2B5EF4-FFF2-40B4-BE49-F238E27FC236}">
                  <a16:creationId xmlns:a16="http://schemas.microsoft.com/office/drawing/2014/main" id="{34C4AF64-7C44-D8E2-C045-30C84E208E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6582AA8-8FB3-A26F-DA8F-5107EFB8813B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69ABEC5-3170-83A6-7749-81149FFAC5C3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Bar graph with upward trend with solid fill">
              <a:extLst>
                <a:ext uri="{FF2B5EF4-FFF2-40B4-BE49-F238E27FC236}">
                  <a16:creationId xmlns:a16="http://schemas.microsoft.com/office/drawing/2014/main" id="{6F094EF6-EB3C-C80F-CD41-6B22788BA0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80BFDC1-27E3-5E94-4D75-BF38B7EF97F7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B4E76BE-E906-3B65-CA97-365FC59381F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Graphic 54" descr="Users with solid fill">
              <a:extLst>
                <a:ext uri="{FF2B5EF4-FFF2-40B4-BE49-F238E27FC236}">
                  <a16:creationId xmlns:a16="http://schemas.microsoft.com/office/drawing/2014/main" id="{822441C7-8AFE-2767-22AD-93177F9860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4CACEC-41F9-A695-BE3D-AA8C28C958C3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5758FD7-FF1B-0CC7-B31C-2036FE316C57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8" name="Graphic 57" descr="Pie chart with solid fill">
              <a:extLst>
                <a:ext uri="{FF2B5EF4-FFF2-40B4-BE49-F238E27FC236}">
                  <a16:creationId xmlns:a16="http://schemas.microsoft.com/office/drawing/2014/main" id="{BDEA3284-E03F-538F-2E50-C19B6E2C54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134F7F8-7C0D-B6A2-4FD7-3D1D77AFD77E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9850A5C-4DD9-87DB-CAA3-528F5FA4709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32AD810-779B-9905-97FE-0C00DDFB64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943DA31-C7FE-DBEC-4349-F372D34A4C40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D4C9126-7BA1-E7DD-7178-DB86A5C5984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514BEA0-4FCC-0342-FD6A-2E4BE012E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DEC72C-FBDF-8409-4C52-45C93B6057D7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05DF7D2-FC7E-6610-5FF6-8AE500B3ACC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4B234C-DCE6-9DDA-2F17-94C48D2FCF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89AAC2A-A3C9-6B3B-E67E-2BAE71306DAA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10B6A854-381E-E25D-9C18-BD602A72CFF6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3F65D91-5D4D-175D-5FC4-314EDF3C2468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29872-7337-CEC3-71B8-6F61BD12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EEAD0-3859-884A-DD43-57B12E248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UK </a:t>
            </a:r>
            <a:r>
              <a:rPr lang="en-US" dirty="0"/>
              <a:t>Insights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EA5D048-A78F-6871-2FCE-94D9BE663CC7}"/>
              </a:ext>
            </a:extLst>
          </p:cNvPr>
          <p:cNvGrpSpPr/>
          <p:nvPr/>
        </p:nvGrpSpPr>
        <p:grpSpPr>
          <a:xfrm>
            <a:off x="7237701" y="211492"/>
            <a:ext cx="3413634" cy="6289664"/>
            <a:chOff x="4251325" y="30163"/>
            <a:chExt cx="3689351" cy="6797675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2EE05F72-0984-CB99-4246-62C558A3DE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51325" y="3463925"/>
              <a:ext cx="998538" cy="796925"/>
            </a:xfrm>
            <a:custGeom>
              <a:avLst/>
              <a:gdLst>
                <a:gd name="T0" fmla="*/ 2411 w 4409"/>
                <a:gd name="T1" fmla="*/ 3087 h 3513"/>
                <a:gd name="T2" fmla="*/ 2039 w 4409"/>
                <a:gd name="T3" fmla="*/ 2759 h 3513"/>
                <a:gd name="T4" fmla="*/ 1847 w 4409"/>
                <a:gd name="T5" fmla="*/ 2368 h 3513"/>
                <a:gd name="T6" fmla="*/ 1589 w 4409"/>
                <a:gd name="T7" fmla="*/ 2875 h 3513"/>
                <a:gd name="T8" fmla="*/ 1365 w 4409"/>
                <a:gd name="T9" fmla="*/ 3130 h 3513"/>
                <a:gd name="T10" fmla="*/ 1298 w 4409"/>
                <a:gd name="T11" fmla="*/ 3046 h 3513"/>
                <a:gd name="T12" fmla="*/ 1151 w 4409"/>
                <a:gd name="T13" fmla="*/ 3060 h 3513"/>
                <a:gd name="T14" fmla="*/ 837 w 4409"/>
                <a:gd name="T15" fmla="*/ 3052 h 3513"/>
                <a:gd name="T16" fmla="*/ 452 w 4409"/>
                <a:gd name="T17" fmla="*/ 2821 h 3513"/>
                <a:gd name="T18" fmla="*/ 322 w 4409"/>
                <a:gd name="T19" fmla="*/ 2561 h 3513"/>
                <a:gd name="T20" fmla="*/ 295 w 4409"/>
                <a:gd name="T21" fmla="*/ 1886 h 3513"/>
                <a:gd name="T22" fmla="*/ 780 w 4409"/>
                <a:gd name="T23" fmla="*/ 1759 h 3513"/>
                <a:gd name="T24" fmla="*/ 566 w 4409"/>
                <a:gd name="T25" fmla="*/ 1663 h 3513"/>
                <a:gd name="T26" fmla="*/ 587 w 4409"/>
                <a:gd name="T27" fmla="*/ 1390 h 3513"/>
                <a:gd name="T28" fmla="*/ 905 w 4409"/>
                <a:gd name="T29" fmla="*/ 1377 h 3513"/>
                <a:gd name="T30" fmla="*/ 1400 w 4409"/>
                <a:gd name="T31" fmla="*/ 628 h 3513"/>
                <a:gd name="T32" fmla="*/ 1596 w 4409"/>
                <a:gd name="T33" fmla="*/ 582 h 3513"/>
                <a:gd name="T34" fmla="*/ 2088 w 4409"/>
                <a:gd name="T35" fmla="*/ 219 h 3513"/>
                <a:gd name="T36" fmla="*/ 2865 w 4409"/>
                <a:gd name="T37" fmla="*/ 124 h 3513"/>
                <a:gd name="T38" fmla="*/ 3421 w 4409"/>
                <a:gd name="T39" fmla="*/ 243 h 3513"/>
                <a:gd name="T40" fmla="*/ 3489 w 4409"/>
                <a:gd name="T41" fmla="*/ 644 h 3513"/>
                <a:gd name="T42" fmla="*/ 3594 w 4409"/>
                <a:gd name="T43" fmla="*/ 907 h 3513"/>
                <a:gd name="T44" fmla="*/ 3865 w 4409"/>
                <a:gd name="T45" fmla="*/ 1368 h 3513"/>
                <a:gd name="T46" fmla="*/ 3873 w 4409"/>
                <a:gd name="T47" fmla="*/ 1303 h 3513"/>
                <a:gd name="T48" fmla="*/ 4038 w 4409"/>
                <a:gd name="T49" fmla="*/ 1452 h 3513"/>
                <a:gd name="T50" fmla="*/ 3699 w 4409"/>
                <a:gd name="T51" fmla="*/ 1769 h 3513"/>
                <a:gd name="T52" fmla="*/ 3928 w 4409"/>
                <a:gd name="T53" fmla="*/ 1759 h 3513"/>
                <a:gd name="T54" fmla="*/ 4409 w 4409"/>
                <a:gd name="T55" fmla="*/ 2325 h 3513"/>
                <a:gd name="T56" fmla="*/ 4252 w 4409"/>
                <a:gd name="T57" fmla="*/ 2724 h 3513"/>
                <a:gd name="T58" fmla="*/ 4226 w 4409"/>
                <a:gd name="T59" fmla="*/ 2390 h 3513"/>
                <a:gd name="T60" fmla="*/ 3987 w 4409"/>
                <a:gd name="T61" fmla="*/ 2046 h 3513"/>
                <a:gd name="T62" fmla="*/ 4101 w 4409"/>
                <a:gd name="T63" fmla="*/ 2222 h 3513"/>
                <a:gd name="T64" fmla="*/ 4090 w 4409"/>
                <a:gd name="T65" fmla="*/ 2431 h 3513"/>
                <a:gd name="T66" fmla="*/ 4155 w 4409"/>
                <a:gd name="T67" fmla="*/ 2594 h 3513"/>
                <a:gd name="T68" fmla="*/ 4012 w 4409"/>
                <a:gd name="T69" fmla="*/ 3011 h 3513"/>
                <a:gd name="T70" fmla="*/ 3678 w 4409"/>
                <a:gd name="T71" fmla="*/ 2992 h 3513"/>
                <a:gd name="T72" fmla="*/ 3296 w 4409"/>
                <a:gd name="T73" fmla="*/ 3513 h 3513"/>
                <a:gd name="T74" fmla="*/ 2860 w 4409"/>
                <a:gd name="T75" fmla="*/ 3276 h 3513"/>
                <a:gd name="T76" fmla="*/ 2424 w 4409"/>
                <a:gd name="T77" fmla="*/ 3450 h 3513"/>
                <a:gd name="T78" fmla="*/ 3324 w 4409"/>
                <a:gd name="T79" fmla="*/ 94 h 3513"/>
                <a:gd name="T80" fmla="*/ 3177 w 4409"/>
                <a:gd name="T81" fmla="*/ 8 h 3513"/>
                <a:gd name="T82" fmla="*/ 3324 w 4409"/>
                <a:gd name="T83" fmla="*/ 94 h 3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409" h="3513">
                  <a:moveTo>
                    <a:pt x="2424" y="3450"/>
                  </a:moveTo>
                  <a:lnTo>
                    <a:pt x="2411" y="3087"/>
                  </a:lnTo>
                  <a:lnTo>
                    <a:pt x="2177" y="2976"/>
                  </a:lnTo>
                  <a:lnTo>
                    <a:pt x="2039" y="2759"/>
                  </a:lnTo>
                  <a:lnTo>
                    <a:pt x="2055" y="2582"/>
                  </a:lnTo>
                  <a:lnTo>
                    <a:pt x="1847" y="2368"/>
                  </a:lnTo>
                  <a:lnTo>
                    <a:pt x="1550" y="2566"/>
                  </a:lnTo>
                  <a:lnTo>
                    <a:pt x="1589" y="2875"/>
                  </a:lnTo>
                  <a:lnTo>
                    <a:pt x="1430" y="2938"/>
                  </a:lnTo>
                  <a:lnTo>
                    <a:pt x="1365" y="3130"/>
                  </a:lnTo>
                  <a:lnTo>
                    <a:pt x="1349" y="3022"/>
                  </a:lnTo>
                  <a:lnTo>
                    <a:pt x="1298" y="3046"/>
                  </a:lnTo>
                  <a:lnTo>
                    <a:pt x="1286" y="3160"/>
                  </a:lnTo>
                  <a:lnTo>
                    <a:pt x="1151" y="3060"/>
                  </a:lnTo>
                  <a:lnTo>
                    <a:pt x="1005" y="3106"/>
                  </a:lnTo>
                  <a:lnTo>
                    <a:pt x="837" y="3052"/>
                  </a:lnTo>
                  <a:lnTo>
                    <a:pt x="696" y="2872"/>
                  </a:lnTo>
                  <a:lnTo>
                    <a:pt x="452" y="2821"/>
                  </a:lnTo>
                  <a:lnTo>
                    <a:pt x="431" y="2609"/>
                  </a:lnTo>
                  <a:lnTo>
                    <a:pt x="322" y="2561"/>
                  </a:lnTo>
                  <a:lnTo>
                    <a:pt x="0" y="2087"/>
                  </a:lnTo>
                  <a:lnTo>
                    <a:pt x="295" y="1886"/>
                  </a:lnTo>
                  <a:lnTo>
                    <a:pt x="477" y="1932"/>
                  </a:lnTo>
                  <a:lnTo>
                    <a:pt x="780" y="1759"/>
                  </a:lnTo>
                  <a:lnTo>
                    <a:pt x="780" y="1701"/>
                  </a:lnTo>
                  <a:lnTo>
                    <a:pt x="566" y="1663"/>
                  </a:lnTo>
                  <a:lnTo>
                    <a:pt x="447" y="1474"/>
                  </a:lnTo>
                  <a:lnTo>
                    <a:pt x="587" y="1390"/>
                  </a:lnTo>
                  <a:lnTo>
                    <a:pt x="704" y="1469"/>
                  </a:lnTo>
                  <a:lnTo>
                    <a:pt x="905" y="1377"/>
                  </a:lnTo>
                  <a:lnTo>
                    <a:pt x="1076" y="1400"/>
                  </a:lnTo>
                  <a:lnTo>
                    <a:pt x="1400" y="628"/>
                  </a:lnTo>
                  <a:lnTo>
                    <a:pt x="1614" y="533"/>
                  </a:lnTo>
                  <a:lnTo>
                    <a:pt x="1596" y="582"/>
                  </a:lnTo>
                  <a:lnTo>
                    <a:pt x="1896" y="626"/>
                  </a:lnTo>
                  <a:lnTo>
                    <a:pt x="2088" y="219"/>
                  </a:lnTo>
                  <a:lnTo>
                    <a:pt x="2414" y="290"/>
                  </a:lnTo>
                  <a:lnTo>
                    <a:pt x="2865" y="124"/>
                  </a:lnTo>
                  <a:lnTo>
                    <a:pt x="3232" y="257"/>
                  </a:lnTo>
                  <a:lnTo>
                    <a:pt x="3421" y="243"/>
                  </a:lnTo>
                  <a:lnTo>
                    <a:pt x="3545" y="387"/>
                  </a:lnTo>
                  <a:lnTo>
                    <a:pt x="3489" y="644"/>
                  </a:lnTo>
                  <a:lnTo>
                    <a:pt x="3624" y="710"/>
                  </a:lnTo>
                  <a:lnTo>
                    <a:pt x="3594" y="907"/>
                  </a:lnTo>
                  <a:lnTo>
                    <a:pt x="3749" y="1029"/>
                  </a:lnTo>
                  <a:lnTo>
                    <a:pt x="3865" y="1368"/>
                  </a:lnTo>
                  <a:lnTo>
                    <a:pt x="3995" y="1477"/>
                  </a:lnTo>
                  <a:lnTo>
                    <a:pt x="3873" y="1303"/>
                  </a:lnTo>
                  <a:lnTo>
                    <a:pt x="3949" y="1270"/>
                  </a:lnTo>
                  <a:lnTo>
                    <a:pt x="4038" y="1452"/>
                  </a:lnTo>
                  <a:lnTo>
                    <a:pt x="3966" y="1629"/>
                  </a:lnTo>
                  <a:lnTo>
                    <a:pt x="3699" y="1769"/>
                  </a:lnTo>
                  <a:lnTo>
                    <a:pt x="3662" y="1951"/>
                  </a:lnTo>
                  <a:lnTo>
                    <a:pt x="3928" y="1759"/>
                  </a:lnTo>
                  <a:lnTo>
                    <a:pt x="4214" y="1783"/>
                  </a:lnTo>
                  <a:lnTo>
                    <a:pt x="4409" y="2325"/>
                  </a:lnTo>
                  <a:lnTo>
                    <a:pt x="4320" y="2670"/>
                  </a:lnTo>
                  <a:lnTo>
                    <a:pt x="4252" y="2724"/>
                  </a:lnTo>
                  <a:lnTo>
                    <a:pt x="4163" y="2539"/>
                  </a:lnTo>
                  <a:lnTo>
                    <a:pt x="4226" y="2390"/>
                  </a:lnTo>
                  <a:lnTo>
                    <a:pt x="4182" y="2192"/>
                  </a:lnTo>
                  <a:lnTo>
                    <a:pt x="3987" y="2046"/>
                  </a:lnTo>
                  <a:lnTo>
                    <a:pt x="3959" y="2159"/>
                  </a:lnTo>
                  <a:lnTo>
                    <a:pt x="4101" y="2222"/>
                  </a:lnTo>
                  <a:lnTo>
                    <a:pt x="4027" y="2249"/>
                  </a:lnTo>
                  <a:lnTo>
                    <a:pt x="4090" y="2431"/>
                  </a:lnTo>
                  <a:lnTo>
                    <a:pt x="3943" y="2670"/>
                  </a:lnTo>
                  <a:lnTo>
                    <a:pt x="4155" y="2594"/>
                  </a:lnTo>
                  <a:lnTo>
                    <a:pt x="4188" y="2829"/>
                  </a:lnTo>
                  <a:lnTo>
                    <a:pt x="4012" y="3011"/>
                  </a:lnTo>
                  <a:lnTo>
                    <a:pt x="3884" y="2951"/>
                  </a:lnTo>
                  <a:lnTo>
                    <a:pt x="3678" y="2992"/>
                  </a:lnTo>
                  <a:lnTo>
                    <a:pt x="3576" y="3371"/>
                  </a:lnTo>
                  <a:lnTo>
                    <a:pt x="3296" y="3513"/>
                  </a:lnTo>
                  <a:lnTo>
                    <a:pt x="3009" y="3301"/>
                  </a:lnTo>
                  <a:lnTo>
                    <a:pt x="2860" y="3276"/>
                  </a:lnTo>
                  <a:lnTo>
                    <a:pt x="2817" y="3404"/>
                  </a:lnTo>
                  <a:lnTo>
                    <a:pt x="2424" y="3450"/>
                  </a:lnTo>
                  <a:lnTo>
                    <a:pt x="2424" y="3450"/>
                  </a:lnTo>
                  <a:close/>
                  <a:moveTo>
                    <a:pt x="3324" y="94"/>
                  </a:moveTo>
                  <a:lnTo>
                    <a:pt x="3291" y="21"/>
                  </a:lnTo>
                  <a:lnTo>
                    <a:pt x="3177" y="8"/>
                  </a:lnTo>
                  <a:lnTo>
                    <a:pt x="3350" y="0"/>
                  </a:lnTo>
                  <a:lnTo>
                    <a:pt x="3324" y="94"/>
                  </a:lnTo>
                  <a:lnTo>
                    <a:pt x="3324" y="94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40191C8A-870E-41E9-BCD3-C01C52043D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18113" y="4673600"/>
              <a:ext cx="1031875" cy="1277938"/>
            </a:xfrm>
            <a:custGeom>
              <a:avLst/>
              <a:gdLst>
                <a:gd name="T0" fmla="*/ 2238 w 4550"/>
                <a:gd name="T1" fmla="*/ 5023 h 5630"/>
                <a:gd name="T2" fmla="*/ 1717 w 4550"/>
                <a:gd name="T3" fmla="*/ 5148 h 5630"/>
                <a:gd name="T4" fmla="*/ 1841 w 4550"/>
                <a:gd name="T5" fmla="*/ 4963 h 5630"/>
                <a:gd name="T6" fmla="*/ 1685 w 4550"/>
                <a:gd name="T7" fmla="*/ 4812 h 5630"/>
                <a:gd name="T8" fmla="*/ 1609 w 4550"/>
                <a:gd name="T9" fmla="*/ 4627 h 5630"/>
                <a:gd name="T10" fmla="*/ 1471 w 4550"/>
                <a:gd name="T11" fmla="*/ 4538 h 5630"/>
                <a:gd name="T12" fmla="*/ 1002 w 4550"/>
                <a:gd name="T13" fmla="*/ 4863 h 5630"/>
                <a:gd name="T14" fmla="*/ 306 w 4550"/>
                <a:gd name="T15" fmla="*/ 4757 h 5630"/>
                <a:gd name="T16" fmla="*/ 824 w 4550"/>
                <a:gd name="T17" fmla="*/ 4454 h 5630"/>
                <a:gd name="T18" fmla="*/ 260 w 4550"/>
                <a:gd name="T19" fmla="*/ 4644 h 5630"/>
                <a:gd name="T20" fmla="*/ 333 w 4550"/>
                <a:gd name="T21" fmla="*/ 4481 h 5630"/>
                <a:gd name="T22" fmla="*/ 46 w 4550"/>
                <a:gd name="T23" fmla="*/ 4085 h 5630"/>
                <a:gd name="T24" fmla="*/ 818 w 4550"/>
                <a:gd name="T25" fmla="*/ 3847 h 5630"/>
                <a:gd name="T26" fmla="*/ 1113 w 4550"/>
                <a:gd name="T27" fmla="*/ 3629 h 5630"/>
                <a:gd name="T28" fmla="*/ 1731 w 4550"/>
                <a:gd name="T29" fmla="*/ 3323 h 5630"/>
                <a:gd name="T30" fmla="*/ 2381 w 4550"/>
                <a:gd name="T31" fmla="*/ 2420 h 5630"/>
                <a:gd name="T32" fmla="*/ 2327 w 4550"/>
                <a:gd name="T33" fmla="*/ 1908 h 5630"/>
                <a:gd name="T34" fmla="*/ 2192 w 4550"/>
                <a:gd name="T35" fmla="*/ 1374 h 5630"/>
                <a:gd name="T36" fmla="*/ 1319 w 4550"/>
                <a:gd name="T37" fmla="*/ 1648 h 5630"/>
                <a:gd name="T38" fmla="*/ 1327 w 4550"/>
                <a:gd name="T39" fmla="*/ 1342 h 5630"/>
                <a:gd name="T40" fmla="*/ 1801 w 4550"/>
                <a:gd name="T41" fmla="*/ 878 h 5630"/>
                <a:gd name="T42" fmla="*/ 2554 w 4550"/>
                <a:gd name="T43" fmla="*/ 249 h 5630"/>
                <a:gd name="T44" fmla="*/ 3459 w 4550"/>
                <a:gd name="T45" fmla="*/ 231 h 5630"/>
                <a:gd name="T46" fmla="*/ 4073 w 4550"/>
                <a:gd name="T47" fmla="*/ 615 h 5630"/>
                <a:gd name="T48" fmla="*/ 4239 w 4550"/>
                <a:gd name="T49" fmla="*/ 1165 h 5630"/>
                <a:gd name="T50" fmla="*/ 4234 w 4550"/>
                <a:gd name="T51" fmla="*/ 1379 h 5630"/>
                <a:gd name="T52" fmla="*/ 3749 w 4550"/>
                <a:gd name="T53" fmla="*/ 1770 h 5630"/>
                <a:gd name="T54" fmla="*/ 3778 w 4550"/>
                <a:gd name="T55" fmla="*/ 2507 h 5630"/>
                <a:gd name="T56" fmla="*/ 3607 w 4550"/>
                <a:gd name="T57" fmla="*/ 2754 h 5630"/>
                <a:gd name="T58" fmla="*/ 3966 w 4550"/>
                <a:gd name="T59" fmla="*/ 3153 h 5630"/>
                <a:gd name="T60" fmla="*/ 3775 w 4550"/>
                <a:gd name="T61" fmla="*/ 3491 h 5630"/>
                <a:gd name="T62" fmla="*/ 3746 w 4550"/>
                <a:gd name="T63" fmla="*/ 3766 h 5630"/>
                <a:gd name="T64" fmla="*/ 4399 w 4550"/>
                <a:gd name="T65" fmla="*/ 4418 h 5630"/>
                <a:gd name="T66" fmla="*/ 4512 w 4550"/>
                <a:gd name="T67" fmla="*/ 5034 h 5630"/>
                <a:gd name="T68" fmla="*/ 3635 w 4550"/>
                <a:gd name="T69" fmla="*/ 5476 h 5630"/>
                <a:gd name="T70" fmla="*/ 2735 w 4550"/>
                <a:gd name="T71" fmla="*/ 5408 h 5630"/>
                <a:gd name="T72" fmla="*/ 2021 w 4550"/>
                <a:gd name="T73" fmla="*/ 559 h 5630"/>
                <a:gd name="T74" fmla="*/ 1701 w 4550"/>
                <a:gd name="T75" fmla="*/ 651 h 5630"/>
                <a:gd name="T76" fmla="*/ 1403 w 4550"/>
                <a:gd name="T77" fmla="*/ 385 h 5630"/>
                <a:gd name="T78" fmla="*/ 2012 w 4550"/>
                <a:gd name="T79" fmla="*/ 342 h 5630"/>
                <a:gd name="T80" fmla="*/ 1411 w 4550"/>
                <a:gd name="T81" fmla="*/ 477 h 5630"/>
                <a:gd name="T82" fmla="*/ 1327 w 4550"/>
                <a:gd name="T83" fmla="*/ 266 h 5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50" h="5630">
                  <a:moveTo>
                    <a:pt x="2735" y="5408"/>
                  </a:moveTo>
                  <a:lnTo>
                    <a:pt x="2470" y="4980"/>
                  </a:lnTo>
                  <a:lnTo>
                    <a:pt x="2238" y="5023"/>
                  </a:lnTo>
                  <a:lnTo>
                    <a:pt x="2261" y="5143"/>
                  </a:lnTo>
                  <a:lnTo>
                    <a:pt x="2169" y="5166"/>
                  </a:lnTo>
                  <a:lnTo>
                    <a:pt x="1717" y="5148"/>
                  </a:lnTo>
                  <a:lnTo>
                    <a:pt x="1723" y="4980"/>
                  </a:lnTo>
                  <a:lnTo>
                    <a:pt x="1820" y="4904"/>
                  </a:lnTo>
                  <a:lnTo>
                    <a:pt x="1841" y="4963"/>
                  </a:lnTo>
                  <a:lnTo>
                    <a:pt x="2067" y="4925"/>
                  </a:lnTo>
                  <a:lnTo>
                    <a:pt x="2104" y="4828"/>
                  </a:lnTo>
                  <a:lnTo>
                    <a:pt x="1685" y="4812"/>
                  </a:lnTo>
                  <a:lnTo>
                    <a:pt x="1579" y="4670"/>
                  </a:lnTo>
                  <a:lnTo>
                    <a:pt x="1698" y="4654"/>
                  </a:lnTo>
                  <a:lnTo>
                    <a:pt x="1609" y="4627"/>
                  </a:lnTo>
                  <a:lnTo>
                    <a:pt x="1609" y="4500"/>
                  </a:lnTo>
                  <a:lnTo>
                    <a:pt x="1550" y="4573"/>
                  </a:lnTo>
                  <a:lnTo>
                    <a:pt x="1471" y="4538"/>
                  </a:lnTo>
                  <a:lnTo>
                    <a:pt x="1441" y="4641"/>
                  </a:lnTo>
                  <a:lnTo>
                    <a:pt x="1124" y="4641"/>
                  </a:lnTo>
                  <a:lnTo>
                    <a:pt x="1002" y="4863"/>
                  </a:lnTo>
                  <a:lnTo>
                    <a:pt x="742" y="4868"/>
                  </a:lnTo>
                  <a:lnTo>
                    <a:pt x="593" y="4990"/>
                  </a:lnTo>
                  <a:lnTo>
                    <a:pt x="306" y="4757"/>
                  </a:lnTo>
                  <a:lnTo>
                    <a:pt x="780" y="4678"/>
                  </a:lnTo>
                  <a:lnTo>
                    <a:pt x="729" y="4543"/>
                  </a:lnTo>
                  <a:lnTo>
                    <a:pt x="824" y="4454"/>
                  </a:lnTo>
                  <a:lnTo>
                    <a:pt x="636" y="4502"/>
                  </a:lnTo>
                  <a:lnTo>
                    <a:pt x="669" y="4662"/>
                  </a:lnTo>
                  <a:lnTo>
                    <a:pt x="260" y="4644"/>
                  </a:lnTo>
                  <a:lnTo>
                    <a:pt x="197" y="4723"/>
                  </a:lnTo>
                  <a:lnTo>
                    <a:pt x="90" y="4594"/>
                  </a:lnTo>
                  <a:lnTo>
                    <a:pt x="333" y="4481"/>
                  </a:lnTo>
                  <a:lnTo>
                    <a:pt x="317" y="4267"/>
                  </a:lnTo>
                  <a:lnTo>
                    <a:pt x="0" y="4229"/>
                  </a:lnTo>
                  <a:lnTo>
                    <a:pt x="46" y="4085"/>
                  </a:lnTo>
                  <a:lnTo>
                    <a:pt x="396" y="3936"/>
                  </a:lnTo>
                  <a:lnTo>
                    <a:pt x="431" y="3800"/>
                  </a:lnTo>
                  <a:lnTo>
                    <a:pt x="818" y="3847"/>
                  </a:lnTo>
                  <a:lnTo>
                    <a:pt x="829" y="3754"/>
                  </a:lnTo>
                  <a:lnTo>
                    <a:pt x="1035" y="3583"/>
                  </a:lnTo>
                  <a:lnTo>
                    <a:pt x="1113" y="3629"/>
                  </a:lnTo>
                  <a:lnTo>
                    <a:pt x="1178" y="3519"/>
                  </a:lnTo>
                  <a:lnTo>
                    <a:pt x="1408" y="3527"/>
                  </a:lnTo>
                  <a:lnTo>
                    <a:pt x="1731" y="3323"/>
                  </a:lnTo>
                  <a:lnTo>
                    <a:pt x="2093" y="2922"/>
                  </a:lnTo>
                  <a:lnTo>
                    <a:pt x="2194" y="2473"/>
                  </a:lnTo>
                  <a:lnTo>
                    <a:pt x="2381" y="2420"/>
                  </a:lnTo>
                  <a:lnTo>
                    <a:pt x="2202" y="2437"/>
                  </a:lnTo>
                  <a:lnTo>
                    <a:pt x="2085" y="2264"/>
                  </a:lnTo>
                  <a:lnTo>
                    <a:pt x="2327" y="1908"/>
                  </a:lnTo>
                  <a:lnTo>
                    <a:pt x="2223" y="1941"/>
                  </a:lnTo>
                  <a:lnTo>
                    <a:pt x="2064" y="1686"/>
                  </a:lnTo>
                  <a:lnTo>
                    <a:pt x="2192" y="1374"/>
                  </a:lnTo>
                  <a:lnTo>
                    <a:pt x="1639" y="1450"/>
                  </a:lnTo>
                  <a:lnTo>
                    <a:pt x="1446" y="1730"/>
                  </a:lnTo>
                  <a:lnTo>
                    <a:pt x="1319" y="1648"/>
                  </a:lnTo>
                  <a:lnTo>
                    <a:pt x="1059" y="1732"/>
                  </a:lnTo>
                  <a:lnTo>
                    <a:pt x="1086" y="1602"/>
                  </a:lnTo>
                  <a:lnTo>
                    <a:pt x="1327" y="1342"/>
                  </a:lnTo>
                  <a:lnTo>
                    <a:pt x="1734" y="1079"/>
                  </a:lnTo>
                  <a:lnTo>
                    <a:pt x="1769" y="846"/>
                  </a:lnTo>
                  <a:lnTo>
                    <a:pt x="1801" y="878"/>
                  </a:lnTo>
                  <a:lnTo>
                    <a:pt x="2047" y="567"/>
                  </a:lnTo>
                  <a:lnTo>
                    <a:pt x="2628" y="385"/>
                  </a:lnTo>
                  <a:lnTo>
                    <a:pt x="2554" y="249"/>
                  </a:lnTo>
                  <a:lnTo>
                    <a:pt x="2817" y="396"/>
                  </a:lnTo>
                  <a:lnTo>
                    <a:pt x="3006" y="393"/>
                  </a:lnTo>
                  <a:lnTo>
                    <a:pt x="3459" y="231"/>
                  </a:lnTo>
                  <a:lnTo>
                    <a:pt x="3854" y="559"/>
                  </a:lnTo>
                  <a:lnTo>
                    <a:pt x="3859" y="493"/>
                  </a:lnTo>
                  <a:lnTo>
                    <a:pt x="4073" y="615"/>
                  </a:lnTo>
                  <a:lnTo>
                    <a:pt x="4144" y="729"/>
                  </a:lnTo>
                  <a:lnTo>
                    <a:pt x="4068" y="813"/>
                  </a:lnTo>
                  <a:lnTo>
                    <a:pt x="4239" y="1165"/>
                  </a:lnTo>
                  <a:lnTo>
                    <a:pt x="4461" y="1366"/>
                  </a:lnTo>
                  <a:lnTo>
                    <a:pt x="4356" y="1488"/>
                  </a:lnTo>
                  <a:lnTo>
                    <a:pt x="4234" y="1379"/>
                  </a:lnTo>
                  <a:lnTo>
                    <a:pt x="4001" y="1340"/>
                  </a:lnTo>
                  <a:lnTo>
                    <a:pt x="3775" y="1526"/>
                  </a:lnTo>
                  <a:lnTo>
                    <a:pt x="3749" y="1770"/>
                  </a:lnTo>
                  <a:lnTo>
                    <a:pt x="4047" y="1954"/>
                  </a:lnTo>
                  <a:lnTo>
                    <a:pt x="3767" y="2364"/>
                  </a:lnTo>
                  <a:lnTo>
                    <a:pt x="3778" y="2507"/>
                  </a:lnTo>
                  <a:lnTo>
                    <a:pt x="3949" y="2402"/>
                  </a:lnTo>
                  <a:lnTo>
                    <a:pt x="4014" y="2475"/>
                  </a:lnTo>
                  <a:lnTo>
                    <a:pt x="3607" y="2754"/>
                  </a:lnTo>
                  <a:lnTo>
                    <a:pt x="3846" y="3012"/>
                  </a:lnTo>
                  <a:lnTo>
                    <a:pt x="4038" y="3031"/>
                  </a:lnTo>
                  <a:lnTo>
                    <a:pt x="3966" y="3153"/>
                  </a:lnTo>
                  <a:lnTo>
                    <a:pt x="4035" y="3242"/>
                  </a:lnTo>
                  <a:lnTo>
                    <a:pt x="3876" y="3326"/>
                  </a:lnTo>
                  <a:lnTo>
                    <a:pt x="3775" y="3491"/>
                  </a:lnTo>
                  <a:lnTo>
                    <a:pt x="3830" y="3548"/>
                  </a:lnTo>
                  <a:lnTo>
                    <a:pt x="3746" y="3611"/>
                  </a:lnTo>
                  <a:lnTo>
                    <a:pt x="3746" y="3766"/>
                  </a:lnTo>
                  <a:lnTo>
                    <a:pt x="4017" y="4217"/>
                  </a:lnTo>
                  <a:lnTo>
                    <a:pt x="4165" y="4169"/>
                  </a:lnTo>
                  <a:lnTo>
                    <a:pt x="4399" y="4418"/>
                  </a:lnTo>
                  <a:lnTo>
                    <a:pt x="4550" y="4469"/>
                  </a:lnTo>
                  <a:lnTo>
                    <a:pt x="4491" y="4606"/>
                  </a:lnTo>
                  <a:lnTo>
                    <a:pt x="4512" y="5034"/>
                  </a:lnTo>
                  <a:lnTo>
                    <a:pt x="4180" y="5227"/>
                  </a:lnTo>
                  <a:lnTo>
                    <a:pt x="3979" y="5177"/>
                  </a:lnTo>
                  <a:lnTo>
                    <a:pt x="3635" y="5476"/>
                  </a:lnTo>
                  <a:lnTo>
                    <a:pt x="3610" y="5630"/>
                  </a:lnTo>
                  <a:lnTo>
                    <a:pt x="2998" y="5617"/>
                  </a:lnTo>
                  <a:lnTo>
                    <a:pt x="2735" y="5408"/>
                  </a:lnTo>
                  <a:lnTo>
                    <a:pt x="2735" y="5408"/>
                  </a:lnTo>
                  <a:close/>
                  <a:moveTo>
                    <a:pt x="2277" y="337"/>
                  </a:moveTo>
                  <a:lnTo>
                    <a:pt x="2021" y="559"/>
                  </a:lnTo>
                  <a:lnTo>
                    <a:pt x="1874" y="732"/>
                  </a:lnTo>
                  <a:lnTo>
                    <a:pt x="1652" y="789"/>
                  </a:lnTo>
                  <a:lnTo>
                    <a:pt x="1701" y="651"/>
                  </a:lnTo>
                  <a:lnTo>
                    <a:pt x="1596" y="714"/>
                  </a:lnTo>
                  <a:lnTo>
                    <a:pt x="1520" y="653"/>
                  </a:lnTo>
                  <a:lnTo>
                    <a:pt x="1403" y="385"/>
                  </a:lnTo>
                  <a:lnTo>
                    <a:pt x="1413" y="60"/>
                  </a:lnTo>
                  <a:lnTo>
                    <a:pt x="1823" y="0"/>
                  </a:lnTo>
                  <a:lnTo>
                    <a:pt x="2012" y="342"/>
                  </a:lnTo>
                  <a:lnTo>
                    <a:pt x="2277" y="337"/>
                  </a:lnTo>
                  <a:lnTo>
                    <a:pt x="2277" y="337"/>
                  </a:lnTo>
                  <a:close/>
                  <a:moveTo>
                    <a:pt x="1411" y="477"/>
                  </a:moveTo>
                  <a:lnTo>
                    <a:pt x="1229" y="353"/>
                  </a:lnTo>
                  <a:lnTo>
                    <a:pt x="1203" y="282"/>
                  </a:lnTo>
                  <a:lnTo>
                    <a:pt x="1327" y="266"/>
                  </a:lnTo>
                  <a:lnTo>
                    <a:pt x="1411" y="477"/>
                  </a:lnTo>
                  <a:lnTo>
                    <a:pt x="1411" y="477"/>
                  </a:lnTo>
                  <a:close/>
                </a:path>
              </a:pathLst>
            </a:custGeom>
            <a:solidFill>
              <a:srgbClr val="27AE60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1878E69A-6A85-F750-285F-9DE16E99F9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563" y="3194050"/>
              <a:ext cx="2932113" cy="3633788"/>
            </a:xfrm>
            <a:custGeom>
              <a:avLst/>
              <a:gdLst>
                <a:gd name="T0" fmla="*/ 2543 w 12931"/>
                <a:gd name="T1" fmla="*/ 14873 h 16023"/>
                <a:gd name="T2" fmla="*/ 2457 w 12931"/>
                <a:gd name="T3" fmla="*/ 14944 h 16023"/>
                <a:gd name="T4" fmla="*/ 1257 w 12931"/>
                <a:gd name="T5" fmla="*/ 15526 h 16023"/>
                <a:gd name="T6" fmla="*/ 902 w 12931"/>
                <a:gd name="T7" fmla="*/ 16023 h 16023"/>
                <a:gd name="T8" fmla="*/ 0 w 12931"/>
                <a:gd name="T9" fmla="*/ 15725 h 16023"/>
                <a:gd name="T10" fmla="*/ 1022 w 12931"/>
                <a:gd name="T11" fmla="*/ 14811 h 16023"/>
                <a:gd name="T12" fmla="*/ 1577 w 12931"/>
                <a:gd name="T13" fmla="*/ 14516 h 16023"/>
                <a:gd name="T14" fmla="*/ 2072 w 12931"/>
                <a:gd name="T15" fmla="*/ 13813 h 16023"/>
                <a:gd name="T16" fmla="*/ 2736 w 12931"/>
                <a:gd name="T17" fmla="*/ 12795 h 16023"/>
                <a:gd name="T18" fmla="*/ 4808 w 12931"/>
                <a:gd name="T19" fmla="*/ 12726 h 16023"/>
                <a:gd name="T20" fmla="*/ 5927 w 12931"/>
                <a:gd name="T21" fmla="*/ 11166 h 16023"/>
                <a:gd name="T22" fmla="*/ 5474 w 12931"/>
                <a:gd name="T23" fmla="*/ 10996 h 16023"/>
                <a:gd name="T24" fmla="*/ 4670 w 12931"/>
                <a:gd name="T25" fmla="*/ 10138 h 16023"/>
                <a:gd name="T26" fmla="*/ 4890 w 12931"/>
                <a:gd name="T27" fmla="*/ 9680 h 16023"/>
                <a:gd name="T28" fmla="*/ 4873 w 12931"/>
                <a:gd name="T29" fmla="*/ 8929 h 16023"/>
                <a:gd name="T30" fmla="*/ 4699 w 12931"/>
                <a:gd name="T31" fmla="*/ 8053 h 16023"/>
                <a:gd name="T32" fmla="*/ 5369 w 12931"/>
                <a:gd name="T33" fmla="*/ 7837 h 16023"/>
                <a:gd name="T34" fmla="*/ 4624 w 12931"/>
                <a:gd name="T35" fmla="*/ 6646 h 16023"/>
                <a:gd name="T36" fmla="*/ 5257 w 12931"/>
                <a:gd name="T37" fmla="*/ 6855 h 16023"/>
                <a:gd name="T38" fmla="*/ 4857 w 12931"/>
                <a:gd name="T39" fmla="*/ 5235 h 16023"/>
                <a:gd name="T40" fmla="*/ 5290 w 12931"/>
                <a:gd name="T41" fmla="*/ 4632 h 16023"/>
                <a:gd name="T42" fmla="*/ 4962 w 12931"/>
                <a:gd name="T43" fmla="*/ 4535 h 16023"/>
                <a:gd name="T44" fmla="*/ 4586 w 12931"/>
                <a:gd name="T45" fmla="*/ 4410 h 16023"/>
                <a:gd name="T46" fmla="*/ 4410 w 12931"/>
                <a:gd name="T47" fmla="*/ 2481 h 16023"/>
                <a:gd name="T48" fmla="*/ 4957 w 12931"/>
                <a:gd name="T49" fmla="*/ 2339 h 16023"/>
                <a:gd name="T50" fmla="*/ 5593 w 12931"/>
                <a:gd name="T51" fmla="*/ 1594 h 16023"/>
                <a:gd name="T52" fmla="*/ 6544 w 12931"/>
                <a:gd name="T53" fmla="*/ 0 h 16023"/>
                <a:gd name="T54" fmla="*/ 7341 w 12931"/>
                <a:gd name="T55" fmla="*/ 1789 h 16023"/>
                <a:gd name="T56" fmla="*/ 7936 w 12931"/>
                <a:gd name="T57" fmla="*/ 3285 h 16023"/>
                <a:gd name="T58" fmla="*/ 9439 w 12931"/>
                <a:gd name="T59" fmla="*/ 4508 h 16023"/>
                <a:gd name="T60" fmla="*/ 10106 w 12931"/>
                <a:gd name="T61" fmla="*/ 6012 h 16023"/>
                <a:gd name="T62" fmla="*/ 9426 w 12931"/>
                <a:gd name="T63" fmla="*/ 5681 h 16023"/>
                <a:gd name="T64" fmla="*/ 8988 w 12931"/>
                <a:gd name="T65" fmla="*/ 5852 h 16023"/>
                <a:gd name="T66" fmla="*/ 10450 w 12931"/>
                <a:gd name="T67" fmla="*/ 7446 h 16023"/>
                <a:gd name="T68" fmla="*/ 10469 w 12931"/>
                <a:gd name="T69" fmla="*/ 8229 h 16023"/>
                <a:gd name="T70" fmla="*/ 11520 w 12931"/>
                <a:gd name="T71" fmla="*/ 7717 h 16023"/>
                <a:gd name="T72" fmla="*/ 12668 w 12931"/>
                <a:gd name="T73" fmla="*/ 10135 h 16023"/>
                <a:gd name="T74" fmla="*/ 12153 w 12931"/>
                <a:gd name="T75" fmla="*/ 10504 h 16023"/>
                <a:gd name="T76" fmla="*/ 12178 w 12931"/>
                <a:gd name="T77" fmla="*/ 10813 h 16023"/>
                <a:gd name="T78" fmla="*/ 11312 w 12931"/>
                <a:gd name="T79" fmla="*/ 11268 h 16023"/>
                <a:gd name="T80" fmla="*/ 10688 w 12931"/>
                <a:gd name="T81" fmla="*/ 11953 h 16023"/>
                <a:gd name="T82" fmla="*/ 11027 w 12931"/>
                <a:gd name="T83" fmla="*/ 12106 h 16023"/>
                <a:gd name="T84" fmla="*/ 12487 w 12931"/>
                <a:gd name="T85" fmla="*/ 12049 h 16023"/>
                <a:gd name="T86" fmla="*/ 11845 w 12931"/>
                <a:gd name="T87" fmla="*/ 13047 h 16023"/>
                <a:gd name="T88" fmla="*/ 10713 w 12931"/>
                <a:gd name="T89" fmla="*/ 13705 h 16023"/>
                <a:gd name="T90" fmla="*/ 8497 w 12931"/>
                <a:gd name="T91" fmla="*/ 13887 h 16023"/>
                <a:gd name="T92" fmla="*/ 8205 w 12931"/>
                <a:gd name="T93" fmla="*/ 13691 h 16023"/>
                <a:gd name="T94" fmla="*/ 7774 w 12931"/>
                <a:gd name="T95" fmla="*/ 13816 h 16023"/>
                <a:gd name="T96" fmla="*/ 6685 w 12931"/>
                <a:gd name="T97" fmla="*/ 14125 h 16023"/>
                <a:gd name="T98" fmla="*/ 6641 w 12931"/>
                <a:gd name="T99" fmla="*/ 14369 h 16023"/>
                <a:gd name="T100" fmla="*/ 5366 w 12931"/>
                <a:gd name="T101" fmla="*/ 14111 h 16023"/>
                <a:gd name="T102" fmla="*/ 4064 w 12931"/>
                <a:gd name="T103" fmla="*/ 14323 h 16023"/>
                <a:gd name="T104" fmla="*/ 3884 w 12931"/>
                <a:gd name="T105" fmla="*/ 15038 h 16023"/>
                <a:gd name="T106" fmla="*/ 3118 w 12931"/>
                <a:gd name="T107" fmla="*/ 15096 h 16023"/>
                <a:gd name="T108" fmla="*/ 11314 w 12931"/>
                <a:gd name="T109" fmla="*/ 12078 h 16023"/>
                <a:gd name="T110" fmla="*/ 11314 w 12931"/>
                <a:gd name="T111" fmla="*/ 12078 h 16023"/>
                <a:gd name="T112" fmla="*/ 8292 w 12931"/>
                <a:gd name="T113" fmla="*/ 13843 h 16023"/>
                <a:gd name="T114" fmla="*/ 7335 w 12931"/>
                <a:gd name="T115" fmla="*/ 14211 h 16023"/>
                <a:gd name="T116" fmla="*/ 8223 w 12931"/>
                <a:gd name="T117" fmla="*/ 14127 h 16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931" h="16023">
                  <a:moveTo>
                    <a:pt x="2744" y="14895"/>
                  </a:moveTo>
                  <a:lnTo>
                    <a:pt x="2777" y="14707"/>
                  </a:lnTo>
                  <a:lnTo>
                    <a:pt x="2706" y="14705"/>
                  </a:lnTo>
                  <a:lnTo>
                    <a:pt x="2652" y="14876"/>
                  </a:lnTo>
                  <a:lnTo>
                    <a:pt x="2543" y="14873"/>
                  </a:lnTo>
                  <a:lnTo>
                    <a:pt x="2711" y="14933"/>
                  </a:lnTo>
                  <a:lnTo>
                    <a:pt x="2647" y="14968"/>
                  </a:lnTo>
                  <a:lnTo>
                    <a:pt x="2734" y="14990"/>
                  </a:lnTo>
                  <a:lnTo>
                    <a:pt x="2706" y="15084"/>
                  </a:lnTo>
                  <a:lnTo>
                    <a:pt x="2457" y="14944"/>
                  </a:lnTo>
                  <a:lnTo>
                    <a:pt x="2173" y="15050"/>
                  </a:lnTo>
                  <a:lnTo>
                    <a:pt x="1720" y="15030"/>
                  </a:lnTo>
                  <a:lnTo>
                    <a:pt x="1625" y="15305"/>
                  </a:lnTo>
                  <a:lnTo>
                    <a:pt x="1363" y="15377"/>
                  </a:lnTo>
                  <a:lnTo>
                    <a:pt x="1257" y="15526"/>
                  </a:lnTo>
                  <a:lnTo>
                    <a:pt x="1175" y="15380"/>
                  </a:lnTo>
                  <a:lnTo>
                    <a:pt x="1187" y="15524"/>
                  </a:lnTo>
                  <a:lnTo>
                    <a:pt x="1035" y="15649"/>
                  </a:lnTo>
                  <a:lnTo>
                    <a:pt x="1154" y="15751"/>
                  </a:lnTo>
                  <a:lnTo>
                    <a:pt x="902" y="16023"/>
                  </a:lnTo>
                  <a:lnTo>
                    <a:pt x="716" y="15679"/>
                  </a:lnTo>
                  <a:lnTo>
                    <a:pt x="420" y="15526"/>
                  </a:lnTo>
                  <a:lnTo>
                    <a:pt x="301" y="15570"/>
                  </a:lnTo>
                  <a:lnTo>
                    <a:pt x="252" y="15716"/>
                  </a:lnTo>
                  <a:lnTo>
                    <a:pt x="0" y="15725"/>
                  </a:lnTo>
                  <a:lnTo>
                    <a:pt x="51" y="15423"/>
                  </a:lnTo>
                  <a:lnTo>
                    <a:pt x="366" y="15280"/>
                  </a:lnTo>
                  <a:lnTo>
                    <a:pt x="494" y="15353"/>
                  </a:lnTo>
                  <a:lnTo>
                    <a:pt x="1022" y="14946"/>
                  </a:lnTo>
                  <a:lnTo>
                    <a:pt x="1022" y="14811"/>
                  </a:lnTo>
                  <a:lnTo>
                    <a:pt x="1205" y="14738"/>
                  </a:lnTo>
                  <a:lnTo>
                    <a:pt x="1279" y="14437"/>
                  </a:lnTo>
                  <a:lnTo>
                    <a:pt x="1401" y="14374"/>
                  </a:lnTo>
                  <a:lnTo>
                    <a:pt x="1422" y="14493"/>
                  </a:lnTo>
                  <a:lnTo>
                    <a:pt x="1577" y="14516"/>
                  </a:lnTo>
                  <a:lnTo>
                    <a:pt x="1447" y="14399"/>
                  </a:lnTo>
                  <a:lnTo>
                    <a:pt x="1452" y="14304"/>
                  </a:lnTo>
                  <a:lnTo>
                    <a:pt x="1677" y="14295"/>
                  </a:lnTo>
                  <a:lnTo>
                    <a:pt x="1755" y="14093"/>
                  </a:lnTo>
                  <a:lnTo>
                    <a:pt x="2072" y="13813"/>
                  </a:lnTo>
                  <a:lnTo>
                    <a:pt x="2184" y="13154"/>
                  </a:lnTo>
                  <a:lnTo>
                    <a:pt x="2511" y="13215"/>
                  </a:lnTo>
                  <a:lnTo>
                    <a:pt x="2742" y="13002"/>
                  </a:lnTo>
                  <a:lnTo>
                    <a:pt x="2665" y="12791"/>
                  </a:lnTo>
                  <a:lnTo>
                    <a:pt x="2736" y="12795"/>
                  </a:lnTo>
                  <a:lnTo>
                    <a:pt x="2717" y="12680"/>
                  </a:lnTo>
                  <a:lnTo>
                    <a:pt x="3516" y="12550"/>
                  </a:lnTo>
                  <a:lnTo>
                    <a:pt x="4179" y="12734"/>
                  </a:lnTo>
                  <a:lnTo>
                    <a:pt x="4798" y="12650"/>
                  </a:lnTo>
                  <a:lnTo>
                    <a:pt x="4808" y="12726"/>
                  </a:lnTo>
                  <a:lnTo>
                    <a:pt x="4814" y="12366"/>
                  </a:lnTo>
                  <a:lnTo>
                    <a:pt x="4898" y="12198"/>
                  </a:lnTo>
                  <a:lnTo>
                    <a:pt x="5347" y="11886"/>
                  </a:lnTo>
                  <a:lnTo>
                    <a:pt x="5626" y="11447"/>
                  </a:lnTo>
                  <a:lnTo>
                    <a:pt x="5927" y="11166"/>
                  </a:lnTo>
                  <a:lnTo>
                    <a:pt x="5899" y="11108"/>
                  </a:lnTo>
                  <a:lnTo>
                    <a:pt x="5754" y="11217"/>
                  </a:lnTo>
                  <a:lnTo>
                    <a:pt x="5436" y="11561"/>
                  </a:lnTo>
                  <a:lnTo>
                    <a:pt x="5415" y="11133"/>
                  </a:lnTo>
                  <a:lnTo>
                    <a:pt x="5474" y="10996"/>
                  </a:lnTo>
                  <a:lnTo>
                    <a:pt x="5323" y="10945"/>
                  </a:lnTo>
                  <a:lnTo>
                    <a:pt x="5089" y="10696"/>
                  </a:lnTo>
                  <a:lnTo>
                    <a:pt x="4941" y="10744"/>
                  </a:lnTo>
                  <a:lnTo>
                    <a:pt x="4670" y="10293"/>
                  </a:lnTo>
                  <a:lnTo>
                    <a:pt x="4670" y="10138"/>
                  </a:lnTo>
                  <a:lnTo>
                    <a:pt x="4754" y="10075"/>
                  </a:lnTo>
                  <a:lnTo>
                    <a:pt x="4699" y="10018"/>
                  </a:lnTo>
                  <a:lnTo>
                    <a:pt x="4800" y="9853"/>
                  </a:lnTo>
                  <a:lnTo>
                    <a:pt x="4959" y="9769"/>
                  </a:lnTo>
                  <a:lnTo>
                    <a:pt x="4890" y="9680"/>
                  </a:lnTo>
                  <a:lnTo>
                    <a:pt x="4962" y="9558"/>
                  </a:lnTo>
                  <a:lnTo>
                    <a:pt x="4770" y="9539"/>
                  </a:lnTo>
                  <a:lnTo>
                    <a:pt x="4531" y="9281"/>
                  </a:lnTo>
                  <a:lnTo>
                    <a:pt x="4938" y="9002"/>
                  </a:lnTo>
                  <a:lnTo>
                    <a:pt x="4873" y="8929"/>
                  </a:lnTo>
                  <a:lnTo>
                    <a:pt x="4702" y="9034"/>
                  </a:lnTo>
                  <a:lnTo>
                    <a:pt x="4691" y="8891"/>
                  </a:lnTo>
                  <a:lnTo>
                    <a:pt x="4971" y="8481"/>
                  </a:lnTo>
                  <a:lnTo>
                    <a:pt x="4673" y="8297"/>
                  </a:lnTo>
                  <a:lnTo>
                    <a:pt x="4699" y="8053"/>
                  </a:lnTo>
                  <a:lnTo>
                    <a:pt x="4925" y="7867"/>
                  </a:lnTo>
                  <a:lnTo>
                    <a:pt x="5158" y="7906"/>
                  </a:lnTo>
                  <a:lnTo>
                    <a:pt x="5280" y="8015"/>
                  </a:lnTo>
                  <a:lnTo>
                    <a:pt x="5382" y="7959"/>
                  </a:lnTo>
                  <a:lnTo>
                    <a:pt x="5369" y="7837"/>
                  </a:lnTo>
                  <a:lnTo>
                    <a:pt x="5217" y="7768"/>
                  </a:lnTo>
                  <a:lnTo>
                    <a:pt x="4992" y="7340"/>
                  </a:lnTo>
                  <a:lnTo>
                    <a:pt x="5058" y="7216"/>
                  </a:lnTo>
                  <a:lnTo>
                    <a:pt x="4783" y="7020"/>
                  </a:lnTo>
                  <a:lnTo>
                    <a:pt x="4624" y="6646"/>
                  </a:lnTo>
                  <a:lnTo>
                    <a:pt x="4873" y="6538"/>
                  </a:lnTo>
                  <a:lnTo>
                    <a:pt x="5122" y="6942"/>
                  </a:lnTo>
                  <a:lnTo>
                    <a:pt x="5298" y="6912"/>
                  </a:lnTo>
                  <a:lnTo>
                    <a:pt x="5423" y="6771"/>
                  </a:lnTo>
                  <a:lnTo>
                    <a:pt x="5257" y="6855"/>
                  </a:lnTo>
                  <a:lnTo>
                    <a:pt x="5051" y="6771"/>
                  </a:lnTo>
                  <a:lnTo>
                    <a:pt x="4770" y="6193"/>
                  </a:lnTo>
                  <a:lnTo>
                    <a:pt x="5109" y="5709"/>
                  </a:lnTo>
                  <a:lnTo>
                    <a:pt x="4865" y="5611"/>
                  </a:lnTo>
                  <a:lnTo>
                    <a:pt x="4857" y="5235"/>
                  </a:lnTo>
                  <a:lnTo>
                    <a:pt x="5185" y="5069"/>
                  </a:lnTo>
                  <a:lnTo>
                    <a:pt x="5231" y="4933"/>
                  </a:lnTo>
                  <a:lnTo>
                    <a:pt x="5122" y="4971"/>
                  </a:lnTo>
                  <a:lnTo>
                    <a:pt x="5087" y="4882"/>
                  </a:lnTo>
                  <a:lnTo>
                    <a:pt x="5290" y="4632"/>
                  </a:lnTo>
                  <a:lnTo>
                    <a:pt x="5198" y="4443"/>
                  </a:lnTo>
                  <a:lnTo>
                    <a:pt x="5268" y="4394"/>
                  </a:lnTo>
                  <a:lnTo>
                    <a:pt x="5293" y="4294"/>
                  </a:lnTo>
                  <a:lnTo>
                    <a:pt x="5058" y="4548"/>
                  </a:lnTo>
                  <a:lnTo>
                    <a:pt x="4962" y="4535"/>
                  </a:lnTo>
                  <a:lnTo>
                    <a:pt x="4884" y="4362"/>
                  </a:lnTo>
                  <a:lnTo>
                    <a:pt x="4719" y="4795"/>
                  </a:lnTo>
                  <a:lnTo>
                    <a:pt x="4567" y="4660"/>
                  </a:lnTo>
                  <a:lnTo>
                    <a:pt x="4630" y="4245"/>
                  </a:lnTo>
                  <a:lnTo>
                    <a:pt x="4586" y="4410"/>
                  </a:lnTo>
                  <a:lnTo>
                    <a:pt x="4464" y="4437"/>
                  </a:lnTo>
                  <a:lnTo>
                    <a:pt x="4307" y="4196"/>
                  </a:lnTo>
                  <a:lnTo>
                    <a:pt x="4301" y="4017"/>
                  </a:lnTo>
                  <a:lnTo>
                    <a:pt x="3955" y="3540"/>
                  </a:lnTo>
                  <a:lnTo>
                    <a:pt x="4410" y="2481"/>
                  </a:lnTo>
                  <a:lnTo>
                    <a:pt x="4584" y="2483"/>
                  </a:lnTo>
                  <a:lnTo>
                    <a:pt x="4485" y="2426"/>
                  </a:lnTo>
                  <a:lnTo>
                    <a:pt x="4651" y="2334"/>
                  </a:lnTo>
                  <a:lnTo>
                    <a:pt x="4794" y="2397"/>
                  </a:lnTo>
                  <a:lnTo>
                    <a:pt x="4957" y="2339"/>
                  </a:lnTo>
                  <a:lnTo>
                    <a:pt x="4846" y="2336"/>
                  </a:lnTo>
                  <a:lnTo>
                    <a:pt x="4957" y="2301"/>
                  </a:lnTo>
                  <a:lnTo>
                    <a:pt x="4954" y="2074"/>
                  </a:lnTo>
                  <a:lnTo>
                    <a:pt x="5068" y="2100"/>
                  </a:lnTo>
                  <a:lnTo>
                    <a:pt x="5593" y="1594"/>
                  </a:lnTo>
                  <a:lnTo>
                    <a:pt x="5710" y="1353"/>
                  </a:lnTo>
                  <a:lnTo>
                    <a:pt x="6268" y="1005"/>
                  </a:lnTo>
                  <a:lnTo>
                    <a:pt x="6067" y="461"/>
                  </a:lnTo>
                  <a:lnTo>
                    <a:pt x="6200" y="428"/>
                  </a:lnTo>
                  <a:lnTo>
                    <a:pt x="6544" y="0"/>
                  </a:lnTo>
                  <a:lnTo>
                    <a:pt x="6867" y="477"/>
                  </a:lnTo>
                  <a:lnTo>
                    <a:pt x="6921" y="439"/>
                  </a:lnTo>
                  <a:lnTo>
                    <a:pt x="6942" y="531"/>
                  </a:lnTo>
                  <a:lnTo>
                    <a:pt x="7156" y="607"/>
                  </a:lnTo>
                  <a:lnTo>
                    <a:pt x="7341" y="1789"/>
                  </a:lnTo>
                  <a:lnTo>
                    <a:pt x="7592" y="2318"/>
                  </a:lnTo>
                  <a:lnTo>
                    <a:pt x="7736" y="2914"/>
                  </a:lnTo>
                  <a:lnTo>
                    <a:pt x="7904" y="3041"/>
                  </a:lnTo>
                  <a:lnTo>
                    <a:pt x="7856" y="3250"/>
                  </a:lnTo>
                  <a:lnTo>
                    <a:pt x="7936" y="3285"/>
                  </a:lnTo>
                  <a:lnTo>
                    <a:pt x="7958" y="3193"/>
                  </a:lnTo>
                  <a:lnTo>
                    <a:pt x="8890" y="3645"/>
                  </a:lnTo>
                  <a:lnTo>
                    <a:pt x="9212" y="4271"/>
                  </a:lnTo>
                  <a:lnTo>
                    <a:pt x="9367" y="4350"/>
                  </a:lnTo>
                  <a:lnTo>
                    <a:pt x="9439" y="4508"/>
                  </a:lnTo>
                  <a:lnTo>
                    <a:pt x="9699" y="4635"/>
                  </a:lnTo>
                  <a:lnTo>
                    <a:pt x="9472" y="4887"/>
                  </a:lnTo>
                  <a:lnTo>
                    <a:pt x="9594" y="5226"/>
                  </a:lnTo>
                  <a:lnTo>
                    <a:pt x="10079" y="5920"/>
                  </a:lnTo>
                  <a:lnTo>
                    <a:pt x="10106" y="6012"/>
                  </a:lnTo>
                  <a:lnTo>
                    <a:pt x="10079" y="6113"/>
                  </a:lnTo>
                  <a:lnTo>
                    <a:pt x="10058" y="5991"/>
                  </a:lnTo>
                  <a:lnTo>
                    <a:pt x="9916" y="5917"/>
                  </a:lnTo>
                  <a:lnTo>
                    <a:pt x="9708" y="5963"/>
                  </a:lnTo>
                  <a:lnTo>
                    <a:pt x="9426" y="5681"/>
                  </a:lnTo>
                  <a:lnTo>
                    <a:pt x="8963" y="5765"/>
                  </a:lnTo>
                  <a:lnTo>
                    <a:pt x="8809" y="5706"/>
                  </a:lnTo>
                  <a:lnTo>
                    <a:pt x="8665" y="5795"/>
                  </a:lnTo>
                  <a:lnTo>
                    <a:pt x="8838" y="5760"/>
                  </a:lnTo>
                  <a:lnTo>
                    <a:pt x="8988" y="5852"/>
                  </a:lnTo>
                  <a:lnTo>
                    <a:pt x="9396" y="5763"/>
                  </a:lnTo>
                  <a:lnTo>
                    <a:pt x="9551" y="5996"/>
                  </a:lnTo>
                  <a:lnTo>
                    <a:pt x="10239" y="6533"/>
                  </a:lnTo>
                  <a:lnTo>
                    <a:pt x="10488" y="7281"/>
                  </a:lnTo>
                  <a:lnTo>
                    <a:pt x="10450" y="7446"/>
                  </a:lnTo>
                  <a:lnTo>
                    <a:pt x="10176" y="7669"/>
                  </a:lnTo>
                  <a:lnTo>
                    <a:pt x="9936" y="8015"/>
                  </a:lnTo>
                  <a:lnTo>
                    <a:pt x="10093" y="8002"/>
                  </a:lnTo>
                  <a:lnTo>
                    <a:pt x="10336" y="8254"/>
                  </a:lnTo>
                  <a:lnTo>
                    <a:pt x="10469" y="8229"/>
                  </a:lnTo>
                  <a:lnTo>
                    <a:pt x="10570" y="8321"/>
                  </a:lnTo>
                  <a:lnTo>
                    <a:pt x="10777" y="7799"/>
                  </a:lnTo>
                  <a:lnTo>
                    <a:pt x="11049" y="7704"/>
                  </a:lnTo>
                  <a:lnTo>
                    <a:pt x="11602" y="7753"/>
                  </a:lnTo>
                  <a:lnTo>
                    <a:pt x="11520" y="7717"/>
                  </a:lnTo>
                  <a:lnTo>
                    <a:pt x="12246" y="7915"/>
                  </a:lnTo>
                  <a:lnTo>
                    <a:pt x="12772" y="8333"/>
                  </a:lnTo>
                  <a:lnTo>
                    <a:pt x="12931" y="9002"/>
                  </a:lnTo>
                  <a:lnTo>
                    <a:pt x="12723" y="9609"/>
                  </a:lnTo>
                  <a:lnTo>
                    <a:pt x="12668" y="10135"/>
                  </a:lnTo>
                  <a:lnTo>
                    <a:pt x="12484" y="10214"/>
                  </a:lnTo>
                  <a:lnTo>
                    <a:pt x="12262" y="10545"/>
                  </a:lnTo>
                  <a:lnTo>
                    <a:pt x="12138" y="10400"/>
                  </a:lnTo>
                  <a:lnTo>
                    <a:pt x="11954" y="10314"/>
                  </a:lnTo>
                  <a:lnTo>
                    <a:pt x="12153" y="10504"/>
                  </a:lnTo>
                  <a:lnTo>
                    <a:pt x="11809" y="10528"/>
                  </a:lnTo>
                  <a:lnTo>
                    <a:pt x="12176" y="10530"/>
                  </a:lnTo>
                  <a:lnTo>
                    <a:pt x="12043" y="10729"/>
                  </a:lnTo>
                  <a:lnTo>
                    <a:pt x="12189" y="10710"/>
                  </a:lnTo>
                  <a:lnTo>
                    <a:pt x="12178" y="10813"/>
                  </a:lnTo>
                  <a:lnTo>
                    <a:pt x="11826" y="11019"/>
                  </a:lnTo>
                  <a:lnTo>
                    <a:pt x="11672" y="10837"/>
                  </a:lnTo>
                  <a:lnTo>
                    <a:pt x="11501" y="11111"/>
                  </a:lnTo>
                  <a:lnTo>
                    <a:pt x="11203" y="11197"/>
                  </a:lnTo>
                  <a:lnTo>
                    <a:pt x="11312" y="11268"/>
                  </a:lnTo>
                  <a:lnTo>
                    <a:pt x="11595" y="11116"/>
                  </a:lnTo>
                  <a:lnTo>
                    <a:pt x="11604" y="11545"/>
                  </a:lnTo>
                  <a:lnTo>
                    <a:pt x="11347" y="11721"/>
                  </a:lnTo>
                  <a:lnTo>
                    <a:pt x="10808" y="11805"/>
                  </a:lnTo>
                  <a:lnTo>
                    <a:pt x="10688" y="11953"/>
                  </a:lnTo>
                  <a:lnTo>
                    <a:pt x="10945" y="11838"/>
                  </a:lnTo>
                  <a:lnTo>
                    <a:pt x="11222" y="11867"/>
                  </a:lnTo>
                  <a:lnTo>
                    <a:pt x="11274" y="11951"/>
                  </a:lnTo>
                  <a:lnTo>
                    <a:pt x="11016" y="12035"/>
                  </a:lnTo>
                  <a:lnTo>
                    <a:pt x="11027" y="12106"/>
                  </a:lnTo>
                  <a:lnTo>
                    <a:pt x="11263" y="12121"/>
                  </a:lnTo>
                  <a:lnTo>
                    <a:pt x="11282" y="12027"/>
                  </a:lnTo>
                  <a:lnTo>
                    <a:pt x="11352" y="12174"/>
                  </a:lnTo>
                  <a:lnTo>
                    <a:pt x="11723" y="12203"/>
                  </a:lnTo>
                  <a:lnTo>
                    <a:pt x="12487" y="12049"/>
                  </a:lnTo>
                  <a:lnTo>
                    <a:pt x="12514" y="12182"/>
                  </a:lnTo>
                  <a:lnTo>
                    <a:pt x="12416" y="12236"/>
                  </a:lnTo>
                  <a:lnTo>
                    <a:pt x="12482" y="12626"/>
                  </a:lnTo>
                  <a:lnTo>
                    <a:pt x="12405" y="12775"/>
                  </a:lnTo>
                  <a:lnTo>
                    <a:pt x="11845" y="13047"/>
                  </a:lnTo>
                  <a:lnTo>
                    <a:pt x="11745" y="13215"/>
                  </a:lnTo>
                  <a:lnTo>
                    <a:pt x="11775" y="13391"/>
                  </a:lnTo>
                  <a:lnTo>
                    <a:pt x="11396" y="13371"/>
                  </a:lnTo>
                  <a:lnTo>
                    <a:pt x="11159" y="13580"/>
                  </a:lnTo>
                  <a:lnTo>
                    <a:pt x="10713" y="13705"/>
                  </a:lnTo>
                  <a:lnTo>
                    <a:pt x="10553" y="13908"/>
                  </a:lnTo>
                  <a:lnTo>
                    <a:pt x="9602" y="13702"/>
                  </a:lnTo>
                  <a:lnTo>
                    <a:pt x="8751" y="13867"/>
                  </a:lnTo>
                  <a:lnTo>
                    <a:pt x="8697" y="13997"/>
                  </a:lnTo>
                  <a:lnTo>
                    <a:pt x="8497" y="13887"/>
                  </a:lnTo>
                  <a:lnTo>
                    <a:pt x="8565" y="13783"/>
                  </a:lnTo>
                  <a:lnTo>
                    <a:pt x="8432" y="13689"/>
                  </a:lnTo>
                  <a:lnTo>
                    <a:pt x="8289" y="13691"/>
                  </a:lnTo>
                  <a:lnTo>
                    <a:pt x="8183" y="13865"/>
                  </a:lnTo>
                  <a:lnTo>
                    <a:pt x="8205" y="13691"/>
                  </a:lnTo>
                  <a:lnTo>
                    <a:pt x="8040" y="13694"/>
                  </a:lnTo>
                  <a:lnTo>
                    <a:pt x="8109" y="13762"/>
                  </a:lnTo>
                  <a:lnTo>
                    <a:pt x="8063" y="13865"/>
                  </a:lnTo>
                  <a:lnTo>
                    <a:pt x="7509" y="13493"/>
                  </a:lnTo>
                  <a:lnTo>
                    <a:pt x="7774" y="13816"/>
                  </a:lnTo>
                  <a:lnTo>
                    <a:pt x="7411" y="13928"/>
                  </a:lnTo>
                  <a:lnTo>
                    <a:pt x="7349" y="14043"/>
                  </a:lnTo>
                  <a:lnTo>
                    <a:pt x="7115" y="13987"/>
                  </a:lnTo>
                  <a:lnTo>
                    <a:pt x="6829" y="14025"/>
                  </a:lnTo>
                  <a:lnTo>
                    <a:pt x="6685" y="14125"/>
                  </a:lnTo>
                  <a:lnTo>
                    <a:pt x="6511" y="13989"/>
                  </a:lnTo>
                  <a:lnTo>
                    <a:pt x="6436" y="14101"/>
                  </a:lnTo>
                  <a:lnTo>
                    <a:pt x="6517" y="14063"/>
                  </a:lnTo>
                  <a:lnTo>
                    <a:pt x="6664" y="14163"/>
                  </a:lnTo>
                  <a:lnTo>
                    <a:pt x="6641" y="14369"/>
                  </a:lnTo>
                  <a:lnTo>
                    <a:pt x="5881" y="14247"/>
                  </a:lnTo>
                  <a:lnTo>
                    <a:pt x="5772" y="14356"/>
                  </a:lnTo>
                  <a:lnTo>
                    <a:pt x="5783" y="14572"/>
                  </a:lnTo>
                  <a:lnTo>
                    <a:pt x="5731" y="14399"/>
                  </a:lnTo>
                  <a:lnTo>
                    <a:pt x="5366" y="14111"/>
                  </a:lnTo>
                  <a:lnTo>
                    <a:pt x="5066" y="13997"/>
                  </a:lnTo>
                  <a:lnTo>
                    <a:pt x="4372" y="14149"/>
                  </a:lnTo>
                  <a:lnTo>
                    <a:pt x="4179" y="14307"/>
                  </a:lnTo>
                  <a:lnTo>
                    <a:pt x="4011" y="14134"/>
                  </a:lnTo>
                  <a:lnTo>
                    <a:pt x="4064" y="14323"/>
                  </a:lnTo>
                  <a:lnTo>
                    <a:pt x="3930" y="14567"/>
                  </a:lnTo>
                  <a:lnTo>
                    <a:pt x="3960" y="14738"/>
                  </a:lnTo>
                  <a:lnTo>
                    <a:pt x="3838" y="14808"/>
                  </a:lnTo>
                  <a:lnTo>
                    <a:pt x="3957" y="14887"/>
                  </a:lnTo>
                  <a:lnTo>
                    <a:pt x="3884" y="15038"/>
                  </a:lnTo>
                  <a:lnTo>
                    <a:pt x="3809" y="15017"/>
                  </a:lnTo>
                  <a:lnTo>
                    <a:pt x="3697" y="15136"/>
                  </a:lnTo>
                  <a:lnTo>
                    <a:pt x="3641" y="15389"/>
                  </a:lnTo>
                  <a:lnTo>
                    <a:pt x="3413" y="15407"/>
                  </a:lnTo>
                  <a:lnTo>
                    <a:pt x="3118" y="15096"/>
                  </a:lnTo>
                  <a:lnTo>
                    <a:pt x="2969" y="15163"/>
                  </a:lnTo>
                  <a:lnTo>
                    <a:pt x="2866" y="14954"/>
                  </a:lnTo>
                  <a:lnTo>
                    <a:pt x="2744" y="14895"/>
                  </a:lnTo>
                  <a:lnTo>
                    <a:pt x="2744" y="14895"/>
                  </a:lnTo>
                  <a:close/>
                  <a:moveTo>
                    <a:pt x="11314" y="12078"/>
                  </a:moveTo>
                  <a:lnTo>
                    <a:pt x="11350" y="11943"/>
                  </a:lnTo>
                  <a:lnTo>
                    <a:pt x="11658" y="12111"/>
                  </a:lnTo>
                  <a:lnTo>
                    <a:pt x="11404" y="12154"/>
                  </a:lnTo>
                  <a:lnTo>
                    <a:pt x="11314" y="12078"/>
                  </a:lnTo>
                  <a:lnTo>
                    <a:pt x="11314" y="12078"/>
                  </a:lnTo>
                  <a:close/>
                  <a:moveTo>
                    <a:pt x="8292" y="13843"/>
                  </a:moveTo>
                  <a:lnTo>
                    <a:pt x="8397" y="13729"/>
                  </a:lnTo>
                  <a:lnTo>
                    <a:pt x="8435" y="13862"/>
                  </a:lnTo>
                  <a:lnTo>
                    <a:pt x="8292" y="13843"/>
                  </a:lnTo>
                  <a:lnTo>
                    <a:pt x="8292" y="13843"/>
                  </a:lnTo>
                  <a:close/>
                  <a:moveTo>
                    <a:pt x="8223" y="14127"/>
                  </a:moveTo>
                  <a:lnTo>
                    <a:pt x="8040" y="14358"/>
                  </a:lnTo>
                  <a:lnTo>
                    <a:pt x="7844" y="14417"/>
                  </a:lnTo>
                  <a:lnTo>
                    <a:pt x="7482" y="14180"/>
                  </a:lnTo>
                  <a:lnTo>
                    <a:pt x="7335" y="14211"/>
                  </a:lnTo>
                  <a:lnTo>
                    <a:pt x="7444" y="14073"/>
                  </a:lnTo>
                  <a:lnTo>
                    <a:pt x="7812" y="13892"/>
                  </a:lnTo>
                  <a:lnTo>
                    <a:pt x="8162" y="14014"/>
                  </a:lnTo>
                  <a:lnTo>
                    <a:pt x="8223" y="14127"/>
                  </a:lnTo>
                  <a:lnTo>
                    <a:pt x="8223" y="14127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561FCBD7-6B34-AC8E-46E9-3380D15757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0575" y="30163"/>
              <a:ext cx="2279650" cy="3876675"/>
            </a:xfrm>
            <a:custGeom>
              <a:avLst/>
              <a:gdLst>
                <a:gd name="T0" fmla="*/ 9801 w 10050"/>
                <a:gd name="T1" fmla="*/ 456 h 17096"/>
                <a:gd name="T2" fmla="*/ 9676 w 10050"/>
                <a:gd name="T3" fmla="*/ 521 h 17096"/>
                <a:gd name="T4" fmla="*/ 9489 w 10050"/>
                <a:gd name="T5" fmla="*/ 1866 h 17096"/>
                <a:gd name="T6" fmla="*/ 9383 w 10050"/>
                <a:gd name="T7" fmla="*/ 1675 h 17096"/>
                <a:gd name="T8" fmla="*/ 9110 w 10050"/>
                <a:gd name="T9" fmla="*/ 1586 h 17096"/>
                <a:gd name="T10" fmla="*/ 9085 w 10050"/>
                <a:gd name="T11" fmla="*/ 865 h 17096"/>
                <a:gd name="T12" fmla="*/ 9694 w 10050"/>
                <a:gd name="T13" fmla="*/ 1104 h 17096"/>
                <a:gd name="T14" fmla="*/ 5886 w 10050"/>
                <a:gd name="T15" fmla="*/ 16161 h 17096"/>
                <a:gd name="T16" fmla="*/ 4556 w 10050"/>
                <a:gd name="T17" fmla="*/ 16367 h 17096"/>
                <a:gd name="T18" fmla="*/ 3455 w 10050"/>
                <a:gd name="T19" fmla="*/ 15996 h 17096"/>
                <a:gd name="T20" fmla="*/ 3904 w 10050"/>
                <a:gd name="T21" fmla="*/ 13542 h 17096"/>
                <a:gd name="T22" fmla="*/ 3866 w 10050"/>
                <a:gd name="T23" fmla="*/ 13424 h 17096"/>
                <a:gd name="T24" fmla="*/ 3170 w 10050"/>
                <a:gd name="T25" fmla="*/ 13261 h 17096"/>
                <a:gd name="T26" fmla="*/ 3012 w 10050"/>
                <a:gd name="T27" fmla="*/ 13705 h 17096"/>
                <a:gd name="T28" fmla="*/ 2821 w 10050"/>
                <a:gd name="T29" fmla="*/ 12882 h 17096"/>
                <a:gd name="T30" fmla="*/ 3172 w 10050"/>
                <a:gd name="T31" fmla="*/ 11892 h 17096"/>
                <a:gd name="T32" fmla="*/ 2628 w 10050"/>
                <a:gd name="T33" fmla="*/ 11770 h 17096"/>
                <a:gd name="T34" fmla="*/ 2154 w 10050"/>
                <a:gd name="T35" fmla="*/ 11301 h 17096"/>
                <a:gd name="T36" fmla="*/ 2454 w 10050"/>
                <a:gd name="T37" fmla="*/ 10772 h 17096"/>
                <a:gd name="T38" fmla="*/ 3270 w 10050"/>
                <a:gd name="T39" fmla="*/ 10230 h 17096"/>
                <a:gd name="T40" fmla="*/ 3061 w 10050"/>
                <a:gd name="T41" fmla="*/ 9510 h 17096"/>
                <a:gd name="T42" fmla="*/ 2775 w 10050"/>
                <a:gd name="T43" fmla="*/ 8571 h 17096"/>
                <a:gd name="T44" fmla="*/ 3636 w 10050"/>
                <a:gd name="T45" fmla="*/ 8197 h 17096"/>
                <a:gd name="T46" fmla="*/ 3582 w 10050"/>
                <a:gd name="T47" fmla="*/ 7105 h 17096"/>
                <a:gd name="T48" fmla="*/ 4006 w 10050"/>
                <a:gd name="T49" fmla="*/ 6284 h 17096"/>
                <a:gd name="T50" fmla="*/ 5171 w 10050"/>
                <a:gd name="T51" fmla="*/ 6308 h 17096"/>
                <a:gd name="T52" fmla="*/ 6363 w 10050"/>
                <a:gd name="T53" fmla="*/ 7135 h 17096"/>
                <a:gd name="T54" fmla="*/ 5759 w 10050"/>
                <a:gd name="T55" fmla="*/ 8252 h 17096"/>
                <a:gd name="T56" fmla="*/ 5036 w 10050"/>
                <a:gd name="T57" fmla="*/ 9222 h 17096"/>
                <a:gd name="T58" fmla="*/ 7024 w 10050"/>
                <a:gd name="T59" fmla="*/ 8698 h 17096"/>
                <a:gd name="T60" fmla="*/ 6756 w 10050"/>
                <a:gd name="T61" fmla="*/ 12152 h 17096"/>
                <a:gd name="T62" fmla="*/ 6582 w 10050"/>
                <a:gd name="T63" fmla="*/ 13223 h 17096"/>
                <a:gd name="T64" fmla="*/ 8165 w 10050"/>
                <a:gd name="T65" fmla="*/ 13649 h 17096"/>
                <a:gd name="T66" fmla="*/ 7522 w 10050"/>
                <a:gd name="T67" fmla="*/ 4444 h 17096"/>
                <a:gd name="T68" fmla="*/ 7495 w 10050"/>
                <a:gd name="T69" fmla="*/ 4798 h 17096"/>
                <a:gd name="T70" fmla="*/ 6431 w 10050"/>
                <a:gd name="T71" fmla="*/ 5058 h 17096"/>
                <a:gd name="T72" fmla="*/ 7331 w 10050"/>
                <a:gd name="T73" fmla="*/ 5338 h 17096"/>
                <a:gd name="T74" fmla="*/ 7125 w 10050"/>
                <a:gd name="T75" fmla="*/ 4478 h 17096"/>
                <a:gd name="T76" fmla="*/ 6816 w 10050"/>
                <a:gd name="T77" fmla="*/ 4584 h 17096"/>
                <a:gd name="T78" fmla="*/ 6756 w 10050"/>
                <a:gd name="T79" fmla="*/ 5644 h 17096"/>
                <a:gd name="T80" fmla="*/ 3243 w 10050"/>
                <a:gd name="T81" fmla="*/ 14058 h 17096"/>
                <a:gd name="T82" fmla="*/ 1498 w 10050"/>
                <a:gd name="T83" fmla="*/ 9029 h 17096"/>
                <a:gd name="T84" fmla="*/ 2138 w 10050"/>
                <a:gd name="T85" fmla="*/ 9368 h 17096"/>
                <a:gd name="T86" fmla="*/ 2347 w 10050"/>
                <a:gd name="T87" fmla="*/ 10396 h 17096"/>
                <a:gd name="T88" fmla="*/ 1875 w 10050"/>
                <a:gd name="T89" fmla="*/ 9772 h 17096"/>
                <a:gd name="T90" fmla="*/ 2652 w 10050"/>
                <a:gd name="T91" fmla="*/ 12114 h 17096"/>
                <a:gd name="T92" fmla="*/ 2013 w 10050"/>
                <a:gd name="T93" fmla="*/ 12231 h 17096"/>
                <a:gd name="T94" fmla="*/ 2801 w 10050"/>
                <a:gd name="T95" fmla="*/ 12027 h 17096"/>
                <a:gd name="T96" fmla="*/ 2688 w 10050"/>
                <a:gd name="T97" fmla="*/ 12952 h 17096"/>
                <a:gd name="T98" fmla="*/ 1162 w 10050"/>
                <a:gd name="T99" fmla="*/ 7873 h 17096"/>
                <a:gd name="T100" fmla="*/ 1230 w 10050"/>
                <a:gd name="T101" fmla="*/ 7026 h 17096"/>
                <a:gd name="T102" fmla="*/ 2156 w 10050"/>
                <a:gd name="T103" fmla="*/ 7092 h 17096"/>
                <a:gd name="T104" fmla="*/ 1842 w 10050"/>
                <a:gd name="T105" fmla="*/ 7756 h 17096"/>
                <a:gd name="T106" fmla="*/ 1192 w 10050"/>
                <a:gd name="T107" fmla="*/ 8240 h 17096"/>
                <a:gd name="T108" fmla="*/ 1680 w 10050"/>
                <a:gd name="T109" fmla="*/ 13708 h 17096"/>
                <a:gd name="T110" fmla="*/ 1669 w 10050"/>
                <a:gd name="T111" fmla="*/ 10420 h 17096"/>
                <a:gd name="T112" fmla="*/ 1363 w 10050"/>
                <a:gd name="T113" fmla="*/ 6980 h 17096"/>
                <a:gd name="T114" fmla="*/ 810 w 10050"/>
                <a:gd name="T115" fmla="*/ 8726 h 17096"/>
                <a:gd name="T116" fmla="*/ 491 w 10050"/>
                <a:gd name="T117" fmla="*/ 8512 h 17096"/>
                <a:gd name="T118" fmla="*/ 399 w 10050"/>
                <a:gd name="T119" fmla="*/ 8983 h 17096"/>
                <a:gd name="T120" fmla="*/ 288 w 10050"/>
                <a:gd name="T121" fmla="*/ 9257 h 17096"/>
                <a:gd name="T122" fmla="*/ 282 w 10050"/>
                <a:gd name="T123" fmla="*/ 10380 h 17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50" h="17096">
                  <a:moveTo>
                    <a:pt x="10050" y="649"/>
                  </a:moveTo>
                  <a:lnTo>
                    <a:pt x="9895" y="768"/>
                  </a:lnTo>
                  <a:lnTo>
                    <a:pt x="9819" y="611"/>
                  </a:lnTo>
                  <a:lnTo>
                    <a:pt x="10050" y="649"/>
                  </a:lnTo>
                  <a:lnTo>
                    <a:pt x="10050" y="649"/>
                  </a:lnTo>
                  <a:close/>
                  <a:moveTo>
                    <a:pt x="9801" y="456"/>
                  </a:moveTo>
                  <a:lnTo>
                    <a:pt x="9887" y="8"/>
                  </a:lnTo>
                  <a:lnTo>
                    <a:pt x="9879" y="163"/>
                  </a:lnTo>
                  <a:lnTo>
                    <a:pt x="9966" y="0"/>
                  </a:lnTo>
                  <a:lnTo>
                    <a:pt x="10020" y="28"/>
                  </a:lnTo>
                  <a:lnTo>
                    <a:pt x="9974" y="451"/>
                  </a:lnTo>
                  <a:lnTo>
                    <a:pt x="9801" y="456"/>
                  </a:lnTo>
                  <a:lnTo>
                    <a:pt x="9801" y="456"/>
                  </a:lnTo>
                  <a:close/>
                  <a:moveTo>
                    <a:pt x="9676" y="521"/>
                  </a:moveTo>
                  <a:lnTo>
                    <a:pt x="9709" y="957"/>
                  </a:lnTo>
                  <a:lnTo>
                    <a:pt x="9602" y="927"/>
                  </a:lnTo>
                  <a:lnTo>
                    <a:pt x="9608" y="990"/>
                  </a:lnTo>
                  <a:lnTo>
                    <a:pt x="9510" y="884"/>
                  </a:lnTo>
                  <a:lnTo>
                    <a:pt x="9492" y="624"/>
                  </a:lnTo>
                  <a:lnTo>
                    <a:pt x="9548" y="556"/>
                  </a:lnTo>
                  <a:lnTo>
                    <a:pt x="9594" y="651"/>
                  </a:lnTo>
                  <a:lnTo>
                    <a:pt x="9605" y="318"/>
                  </a:lnTo>
                  <a:lnTo>
                    <a:pt x="9741" y="326"/>
                  </a:lnTo>
                  <a:lnTo>
                    <a:pt x="9744" y="591"/>
                  </a:lnTo>
                  <a:lnTo>
                    <a:pt x="9676" y="521"/>
                  </a:lnTo>
                  <a:lnTo>
                    <a:pt x="9676" y="521"/>
                  </a:lnTo>
                  <a:close/>
                  <a:moveTo>
                    <a:pt x="9584" y="1270"/>
                  </a:moveTo>
                  <a:lnTo>
                    <a:pt x="9651" y="1255"/>
                  </a:lnTo>
                  <a:lnTo>
                    <a:pt x="9651" y="1356"/>
                  </a:lnTo>
                  <a:lnTo>
                    <a:pt x="9510" y="1391"/>
                  </a:lnTo>
                  <a:lnTo>
                    <a:pt x="9646" y="1461"/>
                  </a:lnTo>
                  <a:lnTo>
                    <a:pt x="9559" y="1548"/>
                  </a:lnTo>
                  <a:lnTo>
                    <a:pt x="9627" y="1597"/>
                  </a:lnTo>
                  <a:lnTo>
                    <a:pt x="9548" y="1662"/>
                  </a:lnTo>
                  <a:lnTo>
                    <a:pt x="9487" y="1599"/>
                  </a:lnTo>
                  <a:lnTo>
                    <a:pt x="9451" y="1695"/>
                  </a:lnTo>
                  <a:lnTo>
                    <a:pt x="9478" y="1787"/>
                  </a:lnTo>
                  <a:lnTo>
                    <a:pt x="9535" y="1730"/>
                  </a:lnTo>
                  <a:lnTo>
                    <a:pt x="9489" y="1866"/>
                  </a:lnTo>
                  <a:lnTo>
                    <a:pt x="9541" y="1820"/>
                  </a:lnTo>
                  <a:lnTo>
                    <a:pt x="9587" y="1939"/>
                  </a:lnTo>
                  <a:lnTo>
                    <a:pt x="9464" y="2055"/>
                  </a:lnTo>
                  <a:lnTo>
                    <a:pt x="9533" y="2185"/>
                  </a:lnTo>
                  <a:lnTo>
                    <a:pt x="9457" y="2242"/>
                  </a:lnTo>
                  <a:lnTo>
                    <a:pt x="9484" y="2391"/>
                  </a:lnTo>
                  <a:lnTo>
                    <a:pt x="9421" y="2359"/>
                  </a:lnTo>
                  <a:lnTo>
                    <a:pt x="9386" y="2757"/>
                  </a:lnTo>
                  <a:lnTo>
                    <a:pt x="9245" y="2609"/>
                  </a:lnTo>
                  <a:lnTo>
                    <a:pt x="9395" y="2036"/>
                  </a:lnTo>
                  <a:lnTo>
                    <a:pt x="9383" y="1841"/>
                  </a:lnTo>
                  <a:lnTo>
                    <a:pt x="9324" y="1855"/>
                  </a:lnTo>
                  <a:lnTo>
                    <a:pt x="9383" y="1675"/>
                  </a:lnTo>
                  <a:lnTo>
                    <a:pt x="9302" y="1790"/>
                  </a:lnTo>
                  <a:lnTo>
                    <a:pt x="9261" y="1678"/>
                  </a:lnTo>
                  <a:lnTo>
                    <a:pt x="9186" y="1640"/>
                  </a:lnTo>
                  <a:lnTo>
                    <a:pt x="9273" y="1771"/>
                  </a:lnTo>
                  <a:lnTo>
                    <a:pt x="9128" y="1925"/>
                  </a:lnTo>
                  <a:lnTo>
                    <a:pt x="9029" y="1822"/>
                  </a:lnTo>
                  <a:lnTo>
                    <a:pt x="9113" y="1754"/>
                  </a:lnTo>
                  <a:lnTo>
                    <a:pt x="9061" y="1683"/>
                  </a:lnTo>
                  <a:lnTo>
                    <a:pt x="9031" y="1771"/>
                  </a:lnTo>
                  <a:lnTo>
                    <a:pt x="8893" y="1757"/>
                  </a:lnTo>
                  <a:lnTo>
                    <a:pt x="8804" y="1570"/>
                  </a:lnTo>
                  <a:lnTo>
                    <a:pt x="9088" y="1481"/>
                  </a:lnTo>
                  <a:lnTo>
                    <a:pt x="9110" y="1586"/>
                  </a:lnTo>
                  <a:lnTo>
                    <a:pt x="9169" y="1453"/>
                  </a:lnTo>
                  <a:lnTo>
                    <a:pt x="9250" y="1565"/>
                  </a:lnTo>
                  <a:lnTo>
                    <a:pt x="9278" y="1394"/>
                  </a:lnTo>
                  <a:lnTo>
                    <a:pt x="9391" y="1372"/>
                  </a:lnTo>
                  <a:lnTo>
                    <a:pt x="9204" y="1277"/>
                  </a:lnTo>
                  <a:lnTo>
                    <a:pt x="9134" y="995"/>
                  </a:lnTo>
                  <a:lnTo>
                    <a:pt x="9088" y="1090"/>
                  </a:lnTo>
                  <a:lnTo>
                    <a:pt x="9088" y="1014"/>
                  </a:lnTo>
                  <a:lnTo>
                    <a:pt x="8912" y="1023"/>
                  </a:lnTo>
                  <a:lnTo>
                    <a:pt x="9023" y="817"/>
                  </a:lnTo>
                  <a:lnTo>
                    <a:pt x="9120" y="949"/>
                  </a:lnTo>
                  <a:lnTo>
                    <a:pt x="9218" y="939"/>
                  </a:lnTo>
                  <a:lnTo>
                    <a:pt x="9085" y="865"/>
                  </a:lnTo>
                  <a:lnTo>
                    <a:pt x="9166" y="672"/>
                  </a:lnTo>
                  <a:lnTo>
                    <a:pt x="9308" y="711"/>
                  </a:lnTo>
                  <a:lnTo>
                    <a:pt x="9327" y="575"/>
                  </a:lnTo>
                  <a:lnTo>
                    <a:pt x="9283" y="1011"/>
                  </a:lnTo>
                  <a:lnTo>
                    <a:pt x="9340" y="993"/>
                  </a:lnTo>
                  <a:lnTo>
                    <a:pt x="9240" y="1242"/>
                  </a:lnTo>
                  <a:lnTo>
                    <a:pt x="9424" y="1125"/>
                  </a:lnTo>
                  <a:lnTo>
                    <a:pt x="9340" y="1052"/>
                  </a:lnTo>
                  <a:lnTo>
                    <a:pt x="9446" y="977"/>
                  </a:lnTo>
                  <a:lnTo>
                    <a:pt x="9538" y="1161"/>
                  </a:lnTo>
                  <a:lnTo>
                    <a:pt x="9438" y="1215"/>
                  </a:lnTo>
                  <a:lnTo>
                    <a:pt x="9538" y="1277"/>
                  </a:lnTo>
                  <a:lnTo>
                    <a:pt x="9694" y="1104"/>
                  </a:lnTo>
                  <a:lnTo>
                    <a:pt x="9584" y="1270"/>
                  </a:lnTo>
                  <a:lnTo>
                    <a:pt x="9584" y="1270"/>
                  </a:lnTo>
                  <a:close/>
                  <a:moveTo>
                    <a:pt x="9640" y="2060"/>
                  </a:moveTo>
                  <a:lnTo>
                    <a:pt x="9568" y="1887"/>
                  </a:lnTo>
                  <a:lnTo>
                    <a:pt x="9646" y="1830"/>
                  </a:lnTo>
                  <a:lnTo>
                    <a:pt x="9686" y="1901"/>
                  </a:lnTo>
                  <a:lnTo>
                    <a:pt x="9640" y="2060"/>
                  </a:lnTo>
                  <a:lnTo>
                    <a:pt x="9640" y="2060"/>
                  </a:lnTo>
                  <a:close/>
                  <a:moveTo>
                    <a:pt x="6880" y="16036"/>
                  </a:moveTo>
                  <a:lnTo>
                    <a:pt x="6753" y="16026"/>
                  </a:lnTo>
                  <a:lnTo>
                    <a:pt x="6710" y="16215"/>
                  </a:lnTo>
                  <a:lnTo>
                    <a:pt x="6574" y="16250"/>
                  </a:lnTo>
                  <a:lnTo>
                    <a:pt x="5886" y="16161"/>
                  </a:lnTo>
                  <a:lnTo>
                    <a:pt x="5863" y="16470"/>
                  </a:lnTo>
                  <a:lnTo>
                    <a:pt x="5491" y="16540"/>
                  </a:lnTo>
                  <a:lnTo>
                    <a:pt x="5489" y="16454"/>
                  </a:lnTo>
                  <a:lnTo>
                    <a:pt x="5418" y="16568"/>
                  </a:lnTo>
                  <a:lnTo>
                    <a:pt x="5472" y="16622"/>
                  </a:lnTo>
                  <a:lnTo>
                    <a:pt x="5244" y="16762"/>
                  </a:lnTo>
                  <a:lnTo>
                    <a:pt x="5117" y="16766"/>
                  </a:lnTo>
                  <a:lnTo>
                    <a:pt x="5091" y="16592"/>
                  </a:lnTo>
                  <a:lnTo>
                    <a:pt x="4990" y="16752"/>
                  </a:lnTo>
                  <a:lnTo>
                    <a:pt x="4857" y="16601"/>
                  </a:lnTo>
                  <a:lnTo>
                    <a:pt x="4877" y="16492"/>
                  </a:lnTo>
                  <a:lnTo>
                    <a:pt x="4762" y="16563"/>
                  </a:lnTo>
                  <a:lnTo>
                    <a:pt x="4556" y="16367"/>
                  </a:lnTo>
                  <a:lnTo>
                    <a:pt x="4530" y="16535"/>
                  </a:lnTo>
                  <a:lnTo>
                    <a:pt x="4640" y="16682"/>
                  </a:lnTo>
                  <a:lnTo>
                    <a:pt x="4567" y="16996"/>
                  </a:lnTo>
                  <a:lnTo>
                    <a:pt x="4388" y="16934"/>
                  </a:lnTo>
                  <a:lnTo>
                    <a:pt x="4235" y="16719"/>
                  </a:lnTo>
                  <a:lnTo>
                    <a:pt x="3828" y="16454"/>
                  </a:lnTo>
                  <a:lnTo>
                    <a:pt x="3669" y="16617"/>
                  </a:lnTo>
                  <a:lnTo>
                    <a:pt x="3801" y="17096"/>
                  </a:lnTo>
                  <a:lnTo>
                    <a:pt x="3669" y="17037"/>
                  </a:lnTo>
                  <a:lnTo>
                    <a:pt x="3660" y="16828"/>
                  </a:lnTo>
                  <a:lnTo>
                    <a:pt x="3354" y="16397"/>
                  </a:lnTo>
                  <a:lnTo>
                    <a:pt x="3348" y="16039"/>
                  </a:lnTo>
                  <a:lnTo>
                    <a:pt x="3455" y="15996"/>
                  </a:lnTo>
                  <a:lnTo>
                    <a:pt x="3587" y="16324"/>
                  </a:lnTo>
                  <a:lnTo>
                    <a:pt x="3631" y="16256"/>
                  </a:lnTo>
                  <a:lnTo>
                    <a:pt x="3544" y="15996"/>
                  </a:lnTo>
                  <a:lnTo>
                    <a:pt x="3622" y="15684"/>
                  </a:lnTo>
                  <a:lnTo>
                    <a:pt x="3855" y="15470"/>
                  </a:lnTo>
                  <a:lnTo>
                    <a:pt x="3922" y="15171"/>
                  </a:lnTo>
                  <a:lnTo>
                    <a:pt x="4278" y="14730"/>
                  </a:lnTo>
                  <a:lnTo>
                    <a:pt x="4172" y="14592"/>
                  </a:lnTo>
                  <a:lnTo>
                    <a:pt x="4172" y="14423"/>
                  </a:lnTo>
                  <a:lnTo>
                    <a:pt x="3980" y="14326"/>
                  </a:lnTo>
                  <a:lnTo>
                    <a:pt x="3828" y="14123"/>
                  </a:lnTo>
                  <a:lnTo>
                    <a:pt x="3926" y="13993"/>
                  </a:lnTo>
                  <a:lnTo>
                    <a:pt x="3904" y="13542"/>
                  </a:lnTo>
                  <a:lnTo>
                    <a:pt x="4044" y="13442"/>
                  </a:lnTo>
                  <a:lnTo>
                    <a:pt x="4533" y="13542"/>
                  </a:lnTo>
                  <a:lnTo>
                    <a:pt x="4240" y="13440"/>
                  </a:lnTo>
                  <a:lnTo>
                    <a:pt x="3996" y="13101"/>
                  </a:lnTo>
                  <a:lnTo>
                    <a:pt x="4080" y="13350"/>
                  </a:lnTo>
                  <a:lnTo>
                    <a:pt x="3966" y="13356"/>
                  </a:lnTo>
                  <a:lnTo>
                    <a:pt x="3952" y="13139"/>
                  </a:lnTo>
                  <a:lnTo>
                    <a:pt x="4140" y="12760"/>
                  </a:lnTo>
                  <a:lnTo>
                    <a:pt x="3980" y="13012"/>
                  </a:lnTo>
                  <a:lnTo>
                    <a:pt x="3879" y="12854"/>
                  </a:lnTo>
                  <a:lnTo>
                    <a:pt x="3904" y="13348"/>
                  </a:lnTo>
                  <a:lnTo>
                    <a:pt x="3807" y="13326"/>
                  </a:lnTo>
                  <a:lnTo>
                    <a:pt x="3866" y="13424"/>
                  </a:lnTo>
                  <a:lnTo>
                    <a:pt x="3771" y="13646"/>
                  </a:lnTo>
                  <a:lnTo>
                    <a:pt x="3657" y="13629"/>
                  </a:lnTo>
                  <a:lnTo>
                    <a:pt x="3549" y="13277"/>
                  </a:lnTo>
                  <a:lnTo>
                    <a:pt x="3593" y="13580"/>
                  </a:lnTo>
                  <a:lnTo>
                    <a:pt x="3455" y="13386"/>
                  </a:lnTo>
                  <a:lnTo>
                    <a:pt x="3348" y="13592"/>
                  </a:lnTo>
                  <a:lnTo>
                    <a:pt x="3405" y="13765"/>
                  </a:lnTo>
                  <a:lnTo>
                    <a:pt x="3246" y="13676"/>
                  </a:lnTo>
                  <a:lnTo>
                    <a:pt x="3216" y="13299"/>
                  </a:lnTo>
                  <a:lnTo>
                    <a:pt x="3438" y="12968"/>
                  </a:lnTo>
                  <a:lnTo>
                    <a:pt x="3893" y="12551"/>
                  </a:lnTo>
                  <a:lnTo>
                    <a:pt x="3665" y="12676"/>
                  </a:lnTo>
                  <a:lnTo>
                    <a:pt x="3170" y="13261"/>
                  </a:lnTo>
                  <a:lnTo>
                    <a:pt x="3056" y="13204"/>
                  </a:lnTo>
                  <a:lnTo>
                    <a:pt x="3029" y="13402"/>
                  </a:lnTo>
                  <a:lnTo>
                    <a:pt x="3218" y="13890"/>
                  </a:lnTo>
                  <a:lnTo>
                    <a:pt x="2931" y="14259"/>
                  </a:lnTo>
                  <a:lnTo>
                    <a:pt x="2978" y="14407"/>
                  </a:lnTo>
                  <a:lnTo>
                    <a:pt x="2752" y="14852"/>
                  </a:lnTo>
                  <a:lnTo>
                    <a:pt x="2836" y="15044"/>
                  </a:lnTo>
                  <a:lnTo>
                    <a:pt x="2685" y="15183"/>
                  </a:lnTo>
                  <a:lnTo>
                    <a:pt x="2425" y="15148"/>
                  </a:lnTo>
                  <a:lnTo>
                    <a:pt x="2425" y="14914"/>
                  </a:lnTo>
                  <a:lnTo>
                    <a:pt x="2550" y="14784"/>
                  </a:lnTo>
                  <a:lnTo>
                    <a:pt x="2637" y="14161"/>
                  </a:lnTo>
                  <a:lnTo>
                    <a:pt x="3012" y="13705"/>
                  </a:lnTo>
                  <a:lnTo>
                    <a:pt x="2777" y="13919"/>
                  </a:lnTo>
                  <a:lnTo>
                    <a:pt x="2688" y="13824"/>
                  </a:lnTo>
                  <a:lnTo>
                    <a:pt x="2674" y="13689"/>
                  </a:lnTo>
                  <a:lnTo>
                    <a:pt x="2844" y="13450"/>
                  </a:lnTo>
                  <a:lnTo>
                    <a:pt x="2683" y="13575"/>
                  </a:lnTo>
                  <a:lnTo>
                    <a:pt x="2650" y="13494"/>
                  </a:lnTo>
                  <a:lnTo>
                    <a:pt x="2861" y="13168"/>
                  </a:lnTo>
                  <a:lnTo>
                    <a:pt x="2637" y="13418"/>
                  </a:lnTo>
                  <a:lnTo>
                    <a:pt x="2859" y="13003"/>
                  </a:lnTo>
                  <a:lnTo>
                    <a:pt x="2928" y="13036"/>
                  </a:lnTo>
                  <a:lnTo>
                    <a:pt x="2894" y="12911"/>
                  </a:lnTo>
                  <a:lnTo>
                    <a:pt x="2978" y="12757"/>
                  </a:lnTo>
                  <a:lnTo>
                    <a:pt x="2821" y="12882"/>
                  </a:lnTo>
                  <a:lnTo>
                    <a:pt x="2907" y="12638"/>
                  </a:lnTo>
                  <a:lnTo>
                    <a:pt x="3012" y="12559"/>
                  </a:lnTo>
                  <a:lnTo>
                    <a:pt x="2859" y="12580"/>
                  </a:lnTo>
                  <a:lnTo>
                    <a:pt x="2899" y="12366"/>
                  </a:lnTo>
                  <a:lnTo>
                    <a:pt x="3094" y="12287"/>
                  </a:lnTo>
                  <a:lnTo>
                    <a:pt x="2958" y="12279"/>
                  </a:lnTo>
                  <a:lnTo>
                    <a:pt x="3091" y="12063"/>
                  </a:lnTo>
                  <a:lnTo>
                    <a:pt x="3473" y="12065"/>
                  </a:lnTo>
                  <a:lnTo>
                    <a:pt x="3619" y="11903"/>
                  </a:lnTo>
                  <a:lnTo>
                    <a:pt x="3708" y="11748"/>
                  </a:lnTo>
                  <a:lnTo>
                    <a:pt x="3486" y="12022"/>
                  </a:lnTo>
                  <a:lnTo>
                    <a:pt x="3216" y="12019"/>
                  </a:lnTo>
                  <a:lnTo>
                    <a:pt x="3172" y="11892"/>
                  </a:lnTo>
                  <a:lnTo>
                    <a:pt x="3099" y="11984"/>
                  </a:lnTo>
                  <a:lnTo>
                    <a:pt x="3151" y="11797"/>
                  </a:lnTo>
                  <a:lnTo>
                    <a:pt x="3256" y="11854"/>
                  </a:lnTo>
                  <a:lnTo>
                    <a:pt x="3438" y="11735"/>
                  </a:lnTo>
                  <a:lnTo>
                    <a:pt x="3234" y="11821"/>
                  </a:lnTo>
                  <a:lnTo>
                    <a:pt x="3172" y="11781"/>
                  </a:lnTo>
                  <a:lnTo>
                    <a:pt x="3335" y="11464"/>
                  </a:lnTo>
                  <a:lnTo>
                    <a:pt x="3830" y="11337"/>
                  </a:lnTo>
                  <a:lnTo>
                    <a:pt x="3578" y="11380"/>
                  </a:lnTo>
                  <a:lnTo>
                    <a:pt x="3463" y="11317"/>
                  </a:lnTo>
                  <a:lnTo>
                    <a:pt x="3654" y="11044"/>
                  </a:lnTo>
                  <a:lnTo>
                    <a:pt x="2769" y="11892"/>
                  </a:lnTo>
                  <a:lnTo>
                    <a:pt x="2628" y="11770"/>
                  </a:lnTo>
                  <a:lnTo>
                    <a:pt x="2666" y="11678"/>
                  </a:lnTo>
                  <a:lnTo>
                    <a:pt x="2593" y="11754"/>
                  </a:lnTo>
                  <a:lnTo>
                    <a:pt x="2504" y="11727"/>
                  </a:lnTo>
                  <a:lnTo>
                    <a:pt x="2281" y="11461"/>
                  </a:lnTo>
                  <a:lnTo>
                    <a:pt x="2398" y="11434"/>
                  </a:lnTo>
                  <a:lnTo>
                    <a:pt x="2536" y="11518"/>
                  </a:lnTo>
                  <a:lnTo>
                    <a:pt x="2500" y="11421"/>
                  </a:lnTo>
                  <a:lnTo>
                    <a:pt x="2668" y="11320"/>
                  </a:lnTo>
                  <a:lnTo>
                    <a:pt x="2836" y="11385"/>
                  </a:lnTo>
                  <a:lnTo>
                    <a:pt x="2996" y="11353"/>
                  </a:lnTo>
                  <a:lnTo>
                    <a:pt x="2685" y="11284"/>
                  </a:lnTo>
                  <a:lnTo>
                    <a:pt x="2457" y="11380"/>
                  </a:lnTo>
                  <a:lnTo>
                    <a:pt x="2154" y="11301"/>
                  </a:lnTo>
                  <a:lnTo>
                    <a:pt x="2056" y="11347"/>
                  </a:lnTo>
                  <a:lnTo>
                    <a:pt x="1954" y="11200"/>
                  </a:lnTo>
                  <a:lnTo>
                    <a:pt x="2370" y="11070"/>
                  </a:lnTo>
                  <a:lnTo>
                    <a:pt x="2536" y="11185"/>
                  </a:lnTo>
                  <a:lnTo>
                    <a:pt x="2490" y="11078"/>
                  </a:lnTo>
                  <a:lnTo>
                    <a:pt x="2688" y="11090"/>
                  </a:lnTo>
                  <a:lnTo>
                    <a:pt x="2550" y="10960"/>
                  </a:lnTo>
                  <a:lnTo>
                    <a:pt x="2731" y="10925"/>
                  </a:lnTo>
                  <a:lnTo>
                    <a:pt x="2844" y="10854"/>
                  </a:lnTo>
                  <a:lnTo>
                    <a:pt x="2714" y="10900"/>
                  </a:lnTo>
                  <a:lnTo>
                    <a:pt x="2658" y="10879"/>
                  </a:lnTo>
                  <a:lnTo>
                    <a:pt x="2736" y="10788"/>
                  </a:lnTo>
                  <a:lnTo>
                    <a:pt x="2454" y="10772"/>
                  </a:lnTo>
                  <a:lnTo>
                    <a:pt x="2561" y="10762"/>
                  </a:lnTo>
                  <a:lnTo>
                    <a:pt x="2606" y="10496"/>
                  </a:lnTo>
                  <a:lnTo>
                    <a:pt x="2726" y="10423"/>
                  </a:lnTo>
                  <a:lnTo>
                    <a:pt x="2864" y="10561"/>
                  </a:lnTo>
                  <a:lnTo>
                    <a:pt x="2996" y="10556"/>
                  </a:lnTo>
                  <a:lnTo>
                    <a:pt x="3073" y="10504"/>
                  </a:lnTo>
                  <a:lnTo>
                    <a:pt x="2910" y="10528"/>
                  </a:lnTo>
                  <a:lnTo>
                    <a:pt x="2810" y="10377"/>
                  </a:lnTo>
                  <a:lnTo>
                    <a:pt x="2691" y="10350"/>
                  </a:lnTo>
                  <a:lnTo>
                    <a:pt x="2701" y="10284"/>
                  </a:lnTo>
                  <a:lnTo>
                    <a:pt x="2905" y="10146"/>
                  </a:lnTo>
                  <a:lnTo>
                    <a:pt x="3032" y="10233"/>
                  </a:lnTo>
                  <a:lnTo>
                    <a:pt x="3270" y="10230"/>
                  </a:lnTo>
                  <a:lnTo>
                    <a:pt x="3058" y="10220"/>
                  </a:lnTo>
                  <a:lnTo>
                    <a:pt x="2856" y="10065"/>
                  </a:lnTo>
                  <a:lnTo>
                    <a:pt x="3027" y="9772"/>
                  </a:lnTo>
                  <a:lnTo>
                    <a:pt x="3279" y="9889"/>
                  </a:lnTo>
                  <a:lnTo>
                    <a:pt x="3142" y="9748"/>
                  </a:lnTo>
                  <a:lnTo>
                    <a:pt x="3241" y="9640"/>
                  </a:lnTo>
                  <a:lnTo>
                    <a:pt x="3029" y="9742"/>
                  </a:lnTo>
                  <a:lnTo>
                    <a:pt x="2805" y="9675"/>
                  </a:lnTo>
                  <a:lnTo>
                    <a:pt x="2926" y="9525"/>
                  </a:lnTo>
                  <a:lnTo>
                    <a:pt x="2986" y="9563"/>
                  </a:lnTo>
                  <a:lnTo>
                    <a:pt x="3157" y="9490"/>
                  </a:lnTo>
                  <a:lnTo>
                    <a:pt x="3243" y="9355"/>
                  </a:lnTo>
                  <a:lnTo>
                    <a:pt x="3061" y="9510"/>
                  </a:lnTo>
                  <a:lnTo>
                    <a:pt x="2950" y="9471"/>
                  </a:lnTo>
                  <a:lnTo>
                    <a:pt x="2986" y="9355"/>
                  </a:lnTo>
                  <a:lnTo>
                    <a:pt x="2848" y="9507"/>
                  </a:lnTo>
                  <a:lnTo>
                    <a:pt x="2696" y="9512"/>
                  </a:lnTo>
                  <a:lnTo>
                    <a:pt x="2706" y="9271"/>
                  </a:lnTo>
                  <a:lnTo>
                    <a:pt x="2622" y="9122"/>
                  </a:lnTo>
                  <a:lnTo>
                    <a:pt x="2685" y="8889"/>
                  </a:lnTo>
                  <a:lnTo>
                    <a:pt x="2969" y="9095"/>
                  </a:lnTo>
                  <a:lnTo>
                    <a:pt x="2953" y="9035"/>
                  </a:lnTo>
                  <a:lnTo>
                    <a:pt x="3165" y="9019"/>
                  </a:lnTo>
                  <a:lnTo>
                    <a:pt x="2945" y="9000"/>
                  </a:lnTo>
                  <a:lnTo>
                    <a:pt x="2744" y="8718"/>
                  </a:lnTo>
                  <a:lnTo>
                    <a:pt x="2775" y="8571"/>
                  </a:lnTo>
                  <a:lnTo>
                    <a:pt x="2950" y="8542"/>
                  </a:lnTo>
                  <a:lnTo>
                    <a:pt x="2764" y="8438"/>
                  </a:lnTo>
                  <a:lnTo>
                    <a:pt x="2767" y="8189"/>
                  </a:lnTo>
                  <a:lnTo>
                    <a:pt x="2823" y="8097"/>
                  </a:lnTo>
                  <a:lnTo>
                    <a:pt x="2937" y="8100"/>
                  </a:lnTo>
                  <a:lnTo>
                    <a:pt x="2983" y="8316"/>
                  </a:lnTo>
                  <a:lnTo>
                    <a:pt x="3058" y="8379"/>
                  </a:lnTo>
                  <a:lnTo>
                    <a:pt x="3099" y="8214"/>
                  </a:lnTo>
                  <a:lnTo>
                    <a:pt x="3007" y="8032"/>
                  </a:lnTo>
                  <a:lnTo>
                    <a:pt x="3073" y="7942"/>
                  </a:lnTo>
                  <a:lnTo>
                    <a:pt x="3246" y="8154"/>
                  </a:lnTo>
                  <a:lnTo>
                    <a:pt x="3359" y="8013"/>
                  </a:lnTo>
                  <a:lnTo>
                    <a:pt x="3636" y="8197"/>
                  </a:lnTo>
                  <a:lnTo>
                    <a:pt x="3394" y="7988"/>
                  </a:lnTo>
                  <a:lnTo>
                    <a:pt x="3435" y="7921"/>
                  </a:lnTo>
                  <a:lnTo>
                    <a:pt x="3855" y="8247"/>
                  </a:lnTo>
                  <a:lnTo>
                    <a:pt x="3646" y="7991"/>
                  </a:lnTo>
                  <a:lnTo>
                    <a:pt x="3677" y="7886"/>
                  </a:lnTo>
                  <a:lnTo>
                    <a:pt x="3359" y="7674"/>
                  </a:lnTo>
                  <a:lnTo>
                    <a:pt x="3338" y="7525"/>
                  </a:lnTo>
                  <a:lnTo>
                    <a:pt x="3549" y="7577"/>
                  </a:lnTo>
                  <a:lnTo>
                    <a:pt x="3562" y="7398"/>
                  </a:lnTo>
                  <a:lnTo>
                    <a:pt x="3646" y="7366"/>
                  </a:lnTo>
                  <a:lnTo>
                    <a:pt x="3519" y="7265"/>
                  </a:lnTo>
                  <a:lnTo>
                    <a:pt x="3443" y="7040"/>
                  </a:lnTo>
                  <a:lnTo>
                    <a:pt x="3582" y="7105"/>
                  </a:lnTo>
                  <a:lnTo>
                    <a:pt x="3825" y="7032"/>
                  </a:lnTo>
                  <a:lnTo>
                    <a:pt x="4105" y="7178"/>
                  </a:lnTo>
                  <a:lnTo>
                    <a:pt x="4036" y="7097"/>
                  </a:lnTo>
                  <a:lnTo>
                    <a:pt x="4120" y="7064"/>
                  </a:lnTo>
                  <a:lnTo>
                    <a:pt x="3939" y="7067"/>
                  </a:lnTo>
                  <a:lnTo>
                    <a:pt x="3774" y="6801"/>
                  </a:lnTo>
                  <a:lnTo>
                    <a:pt x="3825" y="6633"/>
                  </a:lnTo>
                  <a:lnTo>
                    <a:pt x="4004" y="6717"/>
                  </a:lnTo>
                  <a:lnTo>
                    <a:pt x="3891" y="6639"/>
                  </a:lnTo>
                  <a:lnTo>
                    <a:pt x="3963" y="6534"/>
                  </a:lnTo>
                  <a:lnTo>
                    <a:pt x="4042" y="6585"/>
                  </a:lnTo>
                  <a:lnTo>
                    <a:pt x="3891" y="6387"/>
                  </a:lnTo>
                  <a:lnTo>
                    <a:pt x="4006" y="6284"/>
                  </a:lnTo>
                  <a:lnTo>
                    <a:pt x="4074" y="6056"/>
                  </a:lnTo>
                  <a:lnTo>
                    <a:pt x="4291" y="6129"/>
                  </a:lnTo>
                  <a:lnTo>
                    <a:pt x="4307" y="6351"/>
                  </a:lnTo>
                  <a:lnTo>
                    <a:pt x="4378" y="6127"/>
                  </a:lnTo>
                  <a:lnTo>
                    <a:pt x="4541" y="6275"/>
                  </a:lnTo>
                  <a:lnTo>
                    <a:pt x="4380" y="6568"/>
                  </a:lnTo>
                  <a:lnTo>
                    <a:pt x="4648" y="6229"/>
                  </a:lnTo>
                  <a:lnTo>
                    <a:pt x="4806" y="6259"/>
                  </a:lnTo>
                  <a:lnTo>
                    <a:pt x="4874" y="6373"/>
                  </a:lnTo>
                  <a:lnTo>
                    <a:pt x="4765" y="6580"/>
                  </a:lnTo>
                  <a:lnTo>
                    <a:pt x="4992" y="6338"/>
                  </a:lnTo>
                  <a:lnTo>
                    <a:pt x="5150" y="6384"/>
                  </a:lnTo>
                  <a:lnTo>
                    <a:pt x="5171" y="6308"/>
                  </a:lnTo>
                  <a:lnTo>
                    <a:pt x="5374" y="6289"/>
                  </a:lnTo>
                  <a:lnTo>
                    <a:pt x="5453" y="6197"/>
                  </a:lnTo>
                  <a:lnTo>
                    <a:pt x="5642" y="6287"/>
                  </a:lnTo>
                  <a:lnTo>
                    <a:pt x="6076" y="6127"/>
                  </a:lnTo>
                  <a:lnTo>
                    <a:pt x="6412" y="6208"/>
                  </a:lnTo>
                  <a:lnTo>
                    <a:pt x="6345" y="6053"/>
                  </a:lnTo>
                  <a:lnTo>
                    <a:pt x="6401" y="5997"/>
                  </a:lnTo>
                  <a:lnTo>
                    <a:pt x="6450" y="6078"/>
                  </a:lnTo>
                  <a:lnTo>
                    <a:pt x="6911" y="6107"/>
                  </a:lnTo>
                  <a:lnTo>
                    <a:pt x="6745" y="6457"/>
                  </a:lnTo>
                  <a:lnTo>
                    <a:pt x="6848" y="6611"/>
                  </a:lnTo>
                  <a:lnTo>
                    <a:pt x="6661" y="6964"/>
                  </a:lnTo>
                  <a:lnTo>
                    <a:pt x="6363" y="7135"/>
                  </a:lnTo>
                  <a:lnTo>
                    <a:pt x="6169" y="7398"/>
                  </a:lnTo>
                  <a:lnTo>
                    <a:pt x="5437" y="8021"/>
                  </a:lnTo>
                  <a:lnTo>
                    <a:pt x="5321" y="7940"/>
                  </a:lnTo>
                  <a:lnTo>
                    <a:pt x="5456" y="8097"/>
                  </a:lnTo>
                  <a:lnTo>
                    <a:pt x="5420" y="8209"/>
                  </a:lnTo>
                  <a:lnTo>
                    <a:pt x="4995" y="8209"/>
                  </a:lnTo>
                  <a:lnTo>
                    <a:pt x="4862" y="8079"/>
                  </a:lnTo>
                  <a:lnTo>
                    <a:pt x="4982" y="8240"/>
                  </a:lnTo>
                  <a:lnTo>
                    <a:pt x="5128" y="8224"/>
                  </a:lnTo>
                  <a:lnTo>
                    <a:pt x="5372" y="8344"/>
                  </a:lnTo>
                  <a:lnTo>
                    <a:pt x="5458" y="8281"/>
                  </a:lnTo>
                  <a:lnTo>
                    <a:pt x="5556" y="8379"/>
                  </a:lnTo>
                  <a:lnTo>
                    <a:pt x="5759" y="8252"/>
                  </a:lnTo>
                  <a:lnTo>
                    <a:pt x="5440" y="8685"/>
                  </a:lnTo>
                  <a:lnTo>
                    <a:pt x="5310" y="8585"/>
                  </a:lnTo>
                  <a:lnTo>
                    <a:pt x="5171" y="8693"/>
                  </a:lnTo>
                  <a:lnTo>
                    <a:pt x="4984" y="8715"/>
                  </a:lnTo>
                  <a:lnTo>
                    <a:pt x="4803" y="8921"/>
                  </a:lnTo>
                  <a:lnTo>
                    <a:pt x="4776" y="8991"/>
                  </a:lnTo>
                  <a:lnTo>
                    <a:pt x="5120" y="8731"/>
                  </a:lnTo>
                  <a:lnTo>
                    <a:pt x="5275" y="8782"/>
                  </a:lnTo>
                  <a:lnTo>
                    <a:pt x="5407" y="8705"/>
                  </a:lnTo>
                  <a:lnTo>
                    <a:pt x="5255" y="9003"/>
                  </a:lnTo>
                  <a:lnTo>
                    <a:pt x="5020" y="9070"/>
                  </a:lnTo>
                  <a:lnTo>
                    <a:pt x="5101" y="9111"/>
                  </a:lnTo>
                  <a:lnTo>
                    <a:pt x="5036" y="9222"/>
                  </a:lnTo>
                  <a:lnTo>
                    <a:pt x="5114" y="9238"/>
                  </a:lnTo>
                  <a:lnTo>
                    <a:pt x="5359" y="9067"/>
                  </a:lnTo>
                  <a:lnTo>
                    <a:pt x="5288" y="8983"/>
                  </a:lnTo>
                  <a:lnTo>
                    <a:pt x="5654" y="8975"/>
                  </a:lnTo>
                  <a:lnTo>
                    <a:pt x="5973" y="8794"/>
                  </a:lnTo>
                  <a:lnTo>
                    <a:pt x="5940" y="8848"/>
                  </a:lnTo>
                  <a:lnTo>
                    <a:pt x="6022" y="8851"/>
                  </a:lnTo>
                  <a:lnTo>
                    <a:pt x="5995" y="8777"/>
                  </a:lnTo>
                  <a:lnTo>
                    <a:pt x="6106" y="8797"/>
                  </a:lnTo>
                  <a:lnTo>
                    <a:pt x="6174" y="8655"/>
                  </a:lnTo>
                  <a:lnTo>
                    <a:pt x="6296" y="8631"/>
                  </a:lnTo>
                  <a:lnTo>
                    <a:pt x="6848" y="8791"/>
                  </a:lnTo>
                  <a:lnTo>
                    <a:pt x="7024" y="8698"/>
                  </a:lnTo>
                  <a:lnTo>
                    <a:pt x="7739" y="8802"/>
                  </a:lnTo>
                  <a:lnTo>
                    <a:pt x="8381" y="8710"/>
                  </a:lnTo>
                  <a:lnTo>
                    <a:pt x="8631" y="8957"/>
                  </a:lnTo>
                  <a:lnTo>
                    <a:pt x="8733" y="9276"/>
                  </a:lnTo>
                  <a:lnTo>
                    <a:pt x="8409" y="9770"/>
                  </a:lnTo>
                  <a:lnTo>
                    <a:pt x="8276" y="10168"/>
                  </a:lnTo>
                  <a:lnTo>
                    <a:pt x="8305" y="10322"/>
                  </a:lnTo>
                  <a:lnTo>
                    <a:pt x="8096" y="10694"/>
                  </a:lnTo>
                  <a:lnTo>
                    <a:pt x="8096" y="10887"/>
                  </a:lnTo>
                  <a:lnTo>
                    <a:pt x="7731" y="11337"/>
                  </a:lnTo>
                  <a:lnTo>
                    <a:pt x="7596" y="11775"/>
                  </a:lnTo>
                  <a:lnTo>
                    <a:pt x="7265" y="12111"/>
                  </a:lnTo>
                  <a:lnTo>
                    <a:pt x="6756" y="12152"/>
                  </a:lnTo>
                  <a:lnTo>
                    <a:pt x="6483" y="12380"/>
                  </a:lnTo>
                  <a:lnTo>
                    <a:pt x="6350" y="12383"/>
                  </a:lnTo>
                  <a:lnTo>
                    <a:pt x="6493" y="12412"/>
                  </a:lnTo>
                  <a:lnTo>
                    <a:pt x="7027" y="12139"/>
                  </a:lnTo>
                  <a:lnTo>
                    <a:pt x="7151" y="12226"/>
                  </a:lnTo>
                  <a:lnTo>
                    <a:pt x="7094" y="12396"/>
                  </a:lnTo>
                  <a:lnTo>
                    <a:pt x="7148" y="12453"/>
                  </a:lnTo>
                  <a:lnTo>
                    <a:pt x="7492" y="12626"/>
                  </a:lnTo>
                  <a:lnTo>
                    <a:pt x="7382" y="12778"/>
                  </a:lnTo>
                  <a:lnTo>
                    <a:pt x="7138" y="12887"/>
                  </a:lnTo>
                  <a:lnTo>
                    <a:pt x="6894" y="12835"/>
                  </a:lnTo>
                  <a:lnTo>
                    <a:pt x="6640" y="13060"/>
                  </a:lnTo>
                  <a:lnTo>
                    <a:pt x="6582" y="13223"/>
                  </a:lnTo>
                  <a:lnTo>
                    <a:pt x="6304" y="13318"/>
                  </a:lnTo>
                  <a:lnTo>
                    <a:pt x="5797" y="13242"/>
                  </a:lnTo>
                  <a:lnTo>
                    <a:pt x="5545" y="13066"/>
                  </a:lnTo>
                  <a:lnTo>
                    <a:pt x="5797" y="13348"/>
                  </a:lnTo>
                  <a:lnTo>
                    <a:pt x="6320" y="13410"/>
                  </a:lnTo>
                  <a:lnTo>
                    <a:pt x="6707" y="13549"/>
                  </a:lnTo>
                  <a:lnTo>
                    <a:pt x="6924" y="13488"/>
                  </a:lnTo>
                  <a:lnTo>
                    <a:pt x="7108" y="13242"/>
                  </a:lnTo>
                  <a:lnTo>
                    <a:pt x="7398" y="13250"/>
                  </a:lnTo>
                  <a:lnTo>
                    <a:pt x="7477" y="13402"/>
                  </a:lnTo>
                  <a:lnTo>
                    <a:pt x="7593" y="13383"/>
                  </a:lnTo>
                  <a:lnTo>
                    <a:pt x="7902" y="13592"/>
                  </a:lnTo>
                  <a:lnTo>
                    <a:pt x="8165" y="13649"/>
                  </a:lnTo>
                  <a:lnTo>
                    <a:pt x="8343" y="13952"/>
                  </a:lnTo>
                  <a:lnTo>
                    <a:pt x="7999" y="14380"/>
                  </a:lnTo>
                  <a:lnTo>
                    <a:pt x="7866" y="14413"/>
                  </a:lnTo>
                  <a:lnTo>
                    <a:pt x="8083" y="14936"/>
                  </a:lnTo>
                  <a:lnTo>
                    <a:pt x="7813" y="15174"/>
                  </a:lnTo>
                  <a:lnTo>
                    <a:pt x="7668" y="15171"/>
                  </a:lnTo>
                  <a:lnTo>
                    <a:pt x="7509" y="15305"/>
                  </a:lnTo>
                  <a:lnTo>
                    <a:pt x="7392" y="15546"/>
                  </a:lnTo>
                  <a:lnTo>
                    <a:pt x="6880" y="16036"/>
                  </a:lnTo>
                  <a:lnTo>
                    <a:pt x="6880" y="16036"/>
                  </a:lnTo>
                  <a:close/>
                  <a:moveTo>
                    <a:pt x="7729" y="4348"/>
                  </a:moveTo>
                  <a:lnTo>
                    <a:pt x="7663" y="4475"/>
                  </a:lnTo>
                  <a:lnTo>
                    <a:pt x="7522" y="4444"/>
                  </a:lnTo>
                  <a:lnTo>
                    <a:pt x="7398" y="4587"/>
                  </a:lnTo>
                  <a:lnTo>
                    <a:pt x="7536" y="4386"/>
                  </a:lnTo>
                  <a:lnTo>
                    <a:pt x="7515" y="4310"/>
                  </a:lnTo>
                  <a:lnTo>
                    <a:pt x="7642" y="4272"/>
                  </a:lnTo>
                  <a:lnTo>
                    <a:pt x="7582" y="4386"/>
                  </a:lnTo>
                  <a:lnTo>
                    <a:pt x="7798" y="4240"/>
                  </a:lnTo>
                  <a:lnTo>
                    <a:pt x="7823" y="4332"/>
                  </a:lnTo>
                  <a:lnTo>
                    <a:pt x="7729" y="4348"/>
                  </a:lnTo>
                  <a:lnTo>
                    <a:pt x="7729" y="4348"/>
                  </a:lnTo>
                  <a:close/>
                  <a:moveTo>
                    <a:pt x="7528" y="4918"/>
                  </a:moveTo>
                  <a:lnTo>
                    <a:pt x="7507" y="4823"/>
                  </a:lnTo>
                  <a:lnTo>
                    <a:pt x="7403" y="4872"/>
                  </a:lnTo>
                  <a:lnTo>
                    <a:pt x="7495" y="4798"/>
                  </a:lnTo>
                  <a:lnTo>
                    <a:pt x="7433" y="4689"/>
                  </a:lnTo>
                  <a:lnTo>
                    <a:pt x="7490" y="4671"/>
                  </a:lnTo>
                  <a:lnTo>
                    <a:pt x="7647" y="4861"/>
                  </a:lnTo>
                  <a:lnTo>
                    <a:pt x="7528" y="4918"/>
                  </a:lnTo>
                  <a:lnTo>
                    <a:pt x="7528" y="4918"/>
                  </a:lnTo>
                  <a:close/>
                  <a:moveTo>
                    <a:pt x="7331" y="5338"/>
                  </a:moveTo>
                  <a:lnTo>
                    <a:pt x="7178" y="5440"/>
                  </a:lnTo>
                  <a:lnTo>
                    <a:pt x="6978" y="5224"/>
                  </a:lnTo>
                  <a:lnTo>
                    <a:pt x="6661" y="5340"/>
                  </a:lnTo>
                  <a:lnTo>
                    <a:pt x="6631" y="5002"/>
                  </a:lnTo>
                  <a:lnTo>
                    <a:pt x="6574" y="5191"/>
                  </a:lnTo>
                  <a:lnTo>
                    <a:pt x="6490" y="5224"/>
                  </a:lnTo>
                  <a:lnTo>
                    <a:pt x="6431" y="5058"/>
                  </a:lnTo>
                  <a:lnTo>
                    <a:pt x="6498" y="4752"/>
                  </a:lnTo>
                  <a:lnTo>
                    <a:pt x="6631" y="4698"/>
                  </a:lnTo>
                  <a:lnTo>
                    <a:pt x="6837" y="4758"/>
                  </a:lnTo>
                  <a:lnTo>
                    <a:pt x="6964" y="4948"/>
                  </a:lnTo>
                  <a:lnTo>
                    <a:pt x="6767" y="5096"/>
                  </a:lnTo>
                  <a:lnTo>
                    <a:pt x="7048" y="5083"/>
                  </a:lnTo>
                  <a:lnTo>
                    <a:pt x="7146" y="5186"/>
                  </a:lnTo>
                  <a:lnTo>
                    <a:pt x="7265" y="5142"/>
                  </a:lnTo>
                  <a:lnTo>
                    <a:pt x="7184" y="5254"/>
                  </a:lnTo>
                  <a:lnTo>
                    <a:pt x="7244" y="5322"/>
                  </a:lnTo>
                  <a:lnTo>
                    <a:pt x="7244" y="5238"/>
                  </a:lnTo>
                  <a:lnTo>
                    <a:pt x="7360" y="5210"/>
                  </a:lnTo>
                  <a:lnTo>
                    <a:pt x="7331" y="5338"/>
                  </a:lnTo>
                  <a:lnTo>
                    <a:pt x="7331" y="5338"/>
                  </a:lnTo>
                  <a:close/>
                  <a:moveTo>
                    <a:pt x="7201" y="4630"/>
                  </a:moveTo>
                  <a:lnTo>
                    <a:pt x="7278" y="4419"/>
                  </a:lnTo>
                  <a:lnTo>
                    <a:pt x="7349" y="4498"/>
                  </a:lnTo>
                  <a:lnTo>
                    <a:pt x="7336" y="4706"/>
                  </a:lnTo>
                  <a:lnTo>
                    <a:pt x="7270" y="4725"/>
                  </a:lnTo>
                  <a:lnTo>
                    <a:pt x="7201" y="4630"/>
                  </a:lnTo>
                  <a:lnTo>
                    <a:pt x="7201" y="4630"/>
                  </a:lnTo>
                  <a:close/>
                  <a:moveTo>
                    <a:pt x="6859" y="4188"/>
                  </a:moveTo>
                  <a:lnTo>
                    <a:pt x="7043" y="4137"/>
                  </a:lnTo>
                  <a:lnTo>
                    <a:pt x="6984" y="4229"/>
                  </a:lnTo>
                  <a:lnTo>
                    <a:pt x="7203" y="4419"/>
                  </a:lnTo>
                  <a:lnTo>
                    <a:pt x="7125" y="4478"/>
                  </a:lnTo>
                  <a:lnTo>
                    <a:pt x="7079" y="4332"/>
                  </a:lnTo>
                  <a:lnTo>
                    <a:pt x="6954" y="4362"/>
                  </a:lnTo>
                  <a:lnTo>
                    <a:pt x="6859" y="4188"/>
                  </a:lnTo>
                  <a:lnTo>
                    <a:pt x="6859" y="4188"/>
                  </a:lnTo>
                  <a:close/>
                  <a:moveTo>
                    <a:pt x="7114" y="5579"/>
                  </a:moveTo>
                  <a:lnTo>
                    <a:pt x="7071" y="5809"/>
                  </a:lnTo>
                  <a:lnTo>
                    <a:pt x="7030" y="5858"/>
                  </a:lnTo>
                  <a:lnTo>
                    <a:pt x="6924" y="5631"/>
                  </a:lnTo>
                  <a:lnTo>
                    <a:pt x="6992" y="5612"/>
                  </a:lnTo>
                  <a:lnTo>
                    <a:pt x="6894" y="5592"/>
                  </a:lnTo>
                  <a:lnTo>
                    <a:pt x="7114" y="5579"/>
                  </a:lnTo>
                  <a:lnTo>
                    <a:pt x="7114" y="5579"/>
                  </a:lnTo>
                  <a:close/>
                  <a:moveTo>
                    <a:pt x="6816" y="4584"/>
                  </a:moveTo>
                  <a:lnTo>
                    <a:pt x="7027" y="4608"/>
                  </a:lnTo>
                  <a:lnTo>
                    <a:pt x="6995" y="4744"/>
                  </a:lnTo>
                  <a:lnTo>
                    <a:pt x="6829" y="4717"/>
                  </a:lnTo>
                  <a:lnTo>
                    <a:pt x="6816" y="4584"/>
                  </a:lnTo>
                  <a:lnTo>
                    <a:pt x="6816" y="4584"/>
                  </a:lnTo>
                  <a:close/>
                  <a:moveTo>
                    <a:pt x="6506" y="5704"/>
                  </a:moveTo>
                  <a:lnTo>
                    <a:pt x="6406" y="5452"/>
                  </a:lnTo>
                  <a:lnTo>
                    <a:pt x="6333" y="5449"/>
                  </a:lnTo>
                  <a:lnTo>
                    <a:pt x="6452" y="5302"/>
                  </a:lnTo>
                  <a:lnTo>
                    <a:pt x="6597" y="5394"/>
                  </a:lnTo>
                  <a:lnTo>
                    <a:pt x="6699" y="5590"/>
                  </a:lnTo>
                  <a:lnTo>
                    <a:pt x="6588" y="5682"/>
                  </a:lnTo>
                  <a:lnTo>
                    <a:pt x="6756" y="5644"/>
                  </a:lnTo>
                  <a:lnTo>
                    <a:pt x="6506" y="5704"/>
                  </a:lnTo>
                  <a:lnTo>
                    <a:pt x="6506" y="5704"/>
                  </a:lnTo>
                  <a:close/>
                  <a:moveTo>
                    <a:pt x="3646" y="14050"/>
                  </a:moveTo>
                  <a:lnTo>
                    <a:pt x="3440" y="13679"/>
                  </a:lnTo>
                  <a:lnTo>
                    <a:pt x="3470" y="13521"/>
                  </a:lnTo>
                  <a:lnTo>
                    <a:pt x="3671" y="13811"/>
                  </a:lnTo>
                  <a:lnTo>
                    <a:pt x="3646" y="14050"/>
                  </a:lnTo>
                  <a:lnTo>
                    <a:pt x="3646" y="14050"/>
                  </a:lnTo>
                  <a:close/>
                  <a:moveTo>
                    <a:pt x="3486" y="14852"/>
                  </a:moveTo>
                  <a:lnTo>
                    <a:pt x="3330" y="14850"/>
                  </a:lnTo>
                  <a:lnTo>
                    <a:pt x="3134" y="14716"/>
                  </a:lnTo>
                  <a:lnTo>
                    <a:pt x="3083" y="14261"/>
                  </a:lnTo>
                  <a:lnTo>
                    <a:pt x="3243" y="14058"/>
                  </a:lnTo>
                  <a:lnTo>
                    <a:pt x="3394" y="14115"/>
                  </a:lnTo>
                  <a:lnTo>
                    <a:pt x="3468" y="14255"/>
                  </a:lnTo>
                  <a:lnTo>
                    <a:pt x="3539" y="14502"/>
                  </a:lnTo>
                  <a:lnTo>
                    <a:pt x="3495" y="14621"/>
                  </a:lnTo>
                  <a:lnTo>
                    <a:pt x="3568" y="14662"/>
                  </a:lnTo>
                  <a:lnTo>
                    <a:pt x="3486" y="14852"/>
                  </a:lnTo>
                  <a:lnTo>
                    <a:pt x="3486" y="14852"/>
                  </a:lnTo>
                  <a:close/>
                  <a:moveTo>
                    <a:pt x="1374" y="9401"/>
                  </a:moveTo>
                  <a:lnTo>
                    <a:pt x="1263" y="9138"/>
                  </a:lnTo>
                  <a:lnTo>
                    <a:pt x="1353" y="9146"/>
                  </a:lnTo>
                  <a:lnTo>
                    <a:pt x="1358" y="8991"/>
                  </a:lnTo>
                  <a:lnTo>
                    <a:pt x="1523" y="9192"/>
                  </a:lnTo>
                  <a:lnTo>
                    <a:pt x="1498" y="9029"/>
                  </a:lnTo>
                  <a:lnTo>
                    <a:pt x="1596" y="9032"/>
                  </a:lnTo>
                  <a:lnTo>
                    <a:pt x="1472" y="8889"/>
                  </a:lnTo>
                  <a:lnTo>
                    <a:pt x="1504" y="8736"/>
                  </a:lnTo>
                  <a:lnTo>
                    <a:pt x="1745" y="9016"/>
                  </a:lnTo>
                  <a:lnTo>
                    <a:pt x="1812" y="9005"/>
                  </a:lnTo>
                  <a:lnTo>
                    <a:pt x="1773" y="9087"/>
                  </a:lnTo>
                  <a:lnTo>
                    <a:pt x="1842" y="9000"/>
                  </a:lnTo>
                  <a:lnTo>
                    <a:pt x="1964" y="9168"/>
                  </a:lnTo>
                  <a:lnTo>
                    <a:pt x="1842" y="8652"/>
                  </a:lnTo>
                  <a:lnTo>
                    <a:pt x="2008" y="8507"/>
                  </a:lnTo>
                  <a:lnTo>
                    <a:pt x="2222" y="8832"/>
                  </a:lnTo>
                  <a:lnTo>
                    <a:pt x="2232" y="9149"/>
                  </a:lnTo>
                  <a:lnTo>
                    <a:pt x="2138" y="9368"/>
                  </a:lnTo>
                  <a:lnTo>
                    <a:pt x="2230" y="9336"/>
                  </a:lnTo>
                  <a:lnTo>
                    <a:pt x="2260" y="9548"/>
                  </a:lnTo>
                  <a:lnTo>
                    <a:pt x="2173" y="9617"/>
                  </a:lnTo>
                  <a:lnTo>
                    <a:pt x="2336" y="9620"/>
                  </a:lnTo>
                  <a:lnTo>
                    <a:pt x="2281" y="9701"/>
                  </a:lnTo>
                  <a:lnTo>
                    <a:pt x="2387" y="9683"/>
                  </a:lnTo>
                  <a:lnTo>
                    <a:pt x="2541" y="9813"/>
                  </a:lnTo>
                  <a:lnTo>
                    <a:pt x="2744" y="9729"/>
                  </a:lnTo>
                  <a:lnTo>
                    <a:pt x="2923" y="9772"/>
                  </a:lnTo>
                  <a:lnTo>
                    <a:pt x="2891" y="9916"/>
                  </a:lnTo>
                  <a:lnTo>
                    <a:pt x="2706" y="10035"/>
                  </a:lnTo>
                  <a:lnTo>
                    <a:pt x="2457" y="10366"/>
                  </a:lnTo>
                  <a:lnTo>
                    <a:pt x="2347" y="10396"/>
                  </a:lnTo>
                  <a:lnTo>
                    <a:pt x="2392" y="10149"/>
                  </a:lnTo>
                  <a:lnTo>
                    <a:pt x="2614" y="9968"/>
                  </a:lnTo>
                  <a:lnTo>
                    <a:pt x="2400" y="9994"/>
                  </a:lnTo>
                  <a:lnTo>
                    <a:pt x="2324" y="9835"/>
                  </a:lnTo>
                  <a:lnTo>
                    <a:pt x="2349" y="9932"/>
                  </a:lnTo>
                  <a:lnTo>
                    <a:pt x="2240" y="10114"/>
                  </a:lnTo>
                  <a:lnTo>
                    <a:pt x="2214" y="9943"/>
                  </a:lnTo>
                  <a:lnTo>
                    <a:pt x="2140" y="9902"/>
                  </a:lnTo>
                  <a:lnTo>
                    <a:pt x="1903" y="10000"/>
                  </a:lnTo>
                  <a:lnTo>
                    <a:pt x="1972" y="9892"/>
                  </a:lnTo>
                  <a:lnTo>
                    <a:pt x="1867" y="9922"/>
                  </a:lnTo>
                  <a:lnTo>
                    <a:pt x="1821" y="9823"/>
                  </a:lnTo>
                  <a:lnTo>
                    <a:pt x="1875" y="9772"/>
                  </a:lnTo>
                  <a:lnTo>
                    <a:pt x="1783" y="9764"/>
                  </a:lnTo>
                  <a:lnTo>
                    <a:pt x="1682" y="9569"/>
                  </a:lnTo>
                  <a:lnTo>
                    <a:pt x="1786" y="9512"/>
                  </a:lnTo>
                  <a:lnTo>
                    <a:pt x="1921" y="9586"/>
                  </a:lnTo>
                  <a:lnTo>
                    <a:pt x="1718" y="9474"/>
                  </a:lnTo>
                  <a:lnTo>
                    <a:pt x="1710" y="9322"/>
                  </a:lnTo>
                  <a:lnTo>
                    <a:pt x="1634" y="9374"/>
                  </a:lnTo>
                  <a:lnTo>
                    <a:pt x="1631" y="9279"/>
                  </a:lnTo>
                  <a:lnTo>
                    <a:pt x="1542" y="9485"/>
                  </a:lnTo>
                  <a:lnTo>
                    <a:pt x="1374" y="9401"/>
                  </a:lnTo>
                  <a:lnTo>
                    <a:pt x="1374" y="9401"/>
                  </a:lnTo>
                  <a:close/>
                  <a:moveTo>
                    <a:pt x="2780" y="12160"/>
                  </a:moveTo>
                  <a:lnTo>
                    <a:pt x="2652" y="12114"/>
                  </a:lnTo>
                  <a:lnTo>
                    <a:pt x="2582" y="12244"/>
                  </a:lnTo>
                  <a:lnTo>
                    <a:pt x="2706" y="12256"/>
                  </a:lnTo>
                  <a:lnTo>
                    <a:pt x="2536" y="12371"/>
                  </a:lnTo>
                  <a:lnTo>
                    <a:pt x="2428" y="12348"/>
                  </a:lnTo>
                  <a:lnTo>
                    <a:pt x="2444" y="12258"/>
                  </a:lnTo>
                  <a:lnTo>
                    <a:pt x="2138" y="12432"/>
                  </a:lnTo>
                  <a:lnTo>
                    <a:pt x="1735" y="12440"/>
                  </a:lnTo>
                  <a:lnTo>
                    <a:pt x="1682" y="12312"/>
                  </a:lnTo>
                  <a:lnTo>
                    <a:pt x="1735" y="12253"/>
                  </a:lnTo>
                  <a:lnTo>
                    <a:pt x="1865" y="12353"/>
                  </a:lnTo>
                  <a:lnTo>
                    <a:pt x="1862" y="12293"/>
                  </a:lnTo>
                  <a:lnTo>
                    <a:pt x="2222" y="12180"/>
                  </a:lnTo>
                  <a:lnTo>
                    <a:pt x="2013" y="12231"/>
                  </a:lnTo>
                  <a:lnTo>
                    <a:pt x="1942" y="12165"/>
                  </a:lnTo>
                  <a:lnTo>
                    <a:pt x="2070" y="11984"/>
                  </a:lnTo>
                  <a:lnTo>
                    <a:pt x="2265" y="11884"/>
                  </a:lnTo>
                  <a:lnTo>
                    <a:pt x="2073" y="11913"/>
                  </a:lnTo>
                  <a:lnTo>
                    <a:pt x="2008" y="11791"/>
                  </a:lnTo>
                  <a:lnTo>
                    <a:pt x="1810" y="11724"/>
                  </a:lnTo>
                  <a:lnTo>
                    <a:pt x="1794" y="11531"/>
                  </a:lnTo>
                  <a:lnTo>
                    <a:pt x="1940" y="11534"/>
                  </a:lnTo>
                  <a:lnTo>
                    <a:pt x="2067" y="11423"/>
                  </a:lnTo>
                  <a:lnTo>
                    <a:pt x="2206" y="11461"/>
                  </a:lnTo>
                  <a:lnTo>
                    <a:pt x="2333" y="11786"/>
                  </a:lnTo>
                  <a:lnTo>
                    <a:pt x="2587" y="11827"/>
                  </a:lnTo>
                  <a:lnTo>
                    <a:pt x="2801" y="12027"/>
                  </a:lnTo>
                  <a:lnTo>
                    <a:pt x="2739" y="12060"/>
                  </a:lnTo>
                  <a:lnTo>
                    <a:pt x="2780" y="12160"/>
                  </a:lnTo>
                  <a:lnTo>
                    <a:pt x="2780" y="12160"/>
                  </a:lnTo>
                  <a:close/>
                  <a:moveTo>
                    <a:pt x="2688" y="12952"/>
                  </a:moveTo>
                  <a:lnTo>
                    <a:pt x="2219" y="13776"/>
                  </a:lnTo>
                  <a:lnTo>
                    <a:pt x="2119" y="13794"/>
                  </a:lnTo>
                  <a:lnTo>
                    <a:pt x="2046" y="13684"/>
                  </a:lnTo>
                  <a:lnTo>
                    <a:pt x="2062" y="13458"/>
                  </a:lnTo>
                  <a:lnTo>
                    <a:pt x="2365" y="13310"/>
                  </a:lnTo>
                  <a:lnTo>
                    <a:pt x="2217" y="13320"/>
                  </a:lnTo>
                  <a:lnTo>
                    <a:pt x="2219" y="13212"/>
                  </a:lnTo>
                  <a:lnTo>
                    <a:pt x="2655" y="12835"/>
                  </a:lnTo>
                  <a:lnTo>
                    <a:pt x="2688" y="12952"/>
                  </a:lnTo>
                  <a:lnTo>
                    <a:pt x="2688" y="12952"/>
                  </a:lnTo>
                  <a:close/>
                  <a:moveTo>
                    <a:pt x="2322" y="9265"/>
                  </a:moveTo>
                  <a:lnTo>
                    <a:pt x="2423" y="9062"/>
                  </a:lnTo>
                  <a:lnTo>
                    <a:pt x="2425" y="9517"/>
                  </a:lnTo>
                  <a:lnTo>
                    <a:pt x="2324" y="9569"/>
                  </a:lnTo>
                  <a:lnTo>
                    <a:pt x="2322" y="9265"/>
                  </a:lnTo>
                  <a:lnTo>
                    <a:pt x="2322" y="9265"/>
                  </a:lnTo>
                  <a:close/>
                  <a:moveTo>
                    <a:pt x="1035" y="8354"/>
                  </a:moveTo>
                  <a:lnTo>
                    <a:pt x="835" y="8051"/>
                  </a:lnTo>
                  <a:lnTo>
                    <a:pt x="897" y="8125"/>
                  </a:lnTo>
                  <a:lnTo>
                    <a:pt x="1149" y="7988"/>
                  </a:lnTo>
                  <a:lnTo>
                    <a:pt x="1085" y="7911"/>
                  </a:lnTo>
                  <a:lnTo>
                    <a:pt x="1162" y="7873"/>
                  </a:lnTo>
                  <a:lnTo>
                    <a:pt x="1276" y="7904"/>
                  </a:lnTo>
                  <a:lnTo>
                    <a:pt x="1274" y="7810"/>
                  </a:lnTo>
                  <a:lnTo>
                    <a:pt x="884" y="7631"/>
                  </a:lnTo>
                  <a:lnTo>
                    <a:pt x="1157" y="7479"/>
                  </a:lnTo>
                  <a:lnTo>
                    <a:pt x="973" y="7504"/>
                  </a:lnTo>
                  <a:lnTo>
                    <a:pt x="1032" y="7392"/>
                  </a:lnTo>
                  <a:lnTo>
                    <a:pt x="955" y="7436"/>
                  </a:lnTo>
                  <a:lnTo>
                    <a:pt x="908" y="7328"/>
                  </a:lnTo>
                  <a:lnTo>
                    <a:pt x="924" y="7102"/>
                  </a:lnTo>
                  <a:lnTo>
                    <a:pt x="1065" y="7092"/>
                  </a:lnTo>
                  <a:lnTo>
                    <a:pt x="1011" y="7021"/>
                  </a:lnTo>
                  <a:lnTo>
                    <a:pt x="1057" y="6937"/>
                  </a:lnTo>
                  <a:lnTo>
                    <a:pt x="1230" y="7026"/>
                  </a:lnTo>
                  <a:lnTo>
                    <a:pt x="1187" y="7040"/>
                  </a:lnTo>
                  <a:lnTo>
                    <a:pt x="1279" y="7336"/>
                  </a:lnTo>
                  <a:lnTo>
                    <a:pt x="1279" y="7107"/>
                  </a:lnTo>
                  <a:lnTo>
                    <a:pt x="1385" y="7078"/>
                  </a:lnTo>
                  <a:lnTo>
                    <a:pt x="1468" y="7178"/>
                  </a:lnTo>
                  <a:lnTo>
                    <a:pt x="1513" y="7124"/>
                  </a:lnTo>
                  <a:lnTo>
                    <a:pt x="1374" y="6847"/>
                  </a:lnTo>
                  <a:lnTo>
                    <a:pt x="2249" y="6281"/>
                  </a:lnTo>
                  <a:lnTo>
                    <a:pt x="2344" y="6541"/>
                  </a:lnTo>
                  <a:lnTo>
                    <a:pt x="2262" y="6679"/>
                  </a:lnTo>
                  <a:lnTo>
                    <a:pt x="2330" y="6742"/>
                  </a:lnTo>
                  <a:lnTo>
                    <a:pt x="2021" y="7026"/>
                  </a:lnTo>
                  <a:lnTo>
                    <a:pt x="2156" y="7092"/>
                  </a:lnTo>
                  <a:lnTo>
                    <a:pt x="2339" y="6985"/>
                  </a:lnTo>
                  <a:lnTo>
                    <a:pt x="2319" y="7099"/>
                  </a:lnTo>
                  <a:lnTo>
                    <a:pt x="2206" y="7183"/>
                  </a:lnTo>
                  <a:lnTo>
                    <a:pt x="1967" y="7097"/>
                  </a:lnTo>
                  <a:lnTo>
                    <a:pt x="1995" y="7290"/>
                  </a:lnTo>
                  <a:lnTo>
                    <a:pt x="1626" y="7417"/>
                  </a:lnTo>
                  <a:lnTo>
                    <a:pt x="1937" y="7382"/>
                  </a:lnTo>
                  <a:lnTo>
                    <a:pt x="1989" y="7520"/>
                  </a:lnTo>
                  <a:lnTo>
                    <a:pt x="1937" y="7552"/>
                  </a:lnTo>
                  <a:lnTo>
                    <a:pt x="2005" y="7573"/>
                  </a:lnTo>
                  <a:lnTo>
                    <a:pt x="1894" y="7664"/>
                  </a:lnTo>
                  <a:lnTo>
                    <a:pt x="1720" y="7614"/>
                  </a:lnTo>
                  <a:lnTo>
                    <a:pt x="1842" y="7756"/>
                  </a:lnTo>
                  <a:lnTo>
                    <a:pt x="1680" y="7896"/>
                  </a:lnTo>
                  <a:lnTo>
                    <a:pt x="1585" y="7774"/>
                  </a:lnTo>
                  <a:lnTo>
                    <a:pt x="1593" y="7891"/>
                  </a:lnTo>
                  <a:lnTo>
                    <a:pt x="1477" y="7636"/>
                  </a:lnTo>
                  <a:lnTo>
                    <a:pt x="1658" y="7498"/>
                  </a:lnTo>
                  <a:lnTo>
                    <a:pt x="1518" y="7487"/>
                  </a:lnTo>
                  <a:lnTo>
                    <a:pt x="1398" y="7631"/>
                  </a:lnTo>
                  <a:lnTo>
                    <a:pt x="1526" y="7980"/>
                  </a:lnTo>
                  <a:lnTo>
                    <a:pt x="1345" y="7918"/>
                  </a:lnTo>
                  <a:lnTo>
                    <a:pt x="1396" y="8108"/>
                  </a:lnTo>
                  <a:lnTo>
                    <a:pt x="1330" y="8156"/>
                  </a:lnTo>
                  <a:lnTo>
                    <a:pt x="1233" y="8092"/>
                  </a:lnTo>
                  <a:lnTo>
                    <a:pt x="1192" y="8240"/>
                  </a:lnTo>
                  <a:lnTo>
                    <a:pt x="1035" y="8354"/>
                  </a:lnTo>
                  <a:lnTo>
                    <a:pt x="1035" y="8354"/>
                  </a:lnTo>
                  <a:close/>
                  <a:moveTo>
                    <a:pt x="2087" y="14120"/>
                  </a:moveTo>
                  <a:lnTo>
                    <a:pt x="1639" y="14356"/>
                  </a:lnTo>
                  <a:lnTo>
                    <a:pt x="1634" y="14231"/>
                  </a:lnTo>
                  <a:lnTo>
                    <a:pt x="1758" y="14150"/>
                  </a:lnTo>
                  <a:lnTo>
                    <a:pt x="1651" y="13941"/>
                  </a:lnTo>
                  <a:lnTo>
                    <a:pt x="1766" y="13827"/>
                  </a:lnTo>
                  <a:lnTo>
                    <a:pt x="1648" y="13803"/>
                  </a:lnTo>
                  <a:lnTo>
                    <a:pt x="1374" y="14093"/>
                  </a:lnTo>
                  <a:lnTo>
                    <a:pt x="1477" y="13610"/>
                  </a:lnTo>
                  <a:lnTo>
                    <a:pt x="1661" y="13508"/>
                  </a:lnTo>
                  <a:lnTo>
                    <a:pt x="1680" y="13708"/>
                  </a:lnTo>
                  <a:lnTo>
                    <a:pt x="1710" y="13572"/>
                  </a:lnTo>
                  <a:lnTo>
                    <a:pt x="1980" y="13391"/>
                  </a:lnTo>
                  <a:lnTo>
                    <a:pt x="2087" y="14120"/>
                  </a:lnTo>
                  <a:lnTo>
                    <a:pt x="2087" y="14120"/>
                  </a:lnTo>
                  <a:close/>
                  <a:moveTo>
                    <a:pt x="1932" y="12890"/>
                  </a:moveTo>
                  <a:lnTo>
                    <a:pt x="2005" y="12911"/>
                  </a:lnTo>
                  <a:lnTo>
                    <a:pt x="1929" y="13098"/>
                  </a:lnTo>
                  <a:lnTo>
                    <a:pt x="1812" y="13125"/>
                  </a:lnTo>
                  <a:lnTo>
                    <a:pt x="1932" y="12890"/>
                  </a:lnTo>
                  <a:lnTo>
                    <a:pt x="1932" y="12890"/>
                  </a:lnTo>
                  <a:close/>
                  <a:moveTo>
                    <a:pt x="1962" y="10523"/>
                  </a:moveTo>
                  <a:lnTo>
                    <a:pt x="1829" y="10604"/>
                  </a:lnTo>
                  <a:lnTo>
                    <a:pt x="1669" y="10420"/>
                  </a:lnTo>
                  <a:lnTo>
                    <a:pt x="1872" y="10282"/>
                  </a:lnTo>
                  <a:lnTo>
                    <a:pt x="1980" y="10377"/>
                  </a:lnTo>
                  <a:lnTo>
                    <a:pt x="1962" y="10523"/>
                  </a:lnTo>
                  <a:lnTo>
                    <a:pt x="1962" y="10523"/>
                  </a:lnTo>
                  <a:close/>
                  <a:moveTo>
                    <a:pt x="1615" y="11293"/>
                  </a:moveTo>
                  <a:lnTo>
                    <a:pt x="1347" y="11589"/>
                  </a:lnTo>
                  <a:lnTo>
                    <a:pt x="1236" y="11613"/>
                  </a:lnTo>
                  <a:lnTo>
                    <a:pt x="1217" y="11551"/>
                  </a:lnTo>
                  <a:lnTo>
                    <a:pt x="1398" y="11380"/>
                  </a:lnTo>
                  <a:lnTo>
                    <a:pt x="1615" y="11293"/>
                  </a:lnTo>
                  <a:lnTo>
                    <a:pt x="1615" y="11293"/>
                  </a:lnTo>
                  <a:close/>
                  <a:moveTo>
                    <a:pt x="1269" y="6945"/>
                  </a:moveTo>
                  <a:lnTo>
                    <a:pt x="1363" y="6980"/>
                  </a:lnTo>
                  <a:lnTo>
                    <a:pt x="1398" y="7059"/>
                  </a:lnTo>
                  <a:lnTo>
                    <a:pt x="1279" y="7051"/>
                  </a:lnTo>
                  <a:lnTo>
                    <a:pt x="1269" y="6945"/>
                  </a:lnTo>
                  <a:lnTo>
                    <a:pt x="1269" y="6945"/>
                  </a:lnTo>
                  <a:close/>
                  <a:moveTo>
                    <a:pt x="1149" y="11651"/>
                  </a:moveTo>
                  <a:lnTo>
                    <a:pt x="884" y="11920"/>
                  </a:lnTo>
                  <a:lnTo>
                    <a:pt x="762" y="11745"/>
                  </a:lnTo>
                  <a:lnTo>
                    <a:pt x="1149" y="11651"/>
                  </a:lnTo>
                  <a:lnTo>
                    <a:pt x="1149" y="11651"/>
                  </a:lnTo>
                  <a:close/>
                  <a:moveTo>
                    <a:pt x="835" y="8677"/>
                  </a:moveTo>
                  <a:lnTo>
                    <a:pt x="659" y="8583"/>
                  </a:lnTo>
                  <a:lnTo>
                    <a:pt x="738" y="8736"/>
                  </a:lnTo>
                  <a:lnTo>
                    <a:pt x="810" y="8726"/>
                  </a:lnTo>
                  <a:lnTo>
                    <a:pt x="741" y="8807"/>
                  </a:lnTo>
                  <a:lnTo>
                    <a:pt x="496" y="8815"/>
                  </a:lnTo>
                  <a:lnTo>
                    <a:pt x="754" y="8856"/>
                  </a:lnTo>
                  <a:lnTo>
                    <a:pt x="718" y="8948"/>
                  </a:lnTo>
                  <a:lnTo>
                    <a:pt x="599" y="8959"/>
                  </a:lnTo>
                  <a:lnTo>
                    <a:pt x="486" y="8919"/>
                  </a:lnTo>
                  <a:lnTo>
                    <a:pt x="489" y="8815"/>
                  </a:lnTo>
                  <a:lnTo>
                    <a:pt x="160" y="8677"/>
                  </a:lnTo>
                  <a:lnTo>
                    <a:pt x="277" y="8492"/>
                  </a:lnTo>
                  <a:lnTo>
                    <a:pt x="410" y="8504"/>
                  </a:lnTo>
                  <a:lnTo>
                    <a:pt x="390" y="8576"/>
                  </a:lnTo>
                  <a:lnTo>
                    <a:pt x="527" y="8438"/>
                  </a:lnTo>
                  <a:lnTo>
                    <a:pt x="491" y="8512"/>
                  </a:lnTo>
                  <a:lnTo>
                    <a:pt x="599" y="8558"/>
                  </a:lnTo>
                  <a:lnTo>
                    <a:pt x="718" y="8455"/>
                  </a:lnTo>
                  <a:lnTo>
                    <a:pt x="703" y="8547"/>
                  </a:lnTo>
                  <a:lnTo>
                    <a:pt x="871" y="8583"/>
                  </a:lnTo>
                  <a:lnTo>
                    <a:pt x="835" y="8677"/>
                  </a:lnTo>
                  <a:lnTo>
                    <a:pt x="835" y="8677"/>
                  </a:lnTo>
                  <a:close/>
                  <a:moveTo>
                    <a:pt x="399" y="8983"/>
                  </a:moveTo>
                  <a:lnTo>
                    <a:pt x="642" y="9075"/>
                  </a:lnTo>
                  <a:lnTo>
                    <a:pt x="553" y="9135"/>
                  </a:lnTo>
                  <a:lnTo>
                    <a:pt x="626" y="9197"/>
                  </a:lnTo>
                  <a:lnTo>
                    <a:pt x="456" y="9214"/>
                  </a:lnTo>
                  <a:lnTo>
                    <a:pt x="331" y="9100"/>
                  </a:lnTo>
                  <a:lnTo>
                    <a:pt x="399" y="8983"/>
                  </a:lnTo>
                  <a:lnTo>
                    <a:pt x="399" y="8983"/>
                  </a:lnTo>
                  <a:close/>
                  <a:moveTo>
                    <a:pt x="619" y="9510"/>
                  </a:moveTo>
                  <a:lnTo>
                    <a:pt x="512" y="9693"/>
                  </a:lnTo>
                  <a:lnTo>
                    <a:pt x="369" y="9664"/>
                  </a:lnTo>
                  <a:lnTo>
                    <a:pt x="499" y="9851"/>
                  </a:lnTo>
                  <a:lnTo>
                    <a:pt x="472" y="9935"/>
                  </a:lnTo>
                  <a:lnTo>
                    <a:pt x="418" y="9910"/>
                  </a:lnTo>
                  <a:lnTo>
                    <a:pt x="359" y="9927"/>
                  </a:lnTo>
                  <a:lnTo>
                    <a:pt x="548" y="10035"/>
                  </a:lnTo>
                  <a:lnTo>
                    <a:pt x="339" y="10060"/>
                  </a:lnTo>
                  <a:lnTo>
                    <a:pt x="214" y="9670"/>
                  </a:lnTo>
                  <a:lnTo>
                    <a:pt x="328" y="9469"/>
                  </a:lnTo>
                  <a:lnTo>
                    <a:pt x="288" y="9257"/>
                  </a:lnTo>
                  <a:lnTo>
                    <a:pt x="405" y="9209"/>
                  </a:lnTo>
                  <a:lnTo>
                    <a:pt x="532" y="9314"/>
                  </a:lnTo>
                  <a:lnTo>
                    <a:pt x="477" y="9327"/>
                  </a:lnTo>
                  <a:lnTo>
                    <a:pt x="586" y="9393"/>
                  </a:lnTo>
                  <a:lnTo>
                    <a:pt x="542" y="9431"/>
                  </a:lnTo>
                  <a:lnTo>
                    <a:pt x="339" y="9279"/>
                  </a:lnTo>
                  <a:lnTo>
                    <a:pt x="619" y="9510"/>
                  </a:lnTo>
                  <a:lnTo>
                    <a:pt x="619" y="9510"/>
                  </a:lnTo>
                  <a:close/>
                  <a:moveTo>
                    <a:pt x="282" y="10380"/>
                  </a:moveTo>
                  <a:lnTo>
                    <a:pt x="142" y="10477"/>
                  </a:lnTo>
                  <a:lnTo>
                    <a:pt x="0" y="10439"/>
                  </a:lnTo>
                  <a:lnTo>
                    <a:pt x="185" y="10162"/>
                  </a:lnTo>
                  <a:lnTo>
                    <a:pt x="282" y="10380"/>
                  </a:lnTo>
                  <a:lnTo>
                    <a:pt x="282" y="10380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34AC9F1-A265-AC5A-DB09-9C758C3A2439}"/>
              </a:ext>
            </a:extLst>
          </p:cNvPr>
          <p:cNvGrpSpPr/>
          <p:nvPr/>
        </p:nvGrpSpPr>
        <p:grpSpPr>
          <a:xfrm>
            <a:off x="4784475" y="4561707"/>
            <a:ext cx="2947867" cy="829955"/>
            <a:chOff x="8766553" y="6540711"/>
            <a:chExt cx="2947867" cy="829955"/>
          </a:xfrm>
        </p:grpSpPr>
        <p:sp>
          <p:nvSpPr>
            <p:cNvPr id="44" name="Rectangle 6">
              <a:extLst>
                <a:ext uri="{FF2B5EF4-FFF2-40B4-BE49-F238E27FC236}">
                  <a16:creationId xmlns:a16="http://schemas.microsoft.com/office/drawing/2014/main" id="{85075709-106D-4570-8FBD-7A640A80B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AA5A00B-EA17-E96A-3D66-4E7EA5BC6DED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Graphic 45" descr="Lights On with solid fill">
              <a:extLst>
                <a:ext uri="{FF2B5EF4-FFF2-40B4-BE49-F238E27FC236}">
                  <a16:creationId xmlns:a16="http://schemas.microsoft.com/office/drawing/2014/main" id="{40D8F614-2F93-3F3B-38A0-5F411FBF3C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037319-4728-5F4B-8186-E54F8C61360E}"/>
              </a:ext>
            </a:extLst>
          </p:cNvPr>
          <p:cNvGrpSpPr/>
          <p:nvPr/>
        </p:nvGrpSpPr>
        <p:grpSpPr>
          <a:xfrm>
            <a:off x="1237834" y="1284206"/>
            <a:ext cx="2911981" cy="1351708"/>
            <a:chOff x="332936" y="2566211"/>
            <a:chExt cx="2926080" cy="13517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5CF046C-EC1B-2BFA-5DFE-F5C853FF3F84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B3997A-CA59-8C41-98E7-D6F3432D7F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A27B4F-08BC-AA40-975C-B8B29D6999EE}"/>
              </a:ext>
            </a:extLst>
          </p:cNvPr>
          <p:cNvGrpSpPr/>
          <p:nvPr/>
        </p:nvGrpSpPr>
        <p:grpSpPr>
          <a:xfrm>
            <a:off x="292079" y="2854551"/>
            <a:ext cx="679906" cy="679906"/>
            <a:chOff x="158294" y="3598165"/>
            <a:chExt cx="574496" cy="57449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D6377E1-7B73-B46B-4865-6A7527793944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Bullseye with solid fill">
              <a:extLst>
                <a:ext uri="{FF2B5EF4-FFF2-40B4-BE49-F238E27FC236}">
                  <a16:creationId xmlns:a16="http://schemas.microsoft.com/office/drawing/2014/main" id="{C7EC24D5-0367-4903-EF1A-5DB4B4A2E8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C6DB74-FCD9-EE68-A7D5-318364888767}"/>
              </a:ext>
            </a:extLst>
          </p:cNvPr>
          <p:cNvGrpSpPr/>
          <p:nvPr/>
        </p:nvGrpSpPr>
        <p:grpSpPr>
          <a:xfrm>
            <a:off x="182470" y="1298292"/>
            <a:ext cx="899125" cy="899125"/>
            <a:chOff x="158294" y="3598165"/>
            <a:chExt cx="574496" cy="57449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B27CBC2-4541-4340-3D58-93A37960AF4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 descr="Bar graph with upward trend with solid fill">
              <a:extLst>
                <a:ext uri="{FF2B5EF4-FFF2-40B4-BE49-F238E27FC236}">
                  <a16:creationId xmlns:a16="http://schemas.microsoft.com/office/drawing/2014/main" id="{C0C6A795-39BE-59E6-16EC-7836EC57EA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E2A9B8-2A23-B0E5-0F88-59F0CCD4AC80}"/>
              </a:ext>
            </a:extLst>
          </p:cNvPr>
          <p:cNvGrpSpPr/>
          <p:nvPr/>
        </p:nvGrpSpPr>
        <p:grpSpPr>
          <a:xfrm>
            <a:off x="292079" y="3939614"/>
            <a:ext cx="679906" cy="679906"/>
            <a:chOff x="158294" y="3598165"/>
            <a:chExt cx="574496" cy="57449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2BCB8E0-54E4-1D88-98EF-46BBEE6AEC67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Users with solid fill">
              <a:extLst>
                <a:ext uri="{FF2B5EF4-FFF2-40B4-BE49-F238E27FC236}">
                  <a16:creationId xmlns:a16="http://schemas.microsoft.com/office/drawing/2014/main" id="{2592C626-3CCC-5D78-B9DF-56B3FDCDD4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54FA52C-9106-B990-23A4-BB671B85BAFE}"/>
              </a:ext>
            </a:extLst>
          </p:cNvPr>
          <p:cNvGrpSpPr/>
          <p:nvPr/>
        </p:nvGrpSpPr>
        <p:grpSpPr>
          <a:xfrm>
            <a:off x="292079" y="5024678"/>
            <a:ext cx="679906" cy="679906"/>
            <a:chOff x="158294" y="3598165"/>
            <a:chExt cx="574496" cy="57449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C1F3D13-0BC2-4797-5234-F2BF7798D27C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 descr="Pie chart with solid fill">
              <a:extLst>
                <a:ext uri="{FF2B5EF4-FFF2-40B4-BE49-F238E27FC236}">
                  <a16:creationId xmlns:a16="http://schemas.microsoft.com/office/drawing/2014/main" id="{D22C80F7-DD36-E792-0E9B-36A227CD42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BB5616D-2DFD-C7C3-C397-98EF7326977A}"/>
              </a:ext>
            </a:extLst>
          </p:cNvPr>
          <p:cNvGrpSpPr/>
          <p:nvPr/>
        </p:nvGrpSpPr>
        <p:grpSpPr>
          <a:xfrm>
            <a:off x="1237834" y="2854551"/>
            <a:ext cx="2926080" cy="943904"/>
            <a:chOff x="332936" y="2720099"/>
            <a:chExt cx="2926080" cy="94390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D37F9F4-028E-4845-FFEC-B7B2638B9A9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194A3C-9BC9-D9F1-1D4A-4404DA6AD8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37795D-64E8-E4B1-7914-7AC0CB9D7768}"/>
              </a:ext>
            </a:extLst>
          </p:cNvPr>
          <p:cNvGrpSpPr/>
          <p:nvPr/>
        </p:nvGrpSpPr>
        <p:grpSpPr>
          <a:xfrm>
            <a:off x="1237834" y="3939615"/>
            <a:ext cx="2926080" cy="943904"/>
            <a:chOff x="332936" y="2720099"/>
            <a:chExt cx="2926080" cy="94390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22DB8B-89FC-AA1D-2328-DECCAE2C438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69E54B-2458-20AD-65AE-0F5D95A82A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7BCEBA4-BB5C-5C7A-C4C4-CC9CBA5430D9}"/>
              </a:ext>
            </a:extLst>
          </p:cNvPr>
          <p:cNvGrpSpPr/>
          <p:nvPr/>
        </p:nvGrpSpPr>
        <p:grpSpPr>
          <a:xfrm>
            <a:off x="1237834" y="5024678"/>
            <a:ext cx="2926080" cy="943904"/>
            <a:chOff x="332936" y="2720099"/>
            <a:chExt cx="2926080" cy="94390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712919D-29BB-F714-CD30-1B4FC0FF661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6790A7E-C40C-D084-47E7-AE15054E57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93D2811-BE43-58B5-1C18-D674B91A432D}"/>
              </a:ext>
            </a:extLst>
          </p:cNvPr>
          <p:cNvCxnSpPr/>
          <p:nvPr/>
        </p:nvCxnSpPr>
        <p:spPr>
          <a:xfrm>
            <a:off x="357809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94E1794-4213-2555-CA96-39823DDC3BC5}"/>
              </a:ext>
            </a:extLst>
          </p:cNvPr>
          <p:cNvCxnSpPr>
            <a:cxnSpLocks/>
          </p:cNvCxnSpPr>
          <p:nvPr/>
        </p:nvCxnSpPr>
        <p:spPr>
          <a:xfrm>
            <a:off x="364435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27459A1-95B7-BCAF-5697-0043E8D13D94}"/>
              </a:ext>
            </a:extLst>
          </p:cNvPr>
          <p:cNvCxnSpPr>
            <a:cxnSpLocks/>
          </p:cNvCxnSpPr>
          <p:nvPr/>
        </p:nvCxnSpPr>
        <p:spPr>
          <a:xfrm>
            <a:off x="357809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49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ppt/theme/themeOverride2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9652</TotalTime>
  <Words>332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UK Insights Map – Slide Template</vt:lpstr>
      <vt:lpstr>UK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UK Insights Map</dc:title>
  <dc:creator>PresentationGO.com</dc:creator>
  <dc:description>© Copyright PresentationGO.com - Do not distribute or sale without written permission.</dc:description>
  <cp:lastModifiedBy>Christophe Barroche</cp:lastModifiedBy>
  <cp:revision>68</cp:revision>
  <dcterms:created xsi:type="dcterms:W3CDTF">2014-11-26T05:14:11Z</dcterms:created>
  <dcterms:modified xsi:type="dcterms:W3CDTF">2026-06-15T16:56:23Z</dcterms:modified>
  <cp:category>Charts &amp; Diagrams;Maps &amp; Flags</cp:category>
</cp:coreProperties>
</file>