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F451B-2978-2F6A-FC88-06F0CE0C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54FB9-870A-56B9-7757-232E9A2E4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Australia Insights Map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208B70-A4C1-4ABC-4E46-6DB80B923EB2}"/>
              </a:ext>
            </a:extLst>
          </p:cNvPr>
          <p:cNvGrpSpPr/>
          <p:nvPr/>
        </p:nvGrpSpPr>
        <p:grpSpPr>
          <a:xfrm>
            <a:off x="5456679" y="770459"/>
            <a:ext cx="6083428" cy="5661479"/>
            <a:chOff x="2422525" y="9525"/>
            <a:chExt cx="7346950" cy="6837363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876081A3-EED3-7390-32A7-EF1C8EB653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2525" y="657225"/>
              <a:ext cx="2940050" cy="4491038"/>
            </a:xfrm>
            <a:custGeom>
              <a:avLst/>
              <a:gdLst>
                <a:gd name="T0" fmla="*/ 5502 w 5555"/>
                <a:gd name="T1" fmla="*/ 4697 h 8488"/>
                <a:gd name="T2" fmla="*/ 4446 w 5555"/>
                <a:gd name="T3" fmla="*/ 7282 h 8488"/>
                <a:gd name="T4" fmla="*/ 3832 w 5555"/>
                <a:gd name="T5" fmla="*/ 7857 h 8488"/>
                <a:gd name="T6" fmla="*/ 3432 w 5555"/>
                <a:gd name="T7" fmla="*/ 7918 h 8488"/>
                <a:gd name="T8" fmla="*/ 2713 w 5555"/>
                <a:gd name="T9" fmla="*/ 7942 h 8488"/>
                <a:gd name="T10" fmla="*/ 2491 w 5555"/>
                <a:gd name="T11" fmla="*/ 8198 h 8488"/>
                <a:gd name="T12" fmla="*/ 2172 w 5555"/>
                <a:gd name="T13" fmla="*/ 8391 h 8488"/>
                <a:gd name="T14" fmla="*/ 1870 w 5555"/>
                <a:gd name="T15" fmla="*/ 8451 h 8488"/>
                <a:gd name="T16" fmla="*/ 1611 w 5555"/>
                <a:gd name="T17" fmla="*/ 8446 h 8488"/>
                <a:gd name="T18" fmla="*/ 1105 w 5555"/>
                <a:gd name="T19" fmla="*/ 7968 h 8488"/>
                <a:gd name="T20" fmla="*/ 1282 w 5555"/>
                <a:gd name="T21" fmla="*/ 7550 h 8488"/>
                <a:gd name="T22" fmla="*/ 1261 w 5555"/>
                <a:gd name="T23" fmla="*/ 7461 h 8488"/>
                <a:gd name="T24" fmla="*/ 736 w 5555"/>
                <a:gd name="T25" fmla="*/ 6184 h 8488"/>
                <a:gd name="T26" fmla="*/ 171 w 5555"/>
                <a:gd name="T27" fmla="*/ 5313 h 8488"/>
                <a:gd name="T28" fmla="*/ 229 w 5555"/>
                <a:gd name="T29" fmla="*/ 5270 h 8488"/>
                <a:gd name="T30" fmla="*/ 370 w 5555"/>
                <a:gd name="T31" fmla="*/ 5314 h 8488"/>
                <a:gd name="T32" fmla="*/ 294 w 5555"/>
                <a:gd name="T33" fmla="*/ 5086 h 8488"/>
                <a:gd name="T34" fmla="*/ 411 w 5555"/>
                <a:gd name="T35" fmla="*/ 5268 h 8488"/>
                <a:gd name="T36" fmla="*/ 269 w 5555"/>
                <a:gd name="T37" fmla="*/ 4811 h 8488"/>
                <a:gd name="T38" fmla="*/ 140 w 5555"/>
                <a:gd name="T39" fmla="*/ 4042 h 8488"/>
                <a:gd name="T40" fmla="*/ 200 w 5555"/>
                <a:gd name="T41" fmla="*/ 3647 h 8488"/>
                <a:gd name="T42" fmla="*/ 348 w 5555"/>
                <a:gd name="T43" fmla="*/ 3622 h 8488"/>
                <a:gd name="T44" fmla="*/ 799 w 5555"/>
                <a:gd name="T45" fmla="*/ 3131 h 8488"/>
                <a:gd name="T46" fmla="*/ 1082 w 5555"/>
                <a:gd name="T47" fmla="*/ 2939 h 8488"/>
                <a:gd name="T48" fmla="*/ 1789 w 5555"/>
                <a:gd name="T49" fmla="*/ 2714 h 8488"/>
                <a:gd name="T50" fmla="*/ 2723 w 5555"/>
                <a:gd name="T51" fmla="*/ 2159 h 8488"/>
                <a:gd name="T52" fmla="*/ 3001 w 5555"/>
                <a:gd name="T53" fmla="*/ 1760 h 8488"/>
                <a:gd name="T54" fmla="*/ 3005 w 5555"/>
                <a:gd name="T55" fmla="*/ 1335 h 8488"/>
                <a:gd name="T56" fmla="*/ 3105 w 5555"/>
                <a:gd name="T57" fmla="*/ 1178 h 8488"/>
                <a:gd name="T58" fmla="*/ 3244 w 5555"/>
                <a:gd name="T59" fmla="*/ 1203 h 8488"/>
                <a:gd name="T60" fmla="*/ 3446 w 5555"/>
                <a:gd name="T61" fmla="*/ 1381 h 8488"/>
                <a:gd name="T62" fmla="*/ 3552 w 5555"/>
                <a:gd name="T63" fmla="*/ 1238 h 8488"/>
                <a:gd name="T64" fmla="*/ 3430 w 5555"/>
                <a:gd name="T65" fmla="*/ 1129 h 8488"/>
                <a:gd name="T66" fmla="*/ 3449 w 5555"/>
                <a:gd name="T67" fmla="*/ 1055 h 8488"/>
                <a:gd name="T68" fmla="*/ 3455 w 5555"/>
                <a:gd name="T69" fmla="*/ 1027 h 8488"/>
                <a:gd name="T70" fmla="*/ 3602 w 5555"/>
                <a:gd name="T71" fmla="*/ 1022 h 8488"/>
                <a:gd name="T72" fmla="*/ 3706 w 5555"/>
                <a:gd name="T73" fmla="*/ 1038 h 8488"/>
                <a:gd name="T74" fmla="*/ 3731 w 5555"/>
                <a:gd name="T75" fmla="*/ 909 h 8488"/>
                <a:gd name="T76" fmla="*/ 3772 w 5555"/>
                <a:gd name="T77" fmla="*/ 719 h 8488"/>
                <a:gd name="T78" fmla="*/ 3811 w 5555"/>
                <a:gd name="T79" fmla="*/ 651 h 8488"/>
                <a:gd name="T80" fmla="*/ 3932 w 5555"/>
                <a:gd name="T81" fmla="*/ 687 h 8488"/>
                <a:gd name="T82" fmla="*/ 3925 w 5555"/>
                <a:gd name="T83" fmla="*/ 578 h 8488"/>
                <a:gd name="T84" fmla="*/ 3949 w 5555"/>
                <a:gd name="T85" fmla="*/ 531 h 8488"/>
                <a:gd name="T86" fmla="*/ 4062 w 5555"/>
                <a:gd name="T87" fmla="*/ 512 h 8488"/>
                <a:gd name="T88" fmla="*/ 4020 w 5555"/>
                <a:gd name="T89" fmla="*/ 322 h 8488"/>
                <a:gd name="T90" fmla="*/ 4161 w 5555"/>
                <a:gd name="T91" fmla="*/ 227 h 8488"/>
                <a:gd name="T92" fmla="*/ 4210 w 5555"/>
                <a:gd name="T93" fmla="*/ 296 h 8488"/>
                <a:gd name="T94" fmla="*/ 4285 w 5555"/>
                <a:gd name="T95" fmla="*/ 208 h 8488"/>
                <a:gd name="T96" fmla="*/ 4299 w 5555"/>
                <a:gd name="T97" fmla="*/ 125 h 8488"/>
                <a:gd name="T98" fmla="*/ 4372 w 5555"/>
                <a:gd name="T99" fmla="*/ 168 h 8488"/>
                <a:gd name="T100" fmla="*/ 4491 w 5555"/>
                <a:gd name="T101" fmla="*/ 197 h 8488"/>
                <a:gd name="T102" fmla="*/ 4563 w 5555"/>
                <a:gd name="T103" fmla="*/ 20 h 8488"/>
                <a:gd name="T104" fmla="*/ 4711 w 5555"/>
                <a:gd name="T105" fmla="*/ 83 h 8488"/>
                <a:gd name="T106" fmla="*/ 5003 w 5555"/>
                <a:gd name="T107" fmla="*/ 309 h 8488"/>
                <a:gd name="T108" fmla="*/ 5069 w 5555"/>
                <a:gd name="T109" fmla="*/ 630 h 8488"/>
                <a:gd name="T110" fmla="*/ 5192 w 5555"/>
                <a:gd name="T111" fmla="*/ 478 h 8488"/>
                <a:gd name="T112" fmla="*/ 5099 w 5555"/>
                <a:gd name="T113" fmla="*/ 540 h 8488"/>
                <a:gd name="T114" fmla="*/ 3945 w 5555"/>
                <a:gd name="T115" fmla="*/ 383 h 8488"/>
                <a:gd name="T116" fmla="*/ 3872 w 5555"/>
                <a:gd name="T117" fmla="*/ 532 h 8488"/>
                <a:gd name="T118" fmla="*/ 3735 w 5555"/>
                <a:gd name="T119" fmla="*/ 696 h 8488"/>
                <a:gd name="T120" fmla="*/ 602 w 5555"/>
                <a:gd name="T121" fmla="*/ 3076 h 8488"/>
                <a:gd name="T122" fmla="*/ 15 w 5555"/>
                <a:gd name="T123" fmla="*/ 5084 h 8488"/>
                <a:gd name="T124" fmla="*/ 16 w 5555"/>
                <a:gd name="T125" fmla="*/ 4805 h 8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555" h="8488">
                  <a:moveTo>
                    <a:pt x="5182" y="448"/>
                  </a:moveTo>
                  <a:lnTo>
                    <a:pt x="5192" y="478"/>
                  </a:lnTo>
                  <a:lnTo>
                    <a:pt x="5197" y="481"/>
                  </a:lnTo>
                  <a:lnTo>
                    <a:pt x="5174" y="387"/>
                  </a:lnTo>
                  <a:lnTo>
                    <a:pt x="5224" y="370"/>
                  </a:lnTo>
                  <a:lnTo>
                    <a:pt x="5402" y="410"/>
                  </a:lnTo>
                  <a:lnTo>
                    <a:pt x="5502" y="4697"/>
                  </a:lnTo>
                  <a:lnTo>
                    <a:pt x="5555" y="6907"/>
                  </a:lnTo>
                  <a:lnTo>
                    <a:pt x="5304" y="7042"/>
                  </a:lnTo>
                  <a:lnTo>
                    <a:pt x="5005" y="7151"/>
                  </a:lnTo>
                  <a:lnTo>
                    <a:pt x="4809" y="7174"/>
                  </a:lnTo>
                  <a:lnTo>
                    <a:pt x="4647" y="7149"/>
                  </a:lnTo>
                  <a:lnTo>
                    <a:pt x="4582" y="7173"/>
                  </a:lnTo>
                  <a:lnTo>
                    <a:pt x="4446" y="7282"/>
                  </a:lnTo>
                  <a:lnTo>
                    <a:pt x="4275" y="7365"/>
                  </a:lnTo>
                  <a:lnTo>
                    <a:pt x="4225" y="7417"/>
                  </a:lnTo>
                  <a:lnTo>
                    <a:pt x="4074" y="7459"/>
                  </a:lnTo>
                  <a:lnTo>
                    <a:pt x="4025" y="7496"/>
                  </a:lnTo>
                  <a:lnTo>
                    <a:pt x="3995" y="7542"/>
                  </a:lnTo>
                  <a:lnTo>
                    <a:pt x="3960" y="7705"/>
                  </a:lnTo>
                  <a:lnTo>
                    <a:pt x="3832" y="7857"/>
                  </a:lnTo>
                  <a:lnTo>
                    <a:pt x="3786" y="7840"/>
                  </a:lnTo>
                  <a:lnTo>
                    <a:pt x="3716" y="7893"/>
                  </a:lnTo>
                  <a:lnTo>
                    <a:pt x="3671" y="7838"/>
                  </a:lnTo>
                  <a:lnTo>
                    <a:pt x="3539" y="7860"/>
                  </a:lnTo>
                  <a:lnTo>
                    <a:pt x="3527" y="7885"/>
                  </a:lnTo>
                  <a:lnTo>
                    <a:pt x="3458" y="7874"/>
                  </a:lnTo>
                  <a:lnTo>
                    <a:pt x="3432" y="7918"/>
                  </a:lnTo>
                  <a:lnTo>
                    <a:pt x="3380" y="7922"/>
                  </a:lnTo>
                  <a:lnTo>
                    <a:pt x="3345" y="7845"/>
                  </a:lnTo>
                  <a:lnTo>
                    <a:pt x="3281" y="7882"/>
                  </a:lnTo>
                  <a:lnTo>
                    <a:pt x="3131" y="7862"/>
                  </a:lnTo>
                  <a:lnTo>
                    <a:pt x="2889" y="7913"/>
                  </a:lnTo>
                  <a:lnTo>
                    <a:pt x="2839" y="7948"/>
                  </a:lnTo>
                  <a:lnTo>
                    <a:pt x="2713" y="7942"/>
                  </a:lnTo>
                  <a:lnTo>
                    <a:pt x="2585" y="8038"/>
                  </a:lnTo>
                  <a:lnTo>
                    <a:pt x="2559" y="8107"/>
                  </a:lnTo>
                  <a:lnTo>
                    <a:pt x="2589" y="8132"/>
                  </a:lnTo>
                  <a:lnTo>
                    <a:pt x="2541" y="8130"/>
                  </a:lnTo>
                  <a:lnTo>
                    <a:pt x="2531" y="8180"/>
                  </a:lnTo>
                  <a:lnTo>
                    <a:pt x="2511" y="8163"/>
                  </a:lnTo>
                  <a:lnTo>
                    <a:pt x="2491" y="8198"/>
                  </a:lnTo>
                  <a:lnTo>
                    <a:pt x="2365" y="8181"/>
                  </a:lnTo>
                  <a:lnTo>
                    <a:pt x="2382" y="8197"/>
                  </a:lnTo>
                  <a:lnTo>
                    <a:pt x="2335" y="8225"/>
                  </a:lnTo>
                  <a:lnTo>
                    <a:pt x="2336" y="8255"/>
                  </a:lnTo>
                  <a:lnTo>
                    <a:pt x="2252" y="8303"/>
                  </a:lnTo>
                  <a:lnTo>
                    <a:pt x="2245" y="8367"/>
                  </a:lnTo>
                  <a:lnTo>
                    <a:pt x="2172" y="8391"/>
                  </a:lnTo>
                  <a:lnTo>
                    <a:pt x="2187" y="8419"/>
                  </a:lnTo>
                  <a:lnTo>
                    <a:pt x="2073" y="8436"/>
                  </a:lnTo>
                  <a:lnTo>
                    <a:pt x="2127" y="8452"/>
                  </a:lnTo>
                  <a:lnTo>
                    <a:pt x="2108" y="8466"/>
                  </a:lnTo>
                  <a:lnTo>
                    <a:pt x="2027" y="8447"/>
                  </a:lnTo>
                  <a:lnTo>
                    <a:pt x="2010" y="8485"/>
                  </a:lnTo>
                  <a:lnTo>
                    <a:pt x="1870" y="8451"/>
                  </a:lnTo>
                  <a:lnTo>
                    <a:pt x="1858" y="8474"/>
                  </a:lnTo>
                  <a:lnTo>
                    <a:pt x="1728" y="8466"/>
                  </a:lnTo>
                  <a:lnTo>
                    <a:pt x="1699" y="8488"/>
                  </a:lnTo>
                  <a:lnTo>
                    <a:pt x="1619" y="8457"/>
                  </a:lnTo>
                  <a:lnTo>
                    <a:pt x="1652" y="8449"/>
                  </a:lnTo>
                  <a:lnTo>
                    <a:pt x="1612" y="8424"/>
                  </a:lnTo>
                  <a:lnTo>
                    <a:pt x="1611" y="8446"/>
                  </a:lnTo>
                  <a:lnTo>
                    <a:pt x="1482" y="8430"/>
                  </a:lnTo>
                  <a:lnTo>
                    <a:pt x="1457" y="8382"/>
                  </a:lnTo>
                  <a:lnTo>
                    <a:pt x="1349" y="8297"/>
                  </a:lnTo>
                  <a:lnTo>
                    <a:pt x="1240" y="8253"/>
                  </a:lnTo>
                  <a:lnTo>
                    <a:pt x="1189" y="8286"/>
                  </a:lnTo>
                  <a:lnTo>
                    <a:pt x="1149" y="8243"/>
                  </a:lnTo>
                  <a:lnTo>
                    <a:pt x="1105" y="7968"/>
                  </a:lnTo>
                  <a:lnTo>
                    <a:pt x="1177" y="8007"/>
                  </a:lnTo>
                  <a:lnTo>
                    <a:pt x="1231" y="7993"/>
                  </a:lnTo>
                  <a:lnTo>
                    <a:pt x="1322" y="7840"/>
                  </a:lnTo>
                  <a:lnTo>
                    <a:pt x="1316" y="7813"/>
                  </a:lnTo>
                  <a:lnTo>
                    <a:pt x="1309" y="7849"/>
                  </a:lnTo>
                  <a:lnTo>
                    <a:pt x="1257" y="7611"/>
                  </a:lnTo>
                  <a:lnTo>
                    <a:pt x="1282" y="7550"/>
                  </a:lnTo>
                  <a:lnTo>
                    <a:pt x="1269" y="7609"/>
                  </a:lnTo>
                  <a:lnTo>
                    <a:pt x="1299" y="7654"/>
                  </a:lnTo>
                  <a:lnTo>
                    <a:pt x="1274" y="7597"/>
                  </a:lnTo>
                  <a:lnTo>
                    <a:pt x="1307" y="7582"/>
                  </a:lnTo>
                  <a:lnTo>
                    <a:pt x="1287" y="7560"/>
                  </a:lnTo>
                  <a:lnTo>
                    <a:pt x="1283" y="7480"/>
                  </a:lnTo>
                  <a:lnTo>
                    <a:pt x="1261" y="7461"/>
                  </a:lnTo>
                  <a:lnTo>
                    <a:pt x="1283" y="7422"/>
                  </a:lnTo>
                  <a:lnTo>
                    <a:pt x="1252" y="7265"/>
                  </a:lnTo>
                  <a:lnTo>
                    <a:pt x="974" y="6812"/>
                  </a:lnTo>
                  <a:lnTo>
                    <a:pt x="911" y="6627"/>
                  </a:lnTo>
                  <a:lnTo>
                    <a:pt x="894" y="6414"/>
                  </a:lnTo>
                  <a:lnTo>
                    <a:pt x="830" y="6278"/>
                  </a:lnTo>
                  <a:lnTo>
                    <a:pt x="736" y="6184"/>
                  </a:lnTo>
                  <a:lnTo>
                    <a:pt x="696" y="6065"/>
                  </a:lnTo>
                  <a:lnTo>
                    <a:pt x="552" y="5923"/>
                  </a:lnTo>
                  <a:lnTo>
                    <a:pt x="517" y="5831"/>
                  </a:lnTo>
                  <a:lnTo>
                    <a:pt x="522" y="5762"/>
                  </a:lnTo>
                  <a:lnTo>
                    <a:pt x="457" y="5625"/>
                  </a:lnTo>
                  <a:lnTo>
                    <a:pt x="280" y="5399"/>
                  </a:lnTo>
                  <a:lnTo>
                    <a:pt x="171" y="5313"/>
                  </a:lnTo>
                  <a:lnTo>
                    <a:pt x="104" y="5220"/>
                  </a:lnTo>
                  <a:lnTo>
                    <a:pt x="149" y="5245"/>
                  </a:lnTo>
                  <a:lnTo>
                    <a:pt x="146" y="5153"/>
                  </a:lnTo>
                  <a:lnTo>
                    <a:pt x="170" y="5259"/>
                  </a:lnTo>
                  <a:lnTo>
                    <a:pt x="194" y="5297"/>
                  </a:lnTo>
                  <a:lnTo>
                    <a:pt x="166" y="5155"/>
                  </a:lnTo>
                  <a:lnTo>
                    <a:pt x="229" y="5270"/>
                  </a:lnTo>
                  <a:lnTo>
                    <a:pt x="233" y="5328"/>
                  </a:lnTo>
                  <a:lnTo>
                    <a:pt x="238" y="5245"/>
                  </a:lnTo>
                  <a:lnTo>
                    <a:pt x="267" y="5358"/>
                  </a:lnTo>
                  <a:lnTo>
                    <a:pt x="279" y="5307"/>
                  </a:lnTo>
                  <a:lnTo>
                    <a:pt x="307" y="5387"/>
                  </a:lnTo>
                  <a:lnTo>
                    <a:pt x="352" y="5359"/>
                  </a:lnTo>
                  <a:lnTo>
                    <a:pt x="370" y="5314"/>
                  </a:lnTo>
                  <a:lnTo>
                    <a:pt x="362" y="5257"/>
                  </a:lnTo>
                  <a:lnTo>
                    <a:pt x="244" y="5174"/>
                  </a:lnTo>
                  <a:lnTo>
                    <a:pt x="228" y="5119"/>
                  </a:lnTo>
                  <a:lnTo>
                    <a:pt x="166" y="5034"/>
                  </a:lnTo>
                  <a:lnTo>
                    <a:pt x="189" y="4954"/>
                  </a:lnTo>
                  <a:lnTo>
                    <a:pt x="198" y="4989"/>
                  </a:lnTo>
                  <a:lnTo>
                    <a:pt x="294" y="5086"/>
                  </a:lnTo>
                  <a:lnTo>
                    <a:pt x="300" y="5209"/>
                  </a:lnTo>
                  <a:lnTo>
                    <a:pt x="324" y="5209"/>
                  </a:lnTo>
                  <a:lnTo>
                    <a:pt x="337" y="5174"/>
                  </a:lnTo>
                  <a:lnTo>
                    <a:pt x="329" y="5105"/>
                  </a:lnTo>
                  <a:lnTo>
                    <a:pt x="349" y="5114"/>
                  </a:lnTo>
                  <a:lnTo>
                    <a:pt x="357" y="5170"/>
                  </a:lnTo>
                  <a:lnTo>
                    <a:pt x="411" y="5268"/>
                  </a:lnTo>
                  <a:lnTo>
                    <a:pt x="442" y="5288"/>
                  </a:lnTo>
                  <a:lnTo>
                    <a:pt x="478" y="5230"/>
                  </a:lnTo>
                  <a:lnTo>
                    <a:pt x="444" y="5103"/>
                  </a:lnTo>
                  <a:lnTo>
                    <a:pt x="473" y="5103"/>
                  </a:lnTo>
                  <a:lnTo>
                    <a:pt x="461" y="5046"/>
                  </a:lnTo>
                  <a:lnTo>
                    <a:pt x="423" y="5031"/>
                  </a:lnTo>
                  <a:lnTo>
                    <a:pt x="269" y="4811"/>
                  </a:lnTo>
                  <a:lnTo>
                    <a:pt x="221" y="4782"/>
                  </a:lnTo>
                  <a:lnTo>
                    <a:pt x="176" y="4651"/>
                  </a:lnTo>
                  <a:lnTo>
                    <a:pt x="91" y="4556"/>
                  </a:lnTo>
                  <a:lnTo>
                    <a:pt x="75" y="4477"/>
                  </a:lnTo>
                  <a:lnTo>
                    <a:pt x="96" y="4284"/>
                  </a:lnTo>
                  <a:lnTo>
                    <a:pt x="164" y="4155"/>
                  </a:lnTo>
                  <a:lnTo>
                    <a:pt x="140" y="4042"/>
                  </a:lnTo>
                  <a:lnTo>
                    <a:pt x="148" y="3948"/>
                  </a:lnTo>
                  <a:lnTo>
                    <a:pt x="124" y="3897"/>
                  </a:lnTo>
                  <a:lnTo>
                    <a:pt x="85" y="3880"/>
                  </a:lnTo>
                  <a:lnTo>
                    <a:pt x="72" y="3822"/>
                  </a:lnTo>
                  <a:lnTo>
                    <a:pt x="169" y="3519"/>
                  </a:lnTo>
                  <a:lnTo>
                    <a:pt x="214" y="3499"/>
                  </a:lnTo>
                  <a:lnTo>
                    <a:pt x="200" y="3647"/>
                  </a:lnTo>
                  <a:lnTo>
                    <a:pt x="220" y="3704"/>
                  </a:lnTo>
                  <a:lnTo>
                    <a:pt x="243" y="3697"/>
                  </a:lnTo>
                  <a:lnTo>
                    <a:pt x="234" y="3771"/>
                  </a:lnTo>
                  <a:lnTo>
                    <a:pt x="255" y="3774"/>
                  </a:lnTo>
                  <a:lnTo>
                    <a:pt x="289" y="3738"/>
                  </a:lnTo>
                  <a:lnTo>
                    <a:pt x="309" y="3757"/>
                  </a:lnTo>
                  <a:lnTo>
                    <a:pt x="348" y="3622"/>
                  </a:lnTo>
                  <a:lnTo>
                    <a:pt x="338" y="3560"/>
                  </a:lnTo>
                  <a:lnTo>
                    <a:pt x="359" y="3572"/>
                  </a:lnTo>
                  <a:lnTo>
                    <a:pt x="383" y="3491"/>
                  </a:lnTo>
                  <a:lnTo>
                    <a:pt x="660" y="3321"/>
                  </a:lnTo>
                  <a:lnTo>
                    <a:pt x="702" y="3246"/>
                  </a:lnTo>
                  <a:lnTo>
                    <a:pt x="765" y="3200"/>
                  </a:lnTo>
                  <a:lnTo>
                    <a:pt x="799" y="3131"/>
                  </a:lnTo>
                  <a:lnTo>
                    <a:pt x="871" y="3087"/>
                  </a:lnTo>
                  <a:lnTo>
                    <a:pt x="882" y="3037"/>
                  </a:lnTo>
                  <a:lnTo>
                    <a:pt x="970" y="3015"/>
                  </a:lnTo>
                  <a:lnTo>
                    <a:pt x="1053" y="2944"/>
                  </a:lnTo>
                  <a:lnTo>
                    <a:pt x="1078" y="2893"/>
                  </a:lnTo>
                  <a:lnTo>
                    <a:pt x="1099" y="2892"/>
                  </a:lnTo>
                  <a:lnTo>
                    <a:pt x="1082" y="2939"/>
                  </a:lnTo>
                  <a:lnTo>
                    <a:pt x="1110" y="2957"/>
                  </a:lnTo>
                  <a:lnTo>
                    <a:pt x="1212" y="2901"/>
                  </a:lnTo>
                  <a:lnTo>
                    <a:pt x="1224" y="2929"/>
                  </a:lnTo>
                  <a:lnTo>
                    <a:pt x="1288" y="2943"/>
                  </a:lnTo>
                  <a:lnTo>
                    <a:pt x="1421" y="2901"/>
                  </a:lnTo>
                  <a:lnTo>
                    <a:pt x="1556" y="2769"/>
                  </a:lnTo>
                  <a:lnTo>
                    <a:pt x="1789" y="2714"/>
                  </a:lnTo>
                  <a:lnTo>
                    <a:pt x="1880" y="2583"/>
                  </a:lnTo>
                  <a:lnTo>
                    <a:pt x="2013" y="2583"/>
                  </a:lnTo>
                  <a:lnTo>
                    <a:pt x="2062" y="2604"/>
                  </a:lnTo>
                  <a:lnTo>
                    <a:pt x="2109" y="2559"/>
                  </a:lnTo>
                  <a:lnTo>
                    <a:pt x="2335" y="2501"/>
                  </a:lnTo>
                  <a:lnTo>
                    <a:pt x="2595" y="2344"/>
                  </a:lnTo>
                  <a:lnTo>
                    <a:pt x="2723" y="2159"/>
                  </a:lnTo>
                  <a:lnTo>
                    <a:pt x="2759" y="2057"/>
                  </a:lnTo>
                  <a:lnTo>
                    <a:pt x="2745" y="2019"/>
                  </a:lnTo>
                  <a:lnTo>
                    <a:pt x="2802" y="1994"/>
                  </a:lnTo>
                  <a:lnTo>
                    <a:pt x="2785" y="1965"/>
                  </a:lnTo>
                  <a:lnTo>
                    <a:pt x="2809" y="1919"/>
                  </a:lnTo>
                  <a:lnTo>
                    <a:pt x="2846" y="1915"/>
                  </a:lnTo>
                  <a:lnTo>
                    <a:pt x="3001" y="1760"/>
                  </a:lnTo>
                  <a:lnTo>
                    <a:pt x="2991" y="1720"/>
                  </a:lnTo>
                  <a:lnTo>
                    <a:pt x="2927" y="1723"/>
                  </a:lnTo>
                  <a:lnTo>
                    <a:pt x="2931" y="1620"/>
                  </a:lnTo>
                  <a:lnTo>
                    <a:pt x="2903" y="1565"/>
                  </a:lnTo>
                  <a:lnTo>
                    <a:pt x="2901" y="1481"/>
                  </a:lnTo>
                  <a:lnTo>
                    <a:pt x="2939" y="1380"/>
                  </a:lnTo>
                  <a:lnTo>
                    <a:pt x="3005" y="1335"/>
                  </a:lnTo>
                  <a:lnTo>
                    <a:pt x="3007" y="1311"/>
                  </a:lnTo>
                  <a:lnTo>
                    <a:pt x="3053" y="1326"/>
                  </a:lnTo>
                  <a:lnTo>
                    <a:pt x="3026" y="1286"/>
                  </a:lnTo>
                  <a:lnTo>
                    <a:pt x="3043" y="1254"/>
                  </a:lnTo>
                  <a:lnTo>
                    <a:pt x="3131" y="1248"/>
                  </a:lnTo>
                  <a:lnTo>
                    <a:pt x="3101" y="1221"/>
                  </a:lnTo>
                  <a:lnTo>
                    <a:pt x="3105" y="1178"/>
                  </a:lnTo>
                  <a:lnTo>
                    <a:pt x="3190" y="1087"/>
                  </a:lnTo>
                  <a:lnTo>
                    <a:pt x="3210" y="1117"/>
                  </a:lnTo>
                  <a:lnTo>
                    <a:pt x="3185" y="1129"/>
                  </a:lnTo>
                  <a:lnTo>
                    <a:pt x="3186" y="1183"/>
                  </a:lnTo>
                  <a:lnTo>
                    <a:pt x="3201" y="1178"/>
                  </a:lnTo>
                  <a:lnTo>
                    <a:pt x="3212" y="1208"/>
                  </a:lnTo>
                  <a:lnTo>
                    <a:pt x="3244" y="1203"/>
                  </a:lnTo>
                  <a:lnTo>
                    <a:pt x="3233" y="1237"/>
                  </a:lnTo>
                  <a:lnTo>
                    <a:pt x="3254" y="1249"/>
                  </a:lnTo>
                  <a:lnTo>
                    <a:pt x="3254" y="1290"/>
                  </a:lnTo>
                  <a:lnTo>
                    <a:pt x="3300" y="1325"/>
                  </a:lnTo>
                  <a:lnTo>
                    <a:pt x="3432" y="1536"/>
                  </a:lnTo>
                  <a:lnTo>
                    <a:pt x="3423" y="1450"/>
                  </a:lnTo>
                  <a:lnTo>
                    <a:pt x="3446" y="1381"/>
                  </a:lnTo>
                  <a:lnTo>
                    <a:pt x="3420" y="1347"/>
                  </a:lnTo>
                  <a:lnTo>
                    <a:pt x="3424" y="1306"/>
                  </a:lnTo>
                  <a:lnTo>
                    <a:pt x="3545" y="1386"/>
                  </a:lnTo>
                  <a:lnTo>
                    <a:pt x="3498" y="1307"/>
                  </a:lnTo>
                  <a:lnTo>
                    <a:pt x="3523" y="1316"/>
                  </a:lnTo>
                  <a:lnTo>
                    <a:pt x="3514" y="1285"/>
                  </a:lnTo>
                  <a:lnTo>
                    <a:pt x="3552" y="1238"/>
                  </a:lnTo>
                  <a:lnTo>
                    <a:pt x="3494" y="1266"/>
                  </a:lnTo>
                  <a:lnTo>
                    <a:pt x="3459" y="1211"/>
                  </a:lnTo>
                  <a:lnTo>
                    <a:pt x="3384" y="1182"/>
                  </a:lnTo>
                  <a:lnTo>
                    <a:pt x="3418" y="1138"/>
                  </a:lnTo>
                  <a:lnTo>
                    <a:pt x="3383" y="1148"/>
                  </a:lnTo>
                  <a:lnTo>
                    <a:pt x="3346" y="1121"/>
                  </a:lnTo>
                  <a:lnTo>
                    <a:pt x="3430" y="1129"/>
                  </a:lnTo>
                  <a:lnTo>
                    <a:pt x="3408" y="1123"/>
                  </a:lnTo>
                  <a:lnTo>
                    <a:pt x="3432" y="1113"/>
                  </a:lnTo>
                  <a:lnTo>
                    <a:pt x="3375" y="1087"/>
                  </a:lnTo>
                  <a:lnTo>
                    <a:pt x="3453" y="1090"/>
                  </a:lnTo>
                  <a:lnTo>
                    <a:pt x="3420" y="1068"/>
                  </a:lnTo>
                  <a:lnTo>
                    <a:pt x="3450" y="1073"/>
                  </a:lnTo>
                  <a:lnTo>
                    <a:pt x="3449" y="1055"/>
                  </a:lnTo>
                  <a:lnTo>
                    <a:pt x="3385" y="1033"/>
                  </a:lnTo>
                  <a:lnTo>
                    <a:pt x="3391" y="1003"/>
                  </a:lnTo>
                  <a:lnTo>
                    <a:pt x="3469" y="988"/>
                  </a:lnTo>
                  <a:lnTo>
                    <a:pt x="3483" y="1000"/>
                  </a:lnTo>
                  <a:lnTo>
                    <a:pt x="3469" y="1009"/>
                  </a:lnTo>
                  <a:lnTo>
                    <a:pt x="3490" y="1013"/>
                  </a:lnTo>
                  <a:lnTo>
                    <a:pt x="3455" y="1027"/>
                  </a:lnTo>
                  <a:lnTo>
                    <a:pt x="3505" y="1049"/>
                  </a:lnTo>
                  <a:lnTo>
                    <a:pt x="3509" y="1087"/>
                  </a:lnTo>
                  <a:lnTo>
                    <a:pt x="3517" y="1052"/>
                  </a:lnTo>
                  <a:lnTo>
                    <a:pt x="3555" y="1064"/>
                  </a:lnTo>
                  <a:lnTo>
                    <a:pt x="3550" y="1028"/>
                  </a:lnTo>
                  <a:lnTo>
                    <a:pt x="3522" y="1005"/>
                  </a:lnTo>
                  <a:lnTo>
                    <a:pt x="3602" y="1022"/>
                  </a:lnTo>
                  <a:lnTo>
                    <a:pt x="3641" y="1067"/>
                  </a:lnTo>
                  <a:lnTo>
                    <a:pt x="3686" y="1068"/>
                  </a:lnTo>
                  <a:lnTo>
                    <a:pt x="3701" y="1045"/>
                  </a:lnTo>
                  <a:lnTo>
                    <a:pt x="3733" y="1060"/>
                  </a:lnTo>
                  <a:lnTo>
                    <a:pt x="3871" y="1064"/>
                  </a:lnTo>
                  <a:lnTo>
                    <a:pt x="3894" y="1053"/>
                  </a:lnTo>
                  <a:lnTo>
                    <a:pt x="3706" y="1038"/>
                  </a:lnTo>
                  <a:lnTo>
                    <a:pt x="3712" y="933"/>
                  </a:lnTo>
                  <a:lnTo>
                    <a:pt x="3746" y="977"/>
                  </a:lnTo>
                  <a:lnTo>
                    <a:pt x="3773" y="950"/>
                  </a:lnTo>
                  <a:lnTo>
                    <a:pt x="3773" y="869"/>
                  </a:lnTo>
                  <a:lnTo>
                    <a:pt x="3817" y="830"/>
                  </a:lnTo>
                  <a:lnTo>
                    <a:pt x="3772" y="834"/>
                  </a:lnTo>
                  <a:lnTo>
                    <a:pt x="3731" y="909"/>
                  </a:lnTo>
                  <a:lnTo>
                    <a:pt x="3708" y="845"/>
                  </a:lnTo>
                  <a:lnTo>
                    <a:pt x="3697" y="864"/>
                  </a:lnTo>
                  <a:lnTo>
                    <a:pt x="3682" y="789"/>
                  </a:lnTo>
                  <a:lnTo>
                    <a:pt x="3699" y="766"/>
                  </a:lnTo>
                  <a:lnTo>
                    <a:pt x="3678" y="731"/>
                  </a:lnTo>
                  <a:lnTo>
                    <a:pt x="3712" y="709"/>
                  </a:lnTo>
                  <a:lnTo>
                    <a:pt x="3772" y="719"/>
                  </a:lnTo>
                  <a:lnTo>
                    <a:pt x="3775" y="685"/>
                  </a:lnTo>
                  <a:lnTo>
                    <a:pt x="3791" y="705"/>
                  </a:lnTo>
                  <a:lnTo>
                    <a:pt x="3807" y="660"/>
                  </a:lnTo>
                  <a:lnTo>
                    <a:pt x="3785" y="659"/>
                  </a:lnTo>
                  <a:lnTo>
                    <a:pt x="3780" y="620"/>
                  </a:lnTo>
                  <a:lnTo>
                    <a:pt x="3815" y="631"/>
                  </a:lnTo>
                  <a:lnTo>
                    <a:pt x="3811" y="651"/>
                  </a:lnTo>
                  <a:lnTo>
                    <a:pt x="3831" y="632"/>
                  </a:lnTo>
                  <a:lnTo>
                    <a:pt x="3841" y="657"/>
                  </a:lnTo>
                  <a:lnTo>
                    <a:pt x="3877" y="657"/>
                  </a:lnTo>
                  <a:lnTo>
                    <a:pt x="3906" y="680"/>
                  </a:lnTo>
                  <a:lnTo>
                    <a:pt x="3903" y="700"/>
                  </a:lnTo>
                  <a:lnTo>
                    <a:pt x="3929" y="706"/>
                  </a:lnTo>
                  <a:lnTo>
                    <a:pt x="3932" y="687"/>
                  </a:lnTo>
                  <a:lnTo>
                    <a:pt x="3980" y="711"/>
                  </a:lnTo>
                  <a:lnTo>
                    <a:pt x="3936" y="676"/>
                  </a:lnTo>
                  <a:lnTo>
                    <a:pt x="3961" y="635"/>
                  </a:lnTo>
                  <a:lnTo>
                    <a:pt x="3921" y="625"/>
                  </a:lnTo>
                  <a:lnTo>
                    <a:pt x="3876" y="649"/>
                  </a:lnTo>
                  <a:lnTo>
                    <a:pt x="3863" y="632"/>
                  </a:lnTo>
                  <a:lnTo>
                    <a:pt x="3925" y="578"/>
                  </a:lnTo>
                  <a:lnTo>
                    <a:pt x="3857" y="617"/>
                  </a:lnTo>
                  <a:lnTo>
                    <a:pt x="3845" y="575"/>
                  </a:lnTo>
                  <a:lnTo>
                    <a:pt x="3910" y="556"/>
                  </a:lnTo>
                  <a:lnTo>
                    <a:pt x="3900" y="508"/>
                  </a:lnTo>
                  <a:lnTo>
                    <a:pt x="3927" y="505"/>
                  </a:lnTo>
                  <a:lnTo>
                    <a:pt x="3925" y="528"/>
                  </a:lnTo>
                  <a:lnTo>
                    <a:pt x="3949" y="531"/>
                  </a:lnTo>
                  <a:lnTo>
                    <a:pt x="3966" y="577"/>
                  </a:lnTo>
                  <a:lnTo>
                    <a:pt x="3956" y="526"/>
                  </a:lnTo>
                  <a:lnTo>
                    <a:pt x="3962" y="520"/>
                  </a:lnTo>
                  <a:lnTo>
                    <a:pt x="4011" y="566"/>
                  </a:lnTo>
                  <a:lnTo>
                    <a:pt x="4065" y="562"/>
                  </a:lnTo>
                  <a:lnTo>
                    <a:pt x="4039" y="531"/>
                  </a:lnTo>
                  <a:lnTo>
                    <a:pt x="4062" y="512"/>
                  </a:lnTo>
                  <a:lnTo>
                    <a:pt x="3970" y="493"/>
                  </a:lnTo>
                  <a:lnTo>
                    <a:pt x="4014" y="470"/>
                  </a:lnTo>
                  <a:lnTo>
                    <a:pt x="3972" y="455"/>
                  </a:lnTo>
                  <a:lnTo>
                    <a:pt x="3946" y="415"/>
                  </a:lnTo>
                  <a:lnTo>
                    <a:pt x="4006" y="374"/>
                  </a:lnTo>
                  <a:lnTo>
                    <a:pt x="3980" y="368"/>
                  </a:lnTo>
                  <a:lnTo>
                    <a:pt x="4020" y="322"/>
                  </a:lnTo>
                  <a:lnTo>
                    <a:pt x="4020" y="363"/>
                  </a:lnTo>
                  <a:lnTo>
                    <a:pt x="4039" y="336"/>
                  </a:lnTo>
                  <a:lnTo>
                    <a:pt x="4059" y="373"/>
                  </a:lnTo>
                  <a:lnTo>
                    <a:pt x="4075" y="316"/>
                  </a:lnTo>
                  <a:lnTo>
                    <a:pt x="4114" y="334"/>
                  </a:lnTo>
                  <a:lnTo>
                    <a:pt x="4114" y="214"/>
                  </a:lnTo>
                  <a:lnTo>
                    <a:pt x="4161" y="227"/>
                  </a:lnTo>
                  <a:lnTo>
                    <a:pt x="4134" y="253"/>
                  </a:lnTo>
                  <a:lnTo>
                    <a:pt x="4148" y="318"/>
                  </a:lnTo>
                  <a:lnTo>
                    <a:pt x="4133" y="367"/>
                  </a:lnTo>
                  <a:lnTo>
                    <a:pt x="4155" y="313"/>
                  </a:lnTo>
                  <a:lnTo>
                    <a:pt x="4160" y="277"/>
                  </a:lnTo>
                  <a:lnTo>
                    <a:pt x="4166" y="302"/>
                  </a:lnTo>
                  <a:lnTo>
                    <a:pt x="4210" y="296"/>
                  </a:lnTo>
                  <a:lnTo>
                    <a:pt x="4204" y="341"/>
                  </a:lnTo>
                  <a:lnTo>
                    <a:pt x="4235" y="363"/>
                  </a:lnTo>
                  <a:lnTo>
                    <a:pt x="4239" y="318"/>
                  </a:lnTo>
                  <a:lnTo>
                    <a:pt x="4280" y="317"/>
                  </a:lnTo>
                  <a:lnTo>
                    <a:pt x="4258" y="266"/>
                  </a:lnTo>
                  <a:lnTo>
                    <a:pt x="4287" y="252"/>
                  </a:lnTo>
                  <a:lnTo>
                    <a:pt x="4285" y="208"/>
                  </a:lnTo>
                  <a:lnTo>
                    <a:pt x="4318" y="168"/>
                  </a:lnTo>
                  <a:lnTo>
                    <a:pt x="4257" y="147"/>
                  </a:lnTo>
                  <a:lnTo>
                    <a:pt x="4250" y="118"/>
                  </a:lnTo>
                  <a:lnTo>
                    <a:pt x="4295" y="128"/>
                  </a:lnTo>
                  <a:lnTo>
                    <a:pt x="4263" y="90"/>
                  </a:lnTo>
                  <a:lnTo>
                    <a:pt x="4314" y="89"/>
                  </a:lnTo>
                  <a:lnTo>
                    <a:pt x="4299" y="125"/>
                  </a:lnTo>
                  <a:lnTo>
                    <a:pt x="4342" y="100"/>
                  </a:lnTo>
                  <a:lnTo>
                    <a:pt x="4322" y="150"/>
                  </a:lnTo>
                  <a:lnTo>
                    <a:pt x="4339" y="147"/>
                  </a:lnTo>
                  <a:lnTo>
                    <a:pt x="4333" y="178"/>
                  </a:lnTo>
                  <a:lnTo>
                    <a:pt x="4372" y="203"/>
                  </a:lnTo>
                  <a:lnTo>
                    <a:pt x="4392" y="184"/>
                  </a:lnTo>
                  <a:lnTo>
                    <a:pt x="4372" y="168"/>
                  </a:lnTo>
                  <a:lnTo>
                    <a:pt x="4383" y="137"/>
                  </a:lnTo>
                  <a:lnTo>
                    <a:pt x="4457" y="84"/>
                  </a:lnTo>
                  <a:lnTo>
                    <a:pt x="4473" y="89"/>
                  </a:lnTo>
                  <a:lnTo>
                    <a:pt x="4432" y="142"/>
                  </a:lnTo>
                  <a:lnTo>
                    <a:pt x="4458" y="139"/>
                  </a:lnTo>
                  <a:lnTo>
                    <a:pt x="4447" y="154"/>
                  </a:lnTo>
                  <a:lnTo>
                    <a:pt x="4491" y="197"/>
                  </a:lnTo>
                  <a:lnTo>
                    <a:pt x="4506" y="134"/>
                  </a:lnTo>
                  <a:lnTo>
                    <a:pt x="4523" y="154"/>
                  </a:lnTo>
                  <a:lnTo>
                    <a:pt x="4537" y="135"/>
                  </a:lnTo>
                  <a:lnTo>
                    <a:pt x="4526" y="102"/>
                  </a:lnTo>
                  <a:lnTo>
                    <a:pt x="4582" y="88"/>
                  </a:lnTo>
                  <a:lnTo>
                    <a:pt x="4537" y="29"/>
                  </a:lnTo>
                  <a:lnTo>
                    <a:pt x="4563" y="20"/>
                  </a:lnTo>
                  <a:lnTo>
                    <a:pt x="4573" y="38"/>
                  </a:lnTo>
                  <a:lnTo>
                    <a:pt x="4581" y="9"/>
                  </a:lnTo>
                  <a:lnTo>
                    <a:pt x="4615" y="0"/>
                  </a:lnTo>
                  <a:lnTo>
                    <a:pt x="4641" y="20"/>
                  </a:lnTo>
                  <a:lnTo>
                    <a:pt x="4685" y="90"/>
                  </a:lnTo>
                  <a:lnTo>
                    <a:pt x="4697" y="57"/>
                  </a:lnTo>
                  <a:lnTo>
                    <a:pt x="4711" y="83"/>
                  </a:lnTo>
                  <a:lnTo>
                    <a:pt x="4725" y="60"/>
                  </a:lnTo>
                  <a:lnTo>
                    <a:pt x="4761" y="84"/>
                  </a:lnTo>
                  <a:lnTo>
                    <a:pt x="4760" y="62"/>
                  </a:lnTo>
                  <a:lnTo>
                    <a:pt x="4794" y="76"/>
                  </a:lnTo>
                  <a:lnTo>
                    <a:pt x="4809" y="119"/>
                  </a:lnTo>
                  <a:lnTo>
                    <a:pt x="4891" y="163"/>
                  </a:lnTo>
                  <a:lnTo>
                    <a:pt x="5003" y="309"/>
                  </a:lnTo>
                  <a:lnTo>
                    <a:pt x="5023" y="302"/>
                  </a:lnTo>
                  <a:lnTo>
                    <a:pt x="5110" y="361"/>
                  </a:lnTo>
                  <a:lnTo>
                    <a:pt x="5094" y="368"/>
                  </a:lnTo>
                  <a:lnTo>
                    <a:pt x="5097" y="403"/>
                  </a:lnTo>
                  <a:lnTo>
                    <a:pt x="5069" y="413"/>
                  </a:lnTo>
                  <a:lnTo>
                    <a:pt x="5043" y="659"/>
                  </a:lnTo>
                  <a:lnTo>
                    <a:pt x="5069" y="630"/>
                  </a:lnTo>
                  <a:lnTo>
                    <a:pt x="5076" y="538"/>
                  </a:lnTo>
                  <a:lnTo>
                    <a:pt x="5140" y="620"/>
                  </a:lnTo>
                  <a:lnTo>
                    <a:pt x="5102" y="488"/>
                  </a:lnTo>
                  <a:lnTo>
                    <a:pt x="5143" y="431"/>
                  </a:lnTo>
                  <a:lnTo>
                    <a:pt x="5159" y="481"/>
                  </a:lnTo>
                  <a:lnTo>
                    <a:pt x="5164" y="460"/>
                  </a:lnTo>
                  <a:lnTo>
                    <a:pt x="5192" y="478"/>
                  </a:lnTo>
                  <a:lnTo>
                    <a:pt x="5158" y="417"/>
                  </a:lnTo>
                  <a:lnTo>
                    <a:pt x="5171" y="424"/>
                  </a:lnTo>
                  <a:lnTo>
                    <a:pt x="5182" y="448"/>
                  </a:lnTo>
                  <a:lnTo>
                    <a:pt x="5182" y="448"/>
                  </a:lnTo>
                  <a:close/>
                  <a:moveTo>
                    <a:pt x="5088" y="503"/>
                  </a:moveTo>
                  <a:lnTo>
                    <a:pt x="5102" y="516"/>
                  </a:lnTo>
                  <a:lnTo>
                    <a:pt x="5099" y="540"/>
                  </a:lnTo>
                  <a:lnTo>
                    <a:pt x="5076" y="520"/>
                  </a:lnTo>
                  <a:lnTo>
                    <a:pt x="5076" y="482"/>
                  </a:lnTo>
                  <a:lnTo>
                    <a:pt x="5088" y="503"/>
                  </a:lnTo>
                  <a:lnTo>
                    <a:pt x="5088" y="503"/>
                  </a:lnTo>
                  <a:close/>
                  <a:moveTo>
                    <a:pt x="3962" y="313"/>
                  </a:moveTo>
                  <a:lnTo>
                    <a:pt x="3970" y="361"/>
                  </a:lnTo>
                  <a:lnTo>
                    <a:pt x="3945" y="383"/>
                  </a:lnTo>
                  <a:lnTo>
                    <a:pt x="3927" y="346"/>
                  </a:lnTo>
                  <a:lnTo>
                    <a:pt x="3944" y="349"/>
                  </a:lnTo>
                  <a:lnTo>
                    <a:pt x="3946" y="304"/>
                  </a:lnTo>
                  <a:lnTo>
                    <a:pt x="3962" y="313"/>
                  </a:lnTo>
                  <a:lnTo>
                    <a:pt x="3962" y="313"/>
                  </a:lnTo>
                  <a:close/>
                  <a:moveTo>
                    <a:pt x="3872" y="510"/>
                  </a:moveTo>
                  <a:lnTo>
                    <a:pt x="3872" y="532"/>
                  </a:lnTo>
                  <a:lnTo>
                    <a:pt x="3848" y="511"/>
                  </a:lnTo>
                  <a:lnTo>
                    <a:pt x="3871" y="497"/>
                  </a:lnTo>
                  <a:lnTo>
                    <a:pt x="3872" y="510"/>
                  </a:lnTo>
                  <a:lnTo>
                    <a:pt x="3872" y="510"/>
                  </a:lnTo>
                  <a:close/>
                  <a:moveTo>
                    <a:pt x="3748" y="654"/>
                  </a:moveTo>
                  <a:lnTo>
                    <a:pt x="3778" y="676"/>
                  </a:lnTo>
                  <a:lnTo>
                    <a:pt x="3735" y="696"/>
                  </a:lnTo>
                  <a:lnTo>
                    <a:pt x="3752" y="670"/>
                  </a:lnTo>
                  <a:lnTo>
                    <a:pt x="3706" y="666"/>
                  </a:lnTo>
                  <a:lnTo>
                    <a:pt x="3745" y="620"/>
                  </a:lnTo>
                  <a:lnTo>
                    <a:pt x="3748" y="654"/>
                  </a:lnTo>
                  <a:lnTo>
                    <a:pt x="3748" y="654"/>
                  </a:lnTo>
                  <a:close/>
                  <a:moveTo>
                    <a:pt x="616" y="3026"/>
                  </a:moveTo>
                  <a:lnTo>
                    <a:pt x="602" y="3076"/>
                  </a:lnTo>
                  <a:lnTo>
                    <a:pt x="566" y="3087"/>
                  </a:lnTo>
                  <a:lnTo>
                    <a:pt x="600" y="3006"/>
                  </a:lnTo>
                  <a:lnTo>
                    <a:pt x="616" y="3026"/>
                  </a:lnTo>
                  <a:lnTo>
                    <a:pt x="616" y="3026"/>
                  </a:lnTo>
                  <a:close/>
                  <a:moveTo>
                    <a:pt x="120" y="5185"/>
                  </a:moveTo>
                  <a:lnTo>
                    <a:pt x="120" y="5213"/>
                  </a:lnTo>
                  <a:lnTo>
                    <a:pt x="15" y="5084"/>
                  </a:lnTo>
                  <a:lnTo>
                    <a:pt x="0" y="4971"/>
                  </a:lnTo>
                  <a:lnTo>
                    <a:pt x="84" y="5118"/>
                  </a:lnTo>
                  <a:lnTo>
                    <a:pt x="80" y="5149"/>
                  </a:lnTo>
                  <a:lnTo>
                    <a:pt x="120" y="5185"/>
                  </a:lnTo>
                  <a:lnTo>
                    <a:pt x="120" y="5185"/>
                  </a:lnTo>
                  <a:close/>
                  <a:moveTo>
                    <a:pt x="20" y="4883"/>
                  </a:moveTo>
                  <a:lnTo>
                    <a:pt x="16" y="4805"/>
                  </a:lnTo>
                  <a:lnTo>
                    <a:pt x="26" y="4782"/>
                  </a:lnTo>
                  <a:lnTo>
                    <a:pt x="26" y="4887"/>
                  </a:lnTo>
                  <a:lnTo>
                    <a:pt x="20" y="4883"/>
                  </a:lnTo>
                  <a:lnTo>
                    <a:pt x="20" y="4883"/>
                  </a:lnTo>
                  <a:close/>
                </a:path>
              </a:pathLst>
            </a:custGeom>
            <a:solidFill>
              <a:srgbClr val="2ECC71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297E8B1-ABBE-6EB2-BDD8-0D5700B334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1613" y="88900"/>
              <a:ext cx="1774825" cy="3073400"/>
            </a:xfrm>
            <a:custGeom>
              <a:avLst/>
              <a:gdLst>
                <a:gd name="T0" fmla="*/ 100 w 3354"/>
                <a:gd name="T1" fmla="*/ 1573 h 5808"/>
                <a:gd name="T2" fmla="*/ 257 w 3354"/>
                <a:gd name="T3" fmla="*/ 1606 h 5808"/>
                <a:gd name="T4" fmla="*/ 368 w 3354"/>
                <a:gd name="T5" fmla="*/ 1418 h 5808"/>
                <a:gd name="T6" fmla="*/ 293 w 3354"/>
                <a:gd name="T7" fmla="*/ 1350 h 5808"/>
                <a:gd name="T8" fmla="*/ 174 w 3354"/>
                <a:gd name="T9" fmla="*/ 1170 h 5808"/>
                <a:gd name="T10" fmla="*/ 299 w 3354"/>
                <a:gd name="T11" fmla="*/ 1060 h 5808"/>
                <a:gd name="T12" fmla="*/ 492 w 3354"/>
                <a:gd name="T13" fmla="*/ 899 h 5808"/>
                <a:gd name="T14" fmla="*/ 556 w 3354"/>
                <a:gd name="T15" fmla="*/ 616 h 5808"/>
                <a:gd name="T16" fmla="*/ 662 w 3354"/>
                <a:gd name="T17" fmla="*/ 552 h 5808"/>
                <a:gd name="T18" fmla="*/ 696 w 3354"/>
                <a:gd name="T19" fmla="*/ 583 h 5808"/>
                <a:gd name="T20" fmla="*/ 843 w 3354"/>
                <a:gd name="T21" fmla="*/ 477 h 5808"/>
                <a:gd name="T22" fmla="*/ 1223 w 3354"/>
                <a:gd name="T23" fmla="*/ 447 h 5808"/>
                <a:gd name="T24" fmla="*/ 1297 w 3354"/>
                <a:gd name="T25" fmla="*/ 444 h 5808"/>
                <a:gd name="T26" fmla="*/ 1357 w 3354"/>
                <a:gd name="T27" fmla="*/ 307 h 5808"/>
                <a:gd name="T28" fmla="*/ 1108 w 3354"/>
                <a:gd name="T29" fmla="*/ 159 h 5808"/>
                <a:gd name="T30" fmla="*/ 1173 w 3354"/>
                <a:gd name="T31" fmla="*/ 90 h 5808"/>
                <a:gd name="T32" fmla="*/ 1186 w 3354"/>
                <a:gd name="T33" fmla="*/ 64 h 5808"/>
                <a:gd name="T34" fmla="*/ 1390 w 3354"/>
                <a:gd name="T35" fmla="*/ 203 h 5808"/>
                <a:gd name="T36" fmla="*/ 1648 w 3354"/>
                <a:gd name="T37" fmla="*/ 273 h 5808"/>
                <a:gd name="T38" fmla="*/ 1823 w 3354"/>
                <a:gd name="T39" fmla="*/ 284 h 5808"/>
                <a:gd name="T40" fmla="*/ 1932 w 3354"/>
                <a:gd name="T41" fmla="*/ 367 h 5808"/>
                <a:gd name="T42" fmla="*/ 2126 w 3354"/>
                <a:gd name="T43" fmla="*/ 421 h 5808"/>
                <a:gd name="T44" fmla="*/ 2366 w 3354"/>
                <a:gd name="T45" fmla="*/ 475 h 5808"/>
                <a:gd name="T46" fmla="*/ 2582 w 3354"/>
                <a:gd name="T47" fmla="*/ 378 h 5808"/>
                <a:gd name="T48" fmla="*/ 2560 w 3354"/>
                <a:gd name="T49" fmla="*/ 526 h 5808"/>
                <a:gd name="T50" fmla="*/ 2687 w 3354"/>
                <a:gd name="T51" fmla="*/ 499 h 5808"/>
                <a:gd name="T52" fmla="*/ 2885 w 3354"/>
                <a:gd name="T53" fmla="*/ 378 h 5808"/>
                <a:gd name="T54" fmla="*/ 2957 w 3354"/>
                <a:gd name="T55" fmla="*/ 483 h 5808"/>
                <a:gd name="T56" fmla="*/ 2946 w 3354"/>
                <a:gd name="T57" fmla="*/ 601 h 5808"/>
                <a:gd name="T58" fmla="*/ 2861 w 3354"/>
                <a:gd name="T59" fmla="*/ 721 h 5808"/>
                <a:gd name="T60" fmla="*/ 2773 w 3354"/>
                <a:gd name="T61" fmla="*/ 907 h 5808"/>
                <a:gd name="T62" fmla="*/ 2709 w 3354"/>
                <a:gd name="T63" fmla="*/ 835 h 5808"/>
                <a:gd name="T64" fmla="*/ 2594 w 3354"/>
                <a:gd name="T65" fmla="*/ 959 h 5808"/>
                <a:gd name="T66" fmla="*/ 2615 w 3354"/>
                <a:gd name="T67" fmla="*/ 1149 h 5808"/>
                <a:gd name="T68" fmla="*/ 2712 w 3354"/>
                <a:gd name="T69" fmla="*/ 1703 h 5808"/>
                <a:gd name="T70" fmla="*/ 2990 w 3354"/>
                <a:gd name="T71" fmla="*/ 1886 h 5808"/>
                <a:gd name="T72" fmla="*/ 100 w 3354"/>
                <a:gd name="T73" fmla="*/ 5772 h 5808"/>
                <a:gd name="T74" fmla="*/ 2971 w 3354"/>
                <a:gd name="T75" fmla="*/ 1831 h 5808"/>
                <a:gd name="T76" fmla="*/ 3000 w 3354"/>
                <a:gd name="T77" fmla="*/ 1283 h 5808"/>
                <a:gd name="T78" fmla="*/ 2801 w 3354"/>
                <a:gd name="T79" fmla="*/ 1101 h 5808"/>
                <a:gd name="T80" fmla="*/ 2902 w 3354"/>
                <a:gd name="T81" fmla="*/ 1078 h 5808"/>
                <a:gd name="T82" fmla="*/ 2935 w 3354"/>
                <a:gd name="T83" fmla="*/ 1154 h 5808"/>
                <a:gd name="T84" fmla="*/ 2975 w 3354"/>
                <a:gd name="T85" fmla="*/ 1257 h 5808"/>
                <a:gd name="T86" fmla="*/ 2880 w 3354"/>
                <a:gd name="T87" fmla="*/ 209 h 5808"/>
                <a:gd name="T88" fmla="*/ 2713 w 3354"/>
                <a:gd name="T89" fmla="*/ 1079 h 5808"/>
                <a:gd name="T90" fmla="*/ 2756 w 3354"/>
                <a:gd name="T91" fmla="*/ 1058 h 5808"/>
                <a:gd name="T92" fmla="*/ 1361 w 3354"/>
                <a:gd name="T93" fmla="*/ 141 h 5808"/>
                <a:gd name="T94" fmla="*/ 892 w 3354"/>
                <a:gd name="T95" fmla="*/ 230 h 5808"/>
                <a:gd name="T96" fmla="*/ 553 w 3354"/>
                <a:gd name="T97" fmla="*/ 125 h 5808"/>
                <a:gd name="T98" fmla="*/ 750 w 3354"/>
                <a:gd name="T99" fmla="*/ 169 h 5808"/>
                <a:gd name="T100" fmla="*/ 858 w 3354"/>
                <a:gd name="T101" fmla="*/ 116 h 5808"/>
                <a:gd name="T102" fmla="*/ 600 w 3354"/>
                <a:gd name="T103" fmla="*/ 317 h 5808"/>
                <a:gd name="T104" fmla="*/ 385 w 3354"/>
                <a:gd name="T105" fmla="*/ 269 h 5808"/>
                <a:gd name="T106" fmla="*/ 535 w 3354"/>
                <a:gd name="T107" fmla="*/ 238 h 5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54" h="5808">
                  <a:moveTo>
                    <a:pt x="0" y="1485"/>
                  </a:moveTo>
                  <a:lnTo>
                    <a:pt x="69" y="1527"/>
                  </a:lnTo>
                  <a:lnTo>
                    <a:pt x="59" y="1618"/>
                  </a:lnTo>
                  <a:lnTo>
                    <a:pt x="85" y="1597"/>
                  </a:lnTo>
                  <a:lnTo>
                    <a:pt x="83" y="1623"/>
                  </a:lnTo>
                  <a:lnTo>
                    <a:pt x="100" y="1573"/>
                  </a:lnTo>
                  <a:lnTo>
                    <a:pt x="85" y="1471"/>
                  </a:lnTo>
                  <a:lnTo>
                    <a:pt x="179" y="1506"/>
                  </a:lnTo>
                  <a:lnTo>
                    <a:pt x="217" y="1551"/>
                  </a:lnTo>
                  <a:lnTo>
                    <a:pt x="222" y="1595"/>
                  </a:lnTo>
                  <a:lnTo>
                    <a:pt x="250" y="1583"/>
                  </a:lnTo>
                  <a:lnTo>
                    <a:pt x="257" y="1606"/>
                  </a:lnTo>
                  <a:lnTo>
                    <a:pt x="276" y="1601"/>
                  </a:lnTo>
                  <a:lnTo>
                    <a:pt x="231" y="1507"/>
                  </a:lnTo>
                  <a:lnTo>
                    <a:pt x="244" y="1466"/>
                  </a:lnTo>
                  <a:lnTo>
                    <a:pt x="294" y="1476"/>
                  </a:lnTo>
                  <a:lnTo>
                    <a:pt x="368" y="1454"/>
                  </a:lnTo>
                  <a:lnTo>
                    <a:pt x="368" y="1418"/>
                  </a:lnTo>
                  <a:lnTo>
                    <a:pt x="299" y="1459"/>
                  </a:lnTo>
                  <a:lnTo>
                    <a:pt x="298" y="1438"/>
                  </a:lnTo>
                  <a:lnTo>
                    <a:pt x="250" y="1436"/>
                  </a:lnTo>
                  <a:lnTo>
                    <a:pt x="218" y="1384"/>
                  </a:lnTo>
                  <a:lnTo>
                    <a:pt x="268" y="1376"/>
                  </a:lnTo>
                  <a:lnTo>
                    <a:pt x="293" y="1350"/>
                  </a:lnTo>
                  <a:lnTo>
                    <a:pt x="248" y="1368"/>
                  </a:lnTo>
                  <a:lnTo>
                    <a:pt x="199" y="1358"/>
                  </a:lnTo>
                  <a:lnTo>
                    <a:pt x="130" y="1307"/>
                  </a:lnTo>
                  <a:lnTo>
                    <a:pt x="136" y="1277"/>
                  </a:lnTo>
                  <a:lnTo>
                    <a:pt x="179" y="1205"/>
                  </a:lnTo>
                  <a:lnTo>
                    <a:pt x="174" y="1170"/>
                  </a:lnTo>
                  <a:lnTo>
                    <a:pt x="213" y="1187"/>
                  </a:lnTo>
                  <a:lnTo>
                    <a:pt x="222" y="1149"/>
                  </a:lnTo>
                  <a:lnTo>
                    <a:pt x="231" y="1164"/>
                  </a:lnTo>
                  <a:lnTo>
                    <a:pt x="271" y="1146"/>
                  </a:lnTo>
                  <a:lnTo>
                    <a:pt x="262" y="1100"/>
                  </a:lnTo>
                  <a:lnTo>
                    <a:pt x="299" y="1060"/>
                  </a:lnTo>
                  <a:lnTo>
                    <a:pt x="287" y="1026"/>
                  </a:lnTo>
                  <a:lnTo>
                    <a:pt x="326" y="936"/>
                  </a:lnTo>
                  <a:lnTo>
                    <a:pt x="356" y="970"/>
                  </a:lnTo>
                  <a:lnTo>
                    <a:pt x="418" y="942"/>
                  </a:lnTo>
                  <a:lnTo>
                    <a:pt x="463" y="891"/>
                  </a:lnTo>
                  <a:lnTo>
                    <a:pt x="492" y="899"/>
                  </a:lnTo>
                  <a:lnTo>
                    <a:pt x="412" y="832"/>
                  </a:lnTo>
                  <a:lnTo>
                    <a:pt x="413" y="747"/>
                  </a:lnTo>
                  <a:lnTo>
                    <a:pt x="486" y="732"/>
                  </a:lnTo>
                  <a:lnTo>
                    <a:pt x="498" y="643"/>
                  </a:lnTo>
                  <a:lnTo>
                    <a:pt x="560" y="636"/>
                  </a:lnTo>
                  <a:lnTo>
                    <a:pt x="556" y="616"/>
                  </a:lnTo>
                  <a:lnTo>
                    <a:pt x="587" y="657"/>
                  </a:lnTo>
                  <a:lnTo>
                    <a:pt x="627" y="653"/>
                  </a:lnTo>
                  <a:lnTo>
                    <a:pt x="577" y="626"/>
                  </a:lnTo>
                  <a:lnTo>
                    <a:pt x="598" y="617"/>
                  </a:lnTo>
                  <a:lnTo>
                    <a:pt x="582" y="542"/>
                  </a:lnTo>
                  <a:lnTo>
                    <a:pt x="662" y="552"/>
                  </a:lnTo>
                  <a:lnTo>
                    <a:pt x="664" y="611"/>
                  </a:lnTo>
                  <a:lnTo>
                    <a:pt x="672" y="591"/>
                  </a:lnTo>
                  <a:lnTo>
                    <a:pt x="707" y="629"/>
                  </a:lnTo>
                  <a:lnTo>
                    <a:pt x="710" y="613"/>
                  </a:lnTo>
                  <a:lnTo>
                    <a:pt x="734" y="625"/>
                  </a:lnTo>
                  <a:lnTo>
                    <a:pt x="696" y="583"/>
                  </a:lnTo>
                  <a:lnTo>
                    <a:pt x="734" y="591"/>
                  </a:lnTo>
                  <a:lnTo>
                    <a:pt x="677" y="539"/>
                  </a:lnTo>
                  <a:lnTo>
                    <a:pt x="709" y="514"/>
                  </a:lnTo>
                  <a:lnTo>
                    <a:pt x="764" y="528"/>
                  </a:lnTo>
                  <a:lnTo>
                    <a:pt x="754" y="443"/>
                  </a:lnTo>
                  <a:lnTo>
                    <a:pt x="843" y="477"/>
                  </a:lnTo>
                  <a:lnTo>
                    <a:pt x="858" y="404"/>
                  </a:lnTo>
                  <a:lnTo>
                    <a:pt x="878" y="471"/>
                  </a:lnTo>
                  <a:lnTo>
                    <a:pt x="915" y="497"/>
                  </a:lnTo>
                  <a:lnTo>
                    <a:pt x="1089" y="469"/>
                  </a:lnTo>
                  <a:lnTo>
                    <a:pt x="1151" y="503"/>
                  </a:lnTo>
                  <a:lnTo>
                    <a:pt x="1223" y="447"/>
                  </a:lnTo>
                  <a:lnTo>
                    <a:pt x="1236" y="474"/>
                  </a:lnTo>
                  <a:lnTo>
                    <a:pt x="1273" y="469"/>
                  </a:lnTo>
                  <a:lnTo>
                    <a:pt x="1290" y="502"/>
                  </a:lnTo>
                  <a:lnTo>
                    <a:pt x="1277" y="529"/>
                  </a:lnTo>
                  <a:lnTo>
                    <a:pt x="1301" y="502"/>
                  </a:lnTo>
                  <a:lnTo>
                    <a:pt x="1297" y="444"/>
                  </a:lnTo>
                  <a:lnTo>
                    <a:pt x="1345" y="423"/>
                  </a:lnTo>
                  <a:lnTo>
                    <a:pt x="1390" y="438"/>
                  </a:lnTo>
                  <a:lnTo>
                    <a:pt x="1420" y="438"/>
                  </a:lnTo>
                  <a:lnTo>
                    <a:pt x="1371" y="413"/>
                  </a:lnTo>
                  <a:lnTo>
                    <a:pt x="1380" y="330"/>
                  </a:lnTo>
                  <a:lnTo>
                    <a:pt x="1357" y="307"/>
                  </a:lnTo>
                  <a:lnTo>
                    <a:pt x="1396" y="258"/>
                  </a:lnTo>
                  <a:lnTo>
                    <a:pt x="1351" y="241"/>
                  </a:lnTo>
                  <a:lnTo>
                    <a:pt x="1288" y="176"/>
                  </a:lnTo>
                  <a:lnTo>
                    <a:pt x="1162" y="205"/>
                  </a:lnTo>
                  <a:lnTo>
                    <a:pt x="1143" y="169"/>
                  </a:lnTo>
                  <a:lnTo>
                    <a:pt x="1108" y="159"/>
                  </a:lnTo>
                  <a:lnTo>
                    <a:pt x="1118" y="144"/>
                  </a:lnTo>
                  <a:lnTo>
                    <a:pt x="1038" y="129"/>
                  </a:lnTo>
                  <a:lnTo>
                    <a:pt x="1083" y="76"/>
                  </a:lnTo>
                  <a:lnTo>
                    <a:pt x="1106" y="106"/>
                  </a:lnTo>
                  <a:lnTo>
                    <a:pt x="1122" y="61"/>
                  </a:lnTo>
                  <a:lnTo>
                    <a:pt x="1173" y="90"/>
                  </a:lnTo>
                  <a:lnTo>
                    <a:pt x="1169" y="136"/>
                  </a:lnTo>
                  <a:lnTo>
                    <a:pt x="1182" y="125"/>
                  </a:lnTo>
                  <a:lnTo>
                    <a:pt x="1206" y="165"/>
                  </a:lnTo>
                  <a:lnTo>
                    <a:pt x="1202" y="144"/>
                  </a:lnTo>
                  <a:lnTo>
                    <a:pt x="1219" y="139"/>
                  </a:lnTo>
                  <a:lnTo>
                    <a:pt x="1186" y="64"/>
                  </a:lnTo>
                  <a:lnTo>
                    <a:pt x="1238" y="113"/>
                  </a:lnTo>
                  <a:lnTo>
                    <a:pt x="1236" y="72"/>
                  </a:lnTo>
                  <a:lnTo>
                    <a:pt x="1261" y="59"/>
                  </a:lnTo>
                  <a:lnTo>
                    <a:pt x="1273" y="117"/>
                  </a:lnTo>
                  <a:lnTo>
                    <a:pt x="1312" y="100"/>
                  </a:lnTo>
                  <a:lnTo>
                    <a:pt x="1390" y="203"/>
                  </a:lnTo>
                  <a:lnTo>
                    <a:pt x="1450" y="163"/>
                  </a:lnTo>
                  <a:lnTo>
                    <a:pt x="1475" y="170"/>
                  </a:lnTo>
                  <a:lnTo>
                    <a:pt x="1464" y="140"/>
                  </a:lnTo>
                  <a:lnTo>
                    <a:pt x="1481" y="136"/>
                  </a:lnTo>
                  <a:lnTo>
                    <a:pt x="1579" y="278"/>
                  </a:lnTo>
                  <a:lnTo>
                    <a:pt x="1648" y="273"/>
                  </a:lnTo>
                  <a:lnTo>
                    <a:pt x="1638" y="299"/>
                  </a:lnTo>
                  <a:lnTo>
                    <a:pt x="1670" y="286"/>
                  </a:lnTo>
                  <a:lnTo>
                    <a:pt x="1698" y="312"/>
                  </a:lnTo>
                  <a:lnTo>
                    <a:pt x="1718" y="295"/>
                  </a:lnTo>
                  <a:lnTo>
                    <a:pt x="1718" y="340"/>
                  </a:lnTo>
                  <a:lnTo>
                    <a:pt x="1823" y="284"/>
                  </a:lnTo>
                  <a:lnTo>
                    <a:pt x="1867" y="288"/>
                  </a:lnTo>
                  <a:lnTo>
                    <a:pt x="1875" y="303"/>
                  </a:lnTo>
                  <a:lnTo>
                    <a:pt x="1838" y="338"/>
                  </a:lnTo>
                  <a:lnTo>
                    <a:pt x="1877" y="360"/>
                  </a:lnTo>
                  <a:lnTo>
                    <a:pt x="1921" y="335"/>
                  </a:lnTo>
                  <a:lnTo>
                    <a:pt x="1932" y="367"/>
                  </a:lnTo>
                  <a:lnTo>
                    <a:pt x="1951" y="349"/>
                  </a:lnTo>
                  <a:lnTo>
                    <a:pt x="1973" y="374"/>
                  </a:lnTo>
                  <a:lnTo>
                    <a:pt x="1968" y="423"/>
                  </a:lnTo>
                  <a:lnTo>
                    <a:pt x="2007" y="383"/>
                  </a:lnTo>
                  <a:lnTo>
                    <a:pt x="2061" y="418"/>
                  </a:lnTo>
                  <a:lnTo>
                    <a:pt x="2126" y="421"/>
                  </a:lnTo>
                  <a:lnTo>
                    <a:pt x="2192" y="379"/>
                  </a:lnTo>
                  <a:lnTo>
                    <a:pt x="2229" y="447"/>
                  </a:lnTo>
                  <a:lnTo>
                    <a:pt x="2363" y="516"/>
                  </a:lnTo>
                  <a:lnTo>
                    <a:pt x="2345" y="488"/>
                  </a:lnTo>
                  <a:lnTo>
                    <a:pt x="2410" y="497"/>
                  </a:lnTo>
                  <a:lnTo>
                    <a:pt x="2366" y="475"/>
                  </a:lnTo>
                  <a:lnTo>
                    <a:pt x="2423" y="437"/>
                  </a:lnTo>
                  <a:lnTo>
                    <a:pt x="2508" y="443"/>
                  </a:lnTo>
                  <a:lnTo>
                    <a:pt x="2555" y="414"/>
                  </a:lnTo>
                  <a:lnTo>
                    <a:pt x="2505" y="427"/>
                  </a:lnTo>
                  <a:lnTo>
                    <a:pt x="2510" y="394"/>
                  </a:lnTo>
                  <a:lnTo>
                    <a:pt x="2582" y="378"/>
                  </a:lnTo>
                  <a:lnTo>
                    <a:pt x="2631" y="320"/>
                  </a:lnTo>
                  <a:lnTo>
                    <a:pt x="2631" y="353"/>
                  </a:lnTo>
                  <a:lnTo>
                    <a:pt x="2558" y="409"/>
                  </a:lnTo>
                  <a:lnTo>
                    <a:pt x="2634" y="398"/>
                  </a:lnTo>
                  <a:lnTo>
                    <a:pt x="2530" y="469"/>
                  </a:lnTo>
                  <a:lnTo>
                    <a:pt x="2560" y="526"/>
                  </a:lnTo>
                  <a:lnTo>
                    <a:pt x="2619" y="468"/>
                  </a:lnTo>
                  <a:lnTo>
                    <a:pt x="2631" y="478"/>
                  </a:lnTo>
                  <a:lnTo>
                    <a:pt x="2687" y="435"/>
                  </a:lnTo>
                  <a:lnTo>
                    <a:pt x="2639" y="492"/>
                  </a:lnTo>
                  <a:lnTo>
                    <a:pt x="2653" y="511"/>
                  </a:lnTo>
                  <a:lnTo>
                    <a:pt x="2687" y="499"/>
                  </a:lnTo>
                  <a:lnTo>
                    <a:pt x="2657" y="548"/>
                  </a:lnTo>
                  <a:lnTo>
                    <a:pt x="2672" y="583"/>
                  </a:lnTo>
                  <a:lnTo>
                    <a:pt x="2758" y="579"/>
                  </a:lnTo>
                  <a:lnTo>
                    <a:pt x="2806" y="506"/>
                  </a:lnTo>
                  <a:lnTo>
                    <a:pt x="2732" y="477"/>
                  </a:lnTo>
                  <a:lnTo>
                    <a:pt x="2885" y="378"/>
                  </a:lnTo>
                  <a:lnTo>
                    <a:pt x="2847" y="413"/>
                  </a:lnTo>
                  <a:lnTo>
                    <a:pt x="2872" y="417"/>
                  </a:lnTo>
                  <a:lnTo>
                    <a:pt x="2918" y="518"/>
                  </a:lnTo>
                  <a:lnTo>
                    <a:pt x="2950" y="521"/>
                  </a:lnTo>
                  <a:lnTo>
                    <a:pt x="2925" y="497"/>
                  </a:lnTo>
                  <a:lnTo>
                    <a:pt x="2957" y="483"/>
                  </a:lnTo>
                  <a:lnTo>
                    <a:pt x="3000" y="508"/>
                  </a:lnTo>
                  <a:lnTo>
                    <a:pt x="3020" y="554"/>
                  </a:lnTo>
                  <a:lnTo>
                    <a:pt x="3040" y="554"/>
                  </a:lnTo>
                  <a:lnTo>
                    <a:pt x="2955" y="625"/>
                  </a:lnTo>
                  <a:lnTo>
                    <a:pt x="2970" y="594"/>
                  </a:lnTo>
                  <a:lnTo>
                    <a:pt x="2946" y="601"/>
                  </a:lnTo>
                  <a:lnTo>
                    <a:pt x="2952" y="637"/>
                  </a:lnTo>
                  <a:lnTo>
                    <a:pt x="2923" y="688"/>
                  </a:lnTo>
                  <a:lnTo>
                    <a:pt x="2891" y="687"/>
                  </a:lnTo>
                  <a:lnTo>
                    <a:pt x="2891" y="732"/>
                  </a:lnTo>
                  <a:lnTo>
                    <a:pt x="2872" y="698"/>
                  </a:lnTo>
                  <a:lnTo>
                    <a:pt x="2861" y="721"/>
                  </a:lnTo>
                  <a:lnTo>
                    <a:pt x="2838" y="708"/>
                  </a:lnTo>
                  <a:lnTo>
                    <a:pt x="2906" y="795"/>
                  </a:lnTo>
                  <a:lnTo>
                    <a:pt x="2844" y="785"/>
                  </a:lnTo>
                  <a:lnTo>
                    <a:pt x="2870" y="817"/>
                  </a:lnTo>
                  <a:lnTo>
                    <a:pt x="2832" y="885"/>
                  </a:lnTo>
                  <a:lnTo>
                    <a:pt x="2773" y="907"/>
                  </a:lnTo>
                  <a:lnTo>
                    <a:pt x="2799" y="879"/>
                  </a:lnTo>
                  <a:lnTo>
                    <a:pt x="2782" y="810"/>
                  </a:lnTo>
                  <a:lnTo>
                    <a:pt x="2771" y="852"/>
                  </a:lnTo>
                  <a:lnTo>
                    <a:pt x="2748" y="840"/>
                  </a:lnTo>
                  <a:lnTo>
                    <a:pt x="2713" y="890"/>
                  </a:lnTo>
                  <a:lnTo>
                    <a:pt x="2709" y="835"/>
                  </a:lnTo>
                  <a:lnTo>
                    <a:pt x="2673" y="875"/>
                  </a:lnTo>
                  <a:lnTo>
                    <a:pt x="2672" y="906"/>
                  </a:lnTo>
                  <a:lnTo>
                    <a:pt x="2655" y="869"/>
                  </a:lnTo>
                  <a:lnTo>
                    <a:pt x="2607" y="909"/>
                  </a:lnTo>
                  <a:lnTo>
                    <a:pt x="2639" y="947"/>
                  </a:lnTo>
                  <a:lnTo>
                    <a:pt x="2594" y="959"/>
                  </a:lnTo>
                  <a:lnTo>
                    <a:pt x="2589" y="1013"/>
                  </a:lnTo>
                  <a:lnTo>
                    <a:pt x="2618" y="1041"/>
                  </a:lnTo>
                  <a:lnTo>
                    <a:pt x="2604" y="1056"/>
                  </a:lnTo>
                  <a:lnTo>
                    <a:pt x="2634" y="1068"/>
                  </a:lnTo>
                  <a:lnTo>
                    <a:pt x="2678" y="1039"/>
                  </a:lnTo>
                  <a:lnTo>
                    <a:pt x="2615" y="1149"/>
                  </a:lnTo>
                  <a:lnTo>
                    <a:pt x="2607" y="1238"/>
                  </a:lnTo>
                  <a:lnTo>
                    <a:pt x="2549" y="1263"/>
                  </a:lnTo>
                  <a:lnTo>
                    <a:pt x="2456" y="1408"/>
                  </a:lnTo>
                  <a:lnTo>
                    <a:pt x="2396" y="1433"/>
                  </a:lnTo>
                  <a:lnTo>
                    <a:pt x="2424" y="1507"/>
                  </a:lnTo>
                  <a:lnTo>
                    <a:pt x="2712" y="1703"/>
                  </a:lnTo>
                  <a:lnTo>
                    <a:pt x="2727" y="1761"/>
                  </a:lnTo>
                  <a:lnTo>
                    <a:pt x="2844" y="1824"/>
                  </a:lnTo>
                  <a:lnTo>
                    <a:pt x="2891" y="1883"/>
                  </a:lnTo>
                  <a:lnTo>
                    <a:pt x="2887" y="1910"/>
                  </a:lnTo>
                  <a:lnTo>
                    <a:pt x="2965" y="1914"/>
                  </a:lnTo>
                  <a:lnTo>
                    <a:pt x="2990" y="1886"/>
                  </a:lnTo>
                  <a:lnTo>
                    <a:pt x="3125" y="1990"/>
                  </a:lnTo>
                  <a:lnTo>
                    <a:pt x="3266" y="2047"/>
                  </a:lnTo>
                  <a:lnTo>
                    <a:pt x="3354" y="2161"/>
                  </a:lnTo>
                  <a:lnTo>
                    <a:pt x="3183" y="5808"/>
                  </a:lnTo>
                  <a:lnTo>
                    <a:pt x="1643" y="5763"/>
                  </a:lnTo>
                  <a:lnTo>
                    <a:pt x="100" y="5772"/>
                  </a:lnTo>
                  <a:lnTo>
                    <a:pt x="0" y="1485"/>
                  </a:lnTo>
                  <a:lnTo>
                    <a:pt x="0" y="1485"/>
                  </a:lnTo>
                  <a:close/>
                  <a:moveTo>
                    <a:pt x="3024" y="1845"/>
                  </a:moveTo>
                  <a:lnTo>
                    <a:pt x="3021" y="1881"/>
                  </a:lnTo>
                  <a:lnTo>
                    <a:pt x="2989" y="1829"/>
                  </a:lnTo>
                  <a:lnTo>
                    <a:pt x="2971" y="1831"/>
                  </a:lnTo>
                  <a:lnTo>
                    <a:pt x="2997" y="1784"/>
                  </a:lnTo>
                  <a:lnTo>
                    <a:pt x="3029" y="1807"/>
                  </a:lnTo>
                  <a:lnTo>
                    <a:pt x="3024" y="1845"/>
                  </a:lnTo>
                  <a:lnTo>
                    <a:pt x="3024" y="1845"/>
                  </a:lnTo>
                  <a:close/>
                  <a:moveTo>
                    <a:pt x="3000" y="1248"/>
                  </a:moveTo>
                  <a:lnTo>
                    <a:pt x="3000" y="1283"/>
                  </a:lnTo>
                  <a:lnTo>
                    <a:pt x="2981" y="1291"/>
                  </a:lnTo>
                  <a:lnTo>
                    <a:pt x="2881" y="1279"/>
                  </a:lnTo>
                  <a:lnTo>
                    <a:pt x="2802" y="1244"/>
                  </a:lnTo>
                  <a:lnTo>
                    <a:pt x="2762" y="1257"/>
                  </a:lnTo>
                  <a:lnTo>
                    <a:pt x="2807" y="1217"/>
                  </a:lnTo>
                  <a:lnTo>
                    <a:pt x="2801" y="1101"/>
                  </a:lnTo>
                  <a:lnTo>
                    <a:pt x="2872" y="1103"/>
                  </a:lnTo>
                  <a:lnTo>
                    <a:pt x="2885" y="1089"/>
                  </a:lnTo>
                  <a:lnTo>
                    <a:pt x="2863" y="1055"/>
                  </a:lnTo>
                  <a:lnTo>
                    <a:pt x="2883" y="1066"/>
                  </a:lnTo>
                  <a:lnTo>
                    <a:pt x="2920" y="1041"/>
                  </a:lnTo>
                  <a:lnTo>
                    <a:pt x="2902" y="1078"/>
                  </a:lnTo>
                  <a:lnTo>
                    <a:pt x="2923" y="1114"/>
                  </a:lnTo>
                  <a:lnTo>
                    <a:pt x="2953" y="1119"/>
                  </a:lnTo>
                  <a:lnTo>
                    <a:pt x="2965" y="1083"/>
                  </a:lnTo>
                  <a:lnTo>
                    <a:pt x="2989" y="1085"/>
                  </a:lnTo>
                  <a:lnTo>
                    <a:pt x="2967" y="1145"/>
                  </a:lnTo>
                  <a:lnTo>
                    <a:pt x="2935" y="1154"/>
                  </a:lnTo>
                  <a:lnTo>
                    <a:pt x="2950" y="1188"/>
                  </a:lnTo>
                  <a:lnTo>
                    <a:pt x="2908" y="1203"/>
                  </a:lnTo>
                  <a:lnTo>
                    <a:pt x="2908" y="1223"/>
                  </a:lnTo>
                  <a:lnTo>
                    <a:pt x="2920" y="1248"/>
                  </a:lnTo>
                  <a:lnTo>
                    <a:pt x="2941" y="1233"/>
                  </a:lnTo>
                  <a:lnTo>
                    <a:pt x="2975" y="1257"/>
                  </a:lnTo>
                  <a:lnTo>
                    <a:pt x="3011" y="1234"/>
                  </a:lnTo>
                  <a:lnTo>
                    <a:pt x="3000" y="1248"/>
                  </a:lnTo>
                  <a:lnTo>
                    <a:pt x="3000" y="1248"/>
                  </a:lnTo>
                  <a:close/>
                  <a:moveTo>
                    <a:pt x="2975" y="61"/>
                  </a:moveTo>
                  <a:lnTo>
                    <a:pt x="2953" y="122"/>
                  </a:lnTo>
                  <a:lnTo>
                    <a:pt x="2880" y="209"/>
                  </a:lnTo>
                  <a:lnTo>
                    <a:pt x="2857" y="210"/>
                  </a:lnTo>
                  <a:lnTo>
                    <a:pt x="2975" y="61"/>
                  </a:lnTo>
                  <a:lnTo>
                    <a:pt x="2975" y="61"/>
                  </a:lnTo>
                  <a:close/>
                  <a:moveTo>
                    <a:pt x="2756" y="1058"/>
                  </a:moveTo>
                  <a:lnTo>
                    <a:pt x="2736" y="1111"/>
                  </a:lnTo>
                  <a:lnTo>
                    <a:pt x="2713" y="1079"/>
                  </a:lnTo>
                  <a:lnTo>
                    <a:pt x="2704" y="1106"/>
                  </a:lnTo>
                  <a:lnTo>
                    <a:pt x="2691" y="1098"/>
                  </a:lnTo>
                  <a:lnTo>
                    <a:pt x="2691" y="1063"/>
                  </a:lnTo>
                  <a:lnTo>
                    <a:pt x="2709" y="1071"/>
                  </a:lnTo>
                  <a:lnTo>
                    <a:pt x="2721" y="1044"/>
                  </a:lnTo>
                  <a:lnTo>
                    <a:pt x="2756" y="1058"/>
                  </a:lnTo>
                  <a:lnTo>
                    <a:pt x="2756" y="1058"/>
                  </a:lnTo>
                  <a:close/>
                  <a:moveTo>
                    <a:pt x="1317" y="72"/>
                  </a:moveTo>
                  <a:lnTo>
                    <a:pt x="1310" y="22"/>
                  </a:lnTo>
                  <a:lnTo>
                    <a:pt x="1341" y="25"/>
                  </a:lnTo>
                  <a:lnTo>
                    <a:pt x="1361" y="0"/>
                  </a:lnTo>
                  <a:lnTo>
                    <a:pt x="1361" y="141"/>
                  </a:lnTo>
                  <a:lnTo>
                    <a:pt x="1317" y="72"/>
                  </a:lnTo>
                  <a:lnTo>
                    <a:pt x="1317" y="72"/>
                  </a:lnTo>
                  <a:close/>
                  <a:moveTo>
                    <a:pt x="949" y="168"/>
                  </a:moveTo>
                  <a:lnTo>
                    <a:pt x="924" y="198"/>
                  </a:lnTo>
                  <a:lnTo>
                    <a:pt x="925" y="238"/>
                  </a:lnTo>
                  <a:lnTo>
                    <a:pt x="892" y="230"/>
                  </a:lnTo>
                  <a:lnTo>
                    <a:pt x="855" y="284"/>
                  </a:lnTo>
                  <a:lnTo>
                    <a:pt x="729" y="363"/>
                  </a:lnTo>
                  <a:lnTo>
                    <a:pt x="548" y="259"/>
                  </a:lnTo>
                  <a:lnTo>
                    <a:pt x="496" y="91"/>
                  </a:lnTo>
                  <a:lnTo>
                    <a:pt x="508" y="72"/>
                  </a:lnTo>
                  <a:lnTo>
                    <a:pt x="553" y="125"/>
                  </a:lnTo>
                  <a:lnTo>
                    <a:pt x="582" y="122"/>
                  </a:lnTo>
                  <a:lnTo>
                    <a:pt x="575" y="163"/>
                  </a:lnTo>
                  <a:lnTo>
                    <a:pt x="610" y="139"/>
                  </a:lnTo>
                  <a:lnTo>
                    <a:pt x="624" y="176"/>
                  </a:lnTo>
                  <a:lnTo>
                    <a:pt x="710" y="130"/>
                  </a:lnTo>
                  <a:lnTo>
                    <a:pt x="750" y="169"/>
                  </a:lnTo>
                  <a:lnTo>
                    <a:pt x="760" y="131"/>
                  </a:lnTo>
                  <a:lnTo>
                    <a:pt x="800" y="106"/>
                  </a:lnTo>
                  <a:lnTo>
                    <a:pt x="826" y="163"/>
                  </a:lnTo>
                  <a:lnTo>
                    <a:pt x="821" y="105"/>
                  </a:lnTo>
                  <a:lnTo>
                    <a:pt x="848" y="84"/>
                  </a:lnTo>
                  <a:lnTo>
                    <a:pt x="858" y="116"/>
                  </a:lnTo>
                  <a:lnTo>
                    <a:pt x="906" y="106"/>
                  </a:lnTo>
                  <a:lnTo>
                    <a:pt x="925" y="159"/>
                  </a:lnTo>
                  <a:lnTo>
                    <a:pt x="949" y="168"/>
                  </a:lnTo>
                  <a:lnTo>
                    <a:pt x="949" y="168"/>
                  </a:lnTo>
                  <a:close/>
                  <a:moveTo>
                    <a:pt x="565" y="279"/>
                  </a:moveTo>
                  <a:lnTo>
                    <a:pt x="600" y="317"/>
                  </a:lnTo>
                  <a:lnTo>
                    <a:pt x="548" y="329"/>
                  </a:lnTo>
                  <a:lnTo>
                    <a:pt x="481" y="305"/>
                  </a:lnTo>
                  <a:lnTo>
                    <a:pt x="389" y="328"/>
                  </a:lnTo>
                  <a:lnTo>
                    <a:pt x="364" y="309"/>
                  </a:lnTo>
                  <a:lnTo>
                    <a:pt x="383" y="300"/>
                  </a:lnTo>
                  <a:lnTo>
                    <a:pt x="385" y="269"/>
                  </a:lnTo>
                  <a:lnTo>
                    <a:pt x="428" y="270"/>
                  </a:lnTo>
                  <a:lnTo>
                    <a:pt x="433" y="208"/>
                  </a:lnTo>
                  <a:lnTo>
                    <a:pt x="412" y="201"/>
                  </a:lnTo>
                  <a:lnTo>
                    <a:pt x="487" y="135"/>
                  </a:lnTo>
                  <a:lnTo>
                    <a:pt x="506" y="210"/>
                  </a:lnTo>
                  <a:lnTo>
                    <a:pt x="535" y="238"/>
                  </a:lnTo>
                  <a:lnTo>
                    <a:pt x="530" y="278"/>
                  </a:lnTo>
                  <a:lnTo>
                    <a:pt x="565" y="279"/>
                  </a:lnTo>
                  <a:lnTo>
                    <a:pt x="565" y="279"/>
                  </a:lnTo>
                  <a:close/>
                </a:path>
              </a:pathLst>
            </a:custGeom>
            <a:solidFill>
              <a:srgbClr val="F39C1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385533FC-BBF2-9C1B-EC97-8381004191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4000" y="3138488"/>
              <a:ext cx="2174875" cy="2517775"/>
            </a:xfrm>
            <a:custGeom>
              <a:avLst/>
              <a:gdLst>
                <a:gd name="T0" fmla="*/ 1543 w 4109"/>
                <a:gd name="T1" fmla="*/ 0 h 4760"/>
                <a:gd name="T2" fmla="*/ 4028 w 4109"/>
                <a:gd name="T3" fmla="*/ 1268 h 4760"/>
                <a:gd name="T4" fmla="*/ 3771 w 4109"/>
                <a:gd name="T5" fmla="*/ 4760 h 4760"/>
                <a:gd name="T6" fmla="*/ 3524 w 4109"/>
                <a:gd name="T7" fmla="*/ 4534 h 4760"/>
                <a:gd name="T8" fmla="*/ 3433 w 4109"/>
                <a:gd name="T9" fmla="*/ 4379 h 4760"/>
                <a:gd name="T10" fmla="*/ 3464 w 4109"/>
                <a:gd name="T11" fmla="*/ 4244 h 4760"/>
                <a:gd name="T12" fmla="*/ 3197 w 4109"/>
                <a:gd name="T13" fmla="*/ 3769 h 4760"/>
                <a:gd name="T14" fmla="*/ 3418 w 4109"/>
                <a:gd name="T15" fmla="*/ 4034 h 4760"/>
                <a:gd name="T16" fmla="*/ 3272 w 4109"/>
                <a:gd name="T17" fmla="*/ 3746 h 4760"/>
                <a:gd name="T18" fmla="*/ 3325 w 4109"/>
                <a:gd name="T19" fmla="*/ 3819 h 4760"/>
                <a:gd name="T20" fmla="*/ 3338 w 4109"/>
                <a:gd name="T21" fmla="*/ 3743 h 4760"/>
                <a:gd name="T22" fmla="*/ 3214 w 4109"/>
                <a:gd name="T23" fmla="*/ 3708 h 4760"/>
                <a:gd name="T24" fmla="*/ 3220 w 4109"/>
                <a:gd name="T25" fmla="*/ 3759 h 4760"/>
                <a:gd name="T26" fmla="*/ 2971 w 4109"/>
                <a:gd name="T27" fmla="*/ 3795 h 4760"/>
                <a:gd name="T28" fmla="*/ 3051 w 4109"/>
                <a:gd name="T29" fmla="*/ 3672 h 4760"/>
                <a:gd name="T30" fmla="*/ 3098 w 4109"/>
                <a:gd name="T31" fmla="*/ 3458 h 4760"/>
                <a:gd name="T32" fmla="*/ 2894 w 4109"/>
                <a:gd name="T33" fmla="*/ 3349 h 4760"/>
                <a:gd name="T34" fmla="*/ 2736 w 4109"/>
                <a:gd name="T35" fmla="*/ 3570 h 4760"/>
                <a:gd name="T36" fmla="*/ 2573 w 4109"/>
                <a:gd name="T37" fmla="*/ 3633 h 4760"/>
                <a:gd name="T38" fmla="*/ 2728 w 4109"/>
                <a:gd name="T39" fmla="*/ 3508 h 4760"/>
                <a:gd name="T40" fmla="*/ 2763 w 4109"/>
                <a:gd name="T41" fmla="*/ 3320 h 4760"/>
                <a:gd name="T42" fmla="*/ 2761 w 4109"/>
                <a:gd name="T43" fmla="*/ 3200 h 4760"/>
                <a:gd name="T44" fmla="*/ 2906 w 4109"/>
                <a:gd name="T45" fmla="*/ 2991 h 4760"/>
                <a:gd name="T46" fmla="*/ 2906 w 4109"/>
                <a:gd name="T47" fmla="*/ 2833 h 4760"/>
                <a:gd name="T48" fmla="*/ 2941 w 4109"/>
                <a:gd name="T49" fmla="*/ 2763 h 4760"/>
                <a:gd name="T50" fmla="*/ 2892 w 4109"/>
                <a:gd name="T51" fmla="*/ 2572 h 4760"/>
                <a:gd name="T52" fmla="*/ 2778 w 4109"/>
                <a:gd name="T53" fmla="*/ 2808 h 4760"/>
                <a:gd name="T54" fmla="*/ 2607 w 4109"/>
                <a:gd name="T55" fmla="*/ 3010 h 4760"/>
                <a:gd name="T56" fmla="*/ 2495 w 4109"/>
                <a:gd name="T57" fmla="*/ 3092 h 4760"/>
                <a:gd name="T58" fmla="*/ 2341 w 4109"/>
                <a:gd name="T59" fmla="*/ 3260 h 4760"/>
                <a:gd name="T60" fmla="*/ 2274 w 4109"/>
                <a:gd name="T61" fmla="*/ 3328 h 4760"/>
                <a:gd name="T62" fmla="*/ 2299 w 4109"/>
                <a:gd name="T63" fmla="*/ 3410 h 4760"/>
                <a:gd name="T64" fmla="*/ 2175 w 4109"/>
                <a:gd name="T65" fmla="*/ 3487 h 4760"/>
                <a:gd name="T66" fmla="*/ 2069 w 4109"/>
                <a:gd name="T67" fmla="*/ 3345 h 4760"/>
                <a:gd name="T68" fmla="*/ 2095 w 4109"/>
                <a:gd name="T69" fmla="*/ 3360 h 4760"/>
                <a:gd name="T70" fmla="*/ 2101 w 4109"/>
                <a:gd name="T71" fmla="*/ 3338 h 4760"/>
                <a:gd name="T72" fmla="*/ 2066 w 4109"/>
                <a:gd name="T73" fmla="*/ 3116 h 4760"/>
                <a:gd name="T74" fmla="*/ 1886 w 4109"/>
                <a:gd name="T75" fmla="*/ 2816 h 4760"/>
                <a:gd name="T76" fmla="*/ 1857 w 4109"/>
                <a:gd name="T77" fmla="*/ 2781 h 4760"/>
                <a:gd name="T78" fmla="*/ 1784 w 4109"/>
                <a:gd name="T79" fmla="*/ 2782 h 4760"/>
                <a:gd name="T80" fmla="*/ 1719 w 4109"/>
                <a:gd name="T81" fmla="*/ 2733 h 4760"/>
                <a:gd name="T82" fmla="*/ 1714 w 4109"/>
                <a:gd name="T83" fmla="*/ 2659 h 4760"/>
                <a:gd name="T84" fmla="*/ 1743 w 4109"/>
                <a:gd name="T85" fmla="*/ 2645 h 4760"/>
                <a:gd name="T86" fmla="*/ 1717 w 4109"/>
                <a:gd name="T87" fmla="*/ 2509 h 4760"/>
                <a:gd name="T88" fmla="*/ 1658 w 4109"/>
                <a:gd name="T89" fmla="*/ 2484 h 4760"/>
                <a:gd name="T90" fmla="*/ 1543 w 4109"/>
                <a:gd name="T91" fmla="*/ 2371 h 4760"/>
                <a:gd name="T92" fmla="*/ 1486 w 4109"/>
                <a:gd name="T93" fmla="*/ 2387 h 4760"/>
                <a:gd name="T94" fmla="*/ 1345 w 4109"/>
                <a:gd name="T95" fmla="*/ 2371 h 4760"/>
                <a:gd name="T96" fmla="*/ 1182 w 4109"/>
                <a:gd name="T97" fmla="*/ 2341 h 4760"/>
                <a:gd name="T98" fmla="*/ 760 w 4109"/>
                <a:gd name="T99" fmla="*/ 2127 h 4760"/>
                <a:gd name="T100" fmla="*/ 53 w 4109"/>
                <a:gd name="T101" fmla="*/ 2219 h 4760"/>
                <a:gd name="T102" fmla="*/ 2917 w 4109"/>
                <a:gd name="T103" fmla="*/ 3888 h 4760"/>
                <a:gd name="T104" fmla="*/ 2776 w 4109"/>
                <a:gd name="T105" fmla="*/ 3922 h 4760"/>
                <a:gd name="T106" fmla="*/ 2632 w 4109"/>
                <a:gd name="T107" fmla="*/ 3922 h 4760"/>
                <a:gd name="T108" fmla="*/ 2467 w 4109"/>
                <a:gd name="T109" fmla="*/ 3806 h 4760"/>
                <a:gd name="T110" fmla="*/ 2776 w 4109"/>
                <a:gd name="T111" fmla="*/ 3776 h 4760"/>
                <a:gd name="T112" fmla="*/ 2837 w 4109"/>
                <a:gd name="T113" fmla="*/ 3814 h 4760"/>
                <a:gd name="T114" fmla="*/ 2945 w 4109"/>
                <a:gd name="T115" fmla="*/ 3850 h 4760"/>
                <a:gd name="T116" fmla="*/ 2351 w 4109"/>
                <a:gd name="T117" fmla="*/ 3539 h 4760"/>
                <a:gd name="T118" fmla="*/ 2344 w 4109"/>
                <a:gd name="T119" fmla="*/ 3514 h 4760"/>
                <a:gd name="T120" fmla="*/ 1843 w 4109"/>
                <a:gd name="T121" fmla="*/ 3008 h 4760"/>
                <a:gd name="T122" fmla="*/ 1841 w 4109"/>
                <a:gd name="T123" fmla="*/ 3001 h 4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109" h="4760">
                  <a:moveTo>
                    <a:pt x="53" y="2219"/>
                  </a:moveTo>
                  <a:lnTo>
                    <a:pt x="0" y="9"/>
                  </a:lnTo>
                  <a:lnTo>
                    <a:pt x="1543" y="0"/>
                  </a:lnTo>
                  <a:lnTo>
                    <a:pt x="3083" y="45"/>
                  </a:lnTo>
                  <a:lnTo>
                    <a:pt x="4109" y="107"/>
                  </a:lnTo>
                  <a:lnTo>
                    <a:pt x="4028" y="1268"/>
                  </a:lnTo>
                  <a:lnTo>
                    <a:pt x="3891" y="3211"/>
                  </a:lnTo>
                  <a:lnTo>
                    <a:pt x="3881" y="3197"/>
                  </a:lnTo>
                  <a:lnTo>
                    <a:pt x="3771" y="4760"/>
                  </a:lnTo>
                  <a:lnTo>
                    <a:pt x="3686" y="4758"/>
                  </a:lnTo>
                  <a:lnTo>
                    <a:pt x="3601" y="4696"/>
                  </a:lnTo>
                  <a:lnTo>
                    <a:pt x="3524" y="4534"/>
                  </a:lnTo>
                  <a:lnTo>
                    <a:pt x="3486" y="4522"/>
                  </a:lnTo>
                  <a:lnTo>
                    <a:pt x="3417" y="4400"/>
                  </a:lnTo>
                  <a:lnTo>
                    <a:pt x="3433" y="4379"/>
                  </a:lnTo>
                  <a:lnTo>
                    <a:pt x="3401" y="4312"/>
                  </a:lnTo>
                  <a:lnTo>
                    <a:pt x="3447" y="4286"/>
                  </a:lnTo>
                  <a:lnTo>
                    <a:pt x="3464" y="4244"/>
                  </a:lnTo>
                  <a:lnTo>
                    <a:pt x="3433" y="4090"/>
                  </a:lnTo>
                  <a:lnTo>
                    <a:pt x="3357" y="3926"/>
                  </a:lnTo>
                  <a:lnTo>
                    <a:pt x="3197" y="3769"/>
                  </a:lnTo>
                  <a:lnTo>
                    <a:pt x="3223" y="3774"/>
                  </a:lnTo>
                  <a:lnTo>
                    <a:pt x="3354" y="3913"/>
                  </a:lnTo>
                  <a:lnTo>
                    <a:pt x="3418" y="4034"/>
                  </a:lnTo>
                  <a:lnTo>
                    <a:pt x="3363" y="3902"/>
                  </a:lnTo>
                  <a:lnTo>
                    <a:pt x="3235" y="3782"/>
                  </a:lnTo>
                  <a:lnTo>
                    <a:pt x="3272" y="3746"/>
                  </a:lnTo>
                  <a:lnTo>
                    <a:pt x="3297" y="3764"/>
                  </a:lnTo>
                  <a:lnTo>
                    <a:pt x="3292" y="3819"/>
                  </a:lnTo>
                  <a:lnTo>
                    <a:pt x="3325" y="3819"/>
                  </a:lnTo>
                  <a:lnTo>
                    <a:pt x="3333" y="3783"/>
                  </a:lnTo>
                  <a:lnTo>
                    <a:pt x="3293" y="3748"/>
                  </a:lnTo>
                  <a:lnTo>
                    <a:pt x="3338" y="3743"/>
                  </a:lnTo>
                  <a:lnTo>
                    <a:pt x="3342" y="3701"/>
                  </a:lnTo>
                  <a:lnTo>
                    <a:pt x="3283" y="3674"/>
                  </a:lnTo>
                  <a:lnTo>
                    <a:pt x="3214" y="3708"/>
                  </a:lnTo>
                  <a:lnTo>
                    <a:pt x="3234" y="3748"/>
                  </a:lnTo>
                  <a:lnTo>
                    <a:pt x="3160" y="3732"/>
                  </a:lnTo>
                  <a:lnTo>
                    <a:pt x="3220" y="3759"/>
                  </a:lnTo>
                  <a:lnTo>
                    <a:pt x="3144" y="3752"/>
                  </a:lnTo>
                  <a:lnTo>
                    <a:pt x="3075" y="3791"/>
                  </a:lnTo>
                  <a:lnTo>
                    <a:pt x="2971" y="3795"/>
                  </a:lnTo>
                  <a:lnTo>
                    <a:pt x="2941" y="3774"/>
                  </a:lnTo>
                  <a:lnTo>
                    <a:pt x="2952" y="3743"/>
                  </a:lnTo>
                  <a:lnTo>
                    <a:pt x="3051" y="3672"/>
                  </a:lnTo>
                  <a:lnTo>
                    <a:pt x="3081" y="3555"/>
                  </a:lnTo>
                  <a:lnTo>
                    <a:pt x="3080" y="3461"/>
                  </a:lnTo>
                  <a:lnTo>
                    <a:pt x="3098" y="3458"/>
                  </a:lnTo>
                  <a:lnTo>
                    <a:pt x="3021" y="3348"/>
                  </a:lnTo>
                  <a:lnTo>
                    <a:pt x="2961" y="3197"/>
                  </a:lnTo>
                  <a:lnTo>
                    <a:pt x="2894" y="3349"/>
                  </a:lnTo>
                  <a:lnTo>
                    <a:pt x="2840" y="3580"/>
                  </a:lnTo>
                  <a:lnTo>
                    <a:pt x="2813" y="3598"/>
                  </a:lnTo>
                  <a:lnTo>
                    <a:pt x="2736" y="3570"/>
                  </a:lnTo>
                  <a:lnTo>
                    <a:pt x="2654" y="3615"/>
                  </a:lnTo>
                  <a:lnTo>
                    <a:pt x="2614" y="3607"/>
                  </a:lnTo>
                  <a:lnTo>
                    <a:pt x="2573" y="3633"/>
                  </a:lnTo>
                  <a:lnTo>
                    <a:pt x="2550" y="3617"/>
                  </a:lnTo>
                  <a:lnTo>
                    <a:pt x="2613" y="3482"/>
                  </a:lnTo>
                  <a:lnTo>
                    <a:pt x="2728" y="3508"/>
                  </a:lnTo>
                  <a:lnTo>
                    <a:pt x="2746" y="3493"/>
                  </a:lnTo>
                  <a:lnTo>
                    <a:pt x="2773" y="3379"/>
                  </a:lnTo>
                  <a:lnTo>
                    <a:pt x="2763" y="3320"/>
                  </a:lnTo>
                  <a:lnTo>
                    <a:pt x="2744" y="3321"/>
                  </a:lnTo>
                  <a:lnTo>
                    <a:pt x="2768" y="3279"/>
                  </a:lnTo>
                  <a:lnTo>
                    <a:pt x="2761" y="3200"/>
                  </a:lnTo>
                  <a:lnTo>
                    <a:pt x="2792" y="3175"/>
                  </a:lnTo>
                  <a:lnTo>
                    <a:pt x="2813" y="3093"/>
                  </a:lnTo>
                  <a:lnTo>
                    <a:pt x="2906" y="2991"/>
                  </a:lnTo>
                  <a:lnTo>
                    <a:pt x="2922" y="2998"/>
                  </a:lnTo>
                  <a:lnTo>
                    <a:pt x="2890" y="2859"/>
                  </a:lnTo>
                  <a:lnTo>
                    <a:pt x="2906" y="2833"/>
                  </a:lnTo>
                  <a:lnTo>
                    <a:pt x="2966" y="2816"/>
                  </a:lnTo>
                  <a:lnTo>
                    <a:pt x="2967" y="2793"/>
                  </a:lnTo>
                  <a:lnTo>
                    <a:pt x="2941" y="2763"/>
                  </a:lnTo>
                  <a:lnTo>
                    <a:pt x="2940" y="2665"/>
                  </a:lnTo>
                  <a:lnTo>
                    <a:pt x="2912" y="2643"/>
                  </a:lnTo>
                  <a:lnTo>
                    <a:pt x="2892" y="2572"/>
                  </a:lnTo>
                  <a:lnTo>
                    <a:pt x="2886" y="2752"/>
                  </a:lnTo>
                  <a:lnTo>
                    <a:pt x="2840" y="2740"/>
                  </a:lnTo>
                  <a:lnTo>
                    <a:pt x="2778" y="2808"/>
                  </a:lnTo>
                  <a:lnTo>
                    <a:pt x="2696" y="3003"/>
                  </a:lnTo>
                  <a:lnTo>
                    <a:pt x="2631" y="3030"/>
                  </a:lnTo>
                  <a:lnTo>
                    <a:pt x="2607" y="3010"/>
                  </a:lnTo>
                  <a:lnTo>
                    <a:pt x="2586" y="3037"/>
                  </a:lnTo>
                  <a:lnTo>
                    <a:pt x="2613" y="3040"/>
                  </a:lnTo>
                  <a:lnTo>
                    <a:pt x="2495" y="3092"/>
                  </a:lnTo>
                  <a:lnTo>
                    <a:pt x="2419" y="3155"/>
                  </a:lnTo>
                  <a:lnTo>
                    <a:pt x="2373" y="3245"/>
                  </a:lnTo>
                  <a:lnTo>
                    <a:pt x="2341" y="3260"/>
                  </a:lnTo>
                  <a:lnTo>
                    <a:pt x="2328" y="3331"/>
                  </a:lnTo>
                  <a:lnTo>
                    <a:pt x="2318" y="3310"/>
                  </a:lnTo>
                  <a:lnTo>
                    <a:pt x="2274" y="3328"/>
                  </a:lnTo>
                  <a:lnTo>
                    <a:pt x="2255" y="3418"/>
                  </a:lnTo>
                  <a:lnTo>
                    <a:pt x="2228" y="3433"/>
                  </a:lnTo>
                  <a:lnTo>
                    <a:pt x="2299" y="3410"/>
                  </a:lnTo>
                  <a:lnTo>
                    <a:pt x="2278" y="3510"/>
                  </a:lnTo>
                  <a:lnTo>
                    <a:pt x="2223" y="3451"/>
                  </a:lnTo>
                  <a:lnTo>
                    <a:pt x="2175" y="3487"/>
                  </a:lnTo>
                  <a:lnTo>
                    <a:pt x="2122" y="3400"/>
                  </a:lnTo>
                  <a:lnTo>
                    <a:pt x="2079" y="3381"/>
                  </a:lnTo>
                  <a:lnTo>
                    <a:pt x="2069" y="3345"/>
                  </a:lnTo>
                  <a:lnTo>
                    <a:pt x="2012" y="3345"/>
                  </a:lnTo>
                  <a:lnTo>
                    <a:pt x="2046" y="3283"/>
                  </a:lnTo>
                  <a:lnTo>
                    <a:pt x="2095" y="3360"/>
                  </a:lnTo>
                  <a:lnTo>
                    <a:pt x="2136" y="3355"/>
                  </a:lnTo>
                  <a:lnTo>
                    <a:pt x="2117" y="3328"/>
                  </a:lnTo>
                  <a:lnTo>
                    <a:pt x="2101" y="3338"/>
                  </a:lnTo>
                  <a:lnTo>
                    <a:pt x="2085" y="3202"/>
                  </a:lnTo>
                  <a:lnTo>
                    <a:pt x="2056" y="3169"/>
                  </a:lnTo>
                  <a:lnTo>
                    <a:pt x="2066" y="3116"/>
                  </a:lnTo>
                  <a:lnTo>
                    <a:pt x="1936" y="2970"/>
                  </a:lnTo>
                  <a:lnTo>
                    <a:pt x="1943" y="2912"/>
                  </a:lnTo>
                  <a:lnTo>
                    <a:pt x="1886" y="2816"/>
                  </a:lnTo>
                  <a:lnTo>
                    <a:pt x="1903" y="2813"/>
                  </a:lnTo>
                  <a:lnTo>
                    <a:pt x="1897" y="2792"/>
                  </a:lnTo>
                  <a:lnTo>
                    <a:pt x="1857" y="2781"/>
                  </a:lnTo>
                  <a:lnTo>
                    <a:pt x="1872" y="2821"/>
                  </a:lnTo>
                  <a:lnTo>
                    <a:pt x="1823" y="2785"/>
                  </a:lnTo>
                  <a:lnTo>
                    <a:pt x="1784" y="2782"/>
                  </a:lnTo>
                  <a:lnTo>
                    <a:pt x="1777" y="2802"/>
                  </a:lnTo>
                  <a:lnTo>
                    <a:pt x="1747" y="2740"/>
                  </a:lnTo>
                  <a:lnTo>
                    <a:pt x="1719" y="2733"/>
                  </a:lnTo>
                  <a:lnTo>
                    <a:pt x="1738" y="2714"/>
                  </a:lnTo>
                  <a:lnTo>
                    <a:pt x="1693" y="2694"/>
                  </a:lnTo>
                  <a:lnTo>
                    <a:pt x="1714" y="2659"/>
                  </a:lnTo>
                  <a:lnTo>
                    <a:pt x="1693" y="2615"/>
                  </a:lnTo>
                  <a:lnTo>
                    <a:pt x="1742" y="2617"/>
                  </a:lnTo>
                  <a:lnTo>
                    <a:pt x="1743" y="2645"/>
                  </a:lnTo>
                  <a:lnTo>
                    <a:pt x="1769" y="2598"/>
                  </a:lnTo>
                  <a:lnTo>
                    <a:pt x="1761" y="2563"/>
                  </a:lnTo>
                  <a:lnTo>
                    <a:pt x="1717" y="2509"/>
                  </a:lnTo>
                  <a:lnTo>
                    <a:pt x="1628" y="2543"/>
                  </a:lnTo>
                  <a:lnTo>
                    <a:pt x="1633" y="2501"/>
                  </a:lnTo>
                  <a:lnTo>
                    <a:pt x="1658" y="2484"/>
                  </a:lnTo>
                  <a:lnTo>
                    <a:pt x="1576" y="2406"/>
                  </a:lnTo>
                  <a:lnTo>
                    <a:pt x="1570" y="2375"/>
                  </a:lnTo>
                  <a:lnTo>
                    <a:pt x="1543" y="2371"/>
                  </a:lnTo>
                  <a:lnTo>
                    <a:pt x="1531" y="2399"/>
                  </a:lnTo>
                  <a:lnTo>
                    <a:pt x="1508" y="2375"/>
                  </a:lnTo>
                  <a:lnTo>
                    <a:pt x="1486" y="2387"/>
                  </a:lnTo>
                  <a:lnTo>
                    <a:pt x="1513" y="2409"/>
                  </a:lnTo>
                  <a:lnTo>
                    <a:pt x="1440" y="2416"/>
                  </a:lnTo>
                  <a:lnTo>
                    <a:pt x="1345" y="2371"/>
                  </a:lnTo>
                  <a:lnTo>
                    <a:pt x="1280" y="2310"/>
                  </a:lnTo>
                  <a:lnTo>
                    <a:pt x="1196" y="2306"/>
                  </a:lnTo>
                  <a:lnTo>
                    <a:pt x="1182" y="2341"/>
                  </a:lnTo>
                  <a:lnTo>
                    <a:pt x="1105" y="2341"/>
                  </a:lnTo>
                  <a:lnTo>
                    <a:pt x="957" y="2223"/>
                  </a:lnTo>
                  <a:lnTo>
                    <a:pt x="760" y="2127"/>
                  </a:lnTo>
                  <a:lnTo>
                    <a:pt x="635" y="2178"/>
                  </a:lnTo>
                  <a:lnTo>
                    <a:pt x="427" y="2167"/>
                  </a:lnTo>
                  <a:lnTo>
                    <a:pt x="53" y="2219"/>
                  </a:lnTo>
                  <a:lnTo>
                    <a:pt x="53" y="2219"/>
                  </a:lnTo>
                  <a:close/>
                  <a:moveTo>
                    <a:pt x="2945" y="3850"/>
                  </a:moveTo>
                  <a:lnTo>
                    <a:pt x="2917" y="3888"/>
                  </a:lnTo>
                  <a:lnTo>
                    <a:pt x="2848" y="3863"/>
                  </a:lnTo>
                  <a:lnTo>
                    <a:pt x="2787" y="3878"/>
                  </a:lnTo>
                  <a:lnTo>
                    <a:pt x="2776" y="3922"/>
                  </a:lnTo>
                  <a:lnTo>
                    <a:pt x="2732" y="3942"/>
                  </a:lnTo>
                  <a:lnTo>
                    <a:pt x="2661" y="3900"/>
                  </a:lnTo>
                  <a:lnTo>
                    <a:pt x="2632" y="3922"/>
                  </a:lnTo>
                  <a:lnTo>
                    <a:pt x="2500" y="3925"/>
                  </a:lnTo>
                  <a:lnTo>
                    <a:pt x="2444" y="3866"/>
                  </a:lnTo>
                  <a:lnTo>
                    <a:pt x="2467" y="3806"/>
                  </a:lnTo>
                  <a:lnTo>
                    <a:pt x="2701" y="3748"/>
                  </a:lnTo>
                  <a:lnTo>
                    <a:pt x="2791" y="3752"/>
                  </a:lnTo>
                  <a:lnTo>
                    <a:pt x="2776" y="3776"/>
                  </a:lnTo>
                  <a:lnTo>
                    <a:pt x="2797" y="3782"/>
                  </a:lnTo>
                  <a:lnTo>
                    <a:pt x="2775" y="3808"/>
                  </a:lnTo>
                  <a:lnTo>
                    <a:pt x="2837" y="3814"/>
                  </a:lnTo>
                  <a:lnTo>
                    <a:pt x="2847" y="3843"/>
                  </a:lnTo>
                  <a:lnTo>
                    <a:pt x="2887" y="3812"/>
                  </a:lnTo>
                  <a:lnTo>
                    <a:pt x="2945" y="3850"/>
                  </a:lnTo>
                  <a:lnTo>
                    <a:pt x="2945" y="3850"/>
                  </a:lnTo>
                  <a:close/>
                  <a:moveTo>
                    <a:pt x="2344" y="3514"/>
                  </a:moveTo>
                  <a:lnTo>
                    <a:pt x="2351" y="3539"/>
                  </a:lnTo>
                  <a:lnTo>
                    <a:pt x="2318" y="3490"/>
                  </a:lnTo>
                  <a:lnTo>
                    <a:pt x="2330" y="3490"/>
                  </a:lnTo>
                  <a:lnTo>
                    <a:pt x="2344" y="3514"/>
                  </a:lnTo>
                  <a:lnTo>
                    <a:pt x="2344" y="3514"/>
                  </a:lnTo>
                  <a:close/>
                  <a:moveTo>
                    <a:pt x="1841" y="3001"/>
                  </a:moveTo>
                  <a:lnTo>
                    <a:pt x="1843" y="3008"/>
                  </a:lnTo>
                  <a:lnTo>
                    <a:pt x="1818" y="3026"/>
                  </a:lnTo>
                  <a:lnTo>
                    <a:pt x="1822" y="2998"/>
                  </a:lnTo>
                  <a:lnTo>
                    <a:pt x="1841" y="3001"/>
                  </a:lnTo>
                  <a:lnTo>
                    <a:pt x="1841" y="3001"/>
                  </a:lnTo>
                  <a:close/>
                </a:path>
              </a:pathLst>
            </a:custGeom>
            <a:solidFill>
              <a:srgbClr val="E74C3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07A73456-5629-22D1-BFD1-EE9FDCB421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5950" y="9525"/>
              <a:ext cx="2803525" cy="4037013"/>
            </a:xfrm>
            <a:custGeom>
              <a:avLst/>
              <a:gdLst>
                <a:gd name="T0" fmla="*/ 5175 w 5299"/>
                <a:gd name="T1" fmla="*/ 6246 h 7630"/>
                <a:gd name="T2" fmla="*/ 5278 w 5299"/>
                <a:gd name="T3" fmla="*/ 6086 h 7630"/>
                <a:gd name="T4" fmla="*/ 5134 w 5299"/>
                <a:gd name="T5" fmla="*/ 7184 h 7630"/>
                <a:gd name="T6" fmla="*/ 5163 w 5299"/>
                <a:gd name="T7" fmla="*/ 6929 h 7630"/>
                <a:gd name="T8" fmla="*/ 277 w 5299"/>
                <a:gd name="T9" fmla="*/ 2393 h 7630"/>
                <a:gd name="T10" fmla="*/ 687 w 5299"/>
                <a:gd name="T11" fmla="*/ 2656 h 7630"/>
                <a:gd name="T12" fmla="*/ 1457 w 5299"/>
                <a:gd name="T13" fmla="*/ 2203 h 7630"/>
                <a:gd name="T14" fmla="*/ 1532 w 5299"/>
                <a:gd name="T15" fmla="*/ 1372 h 7630"/>
                <a:gd name="T16" fmla="*/ 1722 w 5299"/>
                <a:gd name="T17" fmla="*/ 954 h 7630"/>
                <a:gd name="T18" fmla="*/ 1695 w 5299"/>
                <a:gd name="T19" fmla="*/ 899 h 7630"/>
                <a:gd name="T20" fmla="*/ 1673 w 5299"/>
                <a:gd name="T21" fmla="*/ 766 h 7630"/>
                <a:gd name="T22" fmla="*/ 1775 w 5299"/>
                <a:gd name="T23" fmla="*/ 700 h 7630"/>
                <a:gd name="T24" fmla="*/ 2000 w 5299"/>
                <a:gd name="T25" fmla="*/ 220 h 7630"/>
                <a:gd name="T26" fmla="*/ 2075 w 5299"/>
                <a:gd name="T27" fmla="*/ 334 h 7630"/>
                <a:gd name="T28" fmla="*/ 2216 w 5299"/>
                <a:gd name="T29" fmla="*/ 686 h 7630"/>
                <a:gd name="T30" fmla="*/ 2318 w 5299"/>
                <a:gd name="T31" fmla="*/ 964 h 7630"/>
                <a:gd name="T32" fmla="*/ 2366 w 5299"/>
                <a:gd name="T33" fmla="*/ 1499 h 7630"/>
                <a:gd name="T34" fmla="*/ 2640 w 5299"/>
                <a:gd name="T35" fmla="*/ 1615 h 7630"/>
                <a:gd name="T36" fmla="*/ 2719 w 5299"/>
                <a:gd name="T37" fmla="*/ 1739 h 7630"/>
                <a:gd name="T38" fmla="*/ 2904 w 5299"/>
                <a:gd name="T39" fmla="*/ 1990 h 7630"/>
                <a:gd name="T40" fmla="*/ 2953 w 5299"/>
                <a:gd name="T41" fmla="*/ 2338 h 7630"/>
                <a:gd name="T42" fmla="*/ 3103 w 5299"/>
                <a:gd name="T43" fmla="*/ 2666 h 7630"/>
                <a:gd name="T44" fmla="*/ 3139 w 5299"/>
                <a:gd name="T45" fmla="*/ 3212 h 7630"/>
                <a:gd name="T46" fmla="*/ 3123 w 5299"/>
                <a:gd name="T47" fmla="*/ 3260 h 7630"/>
                <a:gd name="T48" fmla="*/ 3384 w 5299"/>
                <a:gd name="T49" fmla="*/ 3618 h 7630"/>
                <a:gd name="T50" fmla="*/ 3561 w 5299"/>
                <a:gd name="T51" fmla="*/ 3815 h 7630"/>
                <a:gd name="T52" fmla="*/ 3737 w 5299"/>
                <a:gd name="T53" fmla="*/ 3903 h 7630"/>
                <a:gd name="T54" fmla="*/ 3902 w 5299"/>
                <a:gd name="T55" fmla="*/ 3992 h 7630"/>
                <a:gd name="T56" fmla="*/ 3988 w 5299"/>
                <a:gd name="T57" fmla="*/ 4190 h 7630"/>
                <a:gd name="T58" fmla="*/ 3932 w 5299"/>
                <a:gd name="T59" fmla="*/ 4255 h 7630"/>
                <a:gd name="T60" fmla="*/ 4063 w 5299"/>
                <a:gd name="T61" fmla="*/ 4381 h 7630"/>
                <a:gd name="T62" fmla="*/ 4087 w 5299"/>
                <a:gd name="T63" fmla="*/ 4585 h 7630"/>
                <a:gd name="T64" fmla="*/ 4186 w 5299"/>
                <a:gd name="T65" fmla="*/ 4924 h 7630"/>
                <a:gd name="T66" fmla="*/ 4359 w 5299"/>
                <a:gd name="T67" fmla="*/ 4962 h 7630"/>
                <a:gd name="T68" fmla="*/ 4552 w 5299"/>
                <a:gd name="T69" fmla="*/ 5026 h 7630"/>
                <a:gd name="T70" fmla="*/ 4535 w 5299"/>
                <a:gd name="T71" fmla="*/ 5201 h 7630"/>
                <a:gd name="T72" fmla="*/ 4512 w 5299"/>
                <a:gd name="T73" fmla="*/ 5427 h 7630"/>
                <a:gd name="T74" fmla="*/ 4731 w 5299"/>
                <a:gd name="T75" fmla="*/ 5661 h 7630"/>
                <a:gd name="T76" fmla="*/ 4792 w 5299"/>
                <a:gd name="T77" fmla="*/ 5684 h 7630"/>
                <a:gd name="T78" fmla="*/ 5015 w 5299"/>
                <a:gd name="T79" fmla="*/ 6160 h 7630"/>
                <a:gd name="T80" fmla="*/ 5090 w 5299"/>
                <a:gd name="T81" fmla="*/ 6369 h 7630"/>
                <a:gd name="T82" fmla="*/ 5115 w 5299"/>
                <a:gd name="T83" fmla="*/ 6626 h 7630"/>
                <a:gd name="T84" fmla="*/ 5073 w 5299"/>
                <a:gd name="T85" fmla="*/ 6966 h 7630"/>
                <a:gd name="T86" fmla="*/ 5140 w 5299"/>
                <a:gd name="T87" fmla="*/ 7353 h 7630"/>
                <a:gd name="T88" fmla="*/ 4816 w 5299"/>
                <a:gd name="T89" fmla="*/ 7370 h 7630"/>
                <a:gd name="T90" fmla="*/ 4548 w 5299"/>
                <a:gd name="T91" fmla="*/ 7558 h 7630"/>
                <a:gd name="T92" fmla="*/ 4290 w 5299"/>
                <a:gd name="T93" fmla="*/ 7482 h 7630"/>
                <a:gd name="T94" fmla="*/ 3818 w 5299"/>
                <a:gd name="T95" fmla="*/ 7312 h 7630"/>
                <a:gd name="T96" fmla="*/ 945 w 5299"/>
                <a:gd name="T97" fmla="*/ 7180 h 7630"/>
                <a:gd name="T98" fmla="*/ 4666 w 5299"/>
                <a:gd name="T99" fmla="*/ 5544 h 7630"/>
                <a:gd name="T100" fmla="*/ 4661 w 5299"/>
                <a:gd name="T101" fmla="*/ 5512 h 7630"/>
                <a:gd name="T102" fmla="*/ 4070 w 5299"/>
                <a:gd name="T103" fmla="*/ 4117 h 7630"/>
                <a:gd name="T104" fmla="*/ 1926 w 5299"/>
                <a:gd name="T105" fmla="*/ 4 h 7630"/>
                <a:gd name="T106" fmla="*/ 1870 w 5299"/>
                <a:gd name="T107" fmla="*/ 198 h 7630"/>
                <a:gd name="T108" fmla="*/ 768 w 5299"/>
                <a:gd name="T109" fmla="*/ 2347 h 7630"/>
                <a:gd name="T110" fmla="*/ 688 w 5299"/>
                <a:gd name="T111" fmla="*/ 2376 h 7630"/>
                <a:gd name="T112" fmla="*/ 762 w 5299"/>
                <a:gd name="T113" fmla="*/ 2286 h 7630"/>
                <a:gd name="T114" fmla="*/ 716 w 5299"/>
                <a:gd name="T115" fmla="*/ 2509 h 7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99" h="7630">
                  <a:moveTo>
                    <a:pt x="5299" y="6133"/>
                  </a:moveTo>
                  <a:lnTo>
                    <a:pt x="5159" y="6377"/>
                  </a:lnTo>
                  <a:lnTo>
                    <a:pt x="5158" y="6412"/>
                  </a:lnTo>
                  <a:lnTo>
                    <a:pt x="5140" y="6424"/>
                  </a:lnTo>
                  <a:lnTo>
                    <a:pt x="5118" y="6337"/>
                  </a:lnTo>
                  <a:lnTo>
                    <a:pt x="5175" y="6246"/>
                  </a:lnTo>
                  <a:lnTo>
                    <a:pt x="5164" y="6199"/>
                  </a:lnTo>
                  <a:lnTo>
                    <a:pt x="5248" y="6139"/>
                  </a:lnTo>
                  <a:lnTo>
                    <a:pt x="5260" y="6097"/>
                  </a:lnTo>
                  <a:lnTo>
                    <a:pt x="5232" y="6054"/>
                  </a:lnTo>
                  <a:lnTo>
                    <a:pt x="5288" y="6016"/>
                  </a:lnTo>
                  <a:lnTo>
                    <a:pt x="5278" y="6086"/>
                  </a:lnTo>
                  <a:lnTo>
                    <a:pt x="5299" y="6133"/>
                  </a:lnTo>
                  <a:lnTo>
                    <a:pt x="5299" y="6133"/>
                  </a:lnTo>
                  <a:close/>
                  <a:moveTo>
                    <a:pt x="5182" y="7070"/>
                  </a:moveTo>
                  <a:lnTo>
                    <a:pt x="5203" y="7073"/>
                  </a:lnTo>
                  <a:lnTo>
                    <a:pt x="5151" y="7185"/>
                  </a:lnTo>
                  <a:lnTo>
                    <a:pt x="5134" y="7184"/>
                  </a:lnTo>
                  <a:lnTo>
                    <a:pt x="5146" y="7094"/>
                  </a:lnTo>
                  <a:lnTo>
                    <a:pt x="5165" y="7059"/>
                  </a:lnTo>
                  <a:lnTo>
                    <a:pt x="5182" y="7070"/>
                  </a:lnTo>
                  <a:lnTo>
                    <a:pt x="5182" y="7070"/>
                  </a:lnTo>
                  <a:close/>
                  <a:moveTo>
                    <a:pt x="5161" y="7036"/>
                  </a:moveTo>
                  <a:lnTo>
                    <a:pt x="5163" y="6929"/>
                  </a:lnTo>
                  <a:lnTo>
                    <a:pt x="5196" y="6915"/>
                  </a:lnTo>
                  <a:lnTo>
                    <a:pt x="5165" y="7043"/>
                  </a:lnTo>
                  <a:lnTo>
                    <a:pt x="5161" y="7036"/>
                  </a:lnTo>
                  <a:lnTo>
                    <a:pt x="5161" y="7036"/>
                  </a:lnTo>
                  <a:close/>
                  <a:moveTo>
                    <a:pt x="171" y="2310"/>
                  </a:moveTo>
                  <a:lnTo>
                    <a:pt x="277" y="2393"/>
                  </a:lnTo>
                  <a:lnTo>
                    <a:pt x="410" y="2413"/>
                  </a:lnTo>
                  <a:lnTo>
                    <a:pt x="539" y="2463"/>
                  </a:lnTo>
                  <a:lnTo>
                    <a:pt x="590" y="2520"/>
                  </a:lnTo>
                  <a:lnTo>
                    <a:pt x="585" y="2571"/>
                  </a:lnTo>
                  <a:lnTo>
                    <a:pt x="614" y="2632"/>
                  </a:lnTo>
                  <a:lnTo>
                    <a:pt x="687" y="2656"/>
                  </a:lnTo>
                  <a:lnTo>
                    <a:pt x="886" y="2796"/>
                  </a:lnTo>
                  <a:lnTo>
                    <a:pt x="1074" y="2781"/>
                  </a:lnTo>
                  <a:lnTo>
                    <a:pt x="1203" y="2714"/>
                  </a:lnTo>
                  <a:lnTo>
                    <a:pt x="1251" y="2557"/>
                  </a:lnTo>
                  <a:lnTo>
                    <a:pt x="1394" y="2366"/>
                  </a:lnTo>
                  <a:lnTo>
                    <a:pt x="1457" y="2203"/>
                  </a:lnTo>
                  <a:lnTo>
                    <a:pt x="1441" y="2153"/>
                  </a:lnTo>
                  <a:lnTo>
                    <a:pt x="1471" y="2048"/>
                  </a:lnTo>
                  <a:lnTo>
                    <a:pt x="1568" y="1843"/>
                  </a:lnTo>
                  <a:lnTo>
                    <a:pt x="1536" y="1608"/>
                  </a:lnTo>
                  <a:lnTo>
                    <a:pt x="1576" y="1471"/>
                  </a:lnTo>
                  <a:lnTo>
                    <a:pt x="1532" y="1372"/>
                  </a:lnTo>
                  <a:lnTo>
                    <a:pt x="1562" y="1263"/>
                  </a:lnTo>
                  <a:lnTo>
                    <a:pt x="1635" y="1148"/>
                  </a:lnTo>
                  <a:lnTo>
                    <a:pt x="1602" y="1041"/>
                  </a:lnTo>
                  <a:lnTo>
                    <a:pt x="1663" y="995"/>
                  </a:lnTo>
                  <a:lnTo>
                    <a:pt x="1696" y="931"/>
                  </a:lnTo>
                  <a:lnTo>
                    <a:pt x="1722" y="954"/>
                  </a:lnTo>
                  <a:lnTo>
                    <a:pt x="1739" y="1025"/>
                  </a:lnTo>
                  <a:lnTo>
                    <a:pt x="1730" y="968"/>
                  </a:lnTo>
                  <a:lnTo>
                    <a:pt x="1771" y="955"/>
                  </a:lnTo>
                  <a:lnTo>
                    <a:pt x="1702" y="926"/>
                  </a:lnTo>
                  <a:lnTo>
                    <a:pt x="1761" y="905"/>
                  </a:lnTo>
                  <a:lnTo>
                    <a:pt x="1695" y="899"/>
                  </a:lnTo>
                  <a:lnTo>
                    <a:pt x="1657" y="866"/>
                  </a:lnTo>
                  <a:lnTo>
                    <a:pt x="1678" y="849"/>
                  </a:lnTo>
                  <a:lnTo>
                    <a:pt x="1645" y="845"/>
                  </a:lnTo>
                  <a:lnTo>
                    <a:pt x="1657" y="882"/>
                  </a:lnTo>
                  <a:lnTo>
                    <a:pt x="1616" y="879"/>
                  </a:lnTo>
                  <a:lnTo>
                    <a:pt x="1673" y="766"/>
                  </a:lnTo>
                  <a:lnTo>
                    <a:pt x="1708" y="769"/>
                  </a:lnTo>
                  <a:lnTo>
                    <a:pt x="1687" y="757"/>
                  </a:lnTo>
                  <a:lnTo>
                    <a:pt x="1722" y="683"/>
                  </a:lnTo>
                  <a:lnTo>
                    <a:pt x="1756" y="667"/>
                  </a:lnTo>
                  <a:lnTo>
                    <a:pt x="1755" y="725"/>
                  </a:lnTo>
                  <a:lnTo>
                    <a:pt x="1775" y="700"/>
                  </a:lnTo>
                  <a:lnTo>
                    <a:pt x="1800" y="703"/>
                  </a:lnTo>
                  <a:lnTo>
                    <a:pt x="1771" y="647"/>
                  </a:lnTo>
                  <a:lnTo>
                    <a:pt x="1859" y="443"/>
                  </a:lnTo>
                  <a:lnTo>
                    <a:pt x="1876" y="299"/>
                  </a:lnTo>
                  <a:lnTo>
                    <a:pt x="1946" y="285"/>
                  </a:lnTo>
                  <a:lnTo>
                    <a:pt x="2000" y="220"/>
                  </a:lnTo>
                  <a:lnTo>
                    <a:pt x="2040" y="214"/>
                  </a:lnTo>
                  <a:lnTo>
                    <a:pt x="2063" y="239"/>
                  </a:lnTo>
                  <a:lnTo>
                    <a:pt x="2021" y="273"/>
                  </a:lnTo>
                  <a:lnTo>
                    <a:pt x="2013" y="308"/>
                  </a:lnTo>
                  <a:lnTo>
                    <a:pt x="2050" y="280"/>
                  </a:lnTo>
                  <a:lnTo>
                    <a:pt x="2075" y="334"/>
                  </a:lnTo>
                  <a:lnTo>
                    <a:pt x="2104" y="325"/>
                  </a:lnTo>
                  <a:lnTo>
                    <a:pt x="2143" y="483"/>
                  </a:lnTo>
                  <a:lnTo>
                    <a:pt x="2119" y="517"/>
                  </a:lnTo>
                  <a:lnTo>
                    <a:pt x="2124" y="653"/>
                  </a:lnTo>
                  <a:lnTo>
                    <a:pt x="2170" y="693"/>
                  </a:lnTo>
                  <a:lnTo>
                    <a:pt x="2216" y="686"/>
                  </a:lnTo>
                  <a:lnTo>
                    <a:pt x="2268" y="715"/>
                  </a:lnTo>
                  <a:lnTo>
                    <a:pt x="2199" y="777"/>
                  </a:lnTo>
                  <a:lnTo>
                    <a:pt x="2192" y="845"/>
                  </a:lnTo>
                  <a:lnTo>
                    <a:pt x="2256" y="874"/>
                  </a:lnTo>
                  <a:lnTo>
                    <a:pt x="2267" y="930"/>
                  </a:lnTo>
                  <a:lnTo>
                    <a:pt x="2318" y="964"/>
                  </a:lnTo>
                  <a:lnTo>
                    <a:pt x="2279" y="1061"/>
                  </a:lnTo>
                  <a:lnTo>
                    <a:pt x="2352" y="1050"/>
                  </a:lnTo>
                  <a:lnTo>
                    <a:pt x="2328" y="1138"/>
                  </a:lnTo>
                  <a:lnTo>
                    <a:pt x="2348" y="1312"/>
                  </a:lnTo>
                  <a:lnTo>
                    <a:pt x="2315" y="1393"/>
                  </a:lnTo>
                  <a:lnTo>
                    <a:pt x="2366" y="1499"/>
                  </a:lnTo>
                  <a:lnTo>
                    <a:pt x="2388" y="1648"/>
                  </a:lnTo>
                  <a:lnTo>
                    <a:pt x="2445" y="1695"/>
                  </a:lnTo>
                  <a:lnTo>
                    <a:pt x="2531" y="1651"/>
                  </a:lnTo>
                  <a:lnTo>
                    <a:pt x="2551" y="1607"/>
                  </a:lnTo>
                  <a:lnTo>
                    <a:pt x="2587" y="1634"/>
                  </a:lnTo>
                  <a:lnTo>
                    <a:pt x="2640" y="1615"/>
                  </a:lnTo>
                  <a:lnTo>
                    <a:pt x="2661" y="1582"/>
                  </a:lnTo>
                  <a:lnTo>
                    <a:pt x="2695" y="1626"/>
                  </a:lnTo>
                  <a:lnTo>
                    <a:pt x="2690" y="1662"/>
                  </a:lnTo>
                  <a:lnTo>
                    <a:pt x="2711" y="1656"/>
                  </a:lnTo>
                  <a:lnTo>
                    <a:pt x="2699" y="1702"/>
                  </a:lnTo>
                  <a:lnTo>
                    <a:pt x="2719" y="1739"/>
                  </a:lnTo>
                  <a:lnTo>
                    <a:pt x="2801" y="1769"/>
                  </a:lnTo>
                  <a:lnTo>
                    <a:pt x="2841" y="1848"/>
                  </a:lnTo>
                  <a:lnTo>
                    <a:pt x="2913" y="1864"/>
                  </a:lnTo>
                  <a:lnTo>
                    <a:pt x="2928" y="1910"/>
                  </a:lnTo>
                  <a:lnTo>
                    <a:pt x="2955" y="1910"/>
                  </a:lnTo>
                  <a:lnTo>
                    <a:pt x="2904" y="1990"/>
                  </a:lnTo>
                  <a:lnTo>
                    <a:pt x="2913" y="2024"/>
                  </a:lnTo>
                  <a:lnTo>
                    <a:pt x="2944" y="2028"/>
                  </a:lnTo>
                  <a:lnTo>
                    <a:pt x="2898" y="2089"/>
                  </a:lnTo>
                  <a:lnTo>
                    <a:pt x="2929" y="2217"/>
                  </a:lnTo>
                  <a:lnTo>
                    <a:pt x="2919" y="2274"/>
                  </a:lnTo>
                  <a:lnTo>
                    <a:pt x="2953" y="2338"/>
                  </a:lnTo>
                  <a:lnTo>
                    <a:pt x="2947" y="2413"/>
                  </a:lnTo>
                  <a:lnTo>
                    <a:pt x="2915" y="2481"/>
                  </a:lnTo>
                  <a:lnTo>
                    <a:pt x="3019" y="2629"/>
                  </a:lnTo>
                  <a:lnTo>
                    <a:pt x="3031" y="2703"/>
                  </a:lnTo>
                  <a:lnTo>
                    <a:pt x="3059" y="2666"/>
                  </a:lnTo>
                  <a:lnTo>
                    <a:pt x="3103" y="2666"/>
                  </a:lnTo>
                  <a:lnTo>
                    <a:pt x="3067" y="2735"/>
                  </a:lnTo>
                  <a:lnTo>
                    <a:pt x="3141" y="2963"/>
                  </a:lnTo>
                  <a:lnTo>
                    <a:pt x="3066" y="3187"/>
                  </a:lnTo>
                  <a:lnTo>
                    <a:pt x="3117" y="3243"/>
                  </a:lnTo>
                  <a:lnTo>
                    <a:pt x="3096" y="3196"/>
                  </a:lnTo>
                  <a:lnTo>
                    <a:pt x="3139" y="3212"/>
                  </a:lnTo>
                  <a:lnTo>
                    <a:pt x="3146" y="3183"/>
                  </a:lnTo>
                  <a:lnTo>
                    <a:pt x="3172" y="3201"/>
                  </a:lnTo>
                  <a:lnTo>
                    <a:pt x="3172" y="3257"/>
                  </a:lnTo>
                  <a:lnTo>
                    <a:pt x="3163" y="3293"/>
                  </a:lnTo>
                  <a:lnTo>
                    <a:pt x="3133" y="3283"/>
                  </a:lnTo>
                  <a:lnTo>
                    <a:pt x="3123" y="3260"/>
                  </a:lnTo>
                  <a:lnTo>
                    <a:pt x="3126" y="3301"/>
                  </a:lnTo>
                  <a:lnTo>
                    <a:pt x="3173" y="3312"/>
                  </a:lnTo>
                  <a:lnTo>
                    <a:pt x="3133" y="3434"/>
                  </a:lnTo>
                  <a:lnTo>
                    <a:pt x="3152" y="3476"/>
                  </a:lnTo>
                  <a:lnTo>
                    <a:pt x="3344" y="3633"/>
                  </a:lnTo>
                  <a:lnTo>
                    <a:pt x="3384" y="3618"/>
                  </a:lnTo>
                  <a:lnTo>
                    <a:pt x="3391" y="3589"/>
                  </a:lnTo>
                  <a:lnTo>
                    <a:pt x="3420" y="3684"/>
                  </a:lnTo>
                  <a:lnTo>
                    <a:pt x="3525" y="3696"/>
                  </a:lnTo>
                  <a:lnTo>
                    <a:pt x="3523" y="3655"/>
                  </a:lnTo>
                  <a:lnTo>
                    <a:pt x="3568" y="3750"/>
                  </a:lnTo>
                  <a:lnTo>
                    <a:pt x="3561" y="3815"/>
                  </a:lnTo>
                  <a:lnTo>
                    <a:pt x="3599" y="3867"/>
                  </a:lnTo>
                  <a:lnTo>
                    <a:pt x="3635" y="3874"/>
                  </a:lnTo>
                  <a:lnTo>
                    <a:pt x="3629" y="3817"/>
                  </a:lnTo>
                  <a:lnTo>
                    <a:pt x="3654" y="3829"/>
                  </a:lnTo>
                  <a:lnTo>
                    <a:pt x="3683" y="3904"/>
                  </a:lnTo>
                  <a:lnTo>
                    <a:pt x="3737" y="3903"/>
                  </a:lnTo>
                  <a:lnTo>
                    <a:pt x="3805" y="3947"/>
                  </a:lnTo>
                  <a:lnTo>
                    <a:pt x="3794" y="3991"/>
                  </a:lnTo>
                  <a:lnTo>
                    <a:pt x="3837" y="4042"/>
                  </a:lnTo>
                  <a:lnTo>
                    <a:pt x="3862" y="4038"/>
                  </a:lnTo>
                  <a:lnTo>
                    <a:pt x="3859" y="3991"/>
                  </a:lnTo>
                  <a:lnTo>
                    <a:pt x="3902" y="3992"/>
                  </a:lnTo>
                  <a:lnTo>
                    <a:pt x="3911" y="4056"/>
                  </a:lnTo>
                  <a:lnTo>
                    <a:pt x="3927" y="4040"/>
                  </a:lnTo>
                  <a:lnTo>
                    <a:pt x="3936" y="4083"/>
                  </a:lnTo>
                  <a:lnTo>
                    <a:pt x="3972" y="4076"/>
                  </a:lnTo>
                  <a:lnTo>
                    <a:pt x="4012" y="4194"/>
                  </a:lnTo>
                  <a:lnTo>
                    <a:pt x="3988" y="4190"/>
                  </a:lnTo>
                  <a:lnTo>
                    <a:pt x="3972" y="4150"/>
                  </a:lnTo>
                  <a:lnTo>
                    <a:pt x="3951" y="4162"/>
                  </a:lnTo>
                  <a:lnTo>
                    <a:pt x="3932" y="4147"/>
                  </a:lnTo>
                  <a:lnTo>
                    <a:pt x="3938" y="4171"/>
                  </a:lnTo>
                  <a:lnTo>
                    <a:pt x="3911" y="4196"/>
                  </a:lnTo>
                  <a:lnTo>
                    <a:pt x="3932" y="4255"/>
                  </a:lnTo>
                  <a:lnTo>
                    <a:pt x="3966" y="4282"/>
                  </a:lnTo>
                  <a:lnTo>
                    <a:pt x="3955" y="4325"/>
                  </a:lnTo>
                  <a:lnTo>
                    <a:pt x="3973" y="4310"/>
                  </a:lnTo>
                  <a:lnTo>
                    <a:pt x="4036" y="4340"/>
                  </a:lnTo>
                  <a:lnTo>
                    <a:pt x="4022" y="4367"/>
                  </a:lnTo>
                  <a:lnTo>
                    <a:pt x="4063" y="4381"/>
                  </a:lnTo>
                  <a:lnTo>
                    <a:pt x="4087" y="4420"/>
                  </a:lnTo>
                  <a:lnTo>
                    <a:pt x="4068" y="4470"/>
                  </a:lnTo>
                  <a:lnTo>
                    <a:pt x="4101" y="4498"/>
                  </a:lnTo>
                  <a:lnTo>
                    <a:pt x="4091" y="4543"/>
                  </a:lnTo>
                  <a:lnTo>
                    <a:pt x="4110" y="4555"/>
                  </a:lnTo>
                  <a:lnTo>
                    <a:pt x="4087" y="4585"/>
                  </a:lnTo>
                  <a:lnTo>
                    <a:pt x="4125" y="4588"/>
                  </a:lnTo>
                  <a:lnTo>
                    <a:pt x="4132" y="4619"/>
                  </a:lnTo>
                  <a:lnTo>
                    <a:pt x="4155" y="4605"/>
                  </a:lnTo>
                  <a:lnTo>
                    <a:pt x="4122" y="4699"/>
                  </a:lnTo>
                  <a:lnTo>
                    <a:pt x="4150" y="4896"/>
                  </a:lnTo>
                  <a:lnTo>
                    <a:pt x="4186" y="4924"/>
                  </a:lnTo>
                  <a:lnTo>
                    <a:pt x="4166" y="4981"/>
                  </a:lnTo>
                  <a:lnTo>
                    <a:pt x="4224" y="4943"/>
                  </a:lnTo>
                  <a:lnTo>
                    <a:pt x="4291" y="5057"/>
                  </a:lnTo>
                  <a:lnTo>
                    <a:pt x="4267" y="4918"/>
                  </a:lnTo>
                  <a:lnTo>
                    <a:pt x="4321" y="4865"/>
                  </a:lnTo>
                  <a:lnTo>
                    <a:pt x="4359" y="4962"/>
                  </a:lnTo>
                  <a:lnTo>
                    <a:pt x="4490" y="5072"/>
                  </a:lnTo>
                  <a:lnTo>
                    <a:pt x="4480" y="4976"/>
                  </a:lnTo>
                  <a:lnTo>
                    <a:pt x="4509" y="4966"/>
                  </a:lnTo>
                  <a:lnTo>
                    <a:pt x="4520" y="5001"/>
                  </a:lnTo>
                  <a:lnTo>
                    <a:pt x="4529" y="4978"/>
                  </a:lnTo>
                  <a:lnTo>
                    <a:pt x="4552" y="5026"/>
                  </a:lnTo>
                  <a:lnTo>
                    <a:pt x="4519" y="5035"/>
                  </a:lnTo>
                  <a:lnTo>
                    <a:pt x="4518" y="5057"/>
                  </a:lnTo>
                  <a:lnTo>
                    <a:pt x="4532" y="5085"/>
                  </a:lnTo>
                  <a:lnTo>
                    <a:pt x="4553" y="5050"/>
                  </a:lnTo>
                  <a:lnTo>
                    <a:pt x="4562" y="5116"/>
                  </a:lnTo>
                  <a:lnTo>
                    <a:pt x="4535" y="5201"/>
                  </a:lnTo>
                  <a:lnTo>
                    <a:pt x="4517" y="5201"/>
                  </a:lnTo>
                  <a:lnTo>
                    <a:pt x="4514" y="5290"/>
                  </a:lnTo>
                  <a:lnTo>
                    <a:pt x="4535" y="5329"/>
                  </a:lnTo>
                  <a:lnTo>
                    <a:pt x="4513" y="5349"/>
                  </a:lnTo>
                  <a:lnTo>
                    <a:pt x="4535" y="5423"/>
                  </a:lnTo>
                  <a:lnTo>
                    <a:pt x="4512" y="5427"/>
                  </a:lnTo>
                  <a:lnTo>
                    <a:pt x="4532" y="5454"/>
                  </a:lnTo>
                  <a:lnTo>
                    <a:pt x="4575" y="5459"/>
                  </a:lnTo>
                  <a:lnTo>
                    <a:pt x="4623" y="5559"/>
                  </a:lnTo>
                  <a:lnTo>
                    <a:pt x="4654" y="5571"/>
                  </a:lnTo>
                  <a:lnTo>
                    <a:pt x="4699" y="5649"/>
                  </a:lnTo>
                  <a:lnTo>
                    <a:pt x="4731" y="5661"/>
                  </a:lnTo>
                  <a:lnTo>
                    <a:pt x="4731" y="5688"/>
                  </a:lnTo>
                  <a:lnTo>
                    <a:pt x="4746" y="5672"/>
                  </a:lnTo>
                  <a:lnTo>
                    <a:pt x="4779" y="5699"/>
                  </a:lnTo>
                  <a:lnTo>
                    <a:pt x="4770" y="5649"/>
                  </a:lnTo>
                  <a:lnTo>
                    <a:pt x="4798" y="5669"/>
                  </a:lnTo>
                  <a:lnTo>
                    <a:pt x="4792" y="5684"/>
                  </a:lnTo>
                  <a:lnTo>
                    <a:pt x="4815" y="5676"/>
                  </a:lnTo>
                  <a:lnTo>
                    <a:pt x="4897" y="5911"/>
                  </a:lnTo>
                  <a:lnTo>
                    <a:pt x="5004" y="6012"/>
                  </a:lnTo>
                  <a:lnTo>
                    <a:pt x="5004" y="6090"/>
                  </a:lnTo>
                  <a:lnTo>
                    <a:pt x="5039" y="6150"/>
                  </a:lnTo>
                  <a:lnTo>
                    <a:pt x="5015" y="6160"/>
                  </a:lnTo>
                  <a:lnTo>
                    <a:pt x="5125" y="6223"/>
                  </a:lnTo>
                  <a:lnTo>
                    <a:pt x="5123" y="6273"/>
                  </a:lnTo>
                  <a:lnTo>
                    <a:pt x="5099" y="6292"/>
                  </a:lnTo>
                  <a:lnTo>
                    <a:pt x="5133" y="6282"/>
                  </a:lnTo>
                  <a:lnTo>
                    <a:pt x="5130" y="6304"/>
                  </a:lnTo>
                  <a:lnTo>
                    <a:pt x="5090" y="6369"/>
                  </a:lnTo>
                  <a:lnTo>
                    <a:pt x="5128" y="6434"/>
                  </a:lnTo>
                  <a:lnTo>
                    <a:pt x="5118" y="6489"/>
                  </a:lnTo>
                  <a:lnTo>
                    <a:pt x="5141" y="6433"/>
                  </a:lnTo>
                  <a:lnTo>
                    <a:pt x="5155" y="6481"/>
                  </a:lnTo>
                  <a:lnTo>
                    <a:pt x="5184" y="6486"/>
                  </a:lnTo>
                  <a:lnTo>
                    <a:pt x="5115" y="6626"/>
                  </a:lnTo>
                  <a:lnTo>
                    <a:pt x="5130" y="6657"/>
                  </a:lnTo>
                  <a:lnTo>
                    <a:pt x="5105" y="6754"/>
                  </a:lnTo>
                  <a:lnTo>
                    <a:pt x="5111" y="6924"/>
                  </a:lnTo>
                  <a:lnTo>
                    <a:pt x="5066" y="6930"/>
                  </a:lnTo>
                  <a:lnTo>
                    <a:pt x="5045" y="6959"/>
                  </a:lnTo>
                  <a:lnTo>
                    <a:pt x="5073" y="6966"/>
                  </a:lnTo>
                  <a:lnTo>
                    <a:pt x="5047" y="7006"/>
                  </a:lnTo>
                  <a:lnTo>
                    <a:pt x="5079" y="7031"/>
                  </a:lnTo>
                  <a:lnTo>
                    <a:pt x="5128" y="7215"/>
                  </a:lnTo>
                  <a:lnTo>
                    <a:pt x="5144" y="7212"/>
                  </a:lnTo>
                  <a:lnTo>
                    <a:pt x="5118" y="7270"/>
                  </a:lnTo>
                  <a:lnTo>
                    <a:pt x="5140" y="7353"/>
                  </a:lnTo>
                  <a:lnTo>
                    <a:pt x="5084" y="7383"/>
                  </a:lnTo>
                  <a:lnTo>
                    <a:pt x="5030" y="7377"/>
                  </a:lnTo>
                  <a:lnTo>
                    <a:pt x="4994" y="7408"/>
                  </a:lnTo>
                  <a:lnTo>
                    <a:pt x="4877" y="7391"/>
                  </a:lnTo>
                  <a:lnTo>
                    <a:pt x="4837" y="7359"/>
                  </a:lnTo>
                  <a:lnTo>
                    <a:pt x="4816" y="7370"/>
                  </a:lnTo>
                  <a:lnTo>
                    <a:pt x="4796" y="7339"/>
                  </a:lnTo>
                  <a:lnTo>
                    <a:pt x="4756" y="7373"/>
                  </a:lnTo>
                  <a:lnTo>
                    <a:pt x="4606" y="7418"/>
                  </a:lnTo>
                  <a:lnTo>
                    <a:pt x="4629" y="7486"/>
                  </a:lnTo>
                  <a:lnTo>
                    <a:pt x="4599" y="7560"/>
                  </a:lnTo>
                  <a:lnTo>
                    <a:pt x="4548" y="7558"/>
                  </a:lnTo>
                  <a:lnTo>
                    <a:pt x="4532" y="7577"/>
                  </a:lnTo>
                  <a:lnTo>
                    <a:pt x="4505" y="7538"/>
                  </a:lnTo>
                  <a:lnTo>
                    <a:pt x="4449" y="7556"/>
                  </a:lnTo>
                  <a:lnTo>
                    <a:pt x="4374" y="7630"/>
                  </a:lnTo>
                  <a:lnTo>
                    <a:pt x="4359" y="7531"/>
                  </a:lnTo>
                  <a:lnTo>
                    <a:pt x="4290" y="7482"/>
                  </a:lnTo>
                  <a:lnTo>
                    <a:pt x="4290" y="7447"/>
                  </a:lnTo>
                  <a:lnTo>
                    <a:pt x="4212" y="7396"/>
                  </a:lnTo>
                  <a:lnTo>
                    <a:pt x="4097" y="7383"/>
                  </a:lnTo>
                  <a:lnTo>
                    <a:pt x="4055" y="7333"/>
                  </a:lnTo>
                  <a:lnTo>
                    <a:pt x="3852" y="7342"/>
                  </a:lnTo>
                  <a:lnTo>
                    <a:pt x="3818" y="7312"/>
                  </a:lnTo>
                  <a:lnTo>
                    <a:pt x="3782" y="7314"/>
                  </a:lnTo>
                  <a:lnTo>
                    <a:pt x="3754" y="7348"/>
                  </a:lnTo>
                  <a:lnTo>
                    <a:pt x="3639" y="7399"/>
                  </a:lnTo>
                  <a:lnTo>
                    <a:pt x="3590" y="7451"/>
                  </a:lnTo>
                  <a:lnTo>
                    <a:pt x="2237" y="7292"/>
                  </a:lnTo>
                  <a:lnTo>
                    <a:pt x="945" y="7180"/>
                  </a:lnTo>
                  <a:lnTo>
                    <a:pt x="1026" y="6019"/>
                  </a:lnTo>
                  <a:lnTo>
                    <a:pt x="0" y="5957"/>
                  </a:lnTo>
                  <a:lnTo>
                    <a:pt x="171" y="2310"/>
                  </a:lnTo>
                  <a:lnTo>
                    <a:pt x="171" y="2310"/>
                  </a:lnTo>
                  <a:close/>
                  <a:moveTo>
                    <a:pt x="4661" y="5512"/>
                  </a:moveTo>
                  <a:lnTo>
                    <a:pt x="4666" y="5544"/>
                  </a:lnTo>
                  <a:lnTo>
                    <a:pt x="4633" y="5550"/>
                  </a:lnTo>
                  <a:lnTo>
                    <a:pt x="4569" y="5427"/>
                  </a:lnTo>
                  <a:lnTo>
                    <a:pt x="4604" y="5417"/>
                  </a:lnTo>
                  <a:lnTo>
                    <a:pt x="4642" y="5455"/>
                  </a:lnTo>
                  <a:lnTo>
                    <a:pt x="4659" y="5440"/>
                  </a:lnTo>
                  <a:lnTo>
                    <a:pt x="4661" y="5512"/>
                  </a:lnTo>
                  <a:lnTo>
                    <a:pt x="4661" y="5512"/>
                  </a:lnTo>
                  <a:close/>
                  <a:moveTo>
                    <a:pt x="4070" y="4117"/>
                  </a:moveTo>
                  <a:lnTo>
                    <a:pt x="4022" y="4099"/>
                  </a:lnTo>
                  <a:lnTo>
                    <a:pt x="4050" y="4049"/>
                  </a:lnTo>
                  <a:lnTo>
                    <a:pt x="4052" y="4082"/>
                  </a:lnTo>
                  <a:lnTo>
                    <a:pt x="4070" y="4117"/>
                  </a:lnTo>
                  <a:lnTo>
                    <a:pt x="4070" y="4117"/>
                  </a:lnTo>
                  <a:close/>
                  <a:moveTo>
                    <a:pt x="1958" y="0"/>
                  </a:moveTo>
                  <a:lnTo>
                    <a:pt x="1971" y="26"/>
                  </a:lnTo>
                  <a:lnTo>
                    <a:pt x="1953" y="46"/>
                  </a:lnTo>
                  <a:lnTo>
                    <a:pt x="1926" y="37"/>
                  </a:lnTo>
                  <a:lnTo>
                    <a:pt x="1926" y="4"/>
                  </a:lnTo>
                  <a:lnTo>
                    <a:pt x="1958" y="0"/>
                  </a:lnTo>
                  <a:lnTo>
                    <a:pt x="1958" y="0"/>
                  </a:lnTo>
                  <a:close/>
                  <a:moveTo>
                    <a:pt x="1926" y="196"/>
                  </a:moveTo>
                  <a:lnTo>
                    <a:pt x="1936" y="215"/>
                  </a:lnTo>
                  <a:lnTo>
                    <a:pt x="1898" y="233"/>
                  </a:lnTo>
                  <a:lnTo>
                    <a:pt x="1870" y="198"/>
                  </a:lnTo>
                  <a:lnTo>
                    <a:pt x="1904" y="165"/>
                  </a:lnTo>
                  <a:lnTo>
                    <a:pt x="1926" y="196"/>
                  </a:lnTo>
                  <a:lnTo>
                    <a:pt x="1926" y="196"/>
                  </a:lnTo>
                  <a:close/>
                  <a:moveTo>
                    <a:pt x="816" y="2308"/>
                  </a:moveTo>
                  <a:lnTo>
                    <a:pt x="806" y="2338"/>
                  </a:lnTo>
                  <a:lnTo>
                    <a:pt x="768" y="2347"/>
                  </a:lnTo>
                  <a:lnTo>
                    <a:pt x="749" y="2319"/>
                  </a:lnTo>
                  <a:lnTo>
                    <a:pt x="723" y="2331"/>
                  </a:lnTo>
                  <a:lnTo>
                    <a:pt x="736" y="2347"/>
                  </a:lnTo>
                  <a:lnTo>
                    <a:pt x="718" y="2345"/>
                  </a:lnTo>
                  <a:lnTo>
                    <a:pt x="704" y="2385"/>
                  </a:lnTo>
                  <a:lnTo>
                    <a:pt x="688" y="2376"/>
                  </a:lnTo>
                  <a:lnTo>
                    <a:pt x="652" y="2406"/>
                  </a:lnTo>
                  <a:lnTo>
                    <a:pt x="607" y="2378"/>
                  </a:lnTo>
                  <a:lnTo>
                    <a:pt x="592" y="2413"/>
                  </a:lnTo>
                  <a:lnTo>
                    <a:pt x="602" y="2361"/>
                  </a:lnTo>
                  <a:lnTo>
                    <a:pt x="652" y="2308"/>
                  </a:lnTo>
                  <a:lnTo>
                    <a:pt x="762" y="2286"/>
                  </a:lnTo>
                  <a:lnTo>
                    <a:pt x="816" y="2308"/>
                  </a:lnTo>
                  <a:lnTo>
                    <a:pt x="816" y="2308"/>
                  </a:lnTo>
                  <a:close/>
                  <a:moveTo>
                    <a:pt x="739" y="2531"/>
                  </a:moveTo>
                  <a:lnTo>
                    <a:pt x="741" y="2555"/>
                  </a:lnTo>
                  <a:lnTo>
                    <a:pt x="687" y="2567"/>
                  </a:lnTo>
                  <a:lnTo>
                    <a:pt x="716" y="2509"/>
                  </a:lnTo>
                  <a:lnTo>
                    <a:pt x="739" y="2531"/>
                  </a:lnTo>
                  <a:lnTo>
                    <a:pt x="739" y="2531"/>
                  </a:lnTo>
                  <a:close/>
                </a:path>
              </a:pathLst>
            </a:custGeom>
            <a:solidFill>
              <a:srgbClr val="9B59B6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AD6012ED-43ED-B62C-5424-196E21033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2988" y="3808413"/>
              <a:ext cx="2303463" cy="1890713"/>
            </a:xfrm>
            <a:custGeom>
              <a:avLst/>
              <a:gdLst>
                <a:gd name="T0" fmla="*/ 4317 w 4353"/>
                <a:gd name="T1" fmla="*/ 453 h 3573"/>
                <a:gd name="T2" fmla="*/ 4154 w 4353"/>
                <a:gd name="T3" fmla="*/ 803 h 3573"/>
                <a:gd name="T4" fmla="*/ 3931 w 4353"/>
                <a:gd name="T5" fmla="*/ 1417 h 3573"/>
                <a:gd name="T6" fmla="*/ 3745 w 4353"/>
                <a:gd name="T7" fmla="*/ 1764 h 3573"/>
                <a:gd name="T8" fmla="*/ 3627 w 4353"/>
                <a:gd name="T9" fmla="*/ 1847 h 3573"/>
                <a:gd name="T10" fmla="*/ 3612 w 4353"/>
                <a:gd name="T11" fmla="*/ 1871 h 3573"/>
                <a:gd name="T12" fmla="*/ 3367 w 4353"/>
                <a:gd name="T13" fmla="*/ 2052 h 3573"/>
                <a:gd name="T14" fmla="*/ 3359 w 4353"/>
                <a:gd name="T15" fmla="*/ 2063 h 3573"/>
                <a:gd name="T16" fmla="*/ 3257 w 4353"/>
                <a:gd name="T17" fmla="*/ 2145 h 3573"/>
                <a:gd name="T18" fmla="*/ 3294 w 4353"/>
                <a:gd name="T19" fmla="*/ 2155 h 3573"/>
                <a:gd name="T20" fmla="*/ 3243 w 4353"/>
                <a:gd name="T21" fmla="*/ 2297 h 3573"/>
                <a:gd name="T22" fmla="*/ 3234 w 4353"/>
                <a:gd name="T23" fmla="*/ 2310 h 3573"/>
                <a:gd name="T24" fmla="*/ 3071 w 4353"/>
                <a:gd name="T25" fmla="*/ 2484 h 3573"/>
                <a:gd name="T26" fmla="*/ 3055 w 4353"/>
                <a:gd name="T27" fmla="*/ 2688 h 3573"/>
                <a:gd name="T28" fmla="*/ 3010 w 4353"/>
                <a:gd name="T29" fmla="*/ 2662 h 3573"/>
                <a:gd name="T30" fmla="*/ 2846 w 4353"/>
                <a:gd name="T31" fmla="*/ 2908 h 3573"/>
                <a:gd name="T32" fmla="*/ 2793 w 4353"/>
                <a:gd name="T33" fmla="*/ 2970 h 3573"/>
                <a:gd name="T34" fmla="*/ 2761 w 4353"/>
                <a:gd name="T35" fmla="*/ 3037 h 3573"/>
                <a:gd name="T36" fmla="*/ 2675 w 4353"/>
                <a:gd name="T37" fmla="*/ 3315 h 3573"/>
                <a:gd name="T38" fmla="*/ 2678 w 4353"/>
                <a:gd name="T39" fmla="*/ 3439 h 3573"/>
                <a:gd name="T40" fmla="*/ 2651 w 4353"/>
                <a:gd name="T41" fmla="*/ 3573 h 3573"/>
                <a:gd name="T42" fmla="*/ 2124 w 4353"/>
                <a:gd name="T43" fmla="*/ 3077 h 3573"/>
                <a:gd name="T44" fmla="*/ 2036 w 4353"/>
                <a:gd name="T45" fmla="*/ 2885 h 3573"/>
                <a:gd name="T46" fmla="*/ 1931 w 4353"/>
                <a:gd name="T47" fmla="*/ 2887 h 3573"/>
                <a:gd name="T48" fmla="*/ 1832 w 4353"/>
                <a:gd name="T49" fmla="*/ 2948 h 3573"/>
                <a:gd name="T50" fmla="*/ 1822 w 4353"/>
                <a:gd name="T51" fmla="*/ 2923 h 3573"/>
                <a:gd name="T52" fmla="*/ 1640 w 4353"/>
                <a:gd name="T53" fmla="*/ 2853 h 3573"/>
                <a:gd name="T54" fmla="*/ 1484 w 4353"/>
                <a:gd name="T55" fmla="*/ 2831 h 3573"/>
                <a:gd name="T56" fmla="*/ 1199 w 4353"/>
                <a:gd name="T57" fmla="*/ 2763 h 3573"/>
                <a:gd name="T58" fmla="*/ 1106 w 4353"/>
                <a:gd name="T59" fmla="*/ 2856 h 3573"/>
                <a:gd name="T60" fmla="*/ 927 w 4353"/>
                <a:gd name="T61" fmla="*/ 2627 h 3573"/>
                <a:gd name="T62" fmla="*/ 713 w 4353"/>
                <a:gd name="T63" fmla="*/ 2421 h 3573"/>
                <a:gd name="T64" fmla="*/ 575 w 4353"/>
                <a:gd name="T65" fmla="*/ 2245 h 3573"/>
                <a:gd name="T66" fmla="*/ 467 w 4353"/>
                <a:gd name="T67" fmla="*/ 2270 h 3573"/>
                <a:gd name="T68" fmla="*/ 331 w 4353"/>
                <a:gd name="T69" fmla="*/ 2006 h 3573"/>
                <a:gd name="T70" fmla="*/ 0 w 4353"/>
                <a:gd name="T71" fmla="*/ 1943 h 3573"/>
                <a:gd name="T72" fmla="*/ 2782 w 4353"/>
                <a:gd name="T73" fmla="*/ 271 h 3573"/>
                <a:gd name="T74" fmla="*/ 2974 w 4353"/>
                <a:gd name="T75" fmla="*/ 134 h 3573"/>
                <a:gd name="T76" fmla="*/ 3247 w 4353"/>
                <a:gd name="T77" fmla="*/ 153 h 3573"/>
                <a:gd name="T78" fmla="*/ 3482 w 4353"/>
                <a:gd name="T79" fmla="*/ 267 h 3573"/>
                <a:gd name="T80" fmla="*/ 3566 w 4353"/>
                <a:gd name="T81" fmla="*/ 450 h 3573"/>
                <a:gd name="T82" fmla="*/ 3724 w 4353"/>
                <a:gd name="T83" fmla="*/ 397 h 3573"/>
                <a:gd name="T84" fmla="*/ 3821 w 4353"/>
                <a:gd name="T85" fmla="*/ 306 h 3573"/>
                <a:gd name="T86" fmla="*/ 3988 w 4353"/>
                <a:gd name="T87" fmla="*/ 159 h 3573"/>
                <a:gd name="T88" fmla="*/ 4069 w 4353"/>
                <a:gd name="T89" fmla="*/ 211 h 3573"/>
                <a:gd name="T90" fmla="*/ 4276 w 4353"/>
                <a:gd name="T91" fmla="*/ 203 h 3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53" h="3573">
                  <a:moveTo>
                    <a:pt x="4332" y="173"/>
                  </a:moveTo>
                  <a:lnTo>
                    <a:pt x="4353" y="222"/>
                  </a:lnTo>
                  <a:lnTo>
                    <a:pt x="4317" y="453"/>
                  </a:lnTo>
                  <a:lnTo>
                    <a:pt x="4267" y="496"/>
                  </a:lnTo>
                  <a:lnTo>
                    <a:pt x="4207" y="597"/>
                  </a:lnTo>
                  <a:lnTo>
                    <a:pt x="4154" y="803"/>
                  </a:lnTo>
                  <a:lnTo>
                    <a:pt x="3997" y="1133"/>
                  </a:lnTo>
                  <a:lnTo>
                    <a:pt x="4017" y="1214"/>
                  </a:lnTo>
                  <a:lnTo>
                    <a:pt x="3931" y="1417"/>
                  </a:lnTo>
                  <a:lnTo>
                    <a:pt x="3849" y="1546"/>
                  </a:lnTo>
                  <a:lnTo>
                    <a:pt x="3772" y="1613"/>
                  </a:lnTo>
                  <a:lnTo>
                    <a:pt x="3745" y="1764"/>
                  </a:lnTo>
                  <a:lnTo>
                    <a:pt x="3660" y="1797"/>
                  </a:lnTo>
                  <a:lnTo>
                    <a:pt x="3621" y="1827"/>
                  </a:lnTo>
                  <a:lnTo>
                    <a:pt x="3627" y="1847"/>
                  </a:lnTo>
                  <a:lnTo>
                    <a:pt x="3576" y="1838"/>
                  </a:lnTo>
                  <a:lnTo>
                    <a:pt x="3616" y="1854"/>
                  </a:lnTo>
                  <a:lnTo>
                    <a:pt x="3612" y="1871"/>
                  </a:lnTo>
                  <a:lnTo>
                    <a:pt x="3482" y="1899"/>
                  </a:lnTo>
                  <a:lnTo>
                    <a:pt x="3386" y="2041"/>
                  </a:lnTo>
                  <a:lnTo>
                    <a:pt x="3367" y="2052"/>
                  </a:lnTo>
                  <a:lnTo>
                    <a:pt x="3369" y="2026"/>
                  </a:lnTo>
                  <a:lnTo>
                    <a:pt x="3348" y="2039"/>
                  </a:lnTo>
                  <a:lnTo>
                    <a:pt x="3359" y="2063"/>
                  </a:lnTo>
                  <a:lnTo>
                    <a:pt x="3327" y="2125"/>
                  </a:lnTo>
                  <a:lnTo>
                    <a:pt x="3264" y="2117"/>
                  </a:lnTo>
                  <a:lnTo>
                    <a:pt x="3257" y="2145"/>
                  </a:lnTo>
                  <a:lnTo>
                    <a:pt x="3283" y="2133"/>
                  </a:lnTo>
                  <a:lnTo>
                    <a:pt x="3278" y="2165"/>
                  </a:lnTo>
                  <a:lnTo>
                    <a:pt x="3294" y="2155"/>
                  </a:lnTo>
                  <a:lnTo>
                    <a:pt x="3251" y="2241"/>
                  </a:lnTo>
                  <a:lnTo>
                    <a:pt x="3255" y="2280"/>
                  </a:lnTo>
                  <a:lnTo>
                    <a:pt x="3243" y="2297"/>
                  </a:lnTo>
                  <a:lnTo>
                    <a:pt x="3230" y="2279"/>
                  </a:lnTo>
                  <a:lnTo>
                    <a:pt x="3193" y="2295"/>
                  </a:lnTo>
                  <a:lnTo>
                    <a:pt x="3234" y="2310"/>
                  </a:lnTo>
                  <a:lnTo>
                    <a:pt x="3140" y="2383"/>
                  </a:lnTo>
                  <a:lnTo>
                    <a:pt x="3111" y="2466"/>
                  </a:lnTo>
                  <a:lnTo>
                    <a:pt x="3071" y="2484"/>
                  </a:lnTo>
                  <a:lnTo>
                    <a:pt x="3103" y="2510"/>
                  </a:lnTo>
                  <a:lnTo>
                    <a:pt x="3029" y="2605"/>
                  </a:lnTo>
                  <a:lnTo>
                    <a:pt x="3055" y="2688"/>
                  </a:lnTo>
                  <a:lnTo>
                    <a:pt x="3040" y="2699"/>
                  </a:lnTo>
                  <a:lnTo>
                    <a:pt x="3040" y="2662"/>
                  </a:lnTo>
                  <a:lnTo>
                    <a:pt x="3010" y="2662"/>
                  </a:lnTo>
                  <a:lnTo>
                    <a:pt x="3009" y="2699"/>
                  </a:lnTo>
                  <a:lnTo>
                    <a:pt x="2935" y="2753"/>
                  </a:lnTo>
                  <a:lnTo>
                    <a:pt x="2846" y="2908"/>
                  </a:lnTo>
                  <a:lnTo>
                    <a:pt x="2815" y="2906"/>
                  </a:lnTo>
                  <a:lnTo>
                    <a:pt x="2825" y="2948"/>
                  </a:lnTo>
                  <a:lnTo>
                    <a:pt x="2793" y="2970"/>
                  </a:lnTo>
                  <a:lnTo>
                    <a:pt x="2785" y="3032"/>
                  </a:lnTo>
                  <a:lnTo>
                    <a:pt x="2771" y="3025"/>
                  </a:lnTo>
                  <a:lnTo>
                    <a:pt x="2761" y="3037"/>
                  </a:lnTo>
                  <a:lnTo>
                    <a:pt x="2780" y="3052"/>
                  </a:lnTo>
                  <a:lnTo>
                    <a:pt x="2768" y="3129"/>
                  </a:lnTo>
                  <a:lnTo>
                    <a:pt x="2675" y="3315"/>
                  </a:lnTo>
                  <a:lnTo>
                    <a:pt x="2666" y="3403"/>
                  </a:lnTo>
                  <a:lnTo>
                    <a:pt x="2644" y="3413"/>
                  </a:lnTo>
                  <a:lnTo>
                    <a:pt x="2678" y="3439"/>
                  </a:lnTo>
                  <a:lnTo>
                    <a:pt x="2689" y="3487"/>
                  </a:lnTo>
                  <a:lnTo>
                    <a:pt x="2657" y="3487"/>
                  </a:lnTo>
                  <a:lnTo>
                    <a:pt x="2651" y="3573"/>
                  </a:lnTo>
                  <a:lnTo>
                    <a:pt x="2121" y="3224"/>
                  </a:lnTo>
                  <a:lnTo>
                    <a:pt x="2159" y="3162"/>
                  </a:lnTo>
                  <a:lnTo>
                    <a:pt x="2124" y="3077"/>
                  </a:lnTo>
                  <a:lnTo>
                    <a:pt x="2119" y="2941"/>
                  </a:lnTo>
                  <a:lnTo>
                    <a:pt x="2094" y="2917"/>
                  </a:lnTo>
                  <a:lnTo>
                    <a:pt x="2036" y="2885"/>
                  </a:lnTo>
                  <a:lnTo>
                    <a:pt x="1985" y="2901"/>
                  </a:lnTo>
                  <a:lnTo>
                    <a:pt x="1965" y="2878"/>
                  </a:lnTo>
                  <a:lnTo>
                    <a:pt x="1931" y="2887"/>
                  </a:lnTo>
                  <a:lnTo>
                    <a:pt x="1915" y="2922"/>
                  </a:lnTo>
                  <a:lnTo>
                    <a:pt x="1852" y="2901"/>
                  </a:lnTo>
                  <a:lnTo>
                    <a:pt x="1832" y="2948"/>
                  </a:lnTo>
                  <a:lnTo>
                    <a:pt x="1863" y="2972"/>
                  </a:lnTo>
                  <a:lnTo>
                    <a:pt x="1834" y="2976"/>
                  </a:lnTo>
                  <a:lnTo>
                    <a:pt x="1822" y="2923"/>
                  </a:lnTo>
                  <a:lnTo>
                    <a:pt x="1761" y="2912"/>
                  </a:lnTo>
                  <a:lnTo>
                    <a:pt x="1694" y="2866"/>
                  </a:lnTo>
                  <a:lnTo>
                    <a:pt x="1640" y="2853"/>
                  </a:lnTo>
                  <a:lnTo>
                    <a:pt x="1619" y="2877"/>
                  </a:lnTo>
                  <a:lnTo>
                    <a:pt x="1566" y="2873"/>
                  </a:lnTo>
                  <a:lnTo>
                    <a:pt x="1484" y="2831"/>
                  </a:lnTo>
                  <a:lnTo>
                    <a:pt x="1436" y="2831"/>
                  </a:lnTo>
                  <a:lnTo>
                    <a:pt x="1351" y="2763"/>
                  </a:lnTo>
                  <a:lnTo>
                    <a:pt x="1199" y="2763"/>
                  </a:lnTo>
                  <a:lnTo>
                    <a:pt x="1170" y="2813"/>
                  </a:lnTo>
                  <a:lnTo>
                    <a:pt x="1180" y="2849"/>
                  </a:lnTo>
                  <a:lnTo>
                    <a:pt x="1106" y="2856"/>
                  </a:lnTo>
                  <a:lnTo>
                    <a:pt x="1022" y="2776"/>
                  </a:lnTo>
                  <a:lnTo>
                    <a:pt x="998" y="2707"/>
                  </a:lnTo>
                  <a:lnTo>
                    <a:pt x="927" y="2627"/>
                  </a:lnTo>
                  <a:lnTo>
                    <a:pt x="774" y="2523"/>
                  </a:lnTo>
                  <a:lnTo>
                    <a:pt x="775" y="2483"/>
                  </a:lnTo>
                  <a:lnTo>
                    <a:pt x="713" y="2421"/>
                  </a:lnTo>
                  <a:lnTo>
                    <a:pt x="713" y="2296"/>
                  </a:lnTo>
                  <a:lnTo>
                    <a:pt x="656" y="2259"/>
                  </a:lnTo>
                  <a:lnTo>
                    <a:pt x="575" y="2245"/>
                  </a:lnTo>
                  <a:lnTo>
                    <a:pt x="549" y="2205"/>
                  </a:lnTo>
                  <a:lnTo>
                    <a:pt x="496" y="2280"/>
                  </a:lnTo>
                  <a:lnTo>
                    <a:pt x="467" y="2270"/>
                  </a:lnTo>
                  <a:lnTo>
                    <a:pt x="424" y="2174"/>
                  </a:lnTo>
                  <a:lnTo>
                    <a:pt x="434" y="2100"/>
                  </a:lnTo>
                  <a:lnTo>
                    <a:pt x="331" y="2006"/>
                  </a:lnTo>
                  <a:lnTo>
                    <a:pt x="222" y="1994"/>
                  </a:lnTo>
                  <a:lnTo>
                    <a:pt x="167" y="2032"/>
                  </a:lnTo>
                  <a:lnTo>
                    <a:pt x="0" y="1943"/>
                  </a:lnTo>
                  <a:lnTo>
                    <a:pt x="137" y="0"/>
                  </a:lnTo>
                  <a:lnTo>
                    <a:pt x="1429" y="112"/>
                  </a:lnTo>
                  <a:lnTo>
                    <a:pt x="2782" y="271"/>
                  </a:lnTo>
                  <a:lnTo>
                    <a:pt x="2831" y="219"/>
                  </a:lnTo>
                  <a:lnTo>
                    <a:pt x="2946" y="168"/>
                  </a:lnTo>
                  <a:lnTo>
                    <a:pt x="2974" y="134"/>
                  </a:lnTo>
                  <a:lnTo>
                    <a:pt x="3010" y="132"/>
                  </a:lnTo>
                  <a:lnTo>
                    <a:pt x="3044" y="162"/>
                  </a:lnTo>
                  <a:lnTo>
                    <a:pt x="3247" y="153"/>
                  </a:lnTo>
                  <a:lnTo>
                    <a:pt x="3289" y="203"/>
                  </a:lnTo>
                  <a:lnTo>
                    <a:pt x="3404" y="216"/>
                  </a:lnTo>
                  <a:lnTo>
                    <a:pt x="3482" y="267"/>
                  </a:lnTo>
                  <a:lnTo>
                    <a:pt x="3482" y="302"/>
                  </a:lnTo>
                  <a:lnTo>
                    <a:pt x="3551" y="351"/>
                  </a:lnTo>
                  <a:lnTo>
                    <a:pt x="3566" y="450"/>
                  </a:lnTo>
                  <a:lnTo>
                    <a:pt x="3641" y="376"/>
                  </a:lnTo>
                  <a:lnTo>
                    <a:pt x="3697" y="358"/>
                  </a:lnTo>
                  <a:lnTo>
                    <a:pt x="3724" y="397"/>
                  </a:lnTo>
                  <a:lnTo>
                    <a:pt x="3740" y="378"/>
                  </a:lnTo>
                  <a:lnTo>
                    <a:pt x="3791" y="380"/>
                  </a:lnTo>
                  <a:lnTo>
                    <a:pt x="3821" y="306"/>
                  </a:lnTo>
                  <a:lnTo>
                    <a:pt x="3798" y="238"/>
                  </a:lnTo>
                  <a:lnTo>
                    <a:pt x="3948" y="193"/>
                  </a:lnTo>
                  <a:lnTo>
                    <a:pt x="3988" y="159"/>
                  </a:lnTo>
                  <a:lnTo>
                    <a:pt x="4008" y="190"/>
                  </a:lnTo>
                  <a:lnTo>
                    <a:pt x="4029" y="179"/>
                  </a:lnTo>
                  <a:lnTo>
                    <a:pt x="4069" y="211"/>
                  </a:lnTo>
                  <a:lnTo>
                    <a:pt x="4186" y="228"/>
                  </a:lnTo>
                  <a:lnTo>
                    <a:pt x="4222" y="197"/>
                  </a:lnTo>
                  <a:lnTo>
                    <a:pt x="4276" y="203"/>
                  </a:lnTo>
                  <a:lnTo>
                    <a:pt x="4332" y="173"/>
                  </a:lnTo>
                  <a:lnTo>
                    <a:pt x="4332" y="173"/>
                  </a:lnTo>
                  <a:close/>
                </a:path>
              </a:pathLst>
            </a:custGeom>
            <a:solidFill>
              <a:srgbClr val="3498DB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AEA6FBE3-9CF5-7BBD-BD03-77D419F414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9488" y="4829175"/>
              <a:ext cx="1466850" cy="1125538"/>
            </a:xfrm>
            <a:custGeom>
              <a:avLst/>
              <a:gdLst>
                <a:gd name="T0" fmla="*/ 2709 w 2771"/>
                <a:gd name="T1" fmla="*/ 1654 h 2126"/>
                <a:gd name="T2" fmla="*/ 2693 w 2771"/>
                <a:gd name="T3" fmla="*/ 1636 h 2126"/>
                <a:gd name="T4" fmla="*/ 2672 w 2771"/>
                <a:gd name="T5" fmla="*/ 1700 h 2126"/>
                <a:gd name="T6" fmla="*/ 2247 w 2771"/>
                <a:gd name="T7" fmla="*/ 1695 h 2126"/>
                <a:gd name="T8" fmla="*/ 1765 w 2771"/>
                <a:gd name="T9" fmla="*/ 1967 h 2126"/>
                <a:gd name="T10" fmla="*/ 1561 w 2771"/>
                <a:gd name="T11" fmla="*/ 1972 h 2126"/>
                <a:gd name="T12" fmla="*/ 1648 w 2771"/>
                <a:gd name="T13" fmla="*/ 2002 h 2126"/>
                <a:gd name="T14" fmla="*/ 1638 w 2771"/>
                <a:gd name="T15" fmla="*/ 2098 h 2126"/>
                <a:gd name="T16" fmla="*/ 1556 w 2771"/>
                <a:gd name="T17" fmla="*/ 2013 h 2126"/>
                <a:gd name="T18" fmla="*/ 1476 w 2771"/>
                <a:gd name="T19" fmla="*/ 2020 h 2126"/>
                <a:gd name="T20" fmla="*/ 1464 w 2771"/>
                <a:gd name="T21" fmla="*/ 1939 h 2126"/>
                <a:gd name="T22" fmla="*/ 1387 w 2771"/>
                <a:gd name="T23" fmla="*/ 1923 h 2126"/>
                <a:gd name="T24" fmla="*/ 1325 w 2771"/>
                <a:gd name="T25" fmla="*/ 1861 h 2126"/>
                <a:gd name="T26" fmla="*/ 1386 w 2771"/>
                <a:gd name="T27" fmla="*/ 1809 h 2126"/>
                <a:gd name="T28" fmla="*/ 1301 w 2771"/>
                <a:gd name="T29" fmla="*/ 1745 h 2126"/>
                <a:gd name="T30" fmla="*/ 1252 w 2771"/>
                <a:gd name="T31" fmla="*/ 1804 h 2126"/>
                <a:gd name="T32" fmla="*/ 1122 w 2771"/>
                <a:gd name="T33" fmla="*/ 1763 h 2126"/>
                <a:gd name="T34" fmla="*/ 1215 w 2771"/>
                <a:gd name="T35" fmla="*/ 1777 h 2126"/>
                <a:gd name="T36" fmla="*/ 1265 w 2771"/>
                <a:gd name="T37" fmla="*/ 1670 h 2126"/>
                <a:gd name="T38" fmla="*/ 1082 w 2771"/>
                <a:gd name="T39" fmla="*/ 1673 h 2126"/>
                <a:gd name="T40" fmla="*/ 1082 w 2771"/>
                <a:gd name="T41" fmla="*/ 1699 h 2126"/>
                <a:gd name="T42" fmla="*/ 1117 w 2771"/>
                <a:gd name="T43" fmla="*/ 1744 h 2126"/>
                <a:gd name="T44" fmla="*/ 758 w 2771"/>
                <a:gd name="T45" fmla="*/ 1931 h 2126"/>
                <a:gd name="T46" fmla="*/ 458 w 2771"/>
                <a:gd name="T47" fmla="*/ 1718 h 2126"/>
                <a:gd name="T48" fmla="*/ 293 w 2771"/>
                <a:gd name="T49" fmla="*/ 1670 h 2126"/>
                <a:gd name="T50" fmla="*/ 196 w 2771"/>
                <a:gd name="T51" fmla="*/ 1673 h 2126"/>
                <a:gd name="T52" fmla="*/ 170 w 2771"/>
                <a:gd name="T53" fmla="*/ 1722 h 2126"/>
                <a:gd name="T54" fmla="*/ 122 w 2771"/>
                <a:gd name="T55" fmla="*/ 1703 h 2126"/>
                <a:gd name="T56" fmla="*/ 0 w 2771"/>
                <a:gd name="T57" fmla="*/ 1563 h 2126"/>
                <a:gd name="T58" fmla="*/ 120 w 2771"/>
                <a:gd name="T59" fmla="*/ 14 h 2126"/>
                <a:gd name="T60" fmla="*/ 342 w 2771"/>
                <a:gd name="T61" fmla="*/ 65 h 2126"/>
                <a:gd name="T62" fmla="*/ 554 w 2771"/>
                <a:gd name="T63" fmla="*/ 171 h 2126"/>
                <a:gd name="T64" fmla="*/ 587 w 2771"/>
                <a:gd name="T65" fmla="*/ 341 h 2126"/>
                <a:gd name="T66" fmla="*/ 669 w 2771"/>
                <a:gd name="T67" fmla="*/ 276 h 2126"/>
                <a:gd name="T68" fmla="*/ 776 w 2771"/>
                <a:gd name="T69" fmla="*/ 330 h 2126"/>
                <a:gd name="T70" fmla="*/ 833 w 2771"/>
                <a:gd name="T71" fmla="*/ 492 h 2126"/>
                <a:gd name="T72" fmla="*/ 894 w 2771"/>
                <a:gd name="T73" fmla="*/ 594 h 2126"/>
                <a:gd name="T74" fmla="*/ 1118 w 2771"/>
                <a:gd name="T75" fmla="*/ 778 h 2126"/>
                <a:gd name="T76" fmla="*/ 1226 w 2771"/>
                <a:gd name="T77" fmla="*/ 927 h 2126"/>
                <a:gd name="T78" fmla="*/ 1290 w 2771"/>
                <a:gd name="T79" fmla="*/ 884 h 2126"/>
                <a:gd name="T80" fmla="*/ 1471 w 2771"/>
                <a:gd name="T81" fmla="*/ 834 h 2126"/>
                <a:gd name="T82" fmla="*/ 1604 w 2771"/>
                <a:gd name="T83" fmla="*/ 902 h 2126"/>
                <a:gd name="T84" fmla="*/ 1739 w 2771"/>
                <a:gd name="T85" fmla="*/ 948 h 2126"/>
                <a:gd name="T86" fmla="*/ 1814 w 2771"/>
                <a:gd name="T87" fmla="*/ 937 h 2126"/>
                <a:gd name="T88" fmla="*/ 1942 w 2771"/>
                <a:gd name="T89" fmla="*/ 994 h 2126"/>
                <a:gd name="T90" fmla="*/ 1983 w 2771"/>
                <a:gd name="T91" fmla="*/ 1043 h 2126"/>
                <a:gd name="T92" fmla="*/ 1972 w 2771"/>
                <a:gd name="T93" fmla="*/ 972 h 2126"/>
                <a:gd name="T94" fmla="*/ 2051 w 2771"/>
                <a:gd name="T95" fmla="*/ 958 h 2126"/>
                <a:gd name="T96" fmla="*/ 2105 w 2771"/>
                <a:gd name="T97" fmla="*/ 972 h 2126"/>
                <a:gd name="T98" fmla="*/ 2214 w 2771"/>
                <a:gd name="T99" fmla="*/ 988 h 2126"/>
                <a:gd name="T100" fmla="*/ 2244 w 2771"/>
                <a:gd name="T101" fmla="*/ 1148 h 2126"/>
                <a:gd name="T102" fmla="*/ 2241 w 2771"/>
                <a:gd name="T103" fmla="*/ 1295 h 2126"/>
                <a:gd name="T104" fmla="*/ 2771 w 2771"/>
                <a:gd name="T105" fmla="*/ 1644 h 2126"/>
                <a:gd name="T106" fmla="*/ 1667 w 2771"/>
                <a:gd name="T107" fmla="*/ 1999 h 2126"/>
                <a:gd name="T108" fmla="*/ 1688 w 2771"/>
                <a:gd name="T109" fmla="*/ 1983 h 2126"/>
                <a:gd name="T110" fmla="*/ 1695 w 2771"/>
                <a:gd name="T111" fmla="*/ 1986 h 2126"/>
                <a:gd name="T112" fmla="*/ 1367 w 2771"/>
                <a:gd name="T113" fmla="*/ 1802 h 2126"/>
                <a:gd name="T114" fmla="*/ 1302 w 2771"/>
                <a:gd name="T115" fmla="*/ 1808 h 2126"/>
                <a:gd name="T116" fmla="*/ 1355 w 2771"/>
                <a:gd name="T117" fmla="*/ 1781 h 2126"/>
                <a:gd name="T118" fmla="*/ 1315 w 2771"/>
                <a:gd name="T119" fmla="*/ 1849 h 2126"/>
                <a:gd name="T120" fmla="*/ 1317 w 2771"/>
                <a:gd name="T121" fmla="*/ 1874 h 2126"/>
                <a:gd name="T122" fmla="*/ 1300 w 2771"/>
                <a:gd name="T123" fmla="*/ 1826 h 2126"/>
                <a:gd name="T124" fmla="*/ 1315 w 2771"/>
                <a:gd name="T125" fmla="*/ 1849 h 2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71" h="2126">
                  <a:moveTo>
                    <a:pt x="2771" y="1644"/>
                  </a:moveTo>
                  <a:lnTo>
                    <a:pt x="2709" y="1654"/>
                  </a:lnTo>
                  <a:lnTo>
                    <a:pt x="2717" y="1638"/>
                  </a:lnTo>
                  <a:lnTo>
                    <a:pt x="2693" y="1636"/>
                  </a:lnTo>
                  <a:lnTo>
                    <a:pt x="2706" y="1664"/>
                  </a:lnTo>
                  <a:lnTo>
                    <a:pt x="2672" y="1700"/>
                  </a:lnTo>
                  <a:lnTo>
                    <a:pt x="2610" y="1728"/>
                  </a:lnTo>
                  <a:lnTo>
                    <a:pt x="2247" y="1695"/>
                  </a:lnTo>
                  <a:lnTo>
                    <a:pt x="2073" y="1735"/>
                  </a:lnTo>
                  <a:lnTo>
                    <a:pt x="1765" y="1967"/>
                  </a:lnTo>
                  <a:lnTo>
                    <a:pt x="1575" y="1957"/>
                  </a:lnTo>
                  <a:lnTo>
                    <a:pt x="1561" y="1972"/>
                  </a:lnTo>
                  <a:lnTo>
                    <a:pt x="1586" y="2033"/>
                  </a:lnTo>
                  <a:lnTo>
                    <a:pt x="1648" y="2002"/>
                  </a:lnTo>
                  <a:lnTo>
                    <a:pt x="1627" y="2080"/>
                  </a:lnTo>
                  <a:lnTo>
                    <a:pt x="1638" y="2098"/>
                  </a:lnTo>
                  <a:lnTo>
                    <a:pt x="1609" y="2126"/>
                  </a:lnTo>
                  <a:lnTo>
                    <a:pt x="1556" y="2013"/>
                  </a:lnTo>
                  <a:lnTo>
                    <a:pt x="1530" y="1992"/>
                  </a:lnTo>
                  <a:lnTo>
                    <a:pt x="1476" y="2020"/>
                  </a:lnTo>
                  <a:lnTo>
                    <a:pt x="1436" y="1921"/>
                  </a:lnTo>
                  <a:lnTo>
                    <a:pt x="1464" y="1939"/>
                  </a:lnTo>
                  <a:lnTo>
                    <a:pt x="1452" y="1918"/>
                  </a:lnTo>
                  <a:lnTo>
                    <a:pt x="1387" y="1923"/>
                  </a:lnTo>
                  <a:lnTo>
                    <a:pt x="1366" y="1882"/>
                  </a:lnTo>
                  <a:lnTo>
                    <a:pt x="1325" y="1861"/>
                  </a:lnTo>
                  <a:lnTo>
                    <a:pt x="1345" y="1821"/>
                  </a:lnTo>
                  <a:lnTo>
                    <a:pt x="1386" y="1809"/>
                  </a:lnTo>
                  <a:lnTo>
                    <a:pt x="1366" y="1750"/>
                  </a:lnTo>
                  <a:lnTo>
                    <a:pt x="1301" y="1745"/>
                  </a:lnTo>
                  <a:lnTo>
                    <a:pt x="1287" y="1809"/>
                  </a:lnTo>
                  <a:lnTo>
                    <a:pt x="1252" y="1804"/>
                  </a:lnTo>
                  <a:lnTo>
                    <a:pt x="1197" y="1838"/>
                  </a:lnTo>
                  <a:lnTo>
                    <a:pt x="1122" y="1763"/>
                  </a:lnTo>
                  <a:lnTo>
                    <a:pt x="1158" y="1784"/>
                  </a:lnTo>
                  <a:lnTo>
                    <a:pt x="1215" y="1777"/>
                  </a:lnTo>
                  <a:lnTo>
                    <a:pt x="1262" y="1710"/>
                  </a:lnTo>
                  <a:lnTo>
                    <a:pt x="1265" y="1670"/>
                  </a:lnTo>
                  <a:lnTo>
                    <a:pt x="1218" y="1595"/>
                  </a:lnTo>
                  <a:lnTo>
                    <a:pt x="1082" y="1673"/>
                  </a:lnTo>
                  <a:lnTo>
                    <a:pt x="1038" y="1672"/>
                  </a:lnTo>
                  <a:lnTo>
                    <a:pt x="1082" y="1699"/>
                  </a:lnTo>
                  <a:lnTo>
                    <a:pt x="1138" y="1693"/>
                  </a:lnTo>
                  <a:lnTo>
                    <a:pt x="1117" y="1744"/>
                  </a:lnTo>
                  <a:lnTo>
                    <a:pt x="1039" y="1743"/>
                  </a:lnTo>
                  <a:lnTo>
                    <a:pt x="758" y="1931"/>
                  </a:lnTo>
                  <a:lnTo>
                    <a:pt x="546" y="1803"/>
                  </a:lnTo>
                  <a:lnTo>
                    <a:pt x="458" y="1718"/>
                  </a:lnTo>
                  <a:lnTo>
                    <a:pt x="359" y="1720"/>
                  </a:lnTo>
                  <a:lnTo>
                    <a:pt x="293" y="1670"/>
                  </a:lnTo>
                  <a:lnTo>
                    <a:pt x="238" y="1658"/>
                  </a:lnTo>
                  <a:lnTo>
                    <a:pt x="196" y="1673"/>
                  </a:lnTo>
                  <a:lnTo>
                    <a:pt x="200" y="1707"/>
                  </a:lnTo>
                  <a:lnTo>
                    <a:pt x="170" y="1722"/>
                  </a:lnTo>
                  <a:lnTo>
                    <a:pt x="149" y="1694"/>
                  </a:lnTo>
                  <a:lnTo>
                    <a:pt x="122" y="1703"/>
                  </a:lnTo>
                  <a:lnTo>
                    <a:pt x="119" y="1660"/>
                  </a:lnTo>
                  <a:lnTo>
                    <a:pt x="0" y="1563"/>
                  </a:lnTo>
                  <a:lnTo>
                    <a:pt x="110" y="0"/>
                  </a:lnTo>
                  <a:lnTo>
                    <a:pt x="120" y="14"/>
                  </a:lnTo>
                  <a:lnTo>
                    <a:pt x="287" y="103"/>
                  </a:lnTo>
                  <a:lnTo>
                    <a:pt x="342" y="65"/>
                  </a:lnTo>
                  <a:lnTo>
                    <a:pt x="451" y="77"/>
                  </a:lnTo>
                  <a:lnTo>
                    <a:pt x="554" y="171"/>
                  </a:lnTo>
                  <a:lnTo>
                    <a:pt x="544" y="245"/>
                  </a:lnTo>
                  <a:lnTo>
                    <a:pt x="587" y="341"/>
                  </a:lnTo>
                  <a:lnTo>
                    <a:pt x="616" y="351"/>
                  </a:lnTo>
                  <a:lnTo>
                    <a:pt x="669" y="276"/>
                  </a:lnTo>
                  <a:lnTo>
                    <a:pt x="695" y="316"/>
                  </a:lnTo>
                  <a:lnTo>
                    <a:pt x="776" y="330"/>
                  </a:lnTo>
                  <a:lnTo>
                    <a:pt x="833" y="367"/>
                  </a:lnTo>
                  <a:lnTo>
                    <a:pt x="833" y="492"/>
                  </a:lnTo>
                  <a:lnTo>
                    <a:pt x="895" y="554"/>
                  </a:lnTo>
                  <a:lnTo>
                    <a:pt x="894" y="594"/>
                  </a:lnTo>
                  <a:lnTo>
                    <a:pt x="1047" y="698"/>
                  </a:lnTo>
                  <a:lnTo>
                    <a:pt x="1118" y="778"/>
                  </a:lnTo>
                  <a:lnTo>
                    <a:pt x="1142" y="847"/>
                  </a:lnTo>
                  <a:lnTo>
                    <a:pt x="1226" y="927"/>
                  </a:lnTo>
                  <a:lnTo>
                    <a:pt x="1300" y="920"/>
                  </a:lnTo>
                  <a:lnTo>
                    <a:pt x="1290" y="884"/>
                  </a:lnTo>
                  <a:lnTo>
                    <a:pt x="1319" y="834"/>
                  </a:lnTo>
                  <a:lnTo>
                    <a:pt x="1471" y="834"/>
                  </a:lnTo>
                  <a:lnTo>
                    <a:pt x="1556" y="902"/>
                  </a:lnTo>
                  <a:lnTo>
                    <a:pt x="1604" y="902"/>
                  </a:lnTo>
                  <a:lnTo>
                    <a:pt x="1686" y="944"/>
                  </a:lnTo>
                  <a:lnTo>
                    <a:pt x="1739" y="948"/>
                  </a:lnTo>
                  <a:lnTo>
                    <a:pt x="1760" y="924"/>
                  </a:lnTo>
                  <a:lnTo>
                    <a:pt x="1814" y="937"/>
                  </a:lnTo>
                  <a:lnTo>
                    <a:pt x="1881" y="983"/>
                  </a:lnTo>
                  <a:lnTo>
                    <a:pt x="1942" y="994"/>
                  </a:lnTo>
                  <a:lnTo>
                    <a:pt x="1954" y="1047"/>
                  </a:lnTo>
                  <a:lnTo>
                    <a:pt x="1983" y="1043"/>
                  </a:lnTo>
                  <a:lnTo>
                    <a:pt x="1952" y="1019"/>
                  </a:lnTo>
                  <a:lnTo>
                    <a:pt x="1972" y="972"/>
                  </a:lnTo>
                  <a:lnTo>
                    <a:pt x="2035" y="993"/>
                  </a:lnTo>
                  <a:lnTo>
                    <a:pt x="2051" y="958"/>
                  </a:lnTo>
                  <a:lnTo>
                    <a:pt x="2085" y="949"/>
                  </a:lnTo>
                  <a:lnTo>
                    <a:pt x="2105" y="972"/>
                  </a:lnTo>
                  <a:lnTo>
                    <a:pt x="2156" y="956"/>
                  </a:lnTo>
                  <a:lnTo>
                    <a:pt x="2214" y="988"/>
                  </a:lnTo>
                  <a:lnTo>
                    <a:pt x="2239" y="1012"/>
                  </a:lnTo>
                  <a:lnTo>
                    <a:pt x="2244" y="1148"/>
                  </a:lnTo>
                  <a:lnTo>
                    <a:pt x="2279" y="1233"/>
                  </a:lnTo>
                  <a:lnTo>
                    <a:pt x="2241" y="1295"/>
                  </a:lnTo>
                  <a:lnTo>
                    <a:pt x="2771" y="1644"/>
                  </a:lnTo>
                  <a:lnTo>
                    <a:pt x="2771" y="1644"/>
                  </a:lnTo>
                  <a:close/>
                  <a:moveTo>
                    <a:pt x="1695" y="1986"/>
                  </a:moveTo>
                  <a:lnTo>
                    <a:pt x="1667" y="1999"/>
                  </a:lnTo>
                  <a:lnTo>
                    <a:pt x="1649" y="1978"/>
                  </a:lnTo>
                  <a:lnTo>
                    <a:pt x="1688" y="1983"/>
                  </a:lnTo>
                  <a:lnTo>
                    <a:pt x="1695" y="1986"/>
                  </a:lnTo>
                  <a:lnTo>
                    <a:pt x="1695" y="1986"/>
                  </a:lnTo>
                  <a:close/>
                  <a:moveTo>
                    <a:pt x="1355" y="1781"/>
                  </a:moveTo>
                  <a:lnTo>
                    <a:pt x="1367" y="1802"/>
                  </a:lnTo>
                  <a:lnTo>
                    <a:pt x="1324" y="1819"/>
                  </a:lnTo>
                  <a:lnTo>
                    <a:pt x="1302" y="1808"/>
                  </a:lnTo>
                  <a:lnTo>
                    <a:pt x="1312" y="1768"/>
                  </a:lnTo>
                  <a:lnTo>
                    <a:pt x="1355" y="1781"/>
                  </a:lnTo>
                  <a:lnTo>
                    <a:pt x="1355" y="1781"/>
                  </a:lnTo>
                  <a:close/>
                  <a:moveTo>
                    <a:pt x="1315" y="1849"/>
                  </a:moveTo>
                  <a:lnTo>
                    <a:pt x="1321" y="1866"/>
                  </a:lnTo>
                  <a:lnTo>
                    <a:pt x="1317" y="1874"/>
                  </a:lnTo>
                  <a:lnTo>
                    <a:pt x="1247" y="1852"/>
                  </a:lnTo>
                  <a:lnTo>
                    <a:pt x="1300" y="1826"/>
                  </a:lnTo>
                  <a:lnTo>
                    <a:pt x="1315" y="1849"/>
                  </a:lnTo>
                  <a:lnTo>
                    <a:pt x="1315" y="1849"/>
                  </a:lnTo>
                  <a:close/>
                </a:path>
              </a:pathLst>
            </a:custGeom>
            <a:solidFill>
              <a:srgbClr val="1ABC9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33F37753-9AA0-D547-C8DF-EE4DD64B4A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8113" y="6002338"/>
              <a:ext cx="722313" cy="844550"/>
            </a:xfrm>
            <a:custGeom>
              <a:avLst/>
              <a:gdLst>
                <a:gd name="T0" fmla="*/ 1317 w 1364"/>
                <a:gd name="T1" fmla="*/ 492 h 1597"/>
                <a:gd name="T2" fmla="*/ 1247 w 1364"/>
                <a:gd name="T3" fmla="*/ 424 h 1597"/>
                <a:gd name="T4" fmla="*/ 1351 w 1364"/>
                <a:gd name="T5" fmla="*/ 447 h 1597"/>
                <a:gd name="T6" fmla="*/ 1210 w 1364"/>
                <a:gd name="T7" fmla="*/ 246 h 1597"/>
                <a:gd name="T8" fmla="*/ 1293 w 1364"/>
                <a:gd name="T9" fmla="*/ 272 h 1597"/>
                <a:gd name="T10" fmla="*/ 1326 w 1364"/>
                <a:gd name="T11" fmla="*/ 339 h 1597"/>
                <a:gd name="T12" fmla="*/ 1265 w 1364"/>
                <a:gd name="T13" fmla="*/ 397 h 1597"/>
                <a:gd name="T14" fmla="*/ 1089 w 1364"/>
                <a:gd name="T15" fmla="*/ 1495 h 1597"/>
                <a:gd name="T16" fmla="*/ 1007 w 1364"/>
                <a:gd name="T17" fmla="*/ 1460 h 1597"/>
                <a:gd name="T18" fmla="*/ 1014 w 1364"/>
                <a:gd name="T19" fmla="*/ 1374 h 1597"/>
                <a:gd name="T20" fmla="*/ 1059 w 1364"/>
                <a:gd name="T21" fmla="*/ 1368 h 1597"/>
                <a:gd name="T22" fmla="*/ 935 w 1364"/>
                <a:gd name="T23" fmla="*/ 1407 h 1597"/>
                <a:gd name="T24" fmla="*/ 902 w 1364"/>
                <a:gd name="T25" fmla="*/ 1303 h 1597"/>
                <a:gd name="T26" fmla="*/ 883 w 1364"/>
                <a:gd name="T27" fmla="*/ 1394 h 1597"/>
                <a:gd name="T28" fmla="*/ 826 w 1364"/>
                <a:gd name="T29" fmla="*/ 1464 h 1597"/>
                <a:gd name="T30" fmla="*/ 810 w 1364"/>
                <a:gd name="T31" fmla="*/ 1417 h 1597"/>
                <a:gd name="T32" fmla="*/ 826 w 1364"/>
                <a:gd name="T33" fmla="*/ 1488 h 1597"/>
                <a:gd name="T34" fmla="*/ 769 w 1364"/>
                <a:gd name="T35" fmla="*/ 1531 h 1597"/>
                <a:gd name="T36" fmla="*/ 763 w 1364"/>
                <a:gd name="T37" fmla="*/ 1597 h 1597"/>
                <a:gd name="T38" fmla="*/ 646 w 1364"/>
                <a:gd name="T39" fmla="*/ 1556 h 1597"/>
                <a:gd name="T40" fmla="*/ 490 w 1364"/>
                <a:gd name="T41" fmla="*/ 1476 h 1597"/>
                <a:gd name="T42" fmla="*/ 575 w 1364"/>
                <a:gd name="T43" fmla="*/ 1468 h 1597"/>
                <a:gd name="T44" fmla="*/ 490 w 1364"/>
                <a:gd name="T45" fmla="*/ 1412 h 1597"/>
                <a:gd name="T46" fmla="*/ 461 w 1364"/>
                <a:gd name="T47" fmla="*/ 1446 h 1597"/>
                <a:gd name="T48" fmla="*/ 347 w 1364"/>
                <a:gd name="T49" fmla="*/ 1192 h 1597"/>
                <a:gd name="T50" fmla="*/ 382 w 1364"/>
                <a:gd name="T51" fmla="*/ 1094 h 1597"/>
                <a:gd name="T52" fmla="*/ 392 w 1364"/>
                <a:gd name="T53" fmla="*/ 1074 h 1597"/>
                <a:gd name="T54" fmla="*/ 329 w 1364"/>
                <a:gd name="T55" fmla="*/ 1019 h 1597"/>
                <a:gd name="T56" fmla="*/ 217 w 1364"/>
                <a:gd name="T57" fmla="*/ 712 h 1597"/>
                <a:gd name="T58" fmla="*/ 238 w 1364"/>
                <a:gd name="T59" fmla="*/ 422 h 1597"/>
                <a:gd name="T60" fmla="*/ 351 w 1364"/>
                <a:gd name="T61" fmla="*/ 502 h 1597"/>
                <a:gd name="T62" fmla="*/ 414 w 1364"/>
                <a:gd name="T63" fmla="*/ 516 h 1597"/>
                <a:gd name="T64" fmla="*/ 700 w 1364"/>
                <a:gd name="T65" fmla="*/ 670 h 1597"/>
                <a:gd name="T66" fmla="*/ 820 w 1364"/>
                <a:gd name="T67" fmla="*/ 646 h 1597"/>
                <a:gd name="T68" fmla="*/ 843 w 1364"/>
                <a:gd name="T69" fmla="*/ 661 h 1597"/>
                <a:gd name="T70" fmla="*/ 948 w 1364"/>
                <a:gd name="T71" fmla="*/ 638 h 1597"/>
                <a:gd name="T72" fmla="*/ 1099 w 1364"/>
                <a:gd name="T73" fmla="*/ 588 h 1597"/>
                <a:gd name="T74" fmla="*/ 1263 w 1364"/>
                <a:gd name="T75" fmla="*/ 613 h 1597"/>
                <a:gd name="T76" fmla="*/ 1276 w 1364"/>
                <a:gd name="T77" fmla="*/ 777 h 1597"/>
                <a:gd name="T78" fmla="*/ 1232 w 1364"/>
                <a:gd name="T79" fmla="*/ 975 h 1597"/>
                <a:gd name="T80" fmla="*/ 1210 w 1364"/>
                <a:gd name="T81" fmla="*/ 1139 h 1597"/>
                <a:gd name="T82" fmla="*/ 1216 w 1364"/>
                <a:gd name="T83" fmla="*/ 1050 h 1597"/>
                <a:gd name="T84" fmla="*/ 1206 w 1364"/>
                <a:gd name="T85" fmla="*/ 1081 h 1597"/>
                <a:gd name="T86" fmla="*/ 1141 w 1364"/>
                <a:gd name="T87" fmla="*/ 1164 h 1597"/>
                <a:gd name="T88" fmla="*/ 1099 w 1364"/>
                <a:gd name="T89" fmla="*/ 1304 h 1597"/>
                <a:gd name="T90" fmla="*/ 1084 w 1364"/>
                <a:gd name="T91" fmla="*/ 1347 h 1597"/>
                <a:gd name="T92" fmla="*/ 1089 w 1364"/>
                <a:gd name="T93" fmla="*/ 1495 h 1597"/>
                <a:gd name="T94" fmla="*/ 1168 w 1364"/>
                <a:gd name="T95" fmla="*/ 1287 h 1597"/>
                <a:gd name="T96" fmla="*/ 1161 w 1364"/>
                <a:gd name="T97" fmla="*/ 1269 h 1597"/>
                <a:gd name="T98" fmla="*/ 925 w 1364"/>
                <a:gd name="T99" fmla="*/ 1478 h 1597"/>
                <a:gd name="T100" fmla="*/ 889 w 1364"/>
                <a:gd name="T101" fmla="*/ 1442 h 1597"/>
                <a:gd name="T102" fmla="*/ 922 w 1364"/>
                <a:gd name="T103" fmla="*/ 1437 h 1597"/>
                <a:gd name="T104" fmla="*/ 855 w 1364"/>
                <a:gd name="T105" fmla="*/ 1535 h 1597"/>
                <a:gd name="T106" fmla="*/ 841 w 1364"/>
                <a:gd name="T107" fmla="*/ 1551 h 1597"/>
                <a:gd name="T108" fmla="*/ 888 w 1364"/>
                <a:gd name="T109" fmla="*/ 1482 h 1597"/>
                <a:gd name="T110" fmla="*/ 324 w 1364"/>
                <a:gd name="T111" fmla="*/ 440 h 1597"/>
                <a:gd name="T112" fmla="*/ 302 w 1364"/>
                <a:gd name="T113" fmla="*/ 418 h 1597"/>
                <a:gd name="T114" fmla="*/ 83 w 1364"/>
                <a:gd name="T115" fmla="*/ 121 h 1597"/>
                <a:gd name="T116" fmla="*/ 0 w 1364"/>
                <a:gd name="T117" fmla="*/ 124 h 1597"/>
                <a:gd name="T118" fmla="*/ 83 w 1364"/>
                <a:gd name="T119" fmla="*/ 121 h 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4" h="1597">
                  <a:moveTo>
                    <a:pt x="1351" y="447"/>
                  </a:moveTo>
                  <a:lnTo>
                    <a:pt x="1364" y="469"/>
                  </a:lnTo>
                  <a:lnTo>
                    <a:pt x="1317" y="492"/>
                  </a:lnTo>
                  <a:lnTo>
                    <a:pt x="1317" y="467"/>
                  </a:lnTo>
                  <a:lnTo>
                    <a:pt x="1221" y="447"/>
                  </a:lnTo>
                  <a:lnTo>
                    <a:pt x="1247" y="424"/>
                  </a:lnTo>
                  <a:lnTo>
                    <a:pt x="1322" y="417"/>
                  </a:lnTo>
                  <a:lnTo>
                    <a:pt x="1351" y="447"/>
                  </a:lnTo>
                  <a:lnTo>
                    <a:pt x="1351" y="447"/>
                  </a:lnTo>
                  <a:close/>
                  <a:moveTo>
                    <a:pt x="1238" y="348"/>
                  </a:moveTo>
                  <a:lnTo>
                    <a:pt x="1206" y="298"/>
                  </a:lnTo>
                  <a:lnTo>
                    <a:pt x="1210" y="246"/>
                  </a:lnTo>
                  <a:lnTo>
                    <a:pt x="1175" y="236"/>
                  </a:lnTo>
                  <a:lnTo>
                    <a:pt x="1241" y="180"/>
                  </a:lnTo>
                  <a:lnTo>
                    <a:pt x="1293" y="272"/>
                  </a:lnTo>
                  <a:lnTo>
                    <a:pt x="1332" y="288"/>
                  </a:lnTo>
                  <a:lnTo>
                    <a:pt x="1301" y="345"/>
                  </a:lnTo>
                  <a:lnTo>
                    <a:pt x="1326" y="339"/>
                  </a:lnTo>
                  <a:lnTo>
                    <a:pt x="1327" y="387"/>
                  </a:lnTo>
                  <a:lnTo>
                    <a:pt x="1295" y="374"/>
                  </a:lnTo>
                  <a:lnTo>
                    <a:pt x="1265" y="397"/>
                  </a:lnTo>
                  <a:lnTo>
                    <a:pt x="1238" y="348"/>
                  </a:lnTo>
                  <a:lnTo>
                    <a:pt x="1238" y="348"/>
                  </a:lnTo>
                  <a:close/>
                  <a:moveTo>
                    <a:pt x="1089" y="1495"/>
                  </a:moveTo>
                  <a:lnTo>
                    <a:pt x="1061" y="1455"/>
                  </a:lnTo>
                  <a:lnTo>
                    <a:pt x="1028" y="1493"/>
                  </a:lnTo>
                  <a:lnTo>
                    <a:pt x="1007" y="1460"/>
                  </a:lnTo>
                  <a:lnTo>
                    <a:pt x="1022" y="1441"/>
                  </a:lnTo>
                  <a:lnTo>
                    <a:pt x="990" y="1413"/>
                  </a:lnTo>
                  <a:lnTo>
                    <a:pt x="1014" y="1374"/>
                  </a:lnTo>
                  <a:lnTo>
                    <a:pt x="1030" y="1414"/>
                  </a:lnTo>
                  <a:lnTo>
                    <a:pt x="1066" y="1418"/>
                  </a:lnTo>
                  <a:lnTo>
                    <a:pt x="1059" y="1368"/>
                  </a:lnTo>
                  <a:lnTo>
                    <a:pt x="973" y="1333"/>
                  </a:lnTo>
                  <a:lnTo>
                    <a:pt x="974" y="1386"/>
                  </a:lnTo>
                  <a:lnTo>
                    <a:pt x="935" y="1407"/>
                  </a:lnTo>
                  <a:lnTo>
                    <a:pt x="953" y="1357"/>
                  </a:lnTo>
                  <a:lnTo>
                    <a:pt x="935" y="1362"/>
                  </a:lnTo>
                  <a:lnTo>
                    <a:pt x="902" y="1303"/>
                  </a:lnTo>
                  <a:lnTo>
                    <a:pt x="918" y="1360"/>
                  </a:lnTo>
                  <a:lnTo>
                    <a:pt x="905" y="1402"/>
                  </a:lnTo>
                  <a:lnTo>
                    <a:pt x="883" y="1394"/>
                  </a:lnTo>
                  <a:lnTo>
                    <a:pt x="874" y="1477"/>
                  </a:lnTo>
                  <a:lnTo>
                    <a:pt x="845" y="1481"/>
                  </a:lnTo>
                  <a:lnTo>
                    <a:pt x="826" y="1464"/>
                  </a:lnTo>
                  <a:lnTo>
                    <a:pt x="834" y="1436"/>
                  </a:lnTo>
                  <a:lnTo>
                    <a:pt x="820" y="1452"/>
                  </a:lnTo>
                  <a:lnTo>
                    <a:pt x="810" y="1417"/>
                  </a:lnTo>
                  <a:lnTo>
                    <a:pt x="798" y="1423"/>
                  </a:lnTo>
                  <a:lnTo>
                    <a:pt x="793" y="1447"/>
                  </a:lnTo>
                  <a:lnTo>
                    <a:pt x="826" y="1488"/>
                  </a:lnTo>
                  <a:lnTo>
                    <a:pt x="785" y="1500"/>
                  </a:lnTo>
                  <a:lnTo>
                    <a:pt x="810" y="1508"/>
                  </a:lnTo>
                  <a:lnTo>
                    <a:pt x="769" y="1531"/>
                  </a:lnTo>
                  <a:lnTo>
                    <a:pt x="794" y="1552"/>
                  </a:lnTo>
                  <a:lnTo>
                    <a:pt x="759" y="1568"/>
                  </a:lnTo>
                  <a:lnTo>
                    <a:pt x="763" y="1597"/>
                  </a:lnTo>
                  <a:lnTo>
                    <a:pt x="700" y="1597"/>
                  </a:lnTo>
                  <a:lnTo>
                    <a:pt x="661" y="1533"/>
                  </a:lnTo>
                  <a:lnTo>
                    <a:pt x="646" y="1556"/>
                  </a:lnTo>
                  <a:lnTo>
                    <a:pt x="570" y="1528"/>
                  </a:lnTo>
                  <a:lnTo>
                    <a:pt x="506" y="1546"/>
                  </a:lnTo>
                  <a:lnTo>
                    <a:pt x="490" y="1476"/>
                  </a:lnTo>
                  <a:lnTo>
                    <a:pt x="531" y="1476"/>
                  </a:lnTo>
                  <a:lnTo>
                    <a:pt x="551" y="1502"/>
                  </a:lnTo>
                  <a:lnTo>
                    <a:pt x="575" y="1468"/>
                  </a:lnTo>
                  <a:lnTo>
                    <a:pt x="559" y="1451"/>
                  </a:lnTo>
                  <a:lnTo>
                    <a:pt x="515" y="1463"/>
                  </a:lnTo>
                  <a:lnTo>
                    <a:pt x="490" y="1412"/>
                  </a:lnTo>
                  <a:lnTo>
                    <a:pt x="472" y="1438"/>
                  </a:lnTo>
                  <a:lnTo>
                    <a:pt x="488" y="1447"/>
                  </a:lnTo>
                  <a:lnTo>
                    <a:pt x="461" y="1446"/>
                  </a:lnTo>
                  <a:lnTo>
                    <a:pt x="438" y="1369"/>
                  </a:lnTo>
                  <a:lnTo>
                    <a:pt x="381" y="1310"/>
                  </a:lnTo>
                  <a:lnTo>
                    <a:pt x="347" y="1192"/>
                  </a:lnTo>
                  <a:lnTo>
                    <a:pt x="323" y="1173"/>
                  </a:lnTo>
                  <a:lnTo>
                    <a:pt x="317" y="1016"/>
                  </a:lnTo>
                  <a:lnTo>
                    <a:pt x="382" y="1094"/>
                  </a:lnTo>
                  <a:lnTo>
                    <a:pt x="387" y="1144"/>
                  </a:lnTo>
                  <a:lnTo>
                    <a:pt x="418" y="1083"/>
                  </a:lnTo>
                  <a:lnTo>
                    <a:pt x="392" y="1074"/>
                  </a:lnTo>
                  <a:lnTo>
                    <a:pt x="364" y="1004"/>
                  </a:lnTo>
                  <a:lnTo>
                    <a:pt x="338" y="1031"/>
                  </a:lnTo>
                  <a:lnTo>
                    <a:pt x="329" y="1019"/>
                  </a:lnTo>
                  <a:lnTo>
                    <a:pt x="331" y="934"/>
                  </a:lnTo>
                  <a:lnTo>
                    <a:pt x="257" y="826"/>
                  </a:lnTo>
                  <a:lnTo>
                    <a:pt x="217" y="712"/>
                  </a:lnTo>
                  <a:lnTo>
                    <a:pt x="192" y="552"/>
                  </a:lnTo>
                  <a:lnTo>
                    <a:pt x="224" y="508"/>
                  </a:lnTo>
                  <a:lnTo>
                    <a:pt x="238" y="422"/>
                  </a:lnTo>
                  <a:lnTo>
                    <a:pt x="249" y="454"/>
                  </a:lnTo>
                  <a:lnTo>
                    <a:pt x="313" y="468"/>
                  </a:lnTo>
                  <a:lnTo>
                    <a:pt x="351" y="502"/>
                  </a:lnTo>
                  <a:lnTo>
                    <a:pt x="391" y="493"/>
                  </a:lnTo>
                  <a:lnTo>
                    <a:pt x="398" y="468"/>
                  </a:lnTo>
                  <a:lnTo>
                    <a:pt x="414" y="516"/>
                  </a:lnTo>
                  <a:lnTo>
                    <a:pt x="468" y="522"/>
                  </a:lnTo>
                  <a:lnTo>
                    <a:pt x="546" y="599"/>
                  </a:lnTo>
                  <a:lnTo>
                    <a:pt x="700" y="670"/>
                  </a:lnTo>
                  <a:lnTo>
                    <a:pt x="759" y="663"/>
                  </a:lnTo>
                  <a:lnTo>
                    <a:pt x="769" y="683"/>
                  </a:lnTo>
                  <a:lnTo>
                    <a:pt x="820" y="646"/>
                  </a:lnTo>
                  <a:lnTo>
                    <a:pt x="834" y="681"/>
                  </a:lnTo>
                  <a:lnTo>
                    <a:pt x="873" y="690"/>
                  </a:lnTo>
                  <a:lnTo>
                    <a:pt x="843" y="661"/>
                  </a:lnTo>
                  <a:lnTo>
                    <a:pt x="849" y="640"/>
                  </a:lnTo>
                  <a:lnTo>
                    <a:pt x="907" y="622"/>
                  </a:lnTo>
                  <a:lnTo>
                    <a:pt x="948" y="638"/>
                  </a:lnTo>
                  <a:lnTo>
                    <a:pt x="985" y="617"/>
                  </a:lnTo>
                  <a:lnTo>
                    <a:pt x="1030" y="649"/>
                  </a:lnTo>
                  <a:lnTo>
                    <a:pt x="1099" y="588"/>
                  </a:lnTo>
                  <a:lnTo>
                    <a:pt x="1167" y="613"/>
                  </a:lnTo>
                  <a:lnTo>
                    <a:pt x="1202" y="566"/>
                  </a:lnTo>
                  <a:lnTo>
                    <a:pt x="1263" y="613"/>
                  </a:lnTo>
                  <a:lnTo>
                    <a:pt x="1292" y="680"/>
                  </a:lnTo>
                  <a:lnTo>
                    <a:pt x="1272" y="692"/>
                  </a:lnTo>
                  <a:lnTo>
                    <a:pt x="1276" y="777"/>
                  </a:lnTo>
                  <a:lnTo>
                    <a:pt x="1253" y="805"/>
                  </a:lnTo>
                  <a:lnTo>
                    <a:pt x="1283" y="787"/>
                  </a:lnTo>
                  <a:lnTo>
                    <a:pt x="1232" y="975"/>
                  </a:lnTo>
                  <a:lnTo>
                    <a:pt x="1243" y="1129"/>
                  </a:lnTo>
                  <a:lnTo>
                    <a:pt x="1227" y="1155"/>
                  </a:lnTo>
                  <a:lnTo>
                    <a:pt x="1210" y="1139"/>
                  </a:lnTo>
                  <a:lnTo>
                    <a:pt x="1233" y="1095"/>
                  </a:lnTo>
                  <a:lnTo>
                    <a:pt x="1191" y="1066"/>
                  </a:lnTo>
                  <a:lnTo>
                    <a:pt x="1216" y="1050"/>
                  </a:lnTo>
                  <a:lnTo>
                    <a:pt x="1202" y="1026"/>
                  </a:lnTo>
                  <a:lnTo>
                    <a:pt x="1183" y="1066"/>
                  </a:lnTo>
                  <a:lnTo>
                    <a:pt x="1206" y="1081"/>
                  </a:lnTo>
                  <a:lnTo>
                    <a:pt x="1170" y="1079"/>
                  </a:lnTo>
                  <a:lnTo>
                    <a:pt x="1121" y="1164"/>
                  </a:lnTo>
                  <a:lnTo>
                    <a:pt x="1141" y="1164"/>
                  </a:lnTo>
                  <a:lnTo>
                    <a:pt x="1126" y="1230"/>
                  </a:lnTo>
                  <a:lnTo>
                    <a:pt x="1089" y="1238"/>
                  </a:lnTo>
                  <a:lnTo>
                    <a:pt x="1099" y="1304"/>
                  </a:lnTo>
                  <a:lnTo>
                    <a:pt x="1061" y="1356"/>
                  </a:lnTo>
                  <a:lnTo>
                    <a:pt x="1079" y="1364"/>
                  </a:lnTo>
                  <a:lnTo>
                    <a:pt x="1084" y="1347"/>
                  </a:lnTo>
                  <a:lnTo>
                    <a:pt x="1106" y="1377"/>
                  </a:lnTo>
                  <a:lnTo>
                    <a:pt x="1082" y="1436"/>
                  </a:lnTo>
                  <a:lnTo>
                    <a:pt x="1089" y="1495"/>
                  </a:lnTo>
                  <a:lnTo>
                    <a:pt x="1089" y="1495"/>
                  </a:lnTo>
                  <a:close/>
                  <a:moveTo>
                    <a:pt x="1161" y="1269"/>
                  </a:moveTo>
                  <a:lnTo>
                    <a:pt x="1168" y="1287"/>
                  </a:lnTo>
                  <a:lnTo>
                    <a:pt x="1116" y="1318"/>
                  </a:lnTo>
                  <a:lnTo>
                    <a:pt x="1126" y="1267"/>
                  </a:lnTo>
                  <a:lnTo>
                    <a:pt x="1161" y="1269"/>
                  </a:lnTo>
                  <a:lnTo>
                    <a:pt x="1161" y="1269"/>
                  </a:lnTo>
                  <a:close/>
                  <a:moveTo>
                    <a:pt x="922" y="1437"/>
                  </a:moveTo>
                  <a:lnTo>
                    <a:pt x="925" y="1478"/>
                  </a:lnTo>
                  <a:lnTo>
                    <a:pt x="904" y="1482"/>
                  </a:lnTo>
                  <a:lnTo>
                    <a:pt x="914" y="1461"/>
                  </a:lnTo>
                  <a:lnTo>
                    <a:pt x="889" y="1442"/>
                  </a:lnTo>
                  <a:lnTo>
                    <a:pt x="912" y="1414"/>
                  </a:lnTo>
                  <a:lnTo>
                    <a:pt x="922" y="1437"/>
                  </a:lnTo>
                  <a:lnTo>
                    <a:pt x="922" y="1437"/>
                  </a:lnTo>
                  <a:close/>
                  <a:moveTo>
                    <a:pt x="893" y="1512"/>
                  </a:moveTo>
                  <a:lnTo>
                    <a:pt x="879" y="1571"/>
                  </a:lnTo>
                  <a:lnTo>
                    <a:pt x="855" y="1535"/>
                  </a:lnTo>
                  <a:lnTo>
                    <a:pt x="831" y="1566"/>
                  </a:lnTo>
                  <a:lnTo>
                    <a:pt x="819" y="1531"/>
                  </a:lnTo>
                  <a:lnTo>
                    <a:pt x="841" y="1551"/>
                  </a:lnTo>
                  <a:lnTo>
                    <a:pt x="845" y="1514"/>
                  </a:lnTo>
                  <a:lnTo>
                    <a:pt x="859" y="1526"/>
                  </a:lnTo>
                  <a:lnTo>
                    <a:pt x="888" y="1482"/>
                  </a:lnTo>
                  <a:lnTo>
                    <a:pt x="893" y="1512"/>
                  </a:lnTo>
                  <a:lnTo>
                    <a:pt x="893" y="1512"/>
                  </a:lnTo>
                  <a:close/>
                  <a:moveTo>
                    <a:pt x="324" y="440"/>
                  </a:moveTo>
                  <a:lnTo>
                    <a:pt x="337" y="457"/>
                  </a:lnTo>
                  <a:lnTo>
                    <a:pt x="281" y="453"/>
                  </a:lnTo>
                  <a:lnTo>
                    <a:pt x="302" y="418"/>
                  </a:lnTo>
                  <a:lnTo>
                    <a:pt x="324" y="440"/>
                  </a:lnTo>
                  <a:lnTo>
                    <a:pt x="324" y="440"/>
                  </a:lnTo>
                  <a:close/>
                  <a:moveTo>
                    <a:pt x="83" y="121"/>
                  </a:moveTo>
                  <a:lnTo>
                    <a:pt x="79" y="174"/>
                  </a:lnTo>
                  <a:lnTo>
                    <a:pt x="13" y="205"/>
                  </a:lnTo>
                  <a:lnTo>
                    <a:pt x="0" y="124"/>
                  </a:lnTo>
                  <a:lnTo>
                    <a:pt x="45" y="0"/>
                  </a:lnTo>
                  <a:lnTo>
                    <a:pt x="92" y="36"/>
                  </a:lnTo>
                  <a:lnTo>
                    <a:pt x="83" y="121"/>
                  </a:lnTo>
                  <a:lnTo>
                    <a:pt x="83" y="121"/>
                  </a:lnTo>
                  <a:close/>
                </a:path>
              </a:pathLst>
            </a:custGeom>
            <a:solidFill>
              <a:srgbClr val="E67E2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059A7A0A-4F92-5C71-80BA-FCD759E7A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3463" y="5203825"/>
              <a:ext cx="111125" cy="155575"/>
            </a:xfrm>
            <a:custGeom>
              <a:avLst/>
              <a:gdLst>
                <a:gd name="T0" fmla="*/ 131 w 209"/>
                <a:gd name="T1" fmla="*/ 0 h 293"/>
                <a:gd name="T2" fmla="*/ 209 w 209"/>
                <a:gd name="T3" fmla="*/ 85 h 293"/>
                <a:gd name="T4" fmla="*/ 121 w 209"/>
                <a:gd name="T5" fmla="*/ 111 h 293"/>
                <a:gd name="T6" fmla="*/ 90 w 209"/>
                <a:gd name="T7" fmla="*/ 265 h 293"/>
                <a:gd name="T8" fmla="*/ 64 w 209"/>
                <a:gd name="T9" fmla="*/ 293 h 293"/>
                <a:gd name="T10" fmla="*/ 32 w 209"/>
                <a:gd name="T11" fmla="*/ 269 h 293"/>
                <a:gd name="T12" fmla="*/ 26 w 209"/>
                <a:gd name="T13" fmla="*/ 212 h 293"/>
                <a:gd name="T14" fmla="*/ 0 w 209"/>
                <a:gd name="T15" fmla="*/ 205 h 293"/>
                <a:gd name="T16" fmla="*/ 3 w 209"/>
                <a:gd name="T17" fmla="*/ 120 h 293"/>
                <a:gd name="T18" fmla="*/ 27 w 209"/>
                <a:gd name="T19" fmla="*/ 55 h 293"/>
                <a:gd name="T20" fmla="*/ 131 w 209"/>
                <a:gd name="T21" fmla="*/ 0 h 293"/>
                <a:gd name="T22" fmla="*/ 131 w 209"/>
                <a:gd name="T2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9" h="293">
                  <a:moveTo>
                    <a:pt x="131" y="0"/>
                  </a:moveTo>
                  <a:lnTo>
                    <a:pt x="209" y="85"/>
                  </a:lnTo>
                  <a:lnTo>
                    <a:pt x="121" y="111"/>
                  </a:lnTo>
                  <a:lnTo>
                    <a:pt x="90" y="265"/>
                  </a:lnTo>
                  <a:lnTo>
                    <a:pt x="64" y="293"/>
                  </a:lnTo>
                  <a:lnTo>
                    <a:pt x="32" y="269"/>
                  </a:lnTo>
                  <a:lnTo>
                    <a:pt x="26" y="212"/>
                  </a:lnTo>
                  <a:lnTo>
                    <a:pt x="0" y="205"/>
                  </a:lnTo>
                  <a:lnTo>
                    <a:pt x="3" y="120"/>
                  </a:lnTo>
                  <a:lnTo>
                    <a:pt x="27" y="55"/>
                  </a:lnTo>
                  <a:lnTo>
                    <a:pt x="131" y="0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607D8B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9A97FF6-082F-AED0-512B-B12EE38E64D6}"/>
              </a:ext>
            </a:extLst>
          </p:cNvPr>
          <p:cNvGrpSpPr/>
          <p:nvPr/>
        </p:nvGrpSpPr>
        <p:grpSpPr>
          <a:xfrm>
            <a:off x="1237834" y="1284206"/>
            <a:ext cx="2911981" cy="1351708"/>
            <a:chOff x="332936" y="2566211"/>
            <a:chExt cx="2926080" cy="135170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235F40-71FD-5EDD-6938-AE707FCA8D3A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16459DC-0A72-C3A8-5233-609F369568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F08A713-FFD8-F592-1ED8-E0FF98FF1EE2}"/>
              </a:ext>
            </a:extLst>
          </p:cNvPr>
          <p:cNvGrpSpPr/>
          <p:nvPr/>
        </p:nvGrpSpPr>
        <p:grpSpPr>
          <a:xfrm>
            <a:off x="4784475" y="5317655"/>
            <a:ext cx="2947867" cy="829955"/>
            <a:chOff x="8766553" y="6540711"/>
            <a:chExt cx="2947867" cy="829955"/>
          </a:xfrm>
        </p:grpSpPr>
        <p:sp>
          <p:nvSpPr>
            <p:cNvPr id="48" name="Rectangle 6">
              <a:extLst>
                <a:ext uri="{FF2B5EF4-FFF2-40B4-BE49-F238E27FC236}">
                  <a16:creationId xmlns:a16="http://schemas.microsoft.com/office/drawing/2014/main" id="{B9593CDE-31BA-476B-C750-1788386FD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62A5820-9122-94FF-F70A-988ECEB52D07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Graphic 49" descr="Lights On with solid fill">
              <a:extLst>
                <a:ext uri="{FF2B5EF4-FFF2-40B4-BE49-F238E27FC236}">
                  <a16:creationId xmlns:a16="http://schemas.microsoft.com/office/drawing/2014/main" id="{FB42D811-753C-8637-D1F8-78AEE03A705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3B31023-13B0-BE94-9558-58095EA42F91}"/>
              </a:ext>
            </a:extLst>
          </p:cNvPr>
          <p:cNvGrpSpPr/>
          <p:nvPr/>
        </p:nvGrpSpPr>
        <p:grpSpPr>
          <a:xfrm>
            <a:off x="292079" y="2854551"/>
            <a:ext cx="679906" cy="679906"/>
            <a:chOff x="158294" y="3598165"/>
            <a:chExt cx="574496" cy="574496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8C078B9-BAAC-38A9-7519-66C3DCCE16D8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Graphic 52" descr="Bullseye with solid fill">
              <a:extLst>
                <a:ext uri="{FF2B5EF4-FFF2-40B4-BE49-F238E27FC236}">
                  <a16:creationId xmlns:a16="http://schemas.microsoft.com/office/drawing/2014/main" id="{C1123CA9-6BEA-1FD5-58AA-5A05334687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8D54108-EF6B-980E-204C-132F0D955E0B}"/>
              </a:ext>
            </a:extLst>
          </p:cNvPr>
          <p:cNvGrpSpPr/>
          <p:nvPr/>
        </p:nvGrpSpPr>
        <p:grpSpPr>
          <a:xfrm>
            <a:off x="182470" y="1298292"/>
            <a:ext cx="899125" cy="899125"/>
            <a:chOff x="158294" y="3598165"/>
            <a:chExt cx="574496" cy="574496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B03B426-02F5-44B6-4E4F-BA4A2C73E9E1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Graphic 55" descr="Bar graph with upward trend with solid fill">
              <a:extLst>
                <a:ext uri="{FF2B5EF4-FFF2-40B4-BE49-F238E27FC236}">
                  <a16:creationId xmlns:a16="http://schemas.microsoft.com/office/drawing/2014/main" id="{FDFCD085-2C04-590C-F3D1-0884DC4E8F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22B26B0-5236-390E-65CA-7F648C50FBB5}"/>
              </a:ext>
            </a:extLst>
          </p:cNvPr>
          <p:cNvGrpSpPr/>
          <p:nvPr/>
        </p:nvGrpSpPr>
        <p:grpSpPr>
          <a:xfrm>
            <a:off x="292079" y="3939614"/>
            <a:ext cx="679906" cy="679906"/>
            <a:chOff x="158294" y="3598165"/>
            <a:chExt cx="574496" cy="574496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45C0064-F679-B54B-84A5-98751BCA9C2B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Graphic 58" descr="Users with solid fill">
              <a:extLst>
                <a:ext uri="{FF2B5EF4-FFF2-40B4-BE49-F238E27FC236}">
                  <a16:creationId xmlns:a16="http://schemas.microsoft.com/office/drawing/2014/main" id="{F95332A7-3F60-5EF4-2DBA-2FAE47A871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32DE097-1E89-4F8D-B864-98E1F48AE57C}"/>
              </a:ext>
            </a:extLst>
          </p:cNvPr>
          <p:cNvGrpSpPr/>
          <p:nvPr/>
        </p:nvGrpSpPr>
        <p:grpSpPr>
          <a:xfrm>
            <a:off x="292079" y="5024678"/>
            <a:ext cx="679906" cy="679906"/>
            <a:chOff x="158294" y="3598165"/>
            <a:chExt cx="574496" cy="574496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A10BB25-BA29-34E7-043E-960DCB884E70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Graphic 61" descr="Pie chart with solid fill">
              <a:extLst>
                <a:ext uri="{FF2B5EF4-FFF2-40B4-BE49-F238E27FC236}">
                  <a16:creationId xmlns:a16="http://schemas.microsoft.com/office/drawing/2014/main" id="{BB75E73C-2475-32AD-2F46-C573713F10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474045E-5DFA-F8F4-FD04-36627B96DA7D}"/>
              </a:ext>
            </a:extLst>
          </p:cNvPr>
          <p:cNvGrpSpPr/>
          <p:nvPr/>
        </p:nvGrpSpPr>
        <p:grpSpPr>
          <a:xfrm>
            <a:off x="1237834" y="2854551"/>
            <a:ext cx="2926080" cy="943904"/>
            <a:chOff x="332936" y="2720099"/>
            <a:chExt cx="2926080" cy="94390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78E365A-7EF0-B9BE-E94C-2D0410C4848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FCA40E3-C8D0-4863-353F-D36ED3030C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28C19F7-4F55-57C2-4BDF-CE51DAF0C7F0}"/>
              </a:ext>
            </a:extLst>
          </p:cNvPr>
          <p:cNvGrpSpPr/>
          <p:nvPr/>
        </p:nvGrpSpPr>
        <p:grpSpPr>
          <a:xfrm>
            <a:off x="1237834" y="3939615"/>
            <a:ext cx="2926080" cy="943904"/>
            <a:chOff x="332936" y="2720099"/>
            <a:chExt cx="2926080" cy="94390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7F851B4-8039-F493-B0C3-C54A4A594F0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3BC9170-50B9-46D5-007F-CB061B16A1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F824B6F-7AF0-FBA4-0C8F-2B06B79BA847}"/>
              </a:ext>
            </a:extLst>
          </p:cNvPr>
          <p:cNvGrpSpPr/>
          <p:nvPr/>
        </p:nvGrpSpPr>
        <p:grpSpPr>
          <a:xfrm>
            <a:off x="1237834" y="5024678"/>
            <a:ext cx="2926080" cy="943904"/>
            <a:chOff x="332936" y="2720099"/>
            <a:chExt cx="2926080" cy="94390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607C097-3BC4-D8A5-7D29-32583D93E6B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FFCDB3C-E934-BB46-C0AB-5A229BD8F1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0B69099-6909-8C54-A88E-35DE56F6CA81}"/>
              </a:ext>
            </a:extLst>
          </p:cNvPr>
          <p:cNvCxnSpPr/>
          <p:nvPr/>
        </p:nvCxnSpPr>
        <p:spPr>
          <a:xfrm>
            <a:off x="357809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9189976-8641-8137-57B3-F05848DCCBED}"/>
              </a:ext>
            </a:extLst>
          </p:cNvPr>
          <p:cNvCxnSpPr>
            <a:cxnSpLocks/>
          </p:cNvCxnSpPr>
          <p:nvPr/>
        </p:nvCxnSpPr>
        <p:spPr>
          <a:xfrm>
            <a:off x="364435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F368CCD-3BA3-D5D9-B78D-CDF560CEFC8C}"/>
              </a:ext>
            </a:extLst>
          </p:cNvPr>
          <p:cNvCxnSpPr>
            <a:cxnSpLocks/>
          </p:cNvCxnSpPr>
          <p:nvPr/>
        </p:nvCxnSpPr>
        <p:spPr>
          <a:xfrm>
            <a:off x="357809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51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21113-3D03-A4F0-31DF-8EA03FBDE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41FDF-7E8E-764E-EF15-57361AAA9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Australia Insights Map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7B4F3E-A14E-D7E0-8B79-0FEFE5D44A9B}"/>
              </a:ext>
            </a:extLst>
          </p:cNvPr>
          <p:cNvGrpSpPr/>
          <p:nvPr/>
        </p:nvGrpSpPr>
        <p:grpSpPr>
          <a:xfrm>
            <a:off x="5456679" y="770459"/>
            <a:ext cx="6083428" cy="5661479"/>
            <a:chOff x="2422525" y="9525"/>
            <a:chExt cx="7346950" cy="6837363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F84D451-DCE9-B88C-8512-A7A40A33E0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2525" y="657225"/>
              <a:ext cx="2940050" cy="4491038"/>
            </a:xfrm>
            <a:custGeom>
              <a:avLst/>
              <a:gdLst>
                <a:gd name="T0" fmla="*/ 5502 w 5555"/>
                <a:gd name="T1" fmla="*/ 4697 h 8488"/>
                <a:gd name="T2" fmla="*/ 4446 w 5555"/>
                <a:gd name="T3" fmla="*/ 7282 h 8488"/>
                <a:gd name="T4" fmla="*/ 3832 w 5555"/>
                <a:gd name="T5" fmla="*/ 7857 h 8488"/>
                <a:gd name="T6" fmla="*/ 3432 w 5555"/>
                <a:gd name="T7" fmla="*/ 7918 h 8488"/>
                <a:gd name="T8" fmla="*/ 2713 w 5555"/>
                <a:gd name="T9" fmla="*/ 7942 h 8488"/>
                <a:gd name="T10" fmla="*/ 2491 w 5555"/>
                <a:gd name="T11" fmla="*/ 8198 h 8488"/>
                <a:gd name="T12" fmla="*/ 2172 w 5555"/>
                <a:gd name="T13" fmla="*/ 8391 h 8488"/>
                <a:gd name="T14" fmla="*/ 1870 w 5555"/>
                <a:gd name="T15" fmla="*/ 8451 h 8488"/>
                <a:gd name="T16" fmla="*/ 1611 w 5555"/>
                <a:gd name="T17" fmla="*/ 8446 h 8488"/>
                <a:gd name="T18" fmla="*/ 1105 w 5555"/>
                <a:gd name="T19" fmla="*/ 7968 h 8488"/>
                <a:gd name="T20" fmla="*/ 1282 w 5555"/>
                <a:gd name="T21" fmla="*/ 7550 h 8488"/>
                <a:gd name="T22" fmla="*/ 1261 w 5555"/>
                <a:gd name="T23" fmla="*/ 7461 h 8488"/>
                <a:gd name="T24" fmla="*/ 736 w 5555"/>
                <a:gd name="T25" fmla="*/ 6184 h 8488"/>
                <a:gd name="T26" fmla="*/ 171 w 5555"/>
                <a:gd name="T27" fmla="*/ 5313 h 8488"/>
                <a:gd name="T28" fmla="*/ 229 w 5555"/>
                <a:gd name="T29" fmla="*/ 5270 h 8488"/>
                <a:gd name="T30" fmla="*/ 370 w 5555"/>
                <a:gd name="T31" fmla="*/ 5314 h 8488"/>
                <a:gd name="T32" fmla="*/ 294 w 5555"/>
                <a:gd name="T33" fmla="*/ 5086 h 8488"/>
                <a:gd name="T34" fmla="*/ 411 w 5555"/>
                <a:gd name="T35" fmla="*/ 5268 h 8488"/>
                <a:gd name="T36" fmla="*/ 269 w 5555"/>
                <a:gd name="T37" fmla="*/ 4811 h 8488"/>
                <a:gd name="T38" fmla="*/ 140 w 5555"/>
                <a:gd name="T39" fmla="*/ 4042 h 8488"/>
                <a:gd name="T40" fmla="*/ 200 w 5555"/>
                <a:gd name="T41" fmla="*/ 3647 h 8488"/>
                <a:gd name="T42" fmla="*/ 348 w 5555"/>
                <a:gd name="T43" fmla="*/ 3622 h 8488"/>
                <a:gd name="T44" fmla="*/ 799 w 5555"/>
                <a:gd name="T45" fmla="*/ 3131 h 8488"/>
                <a:gd name="T46" fmla="*/ 1082 w 5555"/>
                <a:gd name="T47" fmla="*/ 2939 h 8488"/>
                <a:gd name="T48" fmla="*/ 1789 w 5555"/>
                <a:gd name="T49" fmla="*/ 2714 h 8488"/>
                <a:gd name="T50" fmla="*/ 2723 w 5555"/>
                <a:gd name="T51" fmla="*/ 2159 h 8488"/>
                <a:gd name="T52" fmla="*/ 3001 w 5555"/>
                <a:gd name="T53" fmla="*/ 1760 h 8488"/>
                <a:gd name="T54" fmla="*/ 3005 w 5555"/>
                <a:gd name="T55" fmla="*/ 1335 h 8488"/>
                <a:gd name="T56" fmla="*/ 3105 w 5555"/>
                <a:gd name="T57" fmla="*/ 1178 h 8488"/>
                <a:gd name="T58" fmla="*/ 3244 w 5555"/>
                <a:gd name="T59" fmla="*/ 1203 h 8488"/>
                <a:gd name="T60" fmla="*/ 3446 w 5555"/>
                <a:gd name="T61" fmla="*/ 1381 h 8488"/>
                <a:gd name="T62" fmla="*/ 3552 w 5555"/>
                <a:gd name="T63" fmla="*/ 1238 h 8488"/>
                <a:gd name="T64" fmla="*/ 3430 w 5555"/>
                <a:gd name="T65" fmla="*/ 1129 h 8488"/>
                <a:gd name="T66" fmla="*/ 3449 w 5555"/>
                <a:gd name="T67" fmla="*/ 1055 h 8488"/>
                <a:gd name="T68" fmla="*/ 3455 w 5555"/>
                <a:gd name="T69" fmla="*/ 1027 h 8488"/>
                <a:gd name="T70" fmla="*/ 3602 w 5555"/>
                <a:gd name="T71" fmla="*/ 1022 h 8488"/>
                <a:gd name="T72" fmla="*/ 3706 w 5555"/>
                <a:gd name="T73" fmla="*/ 1038 h 8488"/>
                <a:gd name="T74" fmla="*/ 3731 w 5555"/>
                <a:gd name="T75" fmla="*/ 909 h 8488"/>
                <a:gd name="T76" fmla="*/ 3772 w 5555"/>
                <a:gd name="T77" fmla="*/ 719 h 8488"/>
                <a:gd name="T78" fmla="*/ 3811 w 5555"/>
                <a:gd name="T79" fmla="*/ 651 h 8488"/>
                <a:gd name="T80" fmla="*/ 3932 w 5555"/>
                <a:gd name="T81" fmla="*/ 687 h 8488"/>
                <a:gd name="T82" fmla="*/ 3925 w 5555"/>
                <a:gd name="T83" fmla="*/ 578 h 8488"/>
                <a:gd name="T84" fmla="*/ 3949 w 5555"/>
                <a:gd name="T85" fmla="*/ 531 h 8488"/>
                <a:gd name="T86" fmla="*/ 4062 w 5555"/>
                <a:gd name="T87" fmla="*/ 512 h 8488"/>
                <a:gd name="T88" fmla="*/ 4020 w 5555"/>
                <a:gd name="T89" fmla="*/ 322 h 8488"/>
                <a:gd name="T90" fmla="*/ 4161 w 5555"/>
                <a:gd name="T91" fmla="*/ 227 h 8488"/>
                <a:gd name="T92" fmla="*/ 4210 w 5555"/>
                <a:gd name="T93" fmla="*/ 296 h 8488"/>
                <a:gd name="T94" fmla="*/ 4285 w 5555"/>
                <a:gd name="T95" fmla="*/ 208 h 8488"/>
                <a:gd name="T96" fmla="*/ 4299 w 5555"/>
                <a:gd name="T97" fmla="*/ 125 h 8488"/>
                <a:gd name="T98" fmla="*/ 4372 w 5555"/>
                <a:gd name="T99" fmla="*/ 168 h 8488"/>
                <a:gd name="T100" fmla="*/ 4491 w 5555"/>
                <a:gd name="T101" fmla="*/ 197 h 8488"/>
                <a:gd name="T102" fmla="*/ 4563 w 5555"/>
                <a:gd name="T103" fmla="*/ 20 h 8488"/>
                <a:gd name="T104" fmla="*/ 4711 w 5555"/>
                <a:gd name="T105" fmla="*/ 83 h 8488"/>
                <a:gd name="T106" fmla="*/ 5003 w 5555"/>
                <a:gd name="T107" fmla="*/ 309 h 8488"/>
                <a:gd name="T108" fmla="*/ 5069 w 5555"/>
                <a:gd name="T109" fmla="*/ 630 h 8488"/>
                <a:gd name="T110" fmla="*/ 5192 w 5555"/>
                <a:gd name="T111" fmla="*/ 478 h 8488"/>
                <a:gd name="T112" fmla="*/ 5099 w 5555"/>
                <a:gd name="T113" fmla="*/ 540 h 8488"/>
                <a:gd name="T114" fmla="*/ 3945 w 5555"/>
                <a:gd name="T115" fmla="*/ 383 h 8488"/>
                <a:gd name="T116" fmla="*/ 3872 w 5555"/>
                <a:gd name="T117" fmla="*/ 532 h 8488"/>
                <a:gd name="T118" fmla="*/ 3735 w 5555"/>
                <a:gd name="T119" fmla="*/ 696 h 8488"/>
                <a:gd name="T120" fmla="*/ 602 w 5555"/>
                <a:gd name="T121" fmla="*/ 3076 h 8488"/>
                <a:gd name="T122" fmla="*/ 15 w 5555"/>
                <a:gd name="T123" fmla="*/ 5084 h 8488"/>
                <a:gd name="T124" fmla="*/ 16 w 5555"/>
                <a:gd name="T125" fmla="*/ 4805 h 8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555" h="8488">
                  <a:moveTo>
                    <a:pt x="5182" y="448"/>
                  </a:moveTo>
                  <a:lnTo>
                    <a:pt x="5192" y="478"/>
                  </a:lnTo>
                  <a:lnTo>
                    <a:pt x="5197" y="481"/>
                  </a:lnTo>
                  <a:lnTo>
                    <a:pt x="5174" y="387"/>
                  </a:lnTo>
                  <a:lnTo>
                    <a:pt x="5224" y="370"/>
                  </a:lnTo>
                  <a:lnTo>
                    <a:pt x="5402" y="410"/>
                  </a:lnTo>
                  <a:lnTo>
                    <a:pt x="5502" y="4697"/>
                  </a:lnTo>
                  <a:lnTo>
                    <a:pt x="5555" y="6907"/>
                  </a:lnTo>
                  <a:lnTo>
                    <a:pt x="5304" y="7042"/>
                  </a:lnTo>
                  <a:lnTo>
                    <a:pt x="5005" y="7151"/>
                  </a:lnTo>
                  <a:lnTo>
                    <a:pt x="4809" y="7174"/>
                  </a:lnTo>
                  <a:lnTo>
                    <a:pt x="4647" y="7149"/>
                  </a:lnTo>
                  <a:lnTo>
                    <a:pt x="4582" y="7173"/>
                  </a:lnTo>
                  <a:lnTo>
                    <a:pt x="4446" y="7282"/>
                  </a:lnTo>
                  <a:lnTo>
                    <a:pt x="4275" y="7365"/>
                  </a:lnTo>
                  <a:lnTo>
                    <a:pt x="4225" y="7417"/>
                  </a:lnTo>
                  <a:lnTo>
                    <a:pt x="4074" y="7459"/>
                  </a:lnTo>
                  <a:lnTo>
                    <a:pt x="4025" y="7496"/>
                  </a:lnTo>
                  <a:lnTo>
                    <a:pt x="3995" y="7542"/>
                  </a:lnTo>
                  <a:lnTo>
                    <a:pt x="3960" y="7705"/>
                  </a:lnTo>
                  <a:lnTo>
                    <a:pt x="3832" y="7857"/>
                  </a:lnTo>
                  <a:lnTo>
                    <a:pt x="3786" y="7840"/>
                  </a:lnTo>
                  <a:lnTo>
                    <a:pt x="3716" y="7893"/>
                  </a:lnTo>
                  <a:lnTo>
                    <a:pt x="3671" y="7838"/>
                  </a:lnTo>
                  <a:lnTo>
                    <a:pt x="3539" y="7860"/>
                  </a:lnTo>
                  <a:lnTo>
                    <a:pt x="3527" y="7885"/>
                  </a:lnTo>
                  <a:lnTo>
                    <a:pt x="3458" y="7874"/>
                  </a:lnTo>
                  <a:lnTo>
                    <a:pt x="3432" y="7918"/>
                  </a:lnTo>
                  <a:lnTo>
                    <a:pt x="3380" y="7922"/>
                  </a:lnTo>
                  <a:lnTo>
                    <a:pt x="3345" y="7845"/>
                  </a:lnTo>
                  <a:lnTo>
                    <a:pt x="3281" y="7882"/>
                  </a:lnTo>
                  <a:lnTo>
                    <a:pt x="3131" y="7862"/>
                  </a:lnTo>
                  <a:lnTo>
                    <a:pt x="2889" y="7913"/>
                  </a:lnTo>
                  <a:lnTo>
                    <a:pt x="2839" y="7948"/>
                  </a:lnTo>
                  <a:lnTo>
                    <a:pt x="2713" y="7942"/>
                  </a:lnTo>
                  <a:lnTo>
                    <a:pt x="2585" y="8038"/>
                  </a:lnTo>
                  <a:lnTo>
                    <a:pt x="2559" y="8107"/>
                  </a:lnTo>
                  <a:lnTo>
                    <a:pt x="2589" y="8132"/>
                  </a:lnTo>
                  <a:lnTo>
                    <a:pt x="2541" y="8130"/>
                  </a:lnTo>
                  <a:lnTo>
                    <a:pt x="2531" y="8180"/>
                  </a:lnTo>
                  <a:lnTo>
                    <a:pt x="2511" y="8163"/>
                  </a:lnTo>
                  <a:lnTo>
                    <a:pt x="2491" y="8198"/>
                  </a:lnTo>
                  <a:lnTo>
                    <a:pt x="2365" y="8181"/>
                  </a:lnTo>
                  <a:lnTo>
                    <a:pt x="2382" y="8197"/>
                  </a:lnTo>
                  <a:lnTo>
                    <a:pt x="2335" y="8225"/>
                  </a:lnTo>
                  <a:lnTo>
                    <a:pt x="2336" y="8255"/>
                  </a:lnTo>
                  <a:lnTo>
                    <a:pt x="2252" y="8303"/>
                  </a:lnTo>
                  <a:lnTo>
                    <a:pt x="2245" y="8367"/>
                  </a:lnTo>
                  <a:lnTo>
                    <a:pt x="2172" y="8391"/>
                  </a:lnTo>
                  <a:lnTo>
                    <a:pt x="2187" y="8419"/>
                  </a:lnTo>
                  <a:lnTo>
                    <a:pt x="2073" y="8436"/>
                  </a:lnTo>
                  <a:lnTo>
                    <a:pt x="2127" y="8452"/>
                  </a:lnTo>
                  <a:lnTo>
                    <a:pt x="2108" y="8466"/>
                  </a:lnTo>
                  <a:lnTo>
                    <a:pt x="2027" y="8447"/>
                  </a:lnTo>
                  <a:lnTo>
                    <a:pt x="2010" y="8485"/>
                  </a:lnTo>
                  <a:lnTo>
                    <a:pt x="1870" y="8451"/>
                  </a:lnTo>
                  <a:lnTo>
                    <a:pt x="1858" y="8474"/>
                  </a:lnTo>
                  <a:lnTo>
                    <a:pt x="1728" y="8466"/>
                  </a:lnTo>
                  <a:lnTo>
                    <a:pt x="1699" y="8488"/>
                  </a:lnTo>
                  <a:lnTo>
                    <a:pt x="1619" y="8457"/>
                  </a:lnTo>
                  <a:lnTo>
                    <a:pt x="1652" y="8449"/>
                  </a:lnTo>
                  <a:lnTo>
                    <a:pt x="1612" y="8424"/>
                  </a:lnTo>
                  <a:lnTo>
                    <a:pt x="1611" y="8446"/>
                  </a:lnTo>
                  <a:lnTo>
                    <a:pt x="1482" y="8430"/>
                  </a:lnTo>
                  <a:lnTo>
                    <a:pt x="1457" y="8382"/>
                  </a:lnTo>
                  <a:lnTo>
                    <a:pt x="1349" y="8297"/>
                  </a:lnTo>
                  <a:lnTo>
                    <a:pt x="1240" y="8253"/>
                  </a:lnTo>
                  <a:lnTo>
                    <a:pt x="1189" y="8286"/>
                  </a:lnTo>
                  <a:lnTo>
                    <a:pt x="1149" y="8243"/>
                  </a:lnTo>
                  <a:lnTo>
                    <a:pt x="1105" y="7968"/>
                  </a:lnTo>
                  <a:lnTo>
                    <a:pt x="1177" y="8007"/>
                  </a:lnTo>
                  <a:lnTo>
                    <a:pt x="1231" y="7993"/>
                  </a:lnTo>
                  <a:lnTo>
                    <a:pt x="1322" y="7840"/>
                  </a:lnTo>
                  <a:lnTo>
                    <a:pt x="1316" y="7813"/>
                  </a:lnTo>
                  <a:lnTo>
                    <a:pt x="1309" y="7849"/>
                  </a:lnTo>
                  <a:lnTo>
                    <a:pt x="1257" y="7611"/>
                  </a:lnTo>
                  <a:lnTo>
                    <a:pt x="1282" y="7550"/>
                  </a:lnTo>
                  <a:lnTo>
                    <a:pt x="1269" y="7609"/>
                  </a:lnTo>
                  <a:lnTo>
                    <a:pt x="1299" y="7654"/>
                  </a:lnTo>
                  <a:lnTo>
                    <a:pt x="1274" y="7597"/>
                  </a:lnTo>
                  <a:lnTo>
                    <a:pt x="1307" y="7582"/>
                  </a:lnTo>
                  <a:lnTo>
                    <a:pt x="1287" y="7560"/>
                  </a:lnTo>
                  <a:lnTo>
                    <a:pt x="1283" y="7480"/>
                  </a:lnTo>
                  <a:lnTo>
                    <a:pt x="1261" y="7461"/>
                  </a:lnTo>
                  <a:lnTo>
                    <a:pt x="1283" y="7422"/>
                  </a:lnTo>
                  <a:lnTo>
                    <a:pt x="1252" y="7265"/>
                  </a:lnTo>
                  <a:lnTo>
                    <a:pt x="974" y="6812"/>
                  </a:lnTo>
                  <a:lnTo>
                    <a:pt x="911" y="6627"/>
                  </a:lnTo>
                  <a:lnTo>
                    <a:pt x="894" y="6414"/>
                  </a:lnTo>
                  <a:lnTo>
                    <a:pt x="830" y="6278"/>
                  </a:lnTo>
                  <a:lnTo>
                    <a:pt x="736" y="6184"/>
                  </a:lnTo>
                  <a:lnTo>
                    <a:pt x="696" y="6065"/>
                  </a:lnTo>
                  <a:lnTo>
                    <a:pt x="552" y="5923"/>
                  </a:lnTo>
                  <a:lnTo>
                    <a:pt x="517" y="5831"/>
                  </a:lnTo>
                  <a:lnTo>
                    <a:pt x="522" y="5762"/>
                  </a:lnTo>
                  <a:lnTo>
                    <a:pt x="457" y="5625"/>
                  </a:lnTo>
                  <a:lnTo>
                    <a:pt x="280" y="5399"/>
                  </a:lnTo>
                  <a:lnTo>
                    <a:pt x="171" y="5313"/>
                  </a:lnTo>
                  <a:lnTo>
                    <a:pt x="104" y="5220"/>
                  </a:lnTo>
                  <a:lnTo>
                    <a:pt x="149" y="5245"/>
                  </a:lnTo>
                  <a:lnTo>
                    <a:pt x="146" y="5153"/>
                  </a:lnTo>
                  <a:lnTo>
                    <a:pt x="170" y="5259"/>
                  </a:lnTo>
                  <a:lnTo>
                    <a:pt x="194" y="5297"/>
                  </a:lnTo>
                  <a:lnTo>
                    <a:pt x="166" y="5155"/>
                  </a:lnTo>
                  <a:lnTo>
                    <a:pt x="229" y="5270"/>
                  </a:lnTo>
                  <a:lnTo>
                    <a:pt x="233" y="5328"/>
                  </a:lnTo>
                  <a:lnTo>
                    <a:pt x="238" y="5245"/>
                  </a:lnTo>
                  <a:lnTo>
                    <a:pt x="267" y="5358"/>
                  </a:lnTo>
                  <a:lnTo>
                    <a:pt x="279" y="5307"/>
                  </a:lnTo>
                  <a:lnTo>
                    <a:pt x="307" y="5387"/>
                  </a:lnTo>
                  <a:lnTo>
                    <a:pt x="352" y="5359"/>
                  </a:lnTo>
                  <a:lnTo>
                    <a:pt x="370" y="5314"/>
                  </a:lnTo>
                  <a:lnTo>
                    <a:pt x="362" y="5257"/>
                  </a:lnTo>
                  <a:lnTo>
                    <a:pt x="244" y="5174"/>
                  </a:lnTo>
                  <a:lnTo>
                    <a:pt x="228" y="5119"/>
                  </a:lnTo>
                  <a:lnTo>
                    <a:pt x="166" y="5034"/>
                  </a:lnTo>
                  <a:lnTo>
                    <a:pt x="189" y="4954"/>
                  </a:lnTo>
                  <a:lnTo>
                    <a:pt x="198" y="4989"/>
                  </a:lnTo>
                  <a:lnTo>
                    <a:pt x="294" y="5086"/>
                  </a:lnTo>
                  <a:lnTo>
                    <a:pt x="300" y="5209"/>
                  </a:lnTo>
                  <a:lnTo>
                    <a:pt x="324" y="5209"/>
                  </a:lnTo>
                  <a:lnTo>
                    <a:pt x="337" y="5174"/>
                  </a:lnTo>
                  <a:lnTo>
                    <a:pt x="329" y="5105"/>
                  </a:lnTo>
                  <a:lnTo>
                    <a:pt x="349" y="5114"/>
                  </a:lnTo>
                  <a:lnTo>
                    <a:pt x="357" y="5170"/>
                  </a:lnTo>
                  <a:lnTo>
                    <a:pt x="411" y="5268"/>
                  </a:lnTo>
                  <a:lnTo>
                    <a:pt x="442" y="5288"/>
                  </a:lnTo>
                  <a:lnTo>
                    <a:pt x="478" y="5230"/>
                  </a:lnTo>
                  <a:lnTo>
                    <a:pt x="444" y="5103"/>
                  </a:lnTo>
                  <a:lnTo>
                    <a:pt x="473" y="5103"/>
                  </a:lnTo>
                  <a:lnTo>
                    <a:pt x="461" y="5046"/>
                  </a:lnTo>
                  <a:lnTo>
                    <a:pt x="423" y="5031"/>
                  </a:lnTo>
                  <a:lnTo>
                    <a:pt x="269" y="4811"/>
                  </a:lnTo>
                  <a:lnTo>
                    <a:pt x="221" y="4782"/>
                  </a:lnTo>
                  <a:lnTo>
                    <a:pt x="176" y="4651"/>
                  </a:lnTo>
                  <a:lnTo>
                    <a:pt x="91" y="4556"/>
                  </a:lnTo>
                  <a:lnTo>
                    <a:pt x="75" y="4477"/>
                  </a:lnTo>
                  <a:lnTo>
                    <a:pt x="96" y="4284"/>
                  </a:lnTo>
                  <a:lnTo>
                    <a:pt x="164" y="4155"/>
                  </a:lnTo>
                  <a:lnTo>
                    <a:pt x="140" y="4042"/>
                  </a:lnTo>
                  <a:lnTo>
                    <a:pt x="148" y="3948"/>
                  </a:lnTo>
                  <a:lnTo>
                    <a:pt x="124" y="3897"/>
                  </a:lnTo>
                  <a:lnTo>
                    <a:pt x="85" y="3880"/>
                  </a:lnTo>
                  <a:lnTo>
                    <a:pt x="72" y="3822"/>
                  </a:lnTo>
                  <a:lnTo>
                    <a:pt x="169" y="3519"/>
                  </a:lnTo>
                  <a:lnTo>
                    <a:pt x="214" y="3499"/>
                  </a:lnTo>
                  <a:lnTo>
                    <a:pt x="200" y="3647"/>
                  </a:lnTo>
                  <a:lnTo>
                    <a:pt x="220" y="3704"/>
                  </a:lnTo>
                  <a:lnTo>
                    <a:pt x="243" y="3697"/>
                  </a:lnTo>
                  <a:lnTo>
                    <a:pt x="234" y="3771"/>
                  </a:lnTo>
                  <a:lnTo>
                    <a:pt x="255" y="3774"/>
                  </a:lnTo>
                  <a:lnTo>
                    <a:pt x="289" y="3738"/>
                  </a:lnTo>
                  <a:lnTo>
                    <a:pt x="309" y="3757"/>
                  </a:lnTo>
                  <a:lnTo>
                    <a:pt x="348" y="3622"/>
                  </a:lnTo>
                  <a:lnTo>
                    <a:pt x="338" y="3560"/>
                  </a:lnTo>
                  <a:lnTo>
                    <a:pt x="359" y="3572"/>
                  </a:lnTo>
                  <a:lnTo>
                    <a:pt x="383" y="3491"/>
                  </a:lnTo>
                  <a:lnTo>
                    <a:pt x="660" y="3321"/>
                  </a:lnTo>
                  <a:lnTo>
                    <a:pt x="702" y="3246"/>
                  </a:lnTo>
                  <a:lnTo>
                    <a:pt x="765" y="3200"/>
                  </a:lnTo>
                  <a:lnTo>
                    <a:pt x="799" y="3131"/>
                  </a:lnTo>
                  <a:lnTo>
                    <a:pt x="871" y="3087"/>
                  </a:lnTo>
                  <a:lnTo>
                    <a:pt x="882" y="3037"/>
                  </a:lnTo>
                  <a:lnTo>
                    <a:pt x="970" y="3015"/>
                  </a:lnTo>
                  <a:lnTo>
                    <a:pt x="1053" y="2944"/>
                  </a:lnTo>
                  <a:lnTo>
                    <a:pt x="1078" y="2893"/>
                  </a:lnTo>
                  <a:lnTo>
                    <a:pt x="1099" y="2892"/>
                  </a:lnTo>
                  <a:lnTo>
                    <a:pt x="1082" y="2939"/>
                  </a:lnTo>
                  <a:lnTo>
                    <a:pt x="1110" y="2957"/>
                  </a:lnTo>
                  <a:lnTo>
                    <a:pt x="1212" y="2901"/>
                  </a:lnTo>
                  <a:lnTo>
                    <a:pt x="1224" y="2929"/>
                  </a:lnTo>
                  <a:lnTo>
                    <a:pt x="1288" y="2943"/>
                  </a:lnTo>
                  <a:lnTo>
                    <a:pt x="1421" y="2901"/>
                  </a:lnTo>
                  <a:lnTo>
                    <a:pt x="1556" y="2769"/>
                  </a:lnTo>
                  <a:lnTo>
                    <a:pt x="1789" y="2714"/>
                  </a:lnTo>
                  <a:lnTo>
                    <a:pt x="1880" y="2583"/>
                  </a:lnTo>
                  <a:lnTo>
                    <a:pt x="2013" y="2583"/>
                  </a:lnTo>
                  <a:lnTo>
                    <a:pt x="2062" y="2604"/>
                  </a:lnTo>
                  <a:lnTo>
                    <a:pt x="2109" y="2559"/>
                  </a:lnTo>
                  <a:lnTo>
                    <a:pt x="2335" y="2501"/>
                  </a:lnTo>
                  <a:lnTo>
                    <a:pt x="2595" y="2344"/>
                  </a:lnTo>
                  <a:lnTo>
                    <a:pt x="2723" y="2159"/>
                  </a:lnTo>
                  <a:lnTo>
                    <a:pt x="2759" y="2057"/>
                  </a:lnTo>
                  <a:lnTo>
                    <a:pt x="2745" y="2019"/>
                  </a:lnTo>
                  <a:lnTo>
                    <a:pt x="2802" y="1994"/>
                  </a:lnTo>
                  <a:lnTo>
                    <a:pt x="2785" y="1965"/>
                  </a:lnTo>
                  <a:lnTo>
                    <a:pt x="2809" y="1919"/>
                  </a:lnTo>
                  <a:lnTo>
                    <a:pt x="2846" y="1915"/>
                  </a:lnTo>
                  <a:lnTo>
                    <a:pt x="3001" y="1760"/>
                  </a:lnTo>
                  <a:lnTo>
                    <a:pt x="2991" y="1720"/>
                  </a:lnTo>
                  <a:lnTo>
                    <a:pt x="2927" y="1723"/>
                  </a:lnTo>
                  <a:lnTo>
                    <a:pt x="2931" y="1620"/>
                  </a:lnTo>
                  <a:lnTo>
                    <a:pt x="2903" y="1565"/>
                  </a:lnTo>
                  <a:lnTo>
                    <a:pt x="2901" y="1481"/>
                  </a:lnTo>
                  <a:lnTo>
                    <a:pt x="2939" y="1380"/>
                  </a:lnTo>
                  <a:lnTo>
                    <a:pt x="3005" y="1335"/>
                  </a:lnTo>
                  <a:lnTo>
                    <a:pt x="3007" y="1311"/>
                  </a:lnTo>
                  <a:lnTo>
                    <a:pt x="3053" y="1326"/>
                  </a:lnTo>
                  <a:lnTo>
                    <a:pt x="3026" y="1286"/>
                  </a:lnTo>
                  <a:lnTo>
                    <a:pt x="3043" y="1254"/>
                  </a:lnTo>
                  <a:lnTo>
                    <a:pt x="3131" y="1248"/>
                  </a:lnTo>
                  <a:lnTo>
                    <a:pt x="3101" y="1221"/>
                  </a:lnTo>
                  <a:lnTo>
                    <a:pt x="3105" y="1178"/>
                  </a:lnTo>
                  <a:lnTo>
                    <a:pt x="3190" y="1087"/>
                  </a:lnTo>
                  <a:lnTo>
                    <a:pt x="3210" y="1117"/>
                  </a:lnTo>
                  <a:lnTo>
                    <a:pt x="3185" y="1129"/>
                  </a:lnTo>
                  <a:lnTo>
                    <a:pt x="3186" y="1183"/>
                  </a:lnTo>
                  <a:lnTo>
                    <a:pt x="3201" y="1178"/>
                  </a:lnTo>
                  <a:lnTo>
                    <a:pt x="3212" y="1208"/>
                  </a:lnTo>
                  <a:lnTo>
                    <a:pt x="3244" y="1203"/>
                  </a:lnTo>
                  <a:lnTo>
                    <a:pt x="3233" y="1237"/>
                  </a:lnTo>
                  <a:lnTo>
                    <a:pt x="3254" y="1249"/>
                  </a:lnTo>
                  <a:lnTo>
                    <a:pt x="3254" y="1290"/>
                  </a:lnTo>
                  <a:lnTo>
                    <a:pt x="3300" y="1325"/>
                  </a:lnTo>
                  <a:lnTo>
                    <a:pt x="3432" y="1536"/>
                  </a:lnTo>
                  <a:lnTo>
                    <a:pt x="3423" y="1450"/>
                  </a:lnTo>
                  <a:lnTo>
                    <a:pt x="3446" y="1381"/>
                  </a:lnTo>
                  <a:lnTo>
                    <a:pt x="3420" y="1347"/>
                  </a:lnTo>
                  <a:lnTo>
                    <a:pt x="3424" y="1306"/>
                  </a:lnTo>
                  <a:lnTo>
                    <a:pt x="3545" y="1386"/>
                  </a:lnTo>
                  <a:lnTo>
                    <a:pt x="3498" y="1307"/>
                  </a:lnTo>
                  <a:lnTo>
                    <a:pt x="3523" y="1316"/>
                  </a:lnTo>
                  <a:lnTo>
                    <a:pt x="3514" y="1285"/>
                  </a:lnTo>
                  <a:lnTo>
                    <a:pt x="3552" y="1238"/>
                  </a:lnTo>
                  <a:lnTo>
                    <a:pt x="3494" y="1266"/>
                  </a:lnTo>
                  <a:lnTo>
                    <a:pt x="3459" y="1211"/>
                  </a:lnTo>
                  <a:lnTo>
                    <a:pt x="3384" y="1182"/>
                  </a:lnTo>
                  <a:lnTo>
                    <a:pt x="3418" y="1138"/>
                  </a:lnTo>
                  <a:lnTo>
                    <a:pt x="3383" y="1148"/>
                  </a:lnTo>
                  <a:lnTo>
                    <a:pt x="3346" y="1121"/>
                  </a:lnTo>
                  <a:lnTo>
                    <a:pt x="3430" y="1129"/>
                  </a:lnTo>
                  <a:lnTo>
                    <a:pt x="3408" y="1123"/>
                  </a:lnTo>
                  <a:lnTo>
                    <a:pt x="3432" y="1113"/>
                  </a:lnTo>
                  <a:lnTo>
                    <a:pt x="3375" y="1087"/>
                  </a:lnTo>
                  <a:lnTo>
                    <a:pt x="3453" y="1090"/>
                  </a:lnTo>
                  <a:lnTo>
                    <a:pt x="3420" y="1068"/>
                  </a:lnTo>
                  <a:lnTo>
                    <a:pt x="3450" y="1073"/>
                  </a:lnTo>
                  <a:lnTo>
                    <a:pt x="3449" y="1055"/>
                  </a:lnTo>
                  <a:lnTo>
                    <a:pt x="3385" y="1033"/>
                  </a:lnTo>
                  <a:lnTo>
                    <a:pt x="3391" y="1003"/>
                  </a:lnTo>
                  <a:lnTo>
                    <a:pt x="3469" y="988"/>
                  </a:lnTo>
                  <a:lnTo>
                    <a:pt x="3483" y="1000"/>
                  </a:lnTo>
                  <a:lnTo>
                    <a:pt x="3469" y="1009"/>
                  </a:lnTo>
                  <a:lnTo>
                    <a:pt x="3490" y="1013"/>
                  </a:lnTo>
                  <a:lnTo>
                    <a:pt x="3455" y="1027"/>
                  </a:lnTo>
                  <a:lnTo>
                    <a:pt x="3505" y="1049"/>
                  </a:lnTo>
                  <a:lnTo>
                    <a:pt x="3509" y="1087"/>
                  </a:lnTo>
                  <a:lnTo>
                    <a:pt x="3517" y="1052"/>
                  </a:lnTo>
                  <a:lnTo>
                    <a:pt x="3555" y="1064"/>
                  </a:lnTo>
                  <a:lnTo>
                    <a:pt x="3550" y="1028"/>
                  </a:lnTo>
                  <a:lnTo>
                    <a:pt x="3522" y="1005"/>
                  </a:lnTo>
                  <a:lnTo>
                    <a:pt x="3602" y="1022"/>
                  </a:lnTo>
                  <a:lnTo>
                    <a:pt x="3641" y="1067"/>
                  </a:lnTo>
                  <a:lnTo>
                    <a:pt x="3686" y="1068"/>
                  </a:lnTo>
                  <a:lnTo>
                    <a:pt x="3701" y="1045"/>
                  </a:lnTo>
                  <a:lnTo>
                    <a:pt x="3733" y="1060"/>
                  </a:lnTo>
                  <a:lnTo>
                    <a:pt x="3871" y="1064"/>
                  </a:lnTo>
                  <a:lnTo>
                    <a:pt x="3894" y="1053"/>
                  </a:lnTo>
                  <a:lnTo>
                    <a:pt x="3706" y="1038"/>
                  </a:lnTo>
                  <a:lnTo>
                    <a:pt x="3712" y="933"/>
                  </a:lnTo>
                  <a:lnTo>
                    <a:pt x="3746" y="977"/>
                  </a:lnTo>
                  <a:lnTo>
                    <a:pt x="3773" y="950"/>
                  </a:lnTo>
                  <a:lnTo>
                    <a:pt x="3773" y="869"/>
                  </a:lnTo>
                  <a:lnTo>
                    <a:pt x="3817" y="830"/>
                  </a:lnTo>
                  <a:lnTo>
                    <a:pt x="3772" y="834"/>
                  </a:lnTo>
                  <a:lnTo>
                    <a:pt x="3731" y="909"/>
                  </a:lnTo>
                  <a:lnTo>
                    <a:pt x="3708" y="845"/>
                  </a:lnTo>
                  <a:lnTo>
                    <a:pt x="3697" y="864"/>
                  </a:lnTo>
                  <a:lnTo>
                    <a:pt x="3682" y="789"/>
                  </a:lnTo>
                  <a:lnTo>
                    <a:pt x="3699" y="766"/>
                  </a:lnTo>
                  <a:lnTo>
                    <a:pt x="3678" y="731"/>
                  </a:lnTo>
                  <a:lnTo>
                    <a:pt x="3712" y="709"/>
                  </a:lnTo>
                  <a:lnTo>
                    <a:pt x="3772" y="719"/>
                  </a:lnTo>
                  <a:lnTo>
                    <a:pt x="3775" y="685"/>
                  </a:lnTo>
                  <a:lnTo>
                    <a:pt x="3791" y="705"/>
                  </a:lnTo>
                  <a:lnTo>
                    <a:pt x="3807" y="660"/>
                  </a:lnTo>
                  <a:lnTo>
                    <a:pt x="3785" y="659"/>
                  </a:lnTo>
                  <a:lnTo>
                    <a:pt x="3780" y="620"/>
                  </a:lnTo>
                  <a:lnTo>
                    <a:pt x="3815" y="631"/>
                  </a:lnTo>
                  <a:lnTo>
                    <a:pt x="3811" y="651"/>
                  </a:lnTo>
                  <a:lnTo>
                    <a:pt x="3831" y="632"/>
                  </a:lnTo>
                  <a:lnTo>
                    <a:pt x="3841" y="657"/>
                  </a:lnTo>
                  <a:lnTo>
                    <a:pt x="3877" y="657"/>
                  </a:lnTo>
                  <a:lnTo>
                    <a:pt x="3906" y="680"/>
                  </a:lnTo>
                  <a:lnTo>
                    <a:pt x="3903" y="700"/>
                  </a:lnTo>
                  <a:lnTo>
                    <a:pt x="3929" y="706"/>
                  </a:lnTo>
                  <a:lnTo>
                    <a:pt x="3932" y="687"/>
                  </a:lnTo>
                  <a:lnTo>
                    <a:pt x="3980" y="711"/>
                  </a:lnTo>
                  <a:lnTo>
                    <a:pt x="3936" y="676"/>
                  </a:lnTo>
                  <a:lnTo>
                    <a:pt x="3961" y="635"/>
                  </a:lnTo>
                  <a:lnTo>
                    <a:pt x="3921" y="625"/>
                  </a:lnTo>
                  <a:lnTo>
                    <a:pt x="3876" y="649"/>
                  </a:lnTo>
                  <a:lnTo>
                    <a:pt x="3863" y="632"/>
                  </a:lnTo>
                  <a:lnTo>
                    <a:pt x="3925" y="578"/>
                  </a:lnTo>
                  <a:lnTo>
                    <a:pt x="3857" y="617"/>
                  </a:lnTo>
                  <a:lnTo>
                    <a:pt x="3845" y="575"/>
                  </a:lnTo>
                  <a:lnTo>
                    <a:pt x="3910" y="556"/>
                  </a:lnTo>
                  <a:lnTo>
                    <a:pt x="3900" y="508"/>
                  </a:lnTo>
                  <a:lnTo>
                    <a:pt x="3927" y="505"/>
                  </a:lnTo>
                  <a:lnTo>
                    <a:pt x="3925" y="528"/>
                  </a:lnTo>
                  <a:lnTo>
                    <a:pt x="3949" y="531"/>
                  </a:lnTo>
                  <a:lnTo>
                    <a:pt x="3966" y="577"/>
                  </a:lnTo>
                  <a:lnTo>
                    <a:pt x="3956" y="526"/>
                  </a:lnTo>
                  <a:lnTo>
                    <a:pt x="3962" y="520"/>
                  </a:lnTo>
                  <a:lnTo>
                    <a:pt x="4011" y="566"/>
                  </a:lnTo>
                  <a:lnTo>
                    <a:pt x="4065" y="562"/>
                  </a:lnTo>
                  <a:lnTo>
                    <a:pt x="4039" y="531"/>
                  </a:lnTo>
                  <a:lnTo>
                    <a:pt x="4062" y="512"/>
                  </a:lnTo>
                  <a:lnTo>
                    <a:pt x="3970" y="493"/>
                  </a:lnTo>
                  <a:lnTo>
                    <a:pt x="4014" y="470"/>
                  </a:lnTo>
                  <a:lnTo>
                    <a:pt x="3972" y="455"/>
                  </a:lnTo>
                  <a:lnTo>
                    <a:pt x="3946" y="415"/>
                  </a:lnTo>
                  <a:lnTo>
                    <a:pt x="4006" y="374"/>
                  </a:lnTo>
                  <a:lnTo>
                    <a:pt x="3980" y="368"/>
                  </a:lnTo>
                  <a:lnTo>
                    <a:pt x="4020" y="322"/>
                  </a:lnTo>
                  <a:lnTo>
                    <a:pt x="4020" y="363"/>
                  </a:lnTo>
                  <a:lnTo>
                    <a:pt x="4039" y="336"/>
                  </a:lnTo>
                  <a:lnTo>
                    <a:pt x="4059" y="373"/>
                  </a:lnTo>
                  <a:lnTo>
                    <a:pt x="4075" y="316"/>
                  </a:lnTo>
                  <a:lnTo>
                    <a:pt x="4114" y="334"/>
                  </a:lnTo>
                  <a:lnTo>
                    <a:pt x="4114" y="214"/>
                  </a:lnTo>
                  <a:lnTo>
                    <a:pt x="4161" y="227"/>
                  </a:lnTo>
                  <a:lnTo>
                    <a:pt x="4134" y="253"/>
                  </a:lnTo>
                  <a:lnTo>
                    <a:pt x="4148" y="318"/>
                  </a:lnTo>
                  <a:lnTo>
                    <a:pt x="4133" y="367"/>
                  </a:lnTo>
                  <a:lnTo>
                    <a:pt x="4155" y="313"/>
                  </a:lnTo>
                  <a:lnTo>
                    <a:pt x="4160" y="277"/>
                  </a:lnTo>
                  <a:lnTo>
                    <a:pt x="4166" y="302"/>
                  </a:lnTo>
                  <a:lnTo>
                    <a:pt x="4210" y="296"/>
                  </a:lnTo>
                  <a:lnTo>
                    <a:pt x="4204" y="341"/>
                  </a:lnTo>
                  <a:lnTo>
                    <a:pt x="4235" y="363"/>
                  </a:lnTo>
                  <a:lnTo>
                    <a:pt x="4239" y="318"/>
                  </a:lnTo>
                  <a:lnTo>
                    <a:pt x="4280" y="317"/>
                  </a:lnTo>
                  <a:lnTo>
                    <a:pt x="4258" y="266"/>
                  </a:lnTo>
                  <a:lnTo>
                    <a:pt x="4287" y="252"/>
                  </a:lnTo>
                  <a:lnTo>
                    <a:pt x="4285" y="208"/>
                  </a:lnTo>
                  <a:lnTo>
                    <a:pt x="4318" y="168"/>
                  </a:lnTo>
                  <a:lnTo>
                    <a:pt x="4257" y="147"/>
                  </a:lnTo>
                  <a:lnTo>
                    <a:pt x="4250" y="118"/>
                  </a:lnTo>
                  <a:lnTo>
                    <a:pt x="4295" y="128"/>
                  </a:lnTo>
                  <a:lnTo>
                    <a:pt x="4263" y="90"/>
                  </a:lnTo>
                  <a:lnTo>
                    <a:pt x="4314" y="89"/>
                  </a:lnTo>
                  <a:lnTo>
                    <a:pt x="4299" y="125"/>
                  </a:lnTo>
                  <a:lnTo>
                    <a:pt x="4342" y="100"/>
                  </a:lnTo>
                  <a:lnTo>
                    <a:pt x="4322" y="150"/>
                  </a:lnTo>
                  <a:lnTo>
                    <a:pt x="4339" y="147"/>
                  </a:lnTo>
                  <a:lnTo>
                    <a:pt x="4333" y="178"/>
                  </a:lnTo>
                  <a:lnTo>
                    <a:pt x="4372" y="203"/>
                  </a:lnTo>
                  <a:lnTo>
                    <a:pt x="4392" y="184"/>
                  </a:lnTo>
                  <a:lnTo>
                    <a:pt x="4372" y="168"/>
                  </a:lnTo>
                  <a:lnTo>
                    <a:pt x="4383" y="137"/>
                  </a:lnTo>
                  <a:lnTo>
                    <a:pt x="4457" y="84"/>
                  </a:lnTo>
                  <a:lnTo>
                    <a:pt x="4473" y="89"/>
                  </a:lnTo>
                  <a:lnTo>
                    <a:pt x="4432" y="142"/>
                  </a:lnTo>
                  <a:lnTo>
                    <a:pt x="4458" y="139"/>
                  </a:lnTo>
                  <a:lnTo>
                    <a:pt x="4447" y="154"/>
                  </a:lnTo>
                  <a:lnTo>
                    <a:pt x="4491" y="197"/>
                  </a:lnTo>
                  <a:lnTo>
                    <a:pt x="4506" y="134"/>
                  </a:lnTo>
                  <a:lnTo>
                    <a:pt x="4523" y="154"/>
                  </a:lnTo>
                  <a:lnTo>
                    <a:pt x="4537" y="135"/>
                  </a:lnTo>
                  <a:lnTo>
                    <a:pt x="4526" y="102"/>
                  </a:lnTo>
                  <a:lnTo>
                    <a:pt x="4582" y="88"/>
                  </a:lnTo>
                  <a:lnTo>
                    <a:pt x="4537" y="29"/>
                  </a:lnTo>
                  <a:lnTo>
                    <a:pt x="4563" y="20"/>
                  </a:lnTo>
                  <a:lnTo>
                    <a:pt x="4573" y="38"/>
                  </a:lnTo>
                  <a:lnTo>
                    <a:pt x="4581" y="9"/>
                  </a:lnTo>
                  <a:lnTo>
                    <a:pt x="4615" y="0"/>
                  </a:lnTo>
                  <a:lnTo>
                    <a:pt x="4641" y="20"/>
                  </a:lnTo>
                  <a:lnTo>
                    <a:pt x="4685" y="90"/>
                  </a:lnTo>
                  <a:lnTo>
                    <a:pt x="4697" y="57"/>
                  </a:lnTo>
                  <a:lnTo>
                    <a:pt x="4711" y="83"/>
                  </a:lnTo>
                  <a:lnTo>
                    <a:pt x="4725" y="60"/>
                  </a:lnTo>
                  <a:lnTo>
                    <a:pt x="4761" y="84"/>
                  </a:lnTo>
                  <a:lnTo>
                    <a:pt x="4760" y="62"/>
                  </a:lnTo>
                  <a:lnTo>
                    <a:pt x="4794" y="76"/>
                  </a:lnTo>
                  <a:lnTo>
                    <a:pt x="4809" y="119"/>
                  </a:lnTo>
                  <a:lnTo>
                    <a:pt x="4891" y="163"/>
                  </a:lnTo>
                  <a:lnTo>
                    <a:pt x="5003" y="309"/>
                  </a:lnTo>
                  <a:lnTo>
                    <a:pt x="5023" y="302"/>
                  </a:lnTo>
                  <a:lnTo>
                    <a:pt x="5110" y="361"/>
                  </a:lnTo>
                  <a:lnTo>
                    <a:pt x="5094" y="368"/>
                  </a:lnTo>
                  <a:lnTo>
                    <a:pt x="5097" y="403"/>
                  </a:lnTo>
                  <a:lnTo>
                    <a:pt x="5069" y="413"/>
                  </a:lnTo>
                  <a:lnTo>
                    <a:pt x="5043" y="659"/>
                  </a:lnTo>
                  <a:lnTo>
                    <a:pt x="5069" y="630"/>
                  </a:lnTo>
                  <a:lnTo>
                    <a:pt x="5076" y="538"/>
                  </a:lnTo>
                  <a:lnTo>
                    <a:pt x="5140" y="620"/>
                  </a:lnTo>
                  <a:lnTo>
                    <a:pt x="5102" y="488"/>
                  </a:lnTo>
                  <a:lnTo>
                    <a:pt x="5143" y="431"/>
                  </a:lnTo>
                  <a:lnTo>
                    <a:pt x="5159" y="481"/>
                  </a:lnTo>
                  <a:lnTo>
                    <a:pt x="5164" y="460"/>
                  </a:lnTo>
                  <a:lnTo>
                    <a:pt x="5192" y="478"/>
                  </a:lnTo>
                  <a:lnTo>
                    <a:pt x="5158" y="417"/>
                  </a:lnTo>
                  <a:lnTo>
                    <a:pt x="5171" y="424"/>
                  </a:lnTo>
                  <a:lnTo>
                    <a:pt x="5182" y="448"/>
                  </a:lnTo>
                  <a:lnTo>
                    <a:pt x="5182" y="448"/>
                  </a:lnTo>
                  <a:close/>
                  <a:moveTo>
                    <a:pt x="5088" y="503"/>
                  </a:moveTo>
                  <a:lnTo>
                    <a:pt x="5102" y="516"/>
                  </a:lnTo>
                  <a:lnTo>
                    <a:pt x="5099" y="540"/>
                  </a:lnTo>
                  <a:lnTo>
                    <a:pt x="5076" y="520"/>
                  </a:lnTo>
                  <a:lnTo>
                    <a:pt x="5076" y="482"/>
                  </a:lnTo>
                  <a:lnTo>
                    <a:pt x="5088" y="503"/>
                  </a:lnTo>
                  <a:lnTo>
                    <a:pt x="5088" y="503"/>
                  </a:lnTo>
                  <a:close/>
                  <a:moveTo>
                    <a:pt x="3962" y="313"/>
                  </a:moveTo>
                  <a:lnTo>
                    <a:pt x="3970" y="361"/>
                  </a:lnTo>
                  <a:lnTo>
                    <a:pt x="3945" y="383"/>
                  </a:lnTo>
                  <a:lnTo>
                    <a:pt x="3927" y="346"/>
                  </a:lnTo>
                  <a:lnTo>
                    <a:pt x="3944" y="349"/>
                  </a:lnTo>
                  <a:lnTo>
                    <a:pt x="3946" y="304"/>
                  </a:lnTo>
                  <a:lnTo>
                    <a:pt x="3962" y="313"/>
                  </a:lnTo>
                  <a:lnTo>
                    <a:pt x="3962" y="313"/>
                  </a:lnTo>
                  <a:close/>
                  <a:moveTo>
                    <a:pt x="3872" y="510"/>
                  </a:moveTo>
                  <a:lnTo>
                    <a:pt x="3872" y="532"/>
                  </a:lnTo>
                  <a:lnTo>
                    <a:pt x="3848" y="511"/>
                  </a:lnTo>
                  <a:lnTo>
                    <a:pt x="3871" y="497"/>
                  </a:lnTo>
                  <a:lnTo>
                    <a:pt x="3872" y="510"/>
                  </a:lnTo>
                  <a:lnTo>
                    <a:pt x="3872" y="510"/>
                  </a:lnTo>
                  <a:close/>
                  <a:moveTo>
                    <a:pt x="3748" y="654"/>
                  </a:moveTo>
                  <a:lnTo>
                    <a:pt x="3778" y="676"/>
                  </a:lnTo>
                  <a:lnTo>
                    <a:pt x="3735" y="696"/>
                  </a:lnTo>
                  <a:lnTo>
                    <a:pt x="3752" y="670"/>
                  </a:lnTo>
                  <a:lnTo>
                    <a:pt x="3706" y="666"/>
                  </a:lnTo>
                  <a:lnTo>
                    <a:pt x="3745" y="620"/>
                  </a:lnTo>
                  <a:lnTo>
                    <a:pt x="3748" y="654"/>
                  </a:lnTo>
                  <a:lnTo>
                    <a:pt x="3748" y="654"/>
                  </a:lnTo>
                  <a:close/>
                  <a:moveTo>
                    <a:pt x="616" y="3026"/>
                  </a:moveTo>
                  <a:lnTo>
                    <a:pt x="602" y="3076"/>
                  </a:lnTo>
                  <a:lnTo>
                    <a:pt x="566" y="3087"/>
                  </a:lnTo>
                  <a:lnTo>
                    <a:pt x="600" y="3006"/>
                  </a:lnTo>
                  <a:lnTo>
                    <a:pt x="616" y="3026"/>
                  </a:lnTo>
                  <a:lnTo>
                    <a:pt x="616" y="3026"/>
                  </a:lnTo>
                  <a:close/>
                  <a:moveTo>
                    <a:pt x="120" y="5185"/>
                  </a:moveTo>
                  <a:lnTo>
                    <a:pt x="120" y="5213"/>
                  </a:lnTo>
                  <a:lnTo>
                    <a:pt x="15" y="5084"/>
                  </a:lnTo>
                  <a:lnTo>
                    <a:pt x="0" y="4971"/>
                  </a:lnTo>
                  <a:lnTo>
                    <a:pt x="84" y="5118"/>
                  </a:lnTo>
                  <a:lnTo>
                    <a:pt x="80" y="5149"/>
                  </a:lnTo>
                  <a:lnTo>
                    <a:pt x="120" y="5185"/>
                  </a:lnTo>
                  <a:lnTo>
                    <a:pt x="120" y="5185"/>
                  </a:lnTo>
                  <a:close/>
                  <a:moveTo>
                    <a:pt x="20" y="4883"/>
                  </a:moveTo>
                  <a:lnTo>
                    <a:pt x="16" y="4805"/>
                  </a:lnTo>
                  <a:lnTo>
                    <a:pt x="26" y="4782"/>
                  </a:lnTo>
                  <a:lnTo>
                    <a:pt x="26" y="4887"/>
                  </a:lnTo>
                  <a:lnTo>
                    <a:pt x="20" y="4883"/>
                  </a:lnTo>
                  <a:lnTo>
                    <a:pt x="20" y="4883"/>
                  </a:lnTo>
                  <a:close/>
                </a:path>
              </a:pathLst>
            </a:custGeom>
            <a:solidFill>
              <a:srgbClr val="2ECC71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912E1B9-4490-0F7A-A3BB-2CE4218A61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1613" y="88900"/>
              <a:ext cx="1774825" cy="3073400"/>
            </a:xfrm>
            <a:custGeom>
              <a:avLst/>
              <a:gdLst>
                <a:gd name="T0" fmla="*/ 100 w 3354"/>
                <a:gd name="T1" fmla="*/ 1573 h 5808"/>
                <a:gd name="T2" fmla="*/ 257 w 3354"/>
                <a:gd name="T3" fmla="*/ 1606 h 5808"/>
                <a:gd name="T4" fmla="*/ 368 w 3354"/>
                <a:gd name="T5" fmla="*/ 1418 h 5808"/>
                <a:gd name="T6" fmla="*/ 293 w 3354"/>
                <a:gd name="T7" fmla="*/ 1350 h 5808"/>
                <a:gd name="T8" fmla="*/ 174 w 3354"/>
                <a:gd name="T9" fmla="*/ 1170 h 5808"/>
                <a:gd name="T10" fmla="*/ 299 w 3354"/>
                <a:gd name="T11" fmla="*/ 1060 h 5808"/>
                <a:gd name="T12" fmla="*/ 492 w 3354"/>
                <a:gd name="T13" fmla="*/ 899 h 5808"/>
                <a:gd name="T14" fmla="*/ 556 w 3354"/>
                <a:gd name="T15" fmla="*/ 616 h 5808"/>
                <a:gd name="T16" fmla="*/ 662 w 3354"/>
                <a:gd name="T17" fmla="*/ 552 h 5808"/>
                <a:gd name="T18" fmla="*/ 696 w 3354"/>
                <a:gd name="T19" fmla="*/ 583 h 5808"/>
                <a:gd name="T20" fmla="*/ 843 w 3354"/>
                <a:gd name="T21" fmla="*/ 477 h 5808"/>
                <a:gd name="T22" fmla="*/ 1223 w 3354"/>
                <a:gd name="T23" fmla="*/ 447 h 5808"/>
                <a:gd name="T24" fmla="*/ 1297 w 3354"/>
                <a:gd name="T25" fmla="*/ 444 h 5808"/>
                <a:gd name="T26" fmla="*/ 1357 w 3354"/>
                <a:gd name="T27" fmla="*/ 307 h 5808"/>
                <a:gd name="T28" fmla="*/ 1108 w 3354"/>
                <a:gd name="T29" fmla="*/ 159 h 5808"/>
                <a:gd name="T30" fmla="*/ 1173 w 3354"/>
                <a:gd name="T31" fmla="*/ 90 h 5808"/>
                <a:gd name="T32" fmla="*/ 1186 w 3354"/>
                <a:gd name="T33" fmla="*/ 64 h 5808"/>
                <a:gd name="T34" fmla="*/ 1390 w 3354"/>
                <a:gd name="T35" fmla="*/ 203 h 5808"/>
                <a:gd name="T36" fmla="*/ 1648 w 3354"/>
                <a:gd name="T37" fmla="*/ 273 h 5808"/>
                <a:gd name="T38" fmla="*/ 1823 w 3354"/>
                <a:gd name="T39" fmla="*/ 284 h 5808"/>
                <a:gd name="T40" fmla="*/ 1932 w 3354"/>
                <a:gd name="T41" fmla="*/ 367 h 5808"/>
                <a:gd name="T42" fmla="*/ 2126 w 3354"/>
                <a:gd name="T43" fmla="*/ 421 h 5808"/>
                <a:gd name="T44" fmla="*/ 2366 w 3354"/>
                <a:gd name="T45" fmla="*/ 475 h 5808"/>
                <a:gd name="T46" fmla="*/ 2582 w 3354"/>
                <a:gd name="T47" fmla="*/ 378 h 5808"/>
                <a:gd name="T48" fmla="*/ 2560 w 3354"/>
                <a:gd name="T49" fmla="*/ 526 h 5808"/>
                <a:gd name="T50" fmla="*/ 2687 w 3354"/>
                <a:gd name="T51" fmla="*/ 499 h 5808"/>
                <a:gd name="T52" fmla="*/ 2885 w 3354"/>
                <a:gd name="T53" fmla="*/ 378 h 5808"/>
                <a:gd name="T54" fmla="*/ 2957 w 3354"/>
                <a:gd name="T55" fmla="*/ 483 h 5808"/>
                <a:gd name="T56" fmla="*/ 2946 w 3354"/>
                <a:gd name="T57" fmla="*/ 601 h 5808"/>
                <a:gd name="T58" fmla="*/ 2861 w 3354"/>
                <a:gd name="T59" fmla="*/ 721 h 5808"/>
                <a:gd name="T60" fmla="*/ 2773 w 3354"/>
                <a:gd name="T61" fmla="*/ 907 h 5808"/>
                <a:gd name="T62" fmla="*/ 2709 w 3354"/>
                <a:gd name="T63" fmla="*/ 835 h 5808"/>
                <a:gd name="T64" fmla="*/ 2594 w 3354"/>
                <a:gd name="T65" fmla="*/ 959 h 5808"/>
                <a:gd name="T66" fmla="*/ 2615 w 3354"/>
                <a:gd name="T67" fmla="*/ 1149 h 5808"/>
                <a:gd name="T68" fmla="*/ 2712 w 3354"/>
                <a:gd name="T69" fmla="*/ 1703 h 5808"/>
                <a:gd name="T70" fmla="*/ 2990 w 3354"/>
                <a:gd name="T71" fmla="*/ 1886 h 5808"/>
                <a:gd name="T72" fmla="*/ 100 w 3354"/>
                <a:gd name="T73" fmla="*/ 5772 h 5808"/>
                <a:gd name="T74" fmla="*/ 2971 w 3354"/>
                <a:gd name="T75" fmla="*/ 1831 h 5808"/>
                <a:gd name="T76" fmla="*/ 3000 w 3354"/>
                <a:gd name="T77" fmla="*/ 1283 h 5808"/>
                <a:gd name="T78" fmla="*/ 2801 w 3354"/>
                <a:gd name="T79" fmla="*/ 1101 h 5808"/>
                <a:gd name="T80" fmla="*/ 2902 w 3354"/>
                <a:gd name="T81" fmla="*/ 1078 h 5808"/>
                <a:gd name="T82" fmla="*/ 2935 w 3354"/>
                <a:gd name="T83" fmla="*/ 1154 h 5808"/>
                <a:gd name="T84" fmla="*/ 2975 w 3354"/>
                <a:gd name="T85" fmla="*/ 1257 h 5808"/>
                <a:gd name="T86" fmla="*/ 2880 w 3354"/>
                <a:gd name="T87" fmla="*/ 209 h 5808"/>
                <a:gd name="T88" fmla="*/ 2713 w 3354"/>
                <a:gd name="T89" fmla="*/ 1079 h 5808"/>
                <a:gd name="T90" fmla="*/ 2756 w 3354"/>
                <a:gd name="T91" fmla="*/ 1058 h 5808"/>
                <a:gd name="T92" fmla="*/ 1361 w 3354"/>
                <a:gd name="T93" fmla="*/ 141 h 5808"/>
                <a:gd name="T94" fmla="*/ 892 w 3354"/>
                <a:gd name="T95" fmla="*/ 230 h 5808"/>
                <a:gd name="T96" fmla="*/ 553 w 3354"/>
                <a:gd name="T97" fmla="*/ 125 h 5808"/>
                <a:gd name="T98" fmla="*/ 750 w 3354"/>
                <a:gd name="T99" fmla="*/ 169 h 5808"/>
                <a:gd name="T100" fmla="*/ 858 w 3354"/>
                <a:gd name="T101" fmla="*/ 116 h 5808"/>
                <a:gd name="T102" fmla="*/ 600 w 3354"/>
                <a:gd name="T103" fmla="*/ 317 h 5808"/>
                <a:gd name="T104" fmla="*/ 385 w 3354"/>
                <a:gd name="T105" fmla="*/ 269 h 5808"/>
                <a:gd name="T106" fmla="*/ 535 w 3354"/>
                <a:gd name="T107" fmla="*/ 238 h 5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54" h="5808">
                  <a:moveTo>
                    <a:pt x="0" y="1485"/>
                  </a:moveTo>
                  <a:lnTo>
                    <a:pt x="69" y="1527"/>
                  </a:lnTo>
                  <a:lnTo>
                    <a:pt x="59" y="1618"/>
                  </a:lnTo>
                  <a:lnTo>
                    <a:pt x="85" y="1597"/>
                  </a:lnTo>
                  <a:lnTo>
                    <a:pt x="83" y="1623"/>
                  </a:lnTo>
                  <a:lnTo>
                    <a:pt x="100" y="1573"/>
                  </a:lnTo>
                  <a:lnTo>
                    <a:pt x="85" y="1471"/>
                  </a:lnTo>
                  <a:lnTo>
                    <a:pt x="179" y="1506"/>
                  </a:lnTo>
                  <a:lnTo>
                    <a:pt x="217" y="1551"/>
                  </a:lnTo>
                  <a:lnTo>
                    <a:pt x="222" y="1595"/>
                  </a:lnTo>
                  <a:lnTo>
                    <a:pt x="250" y="1583"/>
                  </a:lnTo>
                  <a:lnTo>
                    <a:pt x="257" y="1606"/>
                  </a:lnTo>
                  <a:lnTo>
                    <a:pt x="276" y="1601"/>
                  </a:lnTo>
                  <a:lnTo>
                    <a:pt x="231" y="1507"/>
                  </a:lnTo>
                  <a:lnTo>
                    <a:pt x="244" y="1466"/>
                  </a:lnTo>
                  <a:lnTo>
                    <a:pt x="294" y="1476"/>
                  </a:lnTo>
                  <a:lnTo>
                    <a:pt x="368" y="1454"/>
                  </a:lnTo>
                  <a:lnTo>
                    <a:pt x="368" y="1418"/>
                  </a:lnTo>
                  <a:lnTo>
                    <a:pt x="299" y="1459"/>
                  </a:lnTo>
                  <a:lnTo>
                    <a:pt x="298" y="1438"/>
                  </a:lnTo>
                  <a:lnTo>
                    <a:pt x="250" y="1436"/>
                  </a:lnTo>
                  <a:lnTo>
                    <a:pt x="218" y="1384"/>
                  </a:lnTo>
                  <a:lnTo>
                    <a:pt x="268" y="1376"/>
                  </a:lnTo>
                  <a:lnTo>
                    <a:pt x="293" y="1350"/>
                  </a:lnTo>
                  <a:lnTo>
                    <a:pt x="248" y="1368"/>
                  </a:lnTo>
                  <a:lnTo>
                    <a:pt x="199" y="1358"/>
                  </a:lnTo>
                  <a:lnTo>
                    <a:pt x="130" y="1307"/>
                  </a:lnTo>
                  <a:lnTo>
                    <a:pt x="136" y="1277"/>
                  </a:lnTo>
                  <a:lnTo>
                    <a:pt x="179" y="1205"/>
                  </a:lnTo>
                  <a:lnTo>
                    <a:pt x="174" y="1170"/>
                  </a:lnTo>
                  <a:lnTo>
                    <a:pt x="213" y="1187"/>
                  </a:lnTo>
                  <a:lnTo>
                    <a:pt x="222" y="1149"/>
                  </a:lnTo>
                  <a:lnTo>
                    <a:pt x="231" y="1164"/>
                  </a:lnTo>
                  <a:lnTo>
                    <a:pt x="271" y="1146"/>
                  </a:lnTo>
                  <a:lnTo>
                    <a:pt x="262" y="1100"/>
                  </a:lnTo>
                  <a:lnTo>
                    <a:pt x="299" y="1060"/>
                  </a:lnTo>
                  <a:lnTo>
                    <a:pt x="287" y="1026"/>
                  </a:lnTo>
                  <a:lnTo>
                    <a:pt x="326" y="936"/>
                  </a:lnTo>
                  <a:lnTo>
                    <a:pt x="356" y="970"/>
                  </a:lnTo>
                  <a:lnTo>
                    <a:pt x="418" y="942"/>
                  </a:lnTo>
                  <a:lnTo>
                    <a:pt x="463" y="891"/>
                  </a:lnTo>
                  <a:lnTo>
                    <a:pt x="492" y="899"/>
                  </a:lnTo>
                  <a:lnTo>
                    <a:pt x="412" y="832"/>
                  </a:lnTo>
                  <a:lnTo>
                    <a:pt x="413" y="747"/>
                  </a:lnTo>
                  <a:lnTo>
                    <a:pt x="486" y="732"/>
                  </a:lnTo>
                  <a:lnTo>
                    <a:pt x="498" y="643"/>
                  </a:lnTo>
                  <a:lnTo>
                    <a:pt x="560" y="636"/>
                  </a:lnTo>
                  <a:lnTo>
                    <a:pt x="556" y="616"/>
                  </a:lnTo>
                  <a:lnTo>
                    <a:pt x="587" y="657"/>
                  </a:lnTo>
                  <a:lnTo>
                    <a:pt x="627" y="653"/>
                  </a:lnTo>
                  <a:lnTo>
                    <a:pt x="577" y="626"/>
                  </a:lnTo>
                  <a:lnTo>
                    <a:pt x="598" y="617"/>
                  </a:lnTo>
                  <a:lnTo>
                    <a:pt x="582" y="542"/>
                  </a:lnTo>
                  <a:lnTo>
                    <a:pt x="662" y="552"/>
                  </a:lnTo>
                  <a:lnTo>
                    <a:pt x="664" y="611"/>
                  </a:lnTo>
                  <a:lnTo>
                    <a:pt x="672" y="591"/>
                  </a:lnTo>
                  <a:lnTo>
                    <a:pt x="707" y="629"/>
                  </a:lnTo>
                  <a:lnTo>
                    <a:pt x="710" y="613"/>
                  </a:lnTo>
                  <a:lnTo>
                    <a:pt x="734" y="625"/>
                  </a:lnTo>
                  <a:lnTo>
                    <a:pt x="696" y="583"/>
                  </a:lnTo>
                  <a:lnTo>
                    <a:pt x="734" y="591"/>
                  </a:lnTo>
                  <a:lnTo>
                    <a:pt x="677" y="539"/>
                  </a:lnTo>
                  <a:lnTo>
                    <a:pt x="709" y="514"/>
                  </a:lnTo>
                  <a:lnTo>
                    <a:pt x="764" y="528"/>
                  </a:lnTo>
                  <a:lnTo>
                    <a:pt x="754" y="443"/>
                  </a:lnTo>
                  <a:lnTo>
                    <a:pt x="843" y="477"/>
                  </a:lnTo>
                  <a:lnTo>
                    <a:pt x="858" y="404"/>
                  </a:lnTo>
                  <a:lnTo>
                    <a:pt x="878" y="471"/>
                  </a:lnTo>
                  <a:lnTo>
                    <a:pt x="915" y="497"/>
                  </a:lnTo>
                  <a:lnTo>
                    <a:pt x="1089" y="469"/>
                  </a:lnTo>
                  <a:lnTo>
                    <a:pt x="1151" y="503"/>
                  </a:lnTo>
                  <a:lnTo>
                    <a:pt x="1223" y="447"/>
                  </a:lnTo>
                  <a:lnTo>
                    <a:pt x="1236" y="474"/>
                  </a:lnTo>
                  <a:lnTo>
                    <a:pt x="1273" y="469"/>
                  </a:lnTo>
                  <a:lnTo>
                    <a:pt x="1290" y="502"/>
                  </a:lnTo>
                  <a:lnTo>
                    <a:pt x="1277" y="529"/>
                  </a:lnTo>
                  <a:lnTo>
                    <a:pt x="1301" y="502"/>
                  </a:lnTo>
                  <a:lnTo>
                    <a:pt x="1297" y="444"/>
                  </a:lnTo>
                  <a:lnTo>
                    <a:pt x="1345" y="423"/>
                  </a:lnTo>
                  <a:lnTo>
                    <a:pt x="1390" y="438"/>
                  </a:lnTo>
                  <a:lnTo>
                    <a:pt x="1420" y="438"/>
                  </a:lnTo>
                  <a:lnTo>
                    <a:pt x="1371" y="413"/>
                  </a:lnTo>
                  <a:lnTo>
                    <a:pt x="1380" y="330"/>
                  </a:lnTo>
                  <a:lnTo>
                    <a:pt x="1357" y="307"/>
                  </a:lnTo>
                  <a:lnTo>
                    <a:pt x="1396" y="258"/>
                  </a:lnTo>
                  <a:lnTo>
                    <a:pt x="1351" y="241"/>
                  </a:lnTo>
                  <a:lnTo>
                    <a:pt x="1288" y="176"/>
                  </a:lnTo>
                  <a:lnTo>
                    <a:pt x="1162" y="205"/>
                  </a:lnTo>
                  <a:lnTo>
                    <a:pt x="1143" y="169"/>
                  </a:lnTo>
                  <a:lnTo>
                    <a:pt x="1108" y="159"/>
                  </a:lnTo>
                  <a:lnTo>
                    <a:pt x="1118" y="144"/>
                  </a:lnTo>
                  <a:lnTo>
                    <a:pt x="1038" y="129"/>
                  </a:lnTo>
                  <a:lnTo>
                    <a:pt x="1083" y="76"/>
                  </a:lnTo>
                  <a:lnTo>
                    <a:pt x="1106" y="106"/>
                  </a:lnTo>
                  <a:lnTo>
                    <a:pt x="1122" y="61"/>
                  </a:lnTo>
                  <a:lnTo>
                    <a:pt x="1173" y="90"/>
                  </a:lnTo>
                  <a:lnTo>
                    <a:pt x="1169" y="136"/>
                  </a:lnTo>
                  <a:lnTo>
                    <a:pt x="1182" y="125"/>
                  </a:lnTo>
                  <a:lnTo>
                    <a:pt x="1206" y="165"/>
                  </a:lnTo>
                  <a:lnTo>
                    <a:pt x="1202" y="144"/>
                  </a:lnTo>
                  <a:lnTo>
                    <a:pt x="1219" y="139"/>
                  </a:lnTo>
                  <a:lnTo>
                    <a:pt x="1186" y="64"/>
                  </a:lnTo>
                  <a:lnTo>
                    <a:pt x="1238" y="113"/>
                  </a:lnTo>
                  <a:lnTo>
                    <a:pt x="1236" y="72"/>
                  </a:lnTo>
                  <a:lnTo>
                    <a:pt x="1261" y="59"/>
                  </a:lnTo>
                  <a:lnTo>
                    <a:pt x="1273" y="117"/>
                  </a:lnTo>
                  <a:lnTo>
                    <a:pt x="1312" y="100"/>
                  </a:lnTo>
                  <a:lnTo>
                    <a:pt x="1390" y="203"/>
                  </a:lnTo>
                  <a:lnTo>
                    <a:pt x="1450" y="163"/>
                  </a:lnTo>
                  <a:lnTo>
                    <a:pt x="1475" y="170"/>
                  </a:lnTo>
                  <a:lnTo>
                    <a:pt x="1464" y="140"/>
                  </a:lnTo>
                  <a:lnTo>
                    <a:pt x="1481" y="136"/>
                  </a:lnTo>
                  <a:lnTo>
                    <a:pt x="1579" y="278"/>
                  </a:lnTo>
                  <a:lnTo>
                    <a:pt x="1648" y="273"/>
                  </a:lnTo>
                  <a:lnTo>
                    <a:pt x="1638" y="299"/>
                  </a:lnTo>
                  <a:lnTo>
                    <a:pt x="1670" y="286"/>
                  </a:lnTo>
                  <a:lnTo>
                    <a:pt x="1698" y="312"/>
                  </a:lnTo>
                  <a:lnTo>
                    <a:pt x="1718" y="295"/>
                  </a:lnTo>
                  <a:lnTo>
                    <a:pt x="1718" y="340"/>
                  </a:lnTo>
                  <a:lnTo>
                    <a:pt x="1823" y="284"/>
                  </a:lnTo>
                  <a:lnTo>
                    <a:pt x="1867" y="288"/>
                  </a:lnTo>
                  <a:lnTo>
                    <a:pt x="1875" y="303"/>
                  </a:lnTo>
                  <a:lnTo>
                    <a:pt x="1838" y="338"/>
                  </a:lnTo>
                  <a:lnTo>
                    <a:pt x="1877" y="360"/>
                  </a:lnTo>
                  <a:lnTo>
                    <a:pt x="1921" y="335"/>
                  </a:lnTo>
                  <a:lnTo>
                    <a:pt x="1932" y="367"/>
                  </a:lnTo>
                  <a:lnTo>
                    <a:pt x="1951" y="349"/>
                  </a:lnTo>
                  <a:lnTo>
                    <a:pt x="1973" y="374"/>
                  </a:lnTo>
                  <a:lnTo>
                    <a:pt x="1968" y="423"/>
                  </a:lnTo>
                  <a:lnTo>
                    <a:pt x="2007" y="383"/>
                  </a:lnTo>
                  <a:lnTo>
                    <a:pt x="2061" y="418"/>
                  </a:lnTo>
                  <a:lnTo>
                    <a:pt x="2126" y="421"/>
                  </a:lnTo>
                  <a:lnTo>
                    <a:pt x="2192" y="379"/>
                  </a:lnTo>
                  <a:lnTo>
                    <a:pt x="2229" y="447"/>
                  </a:lnTo>
                  <a:lnTo>
                    <a:pt x="2363" y="516"/>
                  </a:lnTo>
                  <a:lnTo>
                    <a:pt x="2345" y="488"/>
                  </a:lnTo>
                  <a:lnTo>
                    <a:pt x="2410" y="497"/>
                  </a:lnTo>
                  <a:lnTo>
                    <a:pt x="2366" y="475"/>
                  </a:lnTo>
                  <a:lnTo>
                    <a:pt x="2423" y="437"/>
                  </a:lnTo>
                  <a:lnTo>
                    <a:pt x="2508" y="443"/>
                  </a:lnTo>
                  <a:lnTo>
                    <a:pt x="2555" y="414"/>
                  </a:lnTo>
                  <a:lnTo>
                    <a:pt x="2505" y="427"/>
                  </a:lnTo>
                  <a:lnTo>
                    <a:pt x="2510" y="394"/>
                  </a:lnTo>
                  <a:lnTo>
                    <a:pt x="2582" y="378"/>
                  </a:lnTo>
                  <a:lnTo>
                    <a:pt x="2631" y="320"/>
                  </a:lnTo>
                  <a:lnTo>
                    <a:pt x="2631" y="353"/>
                  </a:lnTo>
                  <a:lnTo>
                    <a:pt x="2558" y="409"/>
                  </a:lnTo>
                  <a:lnTo>
                    <a:pt x="2634" y="398"/>
                  </a:lnTo>
                  <a:lnTo>
                    <a:pt x="2530" y="469"/>
                  </a:lnTo>
                  <a:lnTo>
                    <a:pt x="2560" y="526"/>
                  </a:lnTo>
                  <a:lnTo>
                    <a:pt x="2619" y="468"/>
                  </a:lnTo>
                  <a:lnTo>
                    <a:pt x="2631" y="478"/>
                  </a:lnTo>
                  <a:lnTo>
                    <a:pt x="2687" y="435"/>
                  </a:lnTo>
                  <a:lnTo>
                    <a:pt x="2639" y="492"/>
                  </a:lnTo>
                  <a:lnTo>
                    <a:pt x="2653" y="511"/>
                  </a:lnTo>
                  <a:lnTo>
                    <a:pt x="2687" y="499"/>
                  </a:lnTo>
                  <a:lnTo>
                    <a:pt x="2657" y="548"/>
                  </a:lnTo>
                  <a:lnTo>
                    <a:pt x="2672" y="583"/>
                  </a:lnTo>
                  <a:lnTo>
                    <a:pt x="2758" y="579"/>
                  </a:lnTo>
                  <a:lnTo>
                    <a:pt x="2806" y="506"/>
                  </a:lnTo>
                  <a:lnTo>
                    <a:pt x="2732" y="477"/>
                  </a:lnTo>
                  <a:lnTo>
                    <a:pt x="2885" y="378"/>
                  </a:lnTo>
                  <a:lnTo>
                    <a:pt x="2847" y="413"/>
                  </a:lnTo>
                  <a:lnTo>
                    <a:pt x="2872" y="417"/>
                  </a:lnTo>
                  <a:lnTo>
                    <a:pt x="2918" y="518"/>
                  </a:lnTo>
                  <a:lnTo>
                    <a:pt x="2950" y="521"/>
                  </a:lnTo>
                  <a:lnTo>
                    <a:pt x="2925" y="497"/>
                  </a:lnTo>
                  <a:lnTo>
                    <a:pt x="2957" y="483"/>
                  </a:lnTo>
                  <a:lnTo>
                    <a:pt x="3000" y="508"/>
                  </a:lnTo>
                  <a:lnTo>
                    <a:pt x="3020" y="554"/>
                  </a:lnTo>
                  <a:lnTo>
                    <a:pt x="3040" y="554"/>
                  </a:lnTo>
                  <a:lnTo>
                    <a:pt x="2955" y="625"/>
                  </a:lnTo>
                  <a:lnTo>
                    <a:pt x="2970" y="594"/>
                  </a:lnTo>
                  <a:lnTo>
                    <a:pt x="2946" y="601"/>
                  </a:lnTo>
                  <a:lnTo>
                    <a:pt x="2952" y="637"/>
                  </a:lnTo>
                  <a:lnTo>
                    <a:pt x="2923" y="688"/>
                  </a:lnTo>
                  <a:lnTo>
                    <a:pt x="2891" y="687"/>
                  </a:lnTo>
                  <a:lnTo>
                    <a:pt x="2891" y="732"/>
                  </a:lnTo>
                  <a:lnTo>
                    <a:pt x="2872" y="698"/>
                  </a:lnTo>
                  <a:lnTo>
                    <a:pt x="2861" y="721"/>
                  </a:lnTo>
                  <a:lnTo>
                    <a:pt x="2838" y="708"/>
                  </a:lnTo>
                  <a:lnTo>
                    <a:pt x="2906" y="795"/>
                  </a:lnTo>
                  <a:lnTo>
                    <a:pt x="2844" y="785"/>
                  </a:lnTo>
                  <a:lnTo>
                    <a:pt x="2870" y="817"/>
                  </a:lnTo>
                  <a:lnTo>
                    <a:pt x="2832" y="885"/>
                  </a:lnTo>
                  <a:lnTo>
                    <a:pt x="2773" y="907"/>
                  </a:lnTo>
                  <a:lnTo>
                    <a:pt x="2799" y="879"/>
                  </a:lnTo>
                  <a:lnTo>
                    <a:pt x="2782" y="810"/>
                  </a:lnTo>
                  <a:lnTo>
                    <a:pt x="2771" y="852"/>
                  </a:lnTo>
                  <a:lnTo>
                    <a:pt x="2748" y="840"/>
                  </a:lnTo>
                  <a:lnTo>
                    <a:pt x="2713" y="890"/>
                  </a:lnTo>
                  <a:lnTo>
                    <a:pt x="2709" y="835"/>
                  </a:lnTo>
                  <a:lnTo>
                    <a:pt x="2673" y="875"/>
                  </a:lnTo>
                  <a:lnTo>
                    <a:pt x="2672" y="906"/>
                  </a:lnTo>
                  <a:lnTo>
                    <a:pt x="2655" y="869"/>
                  </a:lnTo>
                  <a:lnTo>
                    <a:pt x="2607" y="909"/>
                  </a:lnTo>
                  <a:lnTo>
                    <a:pt x="2639" y="947"/>
                  </a:lnTo>
                  <a:lnTo>
                    <a:pt x="2594" y="959"/>
                  </a:lnTo>
                  <a:lnTo>
                    <a:pt x="2589" y="1013"/>
                  </a:lnTo>
                  <a:lnTo>
                    <a:pt x="2618" y="1041"/>
                  </a:lnTo>
                  <a:lnTo>
                    <a:pt x="2604" y="1056"/>
                  </a:lnTo>
                  <a:lnTo>
                    <a:pt x="2634" y="1068"/>
                  </a:lnTo>
                  <a:lnTo>
                    <a:pt x="2678" y="1039"/>
                  </a:lnTo>
                  <a:lnTo>
                    <a:pt x="2615" y="1149"/>
                  </a:lnTo>
                  <a:lnTo>
                    <a:pt x="2607" y="1238"/>
                  </a:lnTo>
                  <a:lnTo>
                    <a:pt x="2549" y="1263"/>
                  </a:lnTo>
                  <a:lnTo>
                    <a:pt x="2456" y="1408"/>
                  </a:lnTo>
                  <a:lnTo>
                    <a:pt x="2396" y="1433"/>
                  </a:lnTo>
                  <a:lnTo>
                    <a:pt x="2424" y="1507"/>
                  </a:lnTo>
                  <a:lnTo>
                    <a:pt x="2712" y="1703"/>
                  </a:lnTo>
                  <a:lnTo>
                    <a:pt x="2727" y="1761"/>
                  </a:lnTo>
                  <a:lnTo>
                    <a:pt x="2844" y="1824"/>
                  </a:lnTo>
                  <a:lnTo>
                    <a:pt x="2891" y="1883"/>
                  </a:lnTo>
                  <a:lnTo>
                    <a:pt x="2887" y="1910"/>
                  </a:lnTo>
                  <a:lnTo>
                    <a:pt x="2965" y="1914"/>
                  </a:lnTo>
                  <a:lnTo>
                    <a:pt x="2990" y="1886"/>
                  </a:lnTo>
                  <a:lnTo>
                    <a:pt x="3125" y="1990"/>
                  </a:lnTo>
                  <a:lnTo>
                    <a:pt x="3266" y="2047"/>
                  </a:lnTo>
                  <a:lnTo>
                    <a:pt x="3354" y="2161"/>
                  </a:lnTo>
                  <a:lnTo>
                    <a:pt x="3183" y="5808"/>
                  </a:lnTo>
                  <a:lnTo>
                    <a:pt x="1643" y="5763"/>
                  </a:lnTo>
                  <a:lnTo>
                    <a:pt x="100" y="5772"/>
                  </a:lnTo>
                  <a:lnTo>
                    <a:pt x="0" y="1485"/>
                  </a:lnTo>
                  <a:lnTo>
                    <a:pt x="0" y="1485"/>
                  </a:lnTo>
                  <a:close/>
                  <a:moveTo>
                    <a:pt x="3024" y="1845"/>
                  </a:moveTo>
                  <a:lnTo>
                    <a:pt x="3021" y="1881"/>
                  </a:lnTo>
                  <a:lnTo>
                    <a:pt x="2989" y="1829"/>
                  </a:lnTo>
                  <a:lnTo>
                    <a:pt x="2971" y="1831"/>
                  </a:lnTo>
                  <a:lnTo>
                    <a:pt x="2997" y="1784"/>
                  </a:lnTo>
                  <a:lnTo>
                    <a:pt x="3029" y="1807"/>
                  </a:lnTo>
                  <a:lnTo>
                    <a:pt x="3024" y="1845"/>
                  </a:lnTo>
                  <a:lnTo>
                    <a:pt x="3024" y="1845"/>
                  </a:lnTo>
                  <a:close/>
                  <a:moveTo>
                    <a:pt x="3000" y="1248"/>
                  </a:moveTo>
                  <a:lnTo>
                    <a:pt x="3000" y="1283"/>
                  </a:lnTo>
                  <a:lnTo>
                    <a:pt x="2981" y="1291"/>
                  </a:lnTo>
                  <a:lnTo>
                    <a:pt x="2881" y="1279"/>
                  </a:lnTo>
                  <a:lnTo>
                    <a:pt x="2802" y="1244"/>
                  </a:lnTo>
                  <a:lnTo>
                    <a:pt x="2762" y="1257"/>
                  </a:lnTo>
                  <a:lnTo>
                    <a:pt x="2807" y="1217"/>
                  </a:lnTo>
                  <a:lnTo>
                    <a:pt x="2801" y="1101"/>
                  </a:lnTo>
                  <a:lnTo>
                    <a:pt x="2872" y="1103"/>
                  </a:lnTo>
                  <a:lnTo>
                    <a:pt x="2885" y="1089"/>
                  </a:lnTo>
                  <a:lnTo>
                    <a:pt x="2863" y="1055"/>
                  </a:lnTo>
                  <a:lnTo>
                    <a:pt x="2883" y="1066"/>
                  </a:lnTo>
                  <a:lnTo>
                    <a:pt x="2920" y="1041"/>
                  </a:lnTo>
                  <a:lnTo>
                    <a:pt x="2902" y="1078"/>
                  </a:lnTo>
                  <a:lnTo>
                    <a:pt x="2923" y="1114"/>
                  </a:lnTo>
                  <a:lnTo>
                    <a:pt x="2953" y="1119"/>
                  </a:lnTo>
                  <a:lnTo>
                    <a:pt x="2965" y="1083"/>
                  </a:lnTo>
                  <a:lnTo>
                    <a:pt x="2989" y="1085"/>
                  </a:lnTo>
                  <a:lnTo>
                    <a:pt x="2967" y="1145"/>
                  </a:lnTo>
                  <a:lnTo>
                    <a:pt x="2935" y="1154"/>
                  </a:lnTo>
                  <a:lnTo>
                    <a:pt x="2950" y="1188"/>
                  </a:lnTo>
                  <a:lnTo>
                    <a:pt x="2908" y="1203"/>
                  </a:lnTo>
                  <a:lnTo>
                    <a:pt x="2908" y="1223"/>
                  </a:lnTo>
                  <a:lnTo>
                    <a:pt x="2920" y="1248"/>
                  </a:lnTo>
                  <a:lnTo>
                    <a:pt x="2941" y="1233"/>
                  </a:lnTo>
                  <a:lnTo>
                    <a:pt x="2975" y="1257"/>
                  </a:lnTo>
                  <a:lnTo>
                    <a:pt x="3011" y="1234"/>
                  </a:lnTo>
                  <a:lnTo>
                    <a:pt x="3000" y="1248"/>
                  </a:lnTo>
                  <a:lnTo>
                    <a:pt x="3000" y="1248"/>
                  </a:lnTo>
                  <a:close/>
                  <a:moveTo>
                    <a:pt x="2975" y="61"/>
                  </a:moveTo>
                  <a:lnTo>
                    <a:pt x="2953" y="122"/>
                  </a:lnTo>
                  <a:lnTo>
                    <a:pt x="2880" y="209"/>
                  </a:lnTo>
                  <a:lnTo>
                    <a:pt x="2857" y="210"/>
                  </a:lnTo>
                  <a:lnTo>
                    <a:pt x="2975" y="61"/>
                  </a:lnTo>
                  <a:lnTo>
                    <a:pt x="2975" y="61"/>
                  </a:lnTo>
                  <a:close/>
                  <a:moveTo>
                    <a:pt x="2756" y="1058"/>
                  </a:moveTo>
                  <a:lnTo>
                    <a:pt x="2736" y="1111"/>
                  </a:lnTo>
                  <a:lnTo>
                    <a:pt x="2713" y="1079"/>
                  </a:lnTo>
                  <a:lnTo>
                    <a:pt x="2704" y="1106"/>
                  </a:lnTo>
                  <a:lnTo>
                    <a:pt x="2691" y="1098"/>
                  </a:lnTo>
                  <a:lnTo>
                    <a:pt x="2691" y="1063"/>
                  </a:lnTo>
                  <a:lnTo>
                    <a:pt x="2709" y="1071"/>
                  </a:lnTo>
                  <a:lnTo>
                    <a:pt x="2721" y="1044"/>
                  </a:lnTo>
                  <a:lnTo>
                    <a:pt x="2756" y="1058"/>
                  </a:lnTo>
                  <a:lnTo>
                    <a:pt x="2756" y="1058"/>
                  </a:lnTo>
                  <a:close/>
                  <a:moveTo>
                    <a:pt x="1317" y="72"/>
                  </a:moveTo>
                  <a:lnTo>
                    <a:pt x="1310" y="22"/>
                  </a:lnTo>
                  <a:lnTo>
                    <a:pt x="1341" y="25"/>
                  </a:lnTo>
                  <a:lnTo>
                    <a:pt x="1361" y="0"/>
                  </a:lnTo>
                  <a:lnTo>
                    <a:pt x="1361" y="141"/>
                  </a:lnTo>
                  <a:lnTo>
                    <a:pt x="1317" y="72"/>
                  </a:lnTo>
                  <a:lnTo>
                    <a:pt x="1317" y="72"/>
                  </a:lnTo>
                  <a:close/>
                  <a:moveTo>
                    <a:pt x="949" y="168"/>
                  </a:moveTo>
                  <a:lnTo>
                    <a:pt x="924" y="198"/>
                  </a:lnTo>
                  <a:lnTo>
                    <a:pt x="925" y="238"/>
                  </a:lnTo>
                  <a:lnTo>
                    <a:pt x="892" y="230"/>
                  </a:lnTo>
                  <a:lnTo>
                    <a:pt x="855" y="284"/>
                  </a:lnTo>
                  <a:lnTo>
                    <a:pt x="729" y="363"/>
                  </a:lnTo>
                  <a:lnTo>
                    <a:pt x="548" y="259"/>
                  </a:lnTo>
                  <a:lnTo>
                    <a:pt x="496" y="91"/>
                  </a:lnTo>
                  <a:lnTo>
                    <a:pt x="508" y="72"/>
                  </a:lnTo>
                  <a:lnTo>
                    <a:pt x="553" y="125"/>
                  </a:lnTo>
                  <a:lnTo>
                    <a:pt x="582" y="122"/>
                  </a:lnTo>
                  <a:lnTo>
                    <a:pt x="575" y="163"/>
                  </a:lnTo>
                  <a:lnTo>
                    <a:pt x="610" y="139"/>
                  </a:lnTo>
                  <a:lnTo>
                    <a:pt x="624" y="176"/>
                  </a:lnTo>
                  <a:lnTo>
                    <a:pt x="710" y="130"/>
                  </a:lnTo>
                  <a:lnTo>
                    <a:pt x="750" y="169"/>
                  </a:lnTo>
                  <a:lnTo>
                    <a:pt x="760" y="131"/>
                  </a:lnTo>
                  <a:lnTo>
                    <a:pt x="800" y="106"/>
                  </a:lnTo>
                  <a:lnTo>
                    <a:pt x="826" y="163"/>
                  </a:lnTo>
                  <a:lnTo>
                    <a:pt x="821" y="105"/>
                  </a:lnTo>
                  <a:lnTo>
                    <a:pt x="848" y="84"/>
                  </a:lnTo>
                  <a:lnTo>
                    <a:pt x="858" y="116"/>
                  </a:lnTo>
                  <a:lnTo>
                    <a:pt x="906" y="106"/>
                  </a:lnTo>
                  <a:lnTo>
                    <a:pt x="925" y="159"/>
                  </a:lnTo>
                  <a:lnTo>
                    <a:pt x="949" y="168"/>
                  </a:lnTo>
                  <a:lnTo>
                    <a:pt x="949" y="168"/>
                  </a:lnTo>
                  <a:close/>
                  <a:moveTo>
                    <a:pt x="565" y="279"/>
                  </a:moveTo>
                  <a:lnTo>
                    <a:pt x="600" y="317"/>
                  </a:lnTo>
                  <a:lnTo>
                    <a:pt x="548" y="329"/>
                  </a:lnTo>
                  <a:lnTo>
                    <a:pt x="481" y="305"/>
                  </a:lnTo>
                  <a:lnTo>
                    <a:pt x="389" y="328"/>
                  </a:lnTo>
                  <a:lnTo>
                    <a:pt x="364" y="309"/>
                  </a:lnTo>
                  <a:lnTo>
                    <a:pt x="383" y="300"/>
                  </a:lnTo>
                  <a:lnTo>
                    <a:pt x="385" y="269"/>
                  </a:lnTo>
                  <a:lnTo>
                    <a:pt x="428" y="270"/>
                  </a:lnTo>
                  <a:lnTo>
                    <a:pt x="433" y="208"/>
                  </a:lnTo>
                  <a:lnTo>
                    <a:pt x="412" y="201"/>
                  </a:lnTo>
                  <a:lnTo>
                    <a:pt x="487" y="135"/>
                  </a:lnTo>
                  <a:lnTo>
                    <a:pt x="506" y="210"/>
                  </a:lnTo>
                  <a:lnTo>
                    <a:pt x="535" y="238"/>
                  </a:lnTo>
                  <a:lnTo>
                    <a:pt x="530" y="278"/>
                  </a:lnTo>
                  <a:lnTo>
                    <a:pt x="565" y="279"/>
                  </a:lnTo>
                  <a:lnTo>
                    <a:pt x="565" y="279"/>
                  </a:lnTo>
                  <a:close/>
                </a:path>
              </a:pathLst>
            </a:custGeom>
            <a:solidFill>
              <a:srgbClr val="F39C12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E8B36035-FA71-E42D-26DB-CEFDB531E9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4000" y="3138488"/>
              <a:ext cx="2174875" cy="2517775"/>
            </a:xfrm>
            <a:custGeom>
              <a:avLst/>
              <a:gdLst>
                <a:gd name="T0" fmla="*/ 1543 w 4109"/>
                <a:gd name="T1" fmla="*/ 0 h 4760"/>
                <a:gd name="T2" fmla="*/ 4028 w 4109"/>
                <a:gd name="T3" fmla="*/ 1268 h 4760"/>
                <a:gd name="T4" fmla="*/ 3771 w 4109"/>
                <a:gd name="T5" fmla="*/ 4760 h 4760"/>
                <a:gd name="T6" fmla="*/ 3524 w 4109"/>
                <a:gd name="T7" fmla="*/ 4534 h 4760"/>
                <a:gd name="T8" fmla="*/ 3433 w 4109"/>
                <a:gd name="T9" fmla="*/ 4379 h 4760"/>
                <a:gd name="T10" fmla="*/ 3464 w 4109"/>
                <a:gd name="T11" fmla="*/ 4244 h 4760"/>
                <a:gd name="T12" fmla="*/ 3197 w 4109"/>
                <a:gd name="T13" fmla="*/ 3769 h 4760"/>
                <a:gd name="T14" fmla="*/ 3418 w 4109"/>
                <a:gd name="T15" fmla="*/ 4034 h 4760"/>
                <a:gd name="T16" fmla="*/ 3272 w 4109"/>
                <a:gd name="T17" fmla="*/ 3746 h 4760"/>
                <a:gd name="T18" fmla="*/ 3325 w 4109"/>
                <a:gd name="T19" fmla="*/ 3819 h 4760"/>
                <a:gd name="T20" fmla="*/ 3338 w 4109"/>
                <a:gd name="T21" fmla="*/ 3743 h 4760"/>
                <a:gd name="T22" fmla="*/ 3214 w 4109"/>
                <a:gd name="T23" fmla="*/ 3708 h 4760"/>
                <a:gd name="T24" fmla="*/ 3220 w 4109"/>
                <a:gd name="T25" fmla="*/ 3759 h 4760"/>
                <a:gd name="T26" fmla="*/ 2971 w 4109"/>
                <a:gd name="T27" fmla="*/ 3795 h 4760"/>
                <a:gd name="T28" fmla="*/ 3051 w 4109"/>
                <a:gd name="T29" fmla="*/ 3672 h 4760"/>
                <a:gd name="T30" fmla="*/ 3098 w 4109"/>
                <a:gd name="T31" fmla="*/ 3458 h 4760"/>
                <a:gd name="T32" fmla="*/ 2894 w 4109"/>
                <a:gd name="T33" fmla="*/ 3349 h 4760"/>
                <a:gd name="T34" fmla="*/ 2736 w 4109"/>
                <a:gd name="T35" fmla="*/ 3570 h 4760"/>
                <a:gd name="T36" fmla="*/ 2573 w 4109"/>
                <a:gd name="T37" fmla="*/ 3633 h 4760"/>
                <a:gd name="T38" fmla="*/ 2728 w 4109"/>
                <a:gd name="T39" fmla="*/ 3508 h 4760"/>
                <a:gd name="T40" fmla="*/ 2763 w 4109"/>
                <a:gd name="T41" fmla="*/ 3320 h 4760"/>
                <a:gd name="T42" fmla="*/ 2761 w 4109"/>
                <a:gd name="T43" fmla="*/ 3200 h 4760"/>
                <a:gd name="T44" fmla="*/ 2906 w 4109"/>
                <a:gd name="T45" fmla="*/ 2991 h 4760"/>
                <a:gd name="T46" fmla="*/ 2906 w 4109"/>
                <a:gd name="T47" fmla="*/ 2833 h 4760"/>
                <a:gd name="T48" fmla="*/ 2941 w 4109"/>
                <a:gd name="T49" fmla="*/ 2763 h 4760"/>
                <a:gd name="T50" fmla="*/ 2892 w 4109"/>
                <a:gd name="T51" fmla="*/ 2572 h 4760"/>
                <a:gd name="T52" fmla="*/ 2778 w 4109"/>
                <a:gd name="T53" fmla="*/ 2808 h 4760"/>
                <a:gd name="T54" fmla="*/ 2607 w 4109"/>
                <a:gd name="T55" fmla="*/ 3010 h 4760"/>
                <a:gd name="T56" fmla="*/ 2495 w 4109"/>
                <a:gd name="T57" fmla="*/ 3092 h 4760"/>
                <a:gd name="T58" fmla="*/ 2341 w 4109"/>
                <a:gd name="T59" fmla="*/ 3260 h 4760"/>
                <a:gd name="T60" fmla="*/ 2274 w 4109"/>
                <a:gd name="T61" fmla="*/ 3328 h 4760"/>
                <a:gd name="T62" fmla="*/ 2299 w 4109"/>
                <a:gd name="T63" fmla="*/ 3410 h 4760"/>
                <a:gd name="T64" fmla="*/ 2175 w 4109"/>
                <a:gd name="T65" fmla="*/ 3487 h 4760"/>
                <a:gd name="T66" fmla="*/ 2069 w 4109"/>
                <a:gd name="T67" fmla="*/ 3345 h 4760"/>
                <a:gd name="T68" fmla="*/ 2095 w 4109"/>
                <a:gd name="T69" fmla="*/ 3360 h 4760"/>
                <a:gd name="T70" fmla="*/ 2101 w 4109"/>
                <a:gd name="T71" fmla="*/ 3338 h 4760"/>
                <a:gd name="T72" fmla="*/ 2066 w 4109"/>
                <a:gd name="T73" fmla="*/ 3116 h 4760"/>
                <a:gd name="T74" fmla="*/ 1886 w 4109"/>
                <a:gd name="T75" fmla="*/ 2816 h 4760"/>
                <a:gd name="T76" fmla="*/ 1857 w 4109"/>
                <a:gd name="T77" fmla="*/ 2781 h 4760"/>
                <a:gd name="T78" fmla="*/ 1784 w 4109"/>
                <a:gd name="T79" fmla="*/ 2782 h 4760"/>
                <a:gd name="T80" fmla="*/ 1719 w 4109"/>
                <a:gd name="T81" fmla="*/ 2733 h 4760"/>
                <a:gd name="T82" fmla="*/ 1714 w 4109"/>
                <a:gd name="T83" fmla="*/ 2659 h 4760"/>
                <a:gd name="T84" fmla="*/ 1743 w 4109"/>
                <a:gd name="T85" fmla="*/ 2645 h 4760"/>
                <a:gd name="T86" fmla="*/ 1717 w 4109"/>
                <a:gd name="T87" fmla="*/ 2509 h 4760"/>
                <a:gd name="T88" fmla="*/ 1658 w 4109"/>
                <a:gd name="T89" fmla="*/ 2484 h 4760"/>
                <a:gd name="T90" fmla="*/ 1543 w 4109"/>
                <a:gd name="T91" fmla="*/ 2371 h 4760"/>
                <a:gd name="T92" fmla="*/ 1486 w 4109"/>
                <a:gd name="T93" fmla="*/ 2387 h 4760"/>
                <a:gd name="T94" fmla="*/ 1345 w 4109"/>
                <a:gd name="T95" fmla="*/ 2371 h 4760"/>
                <a:gd name="T96" fmla="*/ 1182 w 4109"/>
                <a:gd name="T97" fmla="*/ 2341 h 4760"/>
                <a:gd name="T98" fmla="*/ 760 w 4109"/>
                <a:gd name="T99" fmla="*/ 2127 h 4760"/>
                <a:gd name="T100" fmla="*/ 53 w 4109"/>
                <a:gd name="T101" fmla="*/ 2219 h 4760"/>
                <a:gd name="T102" fmla="*/ 2917 w 4109"/>
                <a:gd name="T103" fmla="*/ 3888 h 4760"/>
                <a:gd name="T104" fmla="*/ 2776 w 4109"/>
                <a:gd name="T105" fmla="*/ 3922 h 4760"/>
                <a:gd name="T106" fmla="*/ 2632 w 4109"/>
                <a:gd name="T107" fmla="*/ 3922 h 4760"/>
                <a:gd name="T108" fmla="*/ 2467 w 4109"/>
                <a:gd name="T109" fmla="*/ 3806 h 4760"/>
                <a:gd name="T110" fmla="*/ 2776 w 4109"/>
                <a:gd name="T111" fmla="*/ 3776 h 4760"/>
                <a:gd name="T112" fmla="*/ 2837 w 4109"/>
                <a:gd name="T113" fmla="*/ 3814 h 4760"/>
                <a:gd name="T114" fmla="*/ 2945 w 4109"/>
                <a:gd name="T115" fmla="*/ 3850 h 4760"/>
                <a:gd name="T116" fmla="*/ 2351 w 4109"/>
                <a:gd name="T117" fmla="*/ 3539 h 4760"/>
                <a:gd name="T118" fmla="*/ 2344 w 4109"/>
                <a:gd name="T119" fmla="*/ 3514 h 4760"/>
                <a:gd name="T120" fmla="*/ 1843 w 4109"/>
                <a:gd name="T121" fmla="*/ 3008 h 4760"/>
                <a:gd name="T122" fmla="*/ 1841 w 4109"/>
                <a:gd name="T123" fmla="*/ 3001 h 4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109" h="4760">
                  <a:moveTo>
                    <a:pt x="53" y="2219"/>
                  </a:moveTo>
                  <a:lnTo>
                    <a:pt x="0" y="9"/>
                  </a:lnTo>
                  <a:lnTo>
                    <a:pt x="1543" y="0"/>
                  </a:lnTo>
                  <a:lnTo>
                    <a:pt x="3083" y="45"/>
                  </a:lnTo>
                  <a:lnTo>
                    <a:pt x="4109" y="107"/>
                  </a:lnTo>
                  <a:lnTo>
                    <a:pt x="4028" y="1268"/>
                  </a:lnTo>
                  <a:lnTo>
                    <a:pt x="3891" y="3211"/>
                  </a:lnTo>
                  <a:lnTo>
                    <a:pt x="3881" y="3197"/>
                  </a:lnTo>
                  <a:lnTo>
                    <a:pt x="3771" y="4760"/>
                  </a:lnTo>
                  <a:lnTo>
                    <a:pt x="3686" y="4758"/>
                  </a:lnTo>
                  <a:lnTo>
                    <a:pt x="3601" y="4696"/>
                  </a:lnTo>
                  <a:lnTo>
                    <a:pt x="3524" y="4534"/>
                  </a:lnTo>
                  <a:lnTo>
                    <a:pt x="3486" y="4522"/>
                  </a:lnTo>
                  <a:lnTo>
                    <a:pt x="3417" y="4400"/>
                  </a:lnTo>
                  <a:lnTo>
                    <a:pt x="3433" y="4379"/>
                  </a:lnTo>
                  <a:lnTo>
                    <a:pt x="3401" y="4312"/>
                  </a:lnTo>
                  <a:lnTo>
                    <a:pt x="3447" y="4286"/>
                  </a:lnTo>
                  <a:lnTo>
                    <a:pt x="3464" y="4244"/>
                  </a:lnTo>
                  <a:lnTo>
                    <a:pt x="3433" y="4090"/>
                  </a:lnTo>
                  <a:lnTo>
                    <a:pt x="3357" y="3926"/>
                  </a:lnTo>
                  <a:lnTo>
                    <a:pt x="3197" y="3769"/>
                  </a:lnTo>
                  <a:lnTo>
                    <a:pt x="3223" y="3774"/>
                  </a:lnTo>
                  <a:lnTo>
                    <a:pt x="3354" y="3913"/>
                  </a:lnTo>
                  <a:lnTo>
                    <a:pt x="3418" y="4034"/>
                  </a:lnTo>
                  <a:lnTo>
                    <a:pt x="3363" y="3902"/>
                  </a:lnTo>
                  <a:lnTo>
                    <a:pt x="3235" y="3782"/>
                  </a:lnTo>
                  <a:lnTo>
                    <a:pt x="3272" y="3746"/>
                  </a:lnTo>
                  <a:lnTo>
                    <a:pt x="3297" y="3764"/>
                  </a:lnTo>
                  <a:lnTo>
                    <a:pt x="3292" y="3819"/>
                  </a:lnTo>
                  <a:lnTo>
                    <a:pt x="3325" y="3819"/>
                  </a:lnTo>
                  <a:lnTo>
                    <a:pt x="3333" y="3783"/>
                  </a:lnTo>
                  <a:lnTo>
                    <a:pt x="3293" y="3748"/>
                  </a:lnTo>
                  <a:lnTo>
                    <a:pt x="3338" y="3743"/>
                  </a:lnTo>
                  <a:lnTo>
                    <a:pt x="3342" y="3701"/>
                  </a:lnTo>
                  <a:lnTo>
                    <a:pt x="3283" y="3674"/>
                  </a:lnTo>
                  <a:lnTo>
                    <a:pt x="3214" y="3708"/>
                  </a:lnTo>
                  <a:lnTo>
                    <a:pt x="3234" y="3748"/>
                  </a:lnTo>
                  <a:lnTo>
                    <a:pt x="3160" y="3732"/>
                  </a:lnTo>
                  <a:lnTo>
                    <a:pt x="3220" y="3759"/>
                  </a:lnTo>
                  <a:lnTo>
                    <a:pt x="3144" y="3752"/>
                  </a:lnTo>
                  <a:lnTo>
                    <a:pt x="3075" y="3791"/>
                  </a:lnTo>
                  <a:lnTo>
                    <a:pt x="2971" y="3795"/>
                  </a:lnTo>
                  <a:lnTo>
                    <a:pt x="2941" y="3774"/>
                  </a:lnTo>
                  <a:lnTo>
                    <a:pt x="2952" y="3743"/>
                  </a:lnTo>
                  <a:lnTo>
                    <a:pt x="3051" y="3672"/>
                  </a:lnTo>
                  <a:lnTo>
                    <a:pt x="3081" y="3555"/>
                  </a:lnTo>
                  <a:lnTo>
                    <a:pt x="3080" y="3461"/>
                  </a:lnTo>
                  <a:lnTo>
                    <a:pt x="3098" y="3458"/>
                  </a:lnTo>
                  <a:lnTo>
                    <a:pt x="3021" y="3348"/>
                  </a:lnTo>
                  <a:lnTo>
                    <a:pt x="2961" y="3197"/>
                  </a:lnTo>
                  <a:lnTo>
                    <a:pt x="2894" y="3349"/>
                  </a:lnTo>
                  <a:lnTo>
                    <a:pt x="2840" y="3580"/>
                  </a:lnTo>
                  <a:lnTo>
                    <a:pt x="2813" y="3598"/>
                  </a:lnTo>
                  <a:lnTo>
                    <a:pt x="2736" y="3570"/>
                  </a:lnTo>
                  <a:lnTo>
                    <a:pt x="2654" y="3615"/>
                  </a:lnTo>
                  <a:lnTo>
                    <a:pt x="2614" y="3607"/>
                  </a:lnTo>
                  <a:lnTo>
                    <a:pt x="2573" y="3633"/>
                  </a:lnTo>
                  <a:lnTo>
                    <a:pt x="2550" y="3617"/>
                  </a:lnTo>
                  <a:lnTo>
                    <a:pt x="2613" y="3482"/>
                  </a:lnTo>
                  <a:lnTo>
                    <a:pt x="2728" y="3508"/>
                  </a:lnTo>
                  <a:lnTo>
                    <a:pt x="2746" y="3493"/>
                  </a:lnTo>
                  <a:lnTo>
                    <a:pt x="2773" y="3379"/>
                  </a:lnTo>
                  <a:lnTo>
                    <a:pt x="2763" y="3320"/>
                  </a:lnTo>
                  <a:lnTo>
                    <a:pt x="2744" y="3321"/>
                  </a:lnTo>
                  <a:lnTo>
                    <a:pt x="2768" y="3279"/>
                  </a:lnTo>
                  <a:lnTo>
                    <a:pt x="2761" y="3200"/>
                  </a:lnTo>
                  <a:lnTo>
                    <a:pt x="2792" y="3175"/>
                  </a:lnTo>
                  <a:lnTo>
                    <a:pt x="2813" y="3093"/>
                  </a:lnTo>
                  <a:lnTo>
                    <a:pt x="2906" y="2991"/>
                  </a:lnTo>
                  <a:lnTo>
                    <a:pt x="2922" y="2998"/>
                  </a:lnTo>
                  <a:lnTo>
                    <a:pt x="2890" y="2859"/>
                  </a:lnTo>
                  <a:lnTo>
                    <a:pt x="2906" y="2833"/>
                  </a:lnTo>
                  <a:lnTo>
                    <a:pt x="2966" y="2816"/>
                  </a:lnTo>
                  <a:lnTo>
                    <a:pt x="2967" y="2793"/>
                  </a:lnTo>
                  <a:lnTo>
                    <a:pt x="2941" y="2763"/>
                  </a:lnTo>
                  <a:lnTo>
                    <a:pt x="2940" y="2665"/>
                  </a:lnTo>
                  <a:lnTo>
                    <a:pt x="2912" y="2643"/>
                  </a:lnTo>
                  <a:lnTo>
                    <a:pt x="2892" y="2572"/>
                  </a:lnTo>
                  <a:lnTo>
                    <a:pt x="2886" y="2752"/>
                  </a:lnTo>
                  <a:lnTo>
                    <a:pt x="2840" y="2740"/>
                  </a:lnTo>
                  <a:lnTo>
                    <a:pt x="2778" y="2808"/>
                  </a:lnTo>
                  <a:lnTo>
                    <a:pt x="2696" y="3003"/>
                  </a:lnTo>
                  <a:lnTo>
                    <a:pt x="2631" y="3030"/>
                  </a:lnTo>
                  <a:lnTo>
                    <a:pt x="2607" y="3010"/>
                  </a:lnTo>
                  <a:lnTo>
                    <a:pt x="2586" y="3037"/>
                  </a:lnTo>
                  <a:lnTo>
                    <a:pt x="2613" y="3040"/>
                  </a:lnTo>
                  <a:lnTo>
                    <a:pt x="2495" y="3092"/>
                  </a:lnTo>
                  <a:lnTo>
                    <a:pt x="2419" y="3155"/>
                  </a:lnTo>
                  <a:lnTo>
                    <a:pt x="2373" y="3245"/>
                  </a:lnTo>
                  <a:lnTo>
                    <a:pt x="2341" y="3260"/>
                  </a:lnTo>
                  <a:lnTo>
                    <a:pt x="2328" y="3331"/>
                  </a:lnTo>
                  <a:lnTo>
                    <a:pt x="2318" y="3310"/>
                  </a:lnTo>
                  <a:lnTo>
                    <a:pt x="2274" y="3328"/>
                  </a:lnTo>
                  <a:lnTo>
                    <a:pt x="2255" y="3418"/>
                  </a:lnTo>
                  <a:lnTo>
                    <a:pt x="2228" y="3433"/>
                  </a:lnTo>
                  <a:lnTo>
                    <a:pt x="2299" y="3410"/>
                  </a:lnTo>
                  <a:lnTo>
                    <a:pt x="2278" y="3510"/>
                  </a:lnTo>
                  <a:lnTo>
                    <a:pt x="2223" y="3451"/>
                  </a:lnTo>
                  <a:lnTo>
                    <a:pt x="2175" y="3487"/>
                  </a:lnTo>
                  <a:lnTo>
                    <a:pt x="2122" y="3400"/>
                  </a:lnTo>
                  <a:lnTo>
                    <a:pt x="2079" y="3381"/>
                  </a:lnTo>
                  <a:lnTo>
                    <a:pt x="2069" y="3345"/>
                  </a:lnTo>
                  <a:lnTo>
                    <a:pt x="2012" y="3345"/>
                  </a:lnTo>
                  <a:lnTo>
                    <a:pt x="2046" y="3283"/>
                  </a:lnTo>
                  <a:lnTo>
                    <a:pt x="2095" y="3360"/>
                  </a:lnTo>
                  <a:lnTo>
                    <a:pt x="2136" y="3355"/>
                  </a:lnTo>
                  <a:lnTo>
                    <a:pt x="2117" y="3328"/>
                  </a:lnTo>
                  <a:lnTo>
                    <a:pt x="2101" y="3338"/>
                  </a:lnTo>
                  <a:lnTo>
                    <a:pt x="2085" y="3202"/>
                  </a:lnTo>
                  <a:lnTo>
                    <a:pt x="2056" y="3169"/>
                  </a:lnTo>
                  <a:lnTo>
                    <a:pt x="2066" y="3116"/>
                  </a:lnTo>
                  <a:lnTo>
                    <a:pt x="1936" y="2970"/>
                  </a:lnTo>
                  <a:lnTo>
                    <a:pt x="1943" y="2912"/>
                  </a:lnTo>
                  <a:lnTo>
                    <a:pt x="1886" y="2816"/>
                  </a:lnTo>
                  <a:lnTo>
                    <a:pt x="1903" y="2813"/>
                  </a:lnTo>
                  <a:lnTo>
                    <a:pt x="1897" y="2792"/>
                  </a:lnTo>
                  <a:lnTo>
                    <a:pt x="1857" y="2781"/>
                  </a:lnTo>
                  <a:lnTo>
                    <a:pt x="1872" y="2821"/>
                  </a:lnTo>
                  <a:lnTo>
                    <a:pt x="1823" y="2785"/>
                  </a:lnTo>
                  <a:lnTo>
                    <a:pt x="1784" y="2782"/>
                  </a:lnTo>
                  <a:lnTo>
                    <a:pt x="1777" y="2802"/>
                  </a:lnTo>
                  <a:lnTo>
                    <a:pt x="1747" y="2740"/>
                  </a:lnTo>
                  <a:lnTo>
                    <a:pt x="1719" y="2733"/>
                  </a:lnTo>
                  <a:lnTo>
                    <a:pt x="1738" y="2714"/>
                  </a:lnTo>
                  <a:lnTo>
                    <a:pt x="1693" y="2694"/>
                  </a:lnTo>
                  <a:lnTo>
                    <a:pt x="1714" y="2659"/>
                  </a:lnTo>
                  <a:lnTo>
                    <a:pt x="1693" y="2615"/>
                  </a:lnTo>
                  <a:lnTo>
                    <a:pt x="1742" y="2617"/>
                  </a:lnTo>
                  <a:lnTo>
                    <a:pt x="1743" y="2645"/>
                  </a:lnTo>
                  <a:lnTo>
                    <a:pt x="1769" y="2598"/>
                  </a:lnTo>
                  <a:lnTo>
                    <a:pt x="1761" y="2563"/>
                  </a:lnTo>
                  <a:lnTo>
                    <a:pt x="1717" y="2509"/>
                  </a:lnTo>
                  <a:lnTo>
                    <a:pt x="1628" y="2543"/>
                  </a:lnTo>
                  <a:lnTo>
                    <a:pt x="1633" y="2501"/>
                  </a:lnTo>
                  <a:lnTo>
                    <a:pt x="1658" y="2484"/>
                  </a:lnTo>
                  <a:lnTo>
                    <a:pt x="1576" y="2406"/>
                  </a:lnTo>
                  <a:lnTo>
                    <a:pt x="1570" y="2375"/>
                  </a:lnTo>
                  <a:lnTo>
                    <a:pt x="1543" y="2371"/>
                  </a:lnTo>
                  <a:lnTo>
                    <a:pt x="1531" y="2399"/>
                  </a:lnTo>
                  <a:lnTo>
                    <a:pt x="1508" y="2375"/>
                  </a:lnTo>
                  <a:lnTo>
                    <a:pt x="1486" y="2387"/>
                  </a:lnTo>
                  <a:lnTo>
                    <a:pt x="1513" y="2409"/>
                  </a:lnTo>
                  <a:lnTo>
                    <a:pt x="1440" y="2416"/>
                  </a:lnTo>
                  <a:lnTo>
                    <a:pt x="1345" y="2371"/>
                  </a:lnTo>
                  <a:lnTo>
                    <a:pt x="1280" y="2310"/>
                  </a:lnTo>
                  <a:lnTo>
                    <a:pt x="1196" y="2306"/>
                  </a:lnTo>
                  <a:lnTo>
                    <a:pt x="1182" y="2341"/>
                  </a:lnTo>
                  <a:lnTo>
                    <a:pt x="1105" y="2341"/>
                  </a:lnTo>
                  <a:lnTo>
                    <a:pt x="957" y="2223"/>
                  </a:lnTo>
                  <a:lnTo>
                    <a:pt x="760" y="2127"/>
                  </a:lnTo>
                  <a:lnTo>
                    <a:pt x="635" y="2178"/>
                  </a:lnTo>
                  <a:lnTo>
                    <a:pt x="427" y="2167"/>
                  </a:lnTo>
                  <a:lnTo>
                    <a:pt x="53" y="2219"/>
                  </a:lnTo>
                  <a:lnTo>
                    <a:pt x="53" y="2219"/>
                  </a:lnTo>
                  <a:close/>
                  <a:moveTo>
                    <a:pt x="2945" y="3850"/>
                  </a:moveTo>
                  <a:lnTo>
                    <a:pt x="2917" y="3888"/>
                  </a:lnTo>
                  <a:lnTo>
                    <a:pt x="2848" y="3863"/>
                  </a:lnTo>
                  <a:lnTo>
                    <a:pt x="2787" y="3878"/>
                  </a:lnTo>
                  <a:lnTo>
                    <a:pt x="2776" y="3922"/>
                  </a:lnTo>
                  <a:lnTo>
                    <a:pt x="2732" y="3942"/>
                  </a:lnTo>
                  <a:lnTo>
                    <a:pt x="2661" y="3900"/>
                  </a:lnTo>
                  <a:lnTo>
                    <a:pt x="2632" y="3922"/>
                  </a:lnTo>
                  <a:lnTo>
                    <a:pt x="2500" y="3925"/>
                  </a:lnTo>
                  <a:lnTo>
                    <a:pt x="2444" y="3866"/>
                  </a:lnTo>
                  <a:lnTo>
                    <a:pt x="2467" y="3806"/>
                  </a:lnTo>
                  <a:lnTo>
                    <a:pt x="2701" y="3748"/>
                  </a:lnTo>
                  <a:lnTo>
                    <a:pt x="2791" y="3752"/>
                  </a:lnTo>
                  <a:lnTo>
                    <a:pt x="2776" y="3776"/>
                  </a:lnTo>
                  <a:lnTo>
                    <a:pt x="2797" y="3782"/>
                  </a:lnTo>
                  <a:lnTo>
                    <a:pt x="2775" y="3808"/>
                  </a:lnTo>
                  <a:lnTo>
                    <a:pt x="2837" y="3814"/>
                  </a:lnTo>
                  <a:lnTo>
                    <a:pt x="2847" y="3843"/>
                  </a:lnTo>
                  <a:lnTo>
                    <a:pt x="2887" y="3812"/>
                  </a:lnTo>
                  <a:lnTo>
                    <a:pt x="2945" y="3850"/>
                  </a:lnTo>
                  <a:lnTo>
                    <a:pt x="2945" y="3850"/>
                  </a:lnTo>
                  <a:close/>
                  <a:moveTo>
                    <a:pt x="2344" y="3514"/>
                  </a:moveTo>
                  <a:lnTo>
                    <a:pt x="2351" y="3539"/>
                  </a:lnTo>
                  <a:lnTo>
                    <a:pt x="2318" y="3490"/>
                  </a:lnTo>
                  <a:lnTo>
                    <a:pt x="2330" y="3490"/>
                  </a:lnTo>
                  <a:lnTo>
                    <a:pt x="2344" y="3514"/>
                  </a:lnTo>
                  <a:lnTo>
                    <a:pt x="2344" y="3514"/>
                  </a:lnTo>
                  <a:close/>
                  <a:moveTo>
                    <a:pt x="1841" y="3001"/>
                  </a:moveTo>
                  <a:lnTo>
                    <a:pt x="1843" y="3008"/>
                  </a:lnTo>
                  <a:lnTo>
                    <a:pt x="1818" y="3026"/>
                  </a:lnTo>
                  <a:lnTo>
                    <a:pt x="1822" y="2998"/>
                  </a:lnTo>
                  <a:lnTo>
                    <a:pt x="1841" y="3001"/>
                  </a:lnTo>
                  <a:lnTo>
                    <a:pt x="1841" y="3001"/>
                  </a:lnTo>
                  <a:close/>
                </a:path>
              </a:pathLst>
            </a:custGeom>
            <a:solidFill>
              <a:srgbClr val="E74C3C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1CB27BA5-B507-1A2C-256B-041EBAA019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5950" y="9525"/>
              <a:ext cx="2803525" cy="4037013"/>
            </a:xfrm>
            <a:custGeom>
              <a:avLst/>
              <a:gdLst>
                <a:gd name="T0" fmla="*/ 5175 w 5299"/>
                <a:gd name="T1" fmla="*/ 6246 h 7630"/>
                <a:gd name="T2" fmla="*/ 5278 w 5299"/>
                <a:gd name="T3" fmla="*/ 6086 h 7630"/>
                <a:gd name="T4" fmla="*/ 5134 w 5299"/>
                <a:gd name="T5" fmla="*/ 7184 h 7630"/>
                <a:gd name="T6" fmla="*/ 5163 w 5299"/>
                <a:gd name="T7" fmla="*/ 6929 h 7630"/>
                <a:gd name="T8" fmla="*/ 277 w 5299"/>
                <a:gd name="T9" fmla="*/ 2393 h 7630"/>
                <a:gd name="T10" fmla="*/ 687 w 5299"/>
                <a:gd name="T11" fmla="*/ 2656 h 7630"/>
                <a:gd name="T12" fmla="*/ 1457 w 5299"/>
                <a:gd name="T13" fmla="*/ 2203 h 7630"/>
                <a:gd name="T14" fmla="*/ 1532 w 5299"/>
                <a:gd name="T15" fmla="*/ 1372 h 7630"/>
                <a:gd name="T16" fmla="*/ 1722 w 5299"/>
                <a:gd name="T17" fmla="*/ 954 h 7630"/>
                <a:gd name="T18" fmla="*/ 1695 w 5299"/>
                <a:gd name="T19" fmla="*/ 899 h 7630"/>
                <a:gd name="T20" fmla="*/ 1673 w 5299"/>
                <a:gd name="T21" fmla="*/ 766 h 7630"/>
                <a:gd name="T22" fmla="*/ 1775 w 5299"/>
                <a:gd name="T23" fmla="*/ 700 h 7630"/>
                <a:gd name="T24" fmla="*/ 2000 w 5299"/>
                <a:gd name="T25" fmla="*/ 220 h 7630"/>
                <a:gd name="T26" fmla="*/ 2075 w 5299"/>
                <a:gd name="T27" fmla="*/ 334 h 7630"/>
                <a:gd name="T28" fmla="*/ 2216 w 5299"/>
                <a:gd name="T29" fmla="*/ 686 h 7630"/>
                <a:gd name="T30" fmla="*/ 2318 w 5299"/>
                <a:gd name="T31" fmla="*/ 964 h 7630"/>
                <a:gd name="T32" fmla="*/ 2366 w 5299"/>
                <a:gd name="T33" fmla="*/ 1499 h 7630"/>
                <a:gd name="T34" fmla="*/ 2640 w 5299"/>
                <a:gd name="T35" fmla="*/ 1615 h 7630"/>
                <a:gd name="T36" fmla="*/ 2719 w 5299"/>
                <a:gd name="T37" fmla="*/ 1739 h 7630"/>
                <a:gd name="T38" fmla="*/ 2904 w 5299"/>
                <a:gd name="T39" fmla="*/ 1990 h 7630"/>
                <a:gd name="T40" fmla="*/ 2953 w 5299"/>
                <a:gd name="T41" fmla="*/ 2338 h 7630"/>
                <a:gd name="T42" fmla="*/ 3103 w 5299"/>
                <a:gd name="T43" fmla="*/ 2666 h 7630"/>
                <a:gd name="T44" fmla="*/ 3139 w 5299"/>
                <a:gd name="T45" fmla="*/ 3212 h 7630"/>
                <a:gd name="T46" fmla="*/ 3123 w 5299"/>
                <a:gd name="T47" fmla="*/ 3260 h 7630"/>
                <a:gd name="T48" fmla="*/ 3384 w 5299"/>
                <a:gd name="T49" fmla="*/ 3618 h 7630"/>
                <a:gd name="T50" fmla="*/ 3561 w 5299"/>
                <a:gd name="T51" fmla="*/ 3815 h 7630"/>
                <a:gd name="T52" fmla="*/ 3737 w 5299"/>
                <a:gd name="T53" fmla="*/ 3903 h 7630"/>
                <a:gd name="T54" fmla="*/ 3902 w 5299"/>
                <a:gd name="T55" fmla="*/ 3992 h 7630"/>
                <a:gd name="T56" fmla="*/ 3988 w 5299"/>
                <a:gd name="T57" fmla="*/ 4190 h 7630"/>
                <a:gd name="T58" fmla="*/ 3932 w 5299"/>
                <a:gd name="T59" fmla="*/ 4255 h 7630"/>
                <a:gd name="T60" fmla="*/ 4063 w 5299"/>
                <a:gd name="T61" fmla="*/ 4381 h 7630"/>
                <a:gd name="T62" fmla="*/ 4087 w 5299"/>
                <a:gd name="T63" fmla="*/ 4585 h 7630"/>
                <a:gd name="T64" fmla="*/ 4186 w 5299"/>
                <a:gd name="T65" fmla="*/ 4924 h 7630"/>
                <a:gd name="T66" fmla="*/ 4359 w 5299"/>
                <a:gd name="T67" fmla="*/ 4962 h 7630"/>
                <a:gd name="T68" fmla="*/ 4552 w 5299"/>
                <a:gd name="T69" fmla="*/ 5026 h 7630"/>
                <a:gd name="T70" fmla="*/ 4535 w 5299"/>
                <a:gd name="T71" fmla="*/ 5201 h 7630"/>
                <a:gd name="T72" fmla="*/ 4512 w 5299"/>
                <a:gd name="T73" fmla="*/ 5427 h 7630"/>
                <a:gd name="T74" fmla="*/ 4731 w 5299"/>
                <a:gd name="T75" fmla="*/ 5661 h 7630"/>
                <a:gd name="T76" fmla="*/ 4792 w 5299"/>
                <a:gd name="T77" fmla="*/ 5684 h 7630"/>
                <a:gd name="T78" fmla="*/ 5015 w 5299"/>
                <a:gd name="T79" fmla="*/ 6160 h 7630"/>
                <a:gd name="T80" fmla="*/ 5090 w 5299"/>
                <a:gd name="T81" fmla="*/ 6369 h 7630"/>
                <a:gd name="T82" fmla="*/ 5115 w 5299"/>
                <a:gd name="T83" fmla="*/ 6626 h 7630"/>
                <a:gd name="T84" fmla="*/ 5073 w 5299"/>
                <a:gd name="T85" fmla="*/ 6966 h 7630"/>
                <a:gd name="T86" fmla="*/ 5140 w 5299"/>
                <a:gd name="T87" fmla="*/ 7353 h 7630"/>
                <a:gd name="T88" fmla="*/ 4816 w 5299"/>
                <a:gd name="T89" fmla="*/ 7370 h 7630"/>
                <a:gd name="T90" fmla="*/ 4548 w 5299"/>
                <a:gd name="T91" fmla="*/ 7558 h 7630"/>
                <a:gd name="T92" fmla="*/ 4290 w 5299"/>
                <a:gd name="T93" fmla="*/ 7482 h 7630"/>
                <a:gd name="T94" fmla="*/ 3818 w 5299"/>
                <a:gd name="T95" fmla="*/ 7312 h 7630"/>
                <a:gd name="T96" fmla="*/ 945 w 5299"/>
                <a:gd name="T97" fmla="*/ 7180 h 7630"/>
                <a:gd name="T98" fmla="*/ 4666 w 5299"/>
                <a:gd name="T99" fmla="*/ 5544 h 7630"/>
                <a:gd name="T100" fmla="*/ 4661 w 5299"/>
                <a:gd name="T101" fmla="*/ 5512 h 7630"/>
                <a:gd name="T102" fmla="*/ 4070 w 5299"/>
                <a:gd name="T103" fmla="*/ 4117 h 7630"/>
                <a:gd name="T104" fmla="*/ 1926 w 5299"/>
                <a:gd name="T105" fmla="*/ 4 h 7630"/>
                <a:gd name="T106" fmla="*/ 1870 w 5299"/>
                <a:gd name="T107" fmla="*/ 198 h 7630"/>
                <a:gd name="T108" fmla="*/ 768 w 5299"/>
                <a:gd name="T109" fmla="*/ 2347 h 7630"/>
                <a:gd name="T110" fmla="*/ 688 w 5299"/>
                <a:gd name="T111" fmla="*/ 2376 h 7630"/>
                <a:gd name="T112" fmla="*/ 762 w 5299"/>
                <a:gd name="T113" fmla="*/ 2286 h 7630"/>
                <a:gd name="T114" fmla="*/ 716 w 5299"/>
                <a:gd name="T115" fmla="*/ 2509 h 7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99" h="7630">
                  <a:moveTo>
                    <a:pt x="5299" y="6133"/>
                  </a:moveTo>
                  <a:lnTo>
                    <a:pt x="5159" y="6377"/>
                  </a:lnTo>
                  <a:lnTo>
                    <a:pt x="5158" y="6412"/>
                  </a:lnTo>
                  <a:lnTo>
                    <a:pt x="5140" y="6424"/>
                  </a:lnTo>
                  <a:lnTo>
                    <a:pt x="5118" y="6337"/>
                  </a:lnTo>
                  <a:lnTo>
                    <a:pt x="5175" y="6246"/>
                  </a:lnTo>
                  <a:lnTo>
                    <a:pt x="5164" y="6199"/>
                  </a:lnTo>
                  <a:lnTo>
                    <a:pt x="5248" y="6139"/>
                  </a:lnTo>
                  <a:lnTo>
                    <a:pt x="5260" y="6097"/>
                  </a:lnTo>
                  <a:lnTo>
                    <a:pt x="5232" y="6054"/>
                  </a:lnTo>
                  <a:lnTo>
                    <a:pt x="5288" y="6016"/>
                  </a:lnTo>
                  <a:lnTo>
                    <a:pt x="5278" y="6086"/>
                  </a:lnTo>
                  <a:lnTo>
                    <a:pt x="5299" y="6133"/>
                  </a:lnTo>
                  <a:lnTo>
                    <a:pt x="5299" y="6133"/>
                  </a:lnTo>
                  <a:close/>
                  <a:moveTo>
                    <a:pt x="5182" y="7070"/>
                  </a:moveTo>
                  <a:lnTo>
                    <a:pt x="5203" y="7073"/>
                  </a:lnTo>
                  <a:lnTo>
                    <a:pt x="5151" y="7185"/>
                  </a:lnTo>
                  <a:lnTo>
                    <a:pt x="5134" y="7184"/>
                  </a:lnTo>
                  <a:lnTo>
                    <a:pt x="5146" y="7094"/>
                  </a:lnTo>
                  <a:lnTo>
                    <a:pt x="5165" y="7059"/>
                  </a:lnTo>
                  <a:lnTo>
                    <a:pt x="5182" y="7070"/>
                  </a:lnTo>
                  <a:lnTo>
                    <a:pt x="5182" y="7070"/>
                  </a:lnTo>
                  <a:close/>
                  <a:moveTo>
                    <a:pt x="5161" y="7036"/>
                  </a:moveTo>
                  <a:lnTo>
                    <a:pt x="5163" y="6929"/>
                  </a:lnTo>
                  <a:lnTo>
                    <a:pt x="5196" y="6915"/>
                  </a:lnTo>
                  <a:lnTo>
                    <a:pt x="5165" y="7043"/>
                  </a:lnTo>
                  <a:lnTo>
                    <a:pt x="5161" y="7036"/>
                  </a:lnTo>
                  <a:lnTo>
                    <a:pt x="5161" y="7036"/>
                  </a:lnTo>
                  <a:close/>
                  <a:moveTo>
                    <a:pt x="171" y="2310"/>
                  </a:moveTo>
                  <a:lnTo>
                    <a:pt x="277" y="2393"/>
                  </a:lnTo>
                  <a:lnTo>
                    <a:pt x="410" y="2413"/>
                  </a:lnTo>
                  <a:lnTo>
                    <a:pt x="539" y="2463"/>
                  </a:lnTo>
                  <a:lnTo>
                    <a:pt x="590" y="2520"/>
                  </a:lnTo>
                  <a:lnTo>
                    <a:pt x="585" y="2571"/>
                  </a:lnTo>
                  <a:lnTo>
                    <a:pt x="614" y="2632"/>
                  </a:lnTo>
                  <a:lnTo>
                    <a:pt x="687" y="2656"/>
                  </a:lnTo>
                  <a:lnTo>
                    <a:pt x="886" y="2796"/>
                  </a:lnTo>
                  <a:lnTo>
                    <a:pt x="1074" y="2781"/>
                  </a:lnTo>
                  <a:lnTo>
                    <a:pt x="1203" y="2714"/>
                  </a:lnTo>
                  <a:lnTo>
                    <a:pt x="1251" y="2557"/>
                  </a:lnTo>
                  <a:lnTo>
                    <a:pt x="1394" y="2366"/>
                  </a:lnTo>
                  <a:lnTo>
                    <a:pt x="1457" y="2203"/>
                  </a:lnTo>
                  <a:lnTo>
                    <a:pt x="1441" y="2153"/>
                  </a:lnTo>
                  <a:lnTo>
                    <a:pt x="1471" y="2048"/>
                  </a:lnTo>
                  <a:lnTo>
                    <a:pt x="1568" y="1843"/>
                  </a:lnTo>
                  <a:lnTo>
                    <a:pt x="1536" y="1608"/>
                  </a:lnTo>
                  <a:lnTo>
                    <a:pt x="1576" y="1471"/>
                  </a:lnTo>
                  <a:lnTo>
                    <a:pt x="1532" y="1372"/>
                  </a:lnTo>
                  <a:lnTo>
                    <a:pt x="1562" y="1263"/>
                  </a:lnTo>
                  <a:lnTo>
                    <a:pt x="1635" y="1148"/>
                  </a:lnTo>
                  <a:lnTo>
                    <a:pt x="1602" y="1041"/>
                  </a:lnTo>
                  <a:lnTo>
                    <a:pt x="1663" y="995"/>
                  </a:lnTo>
                  <a:lnTo>
                    <a:pt x="1696" y="931"/>
                  </a:lnTo>
                  <a:lnTo>
                    <a:pt x="1722" y="954"/>
                  </a:lnTo>
                  <a:lnTo>
                    <a:pt x="1739" y="1025"/>
                  </a:lnTo>
                  <a:lnTo>
                    <a:pt x="1730" y="968"/>
                  </a:lnTo>
                  <a:lnTo>
                    <a:pt x="1771" y="955"/>
                  </a:lnTo>
                  <a:lnTo>
                    <a:pt x="1702" y="926"/>
                  </a:lnTo>
                  <a:lnTo>
                    <a:pt x="1761" y="905"/>
                  </a:lnTo>
                  <a:lnTo>
                    <a:pt x="1695" y="899"/>
                  </a:lnTo>
                  <a:lnTo>
                    <a:pt x="1657" y="866"/>
                  </a:lnTo>
                  <a:lnTo>
                    <a:pt x="1678" y="849"/>
                  </a:lnTo>
                  <a:lnTo>
                    <a:pt x="1645" y="845"/>
                  </a:lnTo>
                  <a:lnTo>
                    <a:pt x="1657" y="882"/>
                  </a:lnTo>
                  <a:lnTo>
                    <a:pt x="1616" y="879"/>
                  </a:lnTo>
                  <a:lnTo>
                    <a:pt x="1673" y="766"/>
                  </a:lnTo>
                  <a:lnTo>
                    <a:pt x="1708" y="769"/>
                  </a:lnTo>
                  <a:lnTo>
                    <a:pt x="1687" y="757"/>
                  </a:lnTo>
                  <a:lnTo>
                    <a:pt x="1722" y="683"/>
                  </a:lnTo>
                  <a:lnTo>
                    <a:pt x="1756" y="667"/>
                  </a:lnTo>
                  <a:lnTo>
                    <a:pt x="1755" y="725"/>
                  </a:lnTo>
                  <a:lnTo>
                    <a:pt x="1775" y="700"/>
                  </a:lnTo>
                  <a:lnTo>
                    <a:pt x="1800" y="703"/>
                  </a:lnTo>
                  <a:lnTo>
                    <a:pt x="1771" y="647"/>
                  </a:lnTo>
                  <a:lnTo>
                    <a:pt x="1859" y="443"/>
                  </a:lnTo>
                  <a:lnTo>
                    <a:pt x="1876" y="299"/>
                  </a:lnTo>
                  <a:lnTo>
                    <a:pt x="1946" y="285"/>
                  </a:lnTo>
                  <a:lnTo>
                    <a:pt x="2000" y="220"/>
                  </a:lnTo>
                  <a:lnTo>
                    <a:pt x="2040" y="214"/>
                  </a:lnTo>
                  <a:lnTo>
                    <a:pt x="2063" y="239"/>
                  </a:lnTo>
                  <a:lnTo>
                    <a:pt x="2021" y="273"/>
                  </a:lnTo>
                  <a:lnTo>
                    <a:pt x="2013" y="308"/>
                  </a:lnTo>
                  <a:lnTo>
                    <a:pt x="2050" y="280"/>
                  </a:lnTo>
                  <a:lnTo>
                    <a:pt x="2075" y="334"/>
                  </a:lnTo>
                  <a:lnTo>
                    <a:pt x="2104" y="325"/>
                  </a:lnTo>
                  <a:lnTo>
                    <a:pt x="2143" y="483"/>
                  </a:lnTo>
                  <a:lnTo>
                    <a:pt x="2119" y="517"/>
                  </a:lnTo>
                  <a:lnTo>
                    <a:pt x="2124" y="653"/>
                  </a:lnTo>
                  <a:lnTo>
                    <a:pt x="2170" y="693"/>
                  </a:lnTo>
                  <a:lnTo>
                    <a:pt x="2216" y="686"/>
                  </a:lnTo>
                  <a:lnTo>
                    <a:pt x="2268" y="715"/>
                  </a:lnTo>
                  <a:lnTo>
                    <a:pt x="2199" y="777"/>
                  </a:lnTo>
                  <a:lnTo>
                    <a:pt x="2192" y="845"/>
                  </a:lnTo>
                  <a:lnTo>
                    <a:pt x="2256" y="874"/>
                  </a:lnTo>
                  <a:lnTo>
                    <a:pt x="2267" y="930"/>
                  </a:lnTo>
                  <a:lnTo>
                    <a:pt x="2318" y="964"/>
                  </a:lnTo>
                  <a:lnTo>
                    <a:pt x="2279" y="1061"/>
                  </a:lnTo>
                  <a:lnTo>
                    <a:pt x="2352" y="1050"/>
                  </a:lnTo>
                  <a:lnTo>
                    <a:pt x="2328" y="1138"/>
                  </a:lnTo>
                  <a:lnTo>
                    <a:pt x="2348" y="1312"/>
                  </a:lnTo>
                  <a:lnTo>
                    <a:pt x="2315" y="1393"/>
                  </a:lnTo>
                  <a:lnTo>
                    <a:pt x="2366" y="1499"/>
                  </a:lnTo>
                  <a:lnTo>
                    <a:pt x="2388" y="1648"/>
                  </a:lnTo>
                  <a:lnTo>
                    <a:pt x="2445" y="1695"/>
                  </a:lnTo>
                  <a:lnTo>
                    <a:pt x="2531" y="1651"/>
                  </a:lnTo>
                  <a:lnTo>
                    <a:pt x="2551" y="1607"/>
                  </a:lnTo>
                  <a:lnTo>
                    <a:pt x="2587" y="1634"/>
                  </a:lnTo>
                  <a:lnTo>
                    <a:pt x="2640" y="1615"/>
                  </a:lnTo>
                  <a:lnTo>
                    <a:pt x="2661" y="1582"/>
                  </a:lnTo>
                  <a:lnTo>
                    <a:pt x="2695" y="1626"/>
                  </a:lnTo>
                  <a:lnTo>
                    <a:pt x="2690" y="1662"/>
                  </a:lnTo>
                  <a:lnTo>
                    <a:pt x="2711" y="1656"/>
                  </a:lnTo>
                  <a:lnTo>
                    <a:pt x="2699" y="1702"/>
                  </a:lnTo>
                  <a:lnTo>
                    <a:pt x="2719" y="1739"/>
                  </a:lnTo>
                  <a:lnTo>
                    <a:pt x="2801" y="1769"/>
                  </a:lnTo>
                  <a:lnTo>
                    <a:pt x="2841" y="1848"/>
                  </a:lnTo>
                  <a:lnTo>
                    <a:pt x="2913" y="1864"/>
                  </a:lnTo>
                  <a:lnTo>
                    <a:pt x="2928" y="1910"/>
                  </a:lnTo>
                  <a:lnTo>
                    <a:pt x="2955" y="1910"/>
                  </a:lnTo>
                  <a:lnTo>
                    <a:pt x="2904" y="1990"/>
                  </a:lnTo>
                  <a:lnTo>
                    <a:pt x="2913" y="2024"/>
                  </a:lnTo>
                  <a:lnTo>
                    <a:pt x="2944" y="2028"/>
                  </a:lnTo>
                  <a:lnTo>
                    <a:pt x="2898" y="2089"/>
                  </a:lnTo>
                  <a:lnTo>
                    <a:pt x="2929" y="2217"/>
                  </a:lnTo>
                  <a:lnTo>
                    <a:pt x="2919" y="2274"/>
                  </a:lnTo>
                  <a:lnTo>
                    <a:pt x="2953" y="2338"/>
                  </a:lnTo>
                  <a:lnTo>
                    <a:pt x="2947" y="2413"/>
                  </a:lnTo>
                  <a:lnTo>
                    <a:pt x="2915" y="2481"/>
                  </a:lnTo>
                  <a:lnTo>
                    <a:pt x="3019" y="2629"/>
                  </a:lnTo>
                  <a:lnTo>
                    <a:pt x="3031" y="2703"/>
                  </a:lnTo>
                  <a:lnTo>
                    <a:pt x="3059" y="2666"/>
                  </a:lnTo>
                  <a:lnTo>
                    <a:pt x="3103" y="2666"/>
                  </a:lnTo>
                  <a:lnTo>
                    <a:pt x="3067" y="2735"/>
                  </a:lnTo>
                  <a:lnTo>
                    <a:pt x="3141" y="2963"/>
                  </a:lnTo>
                  <a:lnTo>
                    <a:pt x="3066" y="3187"/>
                  </a:lnTo>
                  <a:lnTo>
                    <a:pt x="3117" y="3243"/>
                  </a:lnTo>
                  <a:lnTo>
                    <a:pt x="3096" y="3196"/>
                  </a:lnTo>
                  <a:lnTo>
                    <a:pt x="3139" y="3212"/>
                  </a:lnTo>
                  <a:lnTo>
                    <a:pt x="3146" y="3183"/>
                  </a:lnTo>
                  <a:lnTo>
                    <a:pt x="3172" y="3201"/>
                  </a:lnTo>
                  <a:lnTo>
                    <a:pt x="3172" y="3257"/>
                  </a:lnTo>
                  <a:lnTo>
                    <a:pt x="3163" y="3293"/>
                  </a:lnTo>
                  <a:lnTo>
                    <a:pt x="3133" y="3283"/>
                  </a:lnTo>
                  <a:lnTo>
                    <a:pt x="3123" y="3260"/>
                  </a:lnTo>
                  <a:lnTo>
                    <a:pt x="3126" y="3301"/>
                  </a:lnTo>
                  <a:lnTo>
                    <a:pt x="3173" y="3312"/>
                  </a:lnTo>
                  <a:lnTo>
                    <a:pt x="3133" y="3434"/>
                  </a:lnTo>
                  <a:lnTo>
                    <a:pt x="3152" y="3476"/>
                  </a:lnTo>
                  <a:lnTo>
                    <a:pt x="3344" y="3633"/>
                  </a:lnTo>
                  <a:lnTo>
                    <a:pt x="3384" y="3618"/>
                  </a:lnTo>
                  <a:lnTo>
                    <a:pt x="3391" y="3589"/>
                  </a:lnTo>
                  <a:lnTo>
                    <a:pt x="3420" y="3684"/>
                  </a:lnTo>
                  <a:lnTo>
                    <a:pt x="3525" y="3696"/>
                  </a:lnTo>
                  <a:lnTo>
                    <a:pt x="3523" y="3655"/>
                  </a:lnTo>
                  <a:lnTo>
                    <a:pt x="3568" y="3750"/>
                  </a:lnTo>
                  <a:lnTo>
                    <a:pt x="3561" y="3815"/>
                  </a:lnTo>
                  <a:lnTo>
                    <a:pt x="3599" y="3867"/>
                  </a:lnTo>
                  <a:lnTo>
                    <a:pt x="3635" y="3874"/>
                  </a:lnTo>
                  <a:lnTo>
                    <a:pt x="3629" y="3817"/>
                  </a:lnTo>
                  <a:lnTo>
                    <a:pt x="3654" y="3829"/>
                  </a:lnTo>
                  <a:lnTo>
                    <a:pt x="3683" y="3904"/>
                  </a:lnTo>
                  <a:lnTo>
                    <a:pt x="3737" y="3903"/>
                  </a:lnTo>
                  <a:lnTo>
                    <a:pt x="3805" y="3947"/>
                  </a:lnTo>
                  <a:lnTo>
                    <a:pt x="3794" y="3991"/>
                  </a:lnTo>
                  <a:lnTo>
                    <a:pt x="3837" y="4042"/>
                  </a:lnTo>
                  <a:lnTo>
                    <a:pt x="3862" y="4038"/>
                  </a:lnTo>
                  <a:lnTo>
                    <a:pt x="3859" y="3991"/>
                  </a:lnTo>
                  <a:lnTo>
                    <a:pt x="3902" y="3992"/>
                  </a:lnTo>
                  <a:lnTo>
                    <a:pt x="3911" y="4056"/>
                  </a:lnTo>
                  <a:lnTo>
                    <a:pt x="3927" y="4040"/>
                  </a:lnTo>
                  <a:lnTo>
                    <a:pt x="3936" y="4083"/>
                  </a:lnTo>
                  <a:lnTo>
                    <a:pt x="3972" y="4076"/>
                  </a:lnTo>
                  <a:lnTo>
                    <a:pt x="4012" y="4194"/>
                  </a:lnTo>
                  <a:lnTo>
                    <a:pt x="3988" y="4190"/>
                  </a:lnTo>
                  <a:lnTo>
                    <a:pt x="3972" y="4150"/>
                  </a:lnTo>
                  <a:lnTo>
                    <a:pt x="3951" y="4162"/>
                  </a:lnTo>
                  <a:lnTo>
                    <a:pt x="3932" y="4147"/>
                  </a:lnTo>
                  <a:lnTo>
                    <a:pt x="3938" y="4171"/>
                  </a:lnTo>
                  <a:lnTo>
                    <a:pt x="3911" y="4196"/>
                  </a:lnTo>
                  <a:lnTo>
                    <a:pt x="3932" y="4255"/>
                  </a:lnTo>
                  <a:lnTo>
                    <a:pt x="3966" y="4282"/>
                  </a:lnTo>
                  <a:lnTo>
                    <a:pt x="3955" y="4325"/>
                  </a:lnTo>
                  <a:lnTo>
                    <a:pt x="3973" y="4310"/>
                  </a:lnTo>
                  <a:lnTo>
                    <a:pt x="4036" y="4340"/>
                  </a:lnTo>
                  <a:lnTo>
                    <a:pt x="4022" y="4367"/>
                  </a:lnTo>
                  <a:lnTo>
                    <a:pt x="4063" y="4381"/>
                  </a:lnTo>
                  <a:lnTo>
                    <a:pt x="4087" y="4420"/>
                  </a:lnTo>
                  <a:lnTo>
                    <a:pt x="4068" y="4470"/>
                  </a:lnTo>
                  <a:lnTo>
                    <a:pt x="4101" y="4498"/>
                  </a:lnTo>
                  <a:lnTo>
                    <a:pt x="4091" y="4543"/>
                  </a:lnTo>
                  <a:lnTo>
                    <a:pt x="4110" y="4555"/>
                  </a:lnTo>
                  <a:lnTo>
                    <a:pt x="4087" y="4585"/>
                  </a:lnTo>
                  <a:lnTo>
                    <a:pt x="4125" y="4588"/>
                  </a:lnTo>
                  <a:lnTo>
                    <a:pt x="4132" y="4619"/>
                  </a:lnTo>
                  <a:lnTo>
                    <a:pt x="4155" y="4605"/>
                  </a:lnTo>
                  <a:lnTo>
                    <a:pt x="4122" y="4699"/>
                  </a:lnTo>
                  <a:lnTo>
                    <a:pt x="4150" y="4896"/>
                  </a:lnTo>
                  <a:lnTo>
                    <a:pt x="4186" y="4924"/>
                  </a:lnTo>
                  <a:lnTo>
                    <a:pt x="4166" y="4981"/>
                  </a:lnTo>
                  <a:lnTo>
                    <a:pt x="4224" y="4943"/>
                  </a:lnTo>
                  <a:lnTo>
                    <a:pt x="4291" y="5057"/>
                  </a:lnTo>
                  <a:lnTo>
                    <a:pt x="4267" y="4918"/>
                  </a:lnTo>
                  <a:lnTo>
                    <a:pt x="4321" y="4865"/>
                  </a:lnTo>
                  <a:lnTo>
                    <a:pt x="4359" y="4962"/>
                  </a:lnTo>
                  <a:lnTo>
                    <a:pt x="4490" y="5072"/>
                  </a:lnTo>
                  <a:lnTo>
                    <a:pt x="4480" y="4976"/>
                  </a:lnTo>
                  <a:lnTo>
                    <a:pt x="4509" y="4966"/>
                  </a:lnTo>
                  <a:lnTo>
                    <a:pt x="4520" y="5001"/>
                  </a:lnTo>
                  <a:lnTo>
                    <a:pt x="4529" y="4978"/>
                  </a:lnTo>
                  <a:lnTo>
                    <a:pt x="4552" y="5026"/>
                  </a:lnTo>
                  <a:lnTo>
                    <a:pt x="4519" y="5035"/>
                  </a:lnTo>
                  <a:lnTo>
                    <a:pt x="4518" y="5057"/>
                  </a:lnTo>
                  <a:lnTo>
                    <a:pt x="4532" y="5085"/>
                  </a:lnTo>
                  <a:lnTo>
                    <a:pt x="4553" y="5050"/>
                  </a:lnTo>
                  <a:lnTo>
                    <a:pt x="4562" y="5116"/>
                  </a:lnTo>
                  <a:lnTo>
                    <a:pt x="4535" y="5201"/>
                  </a:lnTo>
                  <a:lnTo>
                    <a:pt x="4517" y="5201"/>
                  </a:lnTo>
                  <a:lnTo>
                    <a:pt x="4514" y="5290"/>
                  </a:lnTo>
                  <a:lnTo>
                    <a:pt x="4535" y="5329"/>
                  </a:lnTo>
                  <a:lnTo>
                    <a:pt x="4513" y="5349"/>
                  </a:lnTo>
                  <a:lnTo>
                    <a:pt x="4535" y="5423"/>
                  </a:lnTo>
                  <a:lnTo>
                    <a:pt x="4512" y="5427"/>
                  </a:lnTo>
                  <a:lnTo>
                    <a:pt x="4532" y="5454"/>
                  </a:lnTo>
                  <a:lnTo>
                    <a:pt x="4575" y="5459"/>
                  </a:lnTo>
                  <a:lnTo>
                    <a:pt x="4623" y="5559"/>
                  </a:lnTo>
                  <a:lnTo>
                    <a:pt x="4654" y="5571"/>
                  </a:lnTo>
                  <a:lnTo>
                    <a:pt x="4699" y="5649"/>
                  </a:lnTo>
                  <a:lnTo>
                    <a:pt x="4731" y="5661"/>
                  </a:lnTo>
                  <a:lnTo>
                    <a:pt x="4731" y="5688"/>
                  </a:lnTo>
                  <a:lnTo>
                    <a:pt x="4746" y="5672"/>
                  </a:lnTo>
                  <a:lnTo>
                    <a:pt x="4779" y="5699"/>
                  </a:lnTo>
                  <a:lnTo>
                    <a:pt x="4770" y="5649"/>
                  </a:lnTo>
                  <a:lnTo>
                    <a:pt x="4798" y="5669"/>
                  </a:lnTo>
                  <a:lnTo>
                    <a:pt x="4792" y="5684"/>
                  </a:lnTo>
                  <a:lnTo>
                    <a:pt x="4815" y="5676"/>
                  </a:lnTo>
                  <a:lnTo>
                    <a:pt x="4897" y="5911"/>
                  </a:lnTo>
                  <a:lnTo>
                    <a:pt x="5004" y="6012"/>
                  </a:lnTo>
                  <a:lnTo>
                    <a:pt x="5004" y="6090"/>
                  </a:lnTo>
                  <a:lnTo>
                    <a:pt x="5039" y="6150"/>
                  </a:lnTo>
                  <a:lnTo>
                    <a:pt x="5015" y="6160"/>
                  </a:lnTo>
                  <a:lnTo>
                    <a:pt x="5125" y="6223"/>
                  </a:lnTo>
                  <a:lnTo>
                    <a:pt x="5123" y="6273"/>
                  </a:lnTo>
                  <a:lnTo>
                    <a:pt x="5099" y="6292"/>
                  </a:lnTo>
                  <a:lnTo>
                    <a:pt x="5133" y="6282"/>
                  </a:lnTo>
                  <a:lnTo>
                    <a:pt x="5130" y="6304"/>
                  </a:lnTo>
                  <a:lnTo>
                    <a:pt x="5090" y="6369"/>
                  </a:lnTo>
                  <a:lnTo>
                    <a:pt x="5128" y="6434"/>
                  </a:lnTo>
                  <a:lnTo>
                    <a:pt x="5118" y="6489"/>
                  </a:lnTo>
                  <a:lnTo>
                    <a:pt x="5141" y="6433"/>
                  </a:lnTo>
                  <a:lnTo>
                    <a:pt x="5155" y="6481"/>
                  </a:lnTo>
                  <a:lnTo>
                    <a:pt x="5184" y="6486"/>
                  </a:lnTo>
                  <a:lnTo>
                    <a:pt x="5115" y="6626"/>
                  </a:lnTo>
                  <a:lnTo>
                    <a:pt x="5130" y="6657"/>
                  </a:lnTo>
                  <a:lnTo>
                    <a:pt x="5105" y="6754"/>
                  </a:lnTo>
                  <a:lnTo>
                    <a:pt x="5111" y="6924"/>
                  </a:lnTo>
                  <a:lnTo>
                    <a:pt x="5066" y="6930"/>
                  </a:lnTo>
                  <a:lnTo>
                    <a:pt x="5045" y="6959"/>
                  </a:lnTo>
                  <a:lnTo>
                    <a:pt x="5073" y="6966"/>
                  </a:lnTo>
                  <a:lnTo>
                    <a:pt x="5047" y="7006"/>
                  </a:lnTo>
                  <a:lnTo>
                    <a:pt x="5079" y="7031"/>
                  </a:lnTo>
                  <a:lnTo>
                    <a:pt x="5128" y="7215"/>
                  </a:lnTo>
                  <a:lnTo>
                    <a:pt x="5144" y="7212"/>
                  </a:lnTo>
                  <a:lnTo>
                    <a:pt x="5118" y="7270"/>
                  </a:lnTo>
                  <a:lnTo>
                    <a:pt x="5140" y="7353"/>
                  </a:lnTo>
                  <a:lnTo>
                    <a:pt x="5084" y="7383"/>
                  </a:lnTo>
                  <a:lnTo>
                    <a:pt x="5030" y="7377"/>
                  </a:lnTo>
                  <a:lnTo>
                    <a:pt x="4994" y="7408"/>
                  </a:lnTo>
                  <a:lnTo>
                    <a:pt x="4877" y="7391"/>
                  </a:lnTo>
                  <a:lnTo>
                    <a:pt x="4837" y="7359"/>
                  </a:lnTo>
                  <a:lnTo>
                    <a:pt x="4816" y="7370"/>
                  </a:lnTo>
                  <a:lnTo>
                    <a:pt x="4796" y="7339"/>
                  </a:lnTo>
                  <a:lnTo>
                    <a:pt x="4756" y="7373"/>
                  </a:lnTo>
                  <a:lnTo>
                    <a:pt x="4606" y="7418"/>
                  </a:lnTo>
                  <a:lnTo>
                    <a:pt x="4629" y="7486"/>
                  </a:lnTo>
                  <a:lnTo>
                    <a:pt x="4599" y="7560"/>
                  </a:lnTo>
                  <a:lnTo>
                    <a:pt x="4548" y="7558"/>
                  </a:lnTo>
                  <a:lnTo>
                    <a:pt x="4532" y="7577"/>
                  </a:lnTo>
                  <a:lnTo>
                    <a:pt x="4505" y="7538"/>
                  </a:lnTo>
                  <a:lnTo>
                    <a:pt x="4449" y="7556"/>
                  </a:lnTo>
                  <a:lnTo>
                    <a:pt x="4374" y="7630"/>
                  </a:lnTo>
                  <a:lnTo>
                    <a:pt x="4359" y="7531"/>
                  </a:lnTo>
                  <a:lnTo>
                    <a:pt x="4290" y="7482"/>
                  </a:lnTo>
                  <a:lnTo>
                    <a:pt x="4290" y="7447"/>
                  </a:lnTo>
                  <a:lnTo>
                    <a:pt x="4212" y="7396"/>
                  </a:lnTo>
                  <a:lnTo>
                    <a:pt x="4097" y="7383"/>
                  </a:lnTo>
                  <a:lnTo>
                    <a:pt x="4055" y="7333"/>
                  </a:lnTo>
                  <a:lnTo>
                    <a:pt x="3852" y="7342"/>
                  </a:lnTo>
                  <a:lnTo>
                    <a:pt x="3818" y="7312"/>
                  </a:lnTo>
                  <a:lnTo>
                    <a:pt x="3782" y="7314"/>
                  </a:lnTo>
                  <a:lnTo>
                    <a:pt x="3754" y="7348"/>
                  </a:lnTo>
                  <a:lnTo>
                    <a:pt x="3639" y="7399"/>
                  </a:lnTo>
                  <a:lnTo>
                    <a:pt x="3590" y="7451"/>
                  </a:lnTo>
                  <a:lnTo>
                    <a:pt x="2237" y="7292"/>
                  </a:lnTo>
                  <a:lnTo>
                    <a:pt x="945" y="7180"/>
                  </a:lnTo>
                  <a:lnTo>
                    <a:pt x="1026" y="6019"/>
                  </a:lnTo>
                  <a:lnTo>
                    <a:pt x="0" y="5957"/>
                  </a:lnTo>
                  <a:lnTo>
                    <a:pt x="171" y="2310"/>
                  </a:lnTo>
                  <a:lnTo>
                    <a:pt x="171" y="2310"/>
                  </a:lnTo>
                  <a:close/>
                  <a:moveTo>
                    <a:pt x="4661" y="5512"/>
                  </a:moveTo>
                  <a:lnTo>
                    <a:pt x="4666" y="5544"/>
                  </a:lnTo>
                  <a:lnTo>
                    <a:pt x="4633" y="5550"/>
                  </a:lnTo>
                  <a:lnTo>
                    <a:pt x="4569" y="5427"/>
                  </a:lnTo>
                  <a:lnTo>
                    <a:pt x="4604" y="5417"/>
                  </a:lnTo>
                  <a:lnTo>
                    <a:pt x="4642" y="5455"/>
                  </a:lnTo>
                  <a:lnTo>
                    <a:pt x="4659" y="5440"/>
                  </a:lnTo>
                  <a:lnTo>
                    <a:pt x="4661" y="5512"/>
                  </a:lnTo>
                  <a:lnTo>
                    <a:pt x="4661" y="5512"/>
                  </a:lnTo>
                  <a:close/>
                  <a:moveTo>
                    <a:pt x="4070" y="4117"/>
                  </a:moveTo>
                  <a:lnTo>
                    <a:pt x="4022" y="4099"/>
                  </a:lnTo>
                  <a:lnTo>
                    <a:pt x="4050" y="4049"/>
                  </a:lnTo>
                  <a:lnTo>
                    <a:pt x="4052" y="4082"/>
                  </a:lnTo>
                  <a:lnTo>
                    <a:pt x="4070" y="4117"/>
                  </a:lnTo>
                  <a:lnTo>
                    <a:pt x="4070" y="4117"/>
                  </a:lnTo>
                  <a:close/>
                  <a:moveTo>
                    <a:pt x="1958" y="0"/>
                  </a:moveTo>
                  <a:lnTo>
                    <a:pt x="1971" y="26"/>
                  </a:lnTo>
                  <a:lnTo>
                    <a:pt x="1953" y="46"/>
                  </a:lnTo>
                  <a:lnTo>
                    <a:pt x="1926" y="37"/>
                  </a:lnTo>
                  <a:lnTo>
                    <a:pt x="1926" y="4"/>
                  </a:lnTo>
                  <a:lnTo>
                    <a:pt x="1958" y="0"/>
                  </a:lnTo>
                  <a:lnTo>
                    <a:pt x="1958" y="0"/>
                  </a:lnTo>
                  <a:close/>
                  <a:moveTo>
                    <a:pt x="1926" y="196"/>
                  </a:moveTo>
                  <a:lnTo>
                    <a:pt x="1936" y="215"/>
                  </a:lnTo>
                  <a:lnTo>
                    <a:pt x="1898" y="233"/>
                  </a:lnTo>
                  <a:lnTo>
                    <a:pt x="1870" y="198"/>
                  </a:lnTo>
                  <a:lnTo>
                    <a:pt x="1904" y="165"/>
                  </a:lnTo>
                  <a:lnTo>
                    <a:pt x="1926" y="196"/>
                  </a:lnTo>
                  <a:lnTo>
                    <a:pt x="1926" y="196"/>
                  </a:lnTo>
                  <a:close/>
                  <a:moveTo>
                    <a:pt x="816" y="2308"/>
                  </a:moveTo>
                  <a:lnTo>
                    <a:pt x="806" y="2338"/>
                  </a:lnTo>
                  <a:lnTo>
                    <a:pt x="768" y="2347"/>
                  </a:lnTo>
                  <a:lnTo>
                    <a:pt x="749" y="2319"/>
                  </a:lnTo>
                  <a:lnTo>
                    <a:pt x="723" y="2331"/>
                  </a:lnTo>
                  <a:lnTo>
                    <a:pt x="736" y="2347"/>
                  </a:lnTo>
                  <a:lnTo>
                    <a:pt x="718" y="2345"/>
                  </a:lnTo>
                  <a:lnTo>
                    <a:pt x="704" y="2385"/>
                  </a:lnTo>
                  <a:lnTo>
                    <a:pt x="688" y="2376"/>
                  </a:lnTo>
                  <a:lnTo>
                    <a:pt x="652" y="2406"/>
                  </a:lnTo>
                  <a:lnTo>
                    <a:pt x="607" y="2378"/>
                  </a:lnTo>
                  <a:lnTo>
                    <a:pt x="592" y="2413"/>
                  </a:lnTo>
                  <a:lnTo>
                    <a:pt x="602" y="2361"/>
                  </a:lnTo>
                  <a:lnTo>
                    <a:pt x="652" y="2308"/>
                  </a:lnTo>
                  <a:lnTo>
                    <a:pt x="762" y="2286"/>
                  </a:lnTo>
                  <a:lnTo>
                    <a:pt x="816" y="2308"/>
                  </a:lnTo>
                  <a:lnTo>
                    <a:pt x="816" y="2308"/>
                  </a:lnTo>
                  <a:close/>
                  <a:moveTo>
                    <a:pt x="739" y="2531"/>
                  </a:moveTo>
                  <a:lnTo>
                    <a:pt x="741" y="2555"/>
                  </a:lnTo>
                  <a:lnTo>
                    <a:pt x="687" y="2567"/>
                  </a:lnTo>
                  <a:lnTo>
                    <a:pt x="716" y="2509"/>
                  </a:lnTo>
                  <a:lnTo>
                    <a:pt x="739" y="2531"/>
                  </a:lnTo>
                  <a:lnTo>
                    <a:pt x="739" y="2531"/>
                  </a:lnTo>
                  <a:close/>
                </a:path>
              </a:pathLst>
            </a:custGeom>
            <a:solidFill>
              <a:srgbClr val="9B59B6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298DA6C8-77C5-40D2-0F8B-D8206E730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2988" y="3808413"/>
              <a:ext cx="2303463" cy="1890713"/>
            </a:xfrm>
            <a:custGeom>
              <a:avLst/>
              <a:gdLst>
                <a:gd name="T0" fmla="*/ 4317 w 4353"/>
                <a:gd name="T1" fmla="*/ 453 h 3573"/>
                <a:gd name="T2" fmla="*/ 4154 w 4353"/>
                <a:gd name="T3" fmla="*/ 803 h 3573"/>
                <a:gd name="T4" fmla="*/ 3931 w 4353"/>
                <a:gd name="T5" fmla="*/ 1417 h 3573"/>
                <a:gd name="T6" fmla="*/ 3745 w 4353"/>
                <a:gd name="T7" fmla="*/ 1764 h 3573"/>
                <a:gd name="T8" fmla="*/ 3627 w 4353"/>
                <a:gd name="T9" fmla="*/ 1847 h 3573"/>
                <a:gd name="T10" fmla="*/ 3612 w 4353"/>
                <a:gd name="T11" fmla="*/ 1871 h 3573"/>
                <a:gd name="T12" fmla="*/ 3367 w 4353"/>
                <a:gd name="T13" fmla="*/ 2052 h 3573"/>
                <a:gd name="T14" fmla="*/ 3359 w 4353"/>
                <a:gd name="T15" fmla="*/ 2063 h 3573"/>
                <a:gd name="T16" fmla="*/ 3257 w 4353"/>
                <a:gd name="T17" fmla="*/ 2145 h 3573"/>
                <a:gd name="T18" fmla="*/ 3294 w 4353"/>
                <a:gd name="T19" fmla="*/ 2155 h 3573"/>
                <a:gd name="T20" fmla="*/ 3243 w 4353"/>
                <a:gd name="T21" fmla="*/ 2297 h 3573"/>
                <a:gd name="T22" fmla="*/ 3234 w 4353"/>
                <a:gd name="T23" fmla="*/ 2310 h 3573"/>
                <a:gd name="T24" fmla="*/ 3071 w 4353"/>
                <a:gd name="T25" fmla="*/ 2484 h 3573"/>
                <a:gd name="T26" fmla="*/ 3055 w 4353"/>
                <a:gd name="T27" fmla="*/ 2688 h 3573"/>
                <a:gd name="T28" fmla="*/ 3010 w 4353"/>
                <a:gd name="T29" fmla="*/ 2662 h 3573"/>
                <a:gd name="T30" fmla="*/ 2846 w 4353"/>
                <a:gd name="T31" fmla="*/ 2908 h 3573"/>
                <a:gd name="T32" fmla="*/ 2793 w 4353"/>
                <a:gd name="T33" fmla="*/ 2970 h 3573"/>
                <a:gd name="T34" fmla="*/ 2761 w 4353"/>
                <a:gd name="T35" fmla="*/ 3037 h 3573"/>
                <a:gd name="T36" fmla="*/ 2675 w 4353"/>
                <a:gd name="T37" fmla="*/ 3315 h 3573"/>
                <a:gd name="T38" fmla="*/ 2678 w 4353"/>
                <a:gd name="T39" fmla="*/ 3439 h 3573"/>
                <a:gd name="T40" fmla="*/ 2651 w 4353"/>
                <a:gd name="T41" fmla="*/ 3573 h 3573"/>
                <a:gd name="T42" fmla="*/ 2124 w 4353"/>
                <a:gd name="T43" fmla="*/ 3077 h 3573"/>
                <a:gd name="T44" fmla="*/ 2036 w 4353"/>
                <a:gd name="T45" fmla="*/ 2885 h 3573"/>
                <a:gd name="T46" fmla="*/ 1931 w 4353"/>
                <a:gd name="T47" fmla="*/ 2887 h 3573"/>
                <a:gd name="T48" fmla="*/ 1832 w 4353"/>
                <a:gd name="T49" fmla="*/ 2948 h 3573"/>
                <a:gd name="T50" fmla="*/ 1822 w 4353"/>
                <a:gd name="T51" fmla="*/ 2923 h 3573"/>
                <a:gd name="T52" fmla="*/ 1640 w 4353"/>
                <a:gd name="T53" fmla="*/ 2853 h 3573"/>
                <a:gd name="T54" fmla="*/ 1484 w 4353"/>
                <a:gd name="T55" fmla="*/ 2831 h 3573"/>
                <a:gd name="T56" fmla="*/ 1199 w 4353"/>
                <a:gd name="T57" fmla="*/ 2763 h 3573"/>
                <a:gd name="T58" fmla="*/ 1106 w 4353"/>
                <a:gd name="T59" fmla="*/ 2856 h 3573"/>
                <a:gd name="T60" fmla="*/ 927 w 4353"/>
                <a:gd name="T61" fmla="*/ 2627 h 3573"/>
                <a:gd name="T62" fmla="*/ 713 w 4353"/>
                <a:gd name="T63" fmla="*/ 2421 h 3573"/>
                <a:gd name="T64" fmla="*/ 575 w 4353"/>
                <a:gd name="T65" fmla="*/ 2245 h 3573"/>
                <a:gd name="T66" fmla="*/ 467 w 4353"/>
                <a:gd name="T67" fmla="*/ 2270 h 3573"/>
                <a:gd name="T68" fmla="*/ 331 w 4353"/>
                <a:gd name="T69" fmla="*/ 2006 h 3573"/>
                <a:gd name="T70" fmla="*/ 0 w 4353"/>
                <a:gd name="T71" fmla="*/ 1943 h 3573"/>
                <a:gd name="T72" fmla="*/ 2782 w 4353"/>
                <a:gd name="T73" fmla="*/ 271 h 3573"/>
                <a:gd name="T74" fmla="*/ 2974 w 4353"/>
                <a:gd name="T75" fmla="*/ 134 h 3573"/>
                <a:gd name="T76" fmla="*/ 3247 w 4353"/>
                <a:gd name="T77" fmla="*/ 153 h 3573"/>
                <a:gd name="T78" fmla="*/ 3482 w 4353"/>
                <a:gd name="T79" fmla="*/ 267 h 3573"/>
                <a:gd name="T80" fmla="*/ 3566 w 4353"/>
                <a:gd name="T81" fmla="*/ 450 h 3573"/>
                <a:gd name="T82" fmla="*/ 3724 w 4353"/>
                <a:gd name="T83" fmla="*/ 397 h 3573"/>
                <a:gd name="T84" fmla="*/ 3821 w 4353"/>
                <a:gd name="T85" fmla="*/ 306 h 3573"/>
                <a:gd name="T86" fmla="*/ 3988 w 4353"/>
                <a:gd name="T87" fmla="*/ 159 h 3573"/>
                <a:gd name="T88" fmla="*/ 4069 w 4353"/>
                <a:gd name="T89" fmla="*/ 211 h 3573"/>
                <a:gd name="T90" fmla="*/ 4276 w 4353"/>
                <a:gd name="T91" fmla="*/ 203 h 3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353" h="3573">
                  <a:moveTo>
                    <a:pt x="4332" y="173"/>
                  </a:moveTo>
                  <a:lnTo>
                    <a:pt x="4353" y="222"/>
                  </a:lnTo>
                  <a:lnTo>
                    <a:pt x="4317" y="453"/>
                  </a:lnTo>
                  <a:lnTo>
                    <a:pt x="4267" y="496"/>
                  </a:lnTo>
                  <a:lnTo>
                    <a:pt x="4207" y="597"/>
                  </a:lnTo>
                  <a:lnTo>
                    <a:pt x="4154" y="803"/>
                  </a:lnTo>
                  <a:lnTo>
                    <a:pt x="3997" y="1133"/>
                  </a:lnTo>
                  <a:lnTo>
                    <a:pt x="4017" y="1214"/>
                  </a:lnTo>
                  <a:lnTo>
                    <a:pt x="3931" y="1417"/>
                  </a:lnTo>
                  <a:lnTo>
                    <a:pt x="3849" y="1546"/>
                  </a:lnTo>
                  <a:lnTo>
                    <a:pt x="3772" y="1613"/>
                  </a:lnTo>
                  <a:lnTo>
                    <a:pt x="3745" y="1764"/>
                  </a:lnTo>
                  <a:lnTo>
                    <a:pt x="3660" y="1797"/>
                  </a:lnTo>
                  <a:lnTo>
                    <a:pt x="3621" y="1827"/>
                  </a:lnTo>
                  <a:lnTo>
                    <a:pt x="3627" y="1847"/>
                  </a:lnTo>
                  <a:lnTo>
                    <a:pt x="3576" y="1838"/>
                  </a:lnTo>
                  <a:lnTo>
                    <a:pt x="3616" y="1854"/>
                  </a:lnTo>
                  <a:lnTo>
                    <a:pt x="3612" y="1871"/>
                  </a:lnTo>
                  <a:lnTo>
                    <a:pt x="3482" y="1899"/>
                  </a:lnTo>
                  <a:lnTo>
                    <a:pt x="3386" y="2041"/>
                  </a:lnTo>
                  <a:lnTo>
                    <a:pt x="3367" y="2052"/>
                  </a:lnTo>
                  <a:lnTo>
                    <a:pt x="3369" y="2026"/>
                  </a:lnTo>
                  <a:lnTo>
                    <a:pt x="3348" y="2039"/>
                  </a:lnTo>
                  <a:lnTo>
                    <a:pt x="3359" y="2063"/>
                  </a:lnTo>
                  <a:lnTo>
                    <a:pt x="3327" y="2125"/>
                  </a:lnTo>
                  <a:lnTo>
                    <a:pt x="3264" y="2117"/>
                  </a:lnTo>
                  <a:lnTo>
                    <a:pt x="3257" y="2145"/>
                  </a:lnTo>
                  <a:lnTo>
                    <a:pt x="3283" y="2133"/>
                  </a:lnTo>
                  <a:lnTo>
                    <a:pt x="3278" y="2165"/>
                  </a:lnTo>
                  <a:lnTo>
                    <a:pt x="3294" y="2155"/>
                  </a:lnTo>
                  <a:lnTo>
                    <a:pt x="3251" y="2241"/>
                  </a:lnTo>
                  <a:lnTo>
                    <a:pt x="3255" y="2280"/>
                  </a:lnTo>
                  <a:lnTo>
                    <a:pt x="3243" y="2297"/>
                  </a:lnTo>
                  <a:lnTo>
                    <a:pt x="3230" y="2279"/>
                  </a:lnTo>
                  <a:lnTo>
                    <a:pt x="3193" y="2295"/>
                  </a:lnTo>
                  <a:lnTo>
                    <a:pt x="3234" y="2310"/>
                  </a:lnTo>
                  <a:lnTo>
                    <a:pt x="3140" y="2383"/>
                  </a:lnTo>
                  <a:lnTo>
                    <a:pt x="3111" y="2466"/>
                  </a:lnTo>
                  <a:lnTo>
                    <a:pt x="3071" y="2484"/>
                  </a:lnTo>
                  <a:lnTo>
                    <a:pt x="3103" y="2510"/>
                  </a:lnTo>
                  <a:lnTo>
                    <a:pt x="3029" y="2605"/>
                  </a:lnTo>
                  <a:lnTo>
                    <a:pt x="3055" y="2688"/>
                  </a:lnTo>
                  <a:lnTo>
                    <a:pt x="3040" y="2699"/>
                  </a:lnTo>
                  <a:lnTo>
                    <a:pt x="3040" y="2662"/>
                  </a:lnTo>
                  <a:lnTo>
                    <a:pt x="3010" y="2662"/>
                  </a:lnTo>
                  <a:lnTo>
                    <a:pt x="3009" y="2699"/>
                  </a:lnTo>
                  <a:lnTo>
                    <a:pt x="2935" y="2753"/>
                  </a:lnTo>
                  <a:lnTo>
                    <a:pt x="2846" y="2908"/>
                  </a:lnTo>
                  <a:lnTo>
                    <a:pt x="2815" y="2906"/>
                  </a:lnTo>
                  <a:lnTo>
                    <a:pt x="2825" y="2948"/>
                  </a:lnTo>
                  <a:lnTo>
                    <a:pt x="2793" y="2970"/>
                  </a:lnTo>
                  <a:lnTo>
                    <a:pt x="2785" y="3032"/>
                  </a:lnTo>
                  <a:lnTo>
                    <a:pt x="2771" y="3025"/>
                  </a:lnTo>
                  <a:lnTo>
                    <a:pt x="2761" y="3037"/>
                  </a:lnTo>
                  <a:lnTo>
                    <a:pt x="2780" y="3052"/>
                  </a:lnTo>
                  <a:lnTo>
                    <a:pt x="2768" y="3129"/>
                  </a:lnTo>
                  <a:lnTo>
                    <a:pt x="2675" y="3315"/>
                  </a:lnTo>
                  <a:lnTo>
                    <a:pt x="2666" y="3403"/>
                  </a:lnTo>
                  <a:lnTo>
                    <a:pt x="2644" y="3413"/>
                  </a:lnTo>
                  <a:lnTo>
                    <a:pt x="2678" y="3439"/>
                  </a:lnTo>
                  <a:lnTo>
                    <a:pt x="2689" y="3487"/>
                  </a:lnTo>
                  <a:lnTo>
                    <a:pt x="2657" y="3487"/>
                  </a:lnTo>
                  <a:lnTo>
                    <a:pt x="2651" y="3573"/>
                  </a:lnTo>
                  <a:lnTo>
                    <a:pt x="2121" y="3224"/>
                  </a:lnTo>
                  <a:lnTo>
                    <a:pt x="2159" y="3162"/>
                  </a:lnTo>
                  <a:lnTo>
                    <a:pt x="2124" y="3077"/>
                  </a:lnTo>
                  <a:lnTo>
                    <a:pt x="2119" y="2941"/>
                  </a:lnTo>
                  <a:lnTo>
                    <a:pt x="2094" y="2917"/>
                  </a:lnTo>
                  <a:lnTo>
                    <a:pt x="2036" y="2885"/>
                  </a:lnTo>
                  <a:lnTo>
                    <a:pt x="1985" y="2901"/>
                  </a:lnTo>
                  <a:lnTo>
                    <a:pt x="1965" y="2878"/>
                  </a:lnTo>
                  <a:lnTo>
                    <a:pt x="1931" y="2887"/>
                  </a:lnTo>
                  <a:lnTo>
                    <a:pt x="1915" y="2922"/>
                  </a:lnTo>
                  <a:lnTo>
                    <a:pt x="1852" y="2901"/>
                  </a:lnTo>
                  <a:lnTo>
                    <a:pt x="1832" y="2948"/>
                  </a:lnTo>
                  <a:lnTo>
                    <a:pt x="1863" y="2972"/>
                  </a:lnTo>
                  <a:lnTo>
                    <a:pt x="1834" y="2976"/>
                  </a:lnTo>
                  <a:lnTo>
                    <a:pt x="1822" y="2923"/>
                  </a:lnTo>
                  <a:lnTo>
                    <a:pt x="1761" y="2912"/>
                  </a:lnTo>
                  <a:lnTo>
                    <a:pt x="1694" y="2866"/>
                  </a:lnTo>
                  <a:lnTo>
                    <a:pt x="1640" y="2853"/>
                  </a:lnTo>
                  <a:lnTo>
                    <a:pt x="1619" y="2877"/>
                  </a:lnTo>
                  <a:lnTo>
                    <a:pt x="1566" y="2873"/>
                  </a:lnTo>
                  <a:lnTo>
                    <a:pt x="1484" y="2831"/>
                  </a:lnTo>
                  <a:lnTo>
                    <a:pt x="1436" y="2831"/>
                  </a:lnTo>
                  <a:lnTo>
                    <a:pt x="1351" y="2763"/>
                  </a:lnTo>
                  <a:lnTo>
                    <a:pt x="1199" y="2763"/>
                  </a:lnTo>
                  <a:lnTo>
                    <a:pt x="1170" y="2813"/>
                  </a:lnTo>
                  <a:lnTo>
                    <a:pt x="1180" y="2849"/>
                  </a:lnTo>
                  <a:lnTo>
                    <a:pt x="1106" y="2856"/>
                  </a:lnTo>
                  <a:lnTo>
                    <a:pt x="1022" y="2776"/>
                  </a:lnTo>
                  <a:lnTo>
                    <a:pt x="998" y="2707"/>
                  </a:lnTo>
                  <a:lnTo>
                    <a:pt x="927" y="2627"/>
                  </a:lnTo>
                  <a:lnTo>
                    <a:pt x="774" y="2523"/>
                  </a:lnTo>
                  <a:lnTo>
                    <a:pt x="775" y="2483"/>
                  </a:lnTo>
                  <a:lnTo>
                    <a:pt x="713" y="2421"/>
                  </a:lnTo>
                  <a:lnTo>
                    <a:pt x="713" y="2296"/>
                  </a:lnTo>
                  <a:lnTo>
                    <a:pt x="656" y="2259"/>
                  </a:lnTo>
                  <a:lnTo>
                    <a:pt x="575" y="2245"/>
                  </a:lnTo>
                  <a:lnTo>
                    <a:pt x="549" y="2205"/>
                  </a:lnTo>
                  <a:lnTo>
                    <a:pt x="496" y="2280"/>
                  </a:lnTo>
                  <a:lnTo>
                    <a:pt x="467" y="2270"/>
                  </a:lnTo>
                  <a:lnTo>
                    <a:pt x="424" y="2174"/>
                  </a:lnTo>
                  <a:lnTo>
                    <a:pt x="434" y="2100"/>
                  </a:lnTo>
                  <a:lnTo>
                    <a:pt x="331" y="2006"/>
                  </a:lnTo>
                  <a:lnTo>
                    <a:pt x="222" y="1994"/>
                  </a:lnTo>
                  <a:lnTo>
                    <a:pt x="167" y="2032"/>
                  </a:lnTo>
                  <a:lnTo>
                    <a:pt x="0" y="1943"/>
                  </a:lnTo>
                  <a:lnTo>
                    <a:pt x="137" y="0"/>
                  </a:lnTo>
                  <a:lnTo>
                    <a:pt x="1429" y="112"/>
                  </a:lnTo>
                  <a:lnTo>
                    <a:pt x="2782" y="271"/>
                  </a:lnTo>
                  <a:lnTo>
                    <a:pt x="2831" y="219"/>
                  </a:lnTo>
                  <a:lnTo>
                    <a:pt x="2946" y="168"/>
                  </a:lnTo>
                  <a:lnTo>
                    <a:pt x="2974" y="134"/>
                  </a:lnTo>
                  <a:lnTo>
                    <a:pt x="3010" y="132"/>
                  </a:lnTo>
                  <a:lnTo>
                    <a:pt x="3044" y="162"/>
                  </a:lnTo>
                  <a:lnTo>
                    <a:pt x="3247" y="153"/>
                  </a:lnTo>
                  <a:lnTo>
                    <a:pt x="3289" y="203"/>
                  </a:lnTo>
                  <a:lnTo>
                    <a:pt x="3404" y="216"/>
                  </a:lnTo>
                  <a:lnTo>
                    <a:pt x="3482" y="267"/>
                  </a:lnTo>
                  <a:lnTo>
                    <a:pt x="3482" y="302"/>
                  </a:lnTo>
                  <a:lnTo>
                    <a:pt x="3551" y="351"/>
                  </a:lnTo>
                  <a:lnTo>
                    <a:pt x="3566" y="450"/>
                  </a:lnTo>
                  <a:lnTo>
                    <a:pt x="3641" y="376"/>
                  </a:lnTo>
                  <a:lnTo>
                    <a:pt x="3697" y="358"/>
                  </a:lnTo>
                  <a:lnTo>
                    <a:pt x="3724" y="397"/>
                  </a:lnTo>
                  <a:lnTo>
                    <a:pt x="3740" y="378"/>
                  </a:lnTo>
                  <a:lnTo>
                    <a:pt x="3791" y="380"/>
                  </a:lnTo>
                  <a:lnTo>
                    <a:pt x="3821" y="306"/>
                  </a:lnTo>
                  <a:lnTo>
                    <a:pt x="3798" y="238"/>
                  </a:lnTo>
                  <a:lnTo>
                    <a:pt x="3948" y="193"/>
                  </a:lnTo>
                  <a:lnTo>
                    <a:pt x="3988" y="159"/>
                  </a:lnTo>
                  <a:lnTo>
                    <a:pt x="4008" y="190"/>
                  </a:lnTo>
                  <a:lnTo>
                    <a:pt x="4029" y="179"/>
                  </a:lnTo>
                  <a:lnTo>
                    <a:pt x="4069" y="211"/>
                  </a:lnTo>
                  <a:lnTo>
                    <a:pt x="4186" y="228"/>
                  </a:lnTo>
                  <a:lnTo>
                    <a:pt x="4222" y="197"/>
                  </a:lnTo>
                  <a:lnTo>
                    <a:pt x="4276" y="203"/>
                  </a:lnTo>
                  <a:lnTo>
                    <a:pt x="4332" y="173"/>
                  </a:lnTo>
                  <a:lnTo>
                    <a:pt x="4332" y="173"/>
                  </a:lnTo>
                  <a:close/>
                </a:path>
              </a:pathLst>
            </a:custGeom>
            <a:solidFill>
              <a:srgbClr val="3498DB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28629B8B-75F1-0846-CF8A-4E6BA26B07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9488" y="4829175"/>
              <a:ext cx="1466850" cy="1125538"/>
            </a:xfrm>
            <a:custGeom>
              <a:avLst/>
              <a:gdLst>
                <a:gd name="T0" fmla="*/ 2709 w 2771"/>
                <a:gd name="T1" fmla="*/ 1654 h 2126"/>
                <a:gd name="T2" fmla="*/ 2693 w 2771"/>
                <a:gd name="T3" fmla="*/ 1636 h 2126"/>
                <a:gd name="T4" fmla="*/ 2672 w 2771"/>
                <a:gd name="T5" fmla="*/ 1700 h 2126"/>
                <a:gd name="T6" fmla="*/ 2247 w 2771"/>
                <a:gd name="T7" fmla="*/ 1695 h 2126"/>
                <a:gd name="T8" fmla="*/ 1765 w 2771"/>
                <a:gd name="T9" fmla="*/ 1967 h 2126"/>
                <a:gd name="T10" fmla="*/ 1561 w 2771"/>
                <a:gd name="T11" fmla="*/ 1972 h 2126"/>
                <a:gd name="T12" fmla="*/ 1648 w 2771"/>
                <a:gd name="T13" fmla="*/ 2002 h 2126"/>
                <a:gd name="T14" fmla="*/ 1638 w 2771"/>
                <a:gd name="T15" fmla="*/ 2098 h 2126"/>
                <a:gd name="T16" fmla="*/ 1556 w 2771"/>
                <a:gd name="T17" fmla="*/ 2013 h 2126"/>
                <a:gd name="T18" fmla="*/ 1476 w 2771"/>
                <a:gd name="T19" fmla="*/ 2020 h 2126"/>
                <a:gd name="T20" fmla="*/ 1464 w 2771"/>
                <a:gd name="T21" fmla="*/ 1939 h 2126"/>
                <a:gd name="T22" fmla="*/ 1387 w 2771"/>
                <a:gd name="T23" fmla="*/ 1923 h 2126"/>
                <a:gd name="T24" fmla="*/ 1325 w 2771"/>
                <a:gd name="T25" fmla="*/ 1861 h 2126"/>
                <a:gd name="T26" fmla="*/ 1386 w 2771"/>
                <a:gd name="T27" fmla="*/ 1809 h 2126"/>
                <a:gd name="T28" fmla="*/ 1301 w 2771"/>
                <a:gd name="T29" fmla="*/ 1745 h 2126"/>
                <a:gd name="T30" fmla="*/ 1252 w 2771"/>
                <a:gd name="T31" fmla="*/ 1804 h 2126"/>
                <a:gd name="T32" fmla="*/ 1122 w 2771"/>
                <a:gd name="T33" fmla="*/ 1763 h 2126"/>
                <a:gd name="T34" fmla="*/ 1215 w 2771"/>
                <a:gd name="T35" fmla="*/ 1777 h 2126"/>
                <a:gd name="T36" fmla="*/ 1265 w 2771"/>
                <a:gd name="T37" fmla="*/ 1670 h 2126"/>
                <a:gd name="T38" fmla="*/ 1082 w 2771"/>
                <a:gd name="T39" fmla="*/ 1673 h 2126"/>
                <a:gd name="T40" fmla="*/ 1082 w 2771"/>
                <a:gd name="T41" fmla="*/ 1699 h 2126"/>
                <a:gd name="T42" fmla="*/ 1117 w 2771"/>
                <a:gd name="T43" fmla="*/ 1744 h 2126"/>
                <a:gd name="T44" fmla="*/ 758 w 2771"/>
                <a:gd name="T45" fmla="*/ 1931 h 2126"/>
                <a:gd name="T46" fmla="*/ 458 w 2771"/>
                <a:gd name="T47" fmla="*/ 1718 h 2126"/>
                <a:gd name="T48" fmla="*/ 293 w 2771"/>
                <a:gd name="T49" fmla="*/ 1670 h 2126"/>
                <a:gd name="T50" fmla="*/ 196 w 2771"/>
                <a:gd name="T51" fmla="*/ 1673 h 2126"/>
                <a:gd name="T52" fmla="*/ 170 w 2771"/>
                <a:gd name="T53" fmla="*/ 1722 h 2126"/>
                <a:gd name="T54" fmla="*/ 122 w 2771"/>
                <a:gd name="T55" fmla="*/ 1703 h 2126"/>
                <a:gd name="T56" fmla="*/ 0 w 2771"/>
                <a:gd name="T57" fmla="*/ 1563 h 2126"/>
                <a:gd name="T58" fmla="*/ 120 w 2771"/>
                <a:gd name="T59" fmla="*/ 14 h 2126"/>
                <a:gd name="T60" fmla="*/ 342 w 2771"/>
                <a:gd name="T61" fmla="*/ 65 h 2126"/>
                <a:gd name="T62" fmla="*/ 554 w 2771"/>
                <a:gd name="T63" fmla="*/ 171 h 2126"/>
                <a:gd name="T64" fmla="*/ 587 w 2771"/>
                <a:gd name="T65" fmla="*/ 341 h 2126"/>
                <a:gd name="T66" fmla="*/ 669 w 2771"/>
                <a:gd name="T67" fmla="*/ 276 h 2126"/>
                <a:gd name="T68" fmla="*/ 776 w 2771"/>
                <a:gd name="T69" fmla="*/ 330 h 2126"/>
                <a:gd name="T70" fmla="*/ 833 w 2771"/>
                <a:gd name="T71" fmla="*/ 492 h 2126"/>
                <a:gd name="T72" fmla="*/ 894 w 2771"/>
                <a:gd name="T73" fmla="*/ 594 h 2126"/>
                <a:gd name="T74" fmla="*/ 1118 w 2771"/>
                <a:gd name="T75" fmla="*/ 778 h 2126"/>
                <a:gd name="T76" fmla="*/ 1226 w 2771"/>
                <a:gd name="T77" fmla="*/ 927 h 2126"/>
                <a:gd name="T78" fmla="*/ 1290 w 2771"/>
                <a:gd name="T79" fmla="*/ 884 h 2126"/>
                <a:gd name="T80" fmla="*/ 1471 w 2771"/>
                <a:gd name="T81" fmla="*/ 834 h 2126"/>
                <a:gd name="T82" fmla="*/ 1604 w 2771"/>
                <a:gd name="T83" fmla="*/ 902 h 2126"/>
                <a:gd name="T84" fmla="*/ 1739 w 2771"/>
                <a:gd name="T85" fmla="*/ 948 h 2126"/>
                <a:gd name="T86" fmla="*/ 1814 w 2771"/>
                <a:gd name="T87" fmla="*/ 937 h 2126"/>
                <a:gd name="T88" fmla="*/ 1942 w 2771"/>
                <a:gd name="T89" fmla="*/ 994 h 2126"/>
                <a:gd name="T90" fmla="*/ 1983 w 2771"/>
                <a:gd name="T91" fmla="*/ 1043 h 2126"/>
                <a:gd name="T92" fmla="*/ 1972 w 2771"/>
                <a:gd name="T93" fmla="*/ 972 h 2126"/>
                <a:gd name="T94" fmla="*/ 2051 w 2771"/>
                <a:gd name="T95" fmla="*/ 958 h 2126"/>
                <a:gd name="T96" fmla="*/ 2105 w 2771"/>
                <a:gd name="T97" fmla="*/ 972 h 2126"/>
                <a:gd name="T98" fmla="*/ 2214 w 2771"/>
                <a:gd name="T99" fmla="*/ 988 h 2126"/>
                <a:gd name="T100" fmla="*/ 2244 w 2771"/>
                <a:gd name="T101" fmla="*/ 1148 h 2126"/>
                <a:gd name="T102" fmla="*/ 2241 w 2771"/>
                <a:gd name="T103" fmla="*/ 1295 h 2126"/>
                <a:gd name="T104" fmla="*/ 2771 w 2771"/>
                <a:gd name="T105" fmla="*/ 1644 h 2126"/>
                <a:gd name="T106" fmla="*/ 1667 w 2771"/>
                <a:gd name="T107" fmla="*/ 1999 h 2126"/>
                <a:gd name="T108" fmla="*/ 1688 w 2771"/>
                <a:gd name="T109" fmla="*/ 1983 h 2126"/>
                <a:gd name="T110" fmla="*/ 1695 w 2771"/>
                <a:gd name="T111" fmla="*/ 1986 h 2126"/>
                <a:gd name="T112" fmla="*/ 1367 w 2771"/>
                <a:gd name="T113" fmla="*/ 1802 h 2126"/>
                <a:gd name="T114" fmla="*/ 1302 w 2771"/>
                <a:gd name="T115" fmla="*/ 1808 h 2126"/>
                <a:gd name="T116" fmla="*/ 1355 w 2771"/>
                <a:gd name="T117" fmla="*/ 1781 h 2126"/>
                <a:gd name="T118" fmla="*/ 1315 w 2771"/>
                <a:gd name="T119" fmla="*/ 1849 h 2126"/>
                <a:gd name="T120" fmla="*/ 1317 w 2771"/>
                <a:gd name="T121" fmla="*/ 1874 h 2126"/>
                <a:gd name="T122" fmla="*/ 1300 w 2771"/>
                <a:gd name="T123" fmla="*/ 1826 h 2126"/>
                <a:gd name="T124" fmla="*/ 1315 w 2771"/>
                <a:gd name="T125" fmla="*/ 1849 h 2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71" h="2126">
                  <a:moveTo>
                    <a:pt x="2771" y="1644"/>
                  </a:moveTo>
                  <a:lnTo>
                    <a:pt x="2709" y="1654"/>
                  </a:lnTo>
                  <a:lnTo>
                    <a:pt x="2717" y="1638"/>
                  </a:lnTo>
                  <a:lnTo>
                    <a:pt x="2693" y="1636"/>
                  </a:lnTo>
                  <a:lnTo>
                    <a:pt x="2706" y="1664"/>
                  </a:lnTo>
                  <a:lnTo>
                    <a:pt x="2672" y="1700"/>
                  </a:lnTo>
                  <a:lnTo>
                    <a:pt x="2610" y="1728"/>
                  </a:lnTo>
                  <a:lnTo>
                    <a:pt x="2247" y="1695"/>
                  </a:lnTo>
                  <a:lnTo>
                    <a:pt x="2073" y="1735"/>
                  </a:lnTo>
                  <a:lnTo>
                    <a:pt x="1765" y="1967"/>
                  </a:lnTo>
                  <a:lnTo>
                    <a:pt x="1575" y="1957"/>
                  </a:lnTo>
                  <a:lnTo>
                    <a:pt x="1561" y="1972"/>
                  </a:lnTo>
                  <a:lnTo>
                    <a:pt x="1586" y="2033"/>
                  </a:lnTo>
                  <a:lnTo>
                    <a:pt x="1648" y="2002"/>
                  </a:lnTo>
                  <a:lnTo>
                    <a:pt x="1627" y="2080"/>
                  </a:lnTo>
                  <a:lnTo>
                    <a:pt x="1638" y="2098"/>
                  </a:lnTo>
                  <a:lnTo>
                    <a:pt x="1609" y="2126"/>
                  </a:lnTo>
                  <a:lnTo>
                    <a:pt x="1556" y="2013"/>
                  </a:lnTo>
                  <a:lnTo>
                    <a:pt x="1530" y="1992"/>
                  </a:lnTo>
                  <a:lnTo>
                    <a:pt x="1476" y="2020"/>
                  </a:lnTo>
                  <a:lnTo>
                    <a:pt x="1436" y="1921"/>
                  </a:lnTo>
                  <a:lnTo>
                    <a:pt x="1464" y="1939"/>
                  </a:lnTo>
                  <a:lnTo>
                    <a:pt x="1452" y="1918"/>
                  </a:lnTo>
                  <a:lnTo>
                    <a:pt x="1387" y="1923"/>
                  </a:lnTo>
                  <a:lnTo>
                    <a:pt x="1366" y="1882"/>
                  </a:lnTo>
                  <a:lnTo>
                    <a:pt x="1325" y="1861"/>
                  </a:lnTo>
                  <a:lnTo>
                    <a:pt x="1345" y="1821"/>
                  </a:lnTo>
                  <a:lnTo>
                    <a:pt x="1386" y="1809"/>
                  </a:lnTo>
                  <a:lnTo>
                    <a:pt x="1366" y="1750"/>
                  </a:lnTo>
                  <a:lnTo>
                    <a:pt x="1301" y="1745"/>
                  </a:lnTo>
                  <a:lnTo>
                    <a:pt x="1287" y="1809"/>
                  </a:lnTo>
                  <a:lnTo>
                    <a:pt x="1252" y="1804"/>
                  </a:lnTo>
                  <a:lnTo>
                    <a:pt x="1197" y="1838"/>
                  </a:lnTo>
                  <a:lnTo>
                    <a:pt x="1122" y="1763"/>
                  </a:lnTo>
                  <a:lnTo>
                    <a:pt x="1158" y="1784"/>
                  </a:lnTo>
                  <a:lnTo>
                    <a:pt x="1215" y="1777"/>
                  </a:lnTo>
                  <a:lnTo>
                    <a:pt x="1262" y="1710"/>
                  </a:lnTo>
                  <a:lnTo>
                    <a:pt x="1265" y="1670"/>
                  </a:lnTo>
                  <a:lnTo>
                    <a:pt x="1218" y="1595"/>
                  </a:lnTo>
                  <a:lnTo>
                    <a:pt x="1082" y="1673"/>
                  </a:lnTo>
                  <a:lnTo>
                    <a:pt x="1038" y="1672"/>
                  </a:lnTo>
                  <a:lnTo>
                    <a:pt x="1082" y="1699"/>
                  </a:lnTo>
                  <a:lnTo>
                    <a:pt x="1138" y="1693"/>
                  </a:lnTo>
                  <a:lnTo>
                    <a:pt x="1117" y="1744"/>
                  </a:lnTo>
                  <a:lnTo>
                    <a:pt x="1039" y="1743"/>
                  </a:lnTo>
                  <a:lnTo>
                    <a:pt x="758" y="1931"/>
                  </a:lnTo>
                  <a:lnTo>
                    <a:pt x="546" y="1803"/>
                  </a:lnTo>
                  <a:lnTo>
                    <a:pt x="458" y="1718"/>
                  </a:lnTo>
                  <a:lnTo>
                    <a:pt x="359" y="1720"/>
                  </a:lnTo>
                  <a:lnTo>
                    <a:pt x="293" y="1670"/>
                  </a:lnTo>
                  <a:lnTo>
                    <a:pt x="238" y="1658"/>
                  </a:lnTo>
                  <a:lnTo>
                    <a:pt x="196" y="1673"/>
                  </a:lnTo>
                  <a:lnTo>
                    <a:pt x="200" y="1707"/>
                  </a:lnTo>
                  <a:lnTo>
                    <a:pt x="170" y="1722"/>
                  </a:lnTo>
                  <a:lnTo>
                    <a:pt x="149" y="1694"/>
                  </a:lnTo>
                  <a:lnTo>
                    <a:pt x="122" y="1703"/>
                  </a:lnTo>
                  <a:lnTo>
                    <a:pt x="119" y="1660"/>
                  </a:lnTo>
                  <a:lnTo>
                    <a:pt x="0" y="1563"/>
                  </a:lnTo>
                  <a:lnTo>
                    <a:pt x="110" y="0"/>
                  </a:lnTo>
                  <a:lnTo>
                    <a:pt x="120" y="14"/>
                  </a:lnTo>
                  <a:lnTo>
                    <a:pt x="287" y="103"/>
                  </a:lnTo>
                  <a:lnTo>
                    <a:pt x="342" y="65"/>
                  </a:lnTo>
                  <a:lnTo>
                    <a:pt x="451" y="77"/>
                  </a:lnTo>
                  <a:lnTo>
                    <a:pt x="554" y="171"/>
                  </a:lnTo>
                  <a:lnTo>
                    <a:pt x="544" y="245"/>
                  </a:lnTo>
                  <a:lnTo>
                    <a:pt x="587" y="341"/>
                  </a:lnTo>
                  <a:lnTo>
                    <a:pt x="616" y="351"/>
                  </a:lnTo>
                  <a:lnTo>
                    <a:pt x="669" y="276"/>
                  </a:lnTo>
                  <a:lnTo>
                    <a:pt x="695" y="316"/>
                  </a:lnTo>
                  <a:lnTo>
                    <a:pt x="776" y="330"/>
                  </a:lnTo>
                  <a:lnTo>
                    <a:pt x="833" y="367"/>
                  </a:lnTo>
                  <a:lnTo>
                    <a:pt x="833" y="492"/>
                  </a:lnTo>
                  <a:lnTo>
                    <a:pt x="895" y="554"/>
                  </a:lnTo>
                  <a:lnTo>
                    <a:pt x="894" y="594"/>
                  </a:lnTo>
                  <a:lnTo>
                    <a:pt x="1047" y="698"/>
                  </a:lnTo>
                  <a:lnTo>
                    <a:pt x="1118" y="778"/>
                  </a:lnTo>
                  <a:lnTo>
                    <a:pt x="1142" y="847"/>
                  </a:lnTo>
                  <a:lnTo>
                    <a:pt x="1226" y="927"/>
                  </a:lnTo>
                  <a:lnTo>
                    <a:pt x="1300" y="920"/>
                  </a:lnTo>
                  <a:lnTo>
                    <a:pt x="1290" y="884"/>
                  </a:lnTo>
                  <a:lnTo>
                    <a:pt x="1319" y="834"/>
                  </a:lnTo>
                  <a:lnTo>
                    <a:pt x="1471" y="834"/>
                  </a:lnTo>
                  <a:lnTo>
                    <a:pt x="1556" y="902"/>
                  </a:lnTo>
                  <a:lnTo>
                    <a:pt x="1604" y="902"/>
                  </a:lnTo>
                  <a:lnTo>
                    <a:pt x="1686" y="944"/>
                  </a:lnTo>
                  <a:lnTo>
                    <a:pt x="1739" y="948"/>
                  </a:lnTo>
                  <a:lnTo>
                    <a:pt x="1760" y="924"/>
                  </a:lnTo>
                  <a:lnTo>
                    <a:pt x="1814" y="937"/>
                  </a:lnTo>
                  <a:lnTo>
                    <a:pt x="1881" y="983"/>
                  </a:lnTo>
                  <a:lnTo>
                    <a:pt x="1942" y="994"/>
                  </a:lnTo>
                  <a:lnTo>
                    <a:pt x="1954" y="1047"/>
                  </a:lnTo>
                  <a:lnTo>
                    <a:pt x="1983" y="1043"/>
                  </a:lnTo>
                  <a:lnTo>
                    <a:pt x="1952" y="1019"/>
                  </a:lnTo>
                  <a:lnTo>
                    <a:pt x="1972" y="972"/>
                  </a:lnTo>
                  <a:lnTo>
                    <a:pt x="2035" y="993"/>
                  </a:lnTo>
                  <a:lnTo>
                    <a:pt x="2051" y="958"/>
                  </a:lnTo>
                  <a:lnTo>
                    <a:pt x="2085" y="949"/>
                  </a:lnTo>
                  <a:lnTo>
                    <a:pt x="2105" y="972"/>
                  </a:lnTo>
                  <a:lnTo>
                    <a:pt x="2156" y="956"/>
                  </a:lnTo>
                  <a:lnTo>
                    <a:pt x="2214" y="988"/>
                  </a:lnTo>
                  <a:lnTo>
                    <a:pt x="2239" y="1012"/>
                  </a:lnTo>
                  <a:lnTo>
                    <a:pt x="2244" y="1148"/>
                  </a:lnTo>
                  <a:lnTo>
                    <a:pt x="2279" y="1233"/>
                  </a:lnTo>
                  <a:lnTo>
                    <a:pt x="2241" y="1295"/>
                  </a:lnTo>
                  <a:lnTo>
                    <a:pt x="2771" y="1644"/>
                  </a:lnTo>
                  <a:lnTo>
                    <a:pt x="2771" y="1644"/>
                  </a:lnTo>
                  <a:close/>
                  <a:moveTo>
                    <a:pt x="1695" y="1986"/>
                  </a:moveTo>
                  <a:lnTo>
                    <a:pt x="1667" y="1999"/>
                  </a:lnTo>
                  <a:lnTo>
                    <a:pt x="1649" y="1978"/>
                  </a:lnTo>
                  <a:lnTo>
                    <a:pt x="1688" y="1983"/>
                  </a:lnTo>
                  <a:lnTo>
                    <a:pt x="1695" y="1986"/>
                  </a:lnTo>
                  <a:lnTo>
                    <a:pt x="1695" y="1986"/>
                  </a:lnTo>
                  <a:close/>
                  <a:moveTo>
                    <a:pt x="1355" y="1781"/>
                  </a:moveTo>
                  <a:lnTo>
                    <a:pt x="1367" y="1802"/>
                  </a:lnTo>
                  <a:lnTo>
                    <a:pt x="1324" y="1819"/>
                  </a:lnTo>
                  <a:lnTo>
                    <a:pt x="1302" y="1808"/>
                  </a:lnTo>
                  <a:lnTo>
                    <a:pt x="1312" y="1768"/>
                  </a:lnTo>
                  <a:lnTo>
                    <a:pt x="1355" y="1781"/>
                  </a:lnTo>
                  <a:lnTo>
                    <a:pt x="1355" y="1781"/>
                  </a:lnTo>
                  <a:close/>
                  <a:moveTo>
                    <a:pt x="1315" y="1849"/>
                  </a:moveTo>
                  <a:lnTo>
                    <a:pt x="1321" y="1866"/>
                  </a:lnTo>
                  <a:lnTo>
                    <a:pt x="1317" y="1874"/>
                  </a:lnTo>
                  <a:lnTo>
                    <a:pt x="1247" y="1852"/>
                  </a:lnTo>
                  <a:lnTo>
                    <a:pt x="1300" y="1826"/>
                  </a:lnTo>
                  <a:lnTo>
                    <a:pt x="1315" y="1849"/>
                  </a:lnTo>
                  <a:lnTo>
                    <a:pt x="1315" y="1849"/>
                  </a:lnTo>
                  <a:close/>
                </a:path>
              </a:pathLst>
            </a:custGeom>
            <a:solidFill>
              <a:srgbClr val="1ABC9C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0B96D277-A8CD-5A11-2690-00EC7F9D2C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58113" y="6002338"/>
              <a:ext cx="722313" cy="844550"/>
            </a:xfrm>
            <a:custGeom>
              <a:avLst/>
              <a:gdLst>
                <a:gd name="T0" fmla="*/ 1317 w 1364"/>
                <a:gd name="T1" fmla="*/ 492 h 1597"/>
                <a:gd name="T2" fmla="*/ 1247 w 1364"/>
                <a:gd name="T3" fmla="*/ 424 h 1597"/>
                <a:gd name="T4" fmla="*/ 1351 w 1364"/>
                <a:gd name="T5" fmla="*/ 447 h 1597"/>
                <a:gd name="T6" fmla="*/ 1210 w 1364"/>
                <a:gd name="T7" fmla="*/ 246 h 1597"/>
                <a:gd name="T8" fmla="*/ 1293 w 1364"/>
                <a:gd name="T9" fmla="*/ 272 h 1597"/>
                <a:gd name="T10" fmla="*/ 1326 w 1364"/>
                <a:gd name="T11" fmla="*/ 339 h 1597"/>
                <a:gd name="T12" fmla="*/ 1265 w 1364"/>
                <a:gd name="T13" fmla="*/ 397 h 1597"/>
                <a:gd name="T14" fmla="*/ 1089 w 1364"/>
                <a:gd name="T15" fmla="*/ 1495 h 1597"/>
                <a:gd name="T16" fmla="*/ 1007 w 1364"/>
                <a:gd name="T17" fmla="*/ 1460 h 1597"/>
                <a:gd name="T18" fmla="*/ 1014 w 1364"/>
                <a:gd name="T19" fmla="*/ 1374 h 1597"/>
                <a:gd name="T20" fmla="*/ 1059 w 1364"/>
                <a:gd name="T21" fmla="*/ 1368 h 1597"/>
                <a:gd name="T22" fmla="*/ 935 w 1364"/>
                <a:gd name="T23" fmla="*/ 1407 h 1597"/>
                <a:gd name="T24" fmla="*/ 902 w 1364"/>
                <a:gd name="T25" fmla="*/ 1303 h 1597"/>
                <a:gd name="T26" fmla="*/ 883 w 1364"/>
                <a:gd name="T27" fmla="*/ 1394 h 1597"/>
                <a:gd name="T28" fmla="*/ 826 w 1364"/>
                <a:gd name="T29" fmla="*/ 1464 h 1597"/>
                <a:gd name="T30" fmla="*/ 810 w 1364"/>
                <a:gd name="T31" fmla="*/ 1417 h 1597"/>
                <a:gd name="T32" fmla="*/ 826 w 1364"/>
                <a:gd name="T33" fmla="*/ 1488 h 1597"/>
                <a:gd name="T34" fmla="*/ 769 w 1364"/>
                <a:gd name="T35" fmla="*/ 1531 h 1597"/>
                <a:gd name="T36" fmla="*/ 763 w 1364"/>
                <a:gd name="T37" fmla="*/ 1597 h 1597"/>
                <a:gd name="T38" fmla="*/ 646 w 1364"/>
                <a:gd name="T39" fmla="*/ 1556 h 1597"/>
                <a:gd name="T40" fmla="*/ 490 w 1364"/>
                <a:gd name="T41" fmla="*/ 1476 h 1597"/>
                <a:gd name="T42" fmla="*/ 575 w 1364"/>
                <a:gd name="T43" fmla="*/ 1468 h 1597"/>
                <a:gd name="T44" fmla="*/ 490 w 1364"/>
                <a:gd name="T45" fmla="*/ 1412 h 1597"/>
                <a:gd name="T46" fmla="*/ 461 w 1364"/>
                <a:gd name="T47" fmla="*/ 1446 h 1597"/>
                <a:gd name="T48" fmla="*/ 347 w 1364"/>
                <a:gd name="T49" fmla="*/ 1192 h 1597"/>
                <a:gd name="T50" fmla="*/ 382 w 1364"/>
                <a:gd name="T51" fmla="*/ 1094 h 1597"/>
                <a:gd name="T52" fmla="*/ 392 w 1364"/>
                <a:gd name="T53" fmla="*/ 1074 h 1597"/>
                <a:gd name="T54" fmla="*/ 329 w 1364"/>
                <a:gd name="T55" fmla="*/ 1019 h 1597"/>
                <a:gd name="T56" fmla="*/ 217 w 1364"/>
                <a:gd name="T57" fmla="*/ 712 h 1597"/>
                <a:gd name="T58" fmla="*/ 238 w 1364"/>
                <a:gd name="T59" fmla="*/ 422 h 1597"/>
                <a:gd name="T60" fmla="*/ 351 w 1364"/>
                <a:gd name="T61" fmla="*/ 502 h 1597"/>
                <a:gd name="T62" fmla="*/ 414 w 1364"/>
                <a:gd name="T63" fmla="*/ 516 h 1597"/>
                <a:gd name="T64" fmla="*/ 700 w 1364"/>
                <a:gd name="T65" fmla="*/ 670 h 1597"/>
                <a:gd name="T66" fmla="*/ 820 w 1364"/>
                <a:gd name="T67" fmla="*/ 646 h 1597"/>
                <a:gd name="T68" fmla="*/ 843 w 1364"/>
                <a:gd name="T69" fmla="*/ 661 h 1597"/>
                <a:gd name="T70" fmla="*/ 948 w 1364"/>
                <a:gd name="T71" fmla="*/ 638 h 1597"/>
                <a:gd name="T72" fmla="*/ 1099 w 1364"/>
                <a:gd name="T73" fmla="*/ 588 h 1597"/>
                <a:gd name="T74" fmla="*/ 1263 w 1364"/>
                <a:gd name="T75" fmla="*/ 613 h 1597"/>
                <a:gd name="T76" fmla="*/ 1276 w 1364"/>
                <a:gd name="T77" fmla="*/ 777 h 1597"/>
                <a:gd name="T78" fmla="*/ 1232 w 1364"/>
                <a:gd name="T79" fmla="*/ 975 h 1597"/>
                <a:gd name="T80" fmla="*/ 1210 w 1364"/>
                <a:gd name="T81" fmla="*/ 1139 h 1597"/>
                <a:gd name="T82" fmla="*/ 1216 w 1364"/>
                <a:gd name="T83" fmla="*/ 1050 h 1597"/>
                <a:gd name="T84" fmla="*/ 1206 w 1364"/>
                <a:gd name="T85" fmla="*/ 1081 h 1597"/>
                <a:gd name="T86" fmla="*/ 1141 w 1364"/>
                <a:gd name="T87" fmla="*/ 1164 h 1597"/>
                <a:gd name="T88" fmla="*/ 1099 w 1364"/>
                <a:gd name="T89" fmla="*/ 1304 h 1597"/>
                <a:gd name="T90" fmla="*/ 1084 w 1364"/>
                <a:gd name="T91" fmla="*/ 1347 h 1597"/>
                <a:gd name="T92" fmla="*/ 1089 w 1364"/>
                <a:gd name="T93" fmla="*/ 1495 h 1597"/>
                <a:gd name="T94" fmla="*/ 1168 w 1364"/>
                <a:gd name="T95" fmla="*/ 1287 h 1597"/>
                <a:gd name="T96" fmla="*/ 1161 w 1364"/>
                <a:gd name="T97" fmla="*/ 1269 h 1597"/>
                <a:gd name="T98" fmla="*/ 925 w 1364"/>
                <a:gd name="T99" fmla="*/ 1478 h 1597"/>
                <a:gd name="T100" fmla="*/ 889 w 1364"/>
                <a:gd name="T101" fmla="*/ 1442 h 1597"/>
                <a:gd name="T102" fmla="*/ 922 w 1364"/>
                <a:gd name="T103" fmla="*/ 1437 h 1597"/>
                <a:gd name="T104" fmla="*/ 855 w 1364"/>
                <a:gd name="T105" fmla="*/ 1535 h 1597"/>
                <a:gd name="T106" fmla="*/ 841 w 1364"/>
                <a:gd name="T107" fmla="*/ 1551 h 1597"/>
                <a:gd name="T108" fmla="*/ 888 w 1364"/>
                <a:gd name="T109" fmla="*/ 1482 h 1597"/>
                <a:gd name="T110" fmla="*/ 324 w 1364"/>
                <a:gd name="T111" fmla="*/ 440 h 1597"/>
                <a:gd name="T112" fmla="*/ 302 w 1364"/>
                <a:gd name="T113" fmla="*/ 418 h 1597"/>
                <a:gd name="T114" fmla="*/ 83 w 1364"/>
                <a:gd name="T115" fmla="*/ 121 h 1597"/>
                <a:gd name="T116" fmla="*/ 0 w 1364"/>
                <a:gd name="T117" fmla="*/ 124 h 1597"/>
                <a:gd name="T118" fmla="*/ 83 w 1364"/>
                <a:gd name="T119" fmla="*/ 121 h 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4" h="1597">
                  <a:moveTo>
                    <a:pt x="1351" y="447"/>
                  </a:moveTo>
                  <a:lnTo>
                    <a:pt x="1364" y="469"/>
                  </a:lnTo>
                  <a:lnTo>
                    <a:pt x="1317" y="492"/>
                  </a:lnTo>
                  <a:lnTo>
                    <a:pt x="1317" y="467"/>
                  </a:lnTo>
                  <a:lnTo>
                    <a:pt x="1221" y="447"/>
                  </a:lnTo>
                  <a:lnTo>
                    <a:pt x="1247" y="424"/>
                  </a:lnTo>
                  <a:lnTo>
                    <a:pt x="1322" y="417"/>
                  </a:lnTo>
                  <a:lnTo>
                    <a:pt x="1351" y="447"/>
                  </a:lnTo>
                  <a:lnTo>
                    <a:pt x="1351" y="447"/>
                  </a:lnTo>
                  <a:close/>
                  <a:moveTo>
                    <a:pt x="1238" y="348"/>
                  </a:moveTo>
                  <a:lnTo>
                    <a:pt x="1206" y="298"/>
                  </a:lnTo>
                  <a:lnTo>
                    <a:pt x="1210" y="246"/>
                  </a:lnTo>
                  <a:lnTo>
                    <a:pt x="1175" y="236"/>
                  </a:lnTo>
                  <a:lnTo>
                    <a:pt x="1241" y="180"/>
                  </a:lnTo>
                  <a:lnTo>
                    <a:pt x="1293" y="272"/>
                  </a:lnTo>
                  <a:lnTo>
                    <a:pt x="1332" y="288"/>
                  </a:lnTo>
                  <a:lnTo>
                    <a:pt x="1301" y="345"/>
                  </a:lnTo>
                  <a:lnTo>
                    <a:pt x="1326" y="339"/>
                  </a:lnTo>
                  <a:lnTo>
                    <a:pt x="1327" y="387"/>
                  </a:lnTo>
                  <a:lnTo>
                    <a:pt x="1295" y="374"/>
                  </a:lnTo>
                  <a:lnTo>
                    <a:pt x="1265" y="397"/>
                  </a:lnTo>
                  <a:lnTo>
                    <a:pt x="1238" y="348"/>
                  </a:lnTo>
                  <a:lnTo>
                    <a:pt x="1238" y="348"/>
                  </a:lnTo>
                  <a:close/>
                  <a:moveTo>
                    <a:pt x="1089" y="1495"/>
                  </a:moveTo>
                  <a:lnTo>
                    <a:pt x="1061" y="1455"/>
                  </a:lnTo>
                  <a:lnTo>
                    <a:pt x="1028" y="1493"/>
                  </a:lnTo>
                  <a:lnTo>
                    <a:pt x="1007" y="1460"/>
                  </a:lnTo>
                  <a:lnTo>
                    <a:pt x="1022" y="1441"/>
                  </a:lnTo>
                  <a:lnTo>
                    <a:pt x="990" y="1413"/>
                  </a:lnTo>
                  <a:lnTo>
                    <a:pt x="1014" y="1374"/>
                  </a:lnTo>
                  <a:lnTo>
                    <a:pt x="1030" y="1414"/>
                  </a:lnTo>
                  <a:lnTo>
                    <a:pt x="1066" y="1418"/>
                  </a:lnTo>
                  <a:lnTo>
                    <a:pt x="1059" y="1368"/>
                  </a:lnTo>
                  <a:lnTo>
                    <a:pt x="973" y="1333"/>
                  </a:lnTo>
                  <a:lnTo>
                    <a:pt x="974" y="1386"/>
                  </a:lnTo>
                  <a:lnTo>
                    <a:pt x="935" y="1407"/>
                  </a:lnTo>
                  <a:lnTo>
                    <a:pt x="953" y="1357"/>
                  </a:lnTo>
                  <a:lnTo>
                    <a:pt x="935" y="1362"/>
                  </a:lnTo>
                  <a:lnTo>
                    <a:pt x="902" y="1303"/>
                  </a:lnTo>
                  <a:lnTo>
                    <a:pt x="918" y="1360"/>
                  </a:lnTo>
                  <a:lnTo>
                    <a:pt x="905" y="1402"/>
                  </a:lnTo>
                  <a:lnTo>
                    <a:pt x="883" y="1394"/>
                  </a:lnTo>
                  <a:lnTo>
                    <a:pt x="874" y="1477"/>
                  </a:lnTo>
                  <a:lnTo>
                    <a:pt x="845" y="1481"/>
                  </a:lnTo>
                  <a:lnTo>
                    <a:pt x="826" y="1464"/>
                  </a:lnTo>
                  <a:lnTo>
                    <a:pt x="834" y="1436"/>
                  </a:lnTo>
                  <a:lnTo>
                    <a:pt x="820" y="1452"/>
                  </a:lnTo>
                  <a:lnTo>
                    <a:pt x="810" y="1417"/>
                  </a:lnTo>
                  <a:lnTo>
                    <a:pt x="798" y="1423"/>
                  </a:lnTo>
                  <a:lnTo>
                    <a:pt x="793" y="1447"/>
                  </a:lnTo>
                  <a:lnTo>
                    <a:pt x="826" y="1488"/>
                  </a:lnTo>
                  <a:lnTo>
                    <a:pt x="785" y="1500"/>
                  </a:lnTo>
                  <a:lnTo>
                    <a:pt x="810" y="1508"/>
                  </a:lnTo>
                  <a:lnTo>
                    <a:pt x="769" y="1531"/>
                  </a:lnTo>
                  <a:lnTo>
                    <a:pt x="794" y="1552"/>
                  </a:lnTo>
                  <a:lnTo>
                    <a:pt x="759" y="1568"/>
                  </a:lnTo>
                  <a:lnTo>
                    <a:pt x="763" y="1597"/>
                  </a:lnTo>
                  <a:lnTo>
                    <a:pt x="700" y="1597"/>
                  </a:lnTo>
                  <a:lnTo>
                    <a:pt x="661" y="1533"/>
                  </a:lnTo>
                  <a:lnTo>
                    <a:pt x="646" y="1556"/>
                  </a:lnTo>
                  <a:lnTo>
                    <a:pt x="570" y="1528"/>
                  </a:lnTo>
                  <a:lnTo>
                    <a:pt x="506" y="1546"/>
                  </a:lnTo>
                  <a:lnTo>
                    <a:pt x="490" y="1476"/>
                  </a:lnTo>
                  <a:lnTo>
                    <a:pt x="531" y="1476"/>
                  </a:lnTo>
                  <a:lnTo>
                    <a:pt x="551" y="1502"/>
                  </a:lnTo>
                  <a:lnTo>
                    <a:pt x="575" y="1468"/>
                  </a:lnTo>
                  <a:lnTo>
                    <a:pt x="559" y="1451"/>
                  </a:lnTo>
                  <a:lnTo>
                    <a:pt x="515" y="1463"/>
                  </a:lnTo>
                  <a:lnTo>
                    <a:pt x="490" y="1412"/>
                  </a:lnTo>
                  <a:lnTo>
                    <a:pt x="472" y="1438"/>
                  </a:lnTo>
                  <a:lnTo>
                    <a:pt x="488" y="1447"/>
                  </a:lnTo>
                  <a:lnTo>
                    <a:pt x="461" y="1446"/>
                  </a:lnTo>
                  <a:lnTo>
                    <a:pt x="438" y="1369"/>
                  </a:lnTo>
                  <a:lnTo>
                    <a:pt x="381" y="1310"/>
                  </a:lnTo>
                  <a:lnTo>
                    <a:pt x="347" y="1192"/>
                  </a:lnTo>
                  <a:lnTo>
                    <a:pt x="323" y="1173"/>
                  </a:lnTo>
                  <a:lnTo>
                    <a:pt x="317" y="1016"/>
                  </a:lnTo>
                  <a:lnTo>
                    <a:pt x="382" y="1094"/>
                  </a:lnTo>
                  <a:lnTo>
                    <a:pt x="387" y="1144"/>
                  </a:lnTo>
                  <a:lnTo>
                    <a:pt x="418" y="1083"/>
                  </a:lnTo>
                  <a:lnTo>
                    <a:pt x="392" y="1074"/>
                  </a:lnTo>
                  <a:lnTo>
                    <a:pt x="364" y="1004"/>
                  </a:lnTo>
                  <a:lnTo>
                    <a:pt x="338" y="1031"/>
                  </a:lnTo>
                  <a:lnTo>
                    <a:pt x="329" y="1019"/>
                  </a:lnTo>
                  <a:lnTo>
                    <a:pt x="331" y="934"/>
                  </a:lnTo>
                  <a:lnTo>
                    <a:pt x="257" y="826"/>
                  </a:lnTo>
                  <a:lnTo>
                    <a:pt x="217" y="712"/>
                  </a:lnTo>
                  <a:lnTo>
                    <a:pt x="192" y="552"/>
                  </a:lnTo>
                  <a:lnTo>
                    <a:pt x="224" y="508"/>
                  </a:lnTo>
                  <a:lnTo>
                    <a:pt x="238" y="422"/>
                  </a:lnTo>
                  <a:lnTo>
                    <a:pt x="249" y="454"/>
                  </a:lnTo>
                  <a:lnTo>
                    <a:pt x="313" y="468"/>
                  </a:lnTo>
                  <a:lnTo>
                    <a:pt x="351" y="502"/>
                  </a:lnTo>
                  <a:lnTo>
                    <a:pt x="391" y="493"/>
                  </a:lnTo>
                  <a:lnTo>
                    <a:pt x="398" y="468"/>
                  </a:lnTo>
                  <a:lnTo>
                    <a:pt x="414" y="516"/>
                  </a:lnTo>
                  <a:lnTo>
                    <a:pt x="468" y="522"/>
                  </a:lnTo>
                  <a:lnTo>
                    <a:pt x="546" y="599"/>
                  </a:lnTo>
                  <a:lnTo>
                    <a:pt x="700" y="670"/>
                  </a:lnTo>
                  <a:lnTo>
                    <a:pt x="759" y="663"/>
                  </a:lnTo>
                  <a:lnTo>
                    <a:pt x="769" y="683"/>
                  </a:lnTo>
                  <a:lnTo>
                    <a:pt x="820" y="646"/>
                  </a:lnTo>
                  <a:lnTo>
                    <a:pt x="834" y="681"/>
                  </a:lnTo>
                  <a:lnTo>
                    <a:pt x="873" y="690"/>
                  </a:lnTo>
                  <a:lnTo>
                    <a:pt x="843" y="661"/>
                  </a:lnTo>
                  <a:lnTo>
                    <a:pt x="849" y="640"/>
                  </a:lnTo>
                  <a:lnTo>
                    <a:pt x="907" y="622"/>
                  </a:lnTo>
                  <a:lnTo>
                    <a:pt x="948" y="638"/>
                  </a:lnTo>
                  <a:lnTo>
                    <a:pt x="985" y="617"/>
                  </a:lnTo>
                  <a:lnTo>
                    <a:pt x="1030" y="649"/>
                  </a:lnTo>
                  <a:lnTo>
                    <a:pt x="1099" y="588"/>
                  </a:lnTo>
                  <a:lnTo>
                    <a:pt x="1167" y="613"/>
                  </a:lnTo>
                  <a:lnTo>
                    <a:pt x="1202" y="566"/>
                  </a:lnTo>
                  <a:lnTo>
                    <a:pt x="1263" y="613"/>
                  </a:lnTo>
                  <a:lnTo>
                    <a:pt x="1292" y="680"/>
                  </a:lnTo>
                  <a:lnTo>
                    <a:pt x="1272" y="692"/>
                  </a:lnTo>
                  <a:lnTo>
                    <a:pt x="1276" y="777"/>
                  </a:lnTo>
                  <a:lnTo>
                    <a:pt x="1253" y="805"/>
                  </a:lnTo>
                  <a:lnTo>
                    <a:pt x="1283" y="787"/>
                  </a:lnTo>
                  <a:lnTo>
                    <a:pt x="1232" y="975"/>
                  </a:lnTo>
                  <a:lnTo>
                    <a:pt x="1243" y="1129"/>
                  </a:lnTo>
                  <a:lnTo>
                    <a:pt x="1227" y="1155"/>
                  </a:lnTo>
                  <a:lnTo>
                    <a:pt x="1210" y="1139"/>
                  </a:lnTo>
                  <a:lnTo>
                    <a:pt x="1233" y="1095"/>
                  </a:lnTo>
                  <a:lnTo>
                    <a:pt x="1191" y="1066"/>
                  </a:lnTo>
                  <a:lnTo>
                    <a:pt x="1216" y="1050"/>
                  </a:lnTo>
                  <a:lnTo>
                    <a:pt x="1202" y="1026"/>
                  </a:lnTo>
                  <a:lnTo>
                    <a:pt x="1183" y="1066"/>
                  </a:lnTo>
                  <a:lnTo>
                    <a:pt x="1206" y="1081"/>
                  </a:lnTo>
                  <a:lnTo>
                    <a:pt x="1170" y="1079"/>
                  </a:lnTo>
                  <a:lnTo>
                    <a:pt x="1121" y="1164"/>
                  </a:lnTo>
                  <a:lnTo>
                    <a:pt x="1141" y="1164"/>
                  </a:lnTo>
                  <a:lnTo>
                    <a:pt x="1126" y="1230"/>
                  </a:lnTo>
                  <a:lnTo>
                    <a:pt x="1089" y="1238"/>
                  </a:lnTo>
                  <a:lnTo>
                    <a:pt x="1099" y="1304"/>
                  </a:lnTo>
                  <a:lnTo>
                    <a:pt x="1061" y="1356"/>
                  </a:lnTo>
                  <a:lnTo>
                    <a:pt x="1079" y="1364"/>
                  </a:lnTo>
                  <a:lnTo>
                    <a:pt x="1084" y="1347"/>
                  </a:lnTo>
                  <a:lnTo>
                    <a:pt x="1106" y="1377"/>
                  </a:lnTo>
                  <a:lnTo>
                    <a:pt x="1082" y="1436"/>
                  </a:lnTo>
                  <a:lnTo>
                    <a:pt x="1089" y="1495"/>
                  </a:lnTo>
                  <a:lnTo>
                    <a:pt x="1089" y="1495"/>
                  </a:lnTo>
                  <a:close/>
                  <a:moveTo>
                    <a:pt x="1161" y="1269"/>
                  </a:moveTo>
                  <a:lnTo>
                    <a:pt x="1168" y="1287"/>
                  </a:lnTo>
                  <a:lnTo>
                    <a:pt x="1116" y="1318"/>
                  </a:lnTo>
                  <a:lnTo>
                    <a:pt x="1126" y="1267"/>
                  </a:lnTo>
                  <a:lnTo>
                    <a:pt x="1161" y="1269"/>
                  </a:lnTo>
                  <a:lnTo>
                    <a:pt x="1161" y="1269"/>
                  </a:lnTo>
                  <a:close/>
                  <a:moveTo>
                    <a:pt x="922" y="1437"/>
                  </a:moveTo>
                  <a:lnTo>
                    <a:pt x="925" y="1478"/>
                  </a:lnTo>
                  <a:lnTo>
                    <a:pt x="904" y="1482"/>
                  </a:lnTo>
                  <a:lnTo>
                    <a:pt x="914" y="1461"/>
                  </a:lnTo>
                  <a:lnTo>
                    <a:pt x="889" y="1442"/>
                  </a:lnTo>
                  <a:lnTo>
                    <a:pt x="912" y="1414"/>
                  </a:lnTo>
                  <a:lnTo>
                    <a:pt x="922" y="1437"/>
                  </a:lnTo>
                  <a:lnTo>
                    <a:pt x="922" y="1437"/>
                  </a:lnTo>
                  <a:close/>
                  <a:moveTo>
                    <a:pt x="893" y="1512"/>
                  </a:moveTo>
                  <a:lnTo>
                    <a:pt x="879" y="1571"/>
                  </a:lnTo>
                  <a:lnTo>
                    <a:pt x="855" y="1535"/>
                  </a:lnTo>
                  <a:lnTo>
                    <a:pt x="831" y="1566"/>
                  </a:lnTo>
                  <a:lnTo>
                    <a:pt x="819" y="1531"/>
                  </a:lnTo>
                  <a:lnTo>
                    <a:pt x="841" y="1551"/>
                  </a:lnTo>
                  <a:lnTo>
                    <a:pt x="845" y="1514"/>
                  </a:lnTo>
                  <a:lnTo>
                    <a:pt x="859" y="1526"/>
                  </a:lnTo>
                  <a:lnTo>
                    <a:pt x="888" y="1482"/>
                  </a:lnTo>
                  <a:lnTo>
                    <a:pt x="893" y="1512"/>
                  </a:lnTo>
                  <a:lnTo>
                    <a:pt x="893" y="1512"/>
                  </a:lnTo>
                  <a:close/>
                  <a:moveTo>
                    <a:pt x="324" y="440"/>
                  </a:moveTo>
                  <a:lnTo>
                    <a:pt x="337" y="457"/>
                  </a:lnTo>
                  <a:lnTo>
                    <a:pt x="281" y="453"/>
                  </a:lnTo>
                  <a:lnTo>
                    <a:pt x="302" y="418"/>
                  </a:lnTo>
                  <a:lnTo>
                    <a:pt x="324" y="440"/>
                  </a:lnTo>
                  <a:lnTo>
                    <a:pt x="324" y="440"/>
                  </a:lnTo>
                  <a:close/>
                  <a:moveTo>
                    <a:pt x="83" y="121"/>
                  </a:moveTo>
                  <a:lnTo>
                    <a:pt x="79" y="174"/>
                  </a:lnTo>
                  <a:lnTo>
                    <a:pt x="13" y="205"/>
                  </a:lnTo>
                  <a:lnTo>
                    <a:pt x="0" y="124"/>
                  </a:lnTo>
                  <a:lnTo>
                    <a:pt x="45" y="0"/>
                  </a:lnTo>
                  <a:lnTo>
                    <a:pt x="92" y="36"/>
                  </a:lnTo>
                  <a:lnTo>
                    <a:pt x="83" y="121"/>
                  </a:lnTo>
                  <a:lnTo>
                    <a:pt x="83" y="121"/>
                  </a:lnTo>
                  <a:close/>
                </a:path>
              </a:pathLst>
            </a:custGeom>
            <a:solidFill>
              <a:srgbClr val="E67E22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DA1CA5B3-B8FB-8DAE-8DC1-23BB53697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3463" y="5203825"/>
              <a:ext cx="111125" cy="155575"/>
            </a:xfrm>
            <a:custGeom>
              <a:avLst/>
              <a:gdLst>
                <a:gd name="T0" fmla="*/ 131 w 209"/>
                <a:gd name="T1" fmla="*/ 0 h 293"/>
                <a:gd name="T2" fmla="*/ 209 w 209"/>
                <a:gd name="T3" fmla="*/ 85 h 293"/>
                <a:gd name="T4" fmla="*/ 121 w 209"/>
                <a:gd name="T5" fmla="*/ 111 h 293"/>
                <a:gd name="T6" fmla="*/ 90 w 209"/>
                <a:gd name="T7" fmla="*/ 265 h 293"/>
                <a:gd name="T8" fmla="*/ 64 w 209"/>
                <a:gd name="T9" fmla="*/ 293 h 293"/>
                <a:gd name="T10" fmla="*/ 32 w 209"/>
                <a:gd name="T11" fmla="*/ 269 h 293"/>
                <a:gd name="T12" fmla="*/ 26 w 209"/>
                <a:gd name="T13" fmla="*/ 212 h 293"/>
                <a:gd name="T14" fmla="*/ 0 w 209"/>
                <a:gd name="T15" fmla="*/ 205 h 293"/>
                <a:gd name="T16" fmla="*/ 3 w 209"/>
                <a:gd name="T17" fmla="*/ 120 h 293"/>
                <a:gd name="T18" fmla="*/ 27 w 209"/>
                <a:gd name="T19" fmla="*/ 55 h 293"/>
                <a:gd name="T20" fmla="*/ 131 w 209"/>
                <a:gd name="T21" fmla="*/ 0 h 293"/>
                <a:gd name="T22" fmla="*/ 131 w 209"/>
                <a:gd name="T23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9" h="293">
                  <a:moveTo>
                    <a:pt x="131" y="0"/>
                  </a:moveTo>
                  <a:lnTo>
                    <a:pt x="209" y="85"/>
                  </a:lnTo>
                  <a:lnTo>
                    <a:pt x="121" y="111"/>
                  </a:lnTo>
                  <a:lnTo>
                    <a:pt x="90" y="265"/>
                  </a:lnTo>
                  <a:lnTo>
                    <a:pt x="64" y="293"/>
                  </a:lnTo>
                  <a:lnTo>
                    <a:pt x="32" y="269"/>
                  </a:lnTo>
                  <a:lnTo>
                    <a:pt x="26" y="212"/>
                  </a:lnTo>
                  <a:lnTo>
                    <a:pt x="0" y="205"/>
                  </a:lnTo>
                  <a:lnTo>
                    <a:pt x="3" y="120"/>
                  </a:lnTo>
                  <a:lnTo>
                    <a:pt x="27" y="55"/>
                  </a:lnTo>
                  <a:lnTo>
                    <a:pt x="131" y="0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607D8B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3D2F400-9D3D-487C-EF87-E3CD334CA6ED}"/>
              </a:ext>
            </a:extLst>
          </p:cNvPr>
          <p:cNvGrpSpPr/>
          <p:nvPr/>
        </p:nvGrpSpPr>
        <p:grpSpPr>
          <a:xfrm>
            <a:off x="1237834" y="1284206"/>
            <a:ext cx="2911981" cy="1351708"/>
            <a:chOff x="332936" y="2566211"/>
            <a:chExt cx="2926080" cy="135170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EC24745-EEE7-8C3B-BC8F-7A141D63639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DB6D4D0-510D-5C9E-CBF1-DD0B166E61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87E29F6-C832-AAA1-99F8-BD4190EE66BC}"/>
              </a:ext>
            </a:extLst>
          </p:cNvPr>
          <p:cNvGrpSpPr/>
          <p:nvPr/>
        </p:nvGrpSpPr>
        <p:grpSpPr>
          <a:xfrm>
            <a:off x="4784475" y="5317655"/>
            <a:ext cx="2947867" cy="829955"/>
            <a:chOff x="8766553" y="6540711"/>
            <a:chExt cx="2947867" cy="829955"/>
          </a:xfrm>
        </p:grpSpPr>
        <p:sp>
          <p:nvSpPr>
            <p:cNvPr id="48" name="Rectangle 6">
              <a:extLst>
                <a:ext uri="{FF2B5EF4-FFF2-40B4-BE49-F238E27FC236}">
                  <a16:creationId xmlns:a16="http://schemas.microsoft.com/office/drawing/2014/main" id="{503E48EA-2ABA-1C51-7ABB-40C666A0E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83171F7-2E97-37D4-E86C-611EEA7BD908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Graphic 49" descr="Lights On with solid fill">
              <a:extLst>
                <a:ext uri="{FF2B5EF4-FFF2-40B4-BE49-F238E27FC236}">
                  <a16:creationId xmlns:a16="http://schemas.microsoft.com/office/drawing/2014/main" id="{87E92CE3-96DB-87B0-CFFB-170A096663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B6D36E2-A391-EE8B-BEDB-E7E1C6E441C8}"/>
              </a:ext>
            </a:extLst>
          </p:cNvPr>
          <p:cNvGrpSpPr/>
          <p:nvPr/>
        </p:nvGrpSpPr>
        <p:grpSpPr>
          <a:xfrm>
            <a:off x="292079" y="2854551"/>
            <a:ext cx="679906" cy="679906"/>
            <a:chOff x="158294" y="3598165"/>
            <a:chExt cx="574496" cy="574496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3A984C62-7019-EAB6-F314-92F35F10A78D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Graphic 52" descr="Bullseye with solid fill">
              <a:extLst>
                <a:ext uri="{FF2B5EF4-FFF2-40B4-BE49-F238E27FC236}">
                  <a16:creationId xmlns:a16="http://schemas.microsoft.com/office/drawing/2014/main" id="{4AFB075C-9E8C-320A-3423-AC7BD9A8EEF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B33A0EF-5095-7950-47D4-867AD90A4727}"/>
              </a:ext>
            </a:extLst>
          </p:cNvPr>
          <p:cNvGrpSpPr/>
          <p:nvPr/>
        </p:nvGrpSpPr>
        <p:grpSpPr>
          <a:xfrm>
            <a:off x="182470" y="1298292"/>
            <a:ext cx="899125" cy="899125"/>
            <a:chOff x="158294" y="3598165"/>
            <a:chExt cx="574496" cy="574496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A8BFB36-E6F8-75C4-1F56-4B63C3F17851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Graphic 55" descr="Bar graph with upward trend with solid fill">
              <a:extLst>
                <a:ext uri="{FF2B5EF4-FFF2-40B4-BE49-F238E27FC236}">
                  <a16:creationId xmlns:a16="http://schemas.microsoft.com/office/drawing/2014/main" id="{DC411666-B15B-702D-0EC4-C5AA48B3C5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C393891-9982-FD8A-F7F6-1DA6E9691A3C}"/>
              </a:ext>
            </a:extLst>
          </p:cNvPr>
          <p:cNvGrpSpPr/>
          <p:nvPr/>
        </p:nvGrpSpPr>
        <p:grpSpPr>
          <a:xfrm>
            <a:off x="292079" y="3939614"/>
            <a:ext cx="679906" cy="679906"/>
            <a:chOff x="158294" y="3598165"/>
            <a:chExt cx="574496" cy="574496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97FDE93-6133-6B35-2F9A-952E7D165F49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Graphic 58" descr="Users with solid fill">
              <a:extLst>
                <a:ext uri="{FF2B5EF4-FFF2-40B4-BE49-F238E27FC236}">
                  <a16:creationId xmlns:a16="http://schemas.microsoft.com/office/drawing/2014/main" id="{A94B8AF1-B207-8E19-D30F-08AB04A399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218CF83-5A50-6B6A-0605-3783B3215EEF}"/>
              </a:ext>
            </a:extLst>
          </p:cNvPr>
          <p:cNvGrpSpPr/>
          <p:nvPr/>
        </p:nvGrpSpPr>
        <p:grpSpPr>
          <a:xfrm>
            <a:off x="292079" y="5024678"/>
            <a:ext cx="679906" cy="679906"/>
            <a:chOff x="158294" y="3598165"/>
            <a:chExt cx="574496" cy="574496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A016F0B-98A8-14F4-08EA-511279D56376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Graphic 61" descr="Pie chart with solid fill">
              <a:extLst>
                <a:ext uri="{FF2B5EF4-FFF2-40B4-BE49-F238E27FC236}">
                  <a16:creationId xmlns:a16="http://schemas.microsoft.com/office/drawing/2014/main" id="{999D092C-8DFB-3165-901C-8A896D7E9C7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7EB76BE-6C23-CFF7-EF0B-D7149D4015F3}"/>
              </a:ext>
            </a:extLst>
          </p:cNvPr>
          <p:cNvGrpSpPr/>
          <p:nvPr/>
        </p:nvGrpSpPr>
        <p:grpSpPr>
          <a:xfrm>
            <a:off x="1237834" y="2854551"/>
            <a:ext cx="2926080" cy="943904"/>
            <a:chOff x="332936" y="2720099"/>
            <a:chExt cx="2926080" cy="94390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A0613E4-6014-000E-E112-FA548A4FDCD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28D9249-DF67-D15C-9426-2E6BE792AB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8B98D30-E7FF-5F52-98C4-D1B154BA5EAB}"/>
              </a:ext>
            </a:extLst>
          </p:cNvPr>
          <p:cNvGrpSpPr/>
          <p:nvPr/>
        </p:nvGrpSpPr>
        <p:grpSpPr>
          <a:xfrm>
            <a:off x="1237834" y="3939615"/>
            <a:ext cx="2926080" cy="943904"/>
            <a:chOff x="332936" y="2720099"/>
            <a:chExt cx="2926080" cy="94390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D20CE19-F9A9-656F-3BBB-B14183BD93D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39A4109-0121-F528-CA47-D3C317A501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E0607B3-0857-595A-B981-ADF2BE158C2F}"/>
              </a:ext>
            </a:extLst>
          </p:cNvPr>
          <p:cNvGrpSpPr/>
          <p:nvPr/>
        </p:nvGrpSpPr>
        <p:grpSpPr>
          <a:xfrm>
            <a:off x="1237834" y="5024678"/>
            <a:ext cx="2926080" cy="943904"/>
            <a:chOff x="332936" y="2720099"/>
            <a:chExt cx="2926080" cy="94390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963369D-C72F-E968-36F8-853E02496F6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D737791-3AA7-1587-AB89-3703C07C98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4237E527-8E09-345F-AA9C-CE9058D21D1D}"/>
              </a:ext>
            </a:extLst>
          </p:cNvPr>
          <p:cNvCxnSpPr/>
          <p:nvPr/>
        </p:nvCxnSpPr>
        <p:spPr>
          <a:xfrm>
            <a:off x="357809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6445544-8B20-E556-60C2-A5A6C0CE1693}"/>
              </a:ext>
            </a:extLst>
          </p:cNvPr>
          <p:cNvCxnSpPr>
            <a:cxnSpLocks/>
          </p:cNvCxnSpPr>
          <p:nvPr/>
        </p:nvCxnSpPr>
        <p:spPr>
          <a:xfrm>
            <a:off x="364435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5D95ABC-EF7D-183D-9A68-B9C63744F796}"/>
              </a:ext>
            </a:extLst>
          </p:cNvPr>
          <p:cNvCxnSpPr>
            <a:cxnSpLocks/>
          </p:cNvCxnSpPr>
          <p:nvPr/>
        </p:nvCxnSpPr>
        <p:spPr>
          <a:xfrm>
            <a:off x="357809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877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ppt/theme/themeOverride2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9653</TotalTime>
  <Words>332</Words>
  <Application>Microsoft Office PowerPoint</Application>
  <PresentationFormat>Widescreen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Australia Insights Map – Slide Template</vt:lpstr>
      <vt:lpstr>Australia Insights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Australia Insights Map</dc:title>
  <dc:creator>PresentationGO.com</dc:creator>
  <dc:description>© Copyright PresentationGO.com - Do not distribute or sale without written permission.</dc:description>
  <cp:lastModifiedBy>Christophe Barroche</cp:lastModifiedBy>
  <cp:revision>69</cp:revision>
  <dcterms:created xsi:type="dcterms:W3CDTF">2014-11-26T05:14:11Z</dcterms:created>
  <dcterms:modified xsi:type="dcterms:W3CDTF">2026-06-15T16:56:44Z</dcterms:modified>
  <cp:category>Charts &amp; Diagrams;Maps &amp; Flags</cp:category>
</cp:coreProperties>
</file>