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1" d="100"/>
          <a:sy n="131" d="100"/>
        </p:scale>
        <p:origin x="-1054" y="-1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F451B-2978-2F6A-FC88-06F0CE0C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4FB9-870A-56B9-7757-232E9A2E4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Mexico Insights Map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F435D9-1E16-CF80-4CE0-66147F203D90}"/>
              </a:ext>
            </a:extLst>
          </p:cNvPr>
          <p:cNvGrpSpPr/>
          <p:nvPr/>
        </p:nvGrpSpPr>
        <p:grpSpPr>
          <a:xfrm>
            <a:off x="3506685" y="1076445"/>
            <a:ext cx="8336436" cy="5338582"/>
            <a:chOff x="1306068" y="361188"/>
            <a:chExt cx="9579863" cy="6134862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115614C-C954-9A8E-018E-5B116F3AD151}"/>
                </a:ext>
              </a:extLst>
            </p:cNvPr>
            <p:cNvSpPr/>
            <p:nvPr/>
          </p:nvSpPr>
          <p:spPr>
            <a:xfrm>
              <a:off x="2372867" y="436625"/>
              <a:ext cx="1824990" cy="2179319"/>
            </a:xfrm>
            <a:custGeom>
              <a:avLst/>
              <a:gdLst>
                <a:gd name="csX0" fmla="*/ 68580 w 1824990"/>
                <a:gd name="csY0" fmla="*/ 0 h 2179319"/>
                <a:gd name="csX1" fmla="*/ 1114806 w 1824990"/>
                <a:gd name="csY1" fmla="*/ 473964 h 2179319"/>
                <a:gd name="csX2" fmla="*/ 1719834 w 1824990"/>
                <a:gd name="csY2" fmla="*/ 510540 h 2179319"/>
                <a:gd name="csX3" fmla="*/ 1690878 w 1824990"/>
                <a:gd name="csY3" fmla="*/ 681990 h 2179319"/>
                <a:gd name="csX4" fmla="*/ 1818894 w 1824990"/>
                <a:gd name="csY4" fmla="*/ 790956 h 2179319"/>
                <a:gd name="csX5" fmla="*/ 1824990 w 1824990"/>
                <a:gd name="csY5" fmla="*/ 948690 h 2179319"/>
                <a:gd name="csX6" fmla="*/ 1792986 w 1824990"/>
                <a:gd name="csY6" fmla="*/ 1159002 h 2179319"/>
                <a:gd name="csX7" fmla="*/ 1764792 w 1824990"/>
                <a:gd name="csY7" fmla="*/ 1160526 h 2179319"/>
                <a:gd name="csX8" fmla="*/ 1783080 w 1824990"/>
                <a:gd name="csY8" fmla="*/ 1381506 h 2179319"/>
                <a:gd name="csX9" fmla="*/ 1770888 w 1824990"/>
                <a:gd name="csY9" fmla="*/ 1426464 h 2179319"/>
                <a:gd name="csX10" fmla="*/ 1797558 w 1824990"/>
                <a:gd name="csY10" fmla="*/ 1524000 h 2179319"/>
                <a:gd name="csX11" fmla="*/ 1767078 w 1824990"/>
                <a:gd name="csY11" fmla="*/ 1549908 h 2179319"/>
                <a:gd name="csX12" fmla="*/ 1645920 w 1824990"/>
                <a:gd name="csY12" fmla="*/ 1529334 h 2179319"/>
                <a:gd name="csX13" fmla="*/ 1613916 w 1824990"/>
                <a:gd name="csY13" fmla="*/ 1556004 h 2179319"/>
                <a:gd name="csX14" fmla="*/ 1650492 w 1824990"/>
                <a:gd name="csY14" fmla="*/ 1659636 h 2179319"/>
                <a:gd name="csX15" fmla="*/ 1750314 w 1824990"/>
                <a:gd name="csY15" fmla="*/ 1787652 h 2179319"/>
                <a:gd name="csX16" fmla="*/ 1736598 w 1824990"/>
                <a:gd name="csY16" fmla="*/ 1894332 h 2179319"/>
                <a:gd name="csX17" fmla="*/ 1799082 w 1824990"/>
                <a:gd name="csY17" fmla="*/ 1972818 h 2179319"/>
                <a:gd name="csX18" fmla="*/ 1784604 w 1824990"/>
                <a:gd name="csY18" fmla="*/ 2031492 h 2179319"/>
                <a:gd name="csX19" fmla="*/ 1587246 w 1824990"/>
                <a:gd name="csY19" fmla="*/ 2179320 h 2179319"/>
                <a:gd name="csX20" fmla="*/ 1582674 w 1824990"/>
                <a:gd name="csY20" fmla="*/ 2167890 h 2179319"/>
                <a:gd name="csX21" fmla="*/ 1575054 w 1824990"/>
                <a:gd name="csY21" fmla="*/ 2162556 h 2179319"/>
                <a:gd name="csX22" fmla="*/ 1554480 w 1824990"/>
                <a:gd name="csY22" fmla="*/ 2176272 h 2179319"/>
                <a:gd name="csX23" fmla="*/ 1555242 w 1824990"/>
                <a:gd name="csY23" fmla="*/ 2122170 h 2179319"/>
                <a:gd name="csX24" fmla="*/ 1490472 w 1824990"/>
                <a:gd name="csY24" fmla="*/ 2056638 h 2179319"/>
                <a:gd name="csX25" fmla="*/ 1506474 w 1824990"/>
                <a:gd name="csY25" fmla="*/ 2061210 h 2179319"/>
                <a:gd name="csX26" fmla="*/ 1491234 w 1824990"/>
                <a:gd name="csY26" fmla="*/ 2036826 h 2179319"/>
                <a:gd name="csX27" fmla="*/ 1469898 w 1824990"/>
                <a:gd name="csY27" fmla="*/ 2044446 h 2179319"/>
                <a:gd name="csX28" fmla="*/ 1486662 w 1824990"/>
                <a:gd name="csY28" fmla="*/ 2061210 h 2179319"/>
                <a:gd name="csX29" fmla="*/ 1400556 w 1824990"/>
                <a:gd name="csY29" fmla="*/ 2039874 h 2179319"/>
                <a:gd name="csX30" fmla="*/ 1353312 w 1824990"/>
                <a:gd name="csY30" fmla="*/ 1907286 h 2179319"/>
                <a:gd name="csX31" fmla="*/ 1329690 w 1824990"/>
                <a:gd name="csY31" fmla="*/ 1912620 h 2179319"/>
                <a:gd name="csX32" fmla="*/ 1347216 w 1824990"/>
                <a:gd name="csY32" fmla="*/ 1919478 h 2179319"/>
                <a:gd name="csX33" fmla="*/ 1360170 w 1824990"/>
                <a:gd name="csY33" fmla="*/ 1937004 h 2179319"/>
                <a:gd name="csX34" fmla="*/ 1344930 w 1824990"/>
                <a:gd name="csY34" fmla="*/ 1921764 h 2179319"/>
                <a:gd name="csX35" fmla="*/ 1329690 w 1824990"/>
                <a:gd name="csY35" fmla="*/ 1912620 h 2179319"/>
                <a:gd name="csX36" fmla="*/ 1324356 w 1824990"/>
                <a:gd name="csY36" fmla="*/ 1914144 h 2179319"/>
                <a:gd name="csX37" fmla="*/ 1258824 w 1824990"/>
                <a:gd name="csY37" fmla="*/ 1888236 h 2179319"/>
                <a:gd name="csX38" fmla="*/ 1191006 w 1824990"/>
                <a:gd name="csY38" fmla="*/ 1837182 h 2179319"/>
                <a:gd name="csX39" fmla="*/ 1219962 w 1824990"/>
                <a:gd name="csY39" fmla="*/ 1834896 h 2179319"/>
                <a:gd name="csX40" fmla="*/ 1200150 w 1824990"/>
                <a:gd name="csY40" fmla="*/ 1802892 h 2179319"/>
                <a:gd name="csX41" fmla="*/ 1184148 w 1824990"/>
                <a:gd name="csY41" fmla="*/ 1807464 h 2179319"/>
                <a:gd name="csX42" fmla="*/ 1167384 w 1824990"/>
                <a:gd name="csY42" fmla="*/ 1718310 h 2179319"/>
                <a:gd name="csX43" fmla="*/ 1192530 w 1824990"/>
                <a:gd name="csY43" fmla="*/ 1685544 h 2179319"/>
                <a:gd name="csX44" fmla="*/ 1177290 w 1824990"/>
                <a:gd name="csY44" fmla="*/ 1681734 h 2179319"/>
                <a:gd name="csX45" fmla="*/ 1175766 w 1824990"/>
                <a:gd name="csY45" fmla="*/ 1657350 h 2179319"/>
                <a:gd name="csX46" fmla="*/ 1205484 w 1824990"/>
                <a:gd name="csY46" fmla="*/ 1642872 h 2179319"/>
                <a:gd name="csX47" fmla="*/ 1106424 w 1824990"/>
                <a:gd name="csY47" fmla="*/ 1625346 h 2179319"/>
                <a:gd name="csX48" fmla="*/ 1110996 w 1824990"/>
                <a:gd name="csY48" fmla="*/ 1597914 h 2179319"/>
                <a:gd name="csX49" fmla="*/ 1094232 w 1824990"/>
                <a:gd name="csY49" fmla="*/ 1647444 h 2179319"/>
                <a:gd name="csX50" fmla="*/ 1062990 w 1824990"/>
                <a:gd name="csY50" fmla="*/ 1603248 h 2179319"/>
                <a:gd name="csX51" fmla="*/ 1030986 w 1824990"/>
                <a:gd name="csY51" fmla="*/ 1610868 h 2179319"/>
                <a:gd name="csX52" fmla="*/ 968502 w 1824990"/>
                <a:gd name="csY52" fmla="*/ 1531620 h 2179319"/>
                <a:gd name="csX53" fmla="*/ 942594 w 1824990"/>
                <a:gd name="csY53" fmla="*/ 1453896 h 2179319"/>
                <a:gd name="csX54" fmla="*/ 864108 w 1824990"/>
                <a:gd name="csY54" fmla="*/ 1424178 h 2179319"/>
                <a:gd name="csX55" fmla="*/ 800100 w 1824990"/>
                <a:gd name="csY55" fmla="*/ 1320546 h 2179319"/>
                <a:gd name="csX56" fmla="*/ 824484 w 1824990"/>
                <a:gd name="csY56" fmla="*/ 1324356 h 2179319"/>
                <a:gd name="csX57" fmla="*/ 825246 w 1824990"/>
                <a:gd name="csY57" fmla="*/ 1306068 h 2179319"/>
                <a:gd name="csX58" fmla="*/ 741426 w 1824990"/>
                <a:gd name="csY58" fmla="*/ 1245870 h 2179319"/>
                <a:gd name="csX59" fmla="*/ 728472 w 1824990"/>
                <a:gd name="csY59" fmla="*/ 1127760 h 2179319"/>
                <a:gd name="csX60" fmla="*/ 678942 w 1824990"/>
                <a:gd name="csY60" fmla="*/ 1114044 h 2179319"/>
                <a:gd name="csX61" fmla="*/ 691896 w 1824990"/>
                <a:gd name="csY61" fmla="*/ 1067562 h 2179319"/>
                <a:gd name="csX62" fmla="*/ 616458 w 1824990"/>
                <a:gd name="csY62" fmla="*/ 923544 h 2179319"/>
                <a:gd name="csX63" fmla="*/ 594360 w 1824990"/>
                <a:gd name="csY63" fmla="*/ 917448 h 2179319"/>
                <a:gd name="csX64" fmla="*/ 596646 w 1824990"/>
                <a:gd name="csY64" fmla="*/ 816864 h 2179319"/>
                <a:gd name="csX65" fmla="*/ 570738 w 1824990"/>
                <a:gd name="csY65" fmla="*/ 795528 h 2179319"/>
                <a:gd name="csX66" fmla="*/ 571500 w 1824990"/>
                <a:gd name="csY66" fmla="*/ 741426 h 2179319"/>
                <a:gd name="csX67" fmla="*/ 517398 w 1824990"/>
                <a:gd name="csY67" fmla="*/ 656082 h 2179319"/>
                <a:gd name="csX68" fmla="*/ 506730 w 1824990"/>
                <a:gd name="csY68" fmla="*/ 607314 h 2179319"/>
                <a:gd name="csX69" fmla="*/ 512826 w 1824990"/>
                <a:gd name="csY69" fmla="*/ 522732 h 2179319"/>
                <a:gd name="csX70" fmla="*/ 524256 w 1824990"/>
                <a:gd name="csY70" fmla="*/ 548640 h 2179319"/>
                <a:gd name="csX71" fmla="*/ 533400 w 1824990"/>
                <a:gd name="csY71" fmla="*/ 535686 h 2179319"/>
                <a:gd name="csX72" fmla="*/ 527304 w 1824990"/>
                <a:gd name="csY72" fmla="*/ 477012 h 2179319"/>
                <a:gd name="csX73" fmla="*/ 489204 w 1824990"/>
                <a:gd name="csY73" fmla="*/ 445008 h 2179319"/>
                <a:gd name="csX74" fmla="*/ 485394 w 1824990"/>
                <a:gd name="csY74" fmla="*/ 461010 h 2179319"/>
                <a:gd name="csX75" fmla="*/ 377952 w 1824990"/>
                <a:gd name="csY75" fmla="*/ 423672 h 2179319"/>
                <a:gd name="csX76" fmla="*/ 371856 w 1824990"/>
                <a:gd name="csY76" fmla="*/ 364998 h 2179319"/>
                <a:gd name="csX77" fmla="*/ 294132 w 1824990"/>
                <a:gd name="csY77" fmla="*/ 323850 h 2179319"/>
                <a:gd name="csX78" fmla="*/ 284988 w 1824990"/>
                <a:gd name="csY78" fmla="*/ 301752 h 2179319"/>
                <a:gd name="csX79" fmla="*/ 290322 w 1824990"/>
                <a:gd name="csY79" fmla="*/ 334518 h 2179319"/>
                <a:gd name="csX80" fmla="*/ 265176 w 1824990"/>
                <a:gd name="csY80" fmla="*/ 358140 h 2179319"/>
                <a:gd name="csX81" fmla="*/ 214122 w 1824990"/>
                <a:gd name="csY81" fmla="*/ 346710 h 2179319"/>
                <a:gd name="csX82" fmla="*/ 18288 w 1824990"/>
                <a:gd name="csY82" fmla="*/ 195834 h 2179319"/>
                <a:gd name="csX83" fmla="*/ 0 w 1824990"/>
                <a:gd name="csY83" fmla="*/ 64008 h 2179319"/>
                <a:gd name="csX84" fmla="*/ 37338 w 1824990"/>
                <a:gd name="csY84" fmla="*/ 3048 h 2179319"/>
                <a:gd name="csX85" fmla="*/ 68580 w 1824990"/>
                <a:gd name="csY85" fmla="*/ 0 h 2179319"/>
                <a:gd name="csX86" fmla="*/ 704850 w 1824990"/>
                <a:gd name="csY86" fmla="*/ 1309878 h 2179319"/>
                <a:gd name="csX87" fmla="*/ 679704 w 1824990"/>
                <a:gd name="csY87" fmla="*/ 1311402 h 2179319"/>
                <a:gd name="csX88" fmla="*/ 616458 w 1824990"/>
                <a:gd name="csY88" fmla="*/ 1267206 h 2179319"/>
                <a:gd name="csX89" fmla="*/ 647700 w 1824990"/>
                <a:gd name="csY89" fmla="*/ 1237488 h 2179319"/>
                <a:gd name="csX90" fmla="*/ 659130 w 1824990"/>
                <a:gd name="csY90" fmla="*/ 1167384 h 2179319"/>
                <a:gd name="csX91" fmla="*/ 719328 w 1824990"/>
                <a:gd name="csY91" fmla="*/ 1149858 h 2179319"/>
                <a:gd name="csX92" fmla="*/ 733806 w 1824990"/>
                <a:gd name="csY92" fmla="*/ 1226820 h 2179319"/>
                <a:gd name="csX93" fmla="*/ 704850 w 1824990"/>
                <a:gd name="csY93" fmla="*/ 1309878 h 21793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1824990" h="2179319">
                  <a:moveTo>
                    <a:pt x="68580" y="0"/>
                  </a:moveTo>
                  <a:lnTo>
                    <a:pt x="1114806" y="473964"/>
                  </a:lnTo>
                  <a:lnTo>
                    <a:pt x="1719834" y="510540"/>
                  </a:lnTo>
                  <a:lnTo>
                    <a:pt x="1690878" y="681990"/>
                  </a:lnTo>
                  <a:lnTo>
                    <a:pt x="1818894" y="790956"/>
                  </a:lnTo>
                  <a:lnTo>
                    <a:pt x="1824990" y="948690"/>
                  </a:lnTo>
                  <a:lnTo>
                    <a:pt x="1792986" y="1159002"/>
                  </a:lnTo>
                  <a:lnTo>
                    <a:pt x="1764792" y="1160526"/>
                  </a:lnTo>
                  <a:lnTo>
                    <a:pt x="1783080" y="1381506"/>
                  </a:lnTo>
                  <a:lnTo>
                    <a:pt x="1770888" y="1426464"/>
                  </a:lnTo>
                  <a:lnTo>
                    <a:pt x="1797558" y="1524000"/>
                  </a:lnTo>
                  <a:lnTo>
                    <a:pt x="1767078" y="1549908"/>
                  </a:lnTo>
                  <a:lnTo>
                    <a:pt x="1645920" y="1529334"/>
                  </a:lnTo>
                  <a:lnTo>
                    <a:pt x="1613916" y="1556004"/>
                  </a:lnTo>
                  <a:lnTo>
                    <a:pt x="1650492" y="1659636"/>
                  </a:lnTo>
                  <a:lnTo>
                    <a:pt x="1750314" y="1787652"/>
                  </a:lnTo>
                  <a:lnTo>
                    <a:pt x="1736598" y="1894332"/>
                  </a:lnTo>
                  <a:lnTo>
                    <a:pt x="1799082" y="1972818"/>
                  </a:lnTo>
                  <a:lnTo>
                    <a:pt x="1784604" y="2031492"/>
                  </a:lnTo>
                  <a:lnTo>
                    <a:pt x="1587246" y="2179320"/>
                  </a:lnTo>
                  <a:lnTo>
                    <a:pt x="1582674" y="2167890"/>
                  </a:lnTo>
                  <a:lnTo>
                    <a:pt x="1575054" y="2162556"/>
                  </a:lnTo>
                  <a:lnTo>
                    <a:pt x="1554480" y="2176272"/>
                  </a:lnTo>
                  <a:lnTo>
                    <a:pt x="1555242" y="2122170"/>
                  </a:lnTo>
                  <a:lnTo>
                    <a:pt x="1490472" y="2056638"/>
                  </a:lnTo>
                  <a:lnTo>
                    <a:pt x="1506474" y="2061210"/>
                  </a:lnTo>
                  <a:lnTo>
                    <a:pt x="1491234" y="2036826"/>
                  </a:lnTo>
                  <a:lnTo>
                    <a:pt x="1469898" y="2044446"/>
                  </a:lnTo>
                  <a:lnTo>
                    <a:pt x="1486662" y="2061210"/>
                  </a:lnTo>
                  <a:lnTo>
                    <a:pt x="1400556" y="2039874"/>
                  </a:lnTo>
                  <a:lnTo>
                    <a:pt x="1353312" y="1907286"/>
                  </a:lnTo>
                  <a:lnTo>
                    <a:pt x="1329690" y="1912620"/>
                  </a:lnTo>
                  <a:lnTo>
                    <a:pt x="1347216" y="1919478"/>
                  </a:lnTo>
                  <a:lnTo>
                    <a:pt x="1360170" y="1937004"/>
                  </a:lnTo>
                  <a:lnTo>
                    <a:pt x="1344930" y="1921764"/>
                  </a:lnTo>
                  <a:lnTo>
                    <a:pt x="1329690" y="1912620"/>
                  </a:lnTo>
                  <a:lnTo>
                    <a:pt x="1324356" y="1914144"/>
                  </a:lnTo>
                  <a:lnTo>
                    <a:pt x="1258824" y="1888236"/>
                  </a:lnTo>
                  <a:lnTo>
                    <a:pt x="1191006" y="1837182"/>
                  </a:lnTo>
                  <a:lnTo>
                    <a:pt x="1219962" y="1834896"/>
                  </a:lnTo>
                  <a:lnTo>
                    <a:pt x="1200150" y="1802892"/>
                  </a:lnTo>
                  <a:lnTo>
                    <a:pt x="1184148" y="1807464"/>
                  </a:lnTo>
                  <a:lnTo>
                    <a:pt x="1167384" y="1718310"/>
                  </a:lnTo>
                  <a:lnTo>
                    <a:pt x="1192530" y="1685544"/>
                  </a:lnTo>
                  <a:lnTo>
                    <a:pt x="1177290" y="1681734"/>
                  </a:lnTo>
                  <a:lnTo>
                    <a:pt x="1175766" y="1657350"/>
                  </a:lnTo>
                  <a:lnTo>
                    <a:pt x="1205484" y="1642872"/>
                  </a:lnTo>
                  <a:lnTo>
                    <a:pt x="1106424" y="1625346"/>
                  </a:lnTo>
                  <a:lnTo>
                    <a:pt x="1110996" y="1597914"/>
                  </a:lnTo>
                  <a:lnTo>
                    <a:pt x="1094232" y="1647444"/>
                  </a:lnTo>
                  <a:lnTo>
                    <a:pt x="1062990" y="1603248"/>
                  </a:lnTo>
                  <a:lnTo>
                    <a:pt x="1030986" y="1610868"/>
                  </a:lnTo>
                  <a:lnTo>
                    <a:pt x="968502" y="1531620"/>
                  </a:lnTo>
                  <a:lnTo>
                    <a:pt x="942594" y="1453896"/>
                  </a:lnTo>
                  <a:lnTo>
                    <a:pt x="864108" y="1424178"/>
                  </a:lnTo>
                  <a:lnTo>
                    <a:pt x="800100" y="1320546"/>
                  </a:lnTo>
                  <a:lnTo>
                    <a:pt x="824484" y="1324356"/>
                  </a:lnTo>
                  <a:lnTo>
                    <a:pt x="825246" y="1306068"/>
                  </a:lnTo>
                  <a:lnTo>
                    <a:pt x="741426" y="1245870"/>
                  </a:lnTo>
                  <a:lnTo>
                    <a:pt x="728472" y="1127760"/>
                  </a:lnTo>
                  <a:lnTo>
                    <a:pt x="678942" y="1114044"/>
                  </a:lnTo>
                  <a:lnTo>
                    <a:pt x="691896" y="1067562"/>
                  </a:lnTo>
                  <a:lnTo>
                    <a:pt x="616458" y="923544"/>
                  </a:lnTo>
                  <a:lnTo>
                    <a:pt x="594360" y="917448"/>
                  </a:lnTo>
                  <a:lnTo>
                    <a:pt x="596646" y="816864"/>
                  </a:lnTo>
                  <a:lnTo>
                    <a:pt x="570738" y="795528"/>
                  </a:lnTo>
                  <a:lnTo>
                    <a:pt x="571500" y="741426"/>
                  </a:lnTo>
                  <a:lnTo>
                    <a:pt x="517398" y="656082"/>
                  </a:lnTo>
                  <a:lnTo>
                    <a:pt x="506730" y="607314"/>
                  </a:lnTo>
                  <a:lnTo>
                    <a:pt x="512826" y="522732"/>
                  </a:lnTo>
                  <a:lnTo>
                    <a:pt x="524256" y="548640"/>
                  </a:lnTo>
                  <a:lnTo>
                    <a:pt x="533400" y="535686"/>
                  </a:lnTo>
                  <a:lnTo>
                    <a:pt x="527304" y="477012"/>
                  </a:lnTo>
                  <a:lnTo>
                    <a:pt x="489204" y="445008"/>
                  </a:lnTo>
                  <a:lnTo>
                    <a:pt x="485394" y="461010"/>
                  </a:lnTo>
                  <a:lnTo>
                    <a:pt x="377952" y="423672"/>
                  </a:lnTo>
                  <a:lnTo>
                    <a:pt x="371856" y="364998"/>
                  </a:lnTo>
                  <a:lnTo>
                    <a:pt x="294132" y="323850"/>
                  </a:lnTo>
                  <a:lnTo>
                    <a:pt x="284988" y="301752"/>
                  </a:lnTo>
                  <a:lnTo>
                    <a:pt x="290322" y="334518"/>
                  </a:lnTo>
                  <a:lnTo>
                    <a:pt x="265176" y="358140"/>
                  </a:lnTo>
                  <a:lnTo>
                    <a:pt x="214122" y="346710"/>
                  </a:lnTo>
                  <a:lnTo>
                    <a:pt x="18288" y="195834"/>
                  </a:lnTo>
                  <a:lnTo>
                    <a:pt x="0" y="64008"/>
                  </a:lnTo>
                  <a:lnTo>
                    <a:pt x="37338" y="3048"/>
                  </a:lnTo>
                  <a:lnTo>
                    <a:pt x="68580" y="0"/>
                  </a:lnTo>
                  <a:close/>
                  <a:moveTo>
                    <a:pt x="704850" y="1309878"/>
                  </a:moveTo>
                  <a:lnTo>
                    <a:pt x="679704" y="1311402"/>
                  </a:lnTo>
                  <a:lnTo>
                    <a:pt x="616458" y="1267206"/>
                  </a:lnTo>
                  <a:lnTo>
                    <a:pt x="647700" y="1237488"/>
                  </a:lnTo>
                  <a:lnTo>
                    <a:pt x="659130" y="1167384"/>
                  </a:lnTo>
                  <a:lnTo>
                    <a:pt x="719328" y="1149858"/>
                  </a:lnTo>
                  <a:lnTo>
                    <a:pt x="733806" y="1226820"/>
                  </a:lnTo>
                  <a:lnTo>
                    <a:pt x="704850" y="1309878"/>
                  </a:lnTo>
                  <a:close/>
                </a:path>
              </a:pathLst>
            </a:custGeom>
            <a:solidFill>
              <a:srgbClr val="4CAF50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68B70A0-CCC5-DE89-A058-3D783212C196}"/>
                </a:ext>
              </a:extLst>
            </p:cNvPr>
            <p:cNvSpPr/>
            <p:nvPr/>
          </p:nvSpPr>
          <p:spPr>
            <a:xfrm>
              <a:off x="1306068" y="361188"/>
              <a:ext cx="1690116" cy="1630679"/>
            </a:xfrm>
            <a:custGeom>
              <a:avLst/>
              <a:gdLst>
                <a:gd name="csX0" fmla="*/ 1671066 w 1690116"/>
                <a:gd name="csY0" fmla="*/ 1392174 h 1630679"/>
                <a:gd name="csX1" fmla="*/ 1690116 w 1690116"/>
                <a:gd name="csY1" fmla="*/ 1392174 h 1630679"/>
                <a:gd name="csX2" fmla="*/ 1687068 w 1690116"/>
                <a:gd name="csY2" fmla="*/ 1411224 h 1630679"/>
                <a:gd name="csX3" fmla="*/ 1671828 w 1690116"/>
                <a:gd name="csY3" fmla="*/ 1411224 h 1630679"/>
                <a:gd name="csX4" fmla="*/ 1671066 w 1690116"/>
                <a:gd name="csY4" fmla="*/ 1392174 h 1630679"/>
                <a:gd name="csX5" fmla="*/ 1587246 w 1690116"/>
                <a:gd name="csY5" fmla="*/ 1402080 h 1630679"/>
                <a:gd name="csX6" fmla="*/ 1596390 w 1690116"/>
                <a:gd name="csY6" fmla="*/ 1404366 h 1630679"/>
                <a:gd name="csX7" fmla="*/ 1626870 w 1690116"/>
                <a:gd name="csY7" fmla="*/ 1434084 h 1630679"/>
                <a:gd name="csX8" fmla="*/ 1620012 w 1690116"/>
                <a:gd name="csY8" fmla="*/ 1438656 h 1630679"/>
                <a:gd name="csX9" fmla="*/ 1587246 w 1690116"/>
                <a:gd name="csY9" fmla="*/ 1402080 h 1630679"/>
                <a:gd name="csX10" fmla="*/ 1135380 w 1690116"/>
                <a:gd name="csY10" fmla="*/ 75438 h 1630679"/>
                <a:gd name="csX11" fmla="*/ 1104138 w 1690116"/>
                <a:gd name="csY11" fmla="*/ 78486 h 1630679"/>
                <a:gd name="csX12" fmla="*/ 1066800 w 1690116"/>
                <a:gd name="csY12" fmla="*/ 139446 h 1630679"/>
                <a:gd name="csX13" fmla="*/ 1085088 w 1690116"/>
                <a:gd name="csY13" fmla="*/ 271272 h 1630679"/>
                <a:gd name="csX14" fmla="*/ 1057656 w 1690116"/>
                <a:gd name="csY14" fmla="*/ 249174 h 1630679"/>
                <a:gd name="csX15" fmla="*/ 1109472 w 1690116"/>
                <a:gd name="csY15" fmla="*/ 309372 h 1630679"/>
                <a:gd name="csX16" fmla="*/ 1120902 w 1690116"/>
                <a:gd name="csY16" fmla="*/ 359664 h 1630679"/>
                <a:gd name="csX17" fmla="*/ 1096518 w 1690116"/>
                <a:gd name="csY17" fmla="*/ 401574 h 1630679"/>
                <a:gd name="csX18" fmla="*/ 1075182 w 1690116"/>
                <a:gd name="csY18" fmla="*/ 522732 h 1630679"/>
                <a:gd name="csX19" fmla="*/ 1088898 w 1690116"/>
                <a:gd name="csY19" fmla="*/ 582168 h 1630679"/>
                <a:gd name="csX20" fmla="*/ 1119378 w 1690116"/>
                <a:gd name="csY20" fmla="*/ 608838 h 1630679"/>
                <a:gd name="csX21" fmla="*/ 1120140 w 1690116"/>
                <a:gd name="csY21" fmla="*/ 879348 h 1630679"/>
                <a:gd name="csX22" fmla="*/ 1176528 w 1690116"/>
                <a:gd name="csY22" fmla="*/ 963930 h 1630679"/>
                <a:gd name="csX23" fmla="*/ 1178052 w 1690116"/>
                <a:gd name="csY23" fmla="*/ 996696 h 1630679"/>
                <a:gd name="csX24" fmla="*/ 1230630 w 1690116"/>
                <a:gd name="csY24" fmla="*/ 1014222 h 1630679"/>
                <a:gd name="csX25" fmla="*/ 1385316 w 1690116"/>
                <a:gd name="csY25" fmla="*/ 1182624 h 1630679"/>
                <a:gd name="csX26" fmla="*/ 1407414 w 1690116"/>
                <a:gd name="csY26" fmla="*/ 1315974 h 1630679"/>
                <a:gd name="csX27" fmla="*/ 1448562 w 1690116"/>
                <a:gd name="csY27" fmla="*/ 1303020 h 1630679"/>
                <a:gd name="csX28" fmla="*/ 1454658 w 1690116"/>
                <a:gd name="csY28" fmla="*/ 1350264 h 1630679"/>
                <a:gd name="csX29" fmla="*/ 1483614 w 1690116"/>
                <a:gd name="csY29" fmla="*/ 1339596 h 1630679"/>
                <a:gd name="csX30" fmla="*/ 1501140 w 1690116"/>
                <a:gd name="csY30" fmla="*/ 1357122 h 1630679"/>
                <a:gd name="csX31" fmla="*/ 1520952 w 1690116"/>
                <a:gd name="csY31" fmla="*/ 1454658 h 1630679"/>
                <a:gd name="csX32" fmla="*/ 1594866 w 1690116"/>
                <a:gd name="csY32" fmla="*/ 1482090 h 1630679"/>
                <a:gd name="csX33" fmla="*/ 1583436 w 1690116"/>
                <a:gd name="csY33" fmla="*/ 1533906 h 1630679"/>
                <a:gd name="csX34" fmla="*/ 1606296 w 1690116"/>
                <a:gd name="csY34" fmla="*/ 1565148 h 1630679"/>
                <a:gd name="csX35" fmla="*/ 1608582 w 1690116"/>
                <a:gd name="csY35" fmla="*/ 1630680 h 1630679"/>
                <a:gd name="csX36" fmla="*/ 1223772 w 1690116"/>
                <a:gd name="csY36" fmla="*/ 1600200 h 1630679"/>
                <a:gd name="csX37" fmla="*/ 1212342 w 1690116"/>
                <a:gd name="csY37" fmla="*/ 1559052 h 1630679"/>
                <a:gd name="csX38" fmla="*/ 1231392 w 1690116"/>
                <a:gd name="csY38" fmla="*/ 1531620 h 1630679"/>
                <a:gd name="csX39" fmla="*/ 1213104 w 1690116"/>
                <a:gd name="csY39" fmla="*/ 1513332 h 1630679"/>
                <a:gd name="csX40" fmla="*/ 1242822 w 1690116"/>
                <a:gd name="csY40" fmla="*/ 1447800 h 1630679"/>
                <a:gd name="csX41" fmla="*/ 1209294 w 1690116"/>
                <a:gd name="csY41" fmla="*/ 1378458 h 1630679"/>
                <a:gd name="csX42" fmla="*/ 1181100 w 1690116"/>
                <a:gd name="csY42" fmla="*/ 1375410 h 1630679"/>
                <a:gd name="csX43" fmla="*/ 1143762 w 1690116"/>
                <a:gd name="csY43" fmla="*/ 1298448 h 1630679"/>
                <a:gd name="csX44" fmla="*/ 1095756 w 1690116"/>
                <a:gd name="csY44" fmla="*/ 1264920 h 1630679"/>
                <a:gd name="csX45" fmla="*/ 1088136 w 1690116"/>
                <a:gd name="csY45" fmla="*/ 1220724 h 1630679"/>
                <a:gd name="csX46" fmla="*/ 1066800 w 1690116"/>
                <a:gd name="csY46" fmla="*/ 1218438 h 1630679"/>
                <a:gd name="csX47" fmla="*/ 996696 w 1690116"/>
                <a:gd name="csY47" fmla="*/ 1117092 h 1630679"/>
                <a:gd name="csX48" fmla="*/ 935736 w 1690116"/>
                <a:gd name="csY48" fmla="*/ 1094232 h 1630679"/>
                <a:gd name="csX49" fmla="*/ 797052 w 1690116"/>
                <a:gd name="csY49" fmla="*/ 971550 h 1630679"/>
                <a:gd name="csX50" fmla="*/ 800862 w 1690116"/>
                <a:gd name="csY50" fmla="*/ 923544 h 1630679"/>
                <a:gd name="csX51" fmla="*/ 770382 w 1690116"/>
                <a:gd name="csY51" fmla="*/ 897636 h 1630679"/>
                <a:gd name="csX52" fmla="*/ 774954 w 1690116"/>
                <a:gd name="csY52" fmla="*/ 770382 h 1630679"/>
                <a:gd name="csX53" fmla="*/ 736854 w 1690116"/>
                <a:gd name="csY53" fmla="*/ 747522 h 1630679"/>
                <a:gd name="csX54" fmla="*/ 750570 w 1690116"/>
                <a:gd name="csY54" fmla="*/ 733044 h 1630679"/>
                <a:gd name="csX55" fmla="*/ 736092 w 1690116"/>
                <a:gd name="csY55" fmla="*/ 715518 h 1630679"/>
                <a:gd name="csX56" fmla="*/ 726948 w 1690116"/>
                <a:gd name="csY56" fmla="*/ 761238 h 1630679"/>
                <a:gd name="csX57" fmla="*/ 718566 w 1690116"/>
                <a:gd name="csY57" fmla="*/ 719328 h 1630679"/>
                <a:gd name="csX58" fmla="*/ 726186 w 1690116"/>
                <a:gd name="csY58" fmla="*/ 611124 h 1630679"/>
                <a:gd name="csX59" fmla="*/ 675894 w 1690116"/>
                <a:gd name="csY59" fmla="*/ 553974 h 1630679"/>
                <a:gd name="csX60" fmla="*/ 651510 w 1690116"/>
                <a:gd name="csY60" fmla="*/ 551688 h 1630679"/>
                <a:gd name="csX61" fmla="*/ 658368 w 1690116"/>
                <a:gd name="csY61" fmla="*/ 463296 h 1630679"/>
                <a:gd name="csX62" fmla="*/ 573786 w 1690116"/>
                <a:gd name="csY62" fmla="*/ 342138 h 1630679"/>
                <a:gd name="csX63" fmla="*/ 585216 w 1690116"/>
                <a:gd name="csY63" fmla="*/ 307086 h 1630679"/>
                <a:gd name="csX64" fmla="*/ 559308 w 1690116"/>
                <a:gd name="csY64" fmla="*/ 272796 h 1630679"/>
                <a:gd name="csX65" fmla="*/ 589026 w 1690116"/>
                <a:gd name="csY65" fmla="*/ 281940 h 1630679"/>
                <a:gd name="csX66" fmla="*/ 601980 w 1690116"/>
                <a:gd name="csY66" fmla="*/ 246888 h 1630679"/>
                <a:gd name="csX67" fmla="*/ 535686 w 1690116"/>
                <a:gd name="csY67" fmla="*/ 182118 h 1630679"/>
                <a:gd name="csX68" fmla="*/ 479298 w 1690116"/>
                <a:gd name="csY68" fmla="*/ 0 h 1630679"/>
                <a:gd name="csX69" fmla="*/ 1168908 w 1690116"/>
                <a:gd name="csY69" fmla="*/ 6096 h 1630679"/>
                <a:gd name="csX70" fmla="*/ 1135380 w 1690116"/>
                <a:gd name="csY70" fmla="*/ 75438 h 1630679"/>
                <a:gd name="csX71" fmla="*/ 1525524 w 1690116"/>
                <a:gd name="csY71" fmla="*/ 1267206 h 1630679"/>
                <a:gd name="csX72" fmla="*/ 1530096 w 1690116"/>
                <a:gd name="csY72" fmla="*/ 1294638 h 1630679"/>
                <a:gd name="csX73" fmla="*/ 1426464 w 1690116"/>
                <a:gd name="csY73" fmla="*/ 1184910 h 1630679"/>
                <a:gd name="csX74" fmla="*/ 1402080 w 1690116"/>
                <a:gd name="csY74" fmla="*/ 1141476 h 1630679"/>
                <a:gd name="csX75" fmla="*/ 1411224 w 1690116"/>
                <a:gd name="csY75" fmla="*/ 1098042 h 1630679"/>
                <a:gd name="csX76" fmla="*/ 1459992 w 1690116"/>
                <a:gd name="csY76" fmla="*/ 1129284 h 1630679"/>
                <a:gd name="csX77" fmla="*/ 1463802 w 1690116"/>
                <a:gd name="csY77" fmla="*/ 1179576 h 1630679"/>
                <a:gd name="csX78" fmla="*/ 1521714 w 1690116"/>
                <a:gd name="csY78" fmla="*/ 1195578 h 1630679"/>
                <a:gd name="csX79" fmla="*/ 1525524 w 1690116"/>
                <a:gd name="csY79" fmla="*/ 1267206 h 1630679"/>
                <a:gd name="csX80" fmla="*/ 1181100 w 1690116"/>
                <a:gd name="csY80" fmla="*/ 1596390 h 1630679"/>
                <a:gd name="csX81" fmla="*/ 1209294 w 1690116"/>
                <a:gd name="csY81" fmla="*/ 1570482 h 1630679"/>
                <a:gd name="csX82" fmla="*/ 1199388 w 1690116"/>
                <a:gd name="csY82" fmla="*/ 1597914 h 1630679"/>
                <a:gd name="csX83" fmla="*/ 1181100 w 1690116"/>
                <a:gd name="csY83" fmla="*/ 1596390 h 1630679"/>
                <a:gd name="csX84" fmla="*/ 899922 w 1690116"/>
                <a:gd name="csY84" fmla="*/ 1456944 h 1630679"/>
                <a:gd name="csX85" fmla="*/ 905256 w 1690116"/>
                <a:gd name="csY85" fmla="*/ 1524762 h 1630679"/>
                <a:gd name="csX86" fmla="*/ 880110 w 1690116"/>
                <a:gd name="csY86" fmla="*/ 1560576 h 1630679"/>
                <a:gd name="csX87" fmla="*/ 843534 w 1690116"/>
                <a:gd name="csY87" fmla="*/ 1538478 h 1630679"/>
                <a:gd name="csX88" fmla="*/ 883158 w 1690116"/>
                <a:gd name="csY88" fmla="*/ 1491996 h 1630679"/>
                <a:gd name="csX89" fmla="*/ 884682 w 1690116"/>
                <a:gd name="csY89" fmla="*/ 1449324 h 1630679"/>
                <a:gd name="csX90" fmla="*/ 899922 w 1690116"/>
                <a:gd name="csY90" fmla="*/ 1456944 h 1630679"/>
                <a:gd name="csX91" fmla="*/ 28194 w 1690116"/>
                <a:gd name="csY91" fmla="*/ 1115568 h 1630679"/>
                <a:gd name="csX92" fmla="*/ 28956 w 1690116"/>
                <a:gd name="csY92" fmla="*/ 1174242 h 1630679"/>
                <a:gd name="csX93" fmla="*/ 9144 w 1690116"/>
                <a:gd name="csY93" fmla="*/ 1187958 h 1630679"/>
                <a:gd name="csX94" fmla="*/ 0 w 1690116"/>
                <a:gd name="csY94" fmla="*/ 1091946 h 1630679"/>
                <a:gd name="csX95" fmla="*/ 30480 w 1690116"/>
                <a:gd name="csY95" fmla="*/ 1085088 h 1630679"/>
                <a:gd name="csX96" fmla="*/ 28194 w 1690116"/>
                <a:gd name="csY96" fmla="*/ 1115568 h 1630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1690116" h="1630679">
                  <a:moveTo>
                    <a:pt x="1671066" y="1392174"/>
                  </a:moveTo>
                  <a:lnTo>
                    <a:pt x="1690116" y="1392174"/>
                  </a:lnTo>
                  <a:lnTo>
                    <a:pt x="1687068" y="1411224"/>
                  </a:lnTo>
                  <a:lnTo>
                    <a:pt x="1671828" y="1411224"/>
                  </a:lnTo>
                  <a:lnTo>
                    <a:pt x="1671066" y="1392174"/>
                  </a:lnTo>
                  <a:close/>
                  <a:moveTo>
                    <a:pt x="1587246" y="1402080"/>
                  </a:moveTo>
                  <a:lnTo>
                    <a:pt x="1596390" y="1404366"/>
                  </a:lnTo>
                  <a:lnTo>
                    <a:pt x="1626870" y="1434084"/>
                  </a:lnTo>
                  <a:lnTo>
                    <a:pt x="1620012" y="1438656"/>
                  </a:lnTo>
                  <a:lnTo>
                    <a:pt x="1587246" y="1402080"/>
                  </a:lnTo>
                  <a:close/>
                  <a:moveTo>
                    <a:pt x="1135380" y="75438"/>
                  </a:moveTo>
                  <a:lnTo>
                    <a:pt x="1104138" y="78486"/>
                  </a:lnTo>
                  <a:lnTo>
                    <a:pt x="1066800" y="139446"/>
                  </a:lnTo>
                  <a:lnTo>
                    <a:pt x="1085088" y="271272"/>
                  </a:lnTo>
                  <a:lnTo>
                    <a:pt x="1057656" y="249174"/>
                  </a:lnTo>
                  <a:lnTo>
                    <a:pt x="1109472" y="309372"/>
                  </a:lnTo>
                  <a:lnTo>
                    <a:pt x="1120902" y="359664"/>
                  </a:lnTo>
                  <a:lnTo>
                    <a:pt x="1096518" y="401574"/>
                  </a:lnTo>
                  <a:lnTo>
                    <a:pt x="1075182" y="522732"/>
                  </a:lnTo>
                  <a:lnTo>
                    <a:pt x="1088898" y="582168"/>
                  </a:lnTo>
                  <a:lnTo>
                    <a:pt x="1119378" y="608838"/>
                  </a:lnTo>
                  <a:lnTo>
                    <a:pt x="1120140" y="879348"/>
                  </a:lnTo>
                  <a:lnTo>
                    <a:pt x="1176528" y="963930"/>
                  </a:lnTo>
                  <a:lnTo>
                    <a:pt x="1178052" y="996696"/>
                  </a:lnTo>
                  <a:lnTo>
                    <a:pt x="1230630" y="1014222"/>
                  </a:lnTo>
                  <a:lnTo>
                    <a:pt x="1385316" y="1182624"/>
                  </a:lnTo>
                  <a:lnTo>
                    <a:pt x="1407414" y="1315974"/>
                  </a:lnTo>
                  <a:lnTo>
                    <a:pt x="1448562" y="1303020"/>
                  </a:lnTo>
                  <a:lnTo>
                    <a:pt x="1454658" y="1350264"/>
                  </a:lnTo>
                  <a:lnTo>
                    <a:pt x="1483614" y="1339596"/>
                  </a:lnTo>
                  <a:lnTo>
                    <a:pt x="1501140" y="1357122"/>
                  </a:lnTo>
                  <a:lnTo>
                    <a:pt x="1520952" y="1454658"/>
                  </a:lnTo>
                  <a:lnTo>
                    <a:pt x="1594866" y="1482090"/>
                  </a:lnTo>
                  <a:lnTo>
                    <a:pt x="1583436" y="1533906"/>
                  </a:lnTo>
                  <a:lnTo>
                    <a:pt x="1606296" y="1565148"/>
                  </a:lnTo>
                  <a:lnTo>
                    <a:pt x="1608582" y="1630680"/>
                  </a:lnTo>
                  <a:lnTo>
                    <a:pt x="1223772" y="1600200"/>
                  </a:lnTo>
                  <a:lnTo>
                    <a:pt x="1212342" y="1559052"/>
                  </a:lnTo>
                  <a:lnTo>
                    <a:pt x="1231392" y="1531620"/>
                  </a:lnTo>
                  <a:lnTo>
                    <a:pt x="1213104" y="1513332"/>
                  </a:lnTo>
                  <a:lnTo>
                    <a:pt x="1242822" y="1447800"/>
                  </a:lnTo>
                  <a:lnTo>
                    <a:pt x="1209294" y="1378458"/>
                  </a:lnTo>
                  <a:lnTo>
                    <a:pt x="1181100" y="1375410"/>
                  </a:lnTo>
                  <a:lnTo>
                    <a:pt x="1143762" y="1298448"/>
                  </a:lnTo>
                  <a:lnTo>
                    <a:pt x="1095756" y="1264920"/>
                  </a:lnTo>
                  <a:lnTo>
                    <a:pt x="1088136" y="1220724"/>
                  </a:lnTo>
                  <a:lnTo>
                    <a:pt x="1066800" y="1218438"/>
                  </a:lnTo>
                  <a:lnTo>
                    <a:pt x="996696" y="1117092"/>
                  </a:lnTo>
                  <a:lnTo>
                    <a:pt x="935736" y="1094232"/>
                  </a:lnTo>
                  <a:lnTo>
                    <a:pt x="797052" y="971550"/>
                  </a:lnTo>
                  <a:lnTo>
                    <a:pt x="800862" y="923544"/>
                  </a:lnTo>
                  <a:lnTo>
                    <a:pt x="770382" y="897636"/>
                  </a:lnTo>
                  <a:lnTo>
                    <a:pt x="774954" y="770382"/>
                  </a:lnTo>
                  <a:lnTo>
                    <a:pt x="736854" y="747522"/>
                  </a:lnTo>
                  <a:lnTo>
                    <a:pt x="750570" y="733044"/>
                  </a:lnTo>
                  <a:lnTo>
                    <a:pt x="736092" y="715518"/>
                  </a:lnTo>
                  <a:lnTo>
                    <a:pt x="726948" y="761238"/>
                  </a:lnTo>
                  <a:lnTo>
                    <a:pt x="718566" y="719328"/>
                  </a:lnTo>
                  <a:lnTo>
                    <a:pt x="726186" y="611124"/>
                  </a:lnTo>
                  <a:lnTo>
                    <a:pt x="675894" y="553974"/>
                  </a:lnTo>
                  <a:lnTo>
                    <a:pt x="651510" y="551688"/>
                  </a:lnTo>
                  <a:lnTo>
                    <a:pt x="658368" y="463296"/>
                  </a:lnTo>
                  <a:lnTo>
                    <a:pt x="573786" y="342138"/>
                  </a:lnTo>
                  <a:lnTo>
                    <a:pt x="585216" y="307086"/>
                  </a:lnTo>
                  <a:lnTo>
                    <a:pt x="559308" y="272796"/>
                  </a:lnTo>
                  <a:lnTo>
                    <a:pt x="589026" y="281940"/>
                  </a:lnTo>
                  <a:lnTo>
                    <a:pt x="601980" y="246888"/>
                  </a:lnTo>
                  <a:lnTo>
                    <a:pt x="535686" y="182118"/>
                  </a:lnTo>
                  <a:lnTo>
                    <a:pt x="479298" y="0"/>
                  </a:lnTo>
                  <a:lnTo>
                    <a:pt x="1168908" y="6096"/>
                  </a:lnTo>
                  <a:lnTo>
                    <a:pt x="1135380" y="75438"/>
                  </a:lnTo>
                  <a:close/>
                  <a:moveTo>
                    <a:pt x="1525524" y="1267206"/>
                  </a:moveTo>
                  <a:lnTo>
                    <a:pt x="1530096" y="1294638"/>
                  </a:lnTo>
                  <a:lnTo>
                    <a:pt x="1426464" y="1184910"/>
                  </a:lnTo>
                  <a:lnTo>
                    <a:pt x="1402080" y="1141476"/>
                  </a:lnTo>
                  <a:lnTo>
                    <a:pt x="1411224" y="1098042"/>
                  </a:lnTo>
                  <a:lnTo>
                    <a:pt x="1459992" y="1129284"/>
                  </a:lnTo>
                  <a:lnTo>
                    <a:pt x="1463802" y="1179576"/>
                  </a:lnTo>
                  <a:lnTo>
                    <a:pt x="1521714" y="1195578"/>
                  </a:lnTo>
                  <a:lnTo>
                    <a:pt x="1525524" y="1267206"/>
                  </a:lnTo>
                  <a:close/>
                  <a:moveTo>
                    <a:pt x="1181100" y="1596390"/>
                  </a:moveTo>
                  <a:lnTo>
                    <a:pt x="1209294" y="1570482"/>
                  </a:lnTo>
                  <a:lnTo>
                    <a:pt x="1199388" y="1597914"/>
                  </a:lnTo>
                  <a:lnTo>
                    <a:pt x="1181100" y="1596390"/>
                  </a:lnTo>
                  <a:close/>
                  <a:moveTo>
                    <a:pt x="899922" y="1456944"/>
                  </a:moveTo>
                  <a:lnTo>
                    <a:pt x="905256" y="1524762"/>
                  </a:lnTo>
                  <a:lnTo>
                    <a:pt x="880110" y="1560576"/>
                  </a:lnTo>
                  <a:lnTo>
                    <a:pt x="843534" y="1538478"/>
                  </a:lnTo>
                  <a:lnTo>
                    <a:pt x="883158" y="1491996"/>
                  </a:lnTo>
                  <a:lnTo>
                    <a:pt x="884682" y="1449324"/>
                  </a:lnTo>
                  <a:lnTo>
                    <a:pt x="899922" y="1456944"/>
                  </a:lnTo>
                  <a:close/>
                  <a:moveTo>
                    <a:pt x="28194" y="1115568"/>
                  </a:moveTo>
                  <a:lnTo>
                    <a:pt x="28956" y="1174242"/>
                  </a:lnTo>
                  <a:lnTo>
                    <a:pt x="9144" y="1187958"/>
                  </a:lnTo>
                  <a:lnTo>
                    <a:pt x="0" y="1091946"/>
                  </a:lnTo>
                  <a:lnTo>
                    <a:pt x="30480" y="1085088"/>
                  </a:lnTo>
                  <a:lnTo>
                    <a:pt x="28194" y="1115568"/>
                  </a:lnTo>
                  <a:close/>
                </a:path>
              </a:pathLst>
            </a:custGeom>
            <a:solidFill>
              <a:srgbClr val="2ECC71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C6BCE36-7FEB-54D8-CEA3-8D9BABBC7125}"/>
                </a:ext>
              </a:extLst>
            </p:cNvPr>
            <p:cNvSpPr/>
            <p:nvPr/>
          </p:nvSpPr>
          <p:spPr>
            <a:xfrm>
              <a:off x="3986784" y="805433"/>
              <a:ext cx="1733550" cy="2076450"/>
            </a:xfrm>
            <a:custGeom>
              <a:avLst/>
              <a:gdLst>
                <a:gd name="csX0" fmla="*/ 1733550 w 1733550"/>
                <a:gd name="csY0" fmla="*/ 961644 h 2076450"/>
                <a:gd name="csX1" fmla="*/ 1536192 w 1733550"/>
                <a:gd name="csY1" fmla="*/ 1329690 h 2076450"/>
                <a:gd name="csX2" fmla="*/ 1631442 w 1733550"/>
                <a:gd name="csY2" fmla="*/ 1756410 h 2076450"/>
                <a:gd name="csX3" fmla="*/ 1523238 w 1733550"/>
                <a:gd name="csY3" fmla="*/ 1711452 h 2076450"/>
                <a:gd name="csX4" fmla="*/ 1473708 w 1733550"/>
                <a:gd name="csY4" fmla="*/ 1712976 h 2076450"/>
                <a:gd name="csX5" fmla="*/ 1350264 w 1733550"/>
                <a:gd name="csY5" fmla="*/ 1853946 h 2076450"/>
                <a:gd name="csX6" fmla="*/ 1268730 w 1733550"/>
                <a:gd name="csY6" fmla="*/ 1803654 h 2076450"/>
                <a:gd name="csX7" fmla="*/ 1222248 w 1733550"/>
                <a:gd name="csY7" fmla="*/ 1796796 h 2076450"/>
                <a:gd name="csX8" fmla="*/ 1210056 w 1733550"/>
                <a:gd name="csY8" fmla="*/ 1811274 h 2076450"/>
                <a:gd name="csX9" fmla="*/ 1184148 w 1733550"/>
                <a:gd name="csY9" fmla="*/ 1780032 h 2076450"/>
                <a:gd name="csX10" fmla="*/ 1120140 w 1733550"/>
                <a:gd name="csY10" fmla="*/ 1809750 h 2076450"/>
                <a:gd name="csX11" fmla="*/ 1015746 w 1733550"/>
                <a:gd name="csY11" fmla="*/ 1726692 h 2076450"/>
                <a:gd name="csX12" fmla="*/ 977646 w 1733550"/>
                <a:gd name="csY12" fmla="*/ 1727454 h 2076450"/>
                <a:gd name="csX13" fmla="*/ 912876 w 1733550"/>
                <a:gd name="csY13" fmla="*/ 1677162 h 2076450"/>
                <a:gd name="csX14" fmla="*/ 893064 w 1733550"/>
                <a:gd name="csY14" fmla="*/ 1711452 h 2076450"/>
                <a:gd name="csX15" fmla="*/ 873252 w 1733550"/>
                <a:gd name="csY15" fmla="*/ 1708404 h 2076450"/>
                <a:gd name="csX16" fmla="*/ 851154 w 1733550"/>
                <a:gd name="csY16" fmla="*/ 1768602 h 2076450"/>
                <a:gd name="csX17" fmla="*/ 858774 w 1733550"/>
                <a:gd name="csY17" fmla="*/ 1807464 h 2076450"/>
                <a:gd name="csX18" fmla="*/ 787146 w 1733550"/>
                <a:gd name="csY18" fmla="*/ 1833372 h 2076450"/>
                <a:gd name="csX19" fmla="*/ 800862 w 1733550"/>
                <a:gd name="csY19" fmla="*/ 1910334 h 2076450"/>
                <a:gd name="csX20" fmla="*/ 790194 w 1733550"/>
                <a:gd name="csY20" fmla="*/ 1937004 h 2076450"/>
                <a:gd name="csX21" fmla="*/ 759714 w 1733550"/>
                <a:gd name="csY21" fmla="*/ 1945386 h 2076450"/>
                <a:gd name="csX22" fmla="*/ 747522 w 1733550"/>
                <a:gd name="csY22" fmla="*/ 2026158 h 2076450"/>
                <a:gd name="csX23" fmla="*/ 686562 w 1733550"/>
                <a:gd name="csY23" fmla="*/ 2076450 h 2076450"/>
                <a:gd name="csX24" fmla="*/ 627126 w 1733550"/>
                <a:gd name="csY24" fmla="*/ 2068068 h 2076450"/>
                <a:gd name="csX25" fmla="*/ 534162 w 1733550"/>
                <a:gd name="csY25" fmla="*/ 1991106 h 2076450"/>
                <a:gd name="csX26" fmla="*/ 505206 w 1733550"/>
                <a:gd name="csY26" fmla="*/ 1908810 h 2076450"/>
                <a:gd name="csX27" fmla="*/ 381000 w 1733550"/>
                <a:gd name="csY27" fmla="*/ 1872234 h 2076450"/>
                <a:gd name="csX28" fmla="*/ 368808 w 1733550"/>
                <a:gd name="csY28" fmla="*/ 1738884 h 2076450"/>
                <a:gd name="csX29" fmla="*/ 317754 w 1733550"/>
                <a:gd name="csY29" fmla="*/ 1629156 h 2076450"/>
                <a:gd name="csX30" fmla="*/ 214122 w 1733550"/>
                <a:gd name="csY30" fmla="*/ 1572006 h 2076450"/>
                <a:gd name="csX31" fmla="*/ 185166 w 1733550"/>
                <a:gd name="csY31" fmla="*/ 1604010 h 2076450"/>
                <a:gd name="csX32" fmla="*/ 122682 w 1733550"/>
                <a:gd name="csY32" fmla="*/ 1525524 h 2076450"/>
                <a:gd name="csX33" fmla="*/ 136398 w 1733550"/>
                <a:gd name="csY33" fmla="*/ 1418844 h 2076450"/>
                <a:gd name="csX34" fmla="*/ 36576 w 1733550"/>
                <a:gd name="csY34" fmla="*/ 1290828 h 2076450"/>
                <a:gd name="csX35" fmla="*/ 0 w 1733550"/>
                <a:gd name="csY35" fmla="*/ 1187196 h 2076450"/>
                <a:gd name="csX36" fmla="*/ 32004 w 1733550"/>
                <a:gd name="csY36" fmla="*/ 1160526 h 2076450"/>
                <a:gd name="csX37" fmla="*/ 153162 w 1733550"/>
                <a:gd name="csY37" fmla="*/ 1181100 h 2076450"/>
                <a:gd name="csX38" fmla="*/ 183642 w 1733550"/>
                <a:gd name="csY38" fmla="*/ 1155192 h 2076450"/>
                <a:gd name="csX39" fmla="*/ 156972 w 1733550"/>
                <a:gd name="csY39" fmla="*/ 1057656 h 2076450"/>
                <a:gd name="csX40" fmla="*/ 169164 w 1733550"/>
                <a:gd name="csY40" fmla="*/ 1012698 h 2076450"/>
                <a:gd name="csX41" fmla="*/ 150876 w 1733550"/>
                <a:gd name="csY41" fmla="*/ 791718 h 2076450"/>
                <a:gd name="csX42" fmla="*/ 179070 w 1733550"/>
                <a:gd name="csY42" fmla="*/ 790194 h 2076450"/>
                <a:gd name="csX43" fmla="*/ 211074 w 1733550"/>
                <a:gd name="csY43" fmla="*/ 579882 h 2076450"/>
                <a:gd name="csX44" fmla="*/ 204978 w 1733550"/>
                <a:gd name="csY44" fmla="*/ 422148 h 2076450"/>
                <a:gd name="csX45" fmla="*/ 76962 w 1733550"/>
                <a:gd name="csY45" fmla="*/ 313182 h 2076450"/>
                <a:gd name="csX46" fmla="*/ 105918 w 1733550"/>
                <a:gd name="csY46" fmla="*/ 141732 h 2076450"/>
                <a:gd name="csX47" fmla="*/ 323850 w 1733550"/>
                <a:gd name="csY47" fmla="*/ 151638 h 2076450"/>
                <a:gd name="csX48" fmla="*/ 329946 w 1733550"/>
                <a:gd name="csY48" fmla="*/ 0 h 2076450"/>
                <a:gd name="csX49" fmla="*/ 854202 w 1733550"/>
                <a:gd name="csY49" fmla="*/ 29718 h 2076450"/>
                <a:gd name="csX50" fmla="*/ 904494 w 1733550"/>
                <a:gd name="csY50" fmla="*/ 121920 h 2076450"/>
                <a:gd name="csX51" fmla="*/ 975360 w 1733550"/>
                <a:gd name="csY51" fmla="*/ 160020 h 2076450"/>
                <a:gd name="csX52" fmla="*/ 1139952 w 1733550"/>
                <a:gd name="csY52" fmla="*/ 336042 h 2076450"/>
                <a:gd name="csX53" fmla="*/ 1266444 w 1733550"/>
                <a:gd name="csY53" fmla="*/ 422910 h 2076450"/>
                <a:gd name="csX54" fmla="*/ 1337310 w 1733550"/>
                <a:gd name="csY54" fmla="*/ 564642 h 2076450"/>
                <a:gd name="csX55" fmla="*/ 1335786 w 1733550"/>
                <a:gd name="csY55" fmla="*/ 648462 h 2076450"/>
                <a:gd name="csX56" fmla="*/ 1402842 w 1733550"/>
                <a:gd name="csY56" fmla="*/ 768096 h 2076450"/>
                <a:gd name="csX57" fmla="*/ 1454658 w 1733550"/>
                <a:gd name="csY57" fmla="*/ 790194 h 2076450"/>
                <a:gd name="csX58" fmla="*/ 1514856 w 1733550"/>
                <a:gd name="csY58" fmla="*/ 854202 h 2076450"/>
                <a:gd name="csX59" fmla="*/ 1595628 w 1733550"/>
                <a:gd name="csY59" fmla="*/ 876300 h 2076450"/>
                <a:gd name="csX60" fmla="*/ 1618488 w 1733550"/>
                <a:gd name="csY60" fmla="*/ 906018 h 2076450"/>
                <a:gd name="csX61" fmla="*/ 1733550 w 1733550"/>
                <a:gd name="csY61" fmla="*/ 961644 h 2076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1733550" h="2076450">
                  <a:moveTo>
                    <a:pt x="1733550" y="961644"/>
                  </a:moveTo>
                  <a:lnTo>
                    <a:pt x="1536192" y="1329690"/>
                  </a:lnTo>
                  <a:lnTo>
                    <a:pt x="1631442" y="1756410"/>
                  </a:lnTo>
                  <a:lnTo>
                    <a:pt x="1523238" y="1711452"/>
                  </a:lnTo>
                  <a:lnTo>
                    <a:pt x="1473708" y="1712976"/>
                  </a:lnTo>
                  <a:lnTo>
                    <a:pt x="1350264" y="1853946"/>
                  </a:lnTo>
                  <a:lnTo>
                    <a:pt x="1268730" y="1803654"/>
                  </a:lnTo>
                  <a:lnTo>
                    <a:pt x="1222248" y="1796796"/>
                  </a:lnTo>
                  <a:lnTo>
                    <a:pt x="1210056" y="1811274"/>
                  </a:lnTo>
                  <a:lnTo>
                    <a:pt x="1184148" y="1780032"/>
                  </a:lnTo>
                  <a:lnTo>
                    <a:pt x="1120140" y="1809750"/>
                  </a:lnTo>
                  <a:lnTo>
                    <a:pt x="1015746" y="1726692"/>
                  </a:lnTo>
                  <a:lnTo>
                    <a:pt x="977646" y="1727454"/>
                  </a:lnTo>
                  <a:lnTo>
                    <a:pt x="912876" y="1677162"/>
                  </a:lnTo>
                  <a:lnTo>
                    <a:pt x="893064" y="1711452"/>
                  </a:lnTo>
                  <a:lnTo>
                    <a:pt x="873252" y="1708404"/>
                  </a:lnTo>
                  <a:lnTo>
                    <a:pt x="851154" y="1768602"/>
                  </a:lnTo>
                  <a:lnTo>
                    <a:pt x="858774" y="1807464"/>
                  </a:lnTo>
                  <a:lnTo>
                    <a:pt x="787146" y="1833372"/>
                  </a:lnTo>
                  <a:lnTo>
                    <a:pt x="800862" y="1910334"/>
                  </a:lnTo>
                  <a:lnTo>
                    <a:pt x="790194" y="1937004"/>
                  </a:lnTo>
                  <a:lnTo>
                    <a:pt x="759714" y="1945386"/>
                  </a:lnTo>
                  <a:lnTo>
                    <a:pt x="747522" y="2026158"/>
                  </a:lnTo>
                  <a:lnTo>
                    <a:pt x="686562" y="2076450"/>
                  </a:lnTo>
                  <a:lnTo>
                    <a:pt x="627126" y="2068068"/>
                  </a:lnTo>
                  <a:lnTo>
                    <a:pt x="534162" y="1991106"/>
                  </a:lnTo>
                  <a:lnTo>
                    <a:pt x="505206" y="1908810"/>
                  </a:lnTo>
                  <a:lnTo>
                    <a:pt x="381000" y="1872234"/>
                  </a:lnTo>
                  <a:lnTo>
                    <a:pt x="368808" y="1738884"/>
                  </a:lnTo>
                  <a:lnTo>
                    <a:pt x="317754" y="1629156"/>
                  </a:lnTo>
                  <a:lnTo>
                    <a:pt x="214122" y="1572006"/>
                  </a:lnTo>
                  <a:lnTo>
                    <a:pt x="185166" y="1604010"/>
                  </a:lnTo>
                  <a:lnTo>
                    <a:pt x="122682" y="1525524"/>
                  </a:lnTo>
                  <a:lnTo>
                    <a:pt x="136398" y="1418844"/>
                  </a:lnTo>
                  <a:lnTo>
                    <a:pt x="36576" y="1290828"/>
                  </a:lnTo>
                  <a:lnTo>
                    <a:pt x="0" y="1187196"/>
                  </a:lnTo>
                  <a:lnTo>
                    <a:pt x="32004" y="1160526"/>
                  </a:lnTo>
                  <a:lnTo>
                    <a:pt x="153162" y="1181100"/>
                  </a:lnTo>
                  <a:lnTo>
                    <a:pt x="183642" y="1155192"/>
                  </a:lnTo>
                  <a:lnTo>
                    <a:pt x="156972" y="1057656"/>
                  </a:lnTo>
                  <a:lnTo>
                    <a:pt x="169164" y="1012698"/>
                  </a:lnTo>
                  <a:lnTo>
                    <a:pt x="150876" y="791718"/>
                  </a:lnTo>
                  <a:lnTo>
                    <a:pt x="179070" y="790194"/>
                  </a:lnTo>
                  <a:lnTo>
                    <a:pt x="211074" y="579882"/>
                  </a:lnTo>
                  <a:lnTo>
                    <a:pt x="204978" y="422148"/>
                  </a:lnTo>
                  <a:lnTo>
                    <a:pt x="76962" y="313182"/>
                  </a:lnTo>
                  <a:lnTo>
                    <a:pt x="105918" y="141732"/>
                  </a:lnTo>
                  <a:lnTo>
                    <a:pt x="323850" y="151638"/>
                  </a:lnTo>
                  <a:lnTo>
                    <a:pt x="329946" y="0"/>
                  </a:lnTo>
                  <a:lnTo>
                    <a:pt x="854202" y="29718"/>
                  </a:lnTo>
                  <a:lnTo>
                    <a:pt x="904494" y="121920"/>
                  </a:lnTo>
                  <a:lnTo>
                    <a:pt x="975360" y="160020"/>
                  </a:lnTo>
                  <a:lnTo>
                    <a:pt x="1139952" y="336042"/>
                  </a:lnTo>
                  <a:lnTo>
                    <a:pt x="1266444" y="422910"/>
                  </a:lnTo>
                  <a:lnTo>
                    <a:pt x="1337310" y="564642"/>
                  </a:lnTo>
                  <a:lnTo>
                    <a:pt x="1335786" y="648462"/>
                  </a:lnTo>
                  <a:lnTo>
                    <a:pt x="1402842" y="768096"/>
                  </a:lnTo>
                  <a:lnTo>
                    <a:pt x="1454658" y="790194"/>
                  </a:lnTo>
                  <a:lnTo>
                    <a:pt x="1514856" y="854202"/>
                  </a:lnTo>
                  <a:lnTo>
                    <a:pt x="1595628" y="876300"/>
                  </a:lnTo>
                  <a:lnTo>
                    <a:pt x="1618488" y="906018"/>
                  </a:lnTo>
                  <a:lnTo>
                    <a:pt x="1733550" y="961644"/>
                  </a:lnTo>
                  <a:close/>
                </a:path>
              </a:pathLst>
            </a:custGeom>
            <a:solidFill>
              <a:srgbClr val="F39C12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FF4AD96-97B1-EFE2-C6B4-12551545DE3C}"/>
                </a:ext>
              </a:extLst>
            </p:cNvPr>
            <p:cNvSpPr/>
            <p:nvPr/>
          </p:nvSpPr>
          <p:spPr>
            <a:xfrm>
              <a:off x="5522975" y="1477517"/>
              <a:ext cx="1235202" cy="1779270"/>
            </a:xfrm>
            <a:custGeom>
              <a:avLst/>
              <a:gdLst>
                <a:gd name="csX0" fmla="*/ 1235202 w 1235202"/>
                <a:gd name="csY0" fmla="*/ 705612 h 1779270"/>
                <a:gd name="csX1" fmla="*/ 1185672 w 1235202"/>
                <a:gd name="csY1" fmla="*/ 751332 h 1779270"/>
                <a:gd name="csX2" fmla="*/ 1123950 w 1235202"/>
                <a:gd name="csY2" fmla="*/ 700278 h 1779270"/>
                <a:gd name="csX3" fmla="*/ 1071372 w 1235202"/>
                <a:gd name="csY3" fmla="*/ 740664 h 1779270"/>
                <a:gd name="csX4" fmla="*/ 1043940 w 1235202"/>
                <a:gd name="csY4" fmla="*/ 848106 h 1779270"/>
                <a:gd name="csX5" fmla="*/ 992886 w 1235202"/>
                <a:gd name="csY5" fmla="*/ 857250 h 1779270"/>
                <a:gd name="csX6" fmla="*/ 937260 w 1235202"/>
                <a:gd name="csY6" fmla="*/ 900684 h 1779270"/>
                <a:gd name="csX7" fmla="*/ 955548 w 1235202"/>
                <a:gd name="csY7" fmla="*/ 962406 h 1779270"/>
                <a:gd name="csX8" fmla="*/ 982218 w 1235202"/>
                <a:gd name="csY8" fmla="*/ 933450 h 1779270"/>
                <a:gd name="csX9" fmla="*/ 1014222 w 1235202"/>
                <a:gd name="csY9" fmla="*/ 948690 h 1779270"/>
                <a:gd name="csX10" fmla="*/ 999744 w 1235202"/>
                <a:gd name="csY10" fmla="*/ 1061466 h 1779270"/>
                <a:gd name="csX11" fmla="*/ 970026 w 1235202"/>
                <a:gd name="csY11" fmla="*/ 1094232 h 1779270"/>
                <a:gd name="csX12" fmla="*/ 957072 w 1235202"/>
                <a:gd name="csY12" fmla="*/ 1056132 h 1779270"/>
                <a:gd name="csX13" fmla="*/ 819150 w 1235202"/>
                <a:gd name="csY13" fmla="*/ 1177290 h 1779270"/>
                <a:gd name="csX14" fmla="*/ 930402 w 1235202"/>
                <a:gd name="csY14" fmla="*/ 1315212 h 1779270"/>
                <a:gd name="csX15" fmla="*/ 950976 w 1235202"/>
                <a:gd name="csY15" fmla="*/ 1408176 h 1779270"/>
                <a:gd name="csX16" fmla="*/ 1014222 w 1235202"/>
                <a:gd name="csY16" fmla="*/ 1454658 h 1779270"/>
                <a:gd name="csX17" fmla="*/ 1015746 w 1235202"/>
                <a:gd name="csY17" fmla="*/ 1467612 h 1779270"/>
                <a:gd name="csX18" fmla="*/ 977646 w 1235202"/>
                <a:gd name="csY18" fmla="*/ 1465326 h 1779270"/>
                <a:gd name="csX19" fmla="*/ 1046988 w 1235202"/>
                <a:gd name="csY19" fmla="*/ 1518666 h 1779270"/>
                <a:gd name="csX20" fmla="*/ 1097280 w 1235202"/>
                <a:gd name="csY20" fmla="*/ 1517904 h 1779270"/>
                <a:gd name="csX21" fmla="*/ 1129284 w 1235202"/>
                <a:gd name="csY21" fmla="*/ 1540002 h 1779270"/>
                <a:gd name="csX22" fmla="*/ 1106424 w 1235202"/>
                <a:gd name="csY22" fmla="*/ 1565148 h 1779270"/>
                <a:gd name="csX23" fmla="*/ 1008888 w 1235202"/>
                <a:gd name="csY23" fmla="*/ 1556766 h 1779270"/>
                <a:gd name="csX24" fmla="*/ 948690 w 1235202"/>
                <a:gd name="csY24" fmla="*/ 1593342 h 1779270"/>
                <a:gd name="csX25" fmla="*/ 936498 w 1235202"/>
                <a:gd name="csY25" fmla="*/ 1620774 h 1779270"/>
                <a:gd name="csX26" fmla="*/ 968502 w 1235202"/>
                <a:gd name="csY26" fmla="*/ 1646682 h 1779270"/>
                <a:gd name="csX27" fmla="*/ 949452 w 1235202"/>
                <a:gd name="csY27" fmla="*/ 1669542 h 1779270"/>
                <a:gd name="csX28" fmla="*/ 958596 w 1235202"/>
                <a:gd name="csY28" fmla="*/ 1708404 h 1779270"/>
                <a:gd name="csX29" fmla="*/ 940308 w 1235202"/>
                <a:gd name="csY29" fmla="*/ 1779270 h 1779270"/>
                <a:gd name="csX30" fmla="*/ 858012 w 1235202"/>
                <a:gd name="csY30" fmla="*/ 1754124 h 1779270"/>
                <a:gd name="csX31" fmla="*/ 816864 w 1235202"/>
                <a:gd name="csY31" fmla="*/ 1696212 h 1779270"/>
                <a:gd name="csX32" fmla="*/ 782574 w 1235202"/>
                <a:gd name="csY32" fmla="*/ 1689354 h 1779270"/>
                <a:gd name="csX33" fmla="*/ 752856 w 1235202"/>
                <a:gd name="csY33" fmla="*/ 1718310 h 1779270"/>
                <a:gd name="csX34" fmla="*/ 699516 w 1235202"/>
                <a:gd name="csY34" fmla="*/ 1716786 h 1779270"/>
                <a:gd name="csX35" fmla="*/ 688086 w 1235202"/>
                <a:gd name="csY35" fmla="*/ 1693926 h 1779270"/>
                <a:gd name="csX36" fmla="*/ 712470 w 1235202"/>
                <a:gd name="csY36" fmla="*/ 1700022 h 1779270"/>
                <a:gd name="csX37" fmla="*/ 703326 w 1235202"/>
                <a:gd name="csY37" fmla="*/ 1671828 h 1779270"/>
                <a:gd name="csX38" fmla="*/ 653796 w 1235202"/>
                <a:gd name="csY38" fmla="*/ 1656588 h 1779270"/>
                <a:gd name="csX39" fmla="*/ 625602 w 1235202"/>
                <a:gd name="csY39" fmla="*/ 1610106 h 1779270"/>
                <a:gd name="csX40" fmla="*/ 530352 w 1235202"/>
                <a:gd name="csY40" fmla="*/ 1581150 h 1779270"/>
                <a:gd name="csX41" fmla="*/ 380238 w 1235202"/>
                <a:gd name="csY41" fmla="*/ 1608582 h 1779270"/>
                <a:gd name="csX42" fmla="*/ 328422 w 1235202"/>
                <a:gd name="csY42" fmla="*/ 1668780 h 1779270"/>
                <a:gd name="csX43" fmla="*/ 326136 w 1235202"/>
                <a:gd name="csY43" fmla="*/ 1725168 h 1779270"/>
                <a:gd name="csX44" fmla="*/ 210312 w 1235202"/>
                <a:gd name="csY44" fmla="*/ 1671828 h 1779270"/>
                <a:gd name="csX45" fmla="*/ 195834 w 1235202"/>
                <a:gd name="csY45" fmla="*/ 1610106 h 1779270"/>
                <a:gd name="csX46" fmla="*/ 126492 w 1235202"/>
                <a:gd name="csY46" fmla="*/ 1540002 h 1779270"/>
                <a:gd name="csX47" fmla="*/ 151638 w 1235202"/>
                <a:gd name="csY47" fmla="*/ 1494282 h 1779270"/>
                <a:gd name="csX48" fmla="*/ 133350 w 1235202"/>
                <a:gd name="csY48" fmla="*/ 1453134 h 1779270"/>
                <a:gd name="csX49" fmla="*/ 184404 w 1235202"/>
                <a:gd name="csY49" fmla="*/ 1400556 h 1779270"/>
                <a:gd name="csX50" fmla="*/ 176784 w 1235202"/>
                <a:gd name="csY50" fmla="*/ 1275588 h 1779270"/>
                <a:gd name="csX51" fmla="*/ 201168 w 1235202"/>
                <a:gd name="csY51" fmla="*/ 1196340 h 1779270"/>
                <a:gd name="csX52" fmla="*/ 95250 w 1235202"/>
                <a:gd name="csY52" fmla="*/ 1084326 h 1779270"/>
                <a:gd name="csX53" fmla="*/ 0 w 1235202"/>
                <a:gd name="csY53" fmla="*/ 657606 h 1779270"/>
                <a:gd name="csX54" fmla="*/ 197358 w 1235202"/>
                <a:gd name="csY54" fmla="*/ 289560 h 1779270"/>
                <a:gd name="csX55" fmla="*/ 245364 w 1235202"/>
                <a:gd name="csY55" fmla="*/ 303276 h 1779270"/>
                <a:gd name="csX56" fmla="*/ 297942 w 1235202"/>
                <a:gd name="csY56" fmla="*/ 233934 h 1779270"/>
                <a:gd name="csX57" fmla="*/ 330708 w 1235202"/>
                <a:gd name="csY57" fmla="*/ 222504 h 1779270"/>
                <a:gd name="csX58" fmla="*/ 323850 w 1235202"/>
                <a:gd name="csY58" fmla="*/ 183642 h 1779270"/>
                <a:gd name="csX59" fmla="*/ 381000 w 1235202"/>
                <a:gd name="csY59" fmla="*/ 52578 h 1779270"/>
                <a:gd name="csX60" fmla="*/ 464058 w 1235202"/>
                <a:gd name="csY60" fmla="*/ 38862 h 1779270"/>
                <a:gd name="csX61" fmla="*/ 489204 w 1235202"/>
                <a:gd name="csY61" fmla="*/ 0 h 1779270"/>
                <a:gd name="csX62" fmla="*/ 550926 w 1235202"/>
                <a:gd name="csY62" fmla="*/ 30480 h 1779270"/>
                <a:gd name="csX63" fmla="*/ 691134 w 1235202"/>
                <a:gd name="csY63" fmla="*/ 39624 h 1779270"/>
                <a:gd name="csX64" fmla="*/ 715518 w 1235202"/>
                <a:gd name="csY64" fmla="*/ 24384 h 1779270"/>
                <a:gd name="csX65" fmla="*/ 717042 w 1235202"/>
                <a:gd name="csY65" fmla="*/ 41148 h 1779270"/>
                <a:gd name="csX66" fmla="*/ 757428 w 1235202"/>
                <a:gd name="csY66" fmla="*/ 38100 h 1779270"/>
                <a:gd name="csX67" fmla="*/ 784860 w 1235202"/>
                <a:gd name="csY67" fmla="*/ 99060 h 1779270"/>
                <a:gd name="csX68" fmla="*/ 807720 w 1235202"/>
                <a:gd name="csY68" fmla="*/ 90678 h 1779270"/>
                <a:gd name="csX69" fmla="*/ 813816 w 1235202"/>
                <a:gd name="csY69" fmla="*/ 121158 h 1779270"/>
                <a:gd name="csX70" fmla="*/ 865632 w 1235202"/>
                <a:gd name="csY70" fmla="*/ 144780 h 1779270"/>
                <a:gd name="csX71" fmla="*/ 974598 w 1235202"/>
                <a:gd name="csY71" fmla="*/ 259080 h 1779270"/>
                <a:gd name="csX72" fmla="*/ 988314 w 1235202"/>
                <a:gd name="csY72" fmla="*/ 323088 h 1779270"/>
                <a:gd name="csX73" fmla="*/ 1078992 w 1235202"/>
                <a:gd name="csY73" fmla="*/ 461010 h 1779270"/>
                <a:gd name="csX74" fmla="*/ 1094232 w 1235202"/>
                <a:gd name="csY74" fmla="*/ 538734 h 1779270"/>
                <a:gd name="csX75" fmla="*/ 1159002 w 1235202"/>
                <a:gd name="csY75" fmla="*/ 584454 h 1779270"/>
                <a:gd name="csX76" fmla="*/ 1235202 w 1235202"/>
                <a:gd name="csY76" fmla="*/ 705612 h 17792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1235202" h="1779270">
                  <a:moveTo>
                    <a:pt x="1235202" y="705612"/>
                  </a:moveTo>
                  <a:lnTo>
                    <a:pt x="1185672" y="751332"/>
                  </a:lnTo>
                  <a:lnTo>
                    <a:pt x="1123950" y="700278"/>
                  </a:lnTo>
                  <a:lnTo>
                    <a:pt x="1071372" y="740664"/>
                  </a:lnTo>
                  <a:lnTo>
                    <a:pt x="1043940" y="848106"/>
                  </a:lnTo>
                  <a:lnTo>
                    <a:pt x="992886" y="857250"/>
                  </a:lnTo>
                  <a:lnTo>
                    <a:pt x="937260" y="900684"/>
                  </a:lnTo>
                  <a:lnTo>
                    <a:pt x="955548" y="962406"/>
                  </a:lnTo>
                  <a:lnTo>
                    <a:pt x="982218" y="933450"/>
                  </a:lnTo>
                  <a:lnTo>
                    <a:pt x="1014222" y="948690"/>
                  </a:lnTo>
                  <a:lnTo>
                    <a:pt x="999744" y="1061466"/>
                  </a:lnTo>
                  <a:lnTo>
                    <a:pt x="970026" y="1094232"/>
                  </a:lnTo>
                  <a:lnTo>
                    <a:pt x="957072" y="1056132"/>
                  </a:lnTo>
                  <a:lnTo>
                    <a:pt x="819150" y="1177290"/>
                  </a:lnTo>
                  <a:lnTo>
                    <a:pt x="930402" y="1315212"/>
                  </a:lnTo>
                  <a:lnTo>
                    <a:pt x="950976" y="1408176"/>
                  </a:lnTo>
                  <a:lnTo>
                    <a:pt x="1014222" y="1454658"/>
                  </a:lnTo>
                  <a:lnTo>
                    <a:pt x="1015746" y="1467612"/>
                  </a:lnTo>
                  <a:lnTo>
                    <a:pt x="977646" y="1465326"/>
                  </a:lnTo>
                  <a:lnTo>
                    <a:pt x="1046988" y="1518666"/>
                  </a:lnTo>
                  <a:lnTo>
                    <a:pt x="1097280" y="1517904"/>
                  </a:lnTo>
                  <a:lnTo>
                    <a:pt x="1129284" y="1540002"/>
                  </a:lnTo>
                  <a:lnTo>
                    <a:pt x="1106424" y="1565148"/>
                  </a:lnTo>
                  <a:lnTo>
                    <a:pt x="1008888" y="1556766"/>
                  </a:lnTo>
                  <a:lnTo>
                    <a:pt x="948690" y="1593342"/>
                  </a:lnTo>
                  <a:lnTo>
                    <a:pt x="936498" y="1620774"/>
                  </a:lnTo>
                  <a:lnTo>
                    <a:pt x="968502" y="1646682"/>
                  </a:lnTo>
                  <a:lnTo>
                    <a:pt x="949452" y="1669542"/>
                  </a:lnTo>
                  <a:lnTo>
                    <a:pt x="958596" y="1708404"/>
                  </a:lnTo>
                  <a:lnTo>
                    <a:pt x="940308" y="1779270"/>
                  </a:lnTo>
                  <a:lnTo>
                    <a:pt x="858012" y="1754124"/>
                  </a:lnTo>
                  <a:lnTo>
                    <a:pt x="816864" y="1696212"/>
                  </a:lnTo>
                  <a:lnTo>
                    <a:pt x="782574" y="1689354"/>
                  </a:lnTo>
                  <a:lnTo>
                    <a:pt x="752856" y="1718310"/>
                  </a:lnTo>
                  <a:lnTo>
                    <a:pt x="699516" y="1716786"/>
                  </a:lnTo>
                  <a:lnTo>
                    <a:pt x="688086" y="1693926"/>
                  </a:lnTo>
                  <a:lnTo>
                    <a:pt x="712470" y="1700022"/>
                  </a:lnTo>
                  <a:lnTo>
                    <a:pt x="703326" y="1671828"/>
                  </a:lnTo>
                  <a:lnTo>
                    <a:pt x="653796" y="1656588"/>
                  </a:lnTo>
                  <a:lnTo>
                    <a:pt x="625602" y="1610106"/>
                  </a:lnTo>
                  <a:lnTo>
                    <a:pt x="530352" y="1581150"/>
                  </a:lnTo>
                  <a:lnTo>
                    <a:pt x="380238" y="1608582"/>
                  </a:lnTo>
                  <a:lnTo>
                    <a:pt x="328422" y="1668780"/>
                  </a:lnTo>
                  <a:lnTo>
                    <a:pt x="326136" y="1725168"/>
                  </a:lnTo>
                  <a:lnTo>
                    <a:pt x="210312" y="1671828"/>
                  </a:lnTo>
                  <a:lnTo>
                    <a:pt x="195834" y="1610106"/>
                  </a:lnTo>
                  <a:lnTo>
                    <a:pt x="126492" y="1540002"/>
                  </a:lnTo>
                  <a:lnTo>
                    <a:pt x="151638" y="1494282"/>
                  </a:lnTo>
                  <a:lnTo>
                    <a:pt x="133350" y="1453134"/>
                  </a:lnTo>
                  <a:lnTo>
                    <a:pt x="184404" y="1400556"/>
                  </a:lnTo>
                  <a:lnTo>
                    <a:pt x="176784" y="1275588"/>
                  </a:lnTo>
                  <a:lnTo>
                    <a:pt x="201168" y="1196340"/>
                  </a:lnTo>
                  <a:lnTo>
                    <a:pt x="95250" y="1084326"/>
                  </a:lnTo>
                  <a:lnTo>
                    <a:pt x="0" y="657606"/>
                  </a:lnTo>
                  <a:lnTo>
                    <a:pt x="197358" y="289560"/>
                  </a:lnTo>
                  <a:lnTo>
                    <a:pt x="245364" y="303276"/>
                  </a:lnTo>
                  <a:lnTo>
                    <a:pt x="297942" y="233934"/>
                  </a:lnTo>
                  <a:lnTo>
                    <a:pt x="330708" y="222504"/>
                  </a:lnTo>
                  <a:lnTo>
                    <a:pt x="323850" y="183642"/>
                  </a:lnTo>
                  <a:lnTo>
                    <a:pt x="381000" y="52578"/>
                  </a:lnTo>
                  <a:lnTo>
                    <a:pt x="464058" y="38862"/>
                  </a:lnTo>
                  <a:lnTo>
                    <a:pt x="489204" y="0"/>
                  </a:lnTo>
                  <a:lnTo>
                    <a:pt x="550926" y="30480"/>
                  </a:lnTo>
                  <a:lnTo>
                    <a:pt x="691134" y="39624"/>
                  </a:lnTo>
                  <a:lnTo>
                    <a:pt x="715518" y="24384"/>
                  </a:lnTo>
                  <a:lnTo>
                    <a:pt x="717042" y="41148"/>
                  </a:lnTo>
                  <a:lnTo>
                    <a:pt x="757428" y="38100"/>
                  </a:lnTo>
                  <a:lnTo>
                    <a:pt x="784860" y="99060"/>
                  </a:lnTo>
                  <a:lnTo>
                    <a:pt x="807720" y="90678"/>
                  </a:lnTo>
                  <a:lnTo>
                    <a:pt x="813816" y="121158"/>
                  </a:lnTo>
                  <a:lnTo>
                    <a:pt x="865632" y="144780"/>
                  </a:lnTo>
                  <a:lnTo>
                    <a:pt x="974598" y="259080"/>
                  </a:lnTo>
                  <a:lnTo>
                    <a:pt x="988314" y="323088"/>
                  </a:lnTo>
                  <a:lnTo>
                    <a:pt x="1078992" y="461010"/>
                  </a:lnTo>
                  <a:lnTo>
                    <a:pt x="1094232" y="538734"/>
                  </a:lnTo>
                  <a:lnTo>
                    <a:pt x="1159002" y="584454"/>
                  </a:lnTo>
                  <a:lnTo>
                    <a:pt x="1235202" y="705612"/>
                  </a:lnTo>
                  <a:close/>
                </a:path>
              </a:pathLst>
            </a:custGeom>
            <a:solidFill>
              <a:srgbClr val="3498DB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9E9A9FE-C6B2-5481-CB0E-335B085B6D3E}"/>
                </a:ext>
              </a:extLst>
            </p:cNvPr>
            <p:cNvSpPr/>
            <p:nvPr/>
          </p:nvSpPr>
          <p:spPr>
            <a:xfrm>
              <a:off x="6682740" y="2216657"/>
              <a:ext cx="888491" cy="1804416"/>
            </a:xfrm>
            <a:custGeom>
              <a:avLst/>
              <a:gdLst>
                <a:gd name="csX0" fmla="*/ 104394 w 888491"/>
                <a:gd name="csY0" fmla="*/ 0 h 1804416"/>
                <a:gd name="csX1" fmla="*/ 165354 w 888491"/>
                <a:gd name="csY1" fmla="*/ 31242 h 1804416"/>
                <a:gd name="csX2" fmla="*/ 176784 w 888491"/>
                <a:gd name="csY2" fmla="*/ 80010 h 1804416"/>
                <a:gd name="csX3" fmla="*/ 163068 w 888491"/>
                <a:gd name="csY3" fmla="*/ 118872 h 1804416"/>
                <a:gd name="csX4" fmla="*/ 190500 w 888491"/>
                <a:gd name="csY4" fmla="*/ 153162 h 1804416"/>
                <a:gd name="csX5" fmla="*/ 182118 w 888491"/>
                <a:gd name="csY5" fmla="*/ 203454 h 1804416"/>
                <a:gd name="csX6" fmla="*/ 247650 w 888491"/>
                <a:gd name="csY6" fmla="*/ 278892 h 1804416"/>
                <a:gd name="csX7" fmla="*/ 299466 w 888491"/>
                <a:gd name="csY7" fmla="*/ 418338 h 1804416"/>
                <a:gd name="csX8" fmla="*/ 384810 w 888491"/>
                <a:gd name="csY8" fmla="*/ 428244 h 1804416"/>
                <a:gd name="csX9" fmla="*/ 430530 w 888491"/>
                <a:gd name="csY9" fmla="*/ 470154 h 1804416"/>
                <a:gd name="csX10" fmla="*/ 498348 w 888491"/>
                <a:gd name="csY10" fmla="*/ 477012 h 1804416"/>
                <a:gd name="csX11" fmla="*/ 573024 w 888491"/>
                <a:gd name="csY11" fmla="*/ 525780 h 1804416"/>
                <a:gd name="csX12" fmla="*/ 731520 w 888491"/>
                <a:gd name="csY12" fmla="*/ 533400 h 1804416"/>
                <a:gd name="csX13" fmla="*/ 803910 w 888491"/>
                <a:gd name="csY13" fmla="*/ 589788 h 1804416"/>
                <a:gd name="csX14" fmla="*/ 827532 w 888491"/>
                <a:gd name="csY14" fmla="*/ 589788 h 1804416"/>
                <a:gd name="csX15" fmla="*/ 825246 w 888491"/>
                <a:gd name="csY15" fmla="*/ 567690 h 1804416"/>
                <a:gd name="csX16" fmla="*/ 850392 w 888491"/>
                <a:gd name="csY16" fmla="*/ 552450 h 1804416"/>
                <a:gd name="csX17" fmla="*/ 888492 w 888491"/>
                <a:gd name="csY17" fmla="*/ 549402 h 1804416"/>
                <a:gd name="csX18" fmla="*/ 883920 w 888491"/>
                <a:gd name="csY18" fmla="*/ 630936 h 1804416"/>
                <a:gd name="csX19" fmla="*/ 800862 w 888491"/>
                <a:gd name="csY19" fmla="*/ 814578 h 1804416"/>
                <a:gd name="csX20" fmla="*/ 749046 w 888491"/>
                <a:gd name="csY20" fmla="*/ 1037844 h 1804416"/>
                <a:gd name="csX21" fmla="*/ 733806 w 888491"/>
                <a:gd name="csY21" fmla="*/ 1274826 h 1804416"/>
                <a:gd name="csX22" fmla="*/ 704088 w 888491"/>
                <a:gd name="csY22" fmla="*/ 1281684 h 1804416"/>
                <a:gd name="csX23" fmla="*/ 723900 w 888491"/>
                <a:gd name="csY23" fmla="*/ 1287780 h 1804416"/>
                <a:gd name="csX24" fmla="*/ 724662 w 888491"/>
                <a:gd name="csY24" fmla="*/ 1326642 h 1804416"/>
                <a:gd name="csX25" fmla="*/ 731520 w 888491"/>
                <a:gd name="csY25" fmla="*/ 1285494 h 1804416"/>
                <a:gd name="csX26" fmla="*/ 735330 w 888491"/>
                <a:gd name="csY26" fmla="*/ 1296924 h 1804416"/>
                <a:gd name="csX27" fmla="*/ 736854 w 888491"/>
                <a:gd name="csY27" fmla="*/ 1552956 h 1804416"/>
                <a:gd name="csX28" fmla="*/ 693420 w 888491"/>
                <a:gd name="csY28" fmla="*/ 1674876 h 1804416"/>
                <a:gd name="csX29" fmla="*/ 710946 w 888491"/>
                <a:gd name="csY29" fmla="*/ 1654302 h 1804416"/>
                <a:gd name="csX30" fmla="*/ 731520 w 888491"/>
                <a:gd name="csY30" fmla="*/ 1786128 h 1804416"/>
                <a:gd name="csX31" fmla="*/ 706374 w 888491"/>
                <a:gd name="csY31" fmla="*/ 1804416 h 1804416"/>
                <a:gd name="csX32" fmla="*/ 691896 w 888491"/>
                <a:gd name="csY32" fmla="*/ 1771650 h 1804416"/>
                <a:gd name="csX33" fmla="*/ 633984 w 888491"/>
                <a:gd name="csY33" fmla="*/ 1755648 h 1804416"/>
                <a:gd name="csX34" fmla="*/ 600456 w 888491"/>
                <a:gd name="csY34" fmla="*/ 1720596 h 1804416"/>
                <a:gd name="csX35" fmla="*/ 572262 w 888491"/>
                <a:gd name="csY35" fmla="*/ 1725930 h 1804416"/>
                <a:gd name="csX36" fmla="*/ 566928 w 888491"/>
                <a:gd name="csY36" fmla="*/ 1748028 h 1804416"/>
                <a:gd name="csX37" fmla="*/ 471678 w 888491"/>
                <a:gd name="csY37" fmla="*/ 1744218 h 1804416"/>
                <a:gd name="csX38" fmla="*/ 405384 w 888491"/>
                <a:gd name="csY38" fmla="*/ 1765554 h 1804416"/>
                <a:gd name="csX39" fmla="*/ 288798 w 888491"/>
                <a:gd name="csY39" fmla="*/ 1741932 h 1804416"/>
                <a:gd name="csX40" fmla="*/ 233934 w 888491"/>
                <a:gd name="csY40" fmla="*/ 1661160 h 1804416"/>
                <a:gd name="csX41" fmla="*/ 217932 w 888491"/>
                <a:gd name="csY41" fmla="*/ 1677162 h 1804416"/>
                <a:gd name="csX42" fmla="*/ 181356 w 888491"/>
                <a:gd name="csY42" fmla="*/ 1646682 h 1804416"/>
                <a:gd name="csX43" fmla="*/ 185166 w 888491"/>
                <a:gd name="csY43" fmla="*/ 1684020 h 1804416"/>
                <a:gd name="csX44" fmla="*/ 41148 w 888491"/>
                <a:gd name="csY44" fmla="*/ 1630680 h 1804416"/>
                <a:gd name="csX45" fmla="*/ 28956 w 888491"/>
                <a:gd name="csY45" fmla="*/ 1598676 h 1804416"/>
                <a:gd name="csX46" fmla="*/ 68580 w 888491"/>
                <a:gd name="csY46" fmla="*/ 1563624 h 1804416"/>
                <a:gd name="csX47" fmla="*/ 37338 w 888491"/>
                <a:gd name="csY47" fmla="*/ 1503426 h 1804416"/>
                <a:gd name="csX48" fmla="*/ 12192 w 888491"/>
                <a:gd name="csY48" fmla="*/ 1518666 h 1804416"/>
                <a:gd name="csX49" fmla="*/ 21336 w 888491"/>
                <a:gd name="csY49" fmla="*/ 1478280 h 1804416"/>
                <a:gd name="csX50" fmla="*/ 22098 w 888491"/>
                <a:gd name="csY50" fmla="*/ 1454658 h 1804416"/>
                <a:gd name="csX51" fmla="*/ 0 w 888491"/>
                <a:gd name="csY51" fmla="*/ 1440180 h 1804416"/>
                <a:gd name="csX52" fmla="*/ 25146 w 888491"/>
                <a:gd name="csY52" fmla="*/ 1420368 h 1804416"/>
                <a:gd name="csX53" fmla="*/ 67056 w 888491"/>
                <a:gd name="csY53" fmla="*/ 1433322 h 1804416"/>
                <a:gd name="csX54" fmla="*/ 53340 w 888491"/>
                <a:gd name="csY54" fmla="*/ 1379220 h 1804416"/>
                <a:gd name="csX55" fmla="*/ 86106 w 888491"/>
                <a:gd name="csY55" fmla="*/ 1311402 h 1804416"/>
                <a:gd name="csX56" fmla="*/ 159258 w 888491"/>
                <a:gd name="csY56" fmla="*/ 1301496 h 1804416"/>
                <a:gd name="csX57" fmla="*/ 204216 w 888491"/>
                <a:gd name="csY57" fmla="*/ 1258824 h 1804416"/>
                <a:gd name="csX58" fmla="*/ 154686 w 888491"/>
                <a:gd name="csY58" fmla="*/ 1193292 h 1804416"/>
                <a:gd name="csX59" fmla="*/ 153162 w 888491"/>
                <a:gd name="csY59" fmla="*/ 1053084 h 1804416"/>
                <a:gd name="csX60" fmla="*/ 121920 w 888491"/>
                <a:gd name="csY60" fmla="*/ 1066800 h 1804416"/>
                <a:gd name="csX61" fmla="*/ 112776 w 888491"/>
                <a:gd name="csY61" fmla="*/ 1034796 h 1804416"/>
                <a:gd name="csX62" fmla="*/ 246126 w 888491"/>
                <a:gd name="csY62" fmla="*/ 946404 h 1804416"/>
                <a:gd name="csX63" fmla="*/ 286512 w 888491"/>
                <a:gd name="csY63" fmla="*/ 962406 h 1804416"/>
                <a:gd name="csX64" fmla="*/ 277368 w 888491"/>
                <a:gd name="csY64" fmla="*/ 886206 h 1804416"/>
                <a:gd name="csX65" fmla="*/ 290322 w 888491"/>
                <a:gd name="csY65" fmla="*/ 870204 h 1804416"/>
                <a:gd name="csX66" fmla="*/ 323850 w 888491"/>
                <a:gd name="csY66" fmla="*/ 847344 h 1804416"/>
                <a:gd name="csX67" fmla="*/ 368046 w 888491"/>
                <a:gd name="csY67" fmla="*/ 857250 h 1804416"/>
                <a:gd name="csX68" fmla="*/ 499110 w 888491"/>
                <a:gd name="csY68" fmla="*/ 741426 h 1804416"/>
                <a:gd name="csX69" fmla="*/ 464058 w 888491"/>
                <a:gd name="csY69" fmla="*/ 716280 h 1804416"/>
                <a:gd name="csX70" fmla="*/ 457962 w 888491"/>
                <a:gd name="csY70" fmla="*/ 551688 h 1804416"/>
                <a:gd name="csX71" fmla="*/ 378714 w 888491"/>
                <a:gd name="csY71" fmla="*/ 532638 h 1804416"/>
                <a:gd name="csX72" fmla="*/ 361188 w 888491"/>
                <a:gd name="csY72" fmla="*/ 562356 h 1804416"/>
                <a:gd name="csX73" fmla="*/ 315468 w 888491"/>
                <a:gd name="csY73" fmla="*/ 520446 h 1804416"/>
                <a:gd name="csX74" fmla="*/ 287274 w 888491"/>
                <a:gd name="csY74" fmla="*/ 535686 h 1804416"/>
                <a:gd name="csX75" fmla="*/ 271272 w 888491"/>
                <a:gd name="csY75" fmla="*/ 458724 h 1804416"/>
                <a:gd name="csX76" fmla="*/ 198882 w 888491"/>
                <a:gd name="csY76" fmla="*/ 422910 h 1804416"/>
                <a:gd name="csX77" fmla="*/ 205740 w 888491"/>
                <a:gd name="csY77" fmla="*/ 356616 h 1804416"/>
                <a:gd name="csX78" fmla="*/ 127254 w 888491"/>
                <a:gd name="csY78" fmla="*/ 329184 h 1804416"/>
                <a:gd name="csX79" fmla="*/ 153162 w 888491"/>
                <a:gd name="csY79" fmla="*/ 278130 h 1804416"/>
                <a:gd name="csX80" fmla="*/ 102108 w 888491"/>
                <a:gd name="csY80" fmla="*/ 246888 h 1804416"/>
                <a:gd name="csX81" fmla="*/ 117348 w 888491"/>
                <a:gd name="csY81" fmla="*/ 172212 h 1804416"/>
                <a:gd name="csX82" fmla="*/ 92202 w 888491"/>
                <a:gd name="csY82" fmla="*/ 73914 h 1804416"/>
                <a:gd name="csX83" fmla="*/ 44196 w 888491"/>
                <a:gd name="csY83" fmla="*/ 46482 h 1804416"/>
                <a:gd name="csX84" fmla="*/ 104394 w 888491"/>
                <a:gd name="csY84" fmla="*/ 0 h 18044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</a:cxnLst>
              <a:rect l="l" t="t" r="r" b="b"/>
              <a:pathLst>
                <a:path w="888491" h="1804416">
                  <a:moveTo>
                    <a:pt x="104394" y="0"/>
                  </a:moveTo>
                  <a:lnTo>
                    <a:pt x="165354" y="31242"/>
                  </a:lnTo>
                  <a:lnTo>
                    <a:pt x="176784" y="80010"/>
                  </a:lnTo>
                  <a:lnTo>
                    <a:pt x="163068" y="118872"/>
                  </a:lnTo>
                  <a:lnTo>
                    <a:pt x="190500" y="153162"/>
                  </a:lnTo>
                  <a:lnTo>
                    <a:pt x="182118" y="203454"/>
                  </a:lnTo>
                  <a:lnTo>
                    <a:pt x="247650" y="278892"/>
                  </a:lnTo>
                  <a:lnTo>
                    <a:pt x="299466" y="418338"/>
                  </a:lnTo>
                  <a:lnTo>
                    <a:pt x="384810" y="428244"/>
                  </a:lnTo>
                  <a:lnTo>
                    <a:pt x="430530" y="470154"/>
                  </a:lnTo>
                  <a:lnTo>
                    <a:pt x="498348" y="477012"/>
                  </a:lnTo>
                  <a:lnTo>
                    <a:pt x="573024" y="525780"/>
                  </a:lnTo>
                  <a:lnTo>
                    <a:pt x="731520" y="533400"/>
                  </a:lnTo>
                  <a:lnTo>
                    <a:pt x="803910" y="589788"/>
                  </a:lnTo>
                  <a:lnTo>
                    <a:pt x="827532" y="589788"/>
                  </a:lnTo>
                  <a:lnTo>
                    <a:pt x="825246" y="567690"/>
                  </a:lnTo>
                  <a:lnTo>
                    <a:pt x="850392" y="552450"/>
                  </a:lnTo>
                  <a:lnTo>
                    <a:pt x="888492" y="549402"/>
                  </a:lnTo>
                  <a:lnTo>
                    <a:pt x="883920" y="630936"/>
                  </a:lnTo>
                  <a:lnTo>
                    <a:pt x="800862" y="814578"/>
                  </a:lnTo>
                  <a:lnTo>
                    <a:pt x="749046" y="1037844"/>
                  </a:lnTo>
                  <a:lnTo>
                    <a:pt x="733806" y="1274826"/>
                  </a:lnTo>
                  <a:lnTo>
                    <a:pt x="704088" y="1281684"/>
                  </a:lnTo>
                  <a:lnTo>
                    <a:pt x="723900" y="1287780"/>
                  </a:lnTo>
                  <a:lnTo>
                    <a:pt x="724662" y="1326642"/>
                  </a:lnTo>
                  <a:lnTo>
                    <a:pt x="731520" y="1285494"/>
                  </a:lnTo>
                  <a:lnTo>
                    <a:pt x="735330" y="1296924"/>
                  </a:lnTo>
                  <a:lnTo>
                    <a:pt x="736854" y="1552956"/>
                  </a:lnTo>
                  <a:lnTo>
                    <a:pt x="693420" y="1674876"/>
                  </a:lnTo>
                  <a:lnTo>
                    <a:pt x="710946" y="1654302"/>
                  </a:lnTo>
                  <a:lnTo>
                    <a:pt x="731520" y="1786128"/>
                  </a:lnTo>
                  <a:lnTo>
                    <a:pt x="706374" y="1804416"/>
                  </a:lnTo>
                  <a:lnTo>
                    <a:pt x="691896" y="1771650"/>
                  </a:lnTo>
                  <a:lnTo>
                    <a:pt x="633984" y="1755648"/>
                  </a:lnTo>
                  <a:lnTo>
                    <a:pt x="600456" y="1720596"/>
                  </a:lnTo>
                  <a:lnTo>
                    <a:pt x="572262" y="1725930"/>
                  </a:lnTo>
                  <a:lnTo>
                    <a:pt x="566928" y="1748028"/>
                  </a:lnTo>
                  <a:lnTo>
                    <a:pt x="471678" y="1744218"/>
                  </a:lnTo>
                  <a:lnTo>
                    <a:pt x="405384" y="1765554"/>
                  </a:lnTo>
                  <a:lnTo>
                    <a:pt x="288798" y="1741932"/>
                  </a:lnTo>
                  <a:lnTo>
                    <a:pt x="233934" y="1661160"/>
                  </a:lnTo>
                  <a:lnTo>
                    <a:pt x="217932" y="1677162"/>
                  </a:lnTo>
                  <a:lnTo>
                    <a:pt x="181356" y="1646682"/>
                  </a:lnTo>
                  <a:lnTo>
                    <a:pt x="185166" y="1684020"/>
                  </a:lnTo>
                  <a:lnTo>
                    <a:pt x="41148" y="1630680"/>
                  </a:lnTo>
                  <a:lnTo>
                    <a:pt x="28956" y="1598676"/>
                  </a:lnTo>
                  <a:lnTo>
                    <a:pt x="68580" y="1563624"/>
                  </a:lnTo>
                  <a:lnTo>
                    <a:pt x="37338" y="1503426"/>
                  </a:lnTo>
                  <a:lnTo>
                    <a:pt x="12192" y="1518666"/>
                  </a:lnTo>
                  <a:lnTo>
                    <a:pt x="21336" y="1478280"/>
                  </a:lnTo>
                  <a:lnTo>
                    <a:pt x="22098" y="1454658"/>
                  </a:lnTo>
                  <a:lnTo>
                    <a:pt x="0" y="1440180"/>
                  </a:lnTo>
                  <a:lnTo>
                    <a:pt x="25146" y="1420368"/>
                  </a:lnTo>
                  <a:lnTo>
                    <a:pt x="67056" y="1433322"/>
                  </a:lnTo>
                  <a:lnTo>
                    <a:pt x="53340" y="1379220"/>
                  </a:lnTo>
                  <a:lnTo>
                    <a:pt x="86106" y="1311402"/>
                  </a:lnTo>
                  <a:lnTo>
                    <a:pt x="159258" y="1301496"/>
                  </a:lnTo>
                  <a:lnTo>
                    <a:pt x="204216" y="1258824"/>
                  </a:lnTo>
                  <a:lnTo>
                    <a:pt x="154686" y="1193292"/>
                  </a:lnTo>
                  <a:lnTo>
                    <a:pt x="153162" y="1053084"/>
                  </a:lnTo>
                  <a:lnTo>
                    <a:pt x="121920" y="1066800"/>
                  </a:lnTo>
                  <a:lnTo>
                    <a:pt x="112776" y="1034796"/>
                  </a:lnTo>
                  <a:lnTo>
                    <a:pt x="246126" y="946404"/>
                  </a:lnTo>
                  <a:lnTo>
                    <a:pt x="286512" y="962406"/>
                  </a:lnTo>
                  <a:lnTo>
                    <a:pt x="277368" y="886206"/>
                  </a:lnTo>
                  <a:lnTo>
                    <a:pt x="290322" y="870204"/>
                  </a:lnTo>
                  <a:lnTo>
                    <a:pt x="323850" y="847344"/>
                  </a:lnTo>
                  <a:lnTo>
                    <a:pt x="368046" y="857250"/>
                  </a:lnTo>
                  <a:lnTo>
                    <a:pt x="499110" y="741426"/>
                  </a:lnTo>
                  <a:lnTo>
                    <a:pt x="464058" y="716280"/>
                  </a:lnTo>
                  <a:lnTo>
                    <a:pt x="457962" y="551688"/>
                  </a:lnTo>
                  <a:lnTo>
                    <a:pt x="378714" y="532638"/>
                  </a:lnTo>
                  <a:lnTo>
                    <a:pt x="361188" y="562356"/>
                  </a:lnTo>
                  <a:lnTo>
                    <a:pt x="315468" y="520446"/>
                  </a:lnTo>
                  <a:lnTo>
                    <a:pt x="287274" y="535686"/>
                  </a:lnTo>
                  <a:lnTo>
                    <a:pt x="271272" y="458724"/>
                  </a:lnTo>
                  <a:lnTo>
                    <a:pt x="198882" y="422910"/>
                  </a:lnTo>
                  <a:lnTo>
                    <a:pt x="205740" y="356616"/>
                  </a:lnTo>
                  <a:lnTo>
                    <a:pt x="127254" y="329184"/>
                  </a:lnTo>
                  <a:lnTo>
                    <a:pt x="153162" y="278130"/>
                  </a:lnTo>
                  <a:lnTo>
                    <a:pt x="102108" y="246888"/>
                  </a:lnTo>
                  <a:lnTo>
                    <a:pt x="117348" y="172212"/>
                  </a:lnTo>
                  <a:lnTo>
                    <a:pt x="92202" y="73914"/>
                  </a:lnTo>
                  <a:lnTo>
                    <a:pt x="44196" y="46482"/>
                  </a:lnTo>
                  <a:lnTo>
                    <a:pt x="104394" y="0"/>
                  </a:lnTo>
                  <a:close/>
                </a:path>
              </a:pathLst>
            </a:custGeom>
            <a:solidFill>
              <a:srgbClr val="78909C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B7A089-BB51-EAB5-6FF8-26494F2655EB}"/>
                </a:ext>
              </a:extLst>
            </p:cNvPr>
            <p:cNvSpPr/>
            <p:nvPr/>
          </p:nvSpPr>
          <p:spPr>
            <a:xfrm>
              <a:off x="6342125" y="2177795"/>
              <a:ext cx="839724" cy="1535430"/>
            </a:xfrm>
            <a:custGeom>
              <a:avLst/>
              <a:gdLst>
                <a:gd name="csX0" fmla="*/ 416052 w 839724"/>
                <a:gd name="csY0" fmla="*/ 5334 h 1535430"/>
                <a:gd name="csX1" fmla="*/ 445008 w 839724"/>
                <a:gd name="csY1" fmla="*/ 38862 h 1535430"/>
                <a:gd name="csX2" fmla="*/ 384810 w 839724"/>
                <a:gd name="csY2" fmla="*/ 85344 h 1535430"/>
                <a:gd name="csX3" fmla="*/ 432816 w 839724"/>
                <a:gd name="csY3" fmla="*/ 112776 h 1535430"/>
                <a:gd name="csX4" fmla="*/ 457962 w 839724"/>
                <a:gd name="csY4" fmla="*/ 211074 h 1535430"/>
                <a:gd name="csX5" fmla="*/ 442722 w 839724"/>
                <a:gd name="csY5" fmla="*/ 285750 h 1535430"/>
                <a:gd name="csX6" fmla="*/ 493776 w 839724"/>
                <a:gd name="csY6" fmla="*/ 316992 h 1535430"/>
                <a:gd name="csX7" fmla="*/ 467868 w 839724"/>
                <a:gd name="csY7" fmla="*/ 368046 h 1535430"/>
                <a:gd name="csX8" fmla="*/ 546354 w 839724"/>
                <a:gd name="csY8" fmla="*/ 395478 h 1535430"/>
                <a:gd name="csX9" fmla="*/ 539496 w 839724"/>
                <a:gd name="csY9" fmla="*/ 461772 h 1535430"/>
                <a:gd name="csX10" fmla="*/ 611886 w 839724"/>
                <a:gd name="csY10" fmla="*/ 497586 h 1535430"/>
                <a:gd name="csX11" fmla="*/ 627888 w 839724"/>
                <a:gd name="csY11" fmla="*/ 574548 h 1535430"/>
                <a:gd name="csX12" fmla="*/ 656082 w 839724"/>
                <a:gd name="csY12" fmla="*/ 559308 h 1535430"/>
                <a:gd name="csX13" fmla="*/ 701802 w 839724"/>
                <a:gd name="csY13" fmla="*/ 601218 h 1535430"/>
                <a:gd name="csX14" fmla="*/ 719328 w 839724"/>
                <a:gd name="csY14" fmla="*/ 571500 h 1535430"/>
                <a:gd name="csX15" fmla="*/ 798576 w 839724"/>
                <a:gd name="csY15" fmla="*/ 590550 h 1535430"/>
                <a:gd name="csX16" fmla="*/ 804672 w 839724"/>
                <a:gd name="csY16" fmla="*/ 755142 h 1535430"/>
                <a:gd name="csX17" fmla="*/ 839724 w 839724"/>
                <a:gd name="csY17" fmla="*/ 780288 h 1535430"/>
                <a:gd name="csX18" fmla="*/ 708660 w 839724"/>
                <a:gd name="csY18" fmla="*/ 896112 h 1535430"/>
                <a:gd name="csX19" fmla="*/ 664464 w 839724"/>
                <a:gd name="csY19" fmla="*/ 886206 h 1535430"/>
                <a:gd name="csX20" fmla="*/ 630936 w 839724"/>
                <a:gd name="csY20" fmla="*/ 909066 h 1535430"/>
                <a:gd name="csX21" fmla="*/ 617982 w 839724"/>
                <a:gd name="csY21" fmla="*/ 925068 h 1535430"/>
                <a:gd name="csX22" fmla="*/ 627126 w 839724"/>
                <a:gd name="csY22" fmla="*/ 1001268 h 1535430"/>
                <a:gd name="csX23" fmla="*/ 586740 w 839724"/>
                <a:gd name="csY23" fmla="*/ 985266 h 1535430"/>
                <a:gd name="csX24" fmla="*/ 453390 w 839724"/>
                <a:gd name="csY24" fmla="*/ 1073658 h 1535430"/>
                <a:gd name="csX25" fmla="*/ 462534 w 839724"/>
                <a:gd name="csY25" fmla="*/ 1105662 h 1535430"/>
                <a:gd name="csX26" fmla="*/ 493776 w 839724"/>
                <a:gd name="csY26" fmla="*/ 1091946 h 1535430"/>
                <a:gd name="csX27" fmla="*/ 495300 w 839724"/>
                <a:gd name="csY27" fmla="*/ 1232154 h 1535430"/>
                <a:gd name="csX28" fmla="*/ 544830 w 839724"/>
                <a:gd name="csY28" fmla="*/ 1297686 h 1535430"/>
                <a:gd name="csX29" fmla="*/ 499872 w 839724"/>
                <a:gd name="csY29" fmla="*/ 1340358 h 1535430"/>
                <a:gd name="csX30" fmla="*/ 426720 w 839724"/>
                <a:gd name="csY30" fmla="*/ 1350264 h 1535430"/>
                <a:gd name="csX31" fmla="*/ 393954 w 839724"/>
                <a:gd name="csY31" fmla="*/ 1418082 h 1535430"/>
                <a:gd name="csX32" fmla="*/ 407670 w 839724"/>
                <a:gd name="csY32" fmla="*/ 1472184 h 1535430"/>
                <a:gd name="csX33" fmla="*/ 365760 w 839724"/>
                <a:gd name="csY33" fmla="*/ 1459230 h 1535430"/>
                <a:gd name="csX34" fmla="*/ 340614 w 839724"/>
                <a:gd name="csY34" fmla="*/ 1479042 h 1535430"/>
                <a:gd name="csX35" fmla="*/ 362712 w 839724"/>
                <a:gd name="csY35" fmla="*/ 1493520 h 1535430"/>
                <a:gd name="csX36" fmla="*/ 361950 w 839724"/>
                <a:gd name="csY36" fmla="*/ 1517142 h 1535430"/>
                <a:gd name="csX37" fmla="*/ 278892 w 839724"/>
                <a:gd name="csY37" fmla="*/ 1514094 h 1535430"/>
                <a:gd name="csX38" fmla="*/ 275082 w 839724"/>
                <a:gd name="csY38" fmla="*/ 1535430 h 1535430"/>
                <a:gd name="csX39" fmla="*/ 244602 w 839724"/>
                <a:gd name="csY39" fmla="*/ 1523238 h 1535430"/>
                <a:gd name="csX40" fmla="*/ 230124 w 839724"/>
                <a:gd name="csY40" fmla="*/ 1336548 h 1535430"/>
                <a:gd name="csX41" fmla="*/ 193548 w 839724"/>
                <a:gd name="csY41" fmla="*/ 1274826 h 1535430"/>
                <a:gd name="csX42" fmla="*/ 185928 w 839724"/>
                <a:gd name="csY42" fmla="*/ 1162812 h 1535430"/>
                <a:gd name="csX43" fmla="*/ 121158 w 839724"/>
                <a:gd name="csY43" fmla="*/ 1078992 h 1535430"/>
                <a:gd name="csX44" fmla="*/ 139446 w 839724"/>
                <a:gd name="csY44" fmla="*/ 1008126 h 1535430"/>
                <a:gd name="csX45" fmla="*/ 130302 w 839724"/>
                <a:gd name="csY45" fmla="*/ 969264 h 1535430"/>
                <a:gd name="csX46" fmla="*/ 149352 w 839724"/>
                <a:gd name="csY46" fmla="*/ 946404 h 1535430"/>
                <a:gd name="csX47" fmla="*/ 117348 w 839724"/>
                <a:gd name="csY47" fmla="*/ 920496 h 1535430"/>
                <a:gd name="csX48" fmla="*/ 129540 w 839724"/>
                <a:gd name="csY48" fmla="*/ 893064 h 1535430"/>
                <a:gd name="csX49" fmla="*/ 189738 w 839724"/>
                <a:gd name="csY49" fmla="*/ 856488 h 1535430"/>
                <a:gd name="csX50" fmla="*/ 287274 w 839724"/>
                <a:gd name="csY50" fmla="*/ 864870 h 1535430"/>
                <a:gd name="csX51" fmla="*/ 310134 w 839724"/>
                <a:gd name="csY51" fmla="*/ 839724 h 1535430"/>
                <a:gd name="csX52" fmla="*/ 278130 w 839724"/>
                <a:gd name="csY52" fmla="*/ 817626 h 1535430"/>
                <a:gd name="csX53" fmla="*/ 227838 w 839724"/>
                <a:gd name="csY53" fmla="*/ 818388 h 1535430"/>
                <a:gd name="csX54" fmla="*/ 158496 w 839724"/>
                <a:gd name="csY54" fmla="*/ 765048 h 1535430"/>
                <a:gd name="csX55" fmla="*/ 196596 w 839724"/>
                <a:gd name="csY55" fmla="*/ 767334 h 1535430"/>
                <a:gd name="csX56" fmla="*/ 195072 w 839724"/>
                <a:gd name="csY56" fmla="*/ 754380 h 1535430"/>
                <a:gd name="csX57" fmla="*/ 131826 w 839724"/>
                <a:gd name="csY57" fmla="*/ 707898 h 1535430"/>
                <a:gd name="csX58" fmla="*/ 111252 w 839724"/>
                <a:gd name="csY58" fmla="*/ 614934 h 1535430"/>
                <a:gd name="csX59" fmla="*/ 0 w 839724"/>
                <a:gd name="csY59" fmla="*/ 477012 h 1535430"/>
                <a:gd name="csX60" fmla="*/ 137922 w 839724"/>
                <a:gd name="csY60" fmla="*/ 355854 h 1535430"/>
                <a:gd name="csX61" fmla="*/ 150876 w 839724"/>
                <a:gd name="csY61" fmla="*/ 393954 h 1535430"/>
                <a:gd name="csX62" fmla="*/ 180594 w 839724"/>
                <a:gd name="csY62" fmla="*/ 361188 h 1535430"/>
                <a:gd name="csX63" fmla="*/ 195072 w 839724"/>
                <a:gd name="csY63" fmla="*/ 248412 h 1535430"/>
                <a:gd name="csX64" fmla="*/ 163068 w 839724"/>
                <a:gd name="csY64" fmla="*/ 233172 h 1535430"/>
                <a:gd name="csX65" fmla="*/ 136398 w 839724"/>
                <a:gd name="csY65" fmla="*/ 262128 h 1535430"/>
                <a:gd name="csX66" fmla="*/ 118110 w 839724"/>
                <a:gd name="csY66" fmla="*/ 200406 h 1535430"/>
                <a:gd name="csX67" fmla="*/ 173736 w 839724"/>
                <a:gd name="csY67" fmla="*/ 156972 h 1535430"/>
                <a:gd name="csX68" fmla="*/ 224790 w 839724"/>
                <a:gd name="csY68" fmla="*/ 147828 h 1535430"/>
                <a:gd name="csX69" fmla="*/ 252222 w 839724"/>
                <a:gd name="csY69" fmla="*/ 40386 h 1535430"/>
                <a:gd name="csX70" fmla="*/ 304800 w 839724"/>
                <a:gd name="csY70" fmla="*/ 0 h 1535430"/>
                <a:gd name="csX71" fmla="*/ 366522 w 839724"/>
                <a:gd name="csY71" fmla="*/ 51054 h 1535430"/>
                <a:gd name="csX72" fmla="*/ 416052 w 839724"/>
                <a:gd name="csY72" fmla="*/ 5334 h 15354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</a:cxnLst>
              <a:rect l="l" t="t" r="r" b="b"/>
              <a:pathLst>
                <a:path w="839724" h="1535430">
                  <a:moveTo>
                    <a:pt x="416052" y="5334"/>
                  </a:moveTo>
                  <a:lnTo>
                    <a:pt x="445008" y="38862"/>
                  </a:lnTo>
                  <a:lnTo>
                    <a:pt x="384810" y="85344"/>
                  </a:lnTo>
                  <a:lnTo>
                    <a:pt x="432816" y="112776"/>
                  </a:lnTo>
                  <a:lnTo>
                    <a:pt x="457962" y="211074"/>
                  </a:lnTo>
                  <a:lnTo>
                    <a:pt x="442722" y="285750"/>
                  </a:lnTo>
                  <a:lnTo>
                    <a:pt x="493776" y="316992"/>
                  </a:lnTo>
                  <a:lnTo>
                    <a:pt x="467868" y="368046"/>
                  </a:lnTo>
                  <a:lnTo>
                    <a:pt x="546354" y="395478"/>
                  </a:lnTo>
                  <a:lnTo>
                    <a:pt x="539496" y="461772"/>
                  </a:lnTo>
                  <a:lnTo>
                    <a:pt x="611886" y="497586"/>
                  </a:lnTo>
                  <a:lnTo>
                    <a:pt x="627888" y="574548"/>
                  </a:lnTo>
                  <a:lnTo>
                    <a:pt x="656082" y="559308"/>
                  </a:lnTo>
                  <a:lnTo>
                    <a:pt x="701802" y="601218"/>
                  </a:lnTo>
                  <a:lnTo>
                    <a:pt x="719328" y="571500"/>
                  </a:lnTo>
                  <a:lnTo>
                    <a:pt x="798576" y="590550"/>
                  </a:lnTo>
                  <a:lnTo>
                    <a:pt x="804672" y="755142"/>
                  </a:lnTo>
                  <a:lnTo>
                    <a:pt x="839724" y="780288"/>
                  </a:lnTo>
                  <a:lnTo>
                    <a:pt x="708660" y="896112"/>
                  </a:lnTo>
                  <a:lnTo>
                    <a:pt x="664464" y="886206"/>
                  </a:lnTo>
                  <a:lnTo>
                    <a:pt x="630936" y="909066"/>
                  </a:lnTo>
                  <a:lnTo>
                    <a:pt x="617982" y="925068"/>
                  </a:lnTo>
                  <a:lnTo>
                    <a:pt x="627126" y="1001268"/>
                  </a:lnTo>
                  <a:lnTo>
                    <a:pt x="586740" y="985266"/>
                  </a:lnTo>
                  <a:lnTo>
                    <a:pt x="453390" y="1073658"/>
                  </a:lnTo>
                  <a:lnTo>
                    <a:pt x="462534" y="1105662"/>
                  </a:lnTo>
                  <a:lnTo>
                    <a:pt x="493776" y="1091946"/>
                  </a:lnTo>
                  <a:lnTo>
                    <a:pt x="495300" y="1232154"/>
                  </a:lnTo>
                  <a:lnTo>
                    <a:pt x="544830" y="1297686"/>
                  </a:lnTo>
                  <a:lnTo>
                    <a:pt x="499872" y="1340358"/>
                  </a:lnTo>
                  <a:lnTo>
                    <a:pt x="426720" y="1350264"/>
                  </a:lnTo>
                  <a:lnTo>
                    <a:pt x="393954" y="1418082"/>
                  </a:lnTo>
                  <a:lnTo>
                    <a:pt x="407670" y="1472184"/>
                  </a:lnTo>
                  <a:lnTo>
                    <a:pt x="365760" y="1459230"/>
                  </a:lnTo>
                  <a:lnTo>
                    <a:pt x="340614" y="1479042"/>
                  </a:lnTo>
                  <a:lnTo>
                    <a:pt x="362712" y="1493520"/>
                  </a:lnTo>
                  <a:lnTo>
                    <a:pt x="361950" y="1517142"/>
                  </a:lnTo>
                  <a:lnTo>
                    <a:pt x="278892" y="1514094"/>
                  </a:lnTo>
                  <a:lnTo>
                    <a:pt x="275082" y="1535430"/>
                  </a:lnTo>
                  <a:lnTo>
                    <a:pt x="244602" y="1523238"/>
                  </a:lnTo>
                  <a:lnTo>
                    <a:pt x="230124" y="1336548"/>
                  </a:lnTo>
                  <a:lnTo>
                    <a:pt x="193548" y="1274826"/>
                  </a:lnTo>
                  <a:lnTo>
                    <a:pt x="185928" y="1162812"/>
                  </a:lnTo>
                  <a:lnTo>
                    <a:pt x="121158" y="1078992"/>
                  </a:lnTo>
                  <a:lnTo>
                    <a:pt x="139446" y="1008126"/>
                  </a:lnTo>
                  <a:lnTo>
                    <a:pt x="130302" y="969264"/>
                  </a:lnTo>
                  <a:lnTo>
                    <a:pt x="149352" y="946404"/>
                  </a:lnTo>
                  <a:lnTo>
                    <a:pt x="117348" y="920496"/>
                  </a:lnTo>
                  <a:lnTo>
                    <a:pt x="129540" y="893064"/>
                  </a:lnTo>
                  <a:lnTo>
                    <a:pt x="189738" y="856488"/>
                  </a:lnTo>
                  <a:lnTo>
                    <a:pt x="287274" y="864870"/>
                  </a:lnTo>
                  <a:lnTo>
                    <a:pt x="310134" y="839724"/>
                  </a:lnTo>
                  <a:lnTo>
                    <a:pt x="278130" y="817626"/>
                  </a:lnTo>
                  <a:lnTo>
                    <a:pt x="227838" y="818388"/>
                  </a:lnTo>
                  <a:lnTo>
                    <a:pt x="158496" y="765048"/>
                  </a:lnTo>
                  <a:lnTo>
                    <a:pt x="196596" y="767334"/>
                  </a:lnTo>
                  <a:lnTo>
                    <a:pt x="195072" y="754380"/>
                  </a:lnTo>
                  <a:lnTo>
                    <a:pt x="131826" y="707898"/>
                  </a:lnTo>
                  <a:lnTo>
                    <a:pt x="111252" y="614934"/>
                  </a:lnTo>
                  <a:lnTo>
                    <a:pt x="0" y="477012"/>
                  </a:lnTo>
                  <a:lnTo>
                    <a:pt x="137922" y="355854"/>
                  </a:lnTo>
                  <a:lnTo>
                    <a:pt x="150876" y="393954"/>
                  </a:lnTo>
                  <a:lnTo>
                    <a:pt x="180594" y="361188"/>
                  </a:lnTo>
                  <a:lnTo>
                    <a:pt x="195072" y="248412"/>
                  </a:lnTo>
                  <a:lnTo>
                    <a:pt x="163068" y="233172"/>
                  </a:lnTo>
                  <a:lnTo>
                    <a:pt x="136398" y="262128"/>
                  </a:lnTo>
                  <a:lnTo>
                    <a:pt x="118110" y="200406"/>
                  </a:lnTo>
                  <a:lnTo>
                    <a:pt x="173736" y="156972"/>
                  </a:lnTo>
                  <a:lnTo>
                    <a:pt x="224790" y="147828"/>
                  </a:lnTo>
                  <a:lnTo>
                    <a:pt x="252222" y="40386"/>
                  </a:lnTo>
                  <a:lnTo>
                    <a:pt x="304800" y="0"/>
                  </a:lnTo>
                  <a:lnTo>
                    <a:pt x="366522" y="51054"/>
                  </a:lnTo>
                  <a:lnTo>
                    <a:pt x="416052" y="5334"/>
                  </a:lnTo>
                  <a:close/>
                </a:path>
              </a:pathLst>
            </a:custGeom>
            <a:solidFill>
              <a:srgbClr val="26A69A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357F14E-5EF0-B281-96FD-B140AF8FB25F}"/>
                </a:ext>
              </a:extLst>
            </p:cNvPr>
            <p:cNvSpPr/>
            <p:nvPr/>
          </p:nvSpPr>
          <p:spPr>
            <a:xfrm>
              <a:off x="10080498" y="4002785"/>
              <a:ext cx="805433" cy="1289304"/>
            </a:xfrm>
            <a:custGeom>
              <a:avLst/>
              <a:gdLst>
                <a:gd name="csX0" fmla="*/ 805434 w 805433"/>
                <a:gd name="csY0" fmla="*/ 324612 h 1289304"/>
                <a:gd name="csX1" fmla="*/ 794765 w 805433"/>
                <a:gd name="csY1" fmla="*/ 364236 h 1289304"/>
                <a:gd name="csX2" fmla="*/ 740664 w 805433"/>
                <a:gd name="csY2" fmla="*/ 442722 h 1289304"/>
                <a:gd name="csX3" fmla="*/ 727710 w 805433"/>
                <a:gd name="csY3" fmla="*/ 398526 h 1289304"/>
                <a:gd name="csX4" fmla="*/ 740664 w 805433"/>
                <a:gd name="csY4" fmla="*/ 360426 h 1289304"/>
                <a:gd name="csX5" fmla="*/ 805434 w 805433"/>
                <a:gd name="csY5" fmla="*/ 324612 h 1289304"/>
                <a:gd name="csX6" fmla="*/ 135635 w 805433"/>
                <a:gd name="csY6" fmla="*/ 1277112 h 1289304"/>
                <a:gd name="csX7" fmla="*/ 130302 w 805433"/>
                <a:gd name="csY7" fmla="*/ 1250442 h 1289304"/>
                <a:gd name="csX8" fmla="*/ 163068 w 805433"/>
                <a:gd name="csY8" fmla="*/ 1190244 h 1289304"/>
                <a:gd name="csX9" fmla="*/ 124968 w 805433"/>
                <a:gd name="csY9" fmla="*/ 1029462 h 1289304"/>
                <a:gd name="csX10" fmla="*/ 139445 w 805433"/>
                <a:gd name="csY10" fmla="*/ 851154 h 1289304"/>
                <a:gd name="csX11" fmla="*/ 96012 w 805433"/>
                <a:gd name="csY11" fmla="*/ 792480 h 1289304"/>
                <a:gd name="csX12" fmla="*/ 0 w 805433"/>
                <a:gd name="csY12" fmla="*/ 718566 h 1289304"/>
                <a:gd name="csX13" fmla="*/ 9905 w 805433"/>
                <a:gd name="csY13" fmla="*/ 661416 h 1289304"/>
                <a:gd name="csX14" fmla="*/ 144780 w 805433"/>
                <a:gd name="csY14" fmla="*/ 608838 h 1289304"/>
                <a:gd name="csX15" fmla="*/ 169925 w 805433"/>
                <a:gd name="csY15" fmla="*/ 582168 h 1289304"/>
                <a:gd name="csX16" fmla="*/ 185928 w 805433"/>
                <a:gd name="csY16" fmla="*/ 591312 h 1289304"/>
                <a:gd name="csX17" fmla="*/ 209550 w 805433"/>
                <a:gd name="csY17" fmla="*/ 555498 h 1289304"/>
                <a:gd name="csX18" fmla="*/ 288798 w 805433"/>
                <a:gd name="csY18" fmla="*/ 513588 h 1289304"/>
                <a:gd name="csX19" fmla="*/ 315468 w 805433"/>
                <a:gd name="csY19" fmla="*/ 466344 h 1289304"/>
                <a:gd name="csX20" fmla="*/ 343662 w 805433"/>
                <a:gd name="csY20" fmla="*/ 482346 h 1289304"/>
                <a:gd name="csX21" fmla="*/ 358902 w 805433"/>
                <a:gd name="csY21" fmla="*/ 416814 h 1289304"/>
                <a:gd name="csX22" fmla="*/ 423672 w 805433"/>
                <a:gd name="csY22" fmla="*/ 414528 h 1289304"/>
                <a:gd name="csX23" fmla="*/ 514350 w 805433"/>
                <a:gd name="csY23" fmla="*/ 336042 h 1289304"/>
                <a:gd name="csX24" fmla="*/ 548640 w 805433"/>
                <a:gd name="csY24" fmla="*/ 230124 h 1289304"/>
                <a:gd name="csX25" fmla="*/ 527304 w 805433"/>
                <a:gd name="csY25" fmla="*/ 179832 h 1289304"/>
                <a:gd name="csX26" fmla="*/ 528065 w 805433"/>
                <a:gd name="csY26" fmla="*/ 49530 h 1289304"/>
                <a:gd name="csX27" fmla="*/ 624078 w 805433"/>
                <a:gd name="csY27" fmla="*/ 58674 h 1289304"/>
                <a:gd name="csX28" fmla="*/ 648462 w 805433"/>
                <a:gd name="csY28" fmla="*/ 43434 h 1289304"/>
                <a:gd name="csX29" fmla="*/ 650748 w 805433"/>
                <a:gd name="csY29" fmla="*/ 16002 h 1289304"/>
                <a:gd name="csX30" fmla="*/ 566165 w 805433"/>
                <a:gd name="csY30" fmla="*/ 34290 h 1289304"/>
                <a:gd name="csX31" fmla="*/ 678942 w 805433"/>
                <a:gd name="csY31" fmla="*/ 0 h 1289304"/>
                <a:gd name="csX32" fmla="*/ 723138 w 805433"/>
                <a:gd name="csY32" fmla="*/ 49530 h 1289304"/>
                <a:gd name="csX33" fmla="*/ 751332 w 805433"/>
                <a:gd name="csY33" fmla="*/ 48768 h 1289304"/>
                <a:gd name="csX34" fmla="*/ 763524 w 805433"/>
                <a:gd name="csY34" fmla="*/ 124206 h 1289304"/>
                <a:gd name="csX35" fmla="*/ 787908 w 805433"/>
                <a:gd name="csY35" fmla="*/ 134874 h 1289304"/>
                <a:gd name="csX36" fmla="*/ 739140 w 805433"/>
                <a:gd name="csY36" fmla="*/ 275082 h 1289304"/>
                <a:gd name="csX37" fmla="*/ 605790 w 805433"/>
                <a:gd name="csY37" fmla="*/ 470154 h 1289304"/>
                <a:gd name="csX38" fmla="*/ 597408 w 805433"/>
                <a:gd name="csY38" fmla="*/ 521970 h 1289304"/>
                <a:gd name="csX39" fmla="*/ 615695 w 805433"/>
                <a:gd name="csY39" fmla="*/ 580644 h 1289304"/>
                <a:gd name="csX40" fmla="*/ 605028 w 805433"/>
                <a:gd name="csY40" fmla="*/ 616458 h 1289304"/>
                <a:gd name="csX41" fmla="*/ 611885 w 805433"/>
                <a:gd name="csY41" fmla="*/ 573024 h 1289304"/>
                <a:gd name="csX42" fmla="*/ 598932 w 805433"/>
                <a:gd name="csY42" fmla="*/ 557022 h 1289304"/>
                <a:gd name="csX43" fmla="*/ 608838 w 805433"/>
                <a:gd name="csY43" fmla="*/ 581406 h 1289304"/>
                <a:gd name="csX44" fmla="*/ 573024 w 805433"/>
                <a:gd name="csY44" fmla="*/ 614934 h 1289304"/>
                <a:gd name="csX45" fmla="*/ 550925 w 805433"/>
                <a:gd name="csY45" fmla="*/ 672846 h 1289304"/>
                <a:gd name="csX46" fmla="*/ 551688 w 805433"/>
                <a:gd name="csY46" fmla="*/ 656082 h 1289304"/>
                <a:gd name="csX47" fmla="*/ 526542 w 805433"/>
                <a:gd name="csY47" fmla="*/ 662178 h 1289304"/>
                <a:gd name="csX48" fmla="*/ 553212 w 805433"/>
                <a:gd name="csY48" fmla="*/ 715518 h 1289304"/>
                <a:gd name="csX49" fmla="*/ 585215 w 805433"/>
                <a:gd name="csY49" fmla="*/ 691134 h 1289304"/>
                <a:gd name="csX50" fmla="*/ 624840 w 805433"/>
                <a:gd name="csY50" fmla="*/ 691896 h 1289304"/>
                <a:gd name="csX51" fmla="*/ 627888 w 805433"/>
                <a:gd name="csY51" fmla="*/ 678942 h 1289304"/>
                <a:gd name="csX52" fmla="*/ 623315 w 805433"/>
                <a:gd name="csY52" fmla="*/ 685800 h 1289304"/>
                <a:gd name="csX53" fmla="*/ 595884 w 805433"/>
                <a:gd name="csY53" fmla="*/ 683514 h 1289304"/>
                <a:gd name="csX54" fmla="*/ 621792 w 805433"/>
                <a:gd name="csY54" fmla="*/ 683514 h 1289304"/>
                <a:gd name="csX55" fmla="*/ 621792 w 805433"/>
                <a:gd name="csY55" fmla="*/ 664464 h 1289304"/>
                <a:gd name="csX56" fmla="*/ 632460 w 805433"/>
                <a:gd name="csY56" fmla="*/ 683514 h 1289304"/>
                <a:gd name="csX57" fmla="*/ 622554 w 805433"/>
                <a:gd name="csY57" fmla="*/ 725424 h 1289304"/>
                <a:gd name="csX58" fmla="*/ 573785 w 805433"/>
                <a:gd name="csY58" fmla="*/ 746760 h 1289304"/>
                <a:gd name="csX59" fmla="*/ 558545 w 805433"/>
                <a:gd name="csY59" fmla="*/ 780288 h 1289304"/>
                <a:gd name="csX60" fmla="*/ 573785 w 805433"/>
                <a:gd name="csY60" fmla="*/ 809244 h 1289304"/>
                <a:gd name="csX61" fmla="*/ 592835 w 805433"/>
                <a:gd name="csY61" fmla="*/ 774954 h 1289304"/>
                <a:gd name="csX62" fmla="*/ 626364 w 805433"/>
                <a:gd name="csY62" fmla="*/ 770382 h 1289304"/>
                <a:gd name="csX63" fmla="*/ 561594 w 805433"/>
                <a:gd name="csY63" fmla="*/ 1003554 h 1289304"/>
                <a:gd name="csX64" fmla="*/ 542544 w 805433"/>
                <a:gd name="csY64" fmla="*/ 1155954 h 1289304"/>
                <a:gd name="csX65" fmla="*/ 505205 w 805433"/>
                <a:gd name="csY65" fmla="*/ 1076706 h 1289304"/>
                <a:gd name="csX66" fmla="*/ 458724 w 805433"/>
                <a:gd name="csY66" fmla="*/ 1062990 h 1289304"/>
                <a:gd name="csX67" fmla="*/ 476250 w 805433"/>
                <a:gd name="csY67" fmla="*/ 996696 h 1289304"/>
                <a:gd name="csX68" fmla="*/ 459485 w 805433"/>
                <a:gd name="csY68" fmla="*/ 936498 h 1289304"/>
                <a:gd name="csX69" fmla="*/ 435102 w 805433"/>
                <a:gd name="csY69" fmla="*/ 987552 h 1289304"/>
                <a:gd name="csX70" fmla="*/ 431292 w 805433"/>
                <a:gd name="csY70" fmla="*/ 974598 h 1289304"/>
                <a:gd name="csX71" fmla="*/ 412242 w 805433"/>
                <a:gd name="csY71" fmla="*/ 986028 h 1289304"/>
                <a:gd name="csX72" fmla="*/ 397764 w 805433"/>
                <a:gd name="csY72" fmla="*/ 1002030 h 1289304"/>
                <a:gd name="csX73" fmla="*/ 416052 w 805433"/>
                <a:gd name="csY73" fmla="*/ 986790 h 1289304"/>
                <a:gd name="csX74" fmla="*/ 415290 w 805433"/>
                <a:gd name="csY74" fmla="*/ 1007364 h 1289304"/>
                <a:gd name="csX75" fmla="*/ 429005 w 805433"/>
                <a:gd name="csY75" fmla="*/ 998982 h 1289304"/>
                <a:gd name="csX76" fmla="*/ 393192 w 805433"/>
                <a:gd name="csY76" fmla="*/ 1071372 h 1289304"/>
                <a:gd name="csX77" fmla="*/ 316992 w 805433"/>
                <a:gd name="csY77" fmla="*/ 1091184 h 1289304"/>
                <a:gd name="csX78" fmla="*/ 295655 w 805433"/>
                <a:gd name="csY78" fmla="*/ 1166622 h 1289304"/>
                <a:gd name="csX79" fmla="*/ 224790 w 805433"/>
                <a:gd name="csY79" fmla="*/ 1289304 h 1289304"/>
                <a:gd name="csX80" fmla="*/ 164592 w 805433"/>
                <a:gd name="csY80" fmla="*/ 1258062 h 1289304"/>
                <a:gd name="csX81" fmla="*/ 135635 w 805433"/>
                <a:gd name="csY81" fmla="*/ 1277112 h 1289304"/>
                <a:gd name="csX82" fmla="*/ 694182 w 805433"/>
                <a:gd name="csY82" fmla="*/ 1027938 h 1289304"/>
                <a:gd name="csX83" fmla="*/ 699515 w 805433"/>
                <a:gd name="csY83" fmla="*/ 1015746 h 1289304"/>
                <a:gd name="csX84" fmla="*/ 695705 w 805433"/>
                <a:gd name="csY84" fmla="*/ 1053846 h 1289304"/>
                <a:gd name="csX85" fmla="*/ 683514 w 805433"/>
                <a:gd name="csY85" fmla="*/ 1072896 h 1289304"/>
                <a:gd name="csX86" fmla="*/ 694182 w 805433"/>
                <a:gd name="csY86" fmla="*/ 1027938 h 12893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805433" h="1289304">
                  <a:moveTo>
                    <a:pt x="805434" y="324612"/>
                  </a:moveTo>
                  <a:lnTo>
                    <a:pt x="794765" y="364236"/>
                  </a:lnTo>
                  <a:lnTo>
                    <a:pt x="740664" y="442722"/>
                  </a:lnTo>
                  <a:lnTo>
                    <a:pt x="727710" y="398526"/>
                  </a:lnTo>
                  <a:lnTo>
                    <a:pt x="740664" y="360426"/>
                  </a:lnTo>
                  <a:lnTo>
                    <a:pt x="805434" y="324612"/>
                  </a:lnTo>
                  <a:close/>
                  <a:moveTo>
                    <a:pt x="135635" y="1277112"/>
                  </a:moveTo>
                  <a:lnTo>
                    <a:pt x="130302" y="1250442"/>
                  </a:lnTo>
                  <a:lnTo>
                    <a:pt x="163068" y="1190244"/>
                  </a:lnTo>
                  <a:lnTo>
                    <a:pt x="124968" y="1029462"/>
                  </a:lnTo>
                  <a:lnTo>
                    <a:pt x="139445" y="851154"/>
                  </a:lnTo>
                  <a:lnTo>
                    <a:pt x="96012" y="792480"/>
                  </a:lnTo>
                  <a:lnTo>
                    <a:pt x="0" y="718566"/>
                  </a:lnTo>
                  <a:lnTo>
                    <a:pt x="9905" y="661416"/>
                  </a:lnTo>
                  <a:lnTo>
                    <a:pt x="144780" y="608838"/>
                  </a:lnTo>
                  <a:lnTo>
                    <a:pt x="169925" y="582168"/>
                  </a:lnTo>
                  <a:lnTo>
                    <a:pt x="185928" y="591312"/>
                  </a:lnTo>
                  <a:lnTo>
                    <a:pt x="209550" y="555498"/>
                  </a:lnTo>
                  <a:lnTo>
                    <a:pt x="288798" y="513588"/>
                  </a:lnTo>
                  <a:lnTo>
                    <a:pt x="315468" y="466344"/>
                  </a:lnTo>
                  <a:lnTo>
                    <a:pt x="343662" y="482346"/>
                  </a:lnTo>
                  <a:lnTo>
                    <a:pt x="358902" y="416814"/>
                  </a:lnTo>
                  <a:lnTo>
                    <a:pt x="423672" y="414528"/>
                  </a:lnTo>
                  <a:lnTo>
                    <a:pt x="514350" y="336042"/>
                  </a:lnTo>
                  <a:lnTo>
                    <a:pt x="548640" y="230124"/>
                  </a:lnTo>
                  <a:lnTo>
                    <a:pt x="527304" y="179832"/>
                  </a:lnTo>
                  <a:lnTo>
                    <a:pt x="528065" y="49530"/>
                  </a:lnTo>
                  <a:lnTo>
                    <a:pt x="624078" y="58674"/>
                  </a:lnTo>
                  <a:lnTo>
                    <a:pt x="648462" y="43434"/>
                  </a:lnTo>
                  <a:lnTo>
                    <a:pt x="650748" y="16002"/>
                  </a:lnTo>
                  <a:lnTo>
                    <a:pt x="566165" y="34290"/>
                  </a:lnTo>
                  <a:lnTo>
                    <a:pt x="678942" y="0"/>
                  </a:lnTo>
                  <a:lnTo>
                    <a:pt x="723138" y="49530"/>
                  </a:lnTo>
                  <a:lnTo>
                    <a:pt x="751332" y="48768"/>
                  </a:lnTo>
                  <a:lnTo>
                    <a:pt x="763524" y="124206"/>
                  </a:lnTo>
                  <a:lnTo>
                    <a:pt x="787908" y="134874"/>
                  </a:lnTo>
                  <a:lnTo>
                    <a:pt x="739140" y="275082"/>
                  </a:lnTo>
                  <a:lnTo>
                    <a:pt x="605790" y="470154"/>
                  </a:lnTo>
                  <a:lnTo>
                    <a:pt x="597408" y="521970"/>
                  </a:lnTo>
                  <a:lnTo>
                    <a:pt x="615695" y="580644"/>
                  </a:lnTo>
                  <a:lnTo>
                    <a:pt x="605028" y="616458"/>
                  </a:lnTo>
                  <a:lnTo>
                    <a:pt x="611885" y="573024"/>
                  </a:lnTo>
                  <a:lnTo>
                    <a:pt x="598932" y="557022"/>
                  </a:lnTo>
                  <a:lnTo>
                    <a:pt x="608838" y="581406"/>
                  </a:lnTo>
                  <a:lnTo>
                    <a:pt x="573024" y="614934"/>
                  </a:lnTo>
                  <a:lnTo>
                    <a:pt x="550925" y="672846"/>
                  </a:lnTo>
                  <a:lnTo>
                    <a:pt x="551688" y="656082"/>
                  </a:lnTo>
                  <a:lnTo>
                    <a:pt x="526542" y="662178"/>
                  </a:lnTo>
                  <a:lnTo>
                    <a:pt x="553212" y="715518"/>
                  </a:lnTo>
                  <a:lnTo>
                    <a:pt x="585215" y="691134"/>
                  </a:lnTo>
                  <a:lnTo>
                    <a:pt x="624840" y="691896"/>
                  </a:lnTo>
                  <a:lnTo>
                    <a:pt x="627888" y="678942"/>
                  </a:lnTo>
                  <a:lnTo>
                    <a:pt x="623315" y="685800"/>
                  </a:lnTo>
                  <a:lnTo>
                    <a:pt x="595884" y="683514"/>
                  </a:lnTo>
                  <a:lnTo>
                    <a:pt x="621792" y="683514"/>
                  </a:lnTo>
                  <a:lnTo>
                    <a:pt x="621792" y="664464"/>
                  </a:lnTo>
                  <a:lnTo>
                    <a:pt x="632460" y="683514"/>
                  </a:lnTo>
                  <a:lnTo>
                    <a:pt x="622554" y="725424"/>
                  </a:lnTo>
                  <a:lnTo>
                    <a:pt x="573785" y="746760"/>
                  </a:lnTo>
                  <a:lnTo>
                    <a:pt x="558545" y="780288"/>
                  </a:lnTo>
                  <a:lnTo>
                    <a:pt x="573785" y="809244"/>
                  </a:lnTo>
                  <a:lnTo>
                    <a:pt x="592835" y="774954"/>
                  </a:lnTo>
                  <a:lnTo>
                    <a:pt x="626364" y="770382"/>
                  </a:lnTo>
                  <a:lnTo>
                    <a:pt x="561594" y="1003554"/>
                  </a:lnTo>
                  <a:lnTo>
                    <a:pt x="542544" y="1155954"/>
                  </a:lnTo>
                  <a:lnTo>
                    <a:pt x="505205" y="1076706"/>
                  </a:lnTo>
                  <a:lnTo>
                    <a:pt x="458724" y="1062990"/>
                  </a:lnTo>
                  <a:lnTo>
                    <a:pt x="476250" y="996696"/>
                  </a:lnTo>
                  <a:lnTo>
                    <a:pt x="459485" y="936498"/>
                  </a:lnTo>
                  <a:lnTo>
                    <a:pt x="435102" y="987552"/>
                  </a:lnTo>
                  <a:lnTo>
                    <a:pt x="431292" y="974598"/>
                  </a:lnTo>
                  <a:lnTo>
                    <a:pt x="412242" y="986028"/>
                  </a:lnTo>
                  <a:lnTo>
                    <a:pt x="397764" y="1002030"/>
                  </a:lnTo>
                  <a:lnTo>
                    <a:pt x="416052" y="986790"/>
                  </a:lnTo>
                  <a:lnTo>
                    <a:pt x="415290" y="1007364"/>
                  </a:lnTo>
                  <a:lnTo>
                    <a:pt x="429005" y="998982"/>
                  </a:lnTo>
                  <a:lnTo>
                    <a:pt x="393192" y="1071372"/>
                  </a:lnTo>
                  <a:lnTo>
                    <a:pt x="316992" y="1091184"/>
                  </a:lnTo>
                  <a:lnTo>
                    <a:pt x="295655" y="1166622"/>
                  </a:lnTo>
                  <a:lnTo>
                    <a:pt x="224790" y="1289304"/>
                  </a:lnTo>
                  <a:lnTo>
                    <a:pt x="164592" y="1258062"/>
                  </a:lnTo>
                  <a:lnTo>
                    <a:pt x="135635" y="1277112"/>
                  </a:lnTo>
                  <a:close/>
                  <a:moveTo>
                    <a:pt x="694182" y="1027938"/>
                  </a:moveTo>
                  <a:lnTo>
                    <a:pt x="699515" y="1015746"/>
                  </a:lnTo>
                  <a:lnTo>
                    <a:pt x="695705" y="1053846"/>
                  </a:lnTo>
                  <a:lnTo>
                    <a:pt x="683514" y="1072896"/>
                  </a:lnTo>
                  <a:lnTo>
                    <a:pt x="694182" y="1027938"/>
                  </a:lnTo>
                  <a:close/>
                </a:path>
              </a:pathLst>
            </a:custGeom>
            <a:solidFill>
              <a:srgbClr val="42A5F5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B0D490-B527-3B32-8A41-085B0327F061}"/>
                </a:ext>
              </a:extLst>
            </p:cNvPr>
            <p:cNvSpPr/>
            <p:nvPr/>
          </p:nvSpPr>
          <p:spPr>
            <a:xfrm>
              <a:off x="9134856" y="4357115"/>
              <a:ext cx="1108710" cy="1021842"/>
            </a:xfrm>
            <a:custGeom>
              <a:avLst/>
              <a:gdLst>
                <a:gd name="csX0" fmla="*/ 1081277 w 1108710"/>
                <a:gd name="csY0" fmla="*/ 922782 h 1021842"/>
                <a:gd name="csX1" fmla="*/ 1080516 w 1108710"/>
                <a:gd name="csY1" fmla="*/ 968502 h 1021842"/>
                <a:gd name="csX2" fmla="*/ 496062 w 1108710"/>
                <a:gd name="csY2" fmla="*/ 1021842 h 1021842"/>
                <a:gd name="csX3" fmla="*/ 492252 w 1108710"/>
                <a:gd name="csY3" fmla="*/ 966216 h 1021842"/>
                <a:gd name="csX4" fmla="*/ 333755 w 1108710"/>
                <a:gd name="csY4" fmla="*/ 932688 h 1021842"/>
                <a:gd name="csX5" fmla="*/ 297942 w 1108710"/>
                <a:gd name="csY5" fmla="*/ 937260 h 1021842"/>
                <a:gd name="csX6" fmla="*/ 287274 w 1108710"/>
                <a:gd name="csY6" fmla="*/ 986790 h 1021842"/>
                <a:gd name="csX7" fmla="*/ 204977 w 1108710"/>
                <a:gd name="csY7" fmla="*/ 987552 h 1021842"/>
                <a:gd name="csX8" fmla="*/ 115824 w 1108710"/>
                <a:gd name="csY8" fmla="*/ 925830 h 1021842"/>
                <a:gd name="csX9" fmla="*/ 111252 w 1108710"/>
                <a:gd name="csY9" fmla="*/ 828294 h 1021842"/>
                <a:gd name="csX10" fmla="*/ 41147 w 1108710"/>
                <a:gd name="csY10" fmla="*/ 833628 h 1021842"/>
                <a:gd name="csX11" fmla="*/ 0 w 1108710"/>
                <a:gd name="csY11" fmla="*/ 773430 h 1021842"/>
                <a:gd name="csX12" fmla="*/ 169925 w 1108710"/>
                <a:gd name="csY12" fmla="*/ 747522 h 1021842"/>
                <a:gd name="csX13" fmla="*/ 197357 w 1108710"/>
                <a:gd name="csY13" fmla="*/ 776478 h 1021842"/>
                <a:gd name="csX14" fmla="*/ 170687 w 1108710"/>
                <a:gd name="csY14" fmla="*/ 768096 h 1021842"/>
                <a:gd name="csX15" fmla="*/ 139445 w 1108710"/>
                <a:gd name="csY15" fmla="*/ 797814 h 1021842"/>
                <a:gd name="csX16" fmla="*/ 192785 w 1108710"/>
                <a:gd name="csY16" fmla="*/ 807720 h 1021842"/>
                <a:gd name="csX17" fmla="*/ 164592 w 1108710"/>
                <a:gd name="csY17" fmla="*/ 780288 h 1021842"/>
                <a:gd name="csX18" fmla="*/ 186690 w 1108710"/>
                <a:gd name="csY18" fmla="*/ 783336 h 1021842"/>
                <a:gd name="csX19" fmla="*/ 223265 w 1108710"/>
                <a:gd name="csY19" fmla="*/ 845820 h 1021842"/>
                <a:gd name="csX20" fmla="*/ 221742 w 1108710"/>
                <a:gd name="csY20" fmla="*/ 810768 h 1021842"/>
                <a:gd name="csX21" fmla="*/ 322325 w 1108710"/>
                <a:gd name="csY21" fmla="*/ 821436 h 1021842"/>
                <a:gd name="csX22" fmla="*/ 321564 w 1108710"/>
                <a:gd name="csY22" fmla="*/ 800862 h 1021842"/>
                <a:gd name="csX23" fmla="*/ 304800 w 1108710"/>
                <a:gd name="csY23" fmla="*/ 811530 h 1021842"/>
                <a:gd name="csX24" fmla="*/ 314705 w 1108710"/>
                <a:gd name="csY24" fmla="*/ 797052 h 1021842"/>
                <a:gd name="csX25" fmla="*/ 413765 w 1108710"/>
                <a:gd name="csY25" fmla="*/ 741426 h 1021842"/>
                <a:gd name="csX26" fmla="*/ 377190 w 1108710"/>
                <a:gd name="csY26" fmla="*/ 753618 h 1021842"/>
                <a:gd name="csX27" fmla="*/ 385572 w 1108710"/>
                <a:gd name="csY27" fmla="*/ 717042 h 1021842"/>
                <a:gd name="csX28" fmla="*/ 336042 w 1108710"/>
                <a:gd name="csY28" fmla="*/ 694182 h 1021842"/>
                <a:gd name="csX29" fmla="*/ 388620 w 1108710"/>
                <a:gd name="csY29" fmla="*/ 642366 h 1021842"/>
                <a:gd name="csX30" fmla="*/ 307085 w 1108710"/>
                <a:gd name="csY30" fmla="*/ 695706 h 1021842"/>
                <a:gd name="csX31" fmla="*/ 479297 w 1108710"/>
                <a:gd name="csY31" fmla="*/ 566166 h 1021842"/>
                <a:gd name="csX32" fmla="*/ 535685 w 1108710"/>
                <a:gd name="csY32" fmla="*/ 502158 h 1021842"/>
                <a:gd name="csX33" fmla="*/ 537972 w 1108710"/>
                <a:gd name="csY33" fmla="*/ 378714 h 1021842"/>
                <a:gd name="csX34" fmla="*/ 606552 w 1108710"/>
                <a:gd name="csY34" fmla="*/ 283464 h 1021842"/>
                <a:gd name="csX35" fmla="*/ 583692 w 1108710"/>
                <a:gd name="csY35" fmla="*/ 99060 h 1021842"/>
                <a:gd name="csX36" fmla="*/ 609600 w 1108710"/>
                <a:gd name="csY36" fmla="*/ 0 h 1021842"/>
                <a:gd name="csX37" fmla="*/ 620267 w 1108710"/>
                <a:gd name="csY37" fmla="*/ 101346 h 1021842"/>
                <a:gd name="csX38" fmla="*/ 663702 w 1108710"/>
                <a:gd name="csY38" fmla="*/ 100584 h 1021842"/>
                <a:gd name="csX39" fmla="*/ 710945 w 1108710"/>
                <a:gd name="csY39" fmla="*/ 131064 h 1021842"/>
                <a:gd name="csX40" fmla="*/ 733044 w 1108710"/>
                <a:gd name="csY40" fmla="*/ 108966 h 1021842"/>
                <a:gd name="csX41" fmla="*/ 806957 w 1108710"/>
                <a:gd name="csY41" fmla="*/ 213360 h 1021842"/>
                <a:gd name="csX42" fmla="*/ 867155 w 1108710"/>
                <a:gd name="csY42" fmla="*/ 247650 h 1021842"/>
                <a:gd name="csX43" fmla="*/ 945642 w 1108710"/>
                <a:gd name="csY43" fmla="*/ 364236 h 1021842"/>
                <a:gd name="csX44" fmla="*/ 1041654 w 1108710"/>
                <a:gd name="csY44" fmla="*/ 438150 h 1021842"/>
                <a:gd name="csX45" fmla="*/ 1085087 w 1108710"/>
                <a:gd name="csY45" fmla="*/ 496824 h 1021842"/>
                <a:gd name="csX46" fmla="*/ 1070610 w 1108710"/>
                <a:gd name="csY46" fmla="*/ 675132 h 1021842"/>
                <a:gd name="csX47" fmla="*/ 1108710 w 1108710"/>
                <a:gd name="csY47" fmla="*/ 835914 h 1021842"/>
                <a:gd name="csX48" fmla="*/ 1075944 w 1108710"/>
                <a:gd name="csY48" fmla="*/ 896112 h 1021842"/>
                <a:gd name="csX49" fmla="*/ 1081277 w 1108710"/>
                <a:gd name="csY49" fmla="*/ 922782 h 1021842"/>
                <a:gd name="csX50" fmla="*/ 278130 w 1108710"/>
                <a:gd name="csY50" fmla="*/ 712470 h 1021842"/>
                <a:gd name="csX51" fmla="*/ 297180 w 1108710"/>
                <a:gd name="csY51" fmla="*/ 704088 h 1021842"/>
                <a:gd name="csX52" fmla="*/ 302514 w 1108710"/>
                <a:gd name="csY52" fmla="*/ 717042 h 1021842"/>
                <a:gd name="csX53" fmla="*/ 204215 w 1108710"/>
                <a:gd name="csY53" fmla="*/ 758190 h 1021842"/>
                <a:gd name="csX54" fmla="*/ 278130 w 1108710"/>
                <a:gd name="csY54" fmla="*/ 712470 h 10218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108710" h="1021842">
                  <a:moveTo>
                    <a:pt x="1081277" y="922782"/>
                  </a:moveTo>
                  <a:lnTo>
                    <a:pt x="1080516" y="968502"/>
                  </a:lnTo>
                  <a:lnTo>
                    <a:pt x="496062" y="1021842"/>
                  </a:lnTo>
                  <a:lnTo>
                    <a:pt x="492252" y="966216"/>
                  </a:lnTo>
                  <a:lnTo>
                    <a:pt x="333755" y="932688"/>
                  </a:lnTo>
                  <a:lnTo>
                    <a:pt x="297942" y="937260"/>
                  </a:lnTo>
                  <a:lnTo>
                    <a:pt x="287274" y="986790"/>
                  </a:lnTo>
                  <a:lnTo>
                    <a:pt x="204977" y="987552"/>
                  </a:lnTo>
                  <a:lnTo>
                    <a:pt x="115824" y="925830"/>
                  </a:lnTo>
                  <a:lnTo>
                    <a:pt x="111252" y="828294"/>
                  </a:lnTo>
                  <a:lnTo>
                    <a:pt x="41147" y="833628"/>
                  </a:lnTo>
                  <a:lnTo>
                    <a:pt x="0" y="773430"/>
                  </a:lnTo>
                  <a:lnTo>
                    <a:pt x="169925" y="747522"/>
                  </a:lnTo>
                  <a:lnTo>
                    <a:pt x="197357" y="776478"/>
                  </a:lnTo>
                  <a:lnTo>
                    <a:pt x="170687" y="768096"/>
                  </a:lnTo>
                  <a:lnTo>
                    <a:pt x="139445" y="797814"/>
                  </a:lnTo>
                  <a:lnTo>
                    <a:pt x="192785" y="807720"/>
                  </a:lnTo>
                  <a:lnTo>
                    <a:pt x="164592" y="780288"/>
                  </a:lnTo>
                  <a:lnTo>
                    <a:pt x="186690" y="783336"/>
                  </a:lnTo>
                  <a:lnTo>
                    <a:pt x="223265" y="845820"/>
                  </a:lnTo>
                  <a:lnTo>
                    <a:pt x="221742" y="810768"/>
                  </a:lnTo>
                  <a:lnTo>
                    <a:pt x="322325" y="821436"/>
                  </a:lnTo>
                  <a:lnTo>
                    <a:pt x="321564" y="800862"/>
                  </a:lnTo>
                  <a:lnTo>
                    <a:pt x="304800" y="811530"/>
                  </a:lnTo>
                  <a:lnTo>
                    <a:pt x="314705" y="797052"/>
                  </a:lnTo>
                  <a:lnTo>
                    <a:pt x="413765" y="741426"/>
                  </a:lnTo>
                  <a:lnTo>
                    <a:pt x="377190" y="753618"/>
                  </a:lnTo>
                  <a:lnTo>
                    <a:pt x="385572" y="717042"/>
                  </a:lnTo>
                  <a:lnTo>
                    <a:pt x="336042" y="694182"/>
                  </a:lnTo>
                  <a:lnTo>
                    <a:pt x="388620" y="642366"/>
                  </a:lnTo>
                  <a:lnTo>
                    <a:pt x="307085" y="695706"/>
                  </a:lnTo>
                  <a:lnTo>
                    <a:pt x="479297" y="566166"/>
                  </a:lnTo>
                  <a:lnTo>
                    <a:pt x="535685" y="502158"/>
                  </a:lnTo>
                  <a:lnTo>
                    <a:pt x="537972" y="378714"/>
                  </a:lnTo>
                  <a:lnTo>
                    <a:pt x="606552" y="283464"/>
                  </a:lnTo>
                  <a:lnTo>
                    <a:pt x="583692" y="99060"/>
                  </a:lnTo>
                  <a:lnTo>
                    <a:pt x="609600" y="0"/>
                  </a:lnTo>
                  <a:lnTo>
                    <a:pt x="620267" y="101346"/>
                  </a:lnTo>
                  <a:lnTo>
                    <a:pt x="663702" y="100584"/>
                  </a:lnTo>
                  <a:lnTo>
                    <a:pt x="710945" y="131064"/>
                  </a:lnTo>
                  <a:lnTo>
                    <a:pt x="733044" y="108966"/>
                  </a:lnTo>
                  <a:lnTo>
                    <a:pt x="806957" y="213360"/>
                  </a:lnTo>
                  <a:lnTo>
                    <a:pt x="867155" y="247650"/>
                  </a:lnTo>
                  <a:lnTo>
                    <a:pt x="945642" y="364236"/>
                  </a:lnTo>
                  <a:lnTo>
                    <a:pt x="1041654" y="438150"/>
                  </a:lnTo>
                  <a:lnTo>
                    <a:pt x="1085087" y="496824"/>
                  </a:lnTo>
                  <a:lnTo>
                    <a:pt x="1070610" y="675132"/>
                  </a:lnTo>
                  <a:lnTo>
                    <a:pt x="1108710" y="835914"/>
                  </a:lnTo>
                  <a:lnTo>
                    <a:pt x="1075944" y="896112"/>
                  </a:lnTo>
                  <a:lnTo>
                    <a:pt x="1081277" y="922782"/>
                  </a:lnTo>
                  <a:close/>
                  <a:moveTo>
                    <a:pt x="278130" y="712470"/>
                  </a:moveTo>
                  <a:lnTo>
                    <a:pt x="297180" y="704088"/>
                  </a:lnTo>
                  <a:lnTo>
                    <a:pt x="302514" y="717042"/>
                  </a:lnTo>
                  <a:lnTo>
                    <a:pt x="204215" y="758190"/>
                  </a:lnTo>
                  <a:lnTo>
                    <a:pt x="278130" y="712470"/>
                  </a:lnTo>
                  <a:close/>
                </a:path>
              </a:pathLst>
            </a:custGeom>
            <a:solidFill>
              <a:srgbClr val="9B59B6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F506A61-52D6-0760-F535-BA293E6466BD}"/>
                </a:ext>
              </a:extLst>
            </p:cNvPr>
            <p:cNvSpPr/>
            <p:nvPr/>
          </p:nvSpPr>
          <p:spPr>
            <a:xfrm>
              <a:off x="8617458" y="5130545"/>
              <a:ext cx="1027938" cy="446532"/>
            </a:xfrm>
            <a:custGeom>
              <a:avLst/>
              <a:gdLst>
                <a:gd name="csX0" fmla="*/ 1013460 w 1027938"/>
                <a:gd name="csY0" fmla="*/ 248412 h 446532"/>
                <a:gd name="csX1" fmla="*/ 1027938 w 1027938"/>
                <a:gd name="csY1" fmla="*/ 431292 h 446532"/>
                <a:gd name="csX2" fmla="*/ 886205 w 1027938"/>
                <a:gd name="csY2" fmla="*/ 441198 h 446532"/>
                <a:gd name="csX3" fmla="*/ 898398 w 1027938"/>
                <a:gd name="csY3" fmla="*/ 413766 h 446532"/>
                <a:gd name="csX4" fmla="*/ 859535 w 1027938"/>
                <a:gd name="csY4" fmla="*/ 373380 h 446532"/>
                <a:gd name="csX5" fmla="*/ 811530 w 1027938"/>
                <a:gd name="csY5" fmla="*/ 355854 h 446532"/>
                <a:gd name="csX6" fmla="*/ 790194 w 1027938"/>
                <a:gd name="csY6" fmla="*/ 294132 h 446532"/>
                <a:gd name="csX7" fmla="*/ 758952 w 1027938"/>
                <a:gd name="csY7" fmla="*/ 291846 h 446532"/>
                <a:gd name="csX8" fmla="*/ 747522 w 1027938"/>
                <a:gd name="csY8" fmla="*/ 240030 h 446532"/>
                <a:gd name="csX9" fmla="*/ 707898 w 1027938"/>
                <a:gd name="csY9" fmla="*/ 252984 h 446532"/>
                <a:gd name="csX10" fmla="*/ 690372 w 1027938"/>
                <a:gd name="csY10" fmla="*/ 236982 h 446532"/>
                <a:gd name="csX11" fmla="*/ 665988 w 1027938"/>
                <a:gd name="csY11" fmla="*/ 278130 h 446532"/>
                <a:gd name="csX12" fmla="*/ 583692 w 1027938"/>
                <a:gd name="csY12" fmla="*/ 308610 h 446532"/>
                <a:gd name="csX13" fmla="*/ 573024 w 1027938"/>
                <a:gd name="csY13" fmla="*/ 339852 h 446532"/>
                <a:gd name="csX14" fmla="*/ 459485 w 1027938"/>
                <a:gd name="csY14" fmla="*/ 434340 h 446532"/>
                <a:gd name="csX15" fmla="*/ 382524 w 1027938"/>
                <a:gd name="csY15" fmla="*/ 379476 h 446532"/>
                <a:gd name="csX16" fmla="*/ 369570 w 1027938"/>
                <a:gd name="csY16" fmla="*/ 249174 h 446532"/>
                <a:gd name="csX17" fmla="*/ 341375 w 1027938"/>
                <a:gd name="csY17" fmla="*/ 262128 h 446532"/>
                <a:gd name="csX18" fmla="*/ 281178 w 1027938"/>
                <a:gd name="csY18" fmla="*/ 233934 h 446532"/>
                <a:gd name="csX19" fmla="*/ 191262 w 1027938"/>
                <a:gd name="csY19" fmla="*/ 446532 h 446532"/>
                <a:gd name="csX20" fmla="*/ 172974 w 1027938"/>
                <a:gd name="csY20" fmla="*/ 432816 h 446532"/>
                <a:gd name="csX21" fmla="*/ 176784 w 1027938"/>
                <a:gd name="csY21" fmla="*/ 384810 h 446532"/>
                <a:gd name="csX22" fmla="*/ 25145 w 1027938"/>
                <a:gd name="csY22" fmla="*/ 286512 h 446532"/>
                <a:gd name="csX23" fmla="*/ 32004 w 1027938"/>
                <a:gd name="csY23" fmla="*/ 248412 h 446532"/>
                <a:gd name="csX24" fmla="*/ 0 w 1027938"/>
                <a:gd name="csY24" fmla="*/ 179070 h 446532"/>
                <a:gd name="csX25" fmla="*/ 86105 w 1027938"/>
                <a:gd name="csY25" fmla="*/ 140970 h 446532"/>
                <a:gd name="csX26" fmla="*/ 81534 w 1027938"/>
                <a:gd name="csY26" fmla="*/ 157734 h 446532"/>
                <a:gd name="csX27" fmla="*/ 112775 w 1027938"/>
                <a:gd name="csY27" fmla="*/ 150876 h 446532"/>
                <a:gd name="csX28" fmla="*/ 124968 w 1027938"/>
                <a:gd name="csY28" fmla="*/ 127254 h 446532"/>
                <a:gd name="csX29" fmla="*/ 171450 w 1027938"/>
                <a:gd name="csY29" fmla="*/ 123444 h 446532"/>
                <a:gd name="csX30" fmla="*/ 175260 w 1027938"/>
                <a:gd name="csY30" fmla="*/ 100584 h 446532"/>
                <a:gd name="csX31" fmla="*/ 92964 w 1027938"/>
                <a:gd name="csY31" fmla="*/ 136398 h 446532"/>
                <a:gd name="csX32" fmla="*/ 182118 w 1027938"/>
                <a:gd name="csY32" fmla="*/ 94488 h 446532"/>
                <a:gd name="csX33" fmla="*/ 308610 w 1027938"/>
                <a:gd name="csY33" fmla="*/ 82296 h 446532"/>
                <a:gd name="csX34" fmla="*/ 319278 w 1027938"/>
                <a:gd name="csY34" fmla="*/ 115824 h 446532"/>
                <a:gd name="csX35" fmla="*/ 330708 w 1027938"/>
                <a:gd name="csY35" fmla="*/ 97536 h 446532"/>
                <a:gd name="csX36" fmla="*/ 314705 w 1027938"/>
                <a:gd name="csY36" fmla="*/ 86106 h 446532"/>
                <a:gd name="csX37" fmla="*/ 403098 w 1027938"/>
                <a:gd name="csY37" fmla="*/ 68580 h 446532"/>
                <a:gd name="csX38" fmla="*/ 445008 w 1027938"/>
                <a:gd name="csY38" fmla="*/ 23622 h 446532"/>
                <a:gd name="csX39" fmla="*/ 463295 w 1027938"/>
                <a:gd name="csY39" fmla="*/ 76962 h 446532"/>
                <a:gd name="csX40" fmla="*/ 451104 w 1027938"/>
                <a:gd name="csY40" fmla="*/ 15240 h 446532"/>
                <a:gd name="csX41" fmla="*/ 517398 w 1027938"/>
                <a:gd name="csY41" fmla="*/ 0 h 446532"/>
                <a:gd name="csX42" fmla="*/ 558545 w 1027938"/>
                <a:gd name="csY42" fmla="*/ 60198 h 446532"/>
                <a:gd name="csX43" fmla="*/ 628650 w 1027938"/>
                <a:gd name="csY43" fmla="*/ 54864 h 446532"/>
                <a:gd name="csX44" fmla="*/ 633222 w 1027938"/>
                <a:gd name="csY44" fmla="*/ 152400 h 446532"/>
                <a:gd name="csX45" fmla="*/ 722375 w 1027938"/>
                <a:gd name="csY45" fmla="*/ 214122 h 446532"/>
                <a:gd name="csX46" fmla="*/ 804672 w 1027938"/>
                <a:gd name="csY46" fmla="*/ 213360 h 446532"/>
                <a:gd name="csX47" fmla="*/ 815340 w 1027938"/>
                <a:gd name="csY47" fmla="*/ 163830 h 446532"/>
                <a:gd name="csX48" fmla="*/ 851154 w 1027938"/>
                <a:gd name="csY48" fmla="*/ 159258 h 446532"/>
                <a:gd name="csX49" fmla="*/ 1009650 w 1027938"/>
                <a:gd name="csY49" fmla="*/ 192786 h 446532"/>
                <a:gd name="csX50" fmla="*/ 1013460 w 1027938"/>
                <a:gd name="csY50" fmla="*/ 248412 h 446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1027938" h="446532">
                  <a:moveTo>
                    <a:pt x="1013460" y="248412"/>
                  </a:moveTo>
                  <a:lnTo>
                    <a:pt x="1027938" y="431292"/>
                  </a:lnTo>
                  <a:lnTo>
                    <a:pt x="886205" y="441198"/>
                  </a:lnTo>
                  <a:lnTo>
                    <a:pt x="898398" y="413766"/>
                  </a:lnTo>
                  <a:lnTo>
                    <a:pt x="859535" y="373380"/>
                  </a:lnTo>
                  <a:lnTo>
                    <a:pt x="811530" y="355854"/>
                  </a:lnTo>
                  <a:lnTo>
                    <a:pt x="790194" y="294132"/>
                  </a:lnTo>
                  <a:lnTo>
                    <a:pt x="758952" y="291846"/>
                  </a:lnTo>
                  <a:lnTo>
                    <a:pt x="747522" y="240030"/>
                  </a:lnTo>
                  <a:lnTo>
                    <a:pt x="707898" y="252984"/>
                  </a:lnTo>
                  <a:lnTo>
                    <a:pt x="690372" y="236982"/>
                  </a:lnTo>
                  <a:lnTo>
                    <a:pt x="665988" y="278130"/>
                  </a:lnTo>
                  <a:lnTo>
                    <a:pt x="583692" y="308610"/>
                  </a:lnTo>
                  <a:lnTo>
                    <a:pt x="573024" y="339852"/>
                  </a:lnTo>
                  <a:lnTo>
                    <a:pt x="459485" y="434340"/>
                  </a:lnTo>
                  <a:lnTo>
                    <a:pt x="382524" y="379476"/>
                  </a:lnTo>
                  <a:lnTo>
                    <a:pt x="369570" y="249174"/>
                  </a:lnTo>
                  <a:lnTo>
                    <a:pt x="341375" y="262128"/>
                  </a:lnTo>
                  <a:lnTo>
                    <a:pt x="281178" y="233934"/>
                  </a:lnTo>
                  <a:lnTo>
                    <a:pt x="191262" y="446532"/>
                  </a:lnTo>
                  <a:lnTo>
                    <a:pt x="172974" y="432816"/>
                  </a:lnTo>
                  <a:lnTo>
                    <a:pt x="176784" y="384810"/>
                  </a:lnTo>
                  <a:lnTo>
                    <a:pt x="25145" y="286512"/>
                  </a:lnTo>
                  <a:lnTo>
                    <a:pt x="32004" y="248412"/>
                  </a:lnTo>
                  <a:lnTo>
                    <a:pt x="0" y="179070"/>
                  </a:lnTo>
                  <a:lnTo>
                    <a:pt x="86105" y="140970"/>
                  </a:lnTo>
                  <a:lnTo>
                    <a:pt x="81534" y="157734"/>
                  </a:lnTo>
                  <a:lnTo>
                    <a:pt x="112775" y="150876"/>
                  </a:lnTo>
                  <a:lnTo>
                    <a:pt x="124968" y="127254"/>
                  </a:lnTo>
                  <a:lnTo>
                    <a:pt x="171450" y="123444"/>
                  </a:lnTo>
                  <a:lnTo>
                    <a:pt x="175260" y="100584"/>
                  </a:lnTo>
                  <a:lnTo>
                    <a:pt x="92964" y="136398"/>
                  </a:lnTo>
                  <a:lnTo>
                    <a:pt x="182118" y="94488"/>
                  </a:lnTo>
                  <a:lnTo>
                    <a:pt x="308610" y="82296"/>
                  </a:lnTo>
                  <a:lnTo>
                    <a:pt x="319278" y="115824"/>
                  </a:lnTo>
                  <a:lnTo>
                    <a:pt x="330708" y="97536"/>
                  </a:lnTo>
                  <a:lnTo>
                    <a:pt x="314705" y="86106"/>
                  </a:lnTo>
                  <a:lnTo>
                    <a:pt x="403098" y="68580"/>
                  </a:lnTo>
                  <a:lnTo>
                    <a:pt x="445008" y="23622"/>
                  </a:lnTo>
                  <a:lnTo>
                    <a:pt x="463295" y="76962"/>
                  </a:lnTo>
                  <a:lnTo>
                    <a:pt x="451104" y="15240"/>
                  </a:lnTo>
                  <a:lnTo>
                    <a:pt x="517398" y="0"/>
                  </a:lnTo>
                  <a:lnTo>
                    <a:pt x="558545" y="60198"/>
                  </a:lnTo>
                  <a:lnTo>
                    <a:pt x="628650" y="54864"/>
                  </a:lnTo>
                  <a:lnTo>
                    <a:pt x="633222" y="152400"/>
                  </a:lnTo>
                  <a:lnTo>
                    <a:pt x="722375" y="214122"/>
                  </a:lnTo>
                  <a:lnTo>
                    <a:pt x="804672" y="213360"/>
                  </a:lnTo>
                  <a:lnTo>
                    <a:pt x="815340" y="163830"/>
                  </a:lnTo>
                  <a:lnTo>
                    <a:pt x="851154" y="159258"/>
                  </a:lnTo>
                  <a:lnTo>
                    <a:pt x="1009650" y="192786"/>
                  </a:lnTo>
                  <a:lnTo>
                    <a:pt x="1013460" y="248412"/>
                  </a:lnTo>
                  <a:close/>
                </a:path>
              </a:pathLst>
            </a:custGeom>
            <a:solidFill>
              <a:srgbClr val="AB47BC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705144F-9565-A185-AD07-5E25940093DD}"/>
                </a:ext>
              </a:extLst>
            </p:cNvPr>
            <p:cNvSpPr/>
            <p:nvPr/>
          </p:nvSpPr>
          <p:spPr>
            <a:xfrm>
              <a:off x="8652510" y="5364480"/>
              <a:ext cx="1207008" cy="1131570"/>
            </a:xfrm>
            <a:custGeom>
              <a:avLst/>
              <a:gdLst>
                <a:gd name="csX0" fmla="*/ 851154 w 1207008"/>
                <a:gd name="csY0" fmla="*/ 207264 h 1131570"/>
                <a:gd name="csX1" fmla="*/ 902208 w 1207008"/>
                <a:gd name="csY1" fmla="*/ 228600 h 1131570"/>
                <a:gd name="csX2" fmla="*/ 981456 w 1207008"/>
                <a:gd name="csY2" fmla="*/ 313944 h 1131570"/>
                <a:gd name="csX3" fmla="*/ 1013460 w 1207008"/>
                <a:gd name="csY3" fmla="*/ 314706 h 1131570"/>
                <a:gd name="csX4" fmla="*/ 1088136 w 1207008"/>
                <a:gd name="csY4" fmla="*/ 360426 h 1131570"/>
                <a:gd name="csX5" fmla="*/ 1124712 w 1207008"/>
                <a:gd name="csY5" fmla="*/ 409194 h 1131570"/>
                <a:gd name="csX6" fmla="*/ 1127760 w 1207008"/>
                <a:gd name="csY6" fmla="*/ 445770 h 1131570"/>
                <a:gd name="csX7" fmla="*/ 1207008 w 1207008"/>
                <a:gd name="csY7" fmla="*/ 461010 h 1131570"/>
                <a:gd name="csX8" fmla="*/ 1190244 w 1207008"/>
                <a:gd name="csY8" fmla="*/ 515874 h 1131570"/>
                <a:gd name="csX9" fmla="*/ 1202436 w 1207008"/>
                <a:gd name="csY9" fmla="*/ 566166 h 1131570"/>
                <a:gd name="csX10" fmla="*/ 781050 w 1207008"/>
                <a:gd name="csY10" fmla="*/ 614172 h 1131570"/>
                <a:gd name="csX11" fmla="*/ 646176 w 1207008"/>
                <a:gd name="csY11" fmla="*/ 889254 h 1131570"/>
                <a:gd name="csX12" fmla="*/ 695706 w 1207008"/>
                <a:gd name="csY12" fmla="*/ 952500 h 1131570"/>
                <a:gd name="csX13" fmla="*/ 671322 w 1207008"/>
                <a:gd name="csY13" fmla="*/ 980694 h 1131570"/>
                <a:gd name="csX14" fmla="*/ 676656 w 1207008"/>
                <a:gd name="csY14" fmla="*/ 1085088 h 1131570"/>
                <a:gd name="csX15" fmla="*/ 658368 w 1207008"/>
                <a:gd name="csY15" fmla="*/ 1131570 h 1131570"/>
                <a:gd name="csX16" fmla="*/ 444246 w 1207008"/>
                <a:gd name="csY16" fmla="*/ 939546 h 1131570"/>
                <a:gd name="csX17" fmla="*/ 479298 w 1207008"/>
                <a:gd name="csY17" fmla="*/ 960882 h 1131570"/>
                <a:gd name="csX18" fmla="*/ 467106 w 1207008"/>
                <a:gd name="csY18" fmla="*/ 934974 h 1131570"/>
                <a:gd name="csX19" fmla="*/ 395478 w 1207008"/>
                <a:gd name="csY19" fmla="*/ 907542 h 1131570"/>
                <a:gd name="csX20" fmla="*/ 320040 w 1207008"/>
                <a:gd name="csY20" fmla="*/ 836676 h 1131570"/>
                <a:gd name="csX21" fmla="*/ 68580 w 1207008"/>
                <a:gd name="csY21" fmla="*/ 676656 h 1131570"/>
                <a:gd name="csX22" fmla="*/ 96774 w 1207008"/>
                <a:gd name="csY22" fmla="*/ 669798 h 1131570"/>
                <a:gd name="csX23" fmla="*/ 81534 w 1207008"/>
                <a:gd name="csY23" fmla="*/ 649224 h 1131570"/>
                <a:gd name="csX24" fmla="*/ 20574 w 1207008"/>
                <a:gd name="csY24" fmla="*/ 632460 h 1131570"/>
                <a:gd name="csX25" fmla="*/ 31242 w 1207008"/>
                <a:gd name="csY25" fmla="*/ 579882 h 1131570"/>
                <a:gd name="csX26" fmla="*/ 0 w 1207008"/>
                <a:gd name="csY26" fmla="*/ 512826 h 1131570"/>
                <a:gd name="csX27" fmla="*/ 25146 w 1207008"/>
                <a:gd name="csY27" fmla="*/ 466344 h 1131570"/>
                <a:gd name="csX28" fmla="*/ 22098 w 1207008"/>
                <a:gd name="csY28" fmla="*/ 413766 h 1131570"/>
                <a:gd name="csX29" fmla="*/ 62484 w 1207008"/>
                <a:gd name="csY29" fmla="*/ 384048 h 1131570"/>
                <a:gd name="csX30" fmla="*/ 69342 w 1207008"/>
                <a:gd name="csY30" fmla="*/ 293370 h 1131570"/>
                <a:gd name="csX31" fmla="*/ 156210 w 1207008"/>
                <a:gd name="csY31" fmla="*/ 212598 h 1131570"/>
                <a:gd name="csX32" fmla="*/ 246126 w 1207008"/>
                <a:gd name="csY32" fmla="*/ 0 h 1131570"/>
                <a:gd name="csX33" fmla="*/ 306324 w 1207008"/>
                <a:gd name="csY33" fmla="*/ 28194 h 1131570"/>
                <a:gd name="csX34" fmla="*/ 334518 w 1207008"/>
                <a:gd name="csY34" fmla="*/ 15240 h 1131570"/>
                <a:gd name="csX35" fmla="*/ 347472 w 1207008"/>
                <a:gd name="csY35" fmla="*/ 145542 h 1131570"/>
                <a:gd name="csX36" fmla="*/ 424434 w 1207008"/>
                <a:gd name="csY36" fmla="*/ 200406 h 1131570"/>
                <a:gd name="csX37" fmla="*/ 537972 w 1207008"/>
                <a:gd name="csY37" fmla="*/ 105918 h 1131570"/>
                <a:gd name="csX38" fmla="*/ 548640 w 1207008"/>
                <a:gd name="csY38" fmla="*/ 74676 h 1131570"/>
                <a:gd name="csX39" fmla="*/ 630936 w 1207008"/>
                <a:gd name="csY39" fmla="*/ 44196 h 1131570"/>
                <a:gd name="csX40" fmla="*/ 655320 w 1207008"/>
                <a:gd name="csY40" fmla="*/ 3048 h 1131570"/>
                <a:gd name="csX41" fmla="*/ 672846 w 1207008"/>
                <a:gd name="csY41" fmla="*/ 19050 h 1131570"/>
                <a:gd name="csX42" fmla="*/ 712470 w 1207008"/>
                <a:gd name="csY42" fmla="*/ 6096 h 1131570"/>
                <a:gd name="csX43" fmla="*/ 723900 w 1207008"/>
                <a:gd name="csY43" fmla="*/ 57912 h 1131570"/>
                <a:gd name="csX44" fmla="*/ 755142 w 1207008"/>
                <a:gd name="csY44" fmla="*/ 60198 h 1131570"/>
                <a:gd name="csX45" fmla="*/ 776478 w 1207008"/>
                <a:gd name="csY45" fmla="*/ 121920 h 1131570"/>
                <a:gd name="csX46" fmla="*/ 824484 w 1207008"/>
                <a:gd name="csY46" fmla="*/ 139446 h 1131570"/>
                <a:gd name="csX47" fmla="*/ 863346 w 1207008"/>
                <a:gd name="csY47" fmla="*/ 179832 h 1131570"/>
                <a:gd name="csX48" fmla="*/ 851154 w 1207008"/>
                <a:gd name="csY48" fmla="*/ 207264 h 1131570"/>
                <a:gd name="csX49" fmla="*/ 17526 w 1207008"/>
                <a:gd name="csY49" fmla="*/ 649224 h 1131570"/>
                <a:gd name="csX50" fmla="*/ 61722 w 1207008"/>
                <a:gd name="csY50" fmla="*/ 681228 h 1131570"/>
                <a:gd name="csX51" fmla="*/ 11430 w 1207008"/>
                <a:gd name="csY51" fmla="*/ 663702 h 1131570"/>
                <a:gd name="csX52" fmla="*/ 17526 w 1207008"/>
                <a:gd name="csY52" fmla="*/ 649224 h 11315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207008" h="1131570">
                  <a:moveTo>
                    <a:pt x="851154" y="207264"/>
                  </a:moveTo>
                  <a:lnTo>
                    <a:pt x="902208" y="228600"/>
                  </a:lnTo>
                  <a:lnTo>
                    <a:pt x="981456" y="313944"/>
                  </a:lnTo>
                  <a:lnTo>
                    <a:pt x="1013460" y="314706"/>
                  </a:lnTo>
                  <a:lnTo>
                    <a:pt x="1088136" y="360426"/>
                  </a:lnTo>
                  <a:lnTo>
                    <a:pt x="1124712" y="409194"/>
                  </a:lnTo>
                  <a:lnTo>
                    <a:pt x="1127760" y="445770"/>
                  </a:lnTo>
                  <a:lnTo>
                    <a:pt x="1207008" y="461010"/>
                  </a:lnTo>
                  <a:lnTo>
                    <a:pt x="1190244" y="515874"/>
                  </a:lnTo>
                  <a:lnTo>
                    <a:pt x="1202436" y="566166"/>
                  </a:lnTo>
                  <a:lnTo>
                    <a:pt x="781050" y="614172"/>
                  </a:lnTo>
                  <a:lnTo>
                    <a:pt x="646176" y="889254"/>
                  </a:lnTo>
                  <a:lnTo>
                    <a:pt x="695706" y="952500"/>
                  </a:lnTo>
                  <a:lnTo>
                    <a:pt x="671322" y="980694"/>
                  </a:lnTo>
                  <a:lnTo>
                    <a:pt x="676656" y="1085088"/>
                  </a:lnTo>
                  <a:lnTo>
                    <a:pt x="658368" y="1131570"/>
                  </a:lnTo>
                  <a:lnTo>
                    <a:pt x="444246" y="939546"/>
                  </a:lnTo>
                  <a:lnTo>
                    <a:pt x="479298" y="960882"/>
                  </a:lnTo>
                  <a:lnTo>
                    <a:pt x="467106" y="934974"/>
                  </a:lnTo>
                  <a:lnTo>
                    <a:pt x="395478" y="907542"/>
                  </a:lnTo>
                  <a:lnTo>
                    <a:pt x="320040" y="836676"/>
                  </a:lnTo>
                  <a:lnTo>
                    <a:pt x="68580" y="676656"/>
                  </a:lnTo>
                  <a:lnTo>
                    <a:pt x="96774" y="669798"/>
                  </a:lnTo>
                  <a:lnTo>
                    <a:pt x="81534" y="649224"/>
                  </a:lnTo>
                  <a:lnTo>
                    <a:pt x="20574" y="632460"/>
                  </a:lnTo>
                  <a:lnTo>
                    <a:pt x="31242" y="579882"/>
                  </a:lnTo>
                  <a:lnTo>
                    <a:pt x="0" y="512826"/>
                  </a:lnTo>
                  <a:lnTo>
                    <a:pt x="25146" y="466344"/>
                  </a:lnTo>
                  <a:lnTo>
                    <a:pt x="22098" y="413766"/>
                  </a:lnTo>
                  <a:lnTo>
                    <a:pt x="62484" y="384048"/>
                  </a:lnTo>
                  <a:lnTo>
                    <a:pt x="69342" y="293370"/>
                  </a:lnTo>
                  <a:lnTo>
                    <a:pt x="156210" y="212598"/>
                  </a:lnTo>
                  <a:lnTo>
                    <a:pt x="246126" y="0"/>
                  </a:lnTo>
                  <a:lnTo>
                    <a:pt x="306324" y="28194"/>
                  </a:lnTo>
                  <a:lnTo>
                    <a:pt x="334518" y="15240"/>
                  </a:lnTo>
                  <a:lnTo>
                    <a:pt x="347472" y="145542"/>
                  </a:lnTo>
                  <a:lnTo>
                    <a:pt x="424434" y="200406"/>
                  </a:lnTo>
                  <a:lnTo>
                    <a:pt x="537972" y="105918"/>
                  </a:lnTo>
                  <a:lnTo>
                    <a:pt x="548640" y="74676"/>
                  </a:lnTo>
                  <a:lnTo>
                    <a:pt x="630936" y="44196"/>
                  </a:lnTo>
                  <a:lnTo>
                    <a:pt x="655320" y="3048"/>
                  </a:lnTo>
                  <a:lnTo>
                    <a:pt x="672846" y="19050"/>
                  </a:lnTo>
                  <a:lnTo>
                    <a:pt x="712470" y="6096"/>
                  </a:lnTo>
                  <a:lnTo>
                    <a:pt x="723900" y="57912"/>
                  </a:lnTo>
                  <a:lnTo>
                    <a:pt x="755142" y="60198"/>
                  </a:lnTo>
                  <a:lnTo>
                    <a:pt x="776478" y="121920"/>
                  </a:lnTo>
                  <a:lnTo>
                    <a:pt x="824484" y="139446"/>
                  </a:lnTo>
                  <a:lnTo>
                    <a:pt x="863346" y="179832"/>
                  </a:lnTo>
                  <a:lnTo>
                    <a:pt x="851154" y="207264"/>
                  </a:lnTo>
                  <a:close/>
                  <a:moveTo>
                    <a:pt x="17526" y="649224"/>
                  </a:moveTo>
                  <a:lnTo>
                    <a:pt x="61722" y="681228"/>
                  </a:lnTo>
                  <a:lnTo>
                    <a:pt x="11430" y="663702"/>
                  </a:lnTo>
                  <a:lnTo>
                    <a:pt x="17526" y="649224"/>
                  </a:lnTo>
                  <a:close/>
                </a:path>
              </a:pathLst>
            </a:custGeom>
            <a:solidFill>
              <a:srgbClr val="1ABC9C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D8092EF-2BEC-78AC-C802-CBFB76BCDF6F}"/>
                </a:ext>
              </a:extLst>
            </p:cNvPr>
            <p:cNvSpPr/>
            <p:nvPr/>
          </p:nvSpPr>
          <p:spPr>
            <a:xfrm>
              <a:off x="3222497" y="4929378"/>
              <a:ext cx="2414016" cy="284225"/>
            </a:xfrm>
            <a:custGeom>
              <a:avLst/>
              <a:gdLst>
                <a:gd name="csX0" fmla="*/ 2328672 w 2414016"/>
                <a:gd name="csY0" fmla="*/ 284226 h 284225"/>
                <a:gd name="csX1" fmla="*/ 2253996 w 2414016"/>
                <a:gd name="csY1" fmla="*/ 221742 h 284225"/>
                <a:gd name="csX2" fmla="*/ 2142744 w 2414016"/>
                <a:gd name="csY2" fmla="*/ 170688 h 284225"/>
                <a:gd name="csX3" fmla="*/ 2144268 w 2414016"/>
                <a:gd name="csY3" fmla="*/ 144780 h 284225"/>
                <a:gd name="csX4" fmla="*/ 2109216 w 2414016"/>
                <a:gd name="csY4" fmla="*/ 150114 h 284225"/>
                <a:gd name="csX5" fmla="*/ 2061210 w 2414016"/>
                <a:gd name="csY5" fmla="*/ 126492 h 284225"/>
                <a:gd name="csX6" fmla="*/ 2079498 w 2414016"/>
                <a:gd name="csY6" fmla="*/ 93726 h 284225"/>
                <a:gd name="csX7" fmla="*/ 2181606 w 2414016"/>
                <a:gd name="csY7" fmla="*/ 71628 h 284225"/>
                <a:gd name="csX8" fmla="*/ 2233422 w 2414016"/>
                <a:gd name="csY8" fmla="*/ 0 h 284225"/>
                <a:gd name="csX9" fmla="*/ 2302764 w 2414016"/>
                <a:gd name="csY9" fmla="*/ 47244 h 284225"/>
                <a:gd name="csX10" fmla="*/ 2361438 w 2414016"/>
                <a:gd name="csY10" fmla="*/ 13716 h 284225"/>
                <a:gd name="csX11" fmla="*/ 2410968 w 2414016"/>
                <a:gd name="csY11" fmla="*/ 77724 h 284225"/>
                <a:gd name="csX12" fmla="*/ 2399538 w 2414016"/>
                <a:gd name="csY12" fmla="*/ 150876 h 284225"/>
                <a:gd name="csX13" fmla="*/ 2414016 w 2414016"/>
                <a:gd name="csY13" fmla="*/ 192786 h 284225"/>
                <a:gd name="csX14" fmla="*/ 2371344 w 2414016"/>
                <a:gd name="csY14" fmla="*/ 218694 h 284225"/>
                <a:gd name="csX15" fmla="*/ 2328672 w 2414016"/>
                <a:gd name="csY15" fmla="*/ 284226 h 284225"/>
                <a:gd name="csX16" fmla="*/ 38862 w 2414016"/>
                <a:gd name="csY16" fmla="*/ 162306 h 284225"/>
                <a:gd name="csX17" fmla="*/ 44196 w 2414016"/>
                <a:gd name="csY17" fmla="*/ 186690 h 284225"/>
                <a:gd name="csX18" fmla="*/ 0 w 2414016"/>
                <a:gd name="csY18" fmla="*/ 169926 h 284225"/>
                <a:gd name="csX19" fmla="*/ 22860 w 2414016"/>
                <a:gd name="csY19" fmla="*/ 137922 h 284225"/>
                <a:gd name="csX20" fmla="*/ 38862 w 2414016"/>
                <a:gd name="csY20" fmla="*/ 162306 h 2842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414016" h="284225">
                  <a:moveTo>
                    <a:pt x="2328672" y="284226"/>
                  </a:moveTo>
                  <a:lnTo>
                    <a:pt x="2253996" y="221742"/>
                  </a:lnTo>
                  <a:lnTo>
                    <a:pt x="2142744" y="170688"/>
                  </a:lnTo>
                  <a:lnTo>
                    <a:pt x="2144268" y="144780"/>
                  </a:lnTo>
                  <a:lnTo>
                    <a:pt x="2109216" y="150114"/>
                  </a:lnTo>
                  <a:lnTo>
                    <a:pt x="2061210" y="126492"/>
                  </a:lnTo>
                  <a:lnTo>
                    <a:pt x="2079498" y="93726"/>
                  </a:lnTo>
                  <a:lnTo>
                    <a:pt x="2181606" y="71628"/>
                  </a:lnTo>
                  <a:lnTo>
                    <a:pt x="2233422" y="0"/>
                  </a:lnTo>
                  <a:lnTo>
                    <a:pt x="2302764" y="47244"/>
                  </a:lnTo>
                  <a:lnTo>
                    <a:pt x="2361438" y="13716"/>
                  </a:lnTo>
                  <a:lnTo>
                    <a:pt x="2410968" y="77724"/>
                  </a:lnTo>
                  <a:lnTo>
                    <a:pt x="2399538" y="150876"/>
                  </a:lnTo>
                  <a:lnTo>
                    <a:pt x="2414016" y="192786"/>
                  </a:lnTo>
                  <a:lnTo>
                    <a:pt x="2371344" y="218694"/>
                  </a:lnTo>
                  <a:lnTo>
                    <a:pt x="2328672" y="284226"/>
                  </a:lnTo>
                  <a:close/>
                  <a:moveTo>
                    <a:pt x="38862" y="162306"/>
                  </a:moveTo>
                  <a:lnTo>
                    <a:pt x="44196" y="186690"/>
                  </a:lnTo>
                  <a:lnTo>
                    <a:pt x="0" y="169926"/>
                  </a:lnTo>
                  <a:lnTo>
                    <a:pt x="22860" y="137922"/>
                  </a:lnTo>
                  <a:lnTo>
                    <a:pt x="38862" y="162306"/>
                  </a:lnTo>
                  <a:close/>
                </a:path>
              </a:pathLst>
            </a:custGeom>
            <a:solidFill>
              <a:srgbClr val="E91E63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24A1721-9BC8-DFCF-FA8C-C11697E04F21}"/>
                </a:ext>
              </a:extLst>
            </p:cNvPr>
            <p:cNvSpPr/>
            <p:nvPr/>
          </p:nvSpPr>
          <p:spPr>
            <a:xfrm>
              <a:off x="4655057" y="3755897"/>
              <a:ext cx="844296" cy="783336"/>
            </a:xfrm>
            <a:custGeom>
              <a:avLst/>
              <a:gdLst>
                <a:gd name="csX0" fmla="*/ 418338 w 844296"/>
                <a:gd name="csY0" fmla="*/ 783336 h 783336"/>
                <a:gd name="csX1" fmla="*/ 397002 w 844296"/>
                <a:gd name="csY1" fmla="*/ 756666 h 783336"/>
                <a:gd name="csX2" fmla="*/ 339090 w 844296"/>
                <a:gd name="csY2" fmla="*/ 753618 h 783336"/>
                <a:gd name="csX3" fmla="*/ 438912 w 844296"/>
                <a:gd name="csY3" fmla="*/ 658368 h 783336"/>
                <a:gd name="csX4" fmla="*/ 438150 w 844296"/>
                <a:gd name="csY4" fmla="*/ 564642 h 783336"/>
                <a:gd name="csX5" fmla="*/ 457200 w 844296"/>
                <a:gd name="csY5" fmla="*/ 528066 h 783336"/>
                <a:gd name="csX6" fmla="*/ 376428 w 844296"/>
                <a:gd name="csY6" fmla="*/ 467106 h 783336"/>
                <a:gd name="csX7" fmla="*/ 322326 w 844296"/>
                <a:gd name="csY7" fmla="*/ 357378 h 783336"/>
                <a:gd name="csX8" fmla="*/ 298704 w 844296"/>
                <a:gd name="csY8" fmla="*/ 172212 h 783336"/>
                <a:gd name="csX9" fmla="*/ 311658 w 844296"/>
                <a:gd name="csY9" fmla="*/ 192786 h 783336"/>
                <a:gd name="csX10" fmla="*/ 313182 w 844296"/>
                <a:gd name="csY10" fmla="*/ 163830 h 783336"/>
                <a:gd name="csX11" fmla="*/ 385572 w 844296"/>
                <a:gd name="csY11" fmla="*/ 172974 h 783336"/>
                <a:gd name="csX12" fmla="*/ 373380 w 844296"/>
                <a:gd name="csY12" fmla="*/ 115824 h 783336"/>
                <a:gd name="csX13" fmla="*/ 345948 w 844296"/>
                <a:gd name="csY13" fmla="*/ 86868 h 783336"/>
                <a:gd name="csX14" fmla="*/ 387858 w 844296"/>
                <a:gd name="csY14" fmla="*/ 39624 h 783336"/>
                <a:gd name="csX15" fmla="*/ 387096 w 844296"/>
                <a:gd name="csY15" fmla="*/ 3048 h 783336"/>
                <a:gd name="csX16" fmla="*/ 406146 w 844296"/>
                <a:gd name="csY16" fmla="*/ 0 h 783336"/>
                <a:gd name="csX17" fmla="*/ 470916 w 844296"/>
                <a:gd name="csY17" fmla="*/ 2286 h 783336"/>
                <a:gd name="csX18" fmla="*/ 541782 w 844296"/>
                <a:gd name="csY18" fmla="*/ 42672 h 783336"/>
                <a:gd name="csX19" fmla="*/ 558546 w 844296"/>
                <a:gd name="csY19" fmla="*/ 84582 h 783336"/>
                <a:gd name="csX20" fmla="*/ 527304 w 844296"/>
                <a:gd name="csY20" fmla="*/ 116586 h 783336"/>
                <a:gd name="csX21" fmla="*/ 523494 w 844296"/>
                <a:gd name="csY21" fmla="*/ 166116 h 783336"/>
                <a:gd name="csX22" fmla="*/ 599694 w 844296"/>
                <a:gd name="csY22" fmla="*/ 124206 h 783336"/>
                <a:gd name="csX23" fmla="*/ 665988 w 844296"/>
                <a:gd name="csY23" fmla="*/ 207264 h 783336"/>
                <a:gd name="csX24" fmla="*/ 728472 w 844296"/>
                <a:gd name="csY24" fmla="*/ 192786 h 783336"/>
                <a:gd name="csX25" fmla="*/ 734568 w 844296"/>
                <a:gd name="csY25" fmla="*/ 244602 h 783336"/>
                <a:gd name="csX26" fmla="*/ 728472 w 844296"/>
                <a:gd name="csY26" fmla="*/ 262890 h 783336"/>
                <a:gd name="csX27" fmla="*/ 707898 w 844296"/>
                <a:gd name="csY27" fmla="*/ 327660 h 783336"/>
                <a:gd name="csX28" fmla="*/ 797814 w 844296"/>
                <a:gd name="csY28" fmla="*/ 423672 h 783336"/>
                <a:gd name="csX29" fmla="*/ 762000 w 844296"/>
                <a:gd name="csY29" fmla="*/ 512064 h 783336"/>
                <a:gd name="csX30" fmla="*/ 844296 w 844296"/>
                <a:gd name="csY30" fmla="*/ 560832 h 783336"/>
                <a:gd name="csX31" fmla="*/ 813816 w 844296"/>
                <a:gd name="csY31" fmla="*/ 612648 h 783336"/>
                <a:gd name="csX32" fmla="*/ 755904 w 844296"/>
                <a:gd name="csY32" fmla="*/ 628650 h 783336"/>
                <a:gd name="csX33" fmla="*/ 759714 w 844296"/>
                <a:gd name="csY33" fmla="*/ 687324 h 783336"/>
                <a:gd name="csX34" fmla="*/ 733806 w 844296"/>
                <a:gd name="csY34" fmla="*/ 781812 h 783336"/>
                <a:gd name="csX35" fmla="*/ 660654 w 844296"/>
                <a:gd name="csY35" fmla="*/ 714756 h 783336"/>
                <a:gd name="csX36" fmla="*/ 581406 w 844296"/>
                <a:gd name="csY36" fmla="*/ 675132 h 783336"/>
                <a:gd name="csX37" fmla="*/ 534924 w 844296"/>
                <a:gd name="csY37" fmla="*/ 704088 h 783336"/>
                <a:gd name="csX38" fmla="*/ 481584 w 844296"/>
                <a:gd name="csY38" fmla="*/ 707136 h 783336"/>
                <a:gd name="csX39" fmla="*/ 418338 w 844296"/>
                <a:gd name="csY39" fmla="*/ 783336 h 783336"/>
                <a:gd name="csX40" fmla="*/ 77724 w 844296"/>
                <a:gd name="csY40" fmla="*/ 507492 h 783336"/>
                <a:gd name="csX41" fmla="*/ 82296 w 844296"/>
                <a:gd name="csY41" fmla="*/ 528828 h 783336"/>
                <a:gd name="csX42" fmla="*/ 49530 w 844296"/>
                <a:gd name="csY42" fmla="*/ 512064 h 783336"/>
                <a:gd name="csX43" fmla="*/ 60198 w 844296"/>
                <a:gd name="csY43" fmla="*/ 503682 h 783336"/>
                <a:gd name="csX44" fmla="*/ 77724 w 844296"/>
                <a:gd name="csY44" fmla="*/ 507492 h 783336"/>
                <a:gd name="csX45" fmla="*/ 44958 w 844296"/>
                <a:gd name="csY45" fmla="*/ 469392 h 783336"/>
                <a:gd name="csX46" fmla="*/ 35052 w 844296"/>
                <a:gd name="csY46" fmla="*/ 486918 h 783336"/>
                <a:gd name="csX47" fmla="*/ 0 w 844296"/>
                <a:gd name="csY47" fmla="*/ 435864 h 783336"/>
                <a:gd name="csX48" fmla="*/ 34290 w 844296"/>
                <a:gd name="csY48" fmla="*/ 445008 h 783336"/>
                <a:gd name="csX49" fmla="*/ 44958 w 844296"/>
                <a:gd name="csY49" fmla="*/ 469392 h 7833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844296" h="783336">
                  <a:moveTo>
                    <a:pt x="418338" y="783336"/>
                  </a:moveTo>
                  <a:lnTo>
                    <a:pt x="397002" y="756666"/>
                  </a:lnTo>
                  <a:lnTo>
                    <a:pt x="339090" y="753618"/>
                  </a:lnTo>
                  <a:lnTo>
                    <a:pt x="438912" y="658368"/>
                  </a:lnTo>
                  <a:lnTo>
                    <a:pt x="438150" y="564642"/>
                  </a:lnTo>
                  <a:lnTo>
                    <a:pt x="457200" y="528066"/>
                  </a:lnTo>
                  <a:lnTo>
                    <a:pt x="376428" y="467106"/>
                  </a:lnTo>
                  <a:lnTo>
                    <a:pt x="322326" y="357378"/>
                  </a:lnTo>
                  <a:lnTo>
                    <a:pt x="298704" y="172212"/>
                  </a:lnTo>
                  <a:lnTo>
                    <a:pt x="311658" y="192786"/>
                  </a:lnTo>
                  <a:lnTo>
                    <a:pt x="313182" y="163830"/>
                  </a:lnTo>
                  <a:lnTo>
                    <a:pt x="385572" y="172974"/>
                  </a:lnTo>
                  <a:lnTo>
                    <a:pt x="373380" y="115824"/>
                  </a:lnTo>
                  <a:lnTo>
                    <a:pt x="345948" y="86868"/>
                  </a:lnTo>
                  <a:lnTo>
                    <a:pt x="387858" y="39624"/>
                  </a:lnTo>
                  <a:lnTo>
                    <a:pt x="387096" y="3048"/>
                  </a:lnTo>
                  <a:lnTo>
                    <a:pt x="406146" y="0"/>
                  </a:lnTo>
                  <a:lnTo>
                    <a:pt x="470916" y="2286"/>
                  </a:lnTo>
                  <a:lnTo>
                    <a:pt x="541782" y="42672"/>
                  </a:lnTo>
                  <a:lnTo>
                    <a:pt x="558546" y="84582"/>
                  </a:lnTo>
                  <a:lnTo>
                    <a:pt x="527304" y="116586"/>
                  </a:lnTo>
                  <a:lnTo>
                    <a:pt x="523494" y="166116"/>
                  </a:lnTo>
                  <a:lnTo>
                    <a:pt x="599694" y="124206"/>
                  </a:lnTo>
                  <a:lnTo>
                    <a:pt x="665988" y="207264"/>
                  </a:lnTo>
                  <a:lnTo>
                    <a:pt x="728472" y="192786"/>
                  </a:lnTo>
                  <a:lnTo>
                    <a:pt x="734568" y="244602"/>
                  </a:lnTo>
                  <a:lnTo>
                    <a:pt x="728472" y="262890"/>
                  </a:lnTo>
                  <a:lnTo>
                    <a:pt x="707898" y="327660"/>
                  </a:lnTo>
                  <a:lnTo>
                    <a:pt x="797814" y="423672"/>
                  </a:lnTo>
                  <a:lnTo>
                    <a:pt x="762000" y="512064"/>
                  </a:lnTo>
                  <a:lnTo>
                    <a:pt x="844296" y="560832"/>
                  </a:lnTo>
                  <a:lnTo>
                    <a:pt x="813816" y="612648"/>
                  </a:lnTo>
                  <a:lnTo>
                    <a:pt x="755904" y="628650"/>
                  </a:lnTo>
                  <a:lnTo>
                    <a:pt x="759714" y="687324"/>
                  </a:lnTo>
                  <a:lnTo>
                    <a:pt x="733806" y="781812"/>
                  </a:lnTo>
                  <a:lnTo>
                    <a:pt x="660654" y="714756"/>
                  </a:lnTo>
                  <a:lnTo>
                    <a:pt x="581406" y="675132"/>
                  </a:lnTo>
                  <a:lnTo>
                    <a:pt x="534924" y="704088"/>
                  </a:lnTo>
                  <a:lnTo>
                    <a:pt x="481584" y="707136"/>
                  </a:lnTo>
                  <a:lnTo>
                    <a:pt x="418338" y="783336"/>
                  </a:lnTo>
                  <a:close/>
                  <a:moveTo>
                    <a:pt x="77724" y="507492"/>
                  </a:moveTo>
                  <a:lnTo>
                    <a:pt x="82296" y="528828"/>
                  </a:lnTo>
                  <a:lnTo>
                    <a:pt x="49530" y="512064"/>
                  </a:lnTo>
                  <a:lnTo>
                    <a:pt x="60198" y="503682"/>
                  </a:lnTo>
                  <a:lnTo>
                    <a:pt x="77724" y="507492"/>
                  </a:lnTo>
                  <a:close/>
                  <a:moveTo>
                    <a:pt x="44958" y="469392"/>
                  </a:moveTo>
                  <a:lnTo>
                    <a:pt x="35052" y="486918"/>
                  </a:lnTo>
                  <a:lnTo>
                    <a:pt x="0" y="435864"/>
                  </a:lnTo>
                  <a:lnTo>
                    <a:pt x="34290" y="445008"/>
                  </a:lnTo>
                  <a:lnTo>
                    <a:pt x="44958" y="469392"/>
                  </a:lnTo>
                  <a:close/>
                </a:path>
              </a:pathLst>
            </a:custGeom>
            <a:solidFill>
              <a:srgbClr val="7C6FA8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76A9471-F1BA-3DE4-2448-5352EE664C30}"/>
                </a:ext>
              </a:extLst>
            </p:cNvPr>
            <p:cNvSpPr/>
            <p:nvPr/>
          </p:nvSpPr>
          <p:spPr>
            <a:xfrm>
              <a:off x="2223516" y="1957577"/>
              <a:ext cx="1604009" cy="1796796"/>
            </a:xfrm>
            <a:custGeom>
              <a:avLst/>
              <a:gdLst>
                <a:gd name="csX0" fmla="*/ 304038 w 1604009"/>
                <a:gd name="csY0" fmla="*/ 3810 h 1796796"/>
                <a:gd name="csX1" fmla="*/ 306324 w 1604009"/>
                <a:gd name="csY1" fmla="*/ 3810 h 1796796"/>
                <a:gd name="csX2" fmla="*/ 691134 w 1604009"/>
                <a:gd name="csY2" fmla="*/ 34290 h 1796796"/>
                <a:gd name="csX3" fmla="*/ 685038 w 1604009"/>
                <a:gd name="csY3" fmla="*/ 79248 h 1796796"/>
                <a:gd name="csX4" fmla="*/ 705612 w 1604009"/>
                <a:gd name="csY4" fmla="*/ 121920 h 1796796"/>
                <a:gd name="csX5" fmla="*/ 800862 w 1604009"/>
                <a:gd name="csY5" fmla="*/ 194310 h 1796796"/>
                <a:gd name="csX6" fmla="*/ 848106 w 1604009"/>
                <a:gd name="csY6" fmla="*/ 325374 h 1796796"/>
                <a:gd name="csX7" fmla="*/ 910590 w 1604009"/>
                <a:gd name="csY7" fmla="*/ 354330 h 1796796"/>
                <a:gd name="csX8" fmla="*/ 888492 w 1604009"/>
                <a:gd name="csY8" fmla="*/ 390906 h 1796796"/>
                <a:gd name="csX9" fmla="*/ 928116 w 1604009"/>
                <a:gd name="csY9" fmla="*/ 444246 h 1796796"/>
                <a:gd name="csX10" fmla="*/ 916686 w 1604009"/>
                <a:gd name="csY10" fmla="*/ 481584 h 1796796"/>
                <a:gd name="csX11" fmla="*/ 948690 w 1604009"/>
                <a:gd name="csY11" fmla="*/ 531114 h 1796796"/>
                <a:gd name="csX12" fmla="*/ 962406 w 1604009"/>
                <a:gd name="csY12" fmla="*/ 543306 h 1796796"/>
                <a:gd name="csX13" fmla="*/ 980694 w 1604009"/>
                <a:gd name="csY13" fmla="*/ 530352 h 1796796"/>
                <a:gd name="csX14" fmla="*/ 942594 w 1604009"/>
                <a:gd name="csY14" fmla="*/ 483108 h 1796796"/>
                <a:gd name="csX15" fmla="*/ 945642 w 1604009"/>
                <a:gd name="csY15" fmla="*/ 422148 h 1796796"/>
                <a:gd name="csX16" fmla="*/ 1018032 w 1604009"/>
                <a:gd name="csY16" fmla="*/ 494538 h 1796796"/>
                <a:gd name="csX17" fmla="*/ 1013460 w 1604009"/>
                <a:gd name="csY17" fmla="*/ 540258 h 1796796"/>
                <a:gd name="csX18" fmla="*/ 1049274 w 1604009"/>
                <a:gd name="csY18" fmla="*/ 556260 h 1796796"/>
                <a:gd name="csX19" fmla="*/ 1039368 w 1604009"/>
                <a:gd name="csY19" fmla="*/ 588264 h 1796796"/>
                <a:gd name="csX20" fmla="*/ 1076706 w 1604009"/>
                <a:gd name="csY20" fmla="*/ 697992 h 1796796"/>
                <a:gd name="csX21" fmla="*/ 1062228 w 1604009"/>
                <a:gd name="csY21" fmla="*/ 742188 h 1796796"/>
                <a:gd name="csX22" fmla="*/ 1074420 w 1604009"/>
                <a:gd name="csY22" fmla="*/ 804672 h 1796796"/>
                <a:gd name="csX23" fmla="*/ 1123950 w 1604009"/>
                <a:gd name="csY23" fmla="*/ 890778 h 1796796"/>
                <a:gd name="csX24" fmla="*/ 1155192 w 1604009"/>
                <a:gd name="csY24" fmla="*/ 898398 h 1796796"/>
                <a:gd name="csX25" fmla="*/ 1182624 w 1604009"/>
                <a:gd name="csY25" fmla="*/ 1024128 h 1796796"/>
                <a:gd name="csX26" fmla="*/ 1243584 w 1604009"/>
                <a:gd name="csY26" fmla="*/ 1114806 h 1796796"/>
                <a:gd name="csX27" fmla="*/ 1220724 w 1604009"/>
                <a:gd name="csY27" fmla="*/ 1223010 h 1796796"/>
                <a:gd name="csX28" fmla="*/ 1253490 w 1604009"/>
                <a:gd name="csY28" fmla="*/ 1325118 h 1796796"/>
                <a:gd name="csX29" fmla="*/ 1338834 w 1604009"/>
                <a:gd name="csY29" fmla="*/ 1356360 h 1796796"/>
                <a:gd name="csX30" fmla="*/ 1306068 w 1604009"/>
                <a:gd name="csY30" fmla="*/ 1355598 h 1796796"/>
                <a:gd name="csX31" fmla="*/ 1309878 w 1604009"/>
                <a:gd name="csY31" fmla="*/ 1376934 h 1796796"/>
                <a:gd name="csX32" fmla="*/ 1326642 w 1604009"/>
                <a:gd name="csY32" fmla="*/ 1377696 h 1796796"/>
                <a:gd name="csX33" fmla="*/ 1347216 w 1604009"/>
                <a:gd name="csY33" fmla="*/ 1343406 h 1796796"/>
                <a:gd name="csX34" fmla="*/ 1339596 w 1604009"/>
                <a:gd name="csY34" fmla="*/ 1305306 h 1796796"/>
                <a:gd name="csX35" fmla="*/ 1370838 w 1604009"/>
                <a:gd name="csY35" fmla="*/ 1302258 h 1796796"/>
                <a:gd name="csX36" fmla="*/ 1435608 w 1604009"/>
                <a:gd name="csY36" fmla="*/ 1367790 h 1796796"/>
                <a:gd name="csX37" fmla="*/ 1439418 w 1604009"/>
                <a:gd name="csY37" fmla="*/ 1405128 h 1796796"/>
                <a:gd name="csX38" fmla="*/ 1488948 w 1604009"/>
                <a:gd name="csY38" fmla="*/ 1402842 h 1796796"/>
                <a:gd name="csX39" fmla="*/ 1483614 w 1604009"/>
                <a:gd name="csY39" fmla="*/ 1443990 h 1796796"/>
                <a:gd name="csX40" fmla="*/ 1523238 w 1604009"/>
                <a:gd name="csY40" fmla="*/ 1492758 h 1796796"/>
                <a:gd name="csX41" fmla="*/ 1521714 w 1604009"/>
                <a:gd name="csY41" fmla="*/ 1536954 h 1796796"/>
                <a:gd name="csX42" fmla="*/ 1590294 w 1604009"/>
                <a:gd name="csY42" fmla="*/ 1577340 h 1796796"/>
                <a:gd name="csX43" fmla="*/ 1604010 w 1604009"/>
                <a:gd name="csY43" fmla="*/ 1632966 h 1796796"/>
                <a:gd name="csX44" fmla="*/ 1588008 w 1604009"/>
                <a:gd name="csY44" fmla="*/ 1694688 h 1796796"/>
                <a:gd name="csX45" fmla="*/ 1446276 w 1604009"/>
                <a:gd name="csY45" fmla="*/ 1796796 h 1796796"/>
                <a:gd name="csX46" fmla="*/ 1396746 w 1604009"/>
                <a:gd name="csY46" fmla="*/ 1768602 h 1796796"/>
                <a:gd name="csX47" fmla="*/ 1370838 w 1604009"/>
                <a:gd name="csY47" fmla="*/ 1643634 h 1796796"/>
                <a:gd name="csX48" fmla="*/ 1331976 w 1604009"/>
                <a:gd name="csY48" fmla="*/ 1568196 h 1796796"/>
                <a:gd name="csX49" fmla="*/ 1232154 w 1604009"/>
                <a:gd name="csY49" fmla="*/ 1497330 h 1796796"/>
                <a:gd name="csX50" fmla="*/ 1119378 w 1604009"/>
                <a:gd name="csY50" fmla="*/ 1367028 h 1796796"/>
                <a:gd name="csX51" fmla="*/ 1000506 w 1604009"/>
                <a:gd name="csY51" fmla="*/ 1285494 h 1796796"/>
                <a:gd name="csX52" fmla="*/ 1025652 w 1604009"/>
                <a:gd name="csY52" fmla="*/ 1299210 h 1796796"/>
                <a:gd name="csX53" fmla="*/ 957072 w 1604009"/>
                <a:gd name="csY53" fmla="*/ 1243584 h 1796796"/>
                <a:gd name="csX54" fmla="*/ 934974 w 1604009"/>
                <a:gd name="csY54" fmla="*/ 1194054 h 1796796"/>
                <a:gd name="csX55" fmla="*/ 893064 w 1604009"/>
                <a:gd name="csY55" fmla="*/ 1217676 h 1796796"/>
                <a:gd name="csX56" fmla="*/ 842010 w 1604009"/>
                <a:gd name="csY56" fmla="*/ 1091184 h 1796796"/>
                <a:gd name="csX57" fmla="*/ 851154 w 1604009"/>
                <a:gd name="csY57" fmla="*/ 1135380 h 1796796"/>
                <a:gd name="csX58" fmla="*/ 833628 w 1604009"/>
                <a:gd name="csY58" fmla="*/ 1130808 h 1796796"/>
                <a:gd name="csX59" fmla="*/ 832866 w 1604009"/>
                <a:gd name="csY59" fmla="*/ 1101852 h 1796796"/>
                <a:gd name="csX60" fmla="*/ 828294 w 1604009"/>
                <a:gd name="csY60" fmla="*/ 1130808 h 1796796"/>
                <a:gd name="csX61" fmla="*/ 815340 w 1604009"/>
                <a:gd name="csY61" fmla="*/ 1123188 h 1796796"/>
                <a:gd name="csX62" fmla="*/ 816102 w 1604009"/>
                <a:gd name="csY62" fmla="*/ 1044702 h 1796796"/>
                <a:gd name="csX63" fmla="*/ 800100 w 1604009"/>
                <a:gd name="csY63" fmla="*/ 1088898 h 1796796"/>
                <a:gd name="csX64" fmla="*/ 796290 w 1604009"/>
                <a:gd name="csY64" fmla="*/ 1061466 h 1796796"/>
                <a:gd name="csX65" fmla="*/ 832866 w 1604009"/>
                <a:gd name="csY65" fmla="*/ 900684 h 1796796"/>
                <a:gd name="csX66" fmla="*/ 848868 w 1604009"/>
                <a:gd name="csY66" fmla="*/ 891540 h 1796796"/>
                <a:gd name="csX67" fmla="*/ 832866 w 1604009"/>
                <a:gd name="csY67" fmla="*/ 887730 h 1796796"/>
                <a:gd name="csX68" fmla="*/ 839724 w 1604009"/>
                <a:gd name="csY68" fmla="*/ 808482 h 1796796"/>
                <a:gd name="csX69" fmla="*/ 827532 w 1604009"/>
                <a:gd name="csY69" fmla="*/ 880110 h 1796796"/>
                <a:gd name="csX70" fmla="*/ 832866 w 1604009"/>
                <a:gd name="csY70" fmla="*/ 786384 h 1796796"/>
                <a:gd name="csX71" fmla="*/ 815340 w 1604009"/>
                <a:gd name="csY71" fmla="*/ 728472 h 1796796"/>
                <a:gd name="csX72" fmla="*/ 755142 w 1604009"/>
                <a:gd name="csY72" fmla="*/ 628650 h 1796796"/>
                <a:gd name="csX73" fmla="*/ 671322 w 1604009"/>
                <a:gd name="csY73" fmla="*/ 595122 h 1796796"/>
                <a:gd name="csX74" fmla="*/ 566928 w 1604009"/>
                <a:gd name="csY74" fmla="*/ 494538 h 1796796"/>
                <a:gd name="csX75" fmla="*/ 554736 w 1604009"/>
                <a:gd name="csY75" fmla="*/ 428244 h 1796796"/>
                <a:gd name="csX76" fmla="*/ 524256 w 1604009"/>
                <a:gd name="csY76" fmla="*/ 442722 h 1796796"/>
                <a:gd name="csX77" fmla="*/ 518922 w 1604009"/>
                <a:gd name="csY77" fmla="*/ 427482 h 1796796"/>
                <a:gd name="csX78" fmla="*/ 555498 w 1604009"/>
                <a:gd name="csY78" fmla="*/ 397002 h 1796796"/>
                <a:gd name="csX79" fmla="*/ 550926 w 1604009"/>
                <a:gd name="csY79" fmla="*/ 368808 h 1796796"/>
                <a:gd name="csX80" fmla="*/ 508254 w 1604009"/>
                <a:gd name="csY80" fmla="*/ 438150 h 1796796"/>
                <a:gd name="csX81" fmla="*/ 449580 w 1604009"/>
                <a:gd name="csY81" fmla="*/ 416052 h 1796796"/>
                <a:gd name="csX82" fmla="*/ 425958 w 1604009"/>
                <a:gd name="csY82" fmla="*/ 442722 h 1796796"/>
                <a:gd name="csX83" fmla="*/ 397764 w 1604009"/>
                <a:gd name="csY83" fmla="*/ 438912 h 1796796"/>
                <a:gd name="csX84" fmla="*/ 350520 w 1604009"/>
                <a:gd name="csY84" fmla="*/ 359664 h 1796796"/>
                <a:gd name="csX85" fmla="*/ 294894 w 1604009"/>
                <a:gd name="csY85" fmla="*/ 345948 h 1796796"/>
                <a:gd name="csX86" fmla="*/ 246888 w 1604009"/>
                <a:gd name="csY86" fmla="*/ 287274 h 1796796"/>
                <a:gd name="csX87" fmla="*/ 172974 w 1604009"/>
                <a:gd name="csY87" fmla="*/ 268224 h 1796796"/>
                <a:gd name="csX88" fmla="*/ 158496 w 1604009"/>
                <a:gd name="csY88" fmla="*/ 190500 h 1796796"/>
                <a:gd name="csX89" fmla="*/ 93726 w 1604009"/>
                <a:gd name="csY89" fmla="*/ 146304 h 1796796"/>
                <a:gd name="csX90" fmla="*/ 55626 w 1604009"/>
                <a:gd name="csY90" fmla="*/ 101346 h 1796796"/>
                <a:gd name="csX91" fmla="*/ 60960 w 1604009"/>
                <a:gd name="csY91" fmla="*/ 86106 h 1796796"/>
                <a:gd name="csX92" fmla="*/ 20574 w 1604009"/>
                <a:gd name="csY92" fmla="*/ 73914 h 1796796"/>
                <a:gd name="csX93" fmla="*/ 0 w 1604009"/>
                <a:gd name="csY93" fmla="*/ 26670 h 1796796"/>
                <a:gd name="csX94" fmla="*/ 170688 w 1604009"/>
                <a:gd name="csY94" fmla="*/ 67818 h 1796796"/>
                <a:gd name="csX95" fmla="*/ 227838 w 1604009"/>
                <a:gd name="csY95" fmla="*/ 38862 h 1796796"/>
                <a:gd name="csX96" fmla="*/ 233934 w 1604009"/>
                <a:gd name="csY96" fmla="*/ 86106 h 1796796"/>
                <a:gd name="csX97" fmla="*/ 283464 w 1604009"/>
                <a:gd name="csY97" fmla="*/ 135636 h 1796796"/>
                <a:gd name="csX98" fmla="*/ 294132 w 1604009"/>
                <a:gd name="csY98" fmla="*/ 106680 h 1796796"/>
                <a:gd name="csX99" fmla="*/ 329184 w 1604009"/>
                <a:gd name="csY99" fmla="*/ 121158 h 1796796"/>
                <a:gd name="csX100" fmla="*/ 341376 w 1604009"/>
                <a:gd name="csY100" fmla="*/ 100584 h 1796796"/>
                <a:gd name="csX101" fmla="*/ 301752 w 1604009"/>
                <a:gd name="csY101" fmla="*/ 70104 h 1796796"/>
                <a:gd name="csX102" fmla="*/ 301752 w 1604009"/>
                <a:gd name="csY102" fmla="*/ 97536 h 1796796"/>
                <a:gd name="csX103" fmla="*/ 275844 w 1604009"/>
                <a:gd name="csY103" fmla="*/ 91440 h 1796796"/>
                <a:gd name="csX104" fmla="*/ 278130 w 1604009"/>
                <a:gd name="csY104" fmla="*/ 19812 h 1796796"/>
                <a:gd name="csX105" fmla="*/ 243078 w 1604009"/>
                <a:gd name="csY105" fmla="*/ 36576 h 1796796"/>
                <a:gd name="csX106" fmla="*/ 263652 w 1604009"/>
                <a:gd name="csY106" fmla="*/ 0 h 1796796"/>
                <a:gd name="csX107" fmla="*/ 281940 w 1604009"/>
                <a:gd name="csY107" fmla="*/ 1524 h 1796796"/>
                <a:gd name="csX108" fmla="*/ 291846 w 1604009"/>
                <a:gd name="csY108" fmla="*/ 26670 h 1796796"/>
                <a:gd name="csX109" fmla="*/ 296418 w 1604009"/>
                <a:gd name="csY109" fmla="*/ 3048 h 1796796"/>
                <a:gd name="csX110" fmla="*/ 304038 w 1604009"/>
                <a:gd name="csY110" fmla="*/ 3810 h 1796796"/>
                <a:gd name="csX111" fmla="*/ 1489710 w 1604009"/>
                <a:gd name="csY111" fmla="*/ 1348740 h 1796796"/>
                <a:gd name="csX112" fmla="*/ 1498092 w 1604009"/>
                <a:gd name="csY112" fmla="*/ 1378458 h 1796796"/>
                <a:gd name="csX113" fmla="*/ 1469136 w 1604009"/>
                <a:gd name="csY113" fmla="*/ 1356360 h 1796796"/>
                <a:gd name="csX114" fmla="*/ 1462278 w 1604009"/>
                <a:gd name="csY114" fmla="*/ 1296924 h 1796796"/>
                <a:gd name="csX115" fmla="*/ 1489710 w 1604009"/>
                <a:gd name="csY115" fmla="*/ 1348740 h 1796796"/>
                <a:gd name="csX116" fmla="*/ 1345692 w 1604009"/>
                <a:gd name="csY116" fmla="*/ 1243584 h 1796796"/>
                <a:gd name="csX117" fmla="*/ 1356360 w 1604009"/>
                <a:gd name="csY117" fmla="*/ 1259586 h 1796796"/>
                <a:gd name="csX118" fmla="*/ 1336548 w 1604009"/>
                <a:gd name="csY118" fmla="*/ 1280922 h 1796796"/>
                <a:gd name="csX119" fmla="*/ 1325118 w 1604009"/>
                <a:gd name="csY119" fmla="*/ 1216914 h 1796796"/>
                <a:gd name="csX120" fmla="*/ 1345692 w 1604009"/>
                <a:gd name="csY120" fmla="*/ 1243584 h 1796796"/>
                <a:gd name="csX121" fmla="*/ 1239774 w 1604009"/>
                <a:gd name="csY121" fmla="*/ 1043940 h 1796796"/>
                <a:gd name="csX122" fmla="*/ 1279398 w 1604009"/>
                <a:gd name="csY122" fmla="*/ 1072896 h 1796796"/>
                <a:gd name="csX123" fmla="*/ 1292352 w 1604009"/>
                <a:gd name="csY123" fmla="*/ 1118616 h 1796796"/>
                <a:gd name="csX124" fmla="*/ 1257300 w 1604009"/>
                <a:gd name="csY124" fmla="*/ 1104900 h 1796796"/>
                <a:gd name="csX125" fmla="*/ 1239774 w 1604009"/>
                <a:gd name="csY125" fmla="*/ 1043940 h 1796796"/>
                <a:gd name="csX126" fmla="*/ 1233678 w 1604009"/>
                <a:gd name="csY126" fmla="*/ 876300 h 1796796"/>
                <a:gd name="csX127" fmla="*/ 1222248 w 1604009"/>
                <a:gd name="csY127" fmla="*/ 858774 h 1796796"/>
                <a:gd name="csX128" fmla="*/ 1233678 w 1604009"/>
                <a:gd name="csY128" fmla="*/ 836676 h 1796796"/>
                <a:gd name="csX129" fmla="*/ 1237488 w 1604009"/>
                <a:gd name="csY129" fmla="*/ 875538 h 1796796"/>
                <a:gd name="csX130" fmla="*/ 1233678 w 1604009"/>
                <a:gd name="csY130" fmla="*/ 876300 h 1796796"/>
                <a:gd name="csX131" fmla="*/ 1146810 w 1604009"/>
                <a:gd name="csY131" fmla="*/ 736092 h 1796796"/>
                <a:gd name="csX132" fmla="*/ 1114806 w 1604009"/>
                <a:gd name="csY132" fmla="*/ 765810 h 1796796"/>
                <a:gd name="csX133" fmla="*/ 1105662 w 1604009"/>
                <a:gd name="csY133" fmla="*/ 798576 h 1796796"/>
                <a:gd name="csX134" fmla="*/ 1119378 w 1604009"/>
                <a:gd name="csY134" fmla="*/ 719328 h 1796796"/>
                <a:gd name="csX135" fmla="*/ 1155954 w 1604009"/>
                <a:gd name="csY135" fmla="*/ 712470 h 1796796"/>
                <a:gd name="csX136" fmla="*/ 1146810 w 1604009"/>
                <a:gd name="csY136" fmla="*/ 736092 h 1796796"/>
                <a:gd name="csX137" fmla="*/ 966216 w 1604009"/>
                <a:gd name="csY137" fmla="*/ 1265682 h 1796796"/>
                <a:gd name="csX138" fmla="*/ 995172 w 1604009"/>
                <a:gd name="csY138" fmla="*/ 1283970 h 1796796"/>
                <a:gd name="csX139" fmla="*/ 931926 w 1604009"/>
                <a:gd name="csY139" fmla="*/ 1270254 h 1796796"/>
                <a:gd name="csX140" fmla="*/ 937260 w 1604009"/>
                <a:gd name="csY140" fmla="*/ 1264920 h 1796796"/>
                <a:gd name="csX141" fmla="*/ 966216 w 1604009"/>
                <a:gd name="csY141" fmla="*/ 1265682 h 1796796"/>
                <a:gd name="csX142" fmla="*/ 909828 w 1604009"/>
                <a:gd name="csY142" fmla="*/ 1239012 h 1796796"/>
                <a:gd name="csX143" fmla="*/ 919734 w 1604009"/>
                <a:gd name="csY143" fmla="*/ 1288542 h 1796796"/>
                <a:gd name="csX144" fmla="*/ 833628 w 1604009"/>
                <a:gd name="csY144" fmla="*/ 1210818 h 1796796"/>
                <a:gd name="csX145" fmla="*/ 877062 w 1604009"/>
                <a:gd name="csY145" fmla="*/ 1212342 h 1796796"/>
                <a:gd name="csX146" fmla="*/ 909828 w 1604009"/>
                <a:gd name="csY146" fmla="*/ 1239012 h 1796796"/>
                <a:gd name="csX147" fmla="*/ 806958 w 1604009"/>
                <a:gd name="csY147" fmla="*/ 1175004 h 1796796"/>
                <a:gd name="csX148" fmla="*/ 818388 w 1604009"/>
                <a:gd name="csY148" fmla="*/ 1200912 h 1796796"/>
                <a:gd name="csX149" fmla="*/ 785622 w 1604009"/>
                <a:gd name="csY149" fmla="*/ 1161288 h 1796796"/>
                <a:gd name="csX150" fmla="*/ 794004 w 1604009"/>
                <a:gd name="csY150" fmla="*/ 1131570 h 1796796"/>
                <a:gd name="csX151" fmla="*/ 749808 w 1604009"/>
                <a:gd name="csY151" fmla="*/ 1112520 h 1796796"/>
                <a:gd name="csX152" fmla="*/ 815340 w 1604009"/>
                <a:gd name="csY152" fmla="*/ 958596 h 1796796"/>
                <a:gd name="csX153" fmla="*/ 778764 w 1604009"/>
                <a:gd name="csY153" fmla="*/ 1095756 h 1796796"/>
                <a:gd name="csX154" fmla="*/ 804672 w 1604009"/>
                <a:gd name="csY154" fmla="*/ 1150620 h 1796796"/>
                <a:gd name="csX155" fmla="*/ 797052 w 1604009"/>
                <a:gd name="csY155" fmla="*/ 1168908 h 1796796"/>
                <a:gd name="csX156" fmla="*/ 806958 w 1604009"/>
                <a:gd name="csY156" fmla="*/ 1175004 h 1796796"/>
                <a:gd name="csX157" fmla="*/ 515112 w 1604009"/>
                <a:gd name="csY157" fmla="*/ 448056 h 1796796"/>
                <a:gd name="csX158" fmla="*/ 536448 w 1604009"/>
                <a:gd name="csY158" fmla="*/ 451104 h 1796796"/>
                <a:gd name="csX159" fmla="*/ 545592 w 1604009"/>
                <a:gd name="csY159" fmla="*/ 470916 h 1796796"/>
                <a:gd name="csX160" fmla="*/ 509016 w 1604009"/>
                <a:gd name="csY160" fmla="*/ 453390 h 1796796"/>
                <a:gd name="csX161" fmla="*/ 515112 w 1604009"/>
                <a:gd name="csY161" fmla="*/ 448056 h 1796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</a:cxnLst>
              <a:rect l="l" t="t" r="r" b="b"/>
              <a:pathLst>
                <a:path w="1604009" h="1796796">
                  <a:moveTo>
                    <a:pt x="304038" y="3810"/>
                  </a:moveTo>
                  <a:lnTo>
                    <a:pt x="306324" y="3810"/>
                  </a:lnTo>
                  <a:lnTo>
                    <a:pt x="691134" y="34290"/>
                  </a:lnTo>
                  <a:lnTo>
                    <a:pt x="685038" y="79248"/>
                  </a:lnTo>
                  <a:lnTo>
                    <a:pt x="705612" y="121920"/>
                  </a:lnTo>
                  <a:lnTo>
                    <a:pt x="800862" y="194310"/>
                  </a:lnTo>
                  <a:lnTo>
                    <a:pt x="848106" y="325374"/>
                  </a:lnTo>
                  <a:lnTo>
                    <a:pt x="910590" y="354330"/>
                  </a:lnTo>
                  <a:lnTo>
                    <a:pt x="888492" y="390906"/>
                  </a:lnTo>
                  <a:lnTo>
                    <a:pt x="928116" y="444246"/>
                  </a:lnTo>
                  <a:lnTo>
                    <a:pt x="916686" y="481584"/>
                  </a:lnTo>
                  <a:lnTo>
                    <a:pt x="948690" y="531114"/>
                  </a:lnTo>
                  <a:lnTo>
                    <a:pt x="962406" y="543306"/>
                  </a:lnTo>
                  <a:lnTo>
                    <a:pt x="980694" y="530352"/>
                  </a:lnTo>
                  <a:lnTo>
                    <a:pt x="942594" y="483108"/>
                  </a:lnTo>
                  <a:lnTo>
                    <a:pt x="945642" y="422148"/>
                  </a:lnTo>
                  <a:lnTo>
                    <a:pt x="1018032" y="494538"/>
                  </a:lnTo>
                  <a:lnTo>
                    <a:pt x="1013460" y="540258"/>
                  </a:lnTo>
                  <a:lnTo>
                    <a:pt x="1049274" y="556260"/>
                  </a:lnTo>
                  <a:lnTo>
                    <a:pt x="1039368" y="588264"/>
                  </a:lnTo>
                  <a:lnTo>
                    <a:pt x="1076706" y="697992"/>
                  </a:lnTo>
                  <a:lnTo>
                    <a:pt x="1062228" y="742188"/>
                  </a:lnTo>
                  <a:lnTo>
                    <a:pt x="1074420" y="804672"/>
                  </a:lnTo>
                  <a:lnTo>
                    <a:pt x="1123950" y="890778"/>
                  </a:lnTo>
                  <a:lnTo>
                    <a:pt x="1155192" y="898398"/>
                  </a:lnTo>
                  <a:lnTo>
                    <a:pt x="1182624" y="1024128"/>
                  </a:lnTo>
                  <a:lnTo>
                    <a:pt x="1243584" y="1114806"/>
                  </a:lnTo>
                  <a:lnTo>
                    <a:pt x="1220724" y="1223010"/>
                  </a:lnTo>
                  <a:lnTo>
                    <a:pt x="1253490" y="1325118"/>
                  </a:lnTo>
                  <a:lnTo>
                    <a:pt x="1338834" y="1356360"/>
                  </a:lnTo>
                  <a:lnTo>
                    <a:pt x="1306068" y="1355598"/>
                  </a:lnTo>
                  <a:lnTo>
                    <a:pt x="1309878" y="1376934"/>
                  </a:lnTo>
                  <a:lnTo>
                    <a:pt x="1326642" y="1377696"/>
                  </a:lnTo>
                  <a:lnTo>
                    <a:pt x="1347216" y="1343406"/>
                  </a:lnTo>
                  <a:lnTo>
                    <a:pt x="1339596" y="1305306"/>
                  </a:lnTo>
                  <a:lnTo>
                    <a:pt x="1370838" y="1302258"/>
                  </a:lnTo>
                  <a:lnTo>
                    <a:pt x="1435608" y="1367790"/>
                  </a:lnTo>
                  <a:lnTo>
                    <a:pt x="1439418" y="1405128"/>
                  </a:lnTo>
                  <a:lnTo>
                    <a:pt x="1488948" y="1402842"/>
                  </a:lnTo>
                  <a:lnTo>
                    <a:pt x="1483614" y="1443990"/>
                  </a:lnTo>
                  <a:lnTo>
                    <a:pt x="1523238" y="1492758"/>
                  </a:lnTo>
                  <a:lnTo>
                    <a:pt x="1521714" y="1536954"/>
                  </a:lnTo>
                  <a:lnTo>
                    <a:pt x="1590294" y="1577340"/>
                  </a:lnTo>
                  <a:lnTo>
                    <a:pt x="1604010" y="1632966"/>
                  </a:lnTo>
                  <a:lnTo>
                    <a:pt x="1588008" y="1694688"/>
                  </a:lnTo>
                  <a:lnTo>
                    <a:pt x="1446276" y="1796796"/>
                  </a:lnTo>
                  <a:lnTo>
                    <a:pt x="1396746" y="1768602"/>
                  </a:lnTo>
                  <a:lnTo>
                    <a:pt x="1370838" y="1643634"/>
                  </a:lnTo>
                  <a:lnTo>
                    <a:pt x="1331976" y="1568196"/>
                  </a:lnTo>
                  <a:lnTo>
                    <a:pt x="1232154" y="1497330"/>
                  </a:lnTo>
                  <a:lnTo>
                    <a:pt x="1119378" y="1367028"/>
                  </a:lnTo>
                  <a:lnTo>
                    <a:pt x="1000506" y="1285494"/>
                  </a:lnTo>
                  <a:lnTo>
                    <a:pt x="1025652" y="1299210"/>
                  </a:lnTo>
                  <a:lnTo>
                    <a:pt x="957072" y="1243584"/>
                  </a:lnTo>
                  <a:lnTo>
                    <a:pt x="934974" y="1194054"/>
                  </a:lnTo>
                  <a:lnTo>
                    <a:pt x="893064" y="1217676"/>
                  </a:lnTo>
                  <a:lnTo>
                    <a:pt x="842010" y="1091184"/>
                  </a:lnTo>
                  <a:lnTo>
                    <a:pt x="851154" y="1135380"/>
                  </a:lnTo>
                  <a:lnTo>
                    <a:pt x="833628" y="1130808"/>
                  </a:lnTo>
                  <a:lnTo>
                    <a:pt x="832866" y="1101852"/>
                  </a:lnTo>
                  <a:lnTo>
                    <a:pt x="828294" y="1130808"/>
                  </a:lnTo>
                  <a:lnTo>
                    <a:pt x="815340" y="1123188"/>
                  </a:lnTo>
                  <a:lnTo>
                    <a:pt x="816102" y="1044702"/>
                  </a:lnTo>
                  <a:lnTo>
                    <a:pt x="800100" y="1088898"/>
                  </a:lnTo>
                  <a:lnTo>
                    <a:pt x="796290" y="1061466"/>
                  </a:lnTo>
                  <a:lnTo>
                    <a:pt x="832866" y="900684"/>
                  </a:lnTo>
                  <a:lnTo>
                    <a:pt x="848868" y="891540"/>
                  </a:lnTo>
                  <a:lnTo>
                    <a:pt x="832866" y="887730"/>
                  </a:lnTo>
                  <a:lnTo>
                    <a:pt x="839724" y="808482"/>
                  </a:lnTo>
                  <a:lnTo>
                    <a:pt x="827532" y="880110"/>
                  </a:lnTo>
                  <a:lnTo>
                    <a:pt x="832866" y="786384"/>
                  </a:lnTo>
                  <a:lnTo>
                    <a:pt x="815340" y="728472"/>
                  </a:lnTo>
                  <a:lnTo>
                    <a:pt x="755142" y="628650"/>
                  </a:lnTo>
                  <a:lnTo>
                    <a:pt x="671322" y="595122"/>
                  </a:lnTo>
                  <a:lnTo>
                    <a:pt x="566928" y="494538"/>
                  </a:lnTo>
                  <a:lnTo>
                    <a:pt x="554736" y="428244"/>
                  </a:lnTo>
                  <a:lnTo>
                    <a:pt x="524256" y="442722"/>
                  </a:lnTo>
                  <a:lnTo>
                    <a:pt x="518922" y="427482"/>
                  </a:lnTo>
                  <a:lnTo>
                    <a:pt x="555498" y="397002"/>
                  </a:lnTo>
                  <a:lnTo>
                    <a:pt x="550926" y="368808"/>
                  </a:lnTo>
                  <a:lnTo>
                    <a:pt x="508254" y="438150"/>
                  </a:lnTo>
                  <a:lnTo>
                    <a:pt x="449580" y="416052"/>
                  </a:lnTo>
                  <a:lnTo>
                    <a:pt x="425958" y="442722"/>
                  </a:lnTo>
                  <a:lnTo>
                    <a:pt x="397764" y="438912"/>
                  </a:lnTo>
                  <a:lnTo>
                    <a:pt x="350520" y="359664"/>
                  </a:lnTo>
                  <a:lnTo>
                    <a:pt x="294894" y="345948"/>
                  </a:lnTo>
                  <a:lnTo>
                    <a:pt x="246888" y="287274"/>
                  </a:lnTo>
                  <a:lnTo>
                    <a:pt x="172974" y="268224"/>
                  </a:lnTo>
                  <a:lnTo>
                    <a:pt x="158496" y="190500"/>
                  </a:lnTo>
                  <a:lnTo>
                    <a:pt x="93726" y="146304"/>
                  </a:lnTo>
                  <a:lnTo>
                    <a:pt x="55626" y="101346"/>
                  </a:lnTo>
                  <a:lnTo>
                    <a:pt x="60960" y="86106"/>
                  </a:lnTo>
                  <a:lnTo>
                    <a:pt x="20574" y="73914"/>
                  </a:lnTo>
                  <a:lnTo>
                    <a:pt x="0" y="26670"/>
                  </a:lnTo>
                  <a:lnTo>
                    <a:pt x="170688" y="67818"/>
                  </a:lnTo>
                  <a:lnTo>
                    <a:pt x="227838" y="38862"/>
                  </a:lnTo>
                  <a:lnTo>
                    <a:pt x="233934" y="86106"/>
                  </a:lnTo>
                  <a:lnTo>
                    <a:pt x="283464" y="135636"/>
                  </a:lnTo>
                  <a:lnTo>
                    <a:pt x="294132" y="106680"/>
                  </a:lnTo>
                  <a:lnTo>
                    <a:pt x="329184" y="121158"/>
                  </a:lnTo>
                  <a:lnTo>
                    <a:pt x="341376" y="100584"/>
                  </a:lnTo>
                  <a:lnTo>
                    <a:pt x="301752" y="70104"/>
                  </a:lnTo>
                  <a:lnTo>
                    <a:pt x="301752" y="97536"/>
                  </a:lnTo>
                  <a:lnTo>
                    <a:pt x="275844" y="91440"/>
                  </a:lnTo>
                  <a:lnTo>
                    <a:pt x="278130" y="19812"/>
                  </a:lnTo>
                  <a:lnTo>
                    <a:pt x="243078" y="36576"/>
                  </a:lnTo>
                  <a:lnTo>
                    <a:pt x="263652" y="0"/>
                  </a:lnTo>
                  <a:lnTo>
                    <a:pt x="281940" y="1524"/>
                  </a:lnTo>
                  <a:lnTo>
                    <a:pt x="291846" y="26670"/>
                  </a:lnTo>
                  <a:lnTo>
                    <a:pt x="296418" y="3048"/>
                  </a:lnTo>
                  <a:lnTo>
                    <a:pt x="304038" y="3810"/>
                  </a:lnTo>
                  <a:close/>
                  <a:moveTo>
                    <a:pt x="1489710" y="1348740"/>
                  </a:moveTo>
                  <a:lnTo>
                    <a:pt x="1498092" y="1378458"/>
                  </a:lnTo>
                  <a:lnTo>
                    <a:pt x="1469136" y="1356360"/>
                  </a:lnTo>
                  <a:lnTo>
                    <a:pt x="1462278" y="1296924"/>
                  </a:lnTo>
                  <a:lnTo>
                    <a:pt x="1489710" y="1348740"/>
                  </a:lnTo>
                  <a:close/>
                  <a:moveTo>
                    <a:pt x="1345692" y="1243584"/>
                  </a:moveTo>
                  <a:lnTo>
                    <a:pt x="1356360" y="1259586"/>
                  </a:lnTo>
                  <a:lnTo>
                    <a:pt x="1336548" y="1280922"/>
                  </a:lnTo>
                  <a:lnTo>
                    <a:pt x="1325118" y="1216914"/>
                  </a:lnTo>
                  <a:lnTo>
                    <a:pt x="1345692" y="1243584"/>
                  </a:lnTo>
                  <a:close/>
                  <a:moveTo>
                    <a:pt x="1239774" y="1043940"/>
                  </a:moveTo>
                  <a:lnTo>
                    <a:pt x="1279398" y="1072896"/>
                  </a:lnTo>
                  <a:lnTo>
                    <a:pt x="1292352" y="1118616"/>
                  </a:lnTo>
                  <a:lnTo>
                    <a:pt x="1257300" y="1104900"/>
                  </a:lnTo>
                  <a:lnTo>
                    <a:pt x="1239774" y="1043940"/>
                  </a:lnTo>
                  <a:close/>
                  <a:moveTo>
                    <a:pt x="1233678" y="876300"/>
                  </a:moveTo>
                  <a:lnTo>
                    <a:pt x="1222248" y="858774"/>
                  </a:lnTo>
                  <a:lnTo>
                    <a:pt x="1233678" y="836676"/>
                  </a:lnTo>
                  <a:lnTo>
                    <a:pt x="1237488" y="875538"/>
                  </a:lnTo>
                  <a:lnTo>
                    <a:pt x="1233678" y="876300"/>
                  </a:lnTo>
                  <a:close/>
                  <a:moveTo>
                    <a:pt x="1146810" y="736092"/>
                  </a:moveTo>
                  <a:lnTo>
                    <a:pt x="1114806" y="765810"/>
                  </a:lnTo>
                  <a:lnTo>
                    <a:pt x="1105662" y="798576"/>
                  </a:lnTo>
                  <a:lnTo>
                    <a:pt x="1119378" y="719328"/>
                  </a:lnTo>
                  <a:lnTo>
                    <a:pt x="1155954" y="712470"/>
                  </a:lnTo>
                  <a:lnTo>
                    <a:pt x="1146810" y="736092"/>
                  </a:lnTo>
                  <a:close/>
                  <a:moveTo>
                    <a:pt x="966216" y="1265682"/>
                  </a:moveTo>
                  <a:lnTo>
                    <a:pt x="995172" y="1283970"/>
                  </a:lnTo>
                  <a:lnTo>
                    <a:pt x="931926" y="1270254"/>
                  </a:lnTo>
                  <a:lnTo>
                    <a:pt x="937260" y="1264920"/>
                  </a:lnTo>
                  <a:lnTo>
                    <a:pt x="966216" y="1265682"/>
                  </a:lnTo>
                  <a:close/>
                  <a:moveTo>
                    <a:pt x="909828" y="1239012"/>
                  </a:moveTo>
                  <a:lnTo>
                    <a:pt x="919734" y="1288542"/>
                  </a:lnTo>
                  <a:lnTo>
                    <a:pt x="833628" y="1210818"/>
                  </a:lnTo>
                  <a:lnTo>
                    <a:pt x="877062" y="1212342"/>
                  </a:lnTo>
                  <a:lnTo>
                    <a:pt x="909828" y="1239012"/>
                  </a:lnTo>
                  <a:close/>
                  <a:moveTo>
                    <a:pt x="806958" y="1175004"/>
                  </a:moveTo>
                  <a:lnTo>
                    <a:pt x="818388" y="1200912"/>
                  </a:lnTo>
                  <a:lnTo>
                    <a:pt x="785622" y="1161288"/>
                  </a:lnTo>
                  <a:lnTo>
                    <a:pt x="794004" y="1131570"/>
                  </a:lnTo>
                  <a:lnTo>
                    <a:pt x="749808" y="1112520"/>
                  </a:lnTo>
                  <a:lnTo>
                    <a:pt x="815340" y="958596"/>
                  </a:lnTo>
                  <a:lnTo>
                    <a:pt x="778764" y="1095756"/>
                  </a:lnTo>
                  <a:lnTo>
                    <a:pt x="804672" y="1150620"/>
                  </a:lnTo>
                  <a:lnTo>
                    <a:pt x="797052" y="1168908"/>
                  </a:lnTo>
                  <a:lnTo>
                    <a:pt x="806958" y="1175004"/>
                  </a:lnTo>
                  <a:close/>
                  <a:moveTo>
                    <a:pt x="515112" y="448056"/>
                  </a:moveTo>
                  <a:lnTo>
                    <a:pt x="536448" y="451104"/>
                  </a:lnTo>
                  <a:lnTo>
                    <a:pt x="545592" y="470916"/>
                  </a:lnTo>
                  <a:lnTo>
                    <a:pt x="509016" y="453390"/>
                  </a:lnTo>
                  <a:lnTo>
                    <a:pt x="515112" y="448056"/>
                  </a:lnTo>
                  <a:close/>
                </a:path>
              </a:pathLst>
            </a:custGeom>
            <a:solidFill>
              <a:srgbClr val="27AE60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9737C29-678C-4C6C-414A-F2CFB76C27AD}"/>
                </a:ext>
              </a:extLst>
            </p:cNvPr>
            <p:cNvSpPr/>
            <p:nvPr/>
          </p:nvSpPr>
          <p:spPr>
            <a:xfrm>
              <a:off x="3860292" y="2377440"/>
              <a:ext cx="1200912" cy="1571244"/>
            </a:xfrm>
            <a:custGeom>
              <a:avLst/>
              <a:gdLst>
                <a:gd name="csX0" fmla="*/ 1093470 w 1200912"/>
                <a:gd name="csY0" fmla="*/ 1550670 h 1571244"/>
                <a:gd name="csX1" fmla="*/ 1015746 w 1200912"/>
                <a:gd name="csY1" fmla="*/ 1432560 h 1571244"/>
                <a:gd name="csX2" fmla="*/ 1000506 w 1200912"/>
                <a:gd name="csY2" fmla="*/ 1440942 h 1571244"/>
                <a:gd name="csX3" fmla="*/ 944880 w 1200912"/>
                <a:gd name="csY3" fmla="*/ 1365504 h 1571244"/>
                <a:gd name="csX4" fmla="*/ 881634 w 1200912"/>
                <a:gd name="csY4" fmla="*/ 1319784 h 1571244"/>
                <a:gd name="csX5" fmla="*/ 855726 w 1200912"/>
                <a:gd name="csY5" fmla="*/ 1244346 h 1571244"/>
                <a:gd name="csX6" fmla="*/ 774954 w 1200912"/>
                <a:gd name="csY6" fmla="*/ 1166622 h 1571244"/>
                <a:gd name="csX7" fmla="*/ 704088 w 1200912"/>
                <a:gd name="csY7" fmla="*/ 1048512 h 1571244"/>
                <a:gd name="csX8" fmla="*/ 484632 w 1200912"/>
                <a:gd name="csY8" fmla="*/ 874776 h 1571244"/>
                <a:gd name="csX9" fmla="*/ 477774 w 1200912"/>
                <a:gd name="csY9" fmla="*/ 862584 h 1571244"/>
                <a:gd name="csX10" fmla="*/ 567690 w 1200912"/>
                <a:gd name="csY10" fmla="*/ 922020 h 1571244"/>
                <a:gd name="csX11" fmla="*/ 550926 w 1200912"/>
                <a:gd name="csY11" fmla="*/ 910590 h 1571244"/>
                <a:gd name="csX12" fmla="*/ 574548 w 1200912"/>
                <a:gd name="csY12" fmla="*/ 903732 h 1571244"/>
                <a:gd name="csX13" fmla="*/ 560070 w 1200912"/>
                <a:gd name="csY13" fmla="*/ 862584 h 1571244"/>
                <a:gd name="csX14" fmla="*/ 530352 w 1200912"/>
                <a:gd name="csY14" fmla="*/ 882396 h 1571244"/>
                <a:gd name="csX15" fmla="*/ 438150 w 1200912"/>
                <a:gd name="csY15" fmla="*/ 818388 h 1571244"/>
                <a:gd name="csX16" fmla="*/ 476250 w 1200912"/>
                <a:gd name="csY16" fmla="*/ 857250 h 1571244"/>
                <a:gd name="csX17" fmla="*/ 445770 w 1200912"/>
                <a:gd name="csY17" fmla="*/ 839724 h 1571244"/>
                <a:gd name="csX18" fmla="*/ 402336 w 1200912"/>
                <a:gd name="csY18" fmla="*/ 768096 h 1571244"/>
                <a:gd name="csX19" fmla="*/ 426720 w 1200912"/>
                <a:gd name="csY19" fmla="*/ 778764 h 1571244"/>
                <a:gd name="csX20" fmla="*/ 427482 w 1200912"/>
                <a:gd name="csY20" fmla="*/ 713232 h 1571244"/>
                <a:gd name="csX21" fmla="*/ 409194 w 1200912"/>
                <a:gd name="csY21" fmla="*/ 696468 h 1571244"/>
                <a:gd name="csX22" fmla="*/ 409194 w 1200912"/>
                <a:gd name="csY22" fmla="*/ 750570 h 1571244"/>
                <a:gd name="csX23" fmla="*/ 394716 w 1200912"/>
                <a:gd name="csY23" fmla="*/ 755142 h 1571244"/>
                <a:gd name="csX24" fmla="*/ 326136 w 1200912"/>
                <a:gd name="csY24" fmla="*/ 656082 h 1571244"/>
                <a:gd name="csX25" fmla="*/ 368046 w 1200912"/>
                <a:gd name="csY25" fmla="*/ 701802 h 1571244"/>
                <a:gd name="csX26" fmla="*/ 384048 w 1200912"/>
                <a:gd name="csY26" fmla="*/ 703326 h 1571244"/>
                <a:gd name="csX27" fmla="*/ 383286 w 1200912"/>
                <a:gd name="csY27" fmla="*/ 675894 h 1571244"/>
                <a:gd name="csX28" fmla="*/ 422910 w 1200912"/>
                <a:gd name="csY28" fmla="*/ 687324 h 1571244"/>
                <a:gd name="csX29" fmla="*/ 359664 w 1200912"/>
                <a:gd name="csY29" fmla="*/ 637032 h 1571244"/>
                <a:gd name="csX30" fmla="*/ 319278 w 1200912"/>
                <a:gd name="csY30" fmla="*/ 636270 h 1571244"/>
                <a:gd name="csX31" fmla="*/ 317754 w 1200912"/>
                <a:gd name="csY31" fmla="*/ 603504 h 1571244"/>
                <a:gd name="csX32" fmla="*/ 304800 w 1200912"/>
                <a:gd name="csY32" fmla="*/ 643890 h 1571244"/>
                <a:gd name="csX33" fmla="*/ 295656 w 1200912"/>
                <a:gd name="csY33" fmla="*/ 605028 h 1571244"/>
                <a:gd name="csX34" fmla="*/ 207264 w 1200912"/>
                <a:gd name="csY34" fmla="*/ 568452 h 1571244"/>
                <a:gd name="csX35" fmla="*/ 248412 w 1200912"/>
                <a:gd name="csY35" fmla="*/ 573024 h 1571244"/>
                <a:gd name="csX36" fmla="*/ 197358 w 1200912"/>
                <a:gd name="csY36" fmla="*/ 560070 h 1571244"/>
                <a:gd name="csX37" fmla="*/ 198882 w 1200912"/>
                <a:gd name="csY37" fmla="*/ 507492 h 1571244"/>
                <a:gd name="csX38" fmla="*/ 160782 w 1200912"/>
                <a:gd name="csY38" fmla="*/ 499110 h 1571244"/>
                <a:gd name="csX39" fmla="*/ 153162 w 1200912"/>
                <a:gd name="csY39" fmla="*/ 529590 h 1571244"/>
                <a:gd name="csX40" fmla="*/ 108204 w 1200912"/>
                <a:gd name="csY40" fmla="*/ 521208 h 1571244"/>
                <a:gd name="csX41" fmla="*/ 93726 w 1200912"/>
                <a:gd name="csY41" fmla="*/ 503682 h 1571244"/>
                <a:gd name="csX42" fmla="*/ 112014 w 1200912"/>
                <a:gd name="csY42" fmla="*/ 488442 h 1571244"/>
                <a:gd name="csX43" fmla="*/ 134874 w 1200912"/>
                <a:gd name="csY43" fmla="*/ 502920 h 1571244"/>
                <a:gd name="csX44" fmla="*/ 182118 w 1200912"/>
                <a:gd name="csY44" fmla="*/ 418338 h 1571244"/>
                <a:gd name="csX45" fmla="*/ 111252 w 1200912"/>
                <a:gd name="csY45" fmla="*/ 486156 h 1571244"/>
                <a:gd name="csX46" fmla="*/ 89916 w 1200912"/>
                <a:gd name="csY46" fmla="*/ 487680 h 1571244"/>
                <a:gd name="csX47" fmla="*/ 55626 w 1200912"/>
                <a:gd name="csY47" fmla="*/ 451866 h 1571244"/>
                <a:gd name="csX48" fmla="*/ 82296 w 1200912"/>
                <a:gd name="csY48" fmla="*/ 496062 h 1571244"/>
                <a:gd name="csX49" fmla="*/ 61722 w 1200912"/>
                <a:gd name="csY49" fmla="*/ 470916 h 1571244"/>
                <a:gd name="csX50" fmla="*/ 6858 w 1200912"/>
                <a:gd name="csY50" fmla="*/ 462534 h 1571244"/>
                <a:gd name="csX51" fmla="*/ 40386 w 1200912"/>
                <a:gd name="csY51" fmla="*/ 459486 h 1571244"/>
                <a:gd name="csX52" fmla="*/ 44958 w 1200912"/>
                <a:gd name="csY52" fmla="*/ 442722 h 1571244"/>
                <a:gd name="csX53" fmla="*/ 18288 w 1200912"/>
                <a:gd name="csY53" fmla="*/ 424434 h 1571244"/>
                <a:gd name="csX54" fmla="*/ 10668 w 1200912"/>
                <a:gd name="csY54" fmla="*/ 451866 h 1571244"/>
                <a:gd name="csX55" fmla="*/ 0 w 1200912"/>
                <a:gd name="csY55" fmla="*/ 413004 h 1571244"/>
                <a:gd name="csX56" fmla="*/ 6096 w 1200912"/>
                <a:gd name="csY56" fmla="*/ 336804 h 1571244"/>
                <a:gd name="csX57" fmla="*/ 52578 w 1200912"/>
                <a:gd name="csY57" fmla="*/ 267462 h 1571244"/>
                <a:gd name="csX58" fmla="*/ 54864 w 1200912"/>
                <a:gd name="csY58" fmla="*/ 266700 h 1571244"/>
                <a:gd name="csX59" fmla="*/ 54864 w 1200912"/>
                <a:gd name="csY59" fmla="*/ 293370 h 1571244"/>
                <a:gd name="csX60" fmla="*/ 71628 w 1200912"/>
                <a:gd name="csY60" fmla="*/ 259842 h 1571244"/>
                <a:gd name="csX61" fmla="*/ 94488 w 1200912"/>
                <a:gd name="csY61" fmla="*/ 246126 h 1571244"/>
                <a:gd name="csX62" fmla="*/ 87630 w 1200912"/>
                <a:gd name="csY62" fmla="*/ 260604 h 1571244"/>
                <a:gd name="csX63" fmla="*/ 111252 w 1200912"/>
                <a:gd name="csY63" fmla="*/ 278130 h 1571244"/>
                <a:gd name="csX64" fmla="*/ 99822 w 1200912"/>
                <a:gd name="csY64" fmla="*/ 238506 h 1571244"/>
                <a:gd name="csX65" fmla="*/ 297180 w 1200912"/>
                <a:gd name="csY65" fmla="*/ 90678 h 1571244"/>
                <a:gd name="csX66" fmla="*/ 311658 w 1200912"/>
                <a:gd name="csY66" fmla="*/ 32004 h 1571244"/>
                <a:gd name="csX67" fmla="*/ 340614 w 1200912"/>
                <a:gd name="csY67" fmla="*/ 0 h 1571244"/>
                <a:gd name="csX68" fmla="*/ 444246 w 1200912"/>
                <a:gd name="csY68" fmla="*/ 57150 h 1571244"/>
                <a:gd name="csX69" fmla="*/ 495300 w 1200912"/>
                <a:gd name="csY69" fmla="*/ 166878 h 1571244"/>
                <a:gd name="csX70" fmla="*/ 507492 w 1200912"/>
                <a:gd name="csY70" fmla="*/ 300228 h 1571244"/>
                <a:gd name="csX71" fmla="*/ 631698 w 1200912"/>
                <a:gd name="csY71" fmla="*/ 336804 h 1571244"/>
                <a:gd name="csX72" fmla="*/ 660654 w 1200912"/>
                <a:gd name="csY72" fmla="*/ 419100 h 1571244"/>
                <a:gd name="csX73" fmla="*/ 753618 w 1200912"/>
                <a:gd name="csY73" fmla="*/ 496062 h 1571244"/>
                <a:gd name="csX74" fmla="*/ 707898 w 1200912"/>
                <a:gd name="csY74" fmla="*/ 553212 h 1571244"/>
                <a:gd name="csX75" fmla="*/ 691896 w 1200912"/>
                <a:gd name="csY75" fmla="*/ 628650 h 1571244"/>
                <a:gd name="csX76" fmla="*/ 715518 w 1200912"/>
                <a:gd name="csY76" fmla="*/ 735330 h 1571244"/>
                <a:gd name="csX77" fmla="*/ 797814 w 1200912"/>
                <a:gd name="csY77" fmla="*/ 810768 h 1571244"/>
                <a:gd name="csX78" fmla="*/ 864108 w 1200912"/>
                <a:gd name="csY78" fmla="*/ 944880 h 1571244"/>
                <a:gd name="csX79" fmla="*/ 900684 w 1200912"/>
                <a:gd name="csY79" fmla="*/ 951738 h 1571244"/>
                <a:gd name="csX80" fmla="*/ 965454 w 1200912"/>
                <a:gd name="csY80" fmla="*/ 920496 h 1571244"/>
                <a:gd name="csX81" fmla="*/ 1013460 w 1200912"/>
                <a:gd name="csY81" fmla="*/ 964692 h 1571244"/>
                <a:gd name="csX82" fmla="*/ 1037844 w 1200912"/>
                <a:gd name="csY82" fmla="*/ 1027938 h 1571244"/>
                <a:gd name="csX83" fmla="*/ 1064514 w 1200912"/>
                <a:gd name="csY83" fmla="*/ 1031748 h 1571244"/>
                <a:gd name="csX84" fmla="*/ 1044702 w 1200912"/>
                <a:gd name="csY84" fmla="*/ 1085088 h 1571244"/>
                <a:gd name="csX85" fmla="*/ 1062990 w 1200912"/>
                <a:gd name="csY85" fmla="*/ 1185672 h 1571244"/>
                <a:gd name="csX86" fmla="*/ 1101090 w 1200912"/>
                <a:gd name="csY86" fmla="*/ 1225296 h 1571244"/>
                <a:gd name="csX87" fmla="*/ 1114044 w 1200912"/>
                <a:gd name="csY87" fmla="*/ 1293876 h 1571244"/>
                <a:gd name="csX88" fmla="*/ 1162812 w 1200912"/>
                <a:gd name="csY88" fmla="*/ 1340358 h 1571244"/>
                <a:gd name="csX89" fmla="*/ 1200912 w 1200912"/>
                <a:gd name="csY89" fmla="*/ 1339596 h 1571244"/>
                <a:gd name="csX90" fmla="*/ 1200912 w 1200912"/>
                <a:gd name="csY90" fmla="*/ 1378458 h 1571244"/>
                <a:gd name="csX91" fmla="*/ 1181862 w 1200912"/>
                <a:gd name="csY91" fmla="*/ 1381506 h 1571244"/>
                <a:gd name="csX92" fmla="*/ 1182624 w 1200912"/>
                <a:gd name="csY92" fmla="*/ 1418082 h 1571244"/>
                <a:gd name="csX93" fmla="*/ 1140714 w 1200912"/>
                <a:gd name="csY93" fmla="*/ 1465326 h 1571244"/>
                <a:gd name="csX94" fmla="*/ 1168146 w 1200912"/>
                <a:gd name="csY94" fmla="*/ 1494282 h 1571244"/>
                <a:gd name="csX95" fmla="*/ 1180338 w 1200912"/>
                <a:gd name="csY95" fmla="*/ 1551432 h 1571244"/>
                <a:gd name="csX96" fmla="*/ 1107948 w 1200912"/>
                <a:gd name="csY96" fmla="*/ 1542288 h 1571244"/>
                <a:gd name="csX97" fmla="*/ 1106424 w 1200912"/>
                <a:gd name="csY97" fmla="*/ 1571244 h 1571244"/>
                <a:gd name="csX98" fmla="*/ 1093470 w 1200912"/>
                <a:gd name="csY98" fmla="*/ 1550670 h 1571244"/>
                <a:gd name="csX99" fmla="*/ 178308 w 1200912"/>
                <a:gd name="csY99" fmla="*/ 544068 h 1571244"/>
                <a:gd name="csX100" fmla="*/ 191262 w 1200912"/>
                <a:gd name="csY100" fmla="*/ 558546 h 1571244"/>
                <a:gd name="csX101" fmla="*/ 123444 w 1200912"/>
                <a:gd name="csY101" fmla="*/ 534924 h 1571244"/>
                <a:gd name="csX102" fmla="*/ 157734 w 1200912"/>
                <a:gd name="csY102" fmla="*/ 536448 h 1571244"/>
                <a:gd name="csX103" fmla="*/ 178308 w 1200912"/>
                <a:gd name="csY103" fmla="*/ 544068 h 15712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</a:cxnLst>
              <a:rect l="l" t="t" r="r" b="b"/>
              <a:pathLst>
                <a:path w="1200912" h="1571244">
                  <a:moveTo>
                    <a:pt x="1093470" y="1550670"/>
                  </a:moveTo>
                  <a:lnTo>
                    <a:pt x="1015746" y="1432560"/>
                  </a:lnTo>
                  <a:lnTo>
                    <a:pt x="1000506" y="1440942"/>
                  </a:lnTo>
                  <a:lnTo>
                    <a:pt x="944880" y="1365504"/>
                  </a:lnTo>
                  <a:lnTo>
                    <a:pt x="881634" y="1319784"/>
                  </a:lnTo>
                  <a:lnTo>
                    <a:pt x="855726" y="1244346"/>
                  </a:lnTo>
                  <a:lnTo>
                    <a:pt x="774954" y="1166622"/>
                  </a:lnTo>
                  <a:lnTo>
                    <a:pt x="704088" y="1048512"/>
                  </a:lnTo>
                  <a:lnTo>
                    <a:pt x="484632" y="874776"/>
                  </a:lnTo>
                  <a:lnTo>
                    <a:pt x="477774" y="862584"/>
                  </a:lnTo>
                  <a:lnTo>
                    <a:pt x="567690" y="922020"/>
                  </a:lnTo>
                  <a:lnTo>
                    <a:pt x="550926" y="910590"/>
                  </a:lnTo>
                  <a:lnTo>
                    <a:pt x="574548" y="903732"/>
                  </a:lnTo>
                  <a:lnTo>
                    <a:pt x="560070" y="862584"/>
                  </a:lnTo>
                  <a:lnTo>
                    <a:pt x="530352" y="882396"/>
                  </a:lnTo>
                  <a:lnTo>
                    <a:pt x="438150" y="818388"/>
                  </a:lnTo>
                  <a:lnTo>
                    <a:pt x="476250" y="857250"/>
                  </a:lnTo>
                  <a:lnTo>
                    <a:pt x="445770" y="839724"/>
                  </a:lnTo>
                  <a:lnTo>
                    <a:pt x="402336" y="768096"/>
                  </a:lnTo>
                  <a:lnTo>
                    <a:pt x="426720" y="778764"/>
                  </a:lnTo>
                  <a:lnTo>
                    <a:pt x="427482" y="713232"/>
                  </a:lnTo>
                  <a:lnTo>
                    <a:pt x="409194" y="696468"/>
                  </a:lnTo>
                  <a:lnTo>
                    <a:pt x="409194" y="750570"/>
                  </a:lnTo>
                  <a:lnTo>
                    <a:pt x="394716" y="755142"/>
                  </a:lnTo>
                  <a:lnTo>
                    <a:pt x="326136" y="656082"/>
                  </a:lnTo>
                  <a:lnTo>
                    <a:pt x="368046" y="701802"/>
                  </a:lnTo>
                  <a:lnTo>
                    <a:pt x="384048" y="703326"/>
                  </a:lnTo>
                  <a:lnTo>
                    <a:pt x="383286" y="675894"/>
                  </a:lnTo>
                  <a:lnTo>
                    <a:pt x="422910" y="687324"/>
                  </a:lnTo>
                  <a:lnTo>
                    <a:pt x="359664" y="637032"/>
                  </a:lnTo>
                  <a:lnTo>
                    <a:pt x="319278" y="636270"/>
                  </a:lnTo>
                  <a:lnTo>
                    <a:pt x="317754" y="603504"/>
                  </a:lnTo>
                  <a:lnTo>
                    <a:pt x="304800" y="643890"/>
                  </a:lnTo>
                  <a:lnTo>
                    <a:pt x="295656" y="605028"/>
                  </a:lnTo>
                  <a:lnTo>
                    <a:pt x="207264" y="568452"/>
                  </a:lnTo>
                  <a:lnTo>
                    <a:pt x="248412" y="573024"/>
                  </a:lnTo>
                  <a:lnTo>
                    <a:pt x="197358" y="560070"/>
                  </a:lnTo>
                  <a:lnTo>
                    <a:pt x="198882" y="507492"/>
                  </a:lnTo>
                  <a:lnTo>
                    <a:pt x="160782" y="499110"/>
                  </a:lnTo>
                  <a:lnTo>
                    <a:pt x="153162" y="529590"/>
                  </a:lnTo>
                  <a:lnTo>
                    <a:pt x="108204" y="521208"/>
                  </a:lnTo>
                  <a:lnTo>
                    <a:pt x="93726" y="503682"/>
                  </a:lnTo>
                  <a:lnTo>
                    <a:pt x="112014" y="488442"/>
                  </a:lnTo>
                  <a:lnTo>
                    <a:pt x="134874" y="502920"/>
                  </a:lnTo>
                  <a:lnTo>
                    <a:pt x="182118" y="418338"/>
                  </a:lnTo>
                  <a:lnTo>
                    <a:pt x="111252" y="486156"/>
                  </a:lnTo>
                  <a:lnTo>
                    <a:pt x="89916" y="487680"/>
                  </a:lnTo>
                  <a:lnTo>
                    <a:pt x="55626" y="451866"/>
                  </a:lnTo>
                  <a:lnTo>
                    <a:pt x="82296" y="496062"/>
                  </a:lnTo>
                  <a:lnTo>
                    <a:pt x="61722" y="470916"/>
                  </a:lnTo>
                  <a:lnTo>
                    <a:pt x="6858" y="462534"/>
                  </a:lnTo>
                  <a:lnTo>
                    <a:pt x="40386" y="459486"/>
                  </a:lnTo>
                  <a:lnTo>
                    <a:pt x="44958" y="442722"/>
                  </a:lnTo>
                  <a:lnTo>
                    <a:pt x="18288" y="424434"/>
                  </a:lnTo>
                  <a:lnTo>
                    <a:pt x="10668" y="451866"/>
                  </a:lnTo>
                  <a:lnTo>
                    <a:pt x="0" y="413004"/>
                  </a:lnTo>
                  <a:lnTo>
                    <a:pt x="6096" y="336804"/>
                  </a:lnTo>
                  <a:lnTo>
                    <a:pt x="52578" y="267462"/>
                  </a:lnTo>
                  <a:lnTo>
                    <a:pt x="54864" y="266700"/>
                  </a:lnTo>
                  <a:lnTo>
                    <a:pt x="54864" y="293370"/>
                  </a:lnTo>
                  <a:lnTo>
                    <a:pt x="71628" y="259842"/>
                  </a:lnTo>
                  <a:lnTo>
                    <a:pt x="94488" y="246126"/>
                  </a:lnTo>
                  <a:lnTo>
                    <a:pt x="87630" y="260604"/>
                  </a:lnTo>
                  <a:lnTo>
                    <a:pt x="111252" y="278130"/>
                  </a:lnTo>
                  <a:lnTo>
                    <a:pt x="99822" y="238506"/>
                  </a:lnTo>
                  <a:lnTo>
                    <a:pt x="297180" y="90678"/>
                  </a:lnTo>
                  <a:lnTo>
                    <a:pt x="311658" y="32004"/>
                  </a:lnTo>
                  <a:lnTo>
                    <a:pt x="340614" y="0"/>
                  </a:lnTo>
                  <a:lnTo>
                    <a:pt x="444246" y="57150"/>
                  </a:lnTo>
                  <a:lnTo>
                    <a:pt x="495300" y="166878"/>
                  </a:lnTo>
                  <a:lnTo>
                    <a:pt x="507492" y="300228"/>
                  </a:lnTo>
                  <a:lnTo>
                    <a:pt x="631698" y="336804"/>
                  </a:lnTo>
                  <a:lnTo>
                    <a:pt x="660654" y="419100"/>
                  </a:lnTo>
                  <a:lnTo>
                    <a:pt x="753618" y="496062"/>
                  </a:lnTo>
                  <a:lnTo>
                    <a:pt x="707898" y="553212"/>
                  </a:lnTo>
                  <a:lnTo>
                    <a:pt x="691896" y="628650"/>
                  </a:lnTo>
                  <a:lnTo>
                    <a:pt x="715518" y="735330"/>
                  </a:lnTo>
                  <a:lnTo>
                    <a:pt x="797814" y="810768"/>
                  </a:lnTo>
                  <a:lnTo>
                    <a:pt x="864108" y="944880"/>
                  </a:lnTo>
                  <a:lnTo>
                    <a:pt x="900684" y="951738"/>
                  </a:lnTo>
                  <a:lnTo>
                    <a:pt x="965454" y="920496"/>
                  </a:lnTo>
                  <a:lnTo>
                    <a:pt x="1013460" y="964692"/>
                  </a:lnTo>
                  <a:lnTo>
                    <a:pt x="1037844" y="1027938"/>
                  </a:lnTo>
                  <a:lnTo>
                    <a:pt x="1064514" y="1031748"/>
                  </a:lnTo>
                  <a:lnTo>
                    <a:pt x="1044702" y="1085088"/>
                  </a:lnTo>
                  <a:lnTo>
                    <a:pt x="1062990" y="1185672"/>
                  </a:lnTo>
                  <a:lnTo>
                    <a:pt x="1101090" y="1225296"/>
                  </a:lnTo>
                  <a:lnTo>
                    <a:pt x="1114044" y="1293876"/>
                  </a:lnTo>
                  <a:lnTo>
                    <a:pt x="1162812" y="1340358"/>
                  </a:lnTo>
                  <a:lnTo>
                    <a:pt x="1200912" y="1339596"/>
                  </a:lnTo>
                  <a:lnTo>
                    <a:pt x="1200912" y="1378458"/>
                  </a:lnTo>
                  <a:lnTo>
                    <a:pt x="1181862" y="1381506"/>
                  </a:lnTo>
                  <a:lnTo>
                    <a:pt x="1182624" y="1418082"/>
                  </a:lnTo>
                  <a:lnTo>
                    <a:pt x="1140714" y="1465326"/>
                  </a:lnTo>
                  <a:lnTo>
                    <a:pt x="1168146" y="1494282"/>
                  </a:lnTo>
                  <a:lnTo>
                    <a:pt x="1180338" y="1551432"/>
                  </a:lnTo>
                  <a:lnTo>
                    <a:pt x="1107948" y="1542288"/>
                  </a:lnTo>
                  <a:lnTo>
                    <a:pt x="1106424" y="1571244"/>
                  </a:lnTo>
                  <a:lnTo>
                    <a:pt x="1093470" y="1550670"/>
                  </a:lnTo>
                  <a:close/>
                  <a:moveTo>
                    <a:pt x="178308" y="544068"/>
                  </a:moveTo>
                  <a:lnTo>
                    <a:pt x="191262" y="558546"/>
                  </a:lnTo>
                  <a:lnTo>
                    <a:pt x="123444" y="534924"/>
                  </a:lnTo>
                  <a:lnTo>
                    <a:pt x="157734" y="536448"/>
                  </a:lnTo>
                  <a:lnTo>
                    <a:pt x="178308" y="544068"/>
                  </a:lnTo>
                  <a:close/>
                </a:path>
              </a:pathLst>
            </a:custGeom>
            <a:solidFill>
              <a:srgbClr val="FF5722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0584F8F-1DCB-47AC-0699-D8A87BAABB08}"/>
                </a:ext>
              </a:extLst>
            </p:cNvPr>
            <p:cNvSpPr/>
            <p:nvPr/>
          </p:nvSpPr>
          <p:spPr>
            <a:xfrm>
              <a:off x="9726168" y="4031741"/>
              <a:ext cx="902970" cy="689610"/>
            </a:xfrm>
            <a:custGeom>
              <a:avLst/>
              <a:gdLst>
                <a:gd name="csX0" fmla="*/ 18288 w 902970"/>
                <a:gd name="csY0" fmla="*/ 325374 h 689610"/>
                <a:gd name="csX1" fmla="*/ 27432 w 902970"/>
                <a:gd name="csY1" fmla="*/ 275082 h 689610"/>
                <a:gd name="csX2" fmla="*/ 12954 w 902970"/>
                <a:gd name="csY2" fmla="*/ 326898 h 689610"/>
                <a:gd name="csX3" fmla="*/ 0 w 902970"/>
                <a:gd name="csY3" fmla="*/ 339090 h 689610"/>
                <a:gd name="csX4" fmla="*/ 28194 w 902970"/>
                <a:gd name="csY4" fmla="*/ 255270 h 689610"/>
                <a:gd name="csX5" fmla="*/ 191262 w 902970"/>
                <a:gd name="csY5" fmla="*/ 156972 h 689610"/>
                <a:gd name="csX6" fmla="*/ 398525 w 902970"/>
                <a:gd name="csY6" fmla="*/ 112776 h 689610"/>
                <a:gd name="csX7" fmla="*/ 598170 w 902970"/>
                <a:gd name="csY7" fmla="*/ 22860 h 689610"/>
                <a:gd name="csX8" fmla="*/ 644652 w 902970"/>
                <a:gd name="csY8" fmla="*/ 25908 h 689610"/>
                <a:gd name="csX9" fmla="*/ 710184 w 902970"/>
                <a:gd name="csY9" fmla="*/ 7620 h 689610"/>
                <a:gd name="csX10" fmla="*/ 664464 w 902970"/>
                <a:gd name="csY10" fmla="*/ 17526 h 689610"/>
                <a:gd name="csX11" fmla="*/ 695705 w 902970"/>
                <a:gd name="csY11" fmla="*/ 0 h 689610"/>
                <a:gd name="csX12" fmla="*/ 882395 w 902970"/>
                <a:gd name="csY12" fmla="*/ 20574 h 689610"/>
                <a:gd name="csX13" fmla="*/ 881634 w 902970"/>
                <a:gd name="csY13" fmla="*/ 150876 h 689610"/>
                <a:gd name="csX14" fmla="*/ 902970 w 902970"/>
                <a:gd name="csY14" fmla="*/ 201168 h 689610"/>
                <a:gd name="csX15" fmla="*/ 868680 w 902970"/>
                <a:gd name="csY15" fmla="*/ 307086 h 689610"/>
                <a:gd name="csX16" fmla="*/ 778002 w 902970"/>
                <a:gd name="csY16" fmla="*/ 385572 h 689610"/>
                <a:gd name="csX17" fmla="*/ 713232 w 902970"/>
                <a:gd name="csY17" fmla="*/ 387858 h 689610"/>
                <a:gd name="csX18" fmla="*/ 697992 w 902970"/>
                <a:gd name="csY18" fmla="*/ 453390 h 689610"/>
                <a:gd name="csX19" fmla="*/ 669798 w 902970"/>
                <a:gd name="csY19" fmla="*/ 437388 h 689610"/>
                <a:gd name="csX20" fmla="*/ 643128 w 902970"/>
                <a:gd name="csY20" fmla="*/ 484632 h 689610"/>
                <a:gd name="csX21" fmla="*/ 563880 w 902970"/>
                <a:gd name="csY21" fmla="*/ 526542 h 689610"/>
                <a:gd name="csX22" fmla="*/ 540258 w 902970"/>
                <a:gd name="csY22" fmla="*/ 562356 h 689610"/>
                <a:gd name="csX23" fmla="*/ 524255 w 902970"/>
                <a:gd name="csY23" fmla="*/ 553212 h 689610"/>
                <a:gd name="csX24" fmla="*/ 499110 w 902970"/>
                <a:gd name="csY24" fmla="*/ 579882 h 689610"/>
                <a:gd name="csX25" fmla="*/ 364235 w 902970"/>
                <a:gd name="csY25" fmla="*/ 632460 h 689610"/>
                <a:gd name="csX26" fmla="*/ 354330 w 902970"/>
                <a:gd name="csY26" fmla="*/ 689610 h 689610"/>
                <a:gd name="csX27" fmla="*/ 275844 w 902970"/>
                <a:gd name="csY27" fmla="*/ 573024 h 689610"/>
                <a:gd name="csX28" fmla="*/ 215645 w 902970"/>
                <a:gd name="csY28" fmla="*/ 538734 h 689610"/>
                <a:gd name="csX29" fmla="*/ 141732 w 902970"/>
                <a:gd name="csY29" fmla="*/ 434340 h 689610"/>
                <a:gd name="csX30" fmla="*/ 119634 w 902970"/>
                <a:gd name="csY30" fmla="*/ 456438 h 689610"/>
                <a:gd name="csX31" fmla="*/ 72390 w 902970"/>
                <a:gd name="csY31" fmla="*/ 425958 h 689610"/>
                <a:gd name="csX32" fmla="*/ 28955 w 902970"/>
                <a:gd name="csY32" fmla="*/ 426720 h 689610"/>
                <a:gd name="csX33" fmla="*/ 18288 w 902970"/>
                <a:gd name="csY33" fmla="*/ 325374 h 689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902970" h="689610">
                  <a:moveTo>
                    <a:pt x="18288" y="325374"/>
                  </a:moveTo>
                  <a:lnTo>
                    <a:pt x="27432" y="275082"/>
                  </a:lnTo>
                  <a:lnTo>
                    <a:pt x="12954" y="326898"/>
                  </a:lnTo>
                  <a:lnTo>
                    <a:pt x="0" y="339090"/>
                  </a:lnTo>
                  <a:lnTo>
                    <a:pt x="28194" y="255270"/>
                  </a:lnTo>
                  <a:lnTo>
                    <a:pt x="191262" y="156972"/>
                  </a:lnTo>
                  <a:lnTo>
                    <a:pt x="398525" y="112776"/>
                  </a:lnTo>
                  <a:lnTo>
                    <a:pt x="598170" y="22860"/>
                  </a:lnTo>
                  <a:lnTo>
                    <a:pt x="644652" y="25908"/>
                  </a:lnTo>
                  <a:lnTo>
                    <a:pt x="710184" y="7620"/>
                  </a:lnTo>
                  <a:lnTo>
                    <a:pt x="664464" y="17526"/>
                  </a:lnTo>
                  <a:lnTo>
                    <a:pt x="695705" y="0"/>
                  </a:lnTo>
                  <a:lnTo>
                    <a:pt x="882395" y="20574"/>
                  </a:lnTo>
                  <a:lnTo>
                    <a:pt x="881634" y="150876"/>
                  </a:lnTo>
                  <a:lnTo>
                    <a:pt x="902970" y="201168"/>
                  </a:lnTo>
                  <a:lnTo>
                    <a:pt x="868680" y="307086"/>
                  </a:lnTo>
                  <a:lnTo>
                    <a:pt x="778002" y="385572"/>
                  </a:lnTo>
                  <a:lnTo>
                    <a:pt x="713232" y="387858"/>
                  </a:lnTo>
                  <a:lnTo>
                    <a:pt x="697992" y="453390"/>
                  </a:lnTo>
                  <a:lnTo>
                    <a:pt x="669798" y="437388"/>
                  </a:lnTo>
                  <a:lnTo>
                    <a:pt x="643128" y="484632"/>
                  </a:lnTo>
                  <a:lnTo>
                    <a:pt x="563880" y="526542"/>
                  </a:lnTo>
                  <a:lnTo>
                    <a:pt x="540258" y="562356"/>
                  </a:lnTo>
                  <a:lnTo>
                    <a:pt x="524255" y="553212"/>
                  </a:lnTo>
                  <a:lnTo>
                    <a:pt x="499110" y="579882"/>
                  </a:lnTo>
                  <a:lnTo>
                    <a:pt x="364235" y="632460"/>
                  </a:lnTo>
                  <a:lnTo>
                    <a:pt x="354330" y="689610"/>
                  </a:lnTo>
                  <a:lnTo>
                    <a:pt x="275844" y="573024"/>
                  </a:lnTo>
                  <a:lnTo>
                    <a:pt x="215645" y="538734"/>
                  </a:lnTo>
                  <a:lnTo>
                    <a:pt x="141732" y="434340"/>
                  </a:lnTo>
                  <a:lnTo>
                    <a:pt x="119634" y="456438"/>
                  </a:lnTo>
                  <a:lnTo>
                    <a:pt x="72390" y="425958"/>
                  </a:lnTo>
                  <a:lnTo>
                    <a:pt x="28955" y="426720"/>
                  </a:lnTo>
                  <a:lnTo>
                    <a:pt x="18288" y="325374"/>
                  </a:lnTo>
                  <a:close/>
                </a:path>
              </a:pathLst>
            </a:custGeom>
            <a:solidFill>
              <a:srgbClr val="CDDC39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903EEEA-77BB-BDB2-28A7-68490E6EF856}"/>
                </a:ext>
              </a:extLst>
            </p:cNvPr>
            <p:cNvSpPr/>
            <p:nvPr/>
          </p:nvSpPr>
          <p:spPr>
            <a:xfrm>
              <a:off x="7152131" y="3937254"/>
              <a:ext cx="1656588" cy="1720595"/>
            </a:xfrm>
            <a:custGeom>
              <a:avLst/>
              <a:gdLst>
                <a:gd name="csX0" fmla="*/ 262128 w 1656588"/>
                <a:gd name="csY0" fmla="*/ 65532 h 1720595"/>
                <a:gd name="csX1" fmla="*/ 270510 w 1656588"/>
                <a:gd name="csY1" fmla="*/ 124206 h 1720595"/>
                <a:gd name="csX2" fmla="*/ 319278 w 1656588"/>
                <a:gd name="csY2" fmla="*/ 209550 h 1720595"/>
                <a:gd name="csX3" fmla="*/ 413766 w 1656588"/>
                <a:gd name="csY3" fmla="*/ 297942 h 1720595"/>
                <a:gd name="csX4" fmla="*/ 384810 w 1656588"/>
                <a:gd name="csY4" fmla="*/ 394716 h 1720595"/>
                <a:gd name="csX5" fmla="*/ 366522 w 1656588"/>
                <a:gd name="csY5" fmla="*/ 340614 h 1720595"/>
                <a:gd name="csX6" fmla="*/ 397764 w 1656588"/>
                <a:gd name="csY6" fmla="*/ 306324 h 1720595"/>
                <a:gd name="csX7" fmla="*/ 315468 w 1656588"/>
                <a:gd name="csY7" fmla="*/ 223266 h 1720595"/>
                <a:gd name="csX8" fmla="*/ 263652 w 1656588"/>
                <a:gd name="csY8" fmla="*/ 124206 h 1720595"/>
                <a:gd name="csX9" fmla="*/ 307086 w 1656588"/>
                <a:gd name="csY9" fmla="*/ 275844 h 1720595"/>
                <a:gd name="csX10" fmla="*/ 338328 w 1656588"/>
                <a:gd name="csY10" fmla="*/ 325374 h 1720595"/>
                <a:gd name="csX11" fmla="*/ 361188 w 1656588"/>
                <a:gd name="csY11" fmla="*/ 326136 h 1720595"/>
                <a:gd name="csX12" fmla="*/ 359664 w 1656588"/>
                <a:gd name="csY12" fmla="*/ 353568 h 1720595"/>
                <a:gd name="csX13" fmla="*/ 476250 w 1656588"/>
                <a:gd name="csY13" fmla="*/ 600456 h 1720595"/>
                <a:gd name="csX14" fmla="*/ 704088 w 1656588"/>
                <a:gd name="csY14" fmla="*/ 852678 h 1720595"/>
                <a:gd name="csX15" fmla="*/ 763524 w 1656588"/>
                <a:gd name="csY15" fmla="*/ 1029462 h 1720595"/>
                <a:gd name="csX16" fmla="*/ 814578 w 1656588"/>
                <a:gd name="csY16" fmla="*/ 1059180 h 1720595"/>
                <a:gd name="csX17" fmla="*/ 838962 w 1656588"/>
                <a:gd name="csY17" fmla="*/ 1110996 h 1720595"/>
                <a:gd name="csX18" fmla="*/ 866394 w 1656588"/>
                <a:gd name="csY18" fmla="*/ 1116330 h 1720595"/>
                <a:gd name="csX19" fmla="*/ 892302 w 1656588"/>
                <a:gd name="csY19" fmla="*/ 1174242 h 1720595"/>
                <a:gd name="csX20" fmla="*/ 941070 w 1656588"/>
                <a:gd name="csY20" fmla="*/ 1199388 h 1720595"/>
                <a:gd name="csX21" fmla="*/ 874776 w 1656588"/>
                <a:gd name="csY21" fmla="*/ 1183386 h 1720595"/>
                <a:gd name="csX22" fmla="*/ 924306 w 1656588"/>
                <a:gd name="csY22" fmla="*/ 1216152 h 1720595"/>
                <a:gd name="csX23" fmla="*/ 907542 w 1656588"/>
                <a:gd name="csY23" fmla="*/ 1226820 h 1720595"/>
                <a:gd name="csX24" fmla="*/ 1001268 w 1656588"/>
                <a:gd name="csY24" fmla="*/ 1235964 h 1720595"/>
                <a:gd name="csX25" fmla="*/ 949452 w 1656588"/>
                <a:gd name="csY25" fmla="*/ 1213866 h 1720595"/>
                <a:gd name="csX26" fmla="*/ 947166 w 1656588"/>
                <a:gd name="csY26" fmla="*/ 1199388 h 1720595"/>
                <a:gd name="csX27" fmla="*/ 995934 w 1656588"/>
                <a:gd name="csY27" fmla="*/ 1223772 h 1720595"/>
                <a:gd name="csX28" fmla="*/ 1121664 w 1656588"/>
                <a:gd name="csY28" fmla="*/ 1223010 h 1720595"/>
                <a:gd name="csX29" fmla="*/ 1176528 w 1656588"/>
                <a:gd name="csY29" fmla="*/ 1267968 h 1720595"/>
                <a:gd name="csX30" fmla="*/ 1252728 w 1656588"/>
                <a:gd name="csY30" fmla="*/ 1281684 h 1720595"/>
                <a:gd name="csX31" fmla="*/ 1336548 w 1656588"/>
                <a:gd name="csY31" fmla="*/ 1392936 h 1720595"/>
                <a:gd name="csX32" fmla="*/ 1465326 w 1656588"/>
                <a:gd name="csY32" fmla="*/ 1372362 h 1720595"/>
                <a:gd name="csX33" fmla="*/ 1497330 w 1656588"/>
                <a:gd name="csY33" fmla="*/ 1441704 h 1720595"/>
                <a:gd name="csX34" fmla="*/ 1490472 w 1656588"/>
                <a:gd name="csY34" fmla="*/ 1479804 h 1720595"/>
                <a:gd name="csX35" fmla="*/ 1642110 w 1656588"/>
                <a:gd name="csY35" fmla="*/ 1578102 h 1720595"/>
                <a:gd name="csX36" fmla="*/ 1638300 w 1656588"/>
                <a:gd name="csY36" fmla="*/ 1626108 h 1720595"/>
                <a:gd name="csX37" fmla="*/ 1656588 w 1656588"/>
                <a:gd name="csY37" fmla="*/ 1639824 h 1720595"/>
                <a:gd name="csX38" fmla="*/ 1569720 w 1656588"/>
                <a:gd name="csY38" fmla="*/ 1720596 h 1720595"/>
                <a:gd name="csX39" fmla="*/ 1226058 w 1656588"/>
                <a:gd name="csY39" fmla="*/ 1716786 h 1720595"/>
                <a:gd name="csX40" fmla="*/ 1203960 w 1656588"/>
                <a:gd name="csY40" fmla="*/ 1669542 h 1720595"/>
                <a:gd name="csX41" fmla="*/ 1118616 w 1656588"/>
                <a:gd name="csY41" fmla="*/ 1599438 h 1720595"/>
                <a:gd name="csX42" fmla="*/ 1130808 w 1656588"/>
                <a:gd name="csY42" fmla="*/ 1548384 h 1720595"/>
                <a:gd name="csX43" fmla="*/ 1008888 w 1656588"/>
                <a:gd name="csY43" fmla="*/ 1626108 h 1720595"/>
                <a:gd name="csX44" fmla="*/ 954024 w 1656588"/>
                <a:gd name="csY44" fmla="*/ 1629156 h 1720595"/>
                <a:gd name="csX45" fmla="*/ 906780 w 1656588"/>
                <a:gd name="csY45" fmla="*/ 1550670 h 1720595"/>
                <a:gd name="csX46" fmla="*/ 945642 w 1656588"/>
                <a:gd name="csY46" fmla="*/ 1468374 h 1720595"/>
                <a:gd name="csX47" fmla="*/ 924306 w 1656588"/>
                <a:gd name="csY47" fmla="*/ 1427988 h 1720595"/>
                <a:gd name="csX48" fmla="*/ 820674 w 1656588"/>
                <a:gd name="csY48" fmla="*/ 1422654 h 1720595"/>
                <a:gd name="csX49" fmla="*/ 735330 w 1656588"/>
                <a:gd name="csY49" fmla="*/ 1295400 h 1720595"/>
                <a:gd name="csX50" fmla="*/ 653034 w 1656588"/>
                <a:gd name="csY50" fmla="*/ 1255014 h 1720595"/>
                <a:gd name="csX51" fmla="*/ 664464 w 1656588"/>
                <a:gd name="csY51" fmla="*/ 1299210 h 1720595"/>
                <a:gd name="csX52" fmla="*/ 635508 w 1656588"/>
                <a:gd name="csY52" fmla="*/ 1342644 h 1720595"/>
                <a:gd name="csX53" fmla="*/ 611124 w 1656588"/>
                <a:gd name="csY53" fmla="*/ 1296162 h 1720595"/>
                <a:gd name="csX54" fmla="*/ 515874 w 1656588"/>
                <a:gd name="csY54" fmla="*/ 1321308 h 1720595"/>
                <a:gd name="csX55" fmla="*/ 502920 w 1656588"/>
                <a:gd name="csY55" fmla="*/ 1267206 h 1720595"/>
                <a:gd name="csX56" fmla="*/ 454914 w 1656588"/>
                <a:gd name="csY56" fmla="*/ 1264158 h 1720595"/>
                <a:gd name="csX57" fmla="*/ 437388 w 1656588"/>
                <a:gd name="csY57" fmla="*/ 1235202 h 1720595"/>
                <a:gd name="csX58" fmla="*/ 471678 w 1656588"/>
                <a:gd name="csY58" fmla="*/ 1187196 h 1720595"/>
                <a:gd name="csX59" fmla="*/ 456438 w 1656588"/>
                <a:gd name="csY59" fmla="*/ 1098042 h 1720595"/>
                <a:gd name="csX60" fmla="*/ 505968 w 1656588"/>
                <a:gd name="csY60" fmla="*/ 1090422 h 1720595"/>
                <a:gd name="csX61" fmla="*/ 544830 w 1656588"/>
                <a:gd name="csY61" fmla="*/ 1054608 h 1720595"/>
                <a:gd name="csX62" fmla="*/ 472440 w 1656588"/>
                <a:gd name="csY62" fmla="*/ 1040892 h 1720595"/>
                <a:gd name="csX63" fmla="*/ 408432 w 1656588"/>
                <a:gd name="csY63" fmla="*/ 1004316 h 1720595"/>
                <a:gd name="csX64" fmla="*/ 435102 w 1656588"/>
                <a:gd name="csY64" fmla="*/ 991362 h 1720595"/>
                <a:gd name="csX65" fmla="*/ 411480 w 1656588"/>
                <a:gd name="csY65" fmla="*/ 960882 h 1720595"/>
                <a:gd name="csX66" fmla="*/ 436626 w 1656588"/>
                <a:gd name="csY66" fmla="*/ 902208 h 1720595"/>
                <a:gd name="csX67" fmla="*/ 434340 w 1656588"/>
                <a:gd name="csY67" fmla="*/ 852678 h 1720595"/>
                <a:gd name="csX68" fmla="*/ 486918 w 1656588"/>
                <a:gd name="csY68" fmla="*/ 775716 h 1720595"/>
                <a:gd name="csX69" fmla="*/ 400812 w 1656588"/>
                <a:gd name="csY69" fmla="*/ 732282 h 1720595"/>
                <a:gd name="csX70" fmla="*/ 346710 w 1656588"/>
                <a:gd name="csY70" fmla="*/ 781050 h 1720595"/>
                <a:gd name="csX71" fmla="*/ 284226 w 1656588"/>
                <a:gd name="csY71" fmla="*/ 731520 h 1720595"/>
                <a:gd name="csX72" fmla="*/ 281178 w 1656588"/>
                <a:gd name="csY72" fmla="*/ 679704 h 1720595"/>
                <a:gd name="csX73" fmla="*/ 307086 w 1656588"/>
                <a:gd name="csY73" fmla="*/ 666750 h 1720595"/>
                <a:gd name="csX74" fmla="*/ 329946 w 1656588"/>
                <a:gd name="csY74" fmla="*/ 680466 h 1720595"/>
                <a:gd name="csX75" fmla="*/ 348996 w 1656588"/>
                <a:gd name="csY75" fmla="*/ 652272 h 1720595"/>
                <a:gd name="csX76" fmla="*/ 339090 w 1656588"/>
                <a:gd name="csY76" fmla="*/ 627126 h 1720595"/>
                <a:gd name="csX77" fmla="*/ 297180 w 1656588"/>
                <a:gd name="csY77" fmla="*/ 618744 h 1720595"/>
                <a:gd name="csX78" fmla="*/ 277368 w 1656588"/>
                <a:gd name="csY78" fmla="*/ 551688 h 1720595"/>
                <a:gd name="csX79" fmla="*/ 243078 w 1656588"/>
                <a:gd name="csY79" fmla="*/ 550164 h 1720595"/>
                <a:gd name="csX80" fmla="*/ 211074 w 1656588"/>
                <a:gd name="csY80" fmla="*/ 662940 h 1720595"/>
                <a:gd name="csX81" fmla="*/ 202692 w 1656588"/>
                <a:gd name="csY81" fmla="*/ 604266 h 1720595"/>
                <a:gd name="csX82" fmla="*/ 184404 w 1656588"/>
                <a:gd name="csY82" fmla="*/ 592836 h 1720595"/>
                <a:gd name="csX83" fmla="*/ 64770 w 1656588"/>
                <a:gd name="csY83" fmla="*/ 710946 h 1720595"/>
                <a:gd name="csX84" fmla="*/ 32766 w 1656588"/>
                <a:gd name="csY84" fmla="*/ 672084 h 1720595"/>
                <a:gd name="csX85" fmla="*/ 77724 w 1656588"/>
                <a:gd name="csY85" fmla="*/ 592074 h 1720595"/>
                <a:gd name="csX86" fmla="*/ 53340 w 1656588"/>
                <a:gd name="csY86" fmla="*/ 576834 h 1720595"/>
                <a:gd name="csX87" fmla="*/ 76962 w 1656588"/>
                <a:gd name="csY87" fmla="*/ 565404 h 1720595"/>
                <a:gd name="csX88" fmla="*/ 74676 w 1656588"/>
                <a:gd name="csY88" fmla="*/ 538734 h 1720595"/>
                <a:gd name="csX89" fmla="*/ 135636 w 1656588"/>
                <a:gd name="csY89" fmla="*/ 549402 h 1720595"/>
                <a:gd name="csX90" fmla="*/ 134112 w 1656588"/>
                <a:gd name="csY90" fmla="*/ 513588 h 1720595"/>
                <a:gd name="csX91" fmla="*/ 164592 w 1656588"/>
                <a:gd name="csY91" fmla="*/ 468630 h 1720595"/>
                <a:gd name="csX92" fmla="*/ 138684 w 1656588"/>
                <a:gd name="csY92" fmla="*/ 442722 h 1720595"/>
                <a:gd name="csX93" fmla="*/ 118110 w 1656588"/>
                <a:gd name="csY93" fmla="*/ 452628 h 1720595"/>
                <a:gd name="csX94" fmla="*/ 114300 w 1656588"/>
                <a:gd name="csY94" fmla="*/ 411480 h 1720595"/>
                <a:gd name="csX95" fmla="*/ 92202 w 1656588"/>
                <a:gd name="csY95" fmla="*/ 442722 h 1720595"/>
                <a:gd name="csX96" fmla="*/ 76200 w 1656588"/>
                <a:gd name="csY96" fmla="*/ 435864 h 1720595"/>
                <a:gd name="csX97" fmla="*/ 50292 w 1656588"/>
                <a:gd name="csY97" fmla="*/ 409956 h 1720595"/>
                <a:gd name="csX98" fmla="*/ 64770 w 1656588"/>
                <a:gd name="csY98" fmla="*/ 377190 h 1720595"/>
                <a:gd name="csX99" fmla="*/ 41910 w 1656588"/>
                <a:gd name="csY99" fmla="*/ 362712 h 1720595"/>
                <a:gd name="csX100" fmla="*/ 35814 w 1656588"/>
                <a:gd name="csY100" fmla="*/ 320802 h 1720595"/>
                <a:gd name="csX101" fmla="*/ 0 w 1656588"/>
                <a:gd name="csY101" fmla="*/ 293370 h 1720595"/>
                <a:gd name="csX102" fmla="*/ 5334 w 1656588"/>
                <a:gd name="csY102" fmla="*/ 268224 h 1720595"/>
                <a:gd name="csX103" fmla="*/ 56388 w 1656588"/>
                <a:gd name="csY103" fmla="*/ 229362 h 1720595"/>
                <a:gd name="csX104" fmla="*/ 13716 w 1656588"/>
                <a:gd name="csY104" fmla="*/ 169926 h 1720595"/>
                <a:gd name="csX105" fmla="*/ 56388 w 1656588"/>
                <a:gd name="csY105" fmla="*/ 168402 h 1720595"/>
                <a:gd name="csX106" fmla="*/ 86868 w 1656588"/>
                <a:gd name="csY106" fmla="*/ 87630 h 1720595"/>
                <a:gd name="csX107" fmla="*/ 2286 w 1656588"/>
                <a:gd name="csY107" fmla="*/ 23622 h 1720595"/>
                <a:gd name="csX108" fmla="*/ 97536 w 1656588"/>
                <a:gd name="csY108" fmla="*/ 27432 h 1720595"/>
                <a:gd name="csX109" fmla="*/ 102870 w 1656588"/>
                <a:gd name="csY109" fmla="*/ 5334 h 1720595"/>
                <a:gd name="csX110" fmla="*/ 131064 w 1656588"/>
                <a:gd name="csY110" fmla="*/ 0 h 1720595"/>
                <a:gd name="csX111" fmla="*/ 164592 w 1656588"/>
                <a:gd name="csY111" fmla="*/ 35052 h 1720595"/>
                <a:gd name="csX112" fmla="*/ 222504 w 1656588"/>
                <a:gd name="csY112" fmla="*/ 51054 h 1720595"/>
                <a:gd name="csX113" fmla="*/ 236982 w 1656588"/>
                <a:gd name="csY113" fmla="*/ 83820 h 1720595"/>
                <a:gd name="csX114" fmla="*/ 262128 w 1656588"/>
                <a:gd name="csY114" fmla="*/ 65532 h 17205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</a:cxnLst>
              <a:rect l="l" t="t" r="r" b="b"/>
              <a:pathLst>
                <a:path w="1656588" h="1720595">
                  <a:moveTo>
                    <a:pt x="262128" y="65532"/>
                  </a:moveTo>
                  <a:lnTo>
                    <a:pt x="270510" y="124206"/>
                  </a:lnTo>
                  <a:lnTo>
                    <a:pt x="319278" y="209550"/>
                  </a:lnTo>
                  <a:lnTo>
                    <a:pt x="413766" y="297942"/>
                  </a:lnTo>
                  <a:lnTo>
                    <a:pt x="384810" y="394716"/>
                  </a:lnTo>
                  <a:lnTo>
                    <a:pt x="366522" y="340614"/>
                  </a:lnTo>
                  <a:lnTo>
                    <a:pt x="397764" y="306324"/>
                  </a:lnTo>
                  <a:lnTo>
                    <a:pt x="315468" y="223266"/>
                  </a:lnTo>
                  <a:lnTo>
                    <a:pt x="263652" y="124206"/>
                  </a:lnTo>
                  <a:lnTo>
                    <a:pt x="307086" y="275844"/>
                  </a:lnTo>
                  <a:lnTo>
                    <a:pt x="338328" y="325374"/>
                  </a:lnTo>
                  <a:lnTo>
                    <a:pt x="361188" y="326136"/>
                  </a:lnTo>
                  <a:lnTo>
                    <a:pt x="359664" y="353568"/>
                  </a:lnTo>
                  <a:lnTo>
                    <a:pt x="476250" y="600456"/>
                  </a:lnTo>
                  <a:lnTo>
                    <a:pt x="704088" y="852678"/>
                  </a:lnTo>
                  <a:lnTo>
                    <a:pt x="763524" y="1029462"/>
                  </a:lnTo>
                  <a:lnTo>
                    <a:pt x="814578" y="1059180"/>
                  </a:lnTo>
                  <a:lnTo>
                    <a:pt x="838962" y="1110996"/>
                  </a:lnTo>
                  <a:lnTo>
                    <a:pt x="866394" y="1116330"/>
                  </a:lnTo>
                  <a:lnTo>
                    <a:pt x="892302" y="1174242"/>
                  </a:lnTo>
                  <a:lnTo>
                    <a:pt x="941070" y="1199388"/>
                  </a:lnTo>
                  <a:lnTo>
                    <a:pt x="874776" y="1183386"/>
                  </a:lnTo>
                  <a:lnTo>
                    <a:pt x="924306" y="1216152"/>
                  </a:lnTo>
                  <a:lnTo>
                    <a:pt x="907542" y="1226820"/>
                  </a:lnTo>
                  <a:lnTo>
                    <a:pt x="1001268" y="1235964"/>
                  </a:lnTo>
                  <a:lnTo>
                    <a:pt x="949452" y="1213866"/>
                  </a:lnTo>
                  <a:lnTo>
                    <a:pt x="947166" y="1199388"/>
                  </a:lnTo>
                  <a:lnTo>
                    <a:pt x="995934" y="1223772"/>
                  </a:lnTo>
                  <a:lnTo>
                    <a:pt x="1121664" y="1223010"/>
                  </a:lnTo>
                  <a:lnTo>
                    <a:pt x="1176528" y="1267968"/>
                  </a:lnTo>
                  <a:lnTo>
                    <a:pt x="1252728" y="1281684"/>
                  </a:lnTo>
                  <a:lnTo>
                    <a:pt x="1336548" y="1392936"/>
                  </a:lnTo>
                  <a:lnTo>
                    <a:pt x="1465326" y="1372362"/>
                  </a:lnTo>
                  <a:lnTo>
                    <a:pt x="1497330" y="1441704"/>
                  </a:lnTo>
                  <a:lnTo>
                    <a:pt x="1490472" y="1479804"/>
                  </a:lnTo>
                  <a:lnTo>
                    <a:pt x="1642110" y="1578102"/>
                  </a:lnTo>
                  <a:lnTo>
                    <a:pt x="1638300" y="1626108"/>
                  </a:lnTo>
                  <a:lnTo>
                    <a:pt x="1656588" y="1639824"/>
                  </a:lnTo>
                  <a:lnTo>
                    <a:pt x="1569720" y="1720596"/>
                  </a:lnTo>
                  <a:lnTo>
                    <a:pt x="1226058" y="1716786"/>
                  </a:lnTo>
                  <a:lnTo>
                    <a:pt x="1203960" y="1669542"/>
                  </a:lnTo>
                  <a:lnTo>
                    <a:pt x="1118616" y="1599438"/>
                  </a:lnTo>
                  <a:lnTo>
                    <a:pt x="1130808" y="1548384"/>
                  </a:lnTo>
                  <a:lnTo>
                    <a:pt x="1008888" y="1626108"/>
                  </a:lnTo>
                  <a:lnTo>
                    <a:pt x="954024" y="1629156"/>
                  </a:lnTo>
                  <a:lnTo>
                    <a:pt x="906780" y="1550670"/>
                  </a:lnTo>
                  <a:lnTo>
                    <a:pt x="945642" y="1468374"/>
                  </a:lnTo>
                  <a:lnTo>
                    <a:pt x="924306" y="1427988"/>
                  </a:lnTo>
                  <a:lnTo>
                    <a:pt x="820674" y="1422654"/>
                  </a:lnTo>
                  <a:lnTo>
                    <a:pt x="735330" y="1295400"/>
                  </a:lnTo>
                  <a:lnTo>
                    <a:pt x="653034" y="1255014"/>
                  </a:lnTo>
                  <a:lnTo>
                    <a:pt x="664464" y="1299210"/>
                  </a:lnTo>
                  <a:lnTo>
                    <a:pt x="635508" y="1342644"/>
                  </a:lnTo>
                  <a:lnTo>
                    <a:pt x="611124" y="1296162"/>
                  </a:lnTo>
                  <a:lnTo>
                    <a:pt x="515874" y="1321308"/>
                  </a:lnTo>
                  <a:lnTo>
                    <a:pt x="502920" y="1267206"/>
                  </a:lnTo>
                  <a:lnTo>
                    <a:pt x="454914" y="1264158"/>
                  </a:lnTo>
                  <a:lnTo>
                    <a:pt x="437388" y="1235202"/>
                  </a:lnTo>
                  <a:lnTo>
                    <a:pt x="471678" y="1187196"/>
                  </a:lnTo>
                  <a:lnTo>
                    <a:pt x="456438" y="1098042"/>
                  </a:lnTo>
                  <a:lnTo>
                    <a:pt x="505968" y="1090422"/>
                  </a:lnTo>
                  <a:lnTo>
                    <a:pt x="544830" y="1054608"/>
                  </a:lnTo>
                  <a:lnTo>
                    <a:pt x="472440" y="1040892"/>
                  </a:lnTo>
                  <a:lnTo>
                    <a:pt x="408432" y="1004316"/>
                  </a:lnTo>
                  <a:lnTo>
                    <a:pt x="435102" y="991362"/>
                  </a:lnTo>
                  <a:lnTo>
                    <a:pt x="411480" y="960882"/>
                  </a:lnTo>
                  <a:lnTo>
                    <a:pt x="436626" y="902208"/>
                  </a:lnTo>
                  <a:lnTo>
                    <a:pt x="434340" y="852678"/>
                  </a:lnTo>
                  <a:lnTo>
                    <a:pt x="486918" y="775716"/>
                  </a:lnTo>
                  <a:lnTo>
                    <a:pt x="400812" y="732282"/>
                  </a:lnTo>
                  <a:lnTo>
                    <a:pt x="346710" y="781050"/>
                  </a:lnTo>
                  <a:lnTo>
                    <a:pt x="284226" y="731520"/>
                  </a:lnTo>
                  <a:lnTo>
                    <a:pt x="281178" y="679704"/>
                  </a:lnTo>
                  <a:lnTo>
                    <a:pt x="307086" y="666750"/>
                  </a:lnTo>
                  <a:lnTo>
                    <a:pt x="329946" y="680466"/>
                  </a:lnTo>
                  <a:lnTo>
                    <a:pt x="348996" y="652272"/>
                  </a:lnTo>
                  <a:lnTo>
                    <a:pt x="339090" y="627126"/>
                  </a:lnTo>
                  <a:lnTo>
                    <a:pt x="297180" y="618744"/>
                  </a:lnTo>
                  <a:lnTo>
                    <a:pt x="277368" y="551688"/>
                  </a:lnTo>
                  <a:lnTo>
                    <a:pt x="243078" y="550164"/>
                  </a:lnTo>
                  <a:lnTo>
                    <a:pt x="211074" y="662940"/>
                  </a:lnTo>
                  <a:lnTo>
                    <a:pt x="202692" y="604266"/>
                  </a:lnTo>
                  <a:lnTo>
                    <a:pt x="184404" y="592836"/>
                  </a:lnTo>
                  <a:lnTo>
                    <a:pt x="64770" y="710946"/>
                  </a:lnTo>
                  <a:lnTo>
                    <a:pt x="32766" y="672084"/>
                  </a:lnTo>
                  <a:lnTo>
                    <a:pt x="77724" y="592074"/>
                  </a:lnTo>
                  <a:lnTo>
                    <a:pt x="53340" y="576834"/>
                  </a:lnTo>
                  <a:lnTo>
                    <a:pt x="76962" y="565404"/>
                  </a:lnTo>
                  <a:lnTo>
                    <a:pt x="74676" y="538734"/>
                  </a:lnTo>
                  <a:lnTo>
                    <a:pt x="135636" y="549402"/>
                  </a:lnTo>
                  <a:lnTo>
                    <a:pt x="134112" y="513588"/>
                  </a:lnTo>
                  <a:lnTo>
                    <a:pt x="164592" y="468630"/>
                  </a:lnTo>
                  <a:lnTo>
                    <a:pt x="138684" y="442722"/>
                  </a:lnTo>
                  <a:lnTo>
                    <a:pt x="118110" y="452628"/>
                  </a:lnTo>
                  <a:lnTo>
                    <a:pt x="114300" y="411480"/>
                  </a:lnTo>
                  <a:lnTo>
                    <a:pt x="92202" y="442722"/>
                  </a:lnTo>
                  <a:lnTo>
                    <a:pt x="76200" y="435864"/>
                  </a:lnTo>
                  <a:lnTo>
                    <a:pt x="50292" y="409956"/>
                  </a:lnTo>
                  <a:lnTo>
                    <a:pt x="64770" y="377190"/>
                  </a:lnTo>
                  <a:lnTo>
                    <a:pt x="41910" y="362712"/>
                  </a:lnTo>
                  <a:lnTo>
                    <a:pt x="35814" y="320802"/>
                  </a:lnTo>
                  <a:lnTo>
                    <a:pt x="0" y="293370"/>
                  </a:lnTo>
                  <a:lnTo>
                    <a:pt x="5334" y="268224"/>
                  </a:lnTo>
                  <a:lnTo>
                    <a:pt x="56388" y="229362"/>
                  </a:lnTo>
                  <a:lnTo>
                    <a:pt x="13716" y="169926"/>
                  </a:lnTo>
                  <a:lnTo>
                    <a:pt x="56388" y="168402"/>
                  </a:lnTo>
                  <a:lnTo>
                    <a:pt x="86868" y="87630"/>
                  </a:lnTo>
                  <a:lnTo>
                    <a:pt x="2286" y="23622"/>
                  </a:lnTo>
                  <a:lnTo>
                    <a:pt x="97536" y="27432"/>
                  </a:lnTo>
                  <a:lnTo>
                    <a:pt x="102870" y="5334"/>
                  </a:lnTo>
                  <a:lnTo>
                    <a:pt x="131064" y="0"/>
                  </a:lnTo>
                  <a:lnTo>
                    <a:pt x="164592" y="35052"/>
                  </a:lnTo>
                  <a:lnTo>
                    <a:pt x="222504" y="51054"/>
                  </a:lnTo>
                  <a:lnTo>
                    <a:pt x="236982" y="83820"/>
                  </a:lnTo>
                  <a:lnTo>
                    <a:pt x="262128" y="65532"/>
                  </a:lnTo>
                  <a:close/>
                </a:path>
              </a:pathLst>
            </a:custGeom>
            <a:solidFill>
              <a:srgbClr val="2196F3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8BB98E-0579-E544-C828-983ED034D285}"/>
                </a:ext>
              </a:extLst>
            </p:cNvPr>
            <p:cNvSpPr/>
            <p:nvPr/>
          </p:nvSpPr>
          <p:spPr>
            <a:xfrm>
              <a:off x="4943094" y="3851147"/>
              <a:ext cx="1312164" cy="1276350"/>
            </a:xfrm>
            <a:custGeom>
              <a:avLst/>
              <a:gdLst>
                <a:gd name="csX0" fmla="*/ 340614 w 1312164"/>
                <a:gd name="csY0" fmla="*/ 1204722 h 1276350"/>
                <a:gd name="csX1" fmla="*/ 272796 w 1312164"/>
                <a:gd name="csY1" fmla="*/ 1177290 h 1276350"/>
                <a:gd name="csX2" fmla="*/ 275082 w 1312164"/>
                <a:gd name="csY2" fmla="*/ 1155192 h 1276350"/>
                <a:gd name="csX3" fmla="*/ 214122 w 1312164"/>
                <a:gd name="csY3" fmla="*/ 1138428 h 1276350"/>
                <a:gd name="csX4" fmla="*/ 185928 w 1312164"/>
                <a:gd name="csY4" fmla="*/ 1064514 h 1276350"/>
                <a:gd name="csX5" fmla="*/ 135636 w 1312164"/>
                <a:gd name="csY5" fmla="*/ 1027938 h 1276350"/>
                <a:gd name="csX6" fmla="*/ 76962 w 1312164"/>
                <a:gd name="csY6" fmla="*/ 946404 h 1276350"/>
                <a:gd name="csX7" fmla="*/ 42672 w 1312164"/>
                <a:gd name="csY7" fmla="*/ 842010 h 1276350"/>
                <a:gd name="csX8" fmla="*/ 6858 w 1312164"/>
                <a:gd name="csY8" fmla="*/ 796290 h 1276350"/>
                <a:gd name="csX9" fmla="*/ 0 w 1312164"/>
                <a:gd name="csY9" fmla="*/ 778002 h 1276350"/>
                <a:gd name="csX10" fmla="*/ 39624 w 1312164"/>
                <a:gd name="csY10" fmla="*/ 752094 h 1276350"/>
                <a:gd name="csX11" fmla="*/ 137160 w 1312164"/>
                <a:gd name="csY11" fmla="*/ 730758 h 1276350"/>
                <a:gd name="csX12" fmla="*/ 147828 w 1312164"/>
                <a:gd name="csY12" fmla="*/ 704850 h 1276350"/>
                <a:gd name="csX13" fmla="*/ 130302 w 1312164"/>
                <a:gd name="csY13" fmla="*/ 688086 h 1276350"/>
                <a:gd name="csX14" fmla="*/ 193548 w 1312164"/>
                <a:gd name="csY14" fmla="*/ 611886 h 1276350"/>
                <a:gd name="csX15" fmla="*/ 246888 w 1312164"/>
                <a:gd name="csY15" fmla="*/ 608838 h 1276350"/>
                <a:gd name="csX16" fmla="*/ 293370 w 1312164"/>
                <a:gd name="csY16" fmla="*/ 579882 h 1276350"/>
                <a:gd name="csX17" fmla="*/ 372618 w 1312164"/>
                <a:gd name="csY17" fmla="*/ 619506 h 1276350"/>
                <a:gd name="csX18" fmla="*/ 445770 w 1312164"/>
                <a:gd name="csY18" fmla="*/ 686562 h 1276350"/>
                <a:gd name="csX19" fmla="*/ 471678 w 1312164"/>
                <a:gd name="csY19" fmla="*/ 592074 h 1276350"/>
                <a:gd name="csX20" fmla="*/ 467868 w 1312164"/>
                <a:gd name="csY20" fmla="*/ 533400 h 1276350"/>
                <a:gd name="csX21" fmla="*/ 525780 w 1312164"/>
                <a:gd name="csY21" fmla="*/ 517398 h 1276350"/>
                <a:gd name="csX22" fmla="*/ 556260 w 1312164"/>
                <a:gd name="csY22" fmla="*/ 465582 h 1276350"/>
                <a:gd name="csX23" fmla="*/ 473964 w 1312164"/>
                <a:gd name="csY23" fmla="*/ 416814 h 1276350"/>
                <a:gd name="csX24" fmla="*/ 509778 w 1312164"/>
                <a:gd name="csY24" fmla="*/ 328422 h 1276350"/>
                <a:gd name="csX25" fmla="*/ 419862 w 1312164"/>
                <a:gd name="csY25" fmla="*/ 232410 h 1276350"/>
                <a:gd name="csX26" fmla="*/ 440436 w 1312164"/>
                <a:gd name="csY26" fmla="*/ 167640 h 1276350"/>
                <a:gd name="csX27" fmla="*/ 557784 w 1312164"/>
                <a:gd name="csY27" fmla="*/ 134112 h 1276350"/>
                <a:gd name="csX28" fmla="*/ 550164 w 1312164"/>
                <a:gd name="csY28" fmla="*/ 0 h 1276350"/>
                <a:gd name="csX29" fmla="*/ 613410 w 1312164"/>
                <a:gd name="csY29" fmla="*/ 13716 h 1276350"/>
                <a:gd name="csX30" fmla="*/ 578358 w 1312164"/>
                <a:gd name="csY30" fmla="*/ 102108 h 1276350"/>
                <a:gd name="csX31" fmla="*/ 588264 w 1312164"/>
                <a:gd name="csY31" fmla="*/ 198120 h 1276350"/>
                <a:gd name="csX32" fmla="*/ 628650 w 1312164"/>
                <a:gd name="csY32" fmla="*/ 56388 h 1276350"/>
                <a:gd name="csX33" fmla="*/ 665226 w 1312164"/>
                <a:gd name="csY33" fmla="*/ 83820 h 1276350"/>
                <a:gd name="csX34" fmla="*/ 641604 w 1312164"/>
                <a:gd name="csY34" fmla="*/ 151638 h 1276350"/>
                <a:gd name="csX35" fmla="*/ 648462 w 1312164"/>
                <a:gd name="csY35" fmla="*/ 219456 h 1276350"/>
                <a:gd name="csX36" fmla="*/ 701040 w 1312164"/>
                <a:gd name="csY36" fmla="*/ 214122 h 1276350"/>
                <a:gd name="csX37" fmla="*/ 742188 w 1312164"/>
                <a:gd name="csY37" fmla="*/ 143256 h 1276350"/>
                <a:gd name="csX38" fmla="*/ 720852 w 1312164"/>
                <a:gd name="csY38" fmla="*/ 122682 h 1276350"/>
                <a:gd name="csX39" fmla="*/ 738378 w 1312164"/>
                <a:gd name="csY39" fmla="*/ 87630 h 1276350"/>
                <a:gd name="csX40" fmla="*/ 795528 w 1312164"/>
                <a:gd name="csY40" fmla="*/ 133350 h 1276350"/>
                <a:gd name="csX41" fmla="*/ 794766 w 1312164"/>
                <a:gd name="csY41" fmla="*/ 152400 h 1276350"/>
                <a:gd name="csX42" fmla="*/ 838962 w 1312164"/>
                <a:gd name="csY42" fmla="*/ 160020 h 1276350"/>
                <a:gd name="csX43" fmla="*/ 803910 w 1312164"/>
                <a:gd name="csY43" fmla="*/ 260604 h 1276350"/>
                <a:gd name="csX44" fmla="*/ 727710 w 1312164"/>
                <a:gd name="csY44" fmla="*/ 283464 h 1276350"/>
                <a:gd name="csX45" fmla="*/ 682752 w 1312164"/>
                <a:gd name="csY45" fmla="*/ 329184 h 1276350"/>
                <a:gd name="csX46" fmla="*/ 689610 w 1312164"/>
                <a:gd name="csY46" fmla="*/ 392430 h 1276350"/>
                <a:gd name="csX47" fmla="*/ 649986 w 1312164"/>
                <a:gd name="csY47" fmla="*/ 429768 h 1276350"/>
                <a:gd name="csX48" fmla="*/ 622554 w 1312164"/>
                <a:gd name="csY48" fmla="*/ 416814 h 1276350"/>
                <a:gd name="csX49" fmla="*/ 617220 w 1312164"/>
                <a:gd name="csY49" fmla="*/ 515874 h 1276350"/>
                <a:gd name="csX50" fmla="*/ 646176 w 1312164"/>
                <a:gd name="csY50" fmla="*/ 503682 h 1276350"/>
                <a:gd name="csX51" fmla="*/ 659130 w 1312164"/>
                <a:gd name="csY51" fmla="*/ 526542 h 1276350"/>
                <a:gd name="csX52" fmla="*/ 831342 w 1312164"/>
                <a:gd name="csY52" fmla="*/ 579120 h 1276350"/>
                <a:gd name="csX53" fmla="*/ 836676 w 1312164"/>
                <a:gd name="csY53" fmla="*/ 497586 h 1276350"/>
                <a:gd name="csX54" fmla="*/ 908304 w 1312164"/>
                <a:gd name="csY54" fmla="*/ 480060 h 1276350"/>
                <a:gd name="csX55" fmla="*/ 917448 w 1312164"/>
                <a:gd name="csY55" fmla="*/ 496062 h 1276350"/>
                <a:gd name="csX56" fmla="*/ 960882 w 1312164"/>
                <a:gd name="csY56" fmla="*/ 432054 h 1276350"/>
                <a:gd name="csX57" fmla="*/ 963168 w 1312164"/>
                <a:gd name="csY57" fmla="*/ 405384 h 1276350"/>
                <a:gd name="csX58" fmla="*/ 921258 w 1312164"/>
                <a:gd name="csY58" fmla="*/ 391668 h 1276350"/>
                <a:gd name="csX59" fmla="*/ 926592 w 1312164"/>
                <a:gd name="csY59" fmla="*/ 344424 h 1276350"/>
                <a:gd name="csX60" fmla="*/ 957072 w 1312164"/>
                <a:gd name="csY60" fmla="*/ 335280 h 1276350"/>
                <a:gd name="csX61" fmla="*/ 1017270 w 1312164"/>
                <a:gd name="csY61" fmla="*/ 363474 h 1276350"/>
                <a:gd name="csX62" fmla="*/ 1091184 w 1312164"/>
                <a:gd name="csY62" fmla="*/ 368808 h 1276350"/>
                <a:gd name="csX63" fmla="*/ 1210818 w 1312164"/>
                <a:gd name="csY63" fmla="*/ 256032 h 1276350"/>
                <a:gd name="csX64" fmla="*/ 1312164 w 1312164"/>
                <a:gd name="csY64" fmla="*/ 314706 h 1276350"/>
                <a:gd name="csX65" fmla="*/ 1291590 w 1312164"/>
                <a:gd name="csY65" fmla="*/ 342900 h 1276350"/>
                <a:gd name="csX66" fmla="*/ 1306830 w 1312164"/>
                <a:gd name="csY66" fmla="*/ 382524 h 1276350"/>
                <a:gd name="csX67" fmla="*/ 1275588 w 1312164"/>
                <a:gd name="csY67" fmla="*/ 410718 h 1276350"/>
                <a:gd name="csX68" fmla="*/ 1296162 w 1312164"/>
                <a:gd name="csY68" fmla="*/ 478536 h 1276350"/>
                <a:gd name="csX69" fmla="*/ 1208532 w 1312164"/>
                <a:gd name="csY69" fmla="*/ 545592 h 1276350"/>
                <a:gd name="csX70" fmla="*/ 1135380 w 1312164"/>
                <a:gd name="csY70" fmla="*/ 664464 h 1276350"/>
                <a:gd name="csX71" fmla="*/ 1173480 w 1312164"/>
                <a:gd name="csY71" fmla="*/ 732282 h 1276350"/>
                <a:gd name="csX72" fmla="*/ 1131570 w 1312164"/>
                <a:gd name="csY72" fmla="*/ 799338 h 1276350"/>
                <a:gd name="csX73" fmla="*/ 1030224 w 1312164"/>
                <a:gd name="csY73" fmla="*/ 813816 h 1276350"/>
                <a:gd name="csX74" fmla="*/ 823722 w 1312164"/>
                <a:gd name="csY74" fmla="*/ 892302 h 1276350"/>
                <a:gd name="csX75" fmla="*/ 835914 w 1312164"/>
                <a:gd name="csY75" fmla="*/ 937260 h 1276350"/>
                <a:gd name="csX76" fmla="*/ 922020 w 1312164"/>
                <a:gd name="csY76" fmla="*/ 943356 h 1276350"/>
                <a:gd name="csX77" fmla="*/ 939546 w 1312164"/>
                <a:gd name="csY77" fmla="*/ 973836 h 1276350"/>
                <a:gd name="csX78" fmla="*/ 905256 w 1312164"/>
                <a:gd name="csY78" fmla="*/ 997458 h 1276350"/>
                <a:gd name="csX79" fmla="*/ 926592 w 1312164"/>
                <a:gd name="csY79" fmla="*/ 1102614 h 1276350"/>
                <a:gd name="csX80" fmla="*/ 970788 w 1312164"/>
                <a:gd name="csY80" fmla="*/ 1098042 h 1276350"/>
                <a:gd name="csX81" fmla="*/ 989076 w 1312164"/>
                <a:gd name="csY81" fmla="*/ 1133094 h 1276350"/>
                <a:gd name="csX82" fmla="*/ 954786 w 1312164"/>
                <a:gd name="csY82" fmla="*/ 1184910 h 1276350"/>
                <a:gd name="csX83" fmla="*/ 925068 w 1312164"/>
                <a:gd name="csY83" fmla="*/ 1175004 h 1276350"/>
                <a:gd name="csX84" fmla="*/ 882396 w 1312164"/>
                <a:gd name="csY84" fmla="*/ 1194054 h 1276350"/>
                <a:gd name="csX85" fmla="*/ 797814 w 1312164"/>
                <a:gd name="csY85" fmla="*/ 1276350 h 1276350"/>
                <a:gd name="csX86" fmla="*/ 755904 w 1312164"/>
                <a:gd name="csY86" fmla="*/ 1242822 h 1276350"/>
                <a:gd name="csX87" fmla="*/ 734568 w 1312164"/>
                <a:gd name="csY87" fmla="*/ 1267968 h 1276350"/>
                <a:gd name="csX88" fmla="*/ 693420 w 1312164"/>
                <a:gd name="csY88" fmla="*/ 1271016 h 1276350"/>
                <a:gd name="csX89" fmla="*/ 678942 w 1312164"/>
                <a:gd name="csY89" fmla="*/ 1229106 h 1276350"/>
                <a:gd name="csX90" fmla="*/ 690372 w 1312164"/>
                <a:gd name="csY90" fmla="*/ 1155954 h 1276350"/>
                <a:gd name="csX91" fmla="*/ 640842 w 1312164"/>
                <a:gd name="csY91" fmla="*/ 1091946 h 1276350"/>
                <a:gd name="csX92" fmla="*/ 582168 w 1312164"/>
                <a:gd name="csY92" fmla="*/ 1125474 h 1276350"/>
                <a:gd name="csX93" fmla="*/ 512826 w 1312164"/>
                <a:gd name="csY93" fmla="*/ 1078230 h 1276350"/>
                <a:gd name="csX94" fmla="*/ 461010 w 1312164"/>
                <a:gd name="csY94" fmla="*/ 1149858 h 1276350"/>
                <a:gd name="csX95" fmla="*/ 358902 w 1312164"/>
                <a:gd name="csY95" fmla="*/ 1171956 h 1276350"/>
                <a:gd name="csX96" fmla="*/ 340614 w 1312164"/>
                <a:gd name="csY96" fmla="*/ 1204722 h 127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1312164" h="1276350">
                  <a:moveTo>
                    <a:pt x="340614" y="1204722"/>
                  </a:moveTo>
                  <a:lnTo>
                    <a:pt x="272796" y="1177290"/>
                  </a:lnTo>
                  <a:lnTo>
                    <a:pt x="275082" y="1155192"/>
                  </a:lnTo>
                  <a:lnTo>
                    <a:pt x="214122" y="1138428"/>
                  </a:lnTo>
                  <a:lnTo>
                    <a:pt x="185928" y="1064514"/>
                  </a:lnTo>
                  <a:lnTo>
                    <a:pt x="135636" y="1027938"/>
                  </a:lnTo>
                  <a:lnTo>
                    <a:pt x="76962" y="946404"/>
                  </a:lnTo>
                  <a:lnTo>
                    <a:pt x="42672" y="842010"/>
                  </a:lnTo>
                  <a:lnTo>
                    <a:pt x="6858" y="796290"/>
                  </a:lnTo>
                  <a:lnTo>
                    <a:pt x="0" y="778002"/>
                  </a:lnTo>
                  <a:lnTo>
                    <a:pt x="39624" y="752094"/>
                  </a:lnTo>
                  <a:lnTo>
                    <a:pt x="137160" y="730758"/>
                  </a:lnTo>
                  <a:lnTo>
                    <a:pt x="147828" y="704850"/>
                  </a:lnTo>
                  <a:lnTo>
                    <a:pt x="130302" y="688086"/>
                  </a:lnTo>
                  <a:lnTo>
                    <a:pt x="193548" y="611886"/>
                  </a:lnTo>
                  <a:lnTo>
                    <a:pt x="246888" y="608838"/>
                  </a:lnTo>
                  <a:lnTo>
                    <a:pt x="293370" y="579882"/>
                  </a:lnTo>
                  <a:lnTo>
                    <a:pt x="372618" y="619506"/>
                  </a:lnTo>
                  <a:lnTo>
                    <a:pt x="445770" y="686562"/>
                  </a:lnTo>
                  <a:lnTo>
                    <a:pt x="471678" y="592074"/>
                  </a:lnTo>
                  <a:lnTo>
                    <a:pt x="467868" y="533400"/>
                  </a:lnTo>
                  <a:lnTo>
                    <a:pt x="525780" y="517398"/>
                  </a:lnTo>
                  <a:lnTo>
                    <a:pt x="556260" y="465582"/>
                  </a:lnTo>
                  <a:lnTo>
                    <a:pt x="473964" y="416814"/>
                  </a:lnTo>
                  <a:lnTo>
                    <a:pt x="509778" y="328422"/>
                  </a:lnTo>
                  <a:lnTo>
                    <a:pt x="419862" y="232410"/>
                  </a:lnTo>
                  <a:lnTo>
                    <a:pt x="440436" y="167640"/>
                  </a:lnTo>
                  <a:lnTo>
                    <a:pt x="557784" y="134112"/>
                  </a:lnTo>
                  <a:lnTo>
                    <a:pt x="550164" y="0"/>
                  </a:lnTo>
                  <a:lnTo>
                    <a:pt x="613410" y="13716"/>
                  </a:lnTo>
                  <a:lnTo>
                    <a:pt x="578358" y="102108"/>
                  </a:lnTo>
                  <a:lnTo>
                    <a:pt x="588264" y="198120"/>
                  </a:lnTo>
                  <a:lnTo>
                    <a:pt x="628650" y="56388"/>
                  </a:lnTo>
                  <a:lnTo>
                    <a:pt x="665226" y="83820"/>
                  </a:lnTo>
                  <a:lnTo>
                    <a:pt x="641604" y="151638"/>
                  </a:lnTo>
                  <a:lnTo>
                    <a:pt x="648462" y="219456"/>
                  </a:lnTo>
                  <a:lnTo>
                    <a:pt x="701040" y="214122"/>
                  </a:lnTo>
                  <a:lnTo>
                    <a:pt x="742188" y="143256"/>
                  </a:lnTo>
                  <a:lnTo>
                    <a:pt x="720852" y="122682"/>
                  </a:lnTo>
                  <a:lnTo>
                    <a:pt x="738378" y="87630"/>
                  </a:lnTo>
                  <a:lnTo>
                    <a:pt x="795528" y="133350"/>
                  </a:lnTo>
                  <a:lnTo>
                    <a:pt x="794766" y="152400"/>
                  </a:lnTo>
                  <a:lnTo>
                    <a:pt x="838962" y="160020"/>
                  </a:lnTo>
                  <a:lnTo>
                    <a:pt x="803910" y="260604"/>
                  </a:lnTo>
                  <a:lnTo>
                    <a:pt x="727710" y="283464"/>
                  </a:lnTo>
                  <a:lnTo>
                    <a:pt x="682752" y="329184"/>
                  </a:lnTo>
                  <a:lnTo>
                    <a:pt x="689610" y="392430"/>
                  </a:lnTo>
                  <a:lnTo>
                    <a:pt x="649986" y="429768"/>
                  </a:lnTo>
                  <a:lnTo>
                    <a:pt x="622554" y="416814"/>
                  </a:lnTo>
                  <a:lnTo>
                    <a:pt x="617220" y="515874"/>
                  </a:lnTo>
                  <a:lnTo>
                    <a:pt x="646176" y="503682"/>
                  </a:lnTo>
                  <a:lnTo>
                    <a:pt x="659130" y="526542"/>
                  </a:lnTo>
                  <a:lnTo>
                    <a:pt x="831342" y="579120"/>
                  </a:lnTo>
                  <a:lnTo>
                    <a:pt x="836676" y="497586"/>
                  </a:lnTo>
                  <a:lnTo>
                    <a:pt x="908304" y="480060"/>
                  </a:lnTo>
                  <a:lnTo>
                    <a:pt x="917448" y="496062"/>
                  </a:lnTo>
                  <a:lnTo>
                    <a:pt x="960882" y="432054"/>
                  </a:lnTo>
                  <a:lnTo>
                    <a:pt x="963168" y="405384"/>
                  </a:lnTo>
                  <a:lnTo>
                    <a:pt x="921258" y="391668"/>
                  </a:lnTo>
                  <a:lnTo>
                    <a:pt x="926592" y="344424"/>
                  </a:lnTo>
                  <a:lnTo>
                    <a:pt x="957072" y="335280"/>
                  </a:lnTo>
                  <a:lnTo>
                    <a:pt x="1017270" y="363474"/>
                  </a:lnTo>
                  <a:lnTo>
                    <a:pt x="1091184" y="368808"/>
                  </a:lnTo>
                  <a:lnTo>
                    <a:pt x="1210818" y="256032"/>
                  </a:lnTo>
                  <a:lnTo>
                    <a:pt x="1312164" y="314706"/>
                  </a:lnTo>
                  <a:lnTo>
                    <a:pt x="1291590" y="342900"/>
                  </a:lnTo>
                  <a:lnTo>
                    <a:pt x="1306830" y="382524"/>
                  </a:lnTo>
                  <a:lnTo>
                    <a:pt x="1275588" y="410718"/>
                  </a:lnTo>
                  <a:lnTo>
                    <a:pt x="1296162" y="478536"/>
                  </a:lnTo>
                  <a:lnTo>
                    <a:pt x="1208532" y="545592"/>
                  </a:lnTo>
                  <a:lnTo>
                    <a:pt x="1135380" y="664464"/>
                  </a:lnTo>
                  <a:lnTo>
                    <a:pt x="1173480" y="732282"/>
                  </a:lnTo>
                  <a:lnTo>
                    <a:pt x="1131570" y="799338"/>
                  </a:lnTo>
                  <a:lnTo>
                    <a:pt x="1030224" y="813816"/>
                  </a:lnTo>
                  <a:lnTo>
                    <a:pt x="823722" y="892302"/>
                  </a:lnTo>
                  <a:lnTo>
                    <a:pt x="835914" y="937260"/>
                  </a:lnTo>
                  <a:lnTo>
                    <a:pt x="922020" y="943356"/>
                  </a:lnTo>
                  <a:lnTo>
                    <a:pt x="939546" y="973836"/>
                  </a:lnTo>
                  <a:lnTo>
                    <a:pt x="905256" y="997458"/>
                  </a:lnTo>
                  <a:lnTo>
                    <a:pt x="926592" y="1102614"/>
                  </a:lnTo>
                  <a:lnTo>
                    <a:pt x="970788" y="1098042"/>
                  </a:lnTo>
                  <a:lnTo>
                    <a:pt x="989076" y="1133094"/>
                  </a:lnTo>
                  <a:lnTo>
                    <a:pt x="954786" y="1184910"/>
                  </a:lnTo>
                  <a:lnTo>
                    <a:pt x="925068" y="1175004"/>
                  </a:lnTo>
                  <a:lnTo>
                    <a:pt x="882396" y="1194054"/>
                  </a:lnTo>
                  <a:lnTo>
                    <a:pt x="797814" y="1276350"/>
                  </a:lnTo>
                  <a:lnTo>
                    <a:pt x="755904" y="1242822"/>
                  </a:lnTo>
                  <a:lnTo>
                    <a:pt x="734568" y="1267968"/>
                  </a:lnTo>
                  <a:lnTo>
                    <a:pt x="693420" y="1271016"/>
                  </a:lnTo>
                  <a:lnTo>
                    <a:pt x="678942" y="1229106"/>
                  </a:lnTo>
                  <a:lnTo>
                    <a:pt x="690372" y="1155954"/>
                  </a:lnTo>
                  <a:lnTo>
                    <a:pt x="640842" y="1091946"/>
                  </a:lnTo>
                  <a:lnTo>
                    <a:pt x="582168" y="1125474"/>
                  </a:lnTo>
                  <a:lnTo>
                    <a:pt x="512826" y="1078230"/>
                  </a:lnTo>
                  <a:lnTo>
                    <a:pt x="461010" y="1149858"/>
                  </a:lnTo>
                  <a:lnTo>
                    <a:pt x="358902" y="1171956"/>
                  </a:lnTo>
                  <a:lnTo>
                    <a:pt x="340614" y="1204722"/>
                  </a:lnTo>
                  <a:close/>
                </a:path>
              </a:pathLst>
            </a:custGeom>
            <a:solidFill>
              <a:srgbClr val="E67E22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C1688B0-AB3B-D69E-7957-41BA7808C566}"/>
                </a:ext>
              </a:extLst>
            </p:cNvPr>
            <p:cNvSpPr/>
            <p:nvPr/>
          </p:nvSpPr>
          <p:spPr>
            <a:xfrm>
              <a:off x="5551170" y="4645151"/>
              <a:ext cx="1147571" cy="829056"/>
            </a:xfrm>
            <a:custGeom>
              <a:avLst/>
              <a:gdLst>
                <a:gd name="csX0" fmla="*/ 500634 w 1147571"/>
                <a:gd name="csY0" fmla="*/ 829056 h 829056"/>
                <a:gd name="csX1" fmla="*/ 119634 w 1147571"/>
                <a:gd name="csY1" fmla="*/ 710946 h 829056"/>
                <a:gd name="csX2" fmla="*/ 76200 w 1147571"/>
                <a:gd name="csY2" fmla="*/ 688848 h 829056"/>
                <a:gd name="csX3" fmla="*/ 0 w 1147571"/>
                <a:gd name="csY3" fmla="*/ 568452 h 829056"/>
                <a:gd name="csX4" fmla="*/ 42672 w 1147571"/>
                <a:gd name="csY4" fmla="*/ 502920 h 829056"/>
                <a:gd name="csX5" fmla="*/ 85344 w 1147571"/>
                <a:gd name="csY5" fmla="*/ 477012 h 829056"/>
                <a:gd name="csX6" fmla="*/ 126492 w 1147571"/>
                <a:gd name="csY6" fmla="*/ 473964 h 829056"/>
                <a:gd name="csX7" fmla="*/ 147828 w 1147571"/>
                <a:gd name="csY7" fmla="*/ 448818 h 829056"/>
                <a:gd name="csX8" fmla="*/ 189738 w 1147571"/>
                <a:gd name="csY8" fmla="*/ 482346 h 829056"/>
                <a:gd name="csX9" fmla="*/ 274320 w 1147571"/>
                <a:gd name="csY9" fmla="*/ 400050 h 829056"/>
                <a:gd name="csX10" fmla="*/ 316992 w 1147571"/>
                <a:gd name="csY10" fmla="*/ 381000 h 829056"/>
                <a:gd name="csX11" fmla="*/ 346710 w 1147571"/>
                <a:gd name="csY11" fmla="*/ 390906 h 829056"/>
                <a:gd name="csX12" fmla="*/ 381000 w 1147571"/>
                <a:gd name="csY12" fmla="*/ 339090 h 829056"/>
                <a:gd name="csX13" fmla="*/ 362712 w 1147571"/>
                <a:gd name="csY13" fmla="*/ 304038 h 829056"/>
                <a:gd name="csX14" fmla="*/ 318516 w 1147571"/>
                <a:gd name="csY14" fmla="*/ 308610 h 829056"/>
                <a:gd name="csX15" fmla="*/ 297180 w 1147571"/>
                <a:gd name="csY15" fmla="*/ 203454 h 829056"/>
                <a:gd name="csX16" fmla="*/ 331470 w 1147571"/>
                <a:gd name="csY16" fmla="*/ 179832 h 829056"/>
                <a:gd name="csX17" fmla="*/ 313944 w 1147571"/>
                <a:gd name="csY17" fmla="*/ 149352 h 829056"/>
                <a:gd name="csX18" fmla="*/ 227838 w 1147571"/>
                <a:gd name="csY18" fmla="*/ 143256 h 829056"/>
                <a:gd name="csX19" fmla="*/ 215646 w 1147571"/>
                <a:gd name="csY19" fmla="*/ 98298 h 829056"/>
                <a:gd name="csX20" fmla="*/ 422148 w 1147571"/>
                <a:gd name="csY20" fmla="*/ 19812 h 829056"/>
                <a:gd name="csX21" fmla="*/ 523494 w 1147571"/>
                <a:gd name="csY21" fmla="*/ 5334 h 829056"/>
                <a:gd name="csX22" fmla="*/ 556260 w 1147571"/>
                <a:gd name="csY22" fmla="*/ 0 h 829056"/>
                <a:gd name="csX23" fmla="*/ 553212 w 1147571"/>
                <a:gd name="csY23" fmla="*/ 22860 h 829056"/>
                <a:gd name="csX24" fmla="*/ 570738 w 1147571"/>
                <a:gd name="csY24" fmla="*/ 12192 h 829056"/>
                <a:gd name="csX25" fmla="*/ 588264 w 1147571"/>
                <a:gd name="csY25" fmla="*/ 67818 h 829056"/>
                <a:gd name="csX26" fmla="*/ 657606 w 1147571"/>
                <a:gd name="csY26" fmla="*/ 70866 h 829056"/>
                <a:gd name="csX27" fmla="*/ 675894 w 1147571"/>
                <a:gd name="csY27" fmla="*/ 28194 h 829056"/>
                <a:gd name="csX28" fmla="*/ 724662 w 1147571"/>
                <a:gd name="csY28" fmla="*/ 22098 h 829056"/>
                <a:gd name="csX29" fmla="*/ 751332 w 1147571"/>
                <a:gd name="csY29" fmla="*/ 44196 h 829056"/>
                <a:gd name="csX30" fmla="*/ 733044 w 1147571"/>
                <a:gd name="csY30" fmla="*/ 59436 h 829056"/>
                <a:gd name="csX31" fmla="*/ 737616 w 1147571"/>
                <a:gd name="csY31" fmla="*/ 116586 h 829056"/>
                <a:gd name="csX32" fmla="*/ 803148 w 1147571"/>
                <a:gd name="csY32" fmla="*/ 124206 h 829056"/>
                <a:gd name="csX33" fmla="*/ 818388 w 1147571"/>
                <a:gd name="csY33" fmla="*/ 99822 h 829056"/>
                <a:gd name="csX34" fmla="*/ 863346 w 1147571"/>
                <a:gd name="csY34" fmla="*/ 101346 h 829056"/>
                <a:gd name="csX35" fmla="*/ 875538 w 1147571"/>
                <a:gd name="csY35" fmla="*/ 118872 h 829056"/>
                <a:gd name="csX36" fmla="*/ 858012 w 1147571"/>
                <a:gd name="csY36" fmla="*/ 144018 h 829056"/>
                <a:gd name="csX37" fmla="*/ 892302 w 1147571"/>
                <a:gd name="csY37" fmla="*/ 158496 h 829056"/>
                <a:gd name="csX38" fmla="*/ 924306 w 1147571"/>
                <a:gd name="csY38" fmla="*/ 140970 h 829056"/>
                <a:gd name="csX39" fmla="*/ 941832 w 1147571"/>
                <a:gd name="csY39" fmla="*/ 163068 h 829056"/>
                <a:gd name="csX40" fmla="*/ 1008888 w 1147571"/>
                <a:gd name="csY40" fmla="*/ 150114 h 829056"/>
                <a:gd name="csX41" fmla="*/ 1022604 w 1147571"/>
                <a:gd name="csY41" fmla="*/ 162306 h 829056"/>
                <a:gd name="csX42" fmla="*/ 1066038 w 1147571"/>
                <a:gd name="csY42" fmla="*/ 140208 h 829056"/>
                <a:gd name="csX43" fmla="*/ 1062228 w 1147571"/>
                <a:gd name="csY43" fmla="*/ 93726 h 829056"/>
                <a:gd name="csX44" fmla="*/ 1094994 w 1147571"/>
                <a:gd name="csY44" fmla="*/ 60198 h 829056"/>
                <a:gd name="csX45" fmla="*/ 1122426 w 1147571"/>
                <a:gd name="csY45" fmla="*/ 83058 h 829056"/>
                <a:gd name="csX46" fmla="*/ 1147572 w 1147571"/>
                <a:gd name="csY46" fmla="*/ 151638 h 829056"/>
                <a:gd name="csX47" fmla="*/ 1120140 w 1147571"/>
                <a:gd name="csY47" fmla="*/ 275844 h 829056"/>
                <a:gd name="csX48" fmla="*/ 1142238 w 1147571"/>
                <a:gd name="csY48" fmla="*/ 319278 h 829056"/>
                <a:gd name="csX49" fmla="*/ 1084326 w 1147571"/>
                <a:gd name="csY49" fmla="*/ 357378 h 829056"/>
                <a:gd name="csX50" fmla="*/ 1094232 w 1147571"/>
                <a:gd name="csY50" fmla="*/ 378714 h 829056"/>
                <a:gd name="csX51" fmla="*/ 992886 w 1147571"/>
                <a:gd name="csY51" fmla="*/ 509778 h 829056"/>
                <a:gd name="csX52" fmla="*/ 973074 w 1147571"/>
                <a:gd name="csY52" fmla="*/ 534924 h 829056"/>
                <a:gd name="csX53" fmla="*/ 957072 w 1147571"/>
                <a:gd name="csY53" fmla="*/ 514350 h 829056"/>
                <a:gd name="csX54" fmla="*/ 940308 w 1147571"/>
                <a:gd name="csY54" fmla="*/ 533400 h 829056"/>
                <a:gd name="csX55" fmla="*/ 956310 w 1147571"/>
                <a:gd name="csY55" fmla="*/ 625602 h 829056"/>
                <a:gd name="csX56" fmla="*/ 1001268 w 1147571"/>
                <a:gd name="csY56" fmla="*/ 666750 h 829056"/>
                <a:gd name="csX57" fmla="*/ 991362 w 1147571"/>
                <a:gd name="csY57" fmla="*/ 688086 h 829056"/>
                <a:gd name="csX58" fmla="*/ 973836 w 1147571"/>
                <a:gd name="csY58" fmla="*/ 691896 h 829056"/>
                <a:gd name="csX59" fmla="*/ 970026 w 1147571"/>
                <a:gd name="csY59" fmla="*/ 653034 h 829056"/>
                <a:gd name="csX60" fmla="*/ 931926 w 1147571"/>
                <a:gd name="csY60" fmla="*/ 634746 h 829056"/>
                <a:gd name="csX61" fmla="*/ 889254 w 1147571"/>
                <a:gd name="csY61" fmla="*/ 645414 h 829056"/>
                <a:gd name="csX62" fmla="*/ 865632 w 1147571"/>
                <a:gd name="csY62" fmla="*/ 621030 h 829056"/>
                <a:gd name="csX63" fmla="*/ 791718 w 1147571"/>
                <a:gd name="csY63" fmla="*/ 622554 h 829056"/>
                <a:gd name="csX64" fmla="*/ 709422 w 1147571"/>
                <a:gd name="csY64" fmla="*/ 642366 h 829056"/>
                <a:gd name="csX65" fmla="*/ 668274 w 1147571"/>
                <a:gd name="csY65" fmla="*/ 608838 h 829056"/>
                <a:gd name="csX66" fmla="*/ 617982 w 1147571"/>
                <a:gd name="csY66" fmla="*/ 605790 h 829056"/>
                <a:gd name="csX67" fmla="*/ 592836 w 1147571"/>
                <a:gd name="csY67" fmla="*/ 627888 h 829056"/>
                <a:gd name="csX68" fmla="*/ 594360 w 1147571"/>
                <a:gd name="csY68" fmla="*/ 704088 h 829056"/>
                <a:gd name="csX69" fmla="*/ 576834 w 1147571"/>
                <a:gd name="csY69" fmla="*/ 733044 h 829056"/>
                <a:gd name="csX70" fmla="*/ 502158 w 1147571"/>
                <a:gd name="csY70" fmla="*/ 751332 h 829056"/>
                <a:gd name="csX71" fmla="*/ 500634 w 1147571"/>
                <a:gd name="csY71" fmla="*/ 829056 h 8290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</a:cxnLst>
              <a:rect l="l" t="t" r="r" b="b"/>
              <a:pathLst>
                <a:path w="1147571" h="829056">
                  <a:moveTo>
                    <a:pt x="500634" y="829056"/>
                  </a:moveTo>
                  <a:lnTo>
                    <a:pt x="119634" y="710946"/>
                  </a:lnTo>
                  <a:lnTo>
                    <a:pt x="76200" y="688848"/>
                  </a:lnTo>
                  <a:lnTo>
                    <a:pt x="0" y="568452"/>
                  </a:lnTo>
                  <a:lnTo>
                    <a:pt x="42672" y="502920"/>
                  </a:lnTo>
                  <a:lnTo>
                    <a:pt x="85344" y="477012"/>
                  </a:lnTo>
                  <a:lnTo>
                    <a:pt x="126492" y="473964"/>
                  </a:lnTo>
                  <a:lnTo>
                    <a:pt x="147828" y="448818"/>
                  </a:lnTo>
                  <a:lnTo>
                    <a:pt x="189738" y="482346"/>
                  </a:lnTo>
                  <a:lnTo>
                    <a:pt x="274320" y="400050"/>
                  </a:lnTo>
                  <a:lnTo>
                    <a:pt x="316992" y="381000"/>
                  </a:lnTo>
                  <a:lnTo>
                    <a:pt x="346710" y="390906"/>
                  </a:lnTo>
                  <a:lnTo>
                    <a:pt x="381000" y="339090"/>
                  </a:lnTo>
                  <a:lnTo>
                    <a:pt x="362712" y="304038"/>
                  </a:lnTo>
                  <a:lnTo>
                    <a:pt x="318516" y="308610"/>
                  </a:lnTo>
                  <a:lnTo>
                    <a:pt x="297180" y="203454"/>
                  </a:lnTo>
                  <a:lnTo>
                    <a:pt x="331470" y="179832"/>
                  </a:lnTo>
                  <a:lnTo>
                    <a:pt x="313944" y="149352"/>
                  </a:lnTo>
                  <a:lnTo>
                    <a:pt x="227838" y="143256"/>
                  </a:lnTo>
                  <a:lnTo>
                    <a:pt x="215646" y="98298"/>
                  </a:lnTo>
                  <a:lnTo>
                    <a:pt x="422148" y="19812"/>
                  </a:lnTo>
                  <a:lnTo>
                    <a:pt x="523494" y="5334"/>
                  </a:lnTo>
                  <a:lnTo>
                    <a:pt x="556260" y="0"/>
                  </a:lnTo>
                  <a:lnTo>
                    <a:pt x="553212" y="22860"/>
                  </a:lnTo>
                  <a:lnTo>
                    <a:pt x="570738" y="12192"/>
                  </a:lnTo>
                  <a:lnTo>
                    <a:pt x="588264" y="67818"/>
                  </a:lnTo>
                  <a:lnTo>
                    <a:pt x="657606" y="70866"/>
                  </a:lnTo>
                  <a:lnTo>
                    <a:pt x="675894" y="28194"/>
                  </a:lnTo>
                  <a:lnTo>
                    <a:pt x="724662" y="22098"/>
                  </a:lnTo>
                  <a:lnTo>
                    <a:pt x="751332" y="44196"/>
                  </a:lnTo>
                  <a:lnTo>
                    <a:pt x="733044" y="59436"/>
                  </a:lnTo>
                  <a:lnTo>
                    <a:pt x="737616" y="116586"/>
                  </a:lnTo>
                  <a:lnTo>
                    <a:pt x="803148" y="124206"/>
                  </a:lnTo>
                  <a:lnTo>
                    <a:pt x="818388" y="99822"/>
                  </a:lnTo>
                  <a:lnTo>
                    <a:pt x="863346" y="101346"/>
                  </a:lnTo>
                  <a:lnTo>
                    <a:pt x="875538" y="118872"/>
                  </a:lnTo>
                  <a:lnTo>
                    <a:pt x="858012" y="144018"/>
                  </a:lnTo>
                  <a:lnTo>
                    <a:pt x="892302" y="158496"/>
                  </a:lnTo>
                  <a:lnTo>
                    <a:pt x="924306" y="140970"/>
                  </a:lnTo>
                  <a:lnTo>
                    <a:pt x="941832" y="163068"/>
                  </a:lnTo>
                  <a:lnTo>
                    <a:pt x="1008888" y="150114"/>
                  </a:lnTo>
                  <a:lnTo>
                    <a:pt x="1022604" y="162306"/>
                  </a:lnTo>
                  <a:lnTo>
                    <a:pt x="1066038" y="140208"/>
                  </a:lnTo>
                  <a:lnTo>
                    <a:pt x="1062228" y="93726"/>
                  </a:lnTo>
                  <a:lnTo>
                    <a:pt x="1094994" y="60198"/>
                  </a:lnTo>
                  <a:lnTo>
                    <a:pt x="1122426" y="83058"/>
                  </a:lnTo>
                  <a:lnTo>
                    <a:pt x="1147572" y="151638"/>
                  </a:lnTo>
                  <a:lnTo>
                    <a:pt x="1120140" y="275844"/>
                  </a:lnTo>
                  <a:lnTo>
                    <a:pt x="1142238" y="319278"/>
                  </a:lnTo>
                  <a:lnTo>
                    <a:pt x="1084326" y="357378"/>
                  </a:lnTo>
                  <a:lnTo>
                    <a:pt x="1094232" y="378714"/>
                  </a:lnTo>
                  <a:lnTo>
                    <a:pt x="992886" y="509778"/>
                  </a:lnTo>
                  <a:lnTo>
                    <a:pt x="973074" y="534924"/>
                  </a:lnTo>
                  <a:lnTo>
                    <a:pt x="957072" y="514350"/>
                  </a:lnTo>
                  <a:lnTo>
                    <a:pt x="940308" y="533400"/>
                  </a:lnTo>
                  <a:lnTo>
                    <a:pt x="956310" y="625602"/>
                  </a:lnTo>
                  <a:lnTo>
                    <a:pt x="1001268" y="666750"/>
                  </a:lnTo>
                  <a:lnTo>
                    <a:pt x="991362" y="688086"/>
                  </a:lnTo>
                  <a:lnTo>
                    <a:pt x="973836" y="691896"/>
                  </a:lnTo>
                  <a:lnTo>
                    <a:pt x="970026" y="653034"/>
                  </a:lnTo>
                  <a:lnTo>
                    <a:pt x="931926" y="634746"/>
                  </a:lnTo>
                  <a:lnTo>
                    <a:pt x="889254" y="645414"/>
                  </a:lnTo>
                  <a:lnTo>
                    <a:pt x="865632" y="621030"/>
                  </a:lnTo>
                  <a:lnTo>
                    <a:pt x="791718" y="622554"/>
                  </a:lnTo>
                  <a:lnTo>
                    <a:pt x="709422" y="642366"/>
                  </a:lnTo>
                  <a:lnTo>
                    <a:pt x="668274" y="608838"/>
                  </a:lnTo>
                  <a:lnTo>
                    <a:pt x="617982" y="605790"/>
                  </a:lnTo>
                  <a:lnTo>
                    <a:pt x="592836" y="627888"/>
                  </a:lnTo>
                  <a:lnTo>
                    <a:pt x="594360" y="704088"/>
                  </a:lnTo>
                  <a:lnTo>
                    <a:pt x="576834" y="733044"/>
                  </a:lnTo>
                  <a:lnTo>
                    <a:pt x="502158" y="751332"/>
                  </a:lnTo>
                  <a:lnTo>
                    <a:pt x="500634" y="829056"/>
                  </a:lnTo>
                  <a:close/>
                </a:path>
              </a:pathLst>
            </a:custGeom>
            <a:solidFill>
              <a:srgbClr val="5C6BC0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8D060D3-F049-B965-8E9A-577EC97572A7}"/>
                </a:ext>
              </a:extLst>
            </p:cNvPr>
            <p:cNvSpPr/>
            <p:nvPr/>
          </p:nvSpPr>
          <p:spPr>
            <a:xfrm>
              <a:off x="6051804" y="5154930"/>
              <a:ext cx="1342644" cy="842771"/>
            </a:xfrm>
            <a:custGeom>
              <a:avLst/>
              <a:gdLst>
                <a:gd name="csX0" fmla="*/ 1170432 w 1342644"/>
                <a:gd name="csY0" fmla="*/ 842772 h 842771"/>
                <a:gd name="csX1" fmla="*/ 1096518 w 1342644"/>
                <a:gd name="csY1" fmla="*/ 765048 h 842771"/>
                <a:gd name="csX2" fmla="*/ 1054608 w 1342644"/>
                <a:gd name="csY2" fmla="*/ 772668 h 842771"/>
                <a:gd name="csX3" fmla="*/ 809244 w 1342644"/>
                <a:gd name="csY3" fmla="*/ 722376 h 842771"/>
                <a:gd name="csX4" fmla="*/ 701802 w 1342644"/>
                <a:gd name="csY4" fmla="*/ 653034 h 842771"/>
                <a:gd name="csX5" fmla="*/ 357378 w 1342644"/>
                <a:gd name="csY5" fmla="*/ 537972 h 842771"/>
                <a:gd name="csX6" fmla="*/ 316992 w 1342644"/>
                <a:gd name="csY6" fmla="*/ 488442 h 842771"/>
                <a:gd name="csX7" fmla="*/ 168402 w 1342644"/>
                <a:gd name="csY7" fmla="*/ 403860 h 842771"/>
                <a:gd name="csX8" fmla="*/ 115062 w 1342644"/>
                <a:gd name="csY8" fmla="*/ 329184 h 842771"/>
                <a:gd name="csX9" fmla="*/ 42672 w 1342644"/>
                <a:gd name="csY9" fmla="*/ 295656 h 842771"/>
                <a:gd name="csX10" fmla="*/ 0 w 1342644"/>
                <a:gd name="csY10" fmla="*/ 319278 h 842771"/>
                <a:gd name="csX11" fmla="*/ 1524 w 1342644"/>
                <a:gd name="csY11" fmla="*/ 241554 h 842771"/>
                <a:gd name="csX12" fmla="*/ 76200 w 1342644"/>
                <a:gd name="csY12" fmla="*/ 223266 h 842771"/>
                <a:gd name="csX13" fmla="*/ 93726 w 1342644"/>
                <a:gd name="csY13" fmla="*/ 194310 h 842771"/>
                <a:gd name="csX14" fmla="*/ 92202 w 1342644"/>
                <a:gd name="csY14" fmla="*/ 118110 h 842771"/>
                <a:gd name="csX15" fmla="*/ 117348 w 1342644"/>
                <a:gd name="csY15" fmla="*/ 96012 h 842771"/>
                <a:gd name="csX16" fmla="*/ 167640 w 1342644"/>
                <a:gd name="csY16" fmla="*/ 99060 h 842771"/>
                <a:gd name="csX17" fmla="*/ 208788 w 1342644"/>
                <a:gd name="csY17" fmla="*/ 132588 h 842771"/>
                <a:gd name="csX18" fmla="*/ 291084 w 1342644"/>
                <a:gd name="csY18" fmla="*/ 112776 h 842771"/>
                <a:gd name="csX19" fmla="*/ 364998 w 1342644"/>
                <a:gd name="csY19" fmla="*/ 111252 h 842771"/>
                <a:gd name="csX20" fmla="*/ 388620 w 1342644"/>
                <a:gd name="csY20" fmla="*/ 135636 h 842771"/>
                <a:gd name="csX21" fmla="*/ 431292 w 1342644"/>
                <a:gd name="csY21" fmla="*/ 124968 h 842771"/>
                <a:gd name="csX22" fmla="*/ 469392 w 1342644"/>
                <a:gd name="csY22" fmla="*/ 143256 h 842771"/>
                <a:gd name="csX23" fmla="*/ 473202 w 1342644"/>
                <a:gd name="csY23" fmla="*/ 182118 h 842771"/>
                <a:gd name="csX24" fmla="*/ 490728 w 1342644"/>
                <a:gd name="csY24" fmla="*/ 178308 h 842771"/>
                <a:gd name="csX25" fmla="*/ 500634 w 1342644"/>
                <a:gd name="csY25" fmla="*/ 156972 h 842771"/>
                <a:gd name="csX26" fmla="*/ 455676 w 1342644"/>
                <a:gd name="csY26" fmla="*/ 115824 h 842771"/>
                <a:gd name="csX27" fmla="*/ 439674 w 1342644"/>
                <a:gd name="csY27" fmla="*/ 23622 h 842771"/>
                <a:gd name="csX28" fmla="*/ 456438 w 1342644"/>
                <a:gd name="csY28" fmla="*/ 4572 h 842771"/>
                <a:gd name="csX29" fmla="*/ 472440 w 1342644"/>
                <a:gd name="csY29" fmla="*/ 25146 h 842771"/>
                <a:gd name="csX30" fmla="*/ 492252 w 1342644"/>
                <a:gd name="csY30" fmla="*/ 0 h 842771"/>
                <a:gd name="csX31" fmla="*/ 547878 w 1342644"/>
                <a:gd name="csY31" fmla="*/ 9906 h 842771"/>
                <a:gd name="csX32" fmla="*/ 554736 w 1342644"/>
                <a:gd name="csY32" fmla="*/ 76962 h 842771"/>
                <a:gd name="csX33" fmla="*/ 595884 w 1342644"/>
                <a:gd name="csY33" fmla="*/ 159258 h 842771"/>
                <a:gd name="csX34" fmla="*/ 669036 w 1342644"/>
                <a:gd name="csY34" fmla="*/ 84582 h 842771"/>
                <a:gd name="csX35" fmla="*/ 739140 w 1342644"/>
                <a:gd name="csY35" fmla="*/ 65532 h 842771"/>
                <a:gd name="csX36" fmla="*/ 759714 w 1342644"/>
                <a:gd name="csY36" fmla="*/ 79248 h 842771"/>
                <a:gd name="csX37" fmla="*/ 798576 w 1342644"/>
                <a:gd name="csY37" fmla="*/ 31242 h 842771"/>
                <a:gd name="csX38" fmla="*/ 851916 w 1342644"/>
                <a:gd name="csY38" fmla="*/ 60198 h 842771"/>
                <a:gd name="csX39" fmla="*/ 848106 w 1342644"/>
                <a:gd name="csY39" fmla="*/ 76962 h 842771"/>
                <a:gd name="csX40" fmla="*/ 905256 w 1342644"/>
                <a:gd name="csY40" fmla="*/ 133350 h 842771"/>
                <a:gd name="csX41" fmla="*/ 933450 w 1342644"/>
                <a:gd name="csY41" fmla="*/ 132588 h 842771"/>
                <a:gd name="csX42" fmla="*/ 941832 w 1342644"/>
                <a:gd name="csY42" fmla="*/ 101346 h 842771"/>
                <a:gd name="csX43" fmla="*/ 961644 w 1342644"/>
                <a:gd name="csY43" fmla="*/ 99822 h 842771"/>
                <a:gd name="csX44" fmla="*/ 995934 w 1342644"/>
                <a:gd name="csY44" fmla="*/ 166116 h 842771"/>
                <a:gd name="csX45" fmla="*/ 1002792 w 1342644"/>
                <a:gd name="csY45" fmla="*/ 203454 h 842771"/>
                <a:gd name="csX46" fmla="*/ 1094232 w 1342644"/>
                <a:gd name="csY46" fmla="*/ 278130 h 842771"/>
                <a:gd name="csX47" fmla="*/ 1197864 w 1342644"/>
                <a:gd name="csY47" fmla="*/ 290322 h 842771"/>
                <a:gd name="csX48" fmla="*/ 1223772 w 1342644"/>
                <a:gd name="csY48" fmla="*/ 313944 h 842771"/>
                <a:gd name="csX49" fmla="*/ 1213104 w 1342644"/>
                <a:gd name="csY49" fmla="*/ 398526 h 842771"/>
                <a:gd name="csX50" fmla="*/ 1235964 w 1342644"/>
                <a:gd name="csY50" fmla="*/ 505968 h 842771"/>
                <a:gd name="csX51" fmla="*/ 1293876 w 1342644"/>
                <a:gd name="csY51" fmla="*/ 538734 h 842771"/>
                <a:gd name="csX52" fmla="*/ 1342644 w 1342644"/>
                <a:gd name="csY52" fmla="*/ 604266 h 842771"/>
                <a:gd name="csX53" fmla="*/ 1320546 w 1342644"/>
                <a:gd name="csY53" fmla="*/ 688848 h 842771"/>
                <a:gd name="csX54" fmla="*/ 1268730 w 1342644"/>
                <a:gd name="csY54" fmla="*/ 710946 h 842771"/>
                <a:gd name="csX55" fmla="*/ 1271778 w 1342644"/>
                <a:gd name="csY55" fmla="*/ 752094 h 842771"/>
                <a:gd name="csX56" fmla="*/ 1235964 w 1342644"/>
                <a:gd name="csY56" fmla="*/ 764286 h 842771"/>
                <a:gd name="csX57" fmla="*/ 1238250 w 1342644"/>
                <a:gd name="csY57" fmla="*/ 810006 h 842771"/>
                <a:gd name="csX58" fmla="*/ 1170432 w 1342644"/>
                <a:gd name="csY58" fmla="*/ 842772 h 842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1342644" h="842771">
                  <a:moveTo>
                    <a:pt x="1170432" y="842772"/>
                  </a:moveTo>
                  <a:lnTo>
                    <a:pt x="1096518" y="765048"/>
                  </a:lnTo>
                  <a:lnTo>
                    <a:pt x="1054608" y="772668"/>
                  </a:lnTo>
                  <a:lnTo>
                    <a:pt x="809244" y="722376"/>
                  </a:lnTo>
                  <a:lnTo>
                    <a:pt x="701802" y="653034"/>
                  </a:lnTo>
                  <a:lnTo>
                    <a:pt x="357378" y="537972"/>
                  </a:lnTo>
                  <a:lnTo>
                    <a:pt x="316992" y="488442"/>
                  </a:lnTo>
                  <a:lnTo>
                    <a:pt x="168402" y="403860"/>
                  </a:lnTo>
                  <a:lnTo>
                    <a:pt x="115062" y="329184"/>
                  </a:lnTo>
                  <a:lnTo>
                    <a:pt x="42672" y="295656"/>
                  </a:lnTo>
                  <a:lnTo>
                    <a:pt x="0" y="319278"/>
                  </a:lnTo>
                  <a:lnTo>
                    <a:pt x="1524" y="241554"/>
                  </a:lnTo>
                  <a:lnTo>
                    <a:pt x="76200" y="223266"/>
                  </a:lnTo>
                  <a:lnTo>
                    <a:pt x="93726" y="194310"/>
                  </a:lnTo>
                  <a:lnTo>
                    <a:pt x="92202" y="118110"/>
                  </a:lnTo>
                  <a:lnTo>
                    <a:pt x="117348" y="96012"/>
                  </a:lnTo>
                  <a:lnTo>
                    <a:pt x="167640" y="99060"/>
                  </a:lnTo>
                  <a:lnTo>
                    <a:pt x="208788" y="132588"/>
                  </a:lnTo>
                  <a:lnTo>
                    <a:pt x="291084" y="112776"/>
                  </a:lnTo>
                  <a:lnTo>
                    <a:pt x="364998" y="111252"/>
                  </a:lnTo>
                  <a:lnTo>
                    <a:pt x="388620" y="135636"/>
                  </a:lnTo>
                  <a:lnTo>
                    <a:pt x="431292" y="124968"/>
                  </a:lnTo>
                  <a:lnTo>
                    <a:pt x="469392" y="143256"/>
                  </a:lnTo>
                  <a:lnTo>
                    <a:pt x="473202" y="182118"/>
                  </a:lnTo>
                  <a:lnTo>
                    <a:pt x="490728" y="178308"/>
                  </a:lnTo>
                  <a:lnTo>
                    <a:pt x="500634" y="156972"/>
                  </a:lnTo>
                  <a:lnTo>
                    <a:pt x="455676" y="115824"/>
                  </a:lnTo>
                  <a:lnTo>
                    <a:pt x="439674" y="23622"/>
                  </a:lnTo>
                  <a:lnTo>
                    <a:pt x="456438" y="4572"/>
                  </a:lnTo>
                  <a:lnTo>
                    <a:pt x="472440" y="25146"/>
                  </a:lnTo>
                  <a:lnTo>
                    <a:pt x="492252" y="0"/>
                  </a:lnTo>
                  <a:lnTo>
                    <a:pt x="547878" y="9906"/>
                  </a:lnTo>
                  <a:lnTo>
                    <a:pt x="554736" y="76962"/>
                  </a:lnTo>
                  <a:lnTo>
                    <a:pt x="595884" y="159258"/>
                  </a:lnTo>
                  <a:lnTo>
                    <a:pt x="669036" y="84582"/>
                  </a:lnTo>
                  <a:lnTo>
                    <a:pt x="739140" y="65532"/>
                  </a:lnTo>
                  <a:lnTo>
                    <a:pt x="759714" y="79248"/>
                  </a:lnTo>
                  <a:lnTo>
                    <a:pt x="798576" y="31242"/>
                  </a:lnTo>
                  <a:lnTo>
                    <a:pt x="851916" y="60198"/>
                  </a:lnTo>
                  <a:lnTo>
                    <a:pt x="848106" y="76962"/>
                  </a:lnTo>
                  <a:lnTo>
                    <a:pt x="905256" y="133350"/>
                  </a:lnTo>
                  <a:lnTo>
                    <a:pt x="933450" y="132588"/>
                  </a:lnTo>
                  <a:lnTo>
                    <a:pt x="941832" y="101346"/>
                  </a:lnTo>
                  <a:lnTo>
                    <a:pt x="961644" y="99822"/>
                  </a:lnTo>
                  <a:lnTo>
                    <a:pt x="995934" y="166116"/>
                  </a:lnTo>
                  <a:lnTo>
                    <a:pt x="1002792" y="203454"/>
                  </a:lnTo>
                  <a:lnTo>
                    <a:pt x="1094232" y="278130"/>
                  </a:lnTo>
                  <a:lnTo>
                    <a:pt x="1197864" y="290322"/>
                  </a:lnTo>
                  <a:lnTo>
                    <a:pt x="1223772" y="313944"/>
                  </a:lnTo>
                  <a:lnTo>
                    <a:pt x="1213104" y="398526"/>
                  </a:lnTo>
                  <a:lnTo>
                    <a:pt x="1235964" y="505968"/>
                  </a:lnTo>
                  <a:lnTo>
                    <a:pt x="1293876" y="538734"/>
                  </a:lnTo>
                  <a:lnTo>
                    <a:pt x="1342644" y="604266"/>
                  </a:lnTo>
                  <a:lnTo>
                    <a:pt x="1320546" y="688848"/>
                  </a:lnTo>
                  <a:lnTo>
                    <a:pt x="1268730" y="710946"/>
                  </a:lnTo>
                  <a:lnTo>
                    <a:pt x="1271778" y="752094"/>
                  </a:lnTo>
                  <a:lnTo>
                    <a:pt x="1235964" y="764286"/>
                  </a:lnTo>
                  <a:lnTo>
                    <a:pt x="1238250" y="810006"/>
                  </a:lnTo>
                  <a:lnTo>
                    <a:pt x="1170432" y="842772"/>
                  </a:lnTo>
                  <a:close/>
                </a:path>
              </a:pathLst>
            </a:custGeom>
            <a:solidFill>
              <a:srgbClr val="26C6DA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A0361DD-EA29-D0F2-7A21-6D348571543E}"/>
                </a:ext>
              </a:extLst>
            </p:cNvPr>
            <p:cNvSpPr/>
            <p:nvPr/>
          </p:nvSpPr>
          <p:spPr>
            <a:xfrm>
              <a:off x="7222235" y="5192268"/>
              <a:ext cx="1499615" cy="1006601"/>
            </a:xfrm>
            <a:custGeom>
              <a:avLst/>
              <a:gdLst>
                <a:gd name="csX0" fmla="*/ 1441704 w 1499615"/>
                <a:gd name="csY0" fmla="*/ 835914 h 1006601"/>
                <a:gd name="csX1" fmla="*/ 1350264 w 1499615"/>
                <a:gd name="csY1" fmla="*/ 800862 h 1006601"/>
                <a:gd name="csX2" fmla="*/ 1242822 w 1499615"/>
                <a:gd name="csY2" fmla="*/ 798576 h 1006601"/>
                <a:gd name="csX3" fmla="*/ 1286256 w 1499615"/>
                <a:gd name="csY3" fmla="*/ 753618 h 1006601"/>
                <a:gd name="csX4" fmla="*/ 1256538 w 1499615"/>
                <a:gd name="csY4" fmla="*/ 742950 h 1006601"/>
                <a:gd name="csX5" fmla="*/ 1219200 w 1499615"/>
                <a:gd name="csY5" fmla="*/ 780288 h 1006601"/>
                <a:gd name="csX6" fmla="*/ 1224534 w 1499615"/>
                <a:gd name="csY6" fmla="*/ 756666 h 1006601"/>
                <a:gd name="csX7" fmla="*/ 1197102 w 1499615"/>
                <a:gd name="csY7" fmla="*/ 723900 h 1006601"/>
                <a:gd name="csX8" fmla="*/ 1130808 w 1499615"/>
                <a:gd name="csY8" fmla="*/ 781050 h 1006601"/>
                <a:gd name="csX9" fmla="*/ 1204722 w 1499615"/>
                <a:gd name="csY9" fmla="*/ 771906 h 1006601"/>
                <a:gd name="csX10" fmla="*/ 1175004 w 1499615"/>
                <a:gd name="csY10" fmla="*/ 787146 h 1006601"/>
                <a:gd name="csX11" fmla="*/ 1215390 w 1499615"/>
                <a:gd name="csY11" fmla="*/ 787146 h 1006601"/>
                <a:gd name="csX12" fmla="*/ 1228344 w 1499615"/>
                <a:gd name="csY12" fmla="*/ 800100 h 1006601"/>
                <a:gd name="csX13" fmla="*/ 1104900 w 1499615"/>
                <a:gd name="csY13" fmla="*/ 810006 h 1006601"/>
                <a:gd name="csX14" fmla="*/ 1015746 w 1499615"/>
                <a:gd name="csY14" fmla="*/ 884682 h 1006601"/>
                <a:gd name="csX15" fmla="*/ 847344 w 1499615"/>
                <a:gd name="csY15" fmla="*/ 941832 h 1006601"/>
                <a:gd name="csX16" fmla="*/ 758952 w 1499615"/>
                <a:gd name="csY16" fmla="*/ 994410 h 1006601"/>
                <a:gd name="csX17" fmla="*/ 655320 w 1499615"/>
                <a:gd name="csY17" fmla="*/ 1006602 h 1006601"/>
                <a:gd name="csX18" fmla="*/ 560832 w 1499615"/>
                <a:gd name="csY18" fmla="*/ 985266 h 1006601"/>
                <a:gd name="csX19" fmla="*/ 421386 w 1499615"/>
                <a:gd name="csY19" fmla="*/ 922020 h 1006601"/>
                <a:gd name="csX20" fmla="*/ 256794 w 1499615"/>
                <a:gd name="csY20" fmla="*/ 912114 h 1006601"/>
                <a:gd name="csX21" fmla="*/ 124968 w 1499615"/>
                <a:gd name="csY21" fmla="*/ 838962 h 1006601"/>
                <a:gd name="csX22" fmla="*/ 153924 w 1499615"/>
                <a:gd name="csY22" fmla="*/ 845058 h 1006601"/>
                <a:gd name="csX23" fmla="*/ 158496 w 1499615"/>
                <a:gd name="csY23" fmla="*/ 840486 h 1006601"/>
                <a:gd name="csX24" fmla="*/ 0 w 1499615"/>
                <a:gd name="csY24" fmla="*/ 805434 h 1006601"/>
                <a:gd name="csX25" fmla="*/ 67818 w 1499615"/>
                <a:gd name="csY25" fmla="*/ 772668 h 1006601"/>
                <a:gd name="csX26" fmla="*/ 65532 w 1499615"/>
                <a:gd name="csY26" fmla="*/ 726948 h 1006601"/>
                <a:gd name="csX27" fmla="*/ 101346 w 1499615"/>
                <a:gd name="csY27" fmla="*/ 714756 h 1006601"/>
                <a:gd name="csX28" fmla="*/ 98298 w 1499615"/>
                <a:gd name="csY28" fmla="*/ 673608 h 1006601"/>
                <a:gd name="csX29" fmla="*/ 150114 w 1499615"/>
                <a:gd name="csY29" fmla="*/ 651510 h 1006601"/>
                <a:gd name="csX30" fmla="*/ 172212 w 1499615"/>
                <a:gd name="csY30" fmla="*/ 566928 h 1006601"/>
                <a:gd name="csX31" fmla="*/ 123444 w 1499615"/>
                <a:gd name="csY31" fmla="*/ 501396 h 1006601"/>
                <a:gd name="csX32" fmla="*/ 65532 w 1499615"/>
                <a:gd name="csY32" fmla="*/ 468630 h 1006601"/>
                <a:gd name="csX33" fmla="*/ 42672 w 1499615"/>
                <a:gd name="csY33" fmla="*/ 361188 h 1006601"/>
                <a:gd name="csX34" fmla="*/ 53340 w 1499615"/>
                <a:gd name="csY34" fmla="*/ 276606 h 1006601"/>
                <a:gd name="csX35" fmla="*/ 86868 w 1499615"/>
                <a:gd name="csY35" fmla="*/ 268224 h 1006601"/>
                <a:gd name="csX36" fmla="*/ 115824 w 1499615"/>
                <a:gd name="csY36" fmla="*/ 230124 h 1006601"/>
                <a:gd name="csX37" fmla="*/ 187452 w 1499615"/>
                <a:gd name="csY37" fmla="*/ 224790 h 1006601"/>
                <a:gd name="csX38" fmla="*/ 204978 w 1499615"/>
                <a:gd name="csY38" fmla="*/ 264414 h 1006601"/>
                <a:gd name="csX39" fmla="*/ 229362 w 1499615"/>
                <a:gd name="csY39" fmla="*/ 254508 h 1006601"/>
                <a:gd name="csX40" fmla="*/ 249174 w 1499615"/>
                <a:gd name="csY40" fmla="*/ 230124 h 1006601"/>
                <a:gd name="csX41" fmla="*/ 222504 w 1499615"/>
                <a:gd name="csY41" fmla="*/ 184404 h 1006601"/>
                <a:gd name="csX42" fmla="*/ 249174 w 1499615"/>
                <a:gd name="csY42" fmla="*/ 134112 h 1006601"/>
                <a:gd name="csX43" fmla="*/ 286512 w 1499615"/>
                <a:gd name="csY43" fmla="*/ 113538 h 1006601"/>
                <a:gd name="csX44" fmla="*/ 277368 w 1499615"/>
                <a:gd name="csY44" fmla="*/ 177546 h 1006601"/>
                <a:gd name="csX45" fmla="*/ 339090 w 1499615"/>
                <a:gd name="csY45" fmla="*/ 239268 h 1006601"/>
                <a:gd name="csX46" fmla="*/ 400050 w 1499615"/>
                <a:gd name="csY46" fmla="*/ 173736 h 1006601"/>
                <a:gd name="csX47" fmla="*/ 483870 w 1499615"/>
                <a:gd name="csY47" fmla="*/ 185928 h 1006601"/>
                <a:gd name="csX48" fmla="*/ 547878 w 1499615"/>
                <a:gd name="csY48" fmla="*/ 130302 h 1006601"/>
                <a:gd name="csX49" fmla="*/ 565404 w 1499615"/>
                <a:gd name="csY49" fmla="*/ 87630 h 1006601"/>
                <a:gd name="csX50" fmla="*/ 594360 w 1499615"/>
                <a:gd name="csY50" fmla="*/ 44196 h 1006601"/>
                <a:gd name="csX51" fmla="*/ 582930 w 1499615"/>
                <a:gd name="csY51" fmla="*/ 0 h 1006601"/>
                <a:gd name="csX52" fmla="*/ 665226 w 1499615"/>
                <a:gd name="csY52" fmla="*/ 40386 h 1006601"/>
                <a:gd name="csX53" fmla="*/ 750570 w 1499615"/>
                <a:gd name="csY53" fmla="*/ 167640 h 1006601"/>
                <a:gd name="csX54" fmla="*/ 854202 w 1499615"/>
                <a:gd name="csY54" fmla="*/ 172974 h 1006601"/>
                <a:gd name="csX55" fmla="*/ 875538 w 1499615"/>
                <a:gd name="csY55" fmla="*/ 213360 h 1006601"/>
                <a:gd name="csX56" fmla="*/ 836676 w 1499615"/>
                <a:gd name="csY56" fmla="*/ 295656 h 1006601"/>
                <a:gd name="csX57" fmla="*/ 883920 w 1499615"/>
                <a:gd name="csY57" fmla="*/ 374142 h 1006601"/>
                <a:gd name="csX58" fmla="*/ 938784 w 1499615"/>
                <a:gd name="csY58" fmla="*/ 371094 h 1006601"/>
                <a:gd name="csX59" fmla="*/ 1060704 w 1499615"/>
                <a:gd name="csY59" fmla="*/ 293370 h 1006601"/>
                <a:gd name="csX60" fmla="*/ 1048512 w 1499615"/>
                <a:gd name="csY60" fmla="*/ 344424 h 1006601"/>
                <a:gd name="csX61" fmla="*/ 1133856 w 1499615"/>
                <a:gd name="csY61" fmla="*/ 414528 h 1006601"/>
                <a:gd name="csX62" fmla="*/ 1155954 w 1499615"/>
                <a:gd name="csY62" fmla="*/ 461772 h 1006601"/>
                <a:gd name="csX63" fmla="*/ 1499616 w 1499615"/>
                <a:gd name="csY63" fmla="*/ 465582 h 1006601"/>
                <a:gd name="csX64" fmla="*/ 1492758 w 1499615"/>
                <a:gd name="csY64" fmla="*/ 556260 h 1006601"/>
                <a:gd name="csX65" fmla="*/ 1452372 w 1499615"/>
                <a:gd name="csY65" fmla="*/ 585978 h 1006601"/>
                <a:gd name="csX66" fmla="*/ 1455421 w 1499615"/>
                <a:gd name="csY66" fmla="*/ 638556 h 1006601"/>
                <a:gd name="csX67" fmla="*/ 1430274 w 1499615"/>
                <a:gd name="csY67" fmla="*/ 685038 h 1006601"/>
                <a:gd name="csX68" fmla="*/ 1461516 w 1499615"/>
                <a:gd name="csY68" fmla="*/ 752094 h 1006601"/>
                <a:gd name="csX69" fmla="*/ 1450848 w 1499615"/>
                <a:gd name="csY69" fmla="*/ 804672 h 1006601"/>
                <a:gd name="csX70" fmla="*/ 1434846 w 1499615"/>
                <a:gd name="csY70" fmla="*/ 781050 h 1006601"/>
                <a:gd name="csX71" fmla="*/ 1389888 w 1499615"/>
                <a:gd name="csY71" fmla="*/ 785622 h 1006601"/>
                <a:gd name="csX72" fmla="*/ 1352551 w 1499615"/>
                <a:gd name="csY72" fmla="*/ 760476 h 1006601"/>
                <a:gd name="csX73" fmla="*/ 1334262 w 1499615"/>
                <a:gd name="csY73" fmla="*/ 778764 h 1006601"/>
                <a:gd name="csX74" fmla="*/ 1365504 w 1499615"/>
                <a:gd name="csY74" fmla="*/ 804672 h 1006601"/>
                <a:gd name="csX75" fmla="*/ 1447801 w 1499615"/>
                <a:gd name="csY75" fmla="*/ 821436 h 1006601"/>
                <a:gd name="csX76" fmla="*/ 1441704 w 1499615"/>
                <a:gd name="csY76" fmla="*/ 835914 h 10066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1499615" h="1006601">
                  <a:moveTo>
                    <a:pt x="1441704" y="835914"/>
                  </a:moveTo>
                  <a:lnTo>
                    <a:pt x="1350264" y="800862"/>
                  </a:lnTo>
                  <a:lnTo>
                    <a:pt x="1242822" y="798576"/>
                  </a:lnTo>
                  <a:lnTo>
                    <a:pt x="1286256" y="753618"/>
                  </a:lnTo>
                  <a:lnTo>
                    <a:pt x="1256538" y="742950"/>
                  </a:lnTo>
                  <a:lnTo>
                    <a:pt x="1219200" y="780288"/>
                  </a:lnTo>
                  <a:lnTo>
                    <a:pt x="1224534" y="756666"/>
                  </a:lnTo>
                  <a:lnTo>
                    <a:pt x="1197102" y="723900"/>
                  </a:lnTo>
                  <a:lnTo>
                    <a:pt x="1130808" y="781050"/>
                  </a:lnTo>
                  <a:lnTo>
                    <a:pt x="1204722" y="771906"/>
                  </a:lnTo>
                  <a:lnTo>
                    <a:pt x="1175004" y="787146"/>
                  </a:lnTo>
                  <a:lnTo>
                    <a:pt x="1215390" y="787146"/>
                  </a:lnTo>
                  <a:lnTo>
                    <a:pt x="1228344" y="800100"/>
                  </a:lnTo>
                  <a:lnTo>
                    <a:pt x="1104900" y="810006"/>
                  </a:lnTo>
                  <a:lnTo>
                    <a:pt x="1015746" y="884682"/>
                  </a:lnTo>
                  <a:lnTo>
                    <a:pt x="847344" y="941832"/>
                  </a:lnTo>
                  <a:lnTo>
                    <a:pt x="758952" y="994410"/>
                  </a:lnTo>
                  <a:lnTo>
                    <a:pt x="655320" y="1006602"/>
                  </a:lnTo>
                  <a:lnTo>
                    <a:pt x="560832" y="985266"/>
                  </a:lnTo>
                  <a:lnTo>
                    <a:pt x="421386" y="922020"/>
                  </a:lnTo>
                  <a:lnTo>
                    <a:pt x="256794" y="912114"/>
                  </a:lnTo>
                  <a:lnTo>
                    <a:pt x="124968" y="838962"/>
                  </a:lnTo>
                  <a:lnTo>
                    <a:pt x="153924" y="845058"/>
                  </a:lnTo>
                  <a:lnTo>
                    <a:pt x="158496" y="840486"/>
                  </a:lnTo>
                  <a:lnTo>
                    <a:pt x="0" y="805434"/>
                  </a:lnTo>
                  <a:lnTo>
                    <a:pt x="67818" y="772668"/>
                  </a:lnTo>
                  <a:lnTo>
                    <a:pt x="65532" y="726948"/>
                  </a:lnTo>
                  <a:lnTo>
                    <a:pt x="101346" y="714756"/>
                  </a:lnTo>
                  <a:lnTo>
                    <a:pt x="98298" y="673608"/>
                  </a:lnTo>
                  <a:lnTo>
                    <a:pt x="150114" y="651510"/>
                  </a:lnTo>
                  <a:lnTo>
                    <a:pt x="172212" y="566928"/>
                  </a:lnTo>
                  <a:lnTo>
                    <a:pt x="123444" y="501396"/>
                  </a:lnTo>
                  <a:lnTo>
                    <a:pt x="65532" y="468630"/>
                  </a:lnTo>
                  <a:lnTo>
                    <a:pt x="42672" y="361188"/>
                  </a:lnTo>
                  <a:lnTo>
                    <a:pt x="53340" y="276606"/>
                  </a:lnTo>
                  <a:lnTo>
                    <a:pt x="86868" y="268224"/>
                  </a:lnTo>
                  <a:lnTo>
                    <a:pt x="115824" y="230124"/>
                  </a:lnTo>
                  <a:lnTo>
                    <a:pt x="187452" y="224790"/>
                  </a:lnTo>
                  <a:lnTo>
                    <a:pt x="204978" y="264414"/>
                  </a:lnTo>
                  <a:lnTo>
                    <a:pt x="229362" y="254508"/>
                  </a:lnTo>
                  <a:lnTo>
                    <a:pt x="249174" y="230124"/>
                  </a:lnTo>
                  <a:lnTo>
                    <a:pt x="222504" y="184404"/>
                  </a:lnTo>
                  <a:lnTo>
                    <a:pt x="249174" y="134112"/>
                  </a:lnTo>
                  <a:lnTo>
                    <a:pt x="286512" y="113538"/>
                  </a:lnTo>
                  <a:lnTo>
                    <a:pt x="277368" y="177546"/>
                  </a:lnTo>
                  <a:lnTo>
                    <a:pt x="339090" y="239268"/>
                  </a:lnTo>
                  <a:lnTo>
                    <a:pt x="400050" y="173736"/>
                  </a:lnTo>
                  <a:lnTo>
                    <a:pt x="483870" y="185928"/>
                  </a:lnTo>
                  <a:lnTo>
                    <a:pt x="547878" y="130302"/>
                  </a:lnTo>
                  <a:lnTo>
                    <a:pt x="565404" y="87630"/>
                  </a:lnTo>
                  <a:lnTo>
                    <a:pt x="594360" y="44196"/>
                  </a:lnTo>
                  <a:lnTo>
                    <a:pt x="582930" y="0"/>
                  </a:lnTo>
                  <a:lnTo>
                    <a:pt x="665226" y="40386"/>
                  </a:lnTo>
                  <a:lnTo>
                    <a:pt x="750570" y="167640"/>
                  </a:lnTo>
                  <a:lnTo>
                    <a:pt x="854202" y="172974"/>
                  </a:lnTo>
                  <a:lnTo>
                    <a:pt x="875538" y="213360"/>
                  </a:lnTo>
                  <a:lnTo>
                    <a:pt x="836676" y="295656"/>
                  </a:lnTo>
                  <a:lnTo>
                    <a:pt x="883920" y="374142"/>
                  </a:lnTo>
                  <a:lnTo>
                    <a:pt x="938784" y="371094"/>
                  </a:lnTo>
                  <a:lnTo>
                    <a:pt x="1060704" y="293370"/>
                  </a:lnTo>
                  <a:lnTo>
                    <a:pt x="1048512" y="344424"/>
                  </a:lnTo>
                  <a:lnTo>
                    <a:pt x="1133856" y="414528"/>
                  </a:lnTo>
                  <a:lnTo>
                    <a:pt x="1155954" y="461772"/>
                  </a:lnTo>
                  <a:lnTo>
                    <a:pt x="1499616" y="465582"/>
                  </a:lnTo>
                  <a:lnTo>
                    <a:pt x="1492758" y="556260"/>
                  </a:lnTo>
                  <a:lnTo>
                    <a:pt x="1452372" y="585978"/>
                  </a:lnTo>
                  <a:lnTo>
                    <a:pt x="1455421" y="638556"/>
                  </a:lnTo>
                  <a:lnTo>
                    <a:pt x="1430274" y="685038"/>
                  </a:lnTo>
                  <a:lnTo>
                    <a:pt x="1461516" y="752094"/>
                  </a:lnTo>
                  <a:lnTo>
                    <a:pt x="1450848" y="804672"/>
                  </a:lnTo>
                  <a:lnTo>
                    <a:pt x="1434846" y="781050"/>
                  </a:lnTo>
                  <a:lnTo>
                    <a:pt x="1389888" y="785622"/>
                  </a:lnTo>
                  <a:lnTo>
                    <a:pt x="1352551" y="760476"/>
                  </a:lnTo>
                  <a:lnTo>
                    <a:pt x="1334262" y="778764"/>
                  </a:lnTo>
                  <a:lnTo>
                    <a:pt x="1365504" y="804672"/>
                  </a:lnTo>
                  <a:lnTo>
                    <a:pt x="1447801" y="821436"/>
                  </a:lnTo>
                  <a:lnTo>
                    <a:pt x="1441704" y="835914"/>
                  </a:lnTo>
                  <a:close/>
                </a:path>
              </a:pathLst>
            </a:custGeom>
            <a:solidFill>
              <a:srgbClr val="FFA726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C139575-9F7D-2A4C-66C4-1C87905A450A}"/>
                </a:ext>
              </a:extLst>
            </p:cNvPr>
            <p:cNvSpPr/>
            <p:nvPr/>
          </p:nvSpPr>
          <p:spPr>
            <a:xfrm>
              <a:off x="6544055" y="4671821"/>
              <a:ext cx="637794" cy="642366"/>
            </a:xfrm>
            <a:custGeom>
              <a:avLst/>
              <a:gdLst>
                <a:gd name="csX0" fmla="*/ 625602 w 637794"/>
                <a:gd name="csY0" fmla="*/ 275082 h 642366"/>
                <a:gd name="csX1" fmla="*/ 627126 w 637794"/>
                <a:gd name="csY1" fmla="*/ 421386 h 642366"/>
                <a:gd name="csX2" fmla="*/ 577596 w 637794"/>
                <a:gd name="csY2" fmla="*/ 441960 h 642366"/>
                <a:gd name="csX3" fmla="*/ 565404 w 637794"/>
                <a:gd name="csY3" fmla="*/ 415290 h 642366"/>
                <a:gd name="csX4" fmla="*/ 525780 w 637794"/>
                <a:gd name="csY4" fmla="*/ 401574 h 642366"/>
                <a:gd name="csX5" fmla="*/ 523494 w 637794"/>
                <a:gd name="csY5" fmla="*/ 329946 h 642366"/>
                <a:gd name="csX6" fmla="*/ 493776 w 637794"/>
                <a:gd name="csY6" fmla="*/ 306324 h 642366"/>
                <a:gd name="csX7" fmla="*/ 471678 w 637794"/>
                <a:gd name="csY7" fmla="*/ 241554 h 642366"/>
                <a:gd name="csX8" fmla="*/ 430530 w 637794"/>
                <a:gd name="csY8" fmla="*/ 313182 h 642366"/>
                <a:gd name="csX9" fmla="*/ 414528 w 637794"/>
                <a:gd name="csY9" fmla="*/ 312420 h 642366"/>
                <a:gd name="csX10" fmla="*/ 423672 w 637794"/>
                <a:gd name="csY10" fmla="*/ 385572 h 642366"/>
                <a:gd name="csX11" fmla="*/ 409194 w 637794"/>
                <a:gd name="csY11" fmla="*/ 403860 h 642366"/>
                <a:gd name="csX12" fmla="*/ 417576 w 637794"/>
                <a:gd name="csY12" fmla="*/ 455676 h 642366"/>
                <a:gd name="csX13" fmla="*/ 366522 w 637794"/>
                <a:gd name="csY13" fmla="*/ 501396 h 642366"/>
                <a:gd name="csX14" fmla="*/ 359664 w 637794"/>
                <a:gd name="csY14" fmla="*/ 543306 h 642366"/>
                <a:gd name="csX15" fmla="*/ 306324 w 637794"/>
                <a:gd name="csY15" fmla="*/ 514350 h 642366"/>
                <a:gd name="csX16" fmla="*/ 267462 w 637794"/>
                <a:gd name="csY16" fmla="*/ 562356 h 642366"/>
                <a:gd name="csX17" fmla="*/ 246888 w 637794"/>
                <a:gd name="csY17" fmla="*/ 548640 h 642366"/>
                <a:gd name="csX18" fmla="*/ 176784 w 637794"/>
                <a:gd name="csY18" fmla="*/ 567690 h 642366"/>
                <a:gd name="csX19" fmla="*/ 103632 w 637794"/>
                <a:gd name="csY19" fmla="*/ 642366 h 642366"/>
                <a:gd name="csX20" fmla="*/ 62484 w 637794"/>
                <a:gd name="csY20" fmla="*/ 560070 h 642366"/>
                <a:gd name="csX21" fmla="*/ 55626 w 637794"/>
                <a:gd name="csY21" fmla="*/ 493014 h 642366"/>
                <a:gd name="csX22" fmla="*/ 0 w 637794"/>
                <a:gd name="csY22" fmla="*/ 483108 h 642366"/>
                <a:gd name="csX23" fmla="*/ 101346 w 637794"/>
                <a:gd name="csY23" fmla="*/ 352044 h 642366"/>
                <a:gd name="csX24" fmla="*/ 91440 w 637794"/>
                <a:gd name="csY24" fmla="*/ 330708 h 642366"/>
                <a:gd name="csX25" fmla="*/ 149352 w 637794"/>
                <a:gd name="csY25" fmla="*/ 292608 h 642366"/>
                <a:gd name="csX26" fmla="*/ 127254 w 637794"/>
                <a:gd name="csY26" fmla="*/ 249174 h 642366"/>
                <a:gd name="csX27" fmla="*/ 154686 w 637794"/>
                <a:gd name="csY27" fmla="*/ 124968 h 642366"/>
                <a:gd name="csX28" fmla="*/ 227076 w 637794"/>
                <a:gd name="csY28" fmla="*/ 39624 h 642366"/>
                <a:gd name="csX29" fmla="*/ 211074 w 637794"/>
                <a:gd name="csY29" fmla="*/ 19050 h 642366"/>
                <a:gd name="csX30" fmla="*/ 240792 w 637794"/>
                <a:gd name="csY30" fmla="*/ 0 h 642366"/>
                <a:gd name="csX31" fmla="*/ 300228 w 637794"/>
                <a:gd name="csY31" fmla="*/ 56388 h 642366"/>
                <a:gd name="csX32" fmla="*/ 334518 w 637794"/>
                <a:gd name="csY32" fmla="*/ 48768 h 642366"/>
                <a:gd name="csX33" fmla="*/ 354330 w 637794"/>
                <a:gd name="csY33" fmla="*/ 80772 h 642366"/>
                <a:gd name="csX34" fmla="*/ 346710 w 637794"/>
                <a:gd name="csY34" fmla="*/ 122682 h 642366"/>
                <a:gd name="csX35" fmla="*/ 372618 w 637794"/>
                <a:gd name="csY35" fmla="*/ 134874 h 642366"/>
                <a:gd name="csX36" fmla="*/ 387858 w 637794"/>
                <a:gd name="csY36" fmla="*/ 181356 h 642366"/>
                <a:gd name="csX37" fmla="*/ 444246 w 637794"/>
                <a:gd name="csY37" fmla="*/ 105918 h 642366"/>
                <a:gd name="csX38" fmla="*/ 507492 w 637794"/>
                <a:gd name="csY38" fmla="*/ 84582 h 642366"/>
                <a:gd name="csX39" fmla="*/ 531114 w 637794"/>
                <a:gd name="csY39" fmla="*/ 120396 h 642366"/>
                <a:gd name="csX40" fmla="*/ 522732 w 637794"/>
                <a:gd name="csY40" fmla="*/ 161544 h 642366"/>
                <a:gd name="csX41" fmla="*/ 560832 w 637794"/>
                <a:gd name="csY41" fmla="*/ 134874 h 642366"/>
                <a:gd name="csX42" fmla="*/ 622554 w 637794"/>
                <a:gd name="csY42" fmla="*/ 163830 h 642366"/>
                <a:gd name="csX43" fmla="*/ 637794 w 637794"/>
                <a:gd name="csY43" fmla="*/ 188214 h 642366"/>
                <a:gd name="csX44" fmla="*/ 618744 w 637794"/>
                <a:gd name="csY44" fmla="*/ 233934 h 642366"/>
                <a:gd name="csX45" fmla="*/ 602742 w 637794"/>
                <a:gd name="csY45" fmla="*/ 234696 h 642366"/>
                <a:gd name="csX46" fmla="*/ 625602 w 637794"/>
                <a:gd name="csY46" fmla="*/ 275082 h 6423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637794" h="642366">
                  <a:moveTo>
                    <a:pt x="625602" y="275082"/>
                  </a:moveTo>
                  <a:lnTo>
                    <a:pt x="627126" y="421386"/>
                  </a:lnTo>
                  <a:lnTo>
                    <a:pt x="577596" y="441960"/>
                  </a:lnTo>
                  <a:lnTo>
                    <a:pt x="565404" y="415290"/>
                  </a:lnTo>
                  <a:lnTo>
                    <a:pt x="525780" y="401574"/>
                  </a:lnTo>
                  <a:lnTo>
                    <a:pt x="523494" y="329946"/>
                  </a:lnTo>
                  <a:lnTo>
                    <a:pt x="493776" y="306324"/>
                  </a:lnTo>
                  <a:lnTo>
                    <a:pt x="471678" y="241554"/>
                  </a:lnTo>
                  <a:lnTo>
                    <a:pt x="430530" y="313182"/>
                  </a:lnTo>
                  <a:lnTo>
                    <a:pt x="414528" y="312420"/>
                  </a:lnTo>
                  <a:lnTo>
                    <a:pt x="423672" y="385572"/>
                  </a:lnTo>
                  <a:lnTo>
                    <a:pt x="409194" y="403860"/>
                  </a:lnTo>
                  <a:lnTo>
                    <a:pt x="417576" y="455676"/>
                  </a:lnTo>
                  <a:lnTo>
                    <a:pt x="366522" y="501396"/>
                  </a:lnTo>
                  <a:lnTo>
                    <a:pt x="359664" y="543306"/>
                  </a:lnTo>
                  <a:lnTo>
                    <a:pt x="306324" y="514350"/>
                  </a:lnTo>
                  <a:lnTo>
                    <a:pt x="267462" y="562356"/>
                  </a:lnTo>
                  <a:lnTo>
                    <a:pt x="246888" y="548640"/>
                  </a:lnTo>
                  <a:lnTo>
                    <a:pt x="176784" y="567690"/>
                  </a:lnTo>
                  <a:lnTo>
                    <a:pt x="103632" y="642366"/>
                  </a:lnTo>
                  <a:lnTo>
                    <a:pt x="62484" y="560070"/>
                  </a:lnTo>
                  <a:lnTo>
                    <a:pt x="55626" y="493014"/>
                  </a:lnTo>
                  <a:lnTo>
                    <a:pt x="0" y="483108"/>
                  </a:lnTo>
                  <a:lnTo>
                    <a:pt x="101346" y="352044"/>
                  </a:lnTo>
                  <a:lnTo>
                    <a:pt x="91440" y="330708"/>
                  </a:lnTo>
                  <a:lnTo>
                    <a:pt x="149352" y="292608"/>
                  </a:lnTo>
                  <a:lnTo>
                    <a:pt x="127254" y="249174"/>
                  </a:lnTo>
                  <a:lnTo>
                    <a:pt x="154686" y="124968"/>
                  </a:lnTo>
                  <a:lnTo>
                    <a:pt x="227076" y="39624"/>
                  </a:lnTo>
                  <a:lnTo>
                    <a:pt x="211074" y="19050"/>
                  </a:lnTo>
                  <a:lnTo>
                    <a:pt x="240792" y="0"/>
                  </a:lnTo>
                  <a:lnTo>
                    <a:pt x="300228" y="56388"/>
                  </a:lnTo>
                  <a:lnTo>
                    <a:pt x="334518" y="48768"/>
                  </a:lnTo>
                  <a:lnTo>
                    <a:pt x="354330" y="80772"/>
                  </a:lnTo>
                  <a:lnTo>
                    <a:pt x="346710" y="122682"/>
                  </a:lnTo>
                  <a:lnTo>
                    <a:pt x="372618" y="134874"/>
                  </a:lnTo>
                  <a:lnTo>
                    <a:pt x="387858" y="181356"/>
                  </a:lnTo>
                  <a:lnTo>
                    <a:pt x="444246" y="105918"/>
                  </a:lnTo>
                  <a:lnTo>
                    <a:pt x="507492" y="84582"/>
                  </a:lnTo>
                  <a:lnTo>
                    <a:pt x="531114" y="120396"/>
                  </a:lnTo>
                  <a:lnTo>
                    <a:pt x="522732" y="161544"/>
                  </a:lnTo>
                  <a:lnTo>
                    <a:pt x="560832" y="134874"/>
                  </a:lnTo>
                  <a:lnTo>
                    <a:pt x="622554" y="163830"/>
                  </a:lnTo>
                  <a:lnTo>
                    <a:pt x="637794" y="188214"/>
                  </a:lnTo>
                  <a:lnTo>
                    <a:pt x="618744" y="233934"/>
                  </a:lnTo>
                  <a:lnTo>
                    <a:pt x="602742" y="234696"/>
                  </a:lnTo>
                  <a:lnTo>
                    <a:pt x="625602" y="275082"/>
                  </a:lnTo>
                  <a:close/>
                </a:path>
              </a:pathLst>
            </a:custGeom>
            <a:solidFill>
              <a:srgbClr val="EF5350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34292D6-5AAB-7FA4-6454-69999E543830}"/>
                </a:ext>
              </a:extLst>
            </p:cNvPr>
            <p:cNvSpPr/>
            <p:nvPr/>
          </p:nvSpPr>
          <p:spPr>
            <a:xfrm>
              <a:off x="7047738" y="4487418"/>
              <a:ext cx="739901" cy="981455"/>
            </a:xfrm>
            <a:custGeom>
              <a:avLst/>
              <a:gdLst>
                <a:gd name="csX0" fmla="*/ 123444 w 739901"/>
                <a:gd name="csY0" fmla="*/ 605790 h 981455"/>
                <a:gd name="csX1" fmla="*/ 121920 w 739901"/>
                <a:gd name="csY1" fmla="*/ 459486 h 981455"/>
                <a:gd name="csX2" fmla="*/ 177546 w 739901"/>
                <a:gd name="csY2" fmla="*/ 465582 h 981455"/>
                <a:gd name="csX3" fmla="*/ 217932 w 739901"/>
                <a:gd name="csY3" fmla="*/ 534924 h 981455"/>
                <a:gd name="csX4" fmla="*/ 266700 w 739901"/>
                <a:gd name="csY4" fmla="*/ 574548 h 981455"/>
                <a:gd name="csX5" fmla="*/ 311658 w 739901"/>
                <a:gd name="csY5" fmla="*/ 538734 h 981455"/>
                <a:gd name="csX6" fmla="*/ 364236 w 739901"/>
                <a:gd name="csY6" fmla="*/ 551688 h 981455"/>
                <a:gd name="csX7" fmla="*/ 381000 w 739901"/>
                <a:gd name="csY7" fmla="*/ 502920 h 981455"/>
                <a:gd name="csX8" fmla="*/ 446532 w 739901"/>
                <a:gd name="csY8" fmla="*/ 498348 h 981455"/>
                <a:gd name="csX9" fmla="*/ 401574 w 739901"/>
                <a:gd name="csY9" fmla="*/ 456438 h 981455"/>
                <a:gd name="csX10" fmla="*/ 374142 w 739901"/>
                <a:gd name="csY10" fmla="*/ 461010 h 981455"/>
                <a:gd name="csX11" fmla="*/ 361950 w 739901"/>
                <a:gd name="csY11" fmla="*/ 439674 h 981455"/>
                <a:gd name="csX12" fmla="*/ 374142 w 739901"/>
                <a:gd name="csY12" fmla="*/ 425196 h 981455"/>
                <a:gd name="csX13" fmla="*/ 312420 w 739901"/>
                <a:gd name="csY13" fmla="*/ 396240 h 981455"/>
                <a:gd name="csX14" fmla="*/ 308610 w 739901"/>
                <a:gd name="csY14" fmla="*/ 368808 h 981455"/>
                <a:gd name="csX15" fmla="*/ 277368 w 739901"/>
                <a:gd name="csY15" fmla="*/ 384810 h 981455"/>
                <a:gd name="csX16" fmla="*/ 241554 w 739901"/>
                <a:gd name="csY16" fmla="*/ 326898 h 981455"/>
                <a:gd name="csX17" fmla="*/ 287274 w 739901"/>
                <a:gd name="csY17" fmla="*/ 241554 h 981455"/>
                <a:gd name="csX18" fmla="*/ 275082 w 739901"/>
                <a:gd name="csY18" fmla="*/ 205740 h 981455"/>
                <a:gd name="csX19" fmla="*/ 230886 w 739901"/>
                <a:gd name="csY19" fmla="*/ 195834 h 981455"/>
                <a:gd name="csX20" fmla="*/ 315468 w 739901"/>
                <a:gd name="csY20" fmla="*/ 112776 h 981455"/>
                <a:gd name="csX21" fmla="*/ 347472 w 739901"/>
                <a:gd name="csY21" fmla="*/ 0 h 981455"/>
                <a:gd name="csX22" fmla="*/ 381762 w 739901"/>
                <a:gd name="csY22" fmla="*/ 1524 h 981455"/>
                <a:gd name="csX23" fmla="*/ 401574 w 739901"/>
                <a:gd name="csY23" fmla="*/ 68580 h 981455"/>
                <a:gd name="csX24" fmla="*/ 443484 w 739901"/>
                <a:gd name="csY24" fmla="*/ 76962 h 981455"/>
                <a:gd name="csX25" fmla="*/ 453390 w 739901"/>
                <a:gd name="csY25" fmla="*/ 102108 h 981455"/>
                <a:gd name="csX26" fmla="*/ 434340 w 739901"/>
                <a:gd name="csY26" fmla="*/ 130302 h 981455"/>
                <a:gd name="csX27" fmla="*/ 411480 w 739901"/>
                <a:gd name="csY27" fmla="*/ 116586 h 981455"/>
                <a:gd name="csX28" fmla="*/ 385572 w 739901"/>
                <a:gd name="csY28" fmla="*/ 129540 h 981455"/>
                <a:gd name="csX29" fmla="*/ 388620 w 739901"/>
                <a:gd name="csY29" fmla="*/ 181356 h 981455"/>
                <a:gd name="csX30" fmla="*/ 451104 w 739901"/>
                <a:gd name="csY30" fmla="*/ 230886 h 981455"/>
                <a:gd name="csX31" fmla="*/ 505206 w 739901"/>
                <a:gd name="csY31" fmla="*/ 182118 h 981455"/>
                <a:gd name="csX32" fmla="*/ 591312 w 739901"/>
                <a:gd name="csY32" fmla="*/ 225552 h 981455"/>
                <a:gd name="csX33" fmla="*/ 538734 w 739901"/>
                <a:gd name="csY33" fmla="*/ 302514 h 981455"/>
                <a:gd name="csX34" fmla="*/ 541020 w 739901"/>
                <a:gd name="csY34" fmla="*/ 352044 h 981455"/>
                <a:gd name="csX35" fmla="*/ 515874 w 739901"/>
                <a:gd name="csY35" fmla="*/ 410718 h 981455"/>
                <a:gd name="csX36" fmla="*/ 539496 w 739901"/>
                <a:gd name="csY36" fmla="*/ 441198 h 981455"/>
                <a:gd name="csX37" fmla="*/ 512826 w 739901"/>
                <a:gd name="csY37" fmla="*/ 454152 h 981455"/>
                <a:gd name="csX38" fmla="*/ 576834 w 739901"/>
                <a:gd name="csY38" fmla="*/ 490728 h 981455"/>
                <a:gd name="csX39" fmla="*/ 649224 w 739901"/>
                <a:gd name="csY39" fmla="*/ 504444 h 981455"/>
                <a:gd name="csX40" fmla="*/ 610362 w 739901"/>
                <a:gd name="csY40" fmla="*/ 540258 h 981455"/>
                <a:gd name="csX41" fmla="*/ 560832 w 739901"/>
                <a:gd name="csY41" fmla="*/ 547878 h 981455"/>
                <a:gd name="csX42" fmla="*/ 576072 w 739901"/>
                <a:gd name="csY42" fmla="*/ 637032 h 981455"/>
                <a:gd name="csX43" fmla="*/ 541782 w 739901"/>
                <a:gd name="csY43" fmla="*/ 685038 h 981455"/>
                <a:gd name="csX44" fmla="*/ 559308 w 739901"/>
                <a:gd name="csY44" fmla="*/ 713994 h 981455"/>
                <a:gd name="csX45" fmla="*/ 607314 w 739901"/>
                <a:gd name="csY45" fmla="*/ 717042 h 981455"/>
                <a:gd name="csX46" fmla="*/ 620268 w 739901"/>
                <a:gd name="csY46" fmla="*/ 771144 h 981455"/>
                <a:gd name="csX47" fmla="*/ 715518 w 739901"/>
                <a:gd name="csY47" fmla="*/ 745998 h 981455"/>
                <a:gd name="csX48" fmla="*/ 739902 w 739901"/>
                <a:gd name="csY48" fmla="*/ 792480 h 981455"/>
                <a:gd name="csX49" fmla="*/ 722376 w 739901"/>
                <a:gd name="csY49" fmla="*/ 835152 h 981455"/>
                <a:gd name="csX50" fmla="*/ 658368 w 739901"/>
                <a:gd name="csY50" fmla="*/ 890778 h 981455"/>
                <a:gd name="csX51" fmla="*/ 574548 w 739901"/>
                <a:gd name="csY51" fmla="*/ 878586 h 981455"/>
                <a:gd name="csX52" fmla="*/ 513588 w 739901"/>
                <a:gd name="csY52" fmla="*/ 944118 h 981455"/>
                <a:gd name="csX53" fmla="*/ 451866 w 739901"/>
                <a:gd name="csY53" fmla="*/ 882396 h 981455"/>
                <a:gd name="csX54" fmla="*/ 461010 w 739901"/>
                <a:gd name="csY54" fmla="*/ 818388 h 981455"/>
                <a:gd name="csX55" fmla="*/ 423672 w 739901"/>
                <a:gd name="csY55" fmla="*/ 838962 h 981455"/>
                <a:gd name="csX56" fmla="*/ 397002 w 739901"/>
                <a:gd name="csY56" fmla="*/ 889254 h 981455"/>
                <a:gd name="csX57" fmla="*/ 423672 w 739901"/>
                <a:gd name="csY57" fmla="*/ 934974 h 981455"/>
                <a:gd name="csX58" fmla="*/ 403860 w 739901"/>
                <a:gd name="csY58" fmla="*/ 959358 h 981455"/>
                <a:gd name="csX59" fmla="*/ 379476 w 739901"/>
                <a:gd name="csY59" fmla="*/ 969264 h 981455"/>
                <a:gd name="csX60" fmla="*/ 361950 w 739901"/>
                <a:gd name="csY60" fmla="*/ 929640 h 981455"/>
                <a:gd name="csX61" fmla="*/ 290322 w 739901"/>
                <a:gd name="csY61" fmla="*/ 934974 h 981455"/>
                <a:gd name="csX62" fmla="*/ 261366 w 739901"/>
                <a:gd name="csY62" fmla="*/ 973074 h 981455"/>
                <a:gd name="csX63" fmla="*/ 227838 w 739901"/>
                <a:gd name="csY63" fmla="*/ 981456 h 981455"/>
                <a:gd name="csX64" fmla="*/ 201930 w 739901"/>
                <a:gd name="csY64" fmla="*/ 957834 h 981455"/>
                <a:gd name="csX65" fmla="*/ 98298 w 739901"/>
                <a:gd name="csY65" fmla="*/ 945642 h 981455"/>
                <a:gd name="csX66" fmla="*/ 6858 w 739901"/>
                <a:gd name="csY66" fmla="*/ 870966 h 981455"/>
                <a:gd name="csX67" fmla="*/ 0 w 739901"/>
                <a:gd name="csY67" fmla="*/ 833628 h 981455"/>
                <a:gd name="csX68" fmla="*/ 70866 w 739901"/>
                <a:gd name="csY68" fmla="*/ 784098 h 981455"/>
                <a:gd name="csX69" fmla="*/ 118872 w 739901"/>
                <a:gd name="csY69" fmla="*/ 804672 h 981455"/>
                <a:gd name="csX70" fmla="*/ 92964 w 739901"/>
                <a:gd name="csY70" fmla="*/ 717042 h 981455"/>
                <a:gd name="csX71" fmla="*/ 119634 w 739901"/>
                <a:gd name="csY71" fmla="*/ 716280 h 981455"/>
                <a:gd name="csX72" fmla="*/ 97536 w 739901"/>
                <a:gd name="csY72" fmla="*/ 676656 h 981455"/>
                <a:gd name="csX73" fmla="*/ 121158 w 739901"/>
                <a:gd name="csY73" fmla="*/ 649986 h 981455"/>
                <a:gd name="csX74" fmla="*/ 123444 w 739901"/>
                <a:gd name="csY74" fmla="*/ 605790 h 981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739901" h="981455">
                  <a:moveTo>
                    <a:pt x="123444" y="605790"/>
                  </a:moveTo>
                  <a:lnTo>
                    <a:pt x="121920" y="459486"/>
                  </a:lnTo>
                  <a:lnTo>
                    <a:pt x="177546" y="465582"/>
                  </a:lnTo>
                  <a:lnTo>
                    <a:pt x="217932" y="534924"/>
                  </a:lnTo>
                  <a:lnTo>
                    <a:pt x="266700" y="574548"/>
                  </a:lnTo>
                  <a:lnTo>
                    <a:pt x="311658" y="538734"/>
                  </a:lnTo>
                  <a:lnTo>
                    <a:pt x="364236" y="551688"/>
                  </a:lnTo>
                  <a:lnTo>
                    <a:pt x="381000" y="502920"/>
                  </a:lnTo>
                  <a:lnTo>
                    <a:pt x="446532" y="498348"/>
                  </a:lnTo>
                  <a:lnTo>
                    <a:pt x="401574" y="456438"/>
                  </a:lnTo>
                  <a:lnTo>
                    <a:pt x="374142" y="461010"/>
                  </a:lnTo>
                  <a:lnTo>
                    <a:pt x="361950" y="439674"/>
                  </a:lnTo>
                  <a:lnTo>
                    <a:pt x="374142" y="425196"/>
                  </a:lnTo>
                  <a:lnTo>
                    <a:pt x="312420" y="396240"/>
                  </a:lnTo>
                  <a:lnTo>
                    <a:pt x="308610" y="368808"/>
                  </a:lnTo>
                  <a:lnTo>
                    <a:pt x="277368" y="384810"/>
                  </a:lnTo>
                  <a:lnTo>
                    <a:pt x="241554" y="326898"/>
                  </a:lnTo>
                  <a:lnTo>
                    <a:pt x="287274" y="241554"/>
                  </a:lnTo>
                  <a:lnTo>
                    <a:pt x="275082" y="205740"/>
                  </a:lnTo>
                  <a:lnTo>
                    <a:pt x="230886" y="195834"/>
                  </a:lnTo>
                  <a:lnTo>
                    <a:pt x="315468" y="112776"/>
                  </a:lnTo>
                  <a:lnTo>
                    <a:pt x="347472" y="0"/>
                  </a:lnTo>
                  <a:lnTo>
                    <a:pt x="381762" y="1524"/>
                  </a:lnTo>
                  <a:lnTo>
                    <a:pt x="401574" y="68580"/>
                  </a:lnTo>
                  <a:lnTo>
                    <a:pt x="443484" y="76962"/>
                  </a:lnTo>
                  <a:lnTo>
                    <a:pt x="453390" y="102108"/>
                  </a:lnTo>
                  <a:lnTo>
                    <a:pt x="434340" y="130302"/>
                  </a:lnTo>
                  <a:lnTo>
                    <a:pt x="411480" y="116586"/>
                  </a:lnTo>
                  <a:lnTo>
                    <a:pt x="385572" y="129540"/>
                  </a:lnTo>
                  <a:lnTo>
                    <a:pt x="388620" y="181356"/>
                  </a:lnTo>
                  <a:lnTo>
                    <a:pt x="451104" y="230886"/>
                  </a:lnTo>
                  <a:lnTo>
                    <a:pt x="505206" y="182118"/>
                  </a:lnTo>
                  <a:lnTo>
                    <a:pt x="591312" y="225552"/>
                  </a:lnTo>
                  <a:lnTo>
                    <a:pt x="538734" y="302514"/>
                  </a:lnTo>
                  <a:lnTo>
                    <a:pt x="541020" y="352044"/>
                  </a:lnTo>
                  <a:lnTo>
                    <a:pt x="515874" y="410718"/>
                  </a:lnTo>
                  <a:lnTo>
                    <a:pt x="539496" y="441198"/>
                  </a:lnTo>
                  <a:lnTo>
                    <a:pt x="512826" y="454152"/>
                  </a:lnTo>
                  <a:lnTo>
                    <a:pt x="576834" y="490728"/>
                  </a:lnTo>
                  <a:lnTo>
                    <a:pt x="649224" y="504444"/>
                  </a:lnTo>
                  <a:lnTo>
                    <a:pt x="610362" y="540258"/>
                  </a:lnTo>
                  <a:lnTo>
                    <a:pt x="560832" y="547878"/>
                  </a:lnTo>
                  <a:lnTo>
                    <a:pt x="576072" y="637032"/>
                  </a:lnTo>
                  <a:lnTo>
                    <a:pt x="541782" y="685038"/>
                  </a:lnTo>
                  <a:lnTo>
                    <a:pt x="559308" y="713994"/>
                  </a:lnTo>
                  <a:lnTo>
                    <a:pt x="607314" y="717042"/>
                  </a:lnTo>
                  <a:lnTo>
                    <a:pt x="620268" y="771144"/>
                  </a:lnTo>
                  <a:lnTo>
                    <a:pt x="715518" y="745998"/>
                  </a:lnTo>
                  <a:lnTo>
                    <a:pt x="739902" y="792480"/>
                  </a:lnTo>
                  <a:lnTo>
                    <a:pt x="722376" y="835152"/>
                  </a:lnTo>
                  <a:lnTo>
                    <a:pt x="658368" y="890778"/>
                  </a:lnTo>
                  <a:lnTo>
                    <a:pt x="574548" y="878586"/>
                  </a:lnTo>
                  <a:lnTo>
                    <a:pt x="513588" y="944118"/>
                  </a:lnTo>
                  <a:lnTo>
                    <a:pt x="451866" y="882396"/>
                  </a:lnTo>
                  <a:lnTo>
                    <a:pt x="461010" y="818388"/>
                  </a:lnTo>
                  <a:lnTo>
                    <a:pt x="423672" y="838962"/>
                  </a:lnTo>
                  <a:lnTo>
                    <a:pt x="397002" y="889254"/>
                  </a:lnTo>
                  <a:lnTo>
                    <a:pt x="423672" y="934974"/>
                  </a:lnTo>
                  <a:lnTo>
                    <a:pt x="403860" y="959358"/>
                  </a:lnTo>
                  <a:lnTo>
                    <a:pt x="379476" y="969264"/>
                  </a:lnTo>
                  <a:lnTo>
                    <a:pt x="361950" y="929640"/>
                  </a:lnTo>
                  <a:lnTo>
                    <a:pt x="290322" y="934974"/>
                  </a:lnTo>
                  <a:lnTo>
                    <a:pt x="261366" y="973074"/>
                  </a:lnTo>
                  <a:lnTo>
                    <a:pt x="227838" y="981456"/>
                  </a:lnTo>
                  <a:lnTo>
                    <a:pt x="201930" y="957834"/>
                  </a:lnTo>
                  <a:lnTo>
                    <a:pt x="98298" y="945642"/>
                  </a:lnTo>
                  <a:lnTo>
                    <a:pt x="6858" y="870966"/>
                  </a:lnTo>
                  <a:lnTo>
                    <a:pt x="0" y="833628"/>
                  </a:lnTo>
                  <a:lnTo>
                    <a:pt x="70866" y="784098"/>
                  </a:lnTo>
                  <a:lnTo>
                    <a:pt x="118872" y="804672"/>
                  </a:lnTo>
                  <a:lnTo>
                    <a:pt x="92964" y="717042"/>
                  </a:lnTo>
                  <a:lnTo>
                    <a:pt x="119634" y="716280"/>
                  </a:lnTo>
                  <a:lnTo>
                    <a:pt x="97536" y="676656"/>
                  </a:lnTo>
                  <a:lnTo>
                    <a:pt x="121158" y="649986"/>
                  </a:lnTo>
                  <a:lnTo>
                    <a:pt x="123444" y="605790"/>
                  </a:lnTo>
                  <a:close/>
                </a:path>
              </a:pathLst>
            </a:custGeom>
            <a:solidFill>
              <a:srgbClr val="EC407A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09B49C2-3961-CC61-618A-400D0133C9B5}"/>
                </a:ext>
              </a:extLst>
            </p:cNvPr>
            <p:cNvSpPr/>
            <p:nvPr/>
          </p:nvSpPr>
          <p:spPr>
            <a:xfrm>
              <a:off x="6899910" y="5057394"/>
              <a:ext cx="271271" cy="263651"/>
            </a:xfrm>
            <a:custGeom>
              <a:avLst/>
              <a:gdLst>
                <a:gd name="csX0" fmla="*/ 271272 w 271271"/>
                <a:gd name="csY0" fmla="*/ 35814 h 263651"/>
                <a:gd name="csX1" fmla="*/ 268986 w 271271"/>
                <a:gd name="csY1" fmla="*/ 80010 h 263651"/>
                <a:gd name="csX2" fmla="*/ 245364 w 271271"/>
                <a:gd name="csY2" fmla="*/ 106680 h 263651"/>
                <a:gd name="csX3" fmla="*/ 267462 w 271271"/>
                <a:gd name="csY3" fmla="*/ 146304 h 263651"/>
                <a:gd name="csX4" fmla="*/ 240792 w 271271"/>
                <a:gd name="csY4" fmla="*/ 147066 h 263651"/>
                <a:gd name="csX5" fmla="*/ 266700 w 271271"/>
                <a:gd name="csY5" fmla="*/ 234696 h 263651"/>
                <a:gd name="csX6" fmla="*/ 218694 w 271271"/>
                <a:gd name="csY6" fmla="*/ 214122 h 263651"/>
                <a:gd name="csX7" fmla="*/ 147828 w 271271"/>
                <a:gd name="csY7" fmla="*/ 263652 h 263651"/>
                <a:gd name="csX8" fmla="*/ 113538 w 271271"/>
                <a:gd name="csY8" fmla="*/ 197358 h 263651"/>
                <a:gd name="csX9" fmla="*/ 93726 w 271271"/>
                <a:gd name="csY9" fmla="*/ 198882 h 263651"/>
                <a:gd name="csX10" fmla="*/ 85344 w 271271"/>
                <a:gd name="csY10" fmla="*/ 230124 h 263651"/>
                <a:gd name="csX11" fmla="*/ 57150 w 271271"/>
                <a:gd name="csY11" fmla="*/ 230886 h 263651"/>
                <a:gd name="csX12" fmla="*/ 0 w 271271"/>
                <a:gd name="csY12" fmla="*/ 174498 h 263651"/>
                <a:gd name="csX13" fmla="*/ 3810 w 271271"/>
                <a:gd name="csY13" fmla="*/ 157734 h 263651"/>
                <a:gd name="csX14" fmla="*/ 10668 w 271271"/>
                <a:gd name="csY14" fmla="*/ 115824 h 263651"/>
                <a:gd name="csX15" fmla="*/ 61722 w 271271"/>
                <a:gd name="csY15" fmla="*/ 70104 h 263651"/>
                <a:gd name="csX16" fmla="*/ 53340 w 271271"/>
                <a:gd name="csY16" fmla="*/ 18288 h 263651"/>
                <a:gd name="csX17" fmla="*/ 67818 w 271271"/>
                <a:gd name="csY17" fmla="*/ 0 h 263651"/>
                <a:gd name="csX18" fmla="*/ 145542 w 271271"/>
                <a:gd name="csY18" fmla="*/ 27432 h 263651"/>
                <a:gd name="csX19" fmla="*/ 169926 w 271271"/>
                <a:gd name="csY19" fmla="*/ 16002 h 263651"/>
                <a:gd name="csX20" fmla="*/ 209550 w 271271"/>
                <a:gd name="csY20" fmla="*/ 29718 h 263651"/>
                <a:gd name="csX21" fmla="*/ 221742 w 271271"/>
                <a:gd name="csY21" fmla="*/ 56388 h 263651"/>
                <a:gd name="csX22" fmla="*/ 271272 w 271271"/>
                <a:gd name="csY22" fmla="*/ 35814 h 2636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71271" h="263651">
                  <a:moveTo>
                    <a:pt x="271272" y="35814"/>
                  </a:moveTo>
                  <a:lnTo>
                    <a:pt x="268986" y="80010"/>
                  </a:lnTo>
                  <a:lnTo>
                    <a:pt x="245364" y="106680"/>
                  </a:lnTo>
                  <a:lnTo>
                    <a:pt x="267462" y="146304"/>
                  </a:lnTo>
                  <a:lnTo>
                    <a:pt x="240792" y="147066"/>
                  </a:lnTo>
                  <a:lnTo>
                    <a:pt x="266700" y="234696"/>
                  </a:lnTo>
                  <a:lnTo>
                    <a:pt x="218694" y="214122"/>
                  </a:lnTo>
                  <a:lnTo>
                    <a:pt x="147828" y="263652"/>
                  </a:lnTo>
                  <a:lnTo>
                    <a:pt x="113538" y="197358"/>
                  </a:lnTo>
                  <a:lnTo>
                    <a:pt x="93726" y="198882"/>
                  </a:lnTo>
                  <a:lnTo>
                    <a:pt x="85344" y="230124"/>
                  </a:lnTo>
                  <a:lnTo>
                    <a:pt x="57150" y="230886"/>
                  </a:lnTo>
                  <a:lnTo>
                    <a:pt x="0" y="174498"/>
                  </a:lnTo>
                  <a:lnTo>
                    <a:pt x="3810" y="157734"/>
                  </a:lnTo>
                  <a:lnTo>
                    <a:pt x="10668" y="115824"/>
                  </a:lnTo>
                  <a:lnTo>
                    <a:pt x="61722" y="70104"/>
                  </a:lnTo>
                  <a:lnTo>
                    <a:pt x="53340" y="18288"/>
                  </a:lnTo>
                  <a:lnTo>
                    <a:pt x="67818" y="0"/>
                  </a:lnTo>
                  <a:lnTo>
                    <a:pt x="145542" y="27432"/>
                  </a:lnTo>
                  <a:lnTo>
                    <a:pt x="169926" y="16002"/>
                  </a:lnTo>
                  <a:lnTo>
                    <a:pt x="209550" y="29718"/>
                  </a:lnTo>
                  <a:lnTo>
                    <a:pt x="221742" y="56388"/>
                  </a:lnTo>
                  <a:lnTo>
                    <a:pt x="271272" y="35814"/>
                  </a:lnTo>
                  <a:close/>
                </a:path>
              </a:pathLst>
            </a:custGeom>
            <a:solidFill>
              <a:srgbClr val="29B6F6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25EE0A5-0AB5-5D3A-4A27-BC5EBE53E10C}"/>
                </a:ext>
              </a:extLst>
            </p:cNvPr>
            <p:cNvSpPr/>
            <p:nvPr/>
          </p:nvSpPr>
          <p:spPr>
            <a:xfrm>
              <a:off x="6558534" y="4222241"/>
              <a:ext cx="472440" cy="574548"/>
            </a:xfrm>
            <a:custGeom>
              <a:avLst/>
              <a:gdLst>
                <a:gd name="csX0" fmla="*/ 471678 w 472440"/>
                <a:gd name="csY0" fmla="*/ 124968 h 574548"/>
                <a:gd name="csX1" fmla="*/ 472440 w 472440"/>
                <a:gd name="csY1" fmla="*/ 155448 h 574548"/>
                <a:gd name="csX2" fmla="*/ 367284 w 472440"/>
                <a:gd name="csY2" fmla="*/ 184404 h 574548"/>
                <a:gd name="csX3" fmla="*/ 362712 w 472440"/>
                <a:gd name="csY3" fmla="*/ 245364 h 574548"/>
                <a:gd name="csX4" fmla="*/ 325374 w 472440"/>
                <a:gd name="csY4" fmla="*/ 305562 h 574548"/>
                <a:gd name="csX5" fmla="*/ 335280 w 472440"/>
                <a:gd name="csY5" fmla="*/ 329946 h 574548"/>
                <a:gd name="csX6" fmla="*/ 232410 w 472440"/>
                <a:gd name="csY6" fmla="*/ 381000 h 574548"/>
                <a:gd name="csX7" fmla="*/ 226314 w 472440"/>
                <a:gd name="csY7" fmla="*/ 449580 h 574548"/>
                <a:gd name="csX8" fmla="*/ 196596 w 472440"/>
                <a:gd name="csY8" fmla="*/ 468630 h 574548"/>
                <a:gd name="csX9" fmla="*/ 212598 w 472440"/>
                <a:gd name="csY9" fmla="*/ 489204 h 574548"/>
                <a:gd name="csX10" fmla="*/ 140208 w 472440"/>
                <a:gd name="csY10" fmla="*/ 574548 h 574548"/>
                <a:gd name="csX11" fmla="*/ 115062 w 472440"/>
                <a:gd name="csY11" fmla="*/ 505968 h 574548"/>
                <a:gd name="csX12" fmla="*/ 87630 w 472440"/>
                <a:gd name="csY12" fmla="*/ 483108 h 574548"/>
                <a:gd name="csX13" fmla="*/ 28956 w 472440"/>
                <a:gd name="csY13" fmla="*/ 420624 h 574548"/>
                <a:gd name="csX14" fmla="*/ 0 w 472440"/>
                <a:gd name="csY14" fmla="*/ 335280 h 574548"/>
                <a:gd name="csX15" fmla="*/ 14478 w 472440"/>
                <a:gd name="csY15" fmla="*/ 256032 h 574548"/>
                <a:gd name="csX16" fmla="*/ 36576 w 472440"/>
                <a:gd name="csY16" fmla="*/ 230886 h 574548"/>
                <a:gd name="csX17" fmla="*/ 67056 w 472440"/>
                <a:gd name="csY17" fmla="*/ 255270 h 574548"/>
                <a:gd name="csX18" fmla="*/ 140970 w 472440"/>
                <a:gd name="csY18" fmla="*/ 247650 h 574548"/>
                <a:gd name="csX19" fmla="*/ 161544 w 472440"/>
                <a:gd name="csY19" fmla="*/ 160020 h 574548"/>
                <a:gd name="csX20" fmla="*/ 227076 w 472440"/>
                <a:gd name="csY20" fmla="*/ 166116 h 574548"/>
                <a:gd name="csX21" fmla="*/ 262128 w 472440"/>
                <a:gd name="csY21" fmla="*/ 140208 h 574548"/>
                <a:gd name="csX22" fmla="*/ 236982 w 472440"/>
                <a:gd name="csY22" fmla="*/ 121158 h 574548"/>
                <a:gd name="csX23" fmla="*/ 236982 w 472440"/>
                <a:gd name="csY23" fmla="*/ 78486 h 574548"/>
                <a:gd name="csX24" fmla="*/ 258318 w 472440"/>
                <a:gd name="csY24" fmla="*/ 46482 h 574548"/>
                <a:gd name="csX25" fmla="*/ 302514 w 472440"/>
                <a:gd name="csY25" fmla="*/ 86106 h 574548"/>
                <a:gd name="csX26" fmla="*/ 364998 w 472440"/>
                <a:gd name="csY26" fmla="*/ 72390 h 574548"/>
                <a:gd name="csX27" fmla="*/ 420624 w 472440"/>
                <a:gd name="csY27" fmla="*/ 0 h 574548"/>
                <a:gd name="csX28" fmla="*/ 449580 w 472440"/>
                <a:gd name="csY28" fmla="*/ 118110 h 574548"/>
                <a:gd name="csX29" fmla="*/ 471678 w 472440"/>
                <a:gd name="csY29" fmla="*/ 124968 h 574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72440" h="574548">
                  <a:moveTo>
                    <a:pt x="471678" y="124968"/>
                  </a:moveTo>
                  <a:lnTo>
                    <a:pt x="472440" y="155448"/>
                  </a:lnTo>
                  <a:lnTo>
                    <a:pt x="367284" y="184404"/>
                  </a:lnTo>
                  <a:lnTo>
                    <a:pt x="362712" y="245364"/>
                  </a:lnTo>
                  <a:lnTo>
                    <a:pt x="325374" y="305562"/>
                  </a:lnTo>
                  <a:lnTo>
                    <a:pt x="335280" y="329946"/>
                  </a:lnTo>
                  <a:lnTo>
                    <a:pt x="232410" y="381000"/>
                  </a:lnTo>
                  <a:lnTo>
                    <a:pt x="226314" y="449580"/>
                  </a:lnTo>
                  <a:lnTo>
                    <a:pt x="196596" y="468630"/>
                  </a:lnTo>
                  <a:lnTo>
                    <a:pt x="212598" y="489204"/>
                  </a:lnTo>
                  <a:lnTo>
                    <a:pt x="140208" y="574548"/>
                  </a:lnTo>
                  <a:lnTo>
                    <a:pt x="115062" y="505968"/>
                  </a:lnTo>
                  <a:lnTo>
                    <a:pt x="87630" y="483108"/>
                  </a:lnTo>
                  <a:lnTo>
                    <a:pt x="28956" y="420624"/>
                  </a:lnTo>
                  <a:lnTo>
                    <a:pt x="0" y="335280"/>
                  </a:lnTo>
                  <a:lnTo>
                    <a:pt x="14478" y="256032"/>
                  </a:lnTo>
                  <a:lnTo>
                    <a:pt x="36576" y="230886"/>
                  </a:lnTo>
                  <a:lnTo>
                    <a:pt x="67056" y="255270"/>
                  </a:lnTo>
                  <a:lnTo>
                    <a:pt x="140970" y="247650"/>
                  </a:lnTo>
                  <a:lnTo>
                    <a:pt x="161544" y="160020"/>
                  </a:lnTo>
                  <a:lnTo>
                    <a:pt x="227076" y="166116"/>
                  </a:lnTo>
                  <a:lnTo>
                    <a:pt x="262128" y="140208"/>
                  </a:lnTo>
                  <a:lnTo>
                    <a:pt x="236982" y="121158"/>
                  </a:lnTo>
                  <a:lnTo>
                    <a:pt x="236982" y="78486"/>
                  </a:lnTo>
                  <a:lnTo>
                    <a:pt x="258318" y="46482"/>
                  </a:lnTo>
                  <a:lnTo>
                    <a:pt x="302514" y="86106"/>
                  </a:lnTo>
                  <a:lnTo>
                    <a:pt x="364998" y="72390"/>
                  </a:lnTo>
                  <a:lnTo>
                    <a:pt x="420624" y="0"/>
                  </a:lnTo>
                  <a:lnTo>
                    <a:pt x="449580" y="118110"/>
                  </a:lnTo>
                  <a:lnTo>
                    <a:pt x="471678" y="124968"/>
                  </a:lnTo>
                  <a:close/>
                </a:path>
              </a:pathLst>
            </a:custGeom>
            <a:solidFill>
              <a:srgbClr val="66BB6A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A93F814-B9F3-D2B0-8EE2-087C86EF0A8E}"/>
                </a:ext>
              </a:extLst>
            </p:cNvPr>
            <p:cNvSpPr/>
            <p:nvPr/>
          </p:nvSpPr>
          <p:spPr>
            <a:xfrm>
              <a:off x="6784848" y="4299965"/>
              <a:ext cx="578357" cy="605790"/>
            </a:xfrm>
            <a:custGeom>
              <a:avLst/>
              <a:gdLst>
                <a:gd name="csX0" fmla="*/ 245364 w 578357"/>
                <a:gd name="csY0" fmla="*/ 47244 h 605790"/>
                <a:gd name="csX1" fmla="*/ 277368 w 578357"/>
                <a:gd name="csY1" fmla="*/ 38862 h 605790"/>
                <a:gd name="csX2" fmla="*/ 319278 w 578357"/>
                <a:gd name="csY2" fmla="*/ 76962 h 605790"/>
                <a:gd name="csX3" fmla="*/ 386334 w 578357"/>
                <a:gd name="csY3" fmla="*/ 62484 h 605790"/>
                <a:gd name="csX4" fmla="*/ 385572 w 578357"/>
                <a:gd name="csY4" fmla="*/ 9906 h 605790"/>
                <a:gd name="csX5" fmla="*/ 409194 w 578357"/>
                <a:gd name="csY5" fmla="*/ 0 h 605790"/>
                <a:gd name="csX6" fmla="*/ 432054 w 578357"/>
                <a:gd name="csY6" fmla="*/ 14478 h 605790"/>
                <a:gd name="csX7" fmla="*/ 417576 w 578357"/>
                <a:gd name="csY7" fmla="*/ 47244 h 605790"/>
                <a:gd name="csX8" fmla="*/ 443484 w 578357"/>
                <a:gd name="csY8" fmla="*/ 73152 h 605790"/>
                <a:gd name="csX9" fmla="*/ 459486 w 578357"/>
                <a:gd name="csY9" fmla="*/ 80010 h 605790"/>
                <a:gd name="csX10" fmla="*/ 481584 w 578357"/>
                <a:gd name="csY10" fmla="*/ 48768 h 605790"/>
                <a:gd name="csX11" fmla="*/ 485394 w 578357"/>
                <a:gd name="csY11" fmla="*/ 89916 h 605790"/>
                <a:gd name="csX12" fmla="*/ 505968 w 578357"/>
                <a:gd name="csY12" fmla="*/ 80010 h 605790"/>
                <a:gd name="csX13" fmla="*/ 531876 w 578357"/>
                <a:gd name="csY13" fmla="*/ 105918 h 605790"/>
                <a:gd name="csX14" fmla="*/ 501396 w 578357"/>
                <a:gd name="csY14" fmla="*/ 150876 h 605790"/>
                <a:gd name="csX15" fmla="*/ 502920 w 578357"/>
                <a:gd name="csY15" fmla="*/ 186690 h 605790"/>
                <a:gd name="csX16" fmla="*/ 441960 w 578357"/>
                <a:gd name="csY16" fmla="*/ 176022 h 605790"/>
                <a:gd name="csX17" fmla="*/ 444246 w 578357"/>
                <a:gd name="csY17" fmla="*/ 202692 h 605790"/>
                <a:gd name="csX18" fmla="*/ 420624 w 578357"/>
                <a:gd name="csY18" fmla="*/ 214122 h 605790"/>
                <a:gd name="csX19" fmla="*/ 445008 w 578357"/>
                <a:gd name="csY19" fmla="*/ 229362 h 605790"/>
                <a:gd name="csX20" fmla="*/ 400050 w 578357"/>
                <a:gd name="csY20" fmla="*/ 309372 h 605790"/>
                <a:gd name="csX21" fmla="*/ 432054 w 578357"/>
                <a:gd name="csY21" fmla="*/ 348234 h 605790"/>
                <a:gd name="csX22" fmla="*/ 551688 w 578357"/>
                <a:gd name="csY22" fmla="*/ 230124 h 605790"/>
                <a:gd name="csX23" fmla="*/ 569976 w 578357"/>
                <a:gd name="csY23" fmla="*/ 241554 h 605790"/>
                <a:gd name="csX24" fmla="*/ 578358 w 578357"/>
                <a:gd name="csY24" fmla="*/ 300228 h 605790"/>
                <a:gd name="csX25" fmla="*/ 493776 w 578357"/>
                <a:gd name="csY25" fmla="*/ 383286 h 605790"/>
                <a:gd name="csX26" fmla="*/ 537972 w 578357"/>
                <a:gd name="csY26" fmla="*/ 393192 h 605790"/>
                <a:gd name="csX27" fmla="*/ 550164 w 578357"/>
                <a:gd name="csY27" fmla="*/ 429006 h 605790"/>
                <a:gd name="csX28" fmla="*/ 504444 w 578357"/>
                <a:gd name="csY28" fmla="*/ 514350 h 605790"/>
                <a:gd name="csX29" fmla="*/ 540258 w 578357"/>
                <a:gd name="csY29" fmla="*/ 572262 h 605790"/>
                <a:gd name="csX30" fmla="*/ 505968 w 578357"/>
                <a:gd name="csY30" fmla="*/ 557784 h 605790"/>
                <a:gd name="csX31" fmla="*/ 477012 w 578357"/>
                <a:gd name="csY31" fmla="*/ 600456 h 605790"/>
                <a:gd name="csX32" fmla="*/ 432054 w 578357"/>
                <a:gd name="csY32" fmla="*/ 584454 h 605790"/>
                <a:gd name="csX33" fmla="*/ 377952 w 578357"/>
                <a:gd name="csY33" fmla="*/ 605790 h 605790"/>
                <a:gd name="csX34" fmla="*/ 397002 w 578357"/>
                <a:gd name="csY34" fmla="*/ 560070 h 605790"/>
                <a:gd name="csX35" fmla="*/ 381762 w 578357"/>
                <a:gd name="csY35" fmla="*/ 535686 h 605790"/>
                <a:gd name="csX36" fmla="*/ 320040 w 578357"/>
                <a:gd name="csY36" fmla="*/ 506730 h 605790"/>
                <a:gd name="csX37" fmla="*/ 281940 w 578357"/>
                <a:gd name="csY37" fmla="*/ 533400 h 605790"/>
                <a:gd name="csX38" fmla="*/ 290322 w 578357"/>
                <a:gd name="csY38" fmla="*/ 492252 h 605790"/>
                <a:gd name="csX39" fmla="*/ 266700 w 578357"/>
                <a:gd name="csY39" fmla="*/ 456438 h 605790"/>
                <a:gd name="csX40" fmla="*/ 203454 w 578357"/>
                <a:gd name="csY40" fmla="*/ 477774 h 605790"/>
                <a:gd name="csX41" fmla="*/ 147066 w 578357"/>
                <a:gd name="csY41" fmla="*/ 553212 h 605790"/>
                <a:gd name="csX42" fmla="*/ 131826 w 578357"/>
                <a:gd name="csY42" fmla="*/ 506730 h 605790"/>
                <a:gd name="csX43" fmla="*/ 105918 w 578357"/>
                <a:gd name="csY43" fmla="*/ 494538 h 605790"/>
                <a:gd name="csX44" fmla="*/ 113538 w 578357"/>
                <a:gd name="csY44" fmla="*/ 452628 h 605790"/>
                <a:gd name="csX45" fmla="*/ 93726 w 578357"/>
                <a:gd name="csY45" fmla="*/ 420624 h 605790"/>
                <a:gd name="csX46" fmla="*/ 59436 w 578357"/>
                <a:gd name="csY46" fmla="*/ 428244 h 605790"/>
                <a:gd name="csX47" fmla="*/ 0 w 578357"/>
                <a:gd name="csY47" fmla="*/ 371856 h 605790"/>
                <a:gd name="csX48" fmla="*/ 6096 w 578357"/>
                <a:gd name="csY48" fmla="*/ 303276 h 605790"/>
                <a:gd name="csX49" fmla="*/ 108966 w 578357"/>
                <a:gd name="csY49" fmla="*/ 252222 h 605790"/>
                <a:gd name="csX50" fmla="*/ 99060 w 578357"/>
                <a:gd name="csY50" fmla="*/ 227838 h 605790"/>
                <a:gd name="csX51" fmla="*/ 136398 w 578357"/>
                <a:gd name="csY51" fmla="*/ 167640 h 605790"/>
                <a:gd name="csX52" fmla="*/ 140970 w 578357"/>
                <a:gd name="csY52" fmla="*/ 106680 h 605790"/>
                <a:gd name="csX53" fmla="*/ 246126 w 578357"/>
                <a:gd name="csY53" fmla="*/ 77724 h 605790"/>
                <a:gd name="csX54" fmla="*/ 245364 w 578357"/>
                <a:gd name="csY54" fmla="*/ 47244 h 605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578357" h="605790">
                  <a:moveTo>
                    <a:pt x="245364" y="47244"/>
                  </a:moveTo>
                  <a:lnTo>
                    <a:pt x="277368" y="38862"/>
                  </a:lnTo>
                  <a:lnTo>
                    <a:pt x="319278" y="76962"/>
                  </a:lnTo>
                  <a:lnTo>
                    <a:pt x="386334" y="62484"/>
                  </a:lnTo>
                  <a:lnTo>
                    <a:pt x="385572" y="9906"/>
                  </a:lnTo>
                  <a:lnTo>
                    <a:pt x="409194" y="0"/>
                  </a:lnTo>
                  <a:lnTo>
                    <a:pt x="432054" y="14478"/>
                  </a:lnTo>
                  <a:lnTo>
                    <a:pt x="417576" y="47244"/>
                  </a:lnTo>
                  <a:lnTo>
                    <a:pt x="443484" y="73152"/>
                  </a:lnTo>
                  <a:lnTo>
                    <a:pt x="459486" y="80010"/>
                  </a:lnTo>
                  <a:lnTo>
                    <a:pt x="481584" y="48768"/>
                  </a:lnTo>
                  <a:lnTo>
                    <a:pt x="485394" y="89916"/>
                  </a:lnTo>
                  <a:lnTo>
                    <a:pt x="505968" y="80010"/>
                  </a:lnTo>
                  <a:lnTo>
                    <a:pt x="531876" y="105918"/>
                  </a:lnTo>
                  <a:lnTo>
                    <a:pt x="501396" y="150876"/>
                  </a:lnTo>
                  <a:lnTo>
                    <a:pt x="502920" y="186690"/>
                  </a:lnTo>
                  <a:lnTo>
                    <a:pt x="441960" y="176022"/>
                  </a:lnTo>
                  <a:lnTo>
                    <a:pt x="444246" y="202692"/>
                  </a:lnTo>
                  <a:lnTo>
                    <a:pt x="420624" y="214122"/>
                  </a:lnTo>
                  <a:lnTo>
                    <a:pt x="445008" y="229362"/>
                  </a:lnTo>
                  <a:lnTo>
                    <a:pt x="400050" y="309372"/>
                  </a:lnTo>
                  <a:lnTo>
                    <a:pt x="432054" y="348234"/>
                  </a:lnTo>
                  <a:lnTo>
                    <a:pt x="551688" y="230124"/>
                  </a:lnTo>
                  <a:lnTo>
                    <a:pt x="569976" y="241554"/>
                  </a:lnTo>
                  <a:lnTo>
                    <a:pt x="578358" y="300228"/>
                  </a:lnTo>
                  <a:lnTo>
                    <a:pt x="493776" y="383286"/>
                  </a:lnTo>
                  <a:lnTo>
                    <a:pt x="537972" y="393192"/>
                  </a:lnTo>
                  <a:lnTo>
                    <a:pt x="550164" y="429006"/>
                  </a:lnTo>
                  <a:lnTo>
                    <a:pt x="504444" y="514350"/>
                  </a:lnTo>
                  <a:lnTo>
                    <a:pt x="540258" y="572262"/>
                  </a:lnTo>
                  <a:lnTo>
                    <a:pt x="505968" y="557784"/>
                  </a:lnTo>
                  <a:lnTo>
                    <a:pt x="477012" y="600456"/>
                  </a:lnTo>
                  <a:lnTo>
                    <a:pt x="432054" y="584454"/>
                  </a:lnTo>
                  <a:lnTo>
                    <a:pt x="377952" y="605790"/>
                  </a:lnTo>
                  <a:lnTo>
                    <a:pt x="397002" y="560070"/>
                  </a:lnTo>
                  <a:lnTo>
                    <a:pt x="381762" y="535686"/>
                  </a:lnTo>
                  <a:lnTo>
                    <a:pt x="320040" y="506730"/>
                  </a:lnTo>
                  <a:lnTo>
                    <a:pt x="281940" y="533400"/>
                  </a:lnTo>
                  <a:lnTo>
                    <a:pt x="290322" y="492252"/>
                  </a:lnTo>
                  <a:lnTo>
                    <a:pt x="266700" y="456438"/>
                  </a:lnTo>
                  <a:lnTo>
                    <a:pt x="203454" y="477774"/>
                  </a:lnTo>
                  <a:lnTo>
                    <a:pt x="147066" y="553212"/>
                  </a:lnTo>
                  <a:lnTo>
                    <a:pt x="131826" y="506730"/>
                  </a:lnTo>
                  <a:lnTo>
                    <a:pt x="105918" y="494538"/>
                  </a:lnTo>
                  <a:lnTo>
                    <a:pt x="113538" y="452628"/>
                  </a:lnTo>
                  <a:lnTo>
                    <a:pt x="93726" y="420624"/>
                  </a:lnTo>
                  <a:lnTo>
                    <a:pt x="59436" y="428244"/>
                  </a:lnTo>
                  <a:lnTo>
                    <a:pt x="0" y="371856"/>
                  </a:lnTo>
                  <a:lnTo>
                    <a:pt x="6096" y="303276"/>
                  </a:lnTo>
                  <a:lnTo>
                    <a:pt x="108966" y="252222"/>
                  </a:lnTo>
                  <a:lnTo>
                    <a:pt x="99060" y="227838"/>
                  </a:lnTo>
                  <a:lnTo>
                    <a:pt x="136398" y="167640"/>
                  </a:lnTo>
                  <a:lnTo>
                    <a:pt x="140970" y="106680"/>
                  </a:lnTo>
                  <a:lnTo>
                    <a:pt x="246126" y="77724"/>
                  </a:lnTo>
                  <a:lnTo>
                    <a:pt x="245364" y="47244"/>
                  </a:lnTo>
                  <a:close/>
                </a:path>
              </a:pathLst>
            </a:custGeom>
            <a:solidFill>
              <a:srgbClr val="8BC34A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0AC13F4-3E35-2184-D95C-4A78BDE4E9CE}"/>
                </a:ext>
              </a:extLst>
            </p:cNvPr>
            <p:cNvSpPr/>
            <p:nvPr/>
          </p:nvSpPr>
          <p:spPr>
            <a:xfrm>
              <a:off x="6074664" y="4154424"/>
              <a:ext cx="745997" cy="653795"/>
            </a:xfrm>
            <a:custGeom>
              <a:avLst/>
              <a:gdLst>
                <a:gd name="csX0" fmla="*/ 720852 w 745997"/>
                <a:gd name="csY0" fmla="*/ 146304 h 653795"/>
                <a:gd name="csX1" fmla="*/ 720852 w 745997"/>
                <a:gd name="csY1" fmla="*/ 188976 h 653795"/>
                <a:gd name="csX2" fmla="*/ 745998 w 745997"/>
                <a:gd name="csY2" fmla="*/ 208026 h 653795"/>
                <a:gd name="csX3" fmla="*/ 710946 w 745997"/>
                <a:gd name="csY3" fmla="*/ 233934 h 653795"/>
                <a:gd name="csX4" fmla="*/ 645414 w 745997"/>
                <a:gd name="csY4" fmla="*/ 227838 h 653795"/>
                <a:gd name="csX5" fmla="*/ 624840 w 745997"/>
                <a:gd name="csY5" fmla="*/ 315468 h 653795"/>
                <a:gd name="csX6" fmla="*/ 550926 w 745997"/>
                <a:gd name="csY6" fmla="*/ 323088 h 653795"/>
                <a:gd name="csX7" fmla="*/ 520446 w 745997"/>
                <a:gd name="csY7" fmla="*/ 298704 h 653795"/>
                <a:gd name="csX8" fmla="*/ 498348 w 745997"/>
                <a:gd name="csY8" fmla="*/ 323850 h 653795"/>
                <a:gd name="csX9" fmla="*/ 483870 w 745997"/>
                <a:gd name="csY9" fmla="*/ 403098 h 653795"/>
                <a:gd name="csX10" fmla="*/ 512826 w 745997"/>
                <a:gd name="csY10" fmla="*/ 488442 h 653795"/>
                <a:gd name="csX11" fmla="*/ 571500 w 745997"/>
                <a:gd name="csY11" fmla="*/ 550926 h 653795"/>
                <a:gd name="csX12" fmla="*/ 538734 w 745997"/>
                <a:gd name="csY12" fmla="*/ 584454 h 653795"/>
                <a:gd name="csX13" fmla="*/ 542544 w 745997"/>
                <a:gd name="csY13" fmla="*/ 630936 h 653795"/>
                <a:gd name="csX14" fmla="*/ 499110 w 745997"/>
                <a:gd name="csY14" fmla="*/ 653034 h 653795"/>
                <a:gd name="csX15" fmla="*/ 485394 w 745997"/>
                <a:gd name="csY15" fmla="*/ 640842 h 653795"/>
                <a:gd name="csX16" fmla="*/ 418338 w 745997"/>
                <a:gd name="csY16" fmla="*/ 653796 h 653795"/>
                <a:gd name="csX17" fmla="*/ 400812 w 745997"/>
                <a:gd name="csY17" fmla="*/ 631698 h 653795"/>
                <a:gd name="csX18" fmla="*/ 368808 w 745997"/>
                <a:gd name="csY18" fmla="*/ 649224 h 653795"/>
                <a:gd name="csX19" fmla="*/ 334518 w 745997"/>
                <a:gd name="csY19" fmla="*/ 634746 h 653795"/>
                <a:gd name="csX20" fmla="*/ 352044 w 745997"/>
                <a:gd name="csY20" fmla="*/ 609600 h 653795"/>
                <a:gd name="csX21" fmla="*/ 339852 w 745997"/>
                <a:gd name="csY21" fmla="*/ 592074 h 653795"/>
                <a:gd name="csX22" fmla="*/ 294894 w 745997"/>
                <a:gd name="csY22" fmla="*/ 590550 h 653795"/>
                <a:gd name="csX23" fmla="*/ 279654 w 745997"/>
                <a:gd name="csY23" fmla="*/ 614934 h 653795"/>
                <a:gd name="csX24" fmla="*/ 214122 w 745997"/>
                <a:gd name="csY24" fmla="*/ 607314 h 653795"/>
                <a:gd name="csX25" fmla="*/ 209550 w 745997"/>
                <a:gd name="csY25" fmla="*/ 550164 h 653795"/>
                <a:gd name="csX26" fmla="*/ 227838 w 745997"/>
                <a:gd name="csY26" fmla="*/ 534924 h 653795"/>
                <a:gd name="csX27" fmla="*/ 201168 w 745997"/>
                <a:gd name="csY27" fmla="*/ 512826 h 653795"/>
                <a:gd name="csX28" fmla="*/ 152400 w 745997"/>
                <a:gd name="csY28" fmla="*/ 518922 h 653795"/>
                <a:gd name="csX29" fmla="*/ 134112 w 745997"/>
                <a:gd name="csY29" fmla="*/ 561594 h 653795"/>
                <a:gd name="csX30" fmla="*/ 64770 w 745997"/>
                <a:gd name="csY30" fmla="*/ 558546 h 653795"/>
                <a:gd name="csX31" fmla="*/ 47244 w 745997"/>
                <a:gd name="csY31" fmla="*/ 502920 h 653795"/>
                <a:gd name="csX32" fmla="*/ 29718 w 745997"/>
                <a:gd name="csY32" fmla="*/ 513588 h 653795"/>
                <a:gd name="csX33" fmla="*/ 32766 w 745997"/>
                <a:gd name="csY33" fmla="*/ 490728 h 653795"/>
                <a:gd name="csX34" fmla="*/ 0 w 745997"/>
                <a:gd name="csY34" fmla="*/ 496062 h 653795"/>
                <a:gd name="csX35" fmla="*/ 41910 w 745997"/>
                <a:gd name="csY35" fmla="*/ 429006 h 653795"/>
                <a:gd name="csX36" fmla="*/ 3810 w 745997"/>
                <a:gd name="csY36" fmla="*/ 361188 h 653795"/>
                <a:gd name="csX37" fmla="*/ 76962 w 745997"/>
                <a:gd name="csY37" fmla="*/ 242316 h 653795"/>
                <a:gd name="csX38" fmla="*/ 164592 w 745997"/>
                <a:gd name="csY38" fmla="*/ 175260 h 653795"/>
                <a:gd name="csX39" fmla="*/ 144018 w 745997"/>
                <a:gd name="csY39" fmla="*/ 107442 h 653795"/>
                <a:gd name="csX40" fmla="*/ 175260 w 745997"/>
                <a:gd name="csY40" fmla="*/ 79248 h 653795"/>
                <a:gd name="csX41" fmla="*/ 160020 w 745997"/>
                <a:gd name="csY41" fmla="*/ 39624 h 653795"/>
                <a:gd name="csX42" fmla="*/ 180594 w 745997"/>
                <a:gd name="csY42" fmla="*/ 11430 h 653795"/>
                <a:gd name="csX43" fmla="*/ 240792 w 745997"/>
                <a:gd name="csY43" fmla="*/ 0 h 653795"/>
                <a:gd name="csX44" fmla="*/ 268986 w 745997"/>
                <a:gd name="csY44" fmla="*/ 38100 h 653795"/>
                <a:gd name="csX45" fmla="*/ 355092 w 745997"/>
                <a:gd name="csY45" fmla="*/ 40386 h 653795"/>
                <a:gd name="csX46" fmla="*/ 459486 w 745997"/>
                <a:gd name="csY46" fmla="*/ 125730 h 653795"/>
                <a:gd name="csX47" fmla="*/ 499872 w 745997"/>
                <a:gd name="csY47" fmla="*/ 118110 h 653795"/>
                <a:gd name="csX48" fmla="*/ 528828 w 745997"/>
                <a:gd name="csY48" fmla="*/ 63246 h 653795"/>
                <a:gd name="csX49" fmla="*/ 720852 w 745997"/>
                <a:gd name="csY49" fmla="*/ 146304 h 6537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745997" h="653795">
                  <a:moveTo>
                    <a:pt x="720852" y="146304"/>
                  </a:moveTo>
                  <a:lnTo>
                    <a:pt x="720852" y="188976"/>
                  </a:lnTo>
                  <a:lnTo>
                    <a:pt x="745998" y="208026"/>
                  </a:lnTo>
                  <a:lnTo>
                    <a:pt x="710946" y="233934"/>
                  </a:lnTo>
                  <a:lnTo>
                    <a:pt x="645414" y="227838"/>
                  </a:lnTo>
                  <a:lnTo>
                    <a:pt x="624840" y="315468"/>
                  </a:lnTo>
                  <a:lnTo>
                    <a:pt x="550926" y="323088"/>
                  </a:lnTo>
                  <a:lnTo>
                    <a:pt x="520446" y="298704"/>
                  </a:lnTo>
                  <a:lnTo>
                    <a:pt x="498348" y="323850"/>
                  </a:lnTo>
                  <a:lnTo>
                    <a:pt x="483870" y="403098"/>
                  </a:lnTo>
                  <a:lnTo>
                    <a:pt x="512826" y="488442"/>
                  </a:lnTo>
                  <a:lnTo>
                    <a:pt x="571500" y="550926"/>
                  </a:lnTo>
                  <a:lnTo>
                    <a:pt x="538734" y="584454"/>
                  </a:lnTo>
                  <a:lnTo>
                    <a:pt x="542544" y="630936"/>
                  </a:lnTo>
                  <a:lnTo>
                    <a:pt x="499110" y="653034"/>
                  </a:lnTo>
                  <a:lnTo>
                    <a:pt x="485394" y="640842"/>
                  </a:lnTo>
                  <a:lnTo>
                    <a:pt x="418338" y="653796"/>
                  </a:lnTo>
                  <a:lnTo>
                    <a:pt x="400812" y="631698"/>
                  </a:lnTo>
                  <a:lnTo>
                    <a:pt x="368808" y="649224"/>
                  </a:lnTo>
                  <a:lnTo>
                    <a:pt x="334518" y="634746"/>
                  </a:lnTo>
                  <a:lnTo>
                    <a:pt x="352044" y="609600"/>
                  </a:lnTo>
                  <a:lnTo>
                    <a:pt x="339852" y="592074"/>
                  </a:lnTo>
                  <a:lnTo>
                    <a:pt x="294894" y="590550"/>
                  </a:lnTo>
                  <a:lnTo>
                    <a:pt x="279654" y="614934"/>
                  </a:lnTo>
                  <a:lnTo>
                    <a:pt x="214122" y="607314"/>
                  </a:lnTo>
                  <a:lnTo>
                    <a:pt x="209550" y="550164"/>
                  </a:lnTo>
                  <a:lnTo>
                    <a:pt x="227838" y="534924"/>
                  </a:lnTo>
                  <a:lnTo>
                    <a:pt x="201168" y="512826"/>
                  </a:lnTo>
                  <a:lnTo>
                    <a:pt x="152400" y="518922"/>
                  </a:lnTo>
                  <a:lnTo>
                    <a:pt x="134112" y="561594"/>
                  </a:lnTo>
                  <a:lnTo>
                    <a:pt x="64770" y="558546"/>
                  </a:lnTo>
                  <a:lnTo>
                    <a:pt x="47244" y="502920"/>
                  </a:lnTo>
                  <a:lnTo>
                    <a:pt x="29718" y="513588"/>
                  </a:lnTo>
                  <a:lnTo>
                    <a:pt x="32766" y="490728"/>
                  </a:lnTo>
                  <a:lnTo>
                    <a:pt x="0" y="496062"/>
                  </a:lnTo>
                  <a:lnTo>
                    <a:pt x="41910" y="429006"/>
                  </a:lnTo>
                  <a:lnTo>
                    <a:pt x="3810" y="361188"/>
                  </a:lnTo>
                  <a:lnTo>
                    <a:pt x="76962" y="242316"/>
                  </a:lnTo>
                  <a:lnTo>
                    <a:pt x="164592" y="175260"/>
                  </a:lnTo>
                  <a:lnTo>
                    <a:pt x="144018" y="107442"/>
                  </a:lnTo>
                  <a:lnTo>
                    <a:pt x="175260" y="79248"/>
                  </a:lnTo>
                  <a:lnTo>
                    <a:pt x="160020" y="39624"/>
                  </a:lnTo>
                  <a:lnTo>
                    <a:pt x="180594" y="11430"/>
                  </a:lnTo>
                  <a:lnTo>
                    <a:pt x="240792" y="0"/>
                  </a:lnTo>
                  <a:lnTo>
                    <a:pt x="268986" y="38100"/>
                  </a:lnTo>
                  <a:lnTo>
                    <a:pt x="355092" y="40386"/>
                  </a:lnTo>
                  <a:lnTo>
                    <a:pt x="459486" y="125730"/>
                  </a:lnTo>
                  <a:lnTo>
                    <a:pt x="499872" y="118110"/>
                  </a:lnTo>
                  <a:lnTo>
                    <a:pt x="528828" y="63246"/>
                  </a:lnTo>
                  <a:lnTo>
                    <a:pt x="720852" y="146304"/>
                  </a:lnTo>
                  <a:close/>
                </a:path>
              </a:pathLst>
            </a:custGeom>
            <a:solidFill>
              <a:srgbClr val="FFCA28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08AEA32-73A3-1A04-1D59-1A1FA67DDC75}"/>
                </a:ext>
              </a:extLst>
            </p:cNvPr>
            <p:cNvSpPr/>
            <p:nvPr/>
          </p:nvSpPr>
          <p:spPr>
            <a:xfrm>
              <a:off x="6013704" y="3256787"/>
              <a:ext cx="1225295" cy="1120140"/>
            </a:xfrm>
            <a:custGeom>
              <a:avLst/>
              <a:gdLst>
                <a:gd name="csX0" fmla="*/ 449580 w 1225295"/>
                <a:gd name="csY0" fmla="*/ 0 h 1120140"/>
                <a:gd name="csX1" fmla="*/ 514350 w 1225295"/>
                <a:gd name="csY1" fmla="*/ 83820 h 1120140"/>
                <a:gd name="csX2" fmla="*/ 521970 w 1225295"/>
                <a:gd name="csY2" fmla="*/ 195834 h 1120140"/>
                <a:gd name="csX3" fmla="*/ 558546 w 1225295"/>
                <a:gd name="csY3" fmla="*/ 257556 h 1120140"/>
                <a:gd name="csX4" fmla="*/ 573024 w 1225295"/>
                <a:gd name="csY4" fmla="*/ 444246 h 1120140"/>
                <a:gd name="csX5" fmla="*/ 603504 w 1225295"/>
                <a:gd name="csY5" fmla="*/ 456438 h 1120140"/>
                <a:gd name="csX6" fmla="*/ 607314 w 1225295"/>
                <a:gd name="csY6" fmla="*/ 435102 h 1120140"/>
                <a:gd name="csX7" fmla="*/ 690372 w 1225295"/>
                <a:gd name="csY7" fmla="*/ 438150 h 1120140"/>
                <a:gd name="csX8" fmla="*/ 681228 w 1225295"/>
                <a:gd name="csY8" fmla="*/ 478536 h 1120140"/>
                <a:gd name="csX9" fmla="*/ 706374 w 1225295"/>
                <a:gd name="csY9" fmla="*/ 463296 h 1120140"/>
                <a:gd name="csX10" fmla="*/ 737616 w 1225295"/>
                <a:gd name="csY10" fmla="*/ 523494 h 1120140"/>
                <a:gd name="csX11" fmla="*/ 697992 w 1225295"/>
                <a:gd name="csY11" fmla="*/ 558546 h 1120140"/>
                <a:gd name="csX12" fmla="*/ 710184 w 1225295"/>
                <a:gd name="csY12" fmla="*/ 590550 h 1120140"/>
                <a:gd name="csX13" fmla="*/ 854202 w 1225295"/>
                <a:gd name="csY13" fmla="*/ 643890 h 1120140"/>
                <a:gd name="csX14" fmla="*/ 850392 w 1225295"/>
                <a:gd name="csY14" fmla="*/ 606552 h 1120140"/>
                <a:gd name="csX15" fmla="*/ 886968 w 1225295"/>
                <a:gd name="csY15" fmla="*/ 637032 h 1120140"/>
                <a:gd name="csX16" fmla="*/ 902970 w 1225295"/>
                <a:gd name="csY16" fmla="*/ 621030 h 1120140"/>
                <a:gd name="csX17" fmla="*/ 957834 w 1225295"/>
                <a:gd name="csY17" fmla="*/ 701802 h 1120140"/>
                <a:gd name="csX18" fmla="*/ 1074420 w 1225295"/>
                <a:gd name="csY18" fmla="*/ 725424 h 1120140"/>
                <a:gd name="csX19" fmla="*/ 1140714 w 1225295"/>
                <a:gd name="csY19" fmla="*/ 704088 h 1120140"/>
                <a:gd name="csX20" fmla="*/ 1225296 w 1225295"/>
                <a:gd name="csY20" fmla="*/ 768096 h 1120140"/>
                <a:gd name="csX21" fmla="*/ 1194816 w 1225295"/>
                <a:gd name="csY21" fmla="*/ 848868 h 1120140"/>
                <a:gd name="csX22" fmla="*/ 1152144 w 1225295"/>
                <a:gd name="csY22" fmla="*/ 850392 h 1120140"/>
                <a:gd name="csX23" fmla="*/ 1194816 w 1225295"/>
                <a:gd name="csY23" fmla="*/ 909828 h 1120140"/>
                <a:gd name="csX24" fmla="*/ 1143762 w 1225295"/>
                <a:gd name="csY24" fmla="*/ 948690 h 1120140"/>
                <a:gd name="csX25" fmla="*/ 1138428 w 1225295"/>
                <a:gd name="csY25" fmla="*/ 973836 h 1120140"/>
                <a:gd name="csX26" fmla="*/ 1174242 w 1225295"/>
                <a:gd name="csY26" fmla="*/ 1001268 h 1120140"/>
                <a:gd name="csX27" fmla="*/ 1180338 w 1225295"/>
                <a:gd name="csY27" fmla="*/ 1043178 h 1120140"/>
                <a:gd name="csX28" fmla="*/ 1156716 w 1225295"/>
                <a:gd name="csY28" fmla="*/ 1053084 h 1120140"/>
                <a:gd name="csX29" fmla="*/ 1157478 w 1225295"/>
                <a:gd name="csY29" fmla="*/ 1105662 h 1120140"/>
                <a:gd name="csX30" fmla="*/ 1090422 w 1225295"/>
                <a:gd name="csY30" fmla="*/ 1120140 h 1120140"/>
                <a:gd name="csX31" fmla="*/ 1048512 w 1225295"/>
                <a:gd name="csY31" fmla="*/ 1082040 h 1120140"/>
                <a:gd name="csX32" fmla="*/ 1016508 w 1225295"/>
                <a:gd name="csY32" fmla="*/ 1090422 h 1120140"/>
                <a:gd name="csX33" fmla="*/ 994410 w 1225295"/>
                <a:gd name="csY33" fmla="*/ 1083564 h 1120140"/>
                <a:gd name="csX34" fmla="*/ 965454 w 1225295"/>
                <a:gd name="csY34" fmla="*/ 965454 h 1120140"/>
                <a:gd name="csX35" fmla="*/ 909828 w 1225295"/>
                <a:gd name="csY35" fmla="*/ 1037844 h 1120140"/>
                <a:gd name="csX36" fmla="*/ 847344 w 1225295"/>
                <a:gd name="csY36" fmla="*/ 1051560 h 1120140"/>
                <a:gd name="csX37" fmla="*/ 803148 w 1225295"/>
                <a:gd name="csY37" fmla="*/ 1011936 h 1120140"/>
                <a:gd name="csX38" fmla="*/ 781812 w 1225295"/>
                <a:gd name="csY38" fmla="*/ 1043940 h 1120140"/>
                <a:gd name="csX39" fmla="*/ 589788 w 1225295"/>
                <a:gd name="csY39" fmla="*/ 960882 h 1120140"/>
                <a:gd name="csX40" fmla="*/ 560832 w 1225295"/>
                <a:gd name="csY40" fmla="*/ 1015746 h 1120140"/>
                <a:gd name="csX41" fmla="*/ 520446 w 1225295"/>
                <a:gd name="csY41" fmla="*/ 1023366 h 1120140"/>
                <a:gd name="csX42" fmla="*/ 416052 w 1225295"/>
                <a:gd name="csY42" fmla="*/ 938022 h 1120140"/>
                <a:gd name="csX43" fmla="*/ 329946 w 1225295"/>
                <a:gd name="csY43" fmla="*/ 935736 h 1120140"/>
                <a:gd name="csX44" fmla="*/ 301752 w 1225295"/>
                <a:gd name="csY44" fmla="*/ 897636 h 1120140"/>
                <a:gd name="csX45" fmla="*/ 241554 w 1225295"/>
                <a:gd name="csY45" fmla="*/ 909066 h 1120140"/>
                <a:gd name="csX46" fmla="*/ 301752 w 1225295"/>
                <a:gd name="csY46" fmla="*/ 826008 h 1120140"/>
                <a:gd name="csX47" fmla="*/ 284988 w 1225295"/>
                <a:gd name="csY47" fmla="*/ 728472 h 1120140"/>
                <a:gd name="csX48" fmla="*/ 309372 w 1225295"/>
                <a:gd name="csY48" fmla="*/ 701802 h 1120140"/>
                <a:gd name="csX49" fmla="*/ 292608 w 1225295"/>
                <a:gd name="csY49" fmla="*/ 659130 h 1120140"/>
                <a:gd name="csX50" fmla="*/ 230124 w 1225295"/>
                <a:gd name="csY50" fmla="*/ 654558 h 1120140"/>
                <a:gd name="csX51" fmla="*/ 207264 w 1225295"/>
                <a:gd name="csY51" fmla="*/ 689610 h 1120140"/>
                <a:gd name="csX52" fmla="*/ 150114 w 1225295"/>
                <a:gd name="csY52" fmla="*/ 701040 h 1120140"/>
                <a:gd name="csX53" fmla="*/ 44958 w 1225295"/>
                <a:gd name="csY53" fmla="*/ 590550 h 1120140"/>
                <a:gd name="csX54" fmla="*/ 0 w 1225295"/>
                <a:gd name="csY54" fmla="*/ 439674 h 1120140"/>
                <a:gd name="csX55" fmla="*/ 21336 w 1225295"/>
                <a:gd name="csY55" fmla="*/ 430530 h 1120140"/>
                <a:gd name="csX56" fmla="*/ 33528 w 1225295"/>
                <a:gd name="csY56" fmla="*/ 387858 h 1120140"/>
                <a:gd name="csX57" fmla="*/ 57150 w 1225295"/>
                <a:gd name="csY57" fmla="*/ 407670 h 1120140"/>
                <a:gd name="csX58" fmla="*/ 81534 w 1225295"/>
                <a:gd name="csY58" fmla="*/ 397764 h 1120140"/>
                <a:gd name="csX59" fmla="*/ 329184 w 1225295"/>
                <a:gd name="csY59" fmla="*/ 188214 h 1120140"/>
                <a:gd name="csX60" fmla="*/ 449580 w 1225295"/>
                <a:gd name="csY60" fmla="*/ 0 h 11201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1225295" h="1120140">
                  <a:moveTo>
                    <a:pt x="449580" y="0"/>
                  </a:moveTo>
                  <a:lnTo>
                    <a:pt x="514350" y="83820"/>
                  </a:lnTo>
                  <a:lnTo>
                    <a:pt x="521970" y="195834"/>
                  </a:lnTo>
                  <a:lnTo>
                    <a:pt x="558546" y="257556"/>
                  </a:lnTo>
                  <a:lnTo>
                    <a:pt x="573024" y="444246"/>
                  </a:lnTo>
                  <a:lnTo>
                    <a:pt x="603504" y="456438"/>
                  </a:lnTo>
                  <a:lnTo>
                    <a:pt x="607314" y="435102"/>
                  </a:lnTo>
                  <a:lnTo>
                    <a:pt x="690372" y="438150"/>
                  </a:lnTo>
                  <a:lnTo>
                    <a:pt x="681228" y="478536"/>
                  </a:lnTo>
                  <a:lnTo>
                    <a:pt x="706374" y="463296"/>
                  </a:lnTo>
                  <a:lnTo>
                    <a:pt x="737616" y="523494"/>
                  </a:lnTo>
                  <a:lnTo>
                    <a:pt x="697992" y="558546"/>
                  </a:lnTo>
                  <a:lnTo>
                    <a:pt x="710184" y="590550"/>
                  </a:lnTo>
                  <a:lnTo>
                    <a:pt x="854202" y="643890"/>
                  </a:lnTo>
                  <a:lnTo>
                    <a:pt x="850392" y="606552"/>
                  </a:lnTo>
                  <a:lnTo>
                    <a:pt x="886968" y="637032"/>
                  </a:lnTo>
                  <a:lnTo>
                    <a:pt x="902970" y="621030"/>
                  </a:lnTo>
                  <a:lnTo>
                    <a:pt x="957834" y="701802"/>
                  </a:lnTo>
                  <a:lnTo>
                    <a:pt x="1074420" y="725424"/>
                  </a:lnTo>
                  <a:lnTo>
                    <a:pt x="1140714" y="704088"/>
                  </a:lnTo>
                  <a:lnTo>
                    <a:pt x="1225296" y="768096"/>
                  </a:lnTo>
                  <a:lnTo>
                    <a:pt x="1194816" y="848868"/>
                  </a:lnTo>
                  <a:lnTo>
                    <a:pt x="1152144" y="850392"/>
                  </a:lnTo>
                  <a:lnTo>
                    <a:pt x="1194816" y="909828"/>
                  </a:lnTo>
                  <a:lnTo>
                    <a:pt x="1143762" y="948690"/>
                  </a:lnTo>
                  <a:lnTo>
                    <a:pt x="1138428" y="973836"/>
                  </a:lnTo>
                  <a:lnTo>
                    <a:pt x="1174242" y="1001268"/>
                  </a:lnTo>
                  <a:lnTo>
                    <a:pt x="1180338" y="1043178"/>
                  </a:lnTo>
                  <a:lnTo>
                    <a:pt x="1156716" y="1053084"/>
                  </a:lnTo>
                  <a:lnTo>
                    <a:pt x="1157478" y="1105662"/>
                  </a:lnTo>
                  <a:lnTo>
                    <a:pt x="1090422" y="1120140"/>
                  </a:lnTo>
                  <a:lnTo>
                    <a:pt x="1048512" y="1082040"/>
                  </a:lnTo>
                  <a:lnTo>
                    <a:pt x="1016508" y="1090422"/>
                  </a:lnTo>
                  <a:lnTo>
                    <a:pt x="994410" y="1083564"/>
                  </a:lnTo>
                  <a:lnTo>
                    <a:pt x="965454" y="965454"/>
                  </a:lnTo>
                  <a:lnTo>
                    <a:pt x="909828" y="1037844"/>
                  </a:lnTo>
                  <a:lnTo>
                    <a:pt x="847344" y="1051560"/>
                  </a:lnTo>
                  <a:lnTo>
                    <a:pt x="803148" y="1011936"/>
                  </a:lnTo>
                  <a:lnTo>
                    <a:pt x="781812" y="1043940"/>
                  </a:lnTo>
                  <a:lnTo>
                    <a:pt x="589788" y="960882"/>
                  </a:lnTo>
                  <a:lnTo>
                    <a:pt x="560832" y="1015746"/>
                  </a:lnTo>
                  <a:lnTo>
                    <a:pt x="520446" y="1023366"/>
                  </a:lnTo>
                  <a:lnTo>
                    <a:pt x="416052" y="938022"/>
                  </a:lnTo>
                  <a:lnTo>
                    <a:pt x="329946" y="935736"/>
                  </a:lnTo>
                  <a:lnTo>
                    <a:pt x="301752" y="897636"/>
                  </a:lnTo>
                  <a:lnTo>
                    <a:pt x="241554" y="909066"/>
                  </a:lnTo>
                  <a:lnTo>
                    <a:pt x="301752" y="826008"/>
                  </a:lnTo>
                  <a:lnTo>
                    <a:pt x="284988" y="728472"/>
                  </a:lnTo>
                  <a:lnTo>
                    <a:pt x="309372" y="701802"/>
                  </a:lnTo>
                  <a:lnTo>
                    <a:pt x="292608" y="659130"/>
                  </a:lnTo>
                  <a:lnTo>
                    <a:pt x="230124" y="654558"/>
                  </a:lnTo>
                  <a:lnTo>
                    <a:pt x="207264" y="689610"/>
                  </a:lnTo>
                  <a:lnTo>
                    <a:pt x="150114" y="701040"/>
                  </a:lnTo>
                  <a:lnTo>
                    <a:pt x="44958" y="590550"/>
                  </a:lnTo>
                  <a:lnTo>
                    <a:pt x="0" y="439674"/>
                  </a:lnTo>
                  <a:lnTo>
                    <a:pt x="21336" y="430530"/>
                  </a:lnTo>
                  <a:lnTo>
                    <a:pt x="33528" y="387858"/>
                  </a:lnTo>
                  <a:lnTo>
                    <a:pt x="57150" y="407670"/>
                  </a:lnTo>
                  <a:lnTo>
                    <a:pt x="81534" y="397764"/>
                  </a:lnTo>
                  <a:lnTo>
                    <a:pt x="329184" y="188214"/>
                  </a:lnTo>
                  <a:lnTo>
                    <a:pt x="449580" y="0"/>
                  </a:lnTo>
                  <a:close/>
                </a:path>
              </a:pathLst>
            </a:custGeom>
            <a:solidFill>
              <a:srgbClr val="D4AC0D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3DF9E57-49A6-8E27-CA8A-3DDF91A081F1}"/>
                </a:ext>
              </a:extLst>
            </p:cNvPr>
            <p:cNvSpPr/>
            <p:nvPr/>
          </p:nvSpPr>
          <p:spPr>
            <a:xfrm>
              <a:off x="5383530" y="3058667"/>
              <a:ext cx="1079754" cy="1371600"/>
            </a:xfrm>
            <a:custGeom>
              <a:avLst/>
              <a:gdLst>
                <a:gd name="csX0" fmla="*/ 1079754 w 1079754"/>
                <a:gd name="csY0" fmla="*/ 198120 h 1371600"/>
                <a:gd name="csX1" fmla="*/ 959358 w 1079754"/>
                <a:gd name="csY1" fmla="*/ 386334 h 1371600"/>
                <a:gd name="csX2" fmla="*/ 711708 w 1079754"/>
                <a:gd name="csY2" fmla="*/ 595884 h 1371600"/>
                <a:gd name="csX3" fmla="*/ 687324 w 1079754"/>
                <a:gd name="csY3" fmla="*/ 605790 h 1371600"/>
                <a:gd name="csX4" fmla="*/ 663702 w 1079754"/>
                <a:gd name="csY4" fmla="*/ 585978 h 1371600"/>
                <a:gd name="csX5" fmla="*/ 651510 w 1079754"/>
                <a:gd name="csY5" fmla="*/ 628650 h 1371600"/>
                <a:gd name="csX6" fmla="*/ 630174 w 1079754"/>
                <a:gd name="csY6" fmla="*/ 637794 h 1371600"/>
                <a:gd name="csX7" fmla="*/ 675132 w 1079754"/>
                <a:gd name="csY7" fmla="*/ 788670 h 1371600"/>
                <a:gd name="csX8" fmla="*/ 780288 w 1079754"/>
                <a:gd name="csY8" fmla="*/ 899160 h 1371600"/>
                <a:gd name="csX9" fmla="*/ 837438 w 1079754"/>
                <a:gd name="csY9" fmla="*/ 887730 h 1371600"/>
                <a:gd name="csX10" fmla="*/ 860298 w 1079754"/>
                <a:gd name="csY10" fmla="*/ 852678 h 1371600"/>
                <a:gd name="csX11" fmla="*/ 922782 w 1079754"/>
                <a:gd name="csY11" fmla="*/ 857250 h 1371600"/>
                <a:gd name="csX12" fmla="*/ 939546 w 1079754"/>
                <a:gd name="csY12" fmla="*/ 899922 h 1371600"/>
                <a:gd name="csX13" fmla="*/ 915162 w 1079754"/>
                <a:gd name="csY13" fmla="*/ 926592 h 1371600"/>
                <a:gd name="csX14" fmla="*/ 931926 w 1079754"/>
                <a:gd name="csY14" fmla="*/ 1024128 h 1371600"/>
                <a:gd name="csX15" fmla="*/ 871728 w 1079754"/>
                <a:gd name="csY15" fmla="*/ 1107186 h 1371600"/>
                <a:gd name="csX16" fmla="*/ 770382 w 1079754"/>
                <a:gd name="csY16" fmla="*/ 1048512 h 1371600"/>
                <a:gd name="csX17" fmla="*/ 729234 w 1079754"/>
                <a:gd name="csY17" fmla="*/ 1013460 h 1371600"/>
                <a:gd name="csX18" fmla="*/ 723138 w 1079754"/>
                <a:gd name="csY18" fmla="*/ 962406 h 1371600"/>
                <a:gd name="csX19" fmla="*/ 656844 w 1079754"/>
                <a:gd name="csY19" fmla="*/ 935736 h 1371600"/>
                <a:gd name="csX20" fmla="*/ 632460 w 1079754"/>
                <a:gd name="csY20" fmla="*/ 899160 h 1371600"/>
                <a:gd name="csX21" fmla="*/ 574548 w 1079754"/>
                <a:gd name="csY21" fmla="*/ 948690 h 1371600"/>
                <a:gd name="csX22" fmla="*/ 512826 w 1079754"/>
                <a:gd name="csY22" fmla="*/ 966978 h 1371600"/>
                <a:gd name="csX23" fmla="*/ 520446 w 1079754"/>
                <a:gd name="csY23" fmla="*/ 991362 h 1371600"/>
                <a:gd name="csX24" fmla="*/ 457200 w 1079754"/>
                <a:gd name="csY24" fmla="*/ 1088898 h 1371600"/>
                <a:gd name="csX25" fmla="*/ 486156 w 1079754"/>
                <a:gd name="csY25" fmla="*/ 1136904 h 1371600"/>
                <a:gd name="csX26" fmla="*/ 480822 w 1079754"/>
                <a:gd name="csY26" fmla="*/ 1184148 h 1371600"/>
                <a:gd name="csX27" fmla="*/ 522732 w 1079754"/>
                <a:gd name="csY27" fmla="*/ 1197864 h 1371600"/>
                <a:gd name="csX28" fmla="*/ 520446 w 1079754"/>
                <a:gd name="csY28" fmla="*/ 1224534 h 1371600"/>
                <a:gd name="csX29" fmla="*/ 477012 w 1079754"/>
                <a:gd name="csY29" fmla="*/ 1288542 h 1371600"/>
                <a:gd name="csX30" fmla="*/ 467868 w 1079754"/>
                <a:gd name="csY30" fmla="*/ 1272540 h 1371600"/>
                <a:gd name="csX31" fmla="*/ 396240 w 1079754"/>
                <a:gd name="csY31" fmla="*/ 1290066 h 1371600"/>
                <a:gd name="csX32" fmla="*/ 390906 w 1079754"/>
                <a:gd name="csY32" fmla="*/ 1371600 h 1371600"/>
                <a:gd name="csX33" fmla="*/ 218694 w 1079754"/>
                <a:gd name="csY33" fmla="*/ 1319022 h 1371600"/>
                <a:gd name="csX34" fmla="*/ 205740 w 1079754"/>
                <a:gd name="csY34" fmla="*/ 1296162 h 1371600"/>
                <a:gd name="csX35" fmla="*/ 176784 w 1079754"/>
                <a:gd name="csY35" fmla="*/ 1308354 h 1371600"/>
                <a:gd name="csX36" fmla="*/ 182118 w 1079754"/>
                <a:gd name="csY36" fmla="*/ 1209294 h 1371600"/>
                <a:gd name="csX37" fmla="*/ 209550 w 1079754"/>
                <a:gd name="csY37" fmla="*/ 1222248 h 1371600"/>
                <a:gd name="csX38" fmla="*/ 249174 w 1079754"/>
                <a:gd name="csY38" fmla="*/ 1184910 h 1371600"/>
                <a:gd name="csX39" fmla="*/ 242316 w 1079754"/>
                <a:gd name="csY39" fmla="*/ 1121664 h 1371600"/>
                <a:gd name="csX40" fmla="*/ 287274 w 1079754"/>
                <a:gd name="csY40" fmla="*/ 1075944 h 1371600"/>
                <a:gd name="csX41" fmla="*/ 363474 w 1079754"/>
                <a:gd name="csY41" fmla="*/ 1053084 h 1371600"/>
                <a:gd name="csX42" fmla="*/ 398526 w 1079754"/>
                <a:gd name="csY42" fmla="*/ 952500 h 1371600"/>
                <a:gd name="csX43" fmla="*/ 354330 w 1079754"/>
                <a:gd name="csY43" fmla="*/ 944880 h 1371600"/>
                <a:gd name="csX44" fmla="*/ 355092 w 1079754"/>
                <a:gd name="csY44" fmla="*/ 925830 h 1371600"/>
                <a:gd name="csX45" fmla="*/ 297942 w 1079754"/>
                <a:gd name="csY45" fmla="*/ 880110 h 1371600"/>
                <a:gd name="csX46" fmla="*/ 280416 w 1079754"/>
                <a:gd name="csY46" fmla="*/ 915162 h 1371600"/>
                <a:gd name="csX47" fmla="*/ 301752 w 1079754"/>
                <a:gd name="csY47" fmla="*/ 935736 h 1371600"/>
                <a:gd name="csX48" fmla="*/ 260604 w 1079754"/>
                <a:gd name="csY48" fmla="*/ 1006602 h 1371600"/>
                <a:gd name="csX49" fmla="*/ 208026 w 1079754"/>
                <a:gd name="csY49" fmla="*/ 1011936 h 1371600"/>
                <a:gd name="csX50" fmla="*/ 201168 w 1079754"/>
                <a:gd name="csY50" fmla="*/ 944118 h 1371600"/>
                <a:gd name="csX51" fmla="*/ 224790 w 1079754"/>
                <a:gd name="csY51" fmla="*/ 876300 h 1371600"/>
                <a:gd name="csX52" fmla="*/ 188214 w 1079754"/>
                <a:gd name="csY52" fmla="*/ 848868 h 1371600"/>
                <a:gd name="csX53" fmla="*/ 147828 w 1079754"/>
                <a:gd name="csY53" fmla="*/ 990600 h 1371600"/>
                <a:gd name="csX54" fmla="*/ 137922 w 1079754"/>
                <a:gd name="csY54" fmla="*/ 894588 h 1371600"/>
                <a:gd name="csX55" fmla="*/ 172974 w 1079754"/>
                <a:gd name="csY55" fmla="*/ 806196 h 1371600"/>
                <a:gd name="csX56" fmla="*/ 109728 w 1079754"/>
                <a:gd name="csY56" fmla="*/ 792480 h 1371600"/>
                <a:gd name="csX57" fmla="*/ 117348 w 1079754"/>
                <a:gd name="csY57" fmla="*/ 926592 h 1371600"/>
                <a:gd name="csX58" fmla="*/ 0 w 1079754"/>
                <a:gd name="csY58" fmla="*/ 960120 h 1371600"/>
                <a:gd name="csX59" fmla="*/ 6096 w 1079754"/>
                <a:gd name="csY59" fmla="*/ 941832 h 1371600"/>
                <a:gd name="csX60" fmla="*/ 39624 w 1079754"/>
                <a:gd name="csY60" fmla="*/ 834390 h 1371600"/>
                <a:gd name="csX61" fmla="*/ 48006 w 1079754"/>
                <a:gd name="csY61" fmla="*/ 676656 h 1371600"/>
                <a:gd name="csX62" fmla="*/ 76200 w 1079754"/>
                <a:gd name="csY62" fmla="*/ 566166 h 1371600"/>
                <a:gd name="csX63" fmla="*/ 122682 w 1079754"/>
                <a:gd name="csY63" fmla="*/ 533400 h 1371600"/>
                <a:gd name="csX64" fmla="*/ 134112 w 1079754"/>
                <a:gd name="csY64" fmla="*/ 499110 h 1371600"/>
                <a:gd name="csX65" fmla="*/ 160020 w 1079754"/>
                <a:gd name="csY65" fmla="*/ 507492 h 1371600"/>
                <a:gd name="csX66" fmla="*/ 166878 w 1079754"/>
                <a:gd name="csY66" fmla="*/ 493776 h 1371600"/>
                <a:gd name="csX67" fmla="*/ 139446 w 1079754"/>
                <a:gd name="csY67" fmla="*/ 409194 h 1371600"/>
                <a:gd name="csX68" fmla="*/ 159258 w 1079754"/>
                <a:gd name="csY68" fmla="*/ 402336 h 1371600"/>
                <a:gd name="csX69" fmla="*/ 157734 w 1079754"/>
                <a:gd name="csY69" fmla="*/ 360426 h 1371600"/>
                <a:gd name="csX70" fmla="*/ 331470 w 1079754"/>
                <a:gd name="csY70" fmla="*/ 224790 h 1371600"/>
                <a:gd name="csX71" fmla="*/ 478536 w 1079754"/>
                <a:gd name="csY71" fmla="*/ 250698 h 1371600"/>
                <a:gd name="csX72" fmla="*/ 572262 w 1079754"/>
                <a:gd name="csY72" fmla="*/ 233934 h 1371600"/>
                <a:gd name="csX73" fmla="*/ 573024 w 1079754"/>
                <a:gd name="csY73" fmla="*/ 112776 h 1371600"/>
                <a:gd name="csX74" fmla="*/ 519684 w 1079754"/>
                <a:gd name="csY74" fmla="*/ 27432 h 1371600"/>
                <a:gd name="csX75" fmla="*/ 669798 w 1079754"/>
                <a:gd name="csY75" fmla="*/ 0 h 1371600"/>
                <a:gd name="csX76" fmla="*/ 765048 w 1079754"/>
                <a:gd name="csY76" fmla="*/ 28956 h 1371600"/>
                <a:gd name="csX77" fmla="*/ 793242 w 1079754"/>
                <a:gd name="csY77" fmla="*/ 75438 h 1371600"/>
                <a:gd name="csX78" fmla="*/ 842772 w 1079754"/>
                <a:gd name="csY78" fmla="*/ 90678 h 1371600"/>
                <a:gd name="csX79" fmla="*/ 851916 w 1079754"/>
                <a:gd name="csY79" fmla="*/ 118872 h 1371600"/>
                <a:gd name="csX80" fmla="*/ 827532 w 1079754"/>
                <a:gd name="csY80" fmla="*/ 112776 h 1371600"/>
                <a:gd name="csX81" fmla="*/ 838962 w 1079754"/>
                <a:gd name="csY81" fmla="*/ 135636 h 1371600"/>
                <a:gd name="csX82" fmla="*/ 892302 w 1079754"/>
                <a:gd name="csY82" fmla="*/ 137160 h 1371600"/>
                <a:gd name="csX83" fmla="*/ 922020 w 1079754"/>
                <a:gd name="csY83" fmla="*/ 108204 h 1371600"/>
                <a:gd name="csX84" fmla="*/ 956310 w 1079754"/>
                <a:gd name="csY84" fmla="*/ 115062 h 1371600"/>
                <a:gd name="csX85" fmla="*/ 997458 w 1079754"/>
                <a:gd name="csY85" fmla="*/ 172974 h 1371600"/>
                <a:gd name="csX86" fmla="*/ 1079754 w 1079754"/>
                <a:gd name="csY86" fmla="*/ 198120 h 1371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1079754" h="1371600">
                  <a:moveTo>
                    <a:pt x="1079754" y="198120"/>
                  </a:moveTo>
                  <a:lnTo>
                    <a:pt x="959358" y="386334"/>
                  </a:lnTo>
                  <a:lnTo>
                    <a:pt x="711708" y="595884"/>
                  </a:lnTo>
                  <a:lnTo>
                    <a:pt x="687324" y="605790"/>
                  </a:lnTo>
                  <a:lnTo>
                    <a:pt x="663702" y="585978"/>
                  </a:lnTo>
                  <a:lnTo>
                    <a:pt x="651510" y="628650"/>
                  </a:lnTo>
                  <a:lnTo>
                    <a:pt x="630174" y="637794"/>
                  </a:lnTo>
                  <a:lnTo>
                    <a:pt x="675132" y="788670"/>
                  </a:lnTo>
                  <a:lnTo>
                    <a:pt x="780288" y="899160"/>
                  </a:lnTo>
                  <a:lnTo>
                    <a:pt x="837438" y="887730"/>
                  </a:lnTo>
                  <a:lnTo>
                    <a:pt x="860298" y="852678"/>
                  </a:lnTo>
                  <a:lnTo>
                    <a:pt x="922782" y="857250"/>
                  </a:lnTo>
                  <a:lnTo>
                    <a:pt x="939546" y="899922"/>
                  </a:lnTo>
                  <a:lnTo>
                    <a:pt x="915162" y="926592"/>
                  </a:lnTo>
                  <a:lnTo>
                    <a:pt x="931926" y="1024128"/>
                  </a:lnTo>
                  <a:lnTo>
                    <a:pt x="871728" y="1107186"/>
                  </a:lnTo>
                  <a:lnTo>
                    <a:pt x="770382" y="1048512"/>
                  </a:lnTo>
                  <a:lnTo>
                    <a:pt x="729234" y="1013460"/>
                  </a:lnTo>
                  <a:lnTo>
                    <a:pt x="723138" y="962406"/>
                  </a:lnTo>
                  <a:lnTo>
                    <a:pt x="656844" y="935736"/>
                  </a:lnTo>
                  <a:lnTo>
                    <a:pt x="632460" y="899160"/>
                  </a:lnTo>
                  <a:lnTo>
                    <a:pt x="574548" y="948690"/>
                  </a:lnTo>
                  <a:lnTo>
                    <a:pt x="512826" y="966978"/>
                  </a:lnTo>
                  <a:lnTo>
                    <a:pt x="520446" y="991362"/>
                  </a:lnTo>
                  <a:lnTo>
                    <a:pt x="457200" y="1088898"/>
                  </a:lnTo>
                  <a:lnTo>
                    <a:pt x="486156" y="1136904"/>
                  </a:lnTo>
                  <a:lnTo>
                    <a:pt x="480822" y="1184148"/>
                  </a:lnTo>
                  <a:lnTo>
                    <a:pt x="522732" y="1197864"/>
                  </a:lnTo>
                  <a:lnTo>
                    <a:pt x="520446" y="1224534"/>
                  </a:lnTo>
                  <a:lnTo>
                    <a:pt x="477012" y="1288542"/>
                  </a:lnTo>
                  <a:lnTo>
                    <a:pt x="467868" y="1272540"/>
                  </a:lnTo>
                  <a:lnTo>
                    <a:pt x="396240" y="1290066"/>
                  </a:lnTo>
                  <a:lnTo>
                    <a:pt x="390906" y="1371600"/>
                  </a:lnTo>
                  <a:lnTo>
                    <a:pt x="218694" y="1319022"/>
                  </a:lnTo>
                  <a:lnTo>
                    <a:pt x="205740" y="1296162"/>
                  </a:lnTo>
                  <a:lnTo>
                    <a:pt x="176784" y="1308354"/>
                  </a:lnTo>
                  <a:lnTo>
                    <a:pt x="182118" y="1209294"/>
                  </a:lnTo>
                  <a:lnTo>
                    <a:pt x="209550" y="1222248"/>
                  </a:lnTo>
                  <a:lnTo>
                    <a:pt x="249174" y="1184910"/>
                  </a:lnTo>
                  <a:lnTo>
                    <a:pt x="242316" y="1121664"/>
                  </a:lnTo>
                  <a:lnTo>
                    <a:pt x="287274" y="1075944"/>
                  </a:lnTo>
                  <a:lnTo>
                    <a:pt x="363474" y="1053084"/>
                  </a:lnTo>
                  <a:lnTo>
                    <a:pt x="398526" y="952500"/>
                  </a:lnTo>
                  <a:lnTo>
                    <a:pt x="354330" y="944880"/>
                  </a:lnTo>
                  <a:lnTo>
                    <a:pt x="355092" y="925830"/>
                  </a:lnTo>
                  <a:lnTo>
                    <a:pt x="297942" y="880110"/>
                  </a:lnTo>
                  <a:lnTo>
                    <a:pt x="280416" y="915162"/>
                  </a:lnTo>
                  <a:lnTo>
                    <a:pt x="301752" y="935736"/>
                  </a:lnTo>
                  <a:lnTo>
                    <a:pt x="260604" y="1006602"/>
                  </a:lnTo>
                  <a:lnTo>
                    <a:pt x="208026" y="1011936"/>
                  </a:lnTo>
                  <a:lnTo>
                    <a:pt x="201168" y="944118"/>
                  </a:lnTo>
                  <a:lnTo>
                    <a:pt x="224790" y="876300"/>
                  </a:lnTo>
                  <a:lnTo>
                    <a:pt x="188214" y="848868"/>
                  </a:lnTo>
                  <a:lnTo>
                    <a:pt x="147828" y="990600"/>
                  </a:lnTo>
                  <a:lnTo>
                    <a:pt x="137922" y="894588"/>
                  </a:lnTo>
                  <a:lnTo>
                    <a:pt x="172974" y="806196"/>
                  </a:lnTo>
                  <a:lnTo>
                    <a:pt x="109728" y="792480"/>
                  </a:lnTo>
                  <a:lnTo>
                    <a:pt x="117348" y="926592"/>
                  </a:lnTo>
                  <a:lnTo>
                    <a:pt x="0" y="960120"/>
                  </a:lnTo>
                  <a:lnTo>
                    <a:pt x="6096" y="941832"/>
                  </a:lnTo>
                  <a:lnTo>
                    <a:pt x="39624" y="834390"/>
                  </a:lnTo>
                  <a:lnTo>
                    <a:pt x="48006" y="676656"/>
                  </a:lnTo>
                  <a:lnTo>
                    <a:pt x="76200" y="566166"/>
                  </a:lnTo>
                  <a:lnTo>
                    <a:pt x="122682" y="533400"/>
                  </a:lnTo>
                  <a:lnTo>
                    <a:pt x="134112" y="499110"/>
                  </a:lnTo>
                  <a:lnTo>
                    <a:pt x="160020" y="507492"/>
                  </a:lnTo>
                  <a:lnTo>
                    <a:pt x="166878" y="493776"/>
                  </a:lnTo>
                  <a:lnTo>
                    <a:pt x="139446" y="409194"/>
                  </a:lnTo>
                  <a:lnTo>
                    <a:pt x="159258" y="402336"/>
                  </a:lnTo>
                  <a:lnTo>
                    <a:pt x="157734" y="360426"/>
                  </a:lnTo>
                  <a:lnTo>
                    <a:pt x="331470" y="224790"/>
                  </a:lnTo>
                  <a:lnTo>
                    <a:pt x="478536" y="250698"/>
                  </a:lnTo>
                  <a:lnTo>
                    <a:pt x="572262" y="233934"/>
                  </a:lnTo>
                  <a:lnTo>
                    <a:pt x="573024" y="112776"/>
                  </a:lnTo>
                  <a:lnTo>
                    <a:pt x="519684" y="27432"/>
                  </a:lnTo>
                  <a:lnTo>
                    <a:pt x="669798" y="0"/>
                  </a:lnTo>
                  <a:lnTo>
                    <a:pt x="765048" y="28956"/>
                  </a:lnTo>
                  <a:lnTo>
                    <a:pt x="793242" y="75438"/>
                  </a:lnTo>
                  <a:lnTo>
                    <a:pt x="842772" y="90678"/>
                  </a:lnTo>
                  <a:lnTo>
                    <a:pt x="851916" y="118872"/>
                  </a:lnTo>
                  <a:lnTo>
                    <a:pt x="827532" y="112776"/>
                  </a:lnTo>
                  <a:lnTo>
                    <a:pt x="838962" y="135636"/>
                  </a:lnTo>
                  <a:lnTo>
                    <a:pt x="892302" y="137160"/>
                  </a:lnTo>
                  <a:lnTo>
                    <a:pt x="922020" y="108204"/>
                  </a:lnTo>
                  <a:lnTo>
                    <a:pt x="956310" y="115062"/>
                  </a:lnTo>
                  <a:lnTo>
                    <a:pt x="997458" y="172974"/>
                  </a:lnTo>
                  <a:lnTo>
                    <a:pt x="1079754" y="198120"/>
                  </a:lnTo>
                  <a:close/>
                </a:path>
              </a:pathLst>
            </a:custGeom>
            <a:solidFill>
              <a:srgbClr val="FF8A65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48292D-4F83-54B5-54C7-1ECF3E8A420E}"/>
                </a:ext>
              </a:extLst>
            </p:cNvPr>
            <p:cNvSpPr/>
            <p:nvPr/>
          </p:nvSpPr>
          <p:spPr>
            <a:xfrm>
              <a:off x="5840730" y="3957828"/>
              <a:ext cx="313181" cy="262127"/>
            </a:xfrm>
            <a:custGeom>
              <a:avLst/>
              <a:gdLst>
                <a:gd name="csX0" fmla="*/ 313182 w 313181"/>
                <a:gd name="csY0" fmla="*/ 149352 h 262127"/>
                <a:gd name="csX1" fmla="*/ 193548 w 313181"/>
                <a:gd name="csY1" fmla="*/ 262128 h 262127"/>
                <a:gd name="csX2" fmla="*/ 119634 w 313181"/>
                <a:gd name="csY2" fmla="*/ 256794 h 262127"/>
                <a:gd name="csX3" fmla="*/ 59436 w 313181"/>
                <a:gd name="csY3" fmla="*/ 228600 h 262127"/>
                <a:gd name="csX4" fmla="*/ 28956 w 313181"/>
                <a:gd name="csY4" fmla="*/ 237744 h 262127"/>
                <a:gd name="csX5" fmla="*/ 0 w 313181"/>
                <a:gd name="csY5" fmla="*/ 189738 h 262127"/>
                <a:gd name="csX6" fmla="*/ 63246 w 313181"/>
                <a:gd name="csY6" fmla="*/ 92202 h 262127"/>
                <a:gd name="csX7" fmla="*/ 55626 w 313181"/>
                <a:gd name="csY7" fmla="*/ 67818 h 262127"/>
                <a:gd name="csX8" fmla="*/ 117348 w 313181"/>
                <a:gd name="csY8" fmla="*/ 49530 h 262127"/>
                <a:gd name="csX9" fmla="*/ 175260 w 313181"/>
                <a:gd name="csY9" fmla="*/ 0 h 262127"/>
                <a:gd name="csX10" fmla="*/ 199644 w 313181"/>
                <a:gd name="csY10" fmla="*/ 36576 h 262127"/>
                <a:gd name="csX11" fmla="*/ 265938 w 313181"/>
                <a:gd name="csY11" fmla="*/ 63246 h 262127"/>
                <a:gd name="csX12" fmla="*/ 272034 w 313181"/>
                <a:gd name="csY12" fmla="*/ 114300 h 262127"/>
                <a:gd name="csX13" fmla="*/ 313182 w 313181"/>
                <a:gd name="csY13" fmla="*/ 149352 h 2621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13181" h="262127">
                  <a:moveTo>
                    <a:pt x="313182" y="149352"/>
                  </a:moveTo>
                  <a:lnTo>
                    <a:pt x="193548" y="262128"/>
                  </a:lnTo>
                  <a:lnTo>
                    <a:pt x="119634" y="256794"/>
                  </a:lnTo>
                  <a:lnTo>
                    <a:pt x="59436" y="228600"/>
                  </a:lnTo>
                  <a:lnTo>
                    <a:pt x="28956" y="237744"/>
                  </a:lnTo>
                  <a:lnTo>
                    <a:pt x="0" y="189738"/>
                  </a:lnTo>
                  <a:lnTo>
                    <a:pt x="63246" y="92202"/>
                  </a:lnTo>
                  <a:lnTo>
                    <a:pt x="55626" y="67818"/>
                  </a:lnTo>
                  <a:lnTo>
                    <a:pt x="117348" y="49530"/>
                  </a:lnTo>
                  <a:lnTo>
                    <a:pt x="175260" y="0"/>
                  </a:lnTo>
                  <a:lnTo>
                    <a:pt x="199644" y="36576"/>
                  </a:lnTo>
                  <a:lnTo>
                    <a:pt x="265938" y="63246"/>
                  </a:lnTo>
                  <a:lnTo>
                    <a:pt x="272034" y="114300"/>
                  </a:lnTo>
                  <a:lnTo>
                    <a:pt x="313182" y="149352"/>
                  </a:lnTo>
                  <a:close/>
                </a:path>
              </a:pathLst>
            </a:custGeom>
            <a:solidFill>
              <a:srgbClr val="E74C3C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B81C56E-8121-E0CA-FE5E-7E593FA214D1}"/>
                </a:ext>
              </a:extLst>
            </p:cNvPr>
            <p:cNvSpPr/>
            <p:nvPr/>
          </p:nvSpPr>
          <p:spPr>
            <a:xfrm>
              <a:off x="4552187" y="2482595"/>
              <a:ext cx="1404366" cy="1517904"/>
            </a:xfrm>
            <a:custGeom>
              <a:avLst/>
              <a:gdLst>
                <a:gd name="csX0" fmla="*/ 61722 w 1404366"/>
                <a:gd name="csY0" fmla="*/ 390906 h 1517904"/>
                <a:gd name="csX1" fmla="*/ 121158 w 1404366"/>
                <a:gd name="csY1" fmla="*/ 399288 h 1517904"/>
                <a:gd name="csX2" fmla="*/ 182118 w 1404366"/>
                <a:gd name="csY2" fmla="*/ 348996 h 1517904"/>
                <a:gd name="csX3" fmla="*/ 194310 w 1404366"/>
                <a:gd name="csY3" fmla="*/ 268224 h 1517904"/>
                <a:gd name="csX4" fmla="*/ 224790 w 1404366"/>
                <a:gd name="csY4" fmla="*/ 259842 h 1517904"/>
                <a:gd name="csX5" fmla="*/ 235458 w 1404366"/>
                <a:gd name="csY5" fmla="*/ 233172 h 1517904"/>
                <a:gd name="csX6" fmla="*/ 221742 w 1404366"/>
                <a:gd name="csY6" fmla="*/ 156210 h 1517904"/>
                <a:gd name="csX7" fmla="*/ 293370 w 1404366"/>
                <a:gd name="csY7" fmla="*/ 130302 h 1517904"/>
                <a:gd name="csX8" fmla="*/ 285750 w 1404366"/>
                <a:gd name="csY8" fmla="*/ 91440 h 1517904"/>
                <a:gd name="csX9" fmla="*/ 307848 w 1404366"/>
                <a:gd name="csY9" fmla="*/ 31242 h 1517904"/>
                <a:gd name="csX10" fmla="*/ 327660 w 1404366"/>
                <a:gd name="csY10" fmla="*/ 34290 h 1517904"/>
                <a:gd name="csX11" fmla="*/ 347472 w 1404366"/>
                <a:gd name="csY11" fmla="*/ 0 h 1517904"/>
                <a:gd name="csX12" fmla="*/ 412242 w 1404366"/>
                <a:gd name="csY12" fmla="*/ 50292 h 1517904"/>
                <a:gd name="csX13" fmla="*/ 450342 w 1404366"/>
                <a:gd name="csY13" fmla="*/ 49530 h 1517904"/>
                <a:gd name="csX14" fmla="*/ 554736 w 1404366"/>
                <a:gd name="csY14" fmla="*/ 132588 h 1517904"/>
                <a:gd name="csX15" fmla="*/ 618744 w 1404366"/>
                <a:gd name="csY15" fmla="*/ 102870 h 1517904"/>
                <a:gd name="csX16" fmla="*/ 644652 w 1404366"/>
                <a:gd name="csY16" fmla="*/ 134112 h 1517904"/>
                <a:gd name="csX17" fmla="*/ 656844 w 1404366"/>
                <a:gd name="csY17" fmla="*/ 119634 h 1517904"/>
                <a:gd name="csX18" fmla="*/ 703326 w 1404366"/>
                <a:gd name="csY18" fmla="*/ 126492 h 1517904"/>
                <a:gd name="csX19" fmla="*/ 784860 w 1404366"/>
                <a:gd name="csY19" fmla="*/ 176784 h 1517904"/>
                <a:gd name="csX20" fmla="*/ 908304 w 1404366"/>
                <a:gd name="csY20" fmla="*/ 35814 h 1517904"/>
                <a:gd name="csX21" fmla="*/ 957834 w 1404366"/>
                <a:gd name="csY21" fmla="*/ 34290 h 1517904"/>
                <a:gd name="csX22" fmla="*/ 1066038 w 1404366"/>
                <a:gd name="csY22" fmla="*/ 79248 h 1517904"/>
                <a:gd name="csX23" fmla="*/ 1171956 w 1404366"/>
                <a:gd name="csY23" fmla="*/ 191262 h 1517904"/>
                <a:gd name="csX24" fmla="*/ 1147572 w 1404366"/>
                <a:gd name="csY24" fmla="*/ 270510 h 1517904"/>
                <a:gd name="csX25" fmla="*/ 1155192 w 1404366"/>
                <a:gd name="csY25" fmla="*/ 395478 h 1517904"/>
                <a:gd name="csX26" fmla="*/ 1104138 w 1404366"/>
                <a:gd name="csY26" fmla="*/ 448056 h 1517904"/>
                <a:gd name="csX27" fmla="*/ 1122426 w 1404366"/>
                <a:gd name="csY27" fmla="*/ 489204 h 1517904"/>
                <a:gd name="csX28" fmla="*/ 1097280 w 1404366"/>
                <a:gd name="csY28" fmla="*/ 534924 h 1517904"/>
                <a:gd name="csX29" fmla="*/ 1166622 w 1404366"/>
                <a:gd name="csY29" fmla="*/ 605028 h 1517904"/>
                <a:gd name="csX30" fmla="*/ 1181100 w 1404366"/>
                <a:gd name="csY30" fmla="*/ 666750 h 1517904"/>
                <a:gd name="csX31" fmla="*/ 1296924 w 1404366"/>
                <a:gd name="csY31" fmla="*/ 720090 h 1517904"/>
                <a:gd name="csX32" fmla="*/ 1299210 w 1404366"/>
                <a:gd name="csY32" fmla="*/ 663702 h 1517904"/>
                <a:gd name="csX33" fmla="*/ 1351026 w 1404366"/>
                <a:gd name="csY33" fmla="*/ 603504 h 1517904"/>
                <a:gd name="csX34" fmla="*/ 1404366 w 1404366"/>
                <a:gd name="csY34" fmla="*/ 688848 h 1517904"/>
                <a:gd name="csX35" fmla="*/ 1403604 w 1404366"/>
                <a:gd name="csY35" fmla="*/ 810006 h 1517904"/>
                <a:gd name="csX36" fmla="*/ 1309878 w 1404366"/>
                <a:gd name="csY36" fmla="*/ 826770 h 1517904"/>
                <a:gd name="csX37" fmla="*/ 1162812 w 1404366"/>
                <a:gd name="csY37" fmla="*/ 800862 h 1517904"/>
                <a:gd name="csX38" fmla="*/ 989076 w 1404366"/>
                <a:gd name="csY38" fmla="*/ 936498 h 1517904"/>
                <a:gd name="csX39" fmla="*/ 990600 w 1404366"/>
                <a:gd name="csY39" fmla="*/ 978408 h 1517904"/>
                <a:gd name="csX40" fmla="*/ 970788 w 1404366"/>
                <a:gd name="csY40" fmla="*/ 985266 h 1517904"/>
                <a:gd name="csX41" fmla="*/ 998220 w 1404366"/>
                <a:gd name="csY41" fmla="*/ 1069848 h 1517904"/>
                <a:gd name="csX42" fmla="*/ 991362 w 1404366"/>
                <a:gd name="csY42" fmla="*/ 1083564 h 1517904"/>
                <a:gd name="csX43" fmla="*/ 965454 w 1404366"/>
                <a:gd name="csY43" fmla="*/ 1075182 h 1517904"/>
                <a:gd name="csX44" fmla="*/ 954024 w 1404366"/>
                <a:gd name="csY44" fmla="*/ 1109472 h 1517904"/>
                <a:gd name="csX45" fmla="*/ 907542 w 1404366"/>
                <a:gd name="csY45" fmla="*/ 1142238 h 1517904"/>
                <a:gd name="csX46" fmla="*/ 879348 w 1404366"/>
                <a:gd name="csY46" fmla="*/ 1252728 h 1517904"/>
                <a:gd name="csX47" fmla="*/ 870966 w 1404366"/>
                <a:gd name="csY47" fmla="*/ 1410462 h 1517904"/>
                <a:gd name="csX48" fmla="*/ 837438 w 1404366"/>
                <a:gd name="csY48" fmla="*/ 1517904 h 1517904"/>
                <a:gd name="csX49" fmla="*/ 831342 w 1404366"/>
                <a:gd name="csY49" fmla="*/ 1466088 h 1517904"/>
                <a:gd name="csX50" fmla="*/ 768858 w 1404366"/>
                <a:gd name="csY50" fmla="*/ 1480566 h 1517904"/>
                <a:gd name="csX51" fmla="*/ 702564 w 1404366"/>
                <a:gd name="csY51" fmla="*/ 1397508 h 1517904"/>
                <a:gd name="csX52" fmla="*/ 626364 w 1404366"/>
                <a:gd name="csY52" fmla="*/ 1439418 h 1517904"/>
                <a:gd name="csX53" fmla="*/ 630174 w 1404366"/>
                <a:gd name="csY53" fmla="*/ 1389888 h 1517904"/>
                <a:gd name="csX54" fmla="*/ 661416 w 1404366"/>
                <a:gd name="csY54" fmla="*/ 1357884 h 1517904"/>
                <a:gd name="csX55" fmla="*/ 644652 w 1404366"/>
                <a:gd name="csY55" fmla="*/ 1315974 h 1517904"/>
                <a:gd name="csX56" fmla="*/ 573786 w 1404366"/>
                <a:gd name="csY56" fmla="*/ 1275588 h 1517904"/>
                <a:gd name="csX57" fmla="*/ 509016 w 1404366"/>
                <a:gd name="csY57" fmla="*/ 1273302 h 1517904"/>
                <a:gd name="csX58" fmla="*/ 509016 w 1404366"/>
                <a:gd name="csY58" fmla="*/ 1234440 h 1517904"/>
                <a:gd name="csX59" fmla="*/ 470916 w 1404366"/>
                <a:gd name="csY59" fmla="*/ 1235202 h 1517904"/>
                <a:gd name="csX60" fmla="*/ 422148 w 1404366"/>
                <a:gd name="csY60" fmla="*/ 1188720 h 1517904"/>
                <a:gd name="csX61" fmla="*/ 409194 w 1404366"/>
                <a:gd name="csY61" fmla="*/ 1120140 h 1517904"/>
                <a:gd name="csX62" fmla="*/ 371094 w 1404366"/>
                <a:gd name="csY62" fmla="*/ 1080516 h 1517904"/>
                <a:gd name="csX63" fmla="*/ 352806 w 1404366"/>
                <a:gd name="csY63" fmla="*/ 979932 h 1517904"/>
                <a:gd name="csX64" fmla="*/ 372618 w 1404366"/>
                <a:gd name="csY64" fmla="*/ 926592 h 1517904"/>
                <a:gd name="csX65" fmla="*/ 345948 w 1404366"/>
                <a:gd name="csY65" fmla="*/ 922782 h 1517904"/>
                <a:gd name="csX66" fmla="*/ 321564 w 1404366"/>
                <a:gd name="csY66" fmla="*/ 859536 h 1517904"/>
                <a:gd name="csX67" fmla="*/ 273558 w 1404366"/>
                <a:gd name="csY67" fmla="*/ 815340 h 1517904"/>
                <a:gd name="csX68" fmla="*/ 208788 w 1404366"/>
                <a:gd name="csY68" fmla="*/ 846582 h 1517904"/>
                <a:gd name="csX69" fmla="*/ 172212 w 1404366"/>
                <a:gd name="csY69" fmla="*/ 839724 h 1517904"/>
                <a:gd name="csX70" fmla="*/ 105918 w 1404366"/>
                <a:gd name="csY70" fmla="*/ 705612 h 1517904"/>
                <a:gd name="csX71" fmla="*/ 23622 w 1404366"/>
                <a:gd name="csY71" fmla="*/ 630174 h 1517904"/>
                <a:gd name="csX72" fmla="*/ 0 w 1404366"/>
                <a:gd name="csY72" fmla="*/ 523494 h 1517904"/>
                <a:gd name="csX73" fmla="*/ 16002 w 1404366"/>
                <a:gd name="csY73" fmla="*/ 448056 h 1517904"/>
                <a:gd name="csX74" fmla="*/ 61722 w 1404366"/>
                <a:gd name="csY74" fmla="*/ 390906 h 1517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1404366" h="1517904">
                  <a:moveTo>
                    <a:pt x="61722" y="390906"/>
                  </a:moveTo>
                  <a:lnTo>
                    <a:pt x="121158" y="399288"/>
                  </a:lnTo>
                  <a:lnTo>
                    <a:pt x="182118" y="348996"/>
                  </a:lnTo>
                  <a:lnTo>
                    <a:pt x="194310" y="268224"/>
                  </a:lnTo>
                  <a:lnTo>
                    <a:pt x="224790" y="259842"/>
                  </a:lnTo>
                  <a:lnTo>
                    <a:pt x="235458" y="233172"/>
                  </a:lnTo>
                  <a:lnTo>
                    <a:pt x="221742" y="156210"/>
                  </a:lnTo>
                  <a:lnTo>
                    <a:pt x="293370" y="130302"/>
                  </a:lnTo>
                  <a:lnTo>
                    <a:pt x="285750" y="91440"/>
                  </a:lnTo>
                  <a:lnTo>
                    <a:pt x="307848" y="31242"/>
                  </a:lnTo>
                  <a:lnTo>
                    <a:pt x="327660" y="34290"/>
                  </a:lnTo>
                  <a:lnTo>
                    <a:pt x="347472" y="0"/>
                  </a:lnTo>
                  <a:lnTo>
                    <a:pt x="412242" y="50292"/>
                  </a:lnTo>
                  <a:lnTo>
                    <a:pt x="450342" y="49530"/>
                  </a:lnTo>
                  <a:lnTo>
                    <a:pt x="554736" y="132588"/>
                  </a:lnTo>
                  <a:lnTo>
                    <a:pt x="618744" y="102870"/>
                  </a:lnTo>
                  <a:lnTo>
                    <a:pt x="644652" y="134112"/>
                  </a:lnTo>
                  <a:lnTo>
                    <a:pt x="656844" y="119634"/>
                  </a:lnTo>
                  <a:lnTo>
                    <a:pt x="703326" y="126492"/>
                  </a:lnTo>
                  <a:lnTo>
                    <a:pt x="784860" y="176784"/>
                  </a:lnTo>
                  <a:lnTo>
                    <a:pt x="908304" y="35814"/>
                  </a:lnTo>
                  <a:lnTo>
                    <a:pt x="957834" y="34290"/>
                  </a:lnTo>
                  <a:lnTo>
                    <a:pt x="1066038" y="79248"/>
                  </a:lnTo>
                  <a:lnTo>
                    <a:pt x="1171956" y="191262"/>
                  </a:lnTo>
                  <a:lnTo>
                    <a:pt x="1147572" y="270510"/>
                  </a:lnTo>
                  <a:lnTo>
                    <a:pt x="1155192" y="395478"/>
                  </a:lnTo>
                  <a:lnTo>
                    <a:pt x="1104138" y="448056"/>
                  </a:lnTo>
                  <a:lnTo>
                    <a:pt x="1122426" y="489204"/>
                  </a:lnTo>
                  <a:lnTo>
                    <a:pt x="1097280" y="534924"/>
                  </a:lnTo>
                  <a:lnTo>
                    <a:pt x="1166622" y="605028"/>
                  </a:lnTo>
                  <a:lnTo>
                    <a:pt x="1181100" y="666750"/>
                  </a:lnTo>
                  <a:lnTo>
                    <a:pt x="1296924" y="720090"/>
                  </a:lnTo>
                  <a:lnTo>
                    <a:pt x="1299210" y="663702"/>
                  </a:lnTo>
                  <a:lnTo>
                    <a:pt x="1351026" y="603504"/>
                  </a:lnTo>
                  <a:lnTo>
                    <a:pt x="1404366" y="688848"/>
                  </a:lnTo>
                  <a:lnTo>
                    <a:pt x="1403604" y="810006"/>
                  </a:lnTo>
                  <a:lnTo>
                    <a:pt x="1309878" y="826770"/>
                  </a:lnTo>
                  <a:lnTo>
                    <a:pt x="1162812" y="800862"/>
                  </a:lnTo>
                  <a:lnTo>
                    <a:pt x="989076" y="936498"/>
                  </a:lnTo>
                  <a:lnTo>
                    <a:pt x="990600" y="978408"/>
                  </a:lnTo>
                  <a:lnTo>
                    <a:pt x="970788" y="985266"/>
                  </a:lnTo>
                  <a:lnTo>
                    <a:pt x="998220" y="1069848"/>
                  </a:lnTo>
                  <a:lnTo>
                    <a:pt x="991362" y="1083564"/>
                  </a:lnTo>
                  <a:lnTo>
                    <a:pt x="965454" y="1075182"/>
                  </a:lnTo>
                  <a:lnTo>
                    <a:pt x="954024" y="1109472"/>
                  </a:lnTo>
                  <a:lnTo>
                    <a:pt x="907542" y="1142238"/>
                  </a:lnTo>
                  <a:lnTo>
                    <a:pt x="879348" y="1252728"/>
                  </a:lnTo>
                  <a:lnTo>
                    <a:pt x="870966" y="1410462"/>
                  </a:lnTo>
                  <a:lnTo>
                    <a:pt x="837438" y="1517904"/>
                  </a:lnTo>
                  <a:lnTo>
                    <a:pt x="831342" y="1466088"/>
                  </a:lnTo>
                  <a:lnTo>
                    <a:pt x="768858" y="1480566"/>
                  </a:lnTo>
                  <a:lnTo>
                    <a:pt x="702564" y="1397508"/>
                  </a:lnTo>
                  <a:lnTo>
                    <a:pt x="626364" y="1439418"/>
                  </a:lnTo>
                  <a:lnTo>
                    <a:pt x="630174" y="1389888"/>
                  </a:lnTo>
                  <a:lnTo>
                    <a:pt x="661416" y="1357884"/>
                  </a:lnTo>
                  <a:lnTo>
                    <a:pt x="644652" y="1315974"/>
                  </a:lnTo>
                  <a:lnTo>
                    <a:pt x="573786" y="1275588"/>
                  </a:lnTo>
                  <a:lnTo>
                    <a:pt x="509016" y="1273302"/>
                  </a:lnTo>
                  <a:lnTo>
                    <a:pt x="509016" y="1234440"/>
                  </a:lnTo>
                  <a:lnTo>
                    <a:pt x="470916" y="1235202"/>
                  </a:lnTo>
                  <a:lnTo>
                    <a:pt x="422148" y="1188720"/>
                  </a:lnTo>
                  <a:lnTo>
                    <a:pt x="409194" y="1120140"/>
                  </a:lnTo>
                  <a:lnTo>
                    <a:pt x="371094" y="1080516"/>
                  </a:lnTo>
                  <a:lnTo>
                    <a:pt x="352806" y="979932"/>
                  </a:lnTo>
                  <a:lnTo>
                    <a:pt x="372618" y="926592"/>
                  </a:lnTo>
                  <a:lnTo>
                    <a:pt x="345948" y="922782"/>
                  </a:lnTo>
                  <a:lnTo>
                    <a:pt x="321564" y="859536"/>
                  </a:lnTo>
                  <a:lnTo>
                    <a:pt x="273558" y="815340"/>
                  </a:lnTo>
                  <a:lnTo>
                    <a:pt x="208788" y="846582"/>
                  </a:lnTo>
                  <a:lnTo>
                    <a:pt x="172212" y="839724"/>
                  </a:lnTo>
                  <a:lnTo>
                    <a:pt x="105918" y="705612"/>
                  </a:lnTo>
                  <a:lnTo>
                    <a:pt x="23622" y="630174"/>
                  </a:lnTo>
                  <a:lnTo>
                    <a:pt x="0" y="523494"/>
                  </a:lnTo>
                  <a:lnTo>
                    <a:pt x="16002" y="448056"/>
                  </a:lnTo>
                  <a:lnTo>
                    <a:pt x="61722" y="390906"/>
                  </a:lnTo>
                  <a:close/>
                </a:path>
              </a:pathLst>
            </a:custGeom>
            <a:solidFill>
              <a:srgbClr val="FF7043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E482592-4D81-78A8-C5ED-51058C298C6B}"/>
                </a:ext>
              </a:extLst>
            </p:cNvPr>
            <p:cNvSpPr/>
            <p:nvPr/>
          </p:nvSpPr>
          <p:spPr>
            <a:xfrm>
              <a:off x="7146798" y="4856225"/>
              <a:ext cx="347471" cy="205740"/>
            </a:xfrm>
            <a:custGeom>
              <a:avLst/>
              <a:gdLst>
                <a:gd name="csX0" fmla="*/ 178308 w 347471"/>
                <a:gd name="csY0" fmla="*/ 16002 h 205740"/>
                <a:gd name="csX1" fmla="*/ 209550 w 347471"/>
                <a:gd name="csY1" fmla="*/ 0 h 205740"/>
                <a:gd name="csX2" fmla="*/ 213360 w 347471"/>
                <a:gd name="csY2" fmla="*/ 27432 h 205740"/>
                <a:gd name="csX3" fmla="*/ 275082 w 347471"/>
                <a:gd name="csY3" fmla="*/ 56388 h 205740"/>
                <a:gd name="csX4" fmla="*/ 262890 w 347471"/>
                <a:gd name="csY4" fmla="*/ 70866 h 205740"/>
                <a:gd name="csX5" fmla="*/ 275082 w 347471"/>
                <a:gd name="csY5" fmla="*/ 92202 h 205740"/>
                <a:gd name="csX6" fmla="*/ 302514 w 347471"/>
                <a:gd name="csY6" fmla="*/ 87630 h 205740"/>
                <a:gd name="csX7" fmla="*/ 347472 w 347471"/>
                <a:gd name="csY7" fmla="*/ 129540 h 205740"/>
                <a:gd name="csX8" fmla="*/ 281940 w 347471"/>
                <a:gd name="csY8" fmla="*/ 134112 h 205740"/>
                <a:gd name="csX9" fmla="*/ 265176 w 347471"/>
                <a:gd name="csY9" fmla="*/ 182880 h 205740"/>
                <a:gd name="csX10" fmla="*/ 212598 w 347471"/>
                <a:gd name="csY10" fmla="*/ 169926 h 205740"/>
                <a:gd name="csX11" fmla="*/ 167640 w 347471"/>
                <a:gd name="csY11" fmla="*/ 205740 h 205740"/>
                <a:gd name="csX12" fmla="*/ 118872 w 347471"/>
                <a:gd name="csY12" fmla="*/ 166116 h 205740"/>
                <a:gd name="csX13" fmla="*/ 78486 w 347471"/>
                <a:gd name="csY13" fmla="*/ 96774 h 205740"/>
                <a:gd name="csX14" fmla="*/ 22860 w 347471"/>
                <a:gd name="csY14" fmla="*/ 90678 h 205740"/>
                <a:gd name="csX15" fmla="*/ 0 w 347471"/>
                <a:gd name="csY15" fmla="*/ 50292 h 205740"/>
                <a:gd name="csX16" fmla="*/ 16002 w 347471"/>
                <a:gd name="csY16" fmla="*/ 49530 h 205740"/>
                <a:gd name="csX17" fmla="*/ 70104 w 347471"/>
                <a:gd name="csY17" fmla="*/ 28194 h 205740"/>
                <a:gd name="csX18" fmla="*/ 115062 w 347471"/>
                <a:gd name="csY18" fmla="*/ 44196 h 205740"/>
                <a:gd name="csX19" fmla="*/ 144018 w 347471"/>
                <a:gd name="csY19" fmla="*/ 1524 h 205740"/>
                <a:gd name="csX20" fmla="*/ 178308 w 347471"/>
                <a:gd name="csY20" fmla="*/ 16002 h 2057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47471" h="205740">
                  <a:moveTo>
                    <a:pt x="178308" y="16002"/>
                  </a:moveTo>
                  <a:lnTo>
                    <a:pt x="209550" y="0"/>
                  </a:lnTo>
                  <a:lnTo>
                    <a:pt x="213360" y="27432"/>
                  </a:lnTo>
                  <a:lnTo>
                    <a:pt x="275082" y="56388"/>
                  </a:lnTo>
                  <a:lnTo>
                    <a:pt x="262890" y="70866"/>
                  </a:lnTo>
                  <a:lnTo>
                    <a:pt x="275082" y="92202"/>
                  </a:lnTo>
                  <a:lnTo>
                    <a:pt x="302514" y="87630"/>
                  </a:lnTo>
                  <a:lnTo>
                    <a:pt x="347472" y="129540"/>
                  </a:lnTo>
                  <a:lnTo>
                    <a:pt x="281940" y="134112"/>
                  </a:lnTo>
                  <a:lnTo>
                    <a:pt x="265176" y="182880"/>
                  </a:lnTo>
                  <a:lnTo>
                    <a:pt x="212598" y="169926"/>
                  </a:lnTo>
                  <a:lnTo>
                    <a:pt x="167640" y="205740"/>
                  </a:lnTo>
                  <a:lnTo>
                    <a:pt x="118872" y="166116"/>
                  </a:lnTo>
                  <a:lnTo>
                    <a:pt x="78486" y="96774"/>
                  </a:lnTo>
                  <a:lnTo>
                    <a:pt x="22860" y="90678"/>
                  </a:lnTo>
                  <a:lnTo>
                    <a:pt x="0" y="50292"/>
                  </a:lnTo>
                  <a:lnTo>
                    <a:pt x="16002" y="49530"/>
                  </a:lnTo>
                  <a:lnTo>
                    <a:pt x="70104" y="28194"/>
                  </a:lnTo>
                  <a:lnTo>
                    <a:pt x="115062" y="44196"/>
                  </a:lnTo>
                  <a:lnTo>
                    <a:pt x="144018" y="1524"/>
                  </a:lnTo>
                  <a:lnTo>
                    <a:pt x="178308" y="16002"/>
                  </a:lnTo>
                  <a:close/>
                </a:path>
              </a:pathLst>
            </a:custGeom>
            <a:solidFill>
              <a:srgbClr val="F06292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10FF93F-ABA6-0BD1-A96B-C246E2CC0F67}"/>
                </a:ext>
              </a:extLst>
            </p:cNvPr>
            <p:cNvSpPr/>
            <p:nvPr/>
          </p:nvSpPr>
          <p:spPr>
            <a:xfrm>
              <a:off x="6958584" y="4913375"/>
              <a:ext cx="111251" cy="171450"/>
            </a:xfrm>
            <a:custGeom>
              <a:avLst/>
              <a:gdLst>
                <a:gd name="csX0" fmla="*/ 111252 w 111251"/>
                <a:gd name="csY0" fmla="*/ 160020 h 171450"/>
                <a:gd name="csX1" fmla="*/ 86868 w 111251"/>
                <a:gd name="csY1" fmla="*/ 171450 h 171450"/>
                <a:gd name="csX2" fmla="*/ 9144 w 111251"/>
                <a:gd name="csY2" fmla="*/ 144018 h 171450"/>
                <a:gd name="csX3" fmla="*/ 0 w 111251"/>
                <a:gd name="csY3" fmla="*/ 70866 h 171450"/>
                <a:gd name="csX4" fmla="*/ 16002 w 111251"/>
                <a:gd name="csY4" fmla="*/ 71628 h 171450"/>
                <a:gd name="csX5" fmla="*/ 57150 w 111251"/>
                <a:gd name="csY5" fmla="*/ 0 h 171450"/>
                <a:gd name="csX6" fmla="*/ 79248 w 111251"/>
                <a:gd name="csY6" fmla="*/ 64770 h 171450"/>
                <a:gd name="csX7" fmla="*/ 108966 w 111251"/>
                <a:gd name="csY7" fmla="*/ 88392 h 171450"/>
                <a:gd name="csX8" fmla="*/ 111252 w 111251"/>
                <a:gd name="csY8" fmla="*/ 160020 h 171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1251" h="171450">
                  <a:moveTo>
                    <a:pt x="111252" y="160020"/>
                  </a:moveTo>
                  <a:lnTo>
                    <a:pt x="86868" y="171450"/>
                  </a:lnTo>
                  <a:lnTo>
                    <a:pt x="9144" y="144018"/>
                  </a:lnTo>
                  <a:lnTo>
                    <a:pt x="0" y="70866"/>
                  </a:lnTo>
                  <a:lnTo>
                    <a:pt x="16002" y="71628"/>
                  </a:lnTo>
                  <a:lnTo>
                    <a:pt x="57150" y="0"/>
                  </a:lnTo>
                  <a:lnTo>
                    <a:pt x="79248" y="64770"/>
                  </a:lnTo>
                  <a:lnTo>
                    <a:pt x="108966" y="88392"/>
                  </a:lnTo>
                  <a:lnTo>
                    <a:pt x="111252" y="160020"/>
                  </a:lnTo>
                  <a:close/>
                </a:path>
              </a:pathLst>
            </a:custGeom>
            <a:solidFill>
              <a:srgbClr val="607D8B"/>
            </a:solidFill>
            <a:ln w="1905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8C0A91E-9E31-9195-6C46-C5C2F8F5658C}"/>
              </a:ext>
            </a:extLst>
          </p:cNvPr>
          <p:cNvGrpSpPr/>
          <p:nvPr/>
        </p:nvGrpSpPr>
        <p:grpSpPr>
          <a:xfrm>
            <a:off x="1237834" y="1284206"/>
            <a:ext cx="2911981" cy="1351708"/>
            <a:chOff x="332936" y="2566211"/>
            <a:chExt cx="2926080" cy="135170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8827CF9-5FA7-42C7-DF0E-8C4FDA51B266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A6B39AC-CAD6-A510-D6B5-9B3F564D64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A5956CB-05D9-DF6F-28A7-DF00A97FAD42}"/>
              </a:ext>
            </a:extLst>
          </p:cNvPr>
          <p:cNvGrpSpPr/>
          <p:nvPr/>
        </p:nvGrpSpPr>
        <p:grpSpPr>
          <a:xfrm>
            <a:off x="8572071" y="1322150"/>
            <a:ext cx="2947867" cy="829955"/>
            <a:chOff x="8766553" y="6540711"/>
            <a:chExt cx="2947867" cy="829955"/>
          </a:xfrm>
        </p:grpSpPr>
        <p:sp>
          <p:nvSpPr>
            <p:cNvPr id="72" name="Rectangle 6">
              <a:extLst>
                <a:ext uri="{FF2B5EF4-FFF2-40B4-BE49-F238E27FC236}">
                  <a16:creationId xmlns:a16="http://schemas.microsoft.com/office/drawing/2014/main" id="{E87A52D6-1676-AF79-1668-C05B54BF8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44C22366-02C6-6FD2-AE83-0F79CAA987E5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4" name="Graphic 73" descr="Lights On with solid fill">
              <a:extLst>
                <a:ext uri="{FF2B5EF4-FFF2-40B4-BE49-F238E27FC236}">
                  <a16:creationId xmlns:a16="http://schemas.microsoft.com/office/drawing/2014/main" id="{2FA1CB94-E571-E738-81C8-34C27CEF06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A2F96F4-E388-4E40-7AFA-3452A2200701}"/>
              </a:ext>
            </a:extLst>
          </p:cNvPr>
          <p:cNvGrpSpPr/>
          <p:nvPr/>
        </p:nvGrpSpPr>
        <p:grpSpPr>
          <a:xfrm>
            <a:off x="292079" y="2854551"/>
            <a:ext cx="679906" cy="679906"/>
            <a:chOff x="158294" y="3598165"/>
            <a:chExt cx="574496" cy="574496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9C7993B-8579-E8BD-6C09-C781E4CFA4B5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7" name="Graphic 76" descr="Bullseye with solid fill">
              <a:extLst>
                <a:ext uri="{FF2B5EF4-FFF2-40B4-BE49-F238E27FC236}">
                  <a16:creationId xmlns:a16="http://schemas.microsoft.com/office/drawing/2014/main" id="{7D66AC59-014D-AEFE-71F1-054FCA7992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343CFB3-4285-3CC9-854D-1F550C61A544}"/>
              </a:ext>
            </a:extLst>
          </p:cNvPr>
          <p:cNvGrpSpPr/>
          <p:nvPr/>
        </p:nvGrpSpPr>
        <p:grpSpPr>
          <a:xfrm>
            <a:off x="182470" y="1298292"/>
            <a:ext cx="899125" cy="899125"/>
            <a:chOff x="158294" y="3598165"/>
            <a:chExt cx="574496" cy="574496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FF2E552-60B7-4997-DF35-CBA8A9B3C106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0" name="Graphic 79" descr="Bar graph with upward trend with solid fill">
              <a:extLst>
                <a:ext uri="{FF2B5EF4-FFF2-40B4-BE49-F238E27FC236}">
                  <a16:creationId xmlns:a16="http://schemas.microsoft.com/office/drawing/2014/main" id="{2E377C80-00D8-81C8-AF8E-7FE26C79DA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E0D3A11-88F9-EC2C-4298-4520AEB5B4E2}"/>
              </a:ext>
            </a:extLst>
          </p:cNvPr>
          <p:cNvGrpSpPr/>
          <p:nvPr/>
        </p:nvGrpSpPr>
        <p:grpSpPr>
          <a:xfrm>
            <a:off x="292079" y="3939614"/>
            <a:ext cx="679906" cy="679906"/>
            <a:chOff x="158294" y="3598165"/>
            <a:chExt cx="574496" cy="574496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140555D9-E3E3-C2EB-2D45-6D4FFEFEA139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3" name="Graphic 82" descr="Users with solid fill">
              <a:extLst>
                <a:ext uri="{FF2B5EF4-FFF2-40B4-BE49-F238E27FC236}">
                  <a16:creationId xmlns:a16="http://schemas.microsoft.com/office/drawing/2014/main" id="{21EBBE78-5C99-D96B-C198-64D8C5D216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5D81FD8-721D-2327-47D0-7A4DEC8578C0}"/>
              </a:ext>
            </a:extLst>
          </p:cNvPr>
          <p:cNvGrpSpPr/>
          <p:nvPr/>
        </p:nvGrpSpPr>
        <p:grpSpPr>
          <a:xfrm>
            <a:off x="292079" y="5024678"/>
            <a:ext cx="679906" cy="679906"/>
            <a:chOff x="158294" y="3598165"/>
            <a:chExt cx="574496" cy="574496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4172B8F9-117F-DE77-36B2-559C6434DAED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6" name="Graphic 85" descr="Pie chart with solid fill">
              <a:extLst>
                <a:ext uri="{FF2B5EF4-FFF2-40B4-BE49-F238E27FC236}">
                  <a16:creationId xmlns:a16="http://schemas.microsoft.com/office/drawing/2014/main" id="{75DD6D82-81D1-9A62-4F2F-0D05EFF7BE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FE64B8B-BA16-2B87-37F5-963A4B7773F1}"/>
              </a:ext>
            </a:extLst>
          </p:cNvPr>
          <p:cNvGrpSpPr/>
          <p:nvPr/>
        </p:nvGrpSpPr>
        <p:grpSpPr>
          <a:xfrm>
            <a:off x="1237834" y="2854551"/>
            <a:ext cx="2926080" cy="943904"/>
            <a:chOff x="332936" y="2720099"/>
            <a:chExt cx="2926080" cy="94390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17CF150-1CBB-2C1A-1613-DF96F61954F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250A343-C4CC-C36E-6140-86B69DFA67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9E5798E-1DD8-ECB9-5B94-CC133AE19205}"/>
              </a:ext>
            </a:extLst>
          </p:cNvPr>
          <p:cNvGrpSpPr/>
          <p:nvPr/>
        </p:nvGrpSpPr>
        <p:grpSpPr>
          <a:xfrm>
            <a:off x="1237834" y="3939615"/>
            <a:ext cx="2926080" cy="943904"/>
            <a:chOff x="332936" y="2720099"/>
            <a:chExt cx="2926080" cy="94390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A2D50D2-7443-3FB0-6A34-1E1EFFC459E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79A5EC7-90DF-F3FB-E848-56AA4DF19D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CB24410-1878-25C5-EDDE-8B4FA83E7C88}"/>
              </a:ext>
            </a:extLst>
          </p:cNvPr>
          <p:cNvGrpSpPr/>
          <p:nvPr/>
        </p:nvGrpSpPr>
        <p:grpSpPr>
          <a:xfrm>
            <a:off x="1237834" y="5024678"/>
            <a:ext cx="2926080" cy="943904"/>
            <a:chOff x="332936" y="2720099"/>
            <a:chExt cx="2926080" cy="94390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0EE35D2-1F58-AFB4-EDED-A886B1E3F01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5650F61-937C-2FD9-F50C-F905FFFFC5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4D3AA524-A2F0-6C08-47CA-DE947AE06BEE}"/>
              </a:ext>
            </a:extLst>
          </p:cNvPr>
          <p:cNvCxnSpPr/>
          <p:nvPr/>
        </p:nvCxnSpPr>
        <p:spPr>
          <a:xfrm>
            <a:off x="357809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4326EE28-BB63-2A08-3A99-75C1693FE4AE}"/>
              </a:ext>
            </a:extLst>
          </p:cNvPr>
          <p:cNvCxnSpPr>
            <a:cxnSpLocks/>
          </p:cNvCxnSpPr>
          <p:nvPr/>
        </p:nvCxnSpPr>
        <p:spPr>
          <a:xfrm>
            <a:off x="364435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2789FA7D-9433-CF16-44C4-D4AAC4B5A9B2}"/>
              </a:ext>
            </a:extLst>
          </p:cNvPr>
          <p:cNvCxnSpPr>
            <a:cxnSpLocks/>
          </p:cNvCxnSpPr>
          <p:nvPr/>
        </p:nvCxnSpPr>
        <p:spPr>
          <a:xfrm>
            <a:off x="357809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51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1B7D3-2BC3-3D61-3C24-6CF31C632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A18D8-A9E8-13F3-F2D8-743B9D73E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Mexico Insights Map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6791C32-9233-D8B6-09BD-DF9BD4D80639}"/>
              </a:ext>
            </a:extLst>
          </p:cNvPr>
          <p:cNvGrpSpPr/>
          <p:nvPr/>
        </p:nvGrpSpPr>
        <p:grpSpPr>
          <a:xfrm>
            <a:off x="3506685" y="1076445"/>
            <a:ext cx="8336436" cy="5338582"/>
            <a:chOff x="1306068" y="361188"/>
            <a:chExt cx="9579863" cy="6134862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EC75EC1-55A0-406E-BB5A-911B36A22CA9}"/>
                </a:ext>
              </a:extLst>
            </p:cNvPr>
            <p:cNvSpPr/>
            <p:nvPr/>
          </p:nvSpPr>
          <p:spPr>
            <a:xfrm>
              <a:off x="2372867" y="436625"/>
              <a:ext cx="1824990" cy="2179319"/>
            </a:xfrm>
            <a:custGeom>
              <a:avLst/>
              <a:gdLst>
                <a:gd name="csX0" fmla="*/ 68580 w 1824990"/>
                <a:gd name="csY0" fmla="*/ 0 h 2179319"/>
                <a:gd name="csX1" fmla="*/ 1114806 w 1824990"/>
                <a:gd name="csY1" fmla="*/ 473964 h 2179319"/>
                <a:gd name="csX2" fmla="*/ 1719834 w 1824990"/>
                <a:gd name="csY2" fmla="*/ 510540 h 2179319"/>
                <a:gd name="csX3" fmla="*/ 1690878 w 1824990"/>
                <a:gd name="csY3" fmla="*/ 681990 h 2179319"/>
                <a:gd name="csX4" fmla="*/ 1818894 w 1824990"/>
                <a:gd name="csY4" fmla="*/ 790956 h 2179319"/>
                <a:gd name="csX5" fmla="*/ 1824990 w 1824990"/>
                <a:gd name="csY5" fmla="*/ 948690 h 2179319"/>
                <a:gd name="csX6" fmla="*/ 1792986 w 1824990"/>
                <a:gd name="csY6" fmla="*/ 1159002 h 2179319"/>
                <a:gd name="csX7" fmla="*/ 1764792 w 1824990"/>
                <a:gd name="csY7" fmla="*/ 1160526 h 2179319"/>
                <a:gd name="csX8" fmla="*/ 1783080 w 1824990"/>
                <a:gd name="csY8" fmla="*/ 1381506 h 2179319"/>
                <a:gd name="csX9" fmla="*/ 1770888 w 1824990"/>
                <a:gd name="csY9" fmla="*/ 1426464 h 2179319"/>
                <a:gd name="csX10" fmla="*/ 1797558 w 1824990"/>
                <a:gd name="csY10" fmla="*/ 1524000 h 2179319"/>
                <a:gd name="csX11" fmla="*/ 1767078 w 1824990"/>
                <a:gd name="csY11" fmla="*/ 1549908 h 2179319"/>
                <a:gd name="csX12" fmla="*/ 1645920 w 1824990"/>
                <a:gd name="csY12" fmla="*/ 1529334 h 2179319"/>
                <a:gd name="csX13" fmla="*/ 1613916 w 1824990"/>
                <a:gd name="csY13" fmla="*/ 1556004 h 2179319"/>
                <a:gd name="csX14" fmla="*/ 1650492 w 1824990"/>
                <a:gd name="csY14" fmla="*/ 1659636 h 2179319"/>
                <a:gd name="csX15" fmla="*/ 1750314 w 1824990"/>
                <a:gd name="csY15" fmla="*/ 1787652 h 2179319"/>
                <a:gd name="csX16" fmla="*/ 1736598 w 1824990"/>
                <a:gd name="csY16" fmla="*/ 1894332 h 2179319"/>
                <a:gd name="csX17" fmla="*/ 1799082 w 1824990"/>
                <a:gd name="csY17" fmla="*/ 1972818 h 2179319"/>
                <a:gd name="csX18" fmla="*/ 1784604 w 1824990"/>
                <a:gd name="csY18" fmla="*/ 2031492 h 2179319"/>
                <a:gd name="csX19" fmla="*/ 1587246 w 1824990"/>
                <a:gd name="csY19" fmla="*/ 2179320 h 2179319"/>
                <a:gd name="csX20" fmla="*/ 1582674 w 1824990"/>
                <a:gd name="csY20" fmla="*/ 2167890 h 2179319"/>
                <a:gd name="csX21" fmla="*/ 1575054 w 1824990"/>
                <a:gd name="csY21" fmla="*/ 2162556 h 2179319"/>
                <a:gd name="csX22" fmla="*/ 1554480 w 1824990"/>
                <a:gd name="csY22" fmla="*/ 2176272 h 2179319"/>
                <a:gd name="csX23" fmla="*/ 1555242 w 1824990"/>
                <a:gd name="csY23" fmla="*/ 2122170 h 2179319"/>
                <a:gd name="csX24" fmla="*/ 1490472 w 1824990"/>
                <a:gd name="csY24" fmla="*/ 2056638 h 2179319"/>
                <a:gd name="csX25" fmla="*/ 1506474 w 1824990"/>
                <a:gd name="csY25" fmla="*/ 2061210 h 2179319"/>
                <a:gd name="csX26" fmla="*/ 1491234 w 1824990"/>
                <a:gd name="csY26" fmla="*/ 2036826 h 2179319"/>
                <a:gd name="csX27" fmla="*/ 1469898 w 1824990"/>
                <a:gd name="csY27" fmla="*/ 2044446 h 2179319"/>
                <a:gd name="csX28" fmla="*/ 1486662 w 1824990"/>
                <a:gd name="csY28" fmla="*/ 2061210 h 2179319"/>
                <a:gd name="csX29" fmla="*/ 1400556 w 1824990"/>
                <a:gd name="csY29" fmla="*/ 2039874 h 2179319"/>
                <a:gd name="csX30" fmla="*/ 1353312 w 1824990"/>
                <a:gd name="csY30" fmla="*/ 1907286 h 2179319"/>
                <a:gd name="csX31" fmla="*/ 1329690 w 1824990"/>
                <a:gd name="csY31" fmla="*/ 1912620 h 2179319"/>
                <a:gd name="csX32" fmla="*/ 1347216 w 1824990"/>
                <a:gd name="csY32" fmla="*/ 1919478 h 2179319"/>
                <a:gd name="csX33" fmla="*/ 1360170 w 1824990"/>
                <a:gd name="csY33" fmla="*/ 1937004 h 2179319"/>
                <a:gd name="csX34" fmla="*/ 1344930 w 1824990"/>
                <a:gd name="csY34" fmla="*/ 1921764 h 2179319"/>
                <a:gd name="csX35" fmla="*/ 1329690 w 1824990"/>
                <a:gd name="csY35" fmla="*/ 1912620 h 2179319"/>
                <a:gd name="csX36" fmla="*/ 1324356 w 1824990"/>
                <a:gd name="csY36" fmla="*/ 1914144 h 2179319"/>
                <a:gd name="csX37" fmla="*/ 1258824 w 1824990"/>
                <a:gd name="csY37" fmla="*/ 1888236 h 2179319"/>
                <a:gd name="csX38" fmla="*/ 1191006 w 1824990"/>
                <a:gd name="csY38" fmla="*/ 1837182 h 2179319"/>
                <a:gd name="csX39" fmla="*/ 1219962 w 1824990"/>
                <a:gd name="csY39" fmla="*/ 1834896 h 2179319"/>
                <a:gd name="csX40" fmla="*/ 1200150 w 1824990"/>
                <a:gd name="csY40" fmla="*/ 1802892 h 2179319"/>
                <a:gd name="csX41" fmla="*/ 1184148 w 1824990"/>
                <a:gd name="csY41" fmla="*/ 1807464 h 2179319"/>
                <a:gd name="csX42" fmla="*/ 1167384 w 1824990"/>
                <a:gd name="csY42" fmla="*/ 1718310 h 2179319"/>
                <a:gd name="csX43" fmla="*/ 1192530 w 1824990"/>
                <a:gd name="csY43" fmla="*/ 1685544 h 2179319"/>
                <a:gd name="csX44" fmla="*/ 1177290 w 1824990"/>
                <a:gd name="csY44" fmla="*/ 1681734 h 2179319"/>
                <a:gd name="csX45" fmla="*/ 1175766 w 1824990"/>
                <a:gd name="csY45" fmla="*/ 1657350 h 2179319"/>
                <a:gd name="csX46" fmla="*/ 1205484 w 1824990"/>
                <a:gd name="csY46" fmla="*/ 1642872 h 2179319"/>
                <a:gd name="csX47" fmla="*/ 1106424 w 1824990"/>
                <a:gd name="csY47" fmla="*/ 1625346 h 2179319"/>
                <a:gd name="csX48" fmla="*/ 1110996 w 1824990"/>
                <a:gd name="csY48" fmla="*/ 1597914 h 2179319"/>
                <a:gd name="csX49" fmla="*/ 1094232 w 1824990"/>
                <a:gd name="csY49" fmla="*/ 1647444 h 2179319"/>
                <a:gd name="csX50" fmla="*/ 1062990 w 1824990"/>
                <a:gd name="csY50" fmla="*/ 1603248 h 2179319"/>
                <a:gd name="csX51" fmla="*/ 1030986 w 1824990"/>
                <a:gd name="csY51" fmla="*/ 1610868 h 2179319"/>
                <a:gd name="csX52" fmla="*/ 968502 w 1824990"/>
                <a:gd name="csY52" fmla="*/ 1531620 h 2179319"/>
                <a:gd name="csX53" fmla="*/ 942594 w 1824990"/>
                <a:gd name="csY53" fmla="*/ 1453896 h 2179319"/>
                <a:gd name="csX54" fmla="*/ 864108 w 1824990"/>
                <a:gd name="csY54" fmla="*/ 1424178 h 2179319"/>
                <a:gd name="csX55" fmla="*/ 800100 w 1824990"/>
                <a:gd name="csY55" fmla="*/ 1320546 h 2179319"/>
                <a:gd name="csX56" fmla="*/ 824484 w 1824990"/>
                <a:gd name="csY56" fmla="*/ 1324356 h 2179319"/>
                <a:gd name="csX57" fmla="*/ 825246 w 1824990"/>
                <a:gd name="csY57" fmla="*/ 1306068 h 2179319"/>
                <a:gd name="csX58" fmla="*/ 741426 w 1824990"/>
                <a:gd name="csY58" fmla="*/ 1245870 h 2179319"/>
                <a:gd name="csX59" fmla="*/ 728472 w 1824990"/>
                <a:gd name="csY59" fmla="*/ 1127760 h 2179319"/>
                <a:gd name="csX60" fmla="*/ 678942 w 1824990"/>
                <a:gd name="csY60" fmla="*/ 1114044 h 2179319"/>
                <a:gd name="csX61" fmla="*/ 691896 w 1824990"/>
                <a:gd name="csY61" fmla="*/ 1067562 h 2179319"/>
                <a:gd name="csX62" fmla="*/ 616458 w 1824990"/>
                <a:gd name="csY62" fmla="*/ 923544 h 2179319"/>
                <a:gd name="csX63" fmla="*/ 594360 w 1824990"/>
                <a:gd name="csY63" fmla="*/ 917448 h 2179319"/>
                <a:gd name="csX64" fmla="*/ 596646 w 1824990"/>
                <a:gd name="csY64" fmla="*/ 816864 h 2179319"/>
                <a:gd name="csX65" fmla="*/ 570738 w 1824990"/>
                <a:gd name="csY65" fmla="*/ 795528 h 2179319"/>
                <a:gd name="csX66" fmla="*/ 571500 w 1824990"/>
                <a:gd name="csY66" fmla="*/ 741426 h 2179319"/>
                <a:gd name="csX67" fmla="*/ 517398 w 1824990"/>
                <a:gd name="csY67" fmla="*/ 656082 h 2179319"/>
                <a:gd name="csX68" fmla="*/ 506730 w 1824990"/>
                <a:gd name="csY68" fmla="*/ 607314 h 2179319"/>
                <a:gd name="csX69" fmla="*/ 512826 w 1824990"/>
                <a:gd name="csY69" fmla="*/ 522732 h 2179319"/>
                <a:gd name="csX70" fmla="*/ 524256 w 1824990"/>
                <a:gd name="csY70" fmla="*/ 548640 h 2179319"/>
                <a:gd name="csX71" fmla="*/ 533400 w 1824990"/>
                <a:gd name="csY71" fmla="*/ 535686 h 2179319"/>
                <a:gd name="csX72" fmla="*/ 527304 w 1824990"/>
                <a:gd name="csY72" fmla="*/ 477012 h 2179319"/>
                <a:gd name="csX73" fmla="*/ 489204 w 1824990"/>
                <a:gd name="csY73" fmla="*/ 445008 h 2179319"/>
                <a:gd name="csX74" fmla="*/ 485394 w 1824990"/>
                <a:gd name="csY74" fmla="*/ 461010 h 2179319"/>
                <a:gd name="csX75" fmla="*/ 377952 w 1824990"/>
                <a:gd name="csY75" fmla="*/ 423672 h 2179319"/>
                <a:gd name="csX76" fmla="*/ 371856 w 1824990"/>
                <a:gd name="csY76" fmla="*/ 364998 h 2179319"/>
                <a:gd name="csX77" fmla="*/ 294132 w 1824990"/>
                <a:gd name="csY77" fmla="*/ 323850 h 2179319"/>
                <a:gd name="csX78" fmla="*/ 284988 w 1824990"/>
                <a:gd name="csY78" fmla="*/ 301752 h 2179319"/>
                <a:gd name="csX79" fmla="*/ 290322 w 1824990"/>
                <a:gd name="csY79" fmla="*/ 334518 h 2179319"/>
                <a:gd name="csX80" fmla="*/ 265176 w 1824990"/>
                <a:gd name="csY80" fmla="*/ 358140 h 2179319"/>
                <a:gd name="csX81" fmla="*/ 214122 w 1824990"/>
                <a:gd name="csY81" fmla="*/ 346710 h 2179319"/>
                <a:gd name="csX82" fmla="*/ 18288 w 1824990"/>
                <a:gd name="csY82" fmla="*/ 195834 h 2179319"/>
                <a:gd name="csX83" fmla="*/ 0 w 1824990"/>
                <a:gd name="csY83" fmla="*/ 64008 h 2179319"/>
                <a:gd name="csX84" fmla="*/ 37338 w 1824990"/>
                <a:gd name="csY84" fmla="*/ 3048 h 2179319"/>
                <a:gd name="csX85" fmla="*/ 68580 w 1824990"/>
                <a:gd name="csY85" fmla="*/ 0 h 2179319"/>
                <a:gd name="csX86" fmla="*/ 704850 w 1824990"/>
                <a:gd name="csY86" fmla="*/ 1309878 h 2179319"/>
                <a:gd name="csX87" fmla="*/ 679704 w 1824990"/>
                <a:gd name="csY87" fmla="*/ 1311402 h 2179319"/>
                <a:gd name="csX88" fmla="*/ 616458 w 1824990"/>
                <a:gd name="csY88" fmla="*/ 1267206 h 2179319"/>
                <a:gd name="csX89" fmla="*/ 647700 w 1824990"/>
                <a:gd name="csY89" fmla="*/ 1237488 h 2179319"/>
                <a:gd name="csX90" fmla="*/ 659130 w 1824990"/>
                <a:gd name="csY90" fmla="*/ 1167384 h 2179319"/>
                <a:gd name="csX91" fmla="*/ 719328 w 1824990"/>
                <a:gd name="csY91" fmla="*/ 1149858 h 2179319"/>
                <a:gd name="csX92" fmla="*/ 733806 w 1824990"/>
                <a:gd name="csY92" fmla="*/ 1226820 h 2179319"/>
                <a:gd name="csX93" fmla="*/ 704850 w 1824990"/>
                <a:gd name="csY93" fmla="*/ 1309878 h 21793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1824990" h="2179319">
                  <a:moveTo>
                    <a:pt x="68580" y="0"/>
                  </a:moveTo>
                  <a:lnTo>
                    <a:pt x="1114806" y="473964"/>
                  </a:lnTo>
                  <a:lnTo>
                    <a:pt x="1719834" y="510540"/>
                  </a:lnTo>
                  <a:lnTo>
                    <a:pt x="1690878" y="681990"/>
                  </a:lnTo>
                  <a:lnTo>
                    <a:pt x="1818894" y="790956"/>
                  </a:lnTo>
                  <a:lnTo>
                    <a:pt x="1824990" y="948690"/>
                  </a:lnTo>
                  <a:lnTo>
                    <a:pt x="1792986" y="1159002"/>
                  </a:lnTo>
                  <a:lnTo>
                    <a:pt x="1764792" y="1160526"/>
                  </a:lnTo>
                  <a:lnTo>
                    <a:pt x="1783080" y="1381506"/>
                  </a:lnTo>
                  <a:lnTo>
                    <a:pt x="1770888" y="1426464"/>
                  </a:lnTo>
                  <a:lnTo>
                    <a:pt x="1797558" y="1524000"/>
                  </a:lnTo>
                  <a:lnTo>
                    <a:pt x="1767078" y="1549908"/>
                  </a:lnTo>
                  <a:lnTo>
                    <a:pt x="1645920" y="1529334"/>
                  </a:lnTo>
                  <a:lnTo>
                    <a:pt x="1613916" y="1556004"/>
                  </a:lnTo>
                  <a:lnTo>
                    <a:pt x="1650492" y="1659636"/>
                  </a:lnTo>
                  <a:lnTo>
                    <a:pt x="1750314" y="1787652"/>
                  </a:lnTo>
                  <a:lnTo>
                    <a:pt x="1736598" y="1894332"/>
                  </a:lnTo>
                  <a:lnTo>
                    <a:pt x="1799082" y="1972818"/>
                  </a:lnTo>
                  <a:lnTo>
                    <a:pt x="1784604" y="2031492"/>
                  </a:lnTo>
                  <a:lnTo>
                    <a:pt x="1587246" y="2179320"/>
                  </a:lnTo>
                  <a:lnTo>
                    <a:pt x="1582674" y="2167890"/>
                  </a:lnTo>
                  <a:lnTo>
                    <a:pt x="1575054" y="2162556"/>
                  </a:lnTo>
                  <a:lnTo>
                    <a:pt x="1554480" y="2176272"/>
                  </a:lnTo>
                  <a:lnTo>
                    <a:pt x="1555242" y="2122170"/>
                  </a:lnTo>
                  <a:lnTo>
                    <a:pt x="1490472" y="2056638"/>
                  </a:lnTo>
                  <a:lnTo>
                    <a:pt x="1506474" y="2061210"/>
                  </a:lnTo>
                  <a:lnTo>
                    <a:pt x="1491234" y="2036826"/>
                  </a:lnTo>
                  <a:lnTo>
                    <a:pt x="1469898" y="2044446"/>
                  </a:lnTo>
                  <a:lnTo>
                    <a:pt x="1486662" y="2061210"/>
                  </a:lnTo>
                  <a:lnTo>
                    <a:pt x="1400556" y="2039874"/>
                  </a:lnTo>
                  <a:lnTo>
                    <a:pt x="1353312" y="1907286"/>
                  </a:lnTo>
                  <a:lnTo>
                    <a:pt x="1329690" y="1912620"/>
                  </a:lnTo>
                  <a:lnTo>
                    <a:pt x="1347216" y="1919478"/>
                  </a:lnTo>
                  <a:lnTo>
                    <a:pt x="1360170" y="1937004"/>
                  </a:lnTo>
                  <a:lnTo>
                    <a:pt x="1344930" y="1921764"/>
                  </a:lnTo>
                  <a:lnTo>
                    <a:pt x="1329690" y="1912620"/>
                  </a:lnTo>
                  <a:lnTo>
                    <a:pt x="1324356" y="1914144"/>
                  </a:lnTo>
                  <a:lnTo>
                    <a:pt x="1258824" y="1888236"/>
                  </a:lnTo>
                  <a:lnTo>
                    <a:pt x="1191006" y="1837182"/>
                  </a:lnTo>
                  <a:lnTo>
                    <a:pt x="1219962" y="1834896"/>
                  </a:lnTo>
                  <a:lnTo>
                    <a:pt x="1200150" y="1802892"/>
                  </a:lnTo>
                  <a:lnTo>
                    <a:pt x="1184148" y="1807464"/>
                  </a:lnTo>
                  <a:lnTo>
                    <a:pt x="1167384" y="1718310"/>
                  </a:lnTo>
                  <a:lnTo>
                    <a:pt x="1192530" y="1685544"/>
                  </a:lnTo>
                  <a:lnTo>
                    <a:pt x="1177290" y="1681734"/>
                  </a:lnTo>
                  <a:lnTo>
                    <a:pt x="1175766" y="1657350"/>
                  </a:lnTo>
                  <a:lnTo>
                    <a:pt x="1205484" y="1642872"/>
                  </a:lnTo>
                  <a:lnTo>
                    <a:pt x="1106424" y="1625346"/>
                  </a:lnTo>
                  <a:lnTo>
                    <a:pt x="1110996" y="1597914"/>
                  </a:lnTo>
                  <a:lnTo>
                    <a:pt x="1094232" y="1647444"/>
                  </a:lnTo>
                  <a:lnTo>
                    <a:pt x="1062990" y="1603248"/>
                  </a:lnTo>
                  <a:lnTo>
                    <a:pt x="1030986" y="1610868"/>
                  </a:lnTo>
                  <a:lnTo>
                    <a:pt x="968502" y="1531620"/>
                  </a:lnTo>
                  <a:lnTo>
                    <a:pt x="942594" y="1453896"/>
                  </a:lnTo>
                  <a:lnTo>
                    <a:pt x="864108" y="1424178"/>
                  </a:lnTo>
                  <a:lnTo>
                    <a:pt x="800100" y="1320546"/>
                  </a:lnTo>
                  <a:lnTo>
                    <a:pt x="824484" y="1324356"/>
                  </a:lnTo>
                  <a:lnTo>
                    <a:pt x="825246" y="1306068"/>
                  </a:lnTo>
                  <a:lnTo>
                    <a:pt x="741426" y="1245870"/>
                  </a:lnTo>
                  <a:lnTo>
                    <a:pt x="728472" y="1127760"/>
                  </a:lnTo>
                  <a:lnTo>
                    <a:pt x="678942" y="1114044"/>
                  </a:lnTo>
                  <a:lnTo>
                    <a:pt x="691896" y="1067562"/>
                  </a:lnTo>
                  <a:lnTo>
                    <a:pt x="616458" y="923544"/>
                  </a:lnTo>
                  <a:lnTo>
                    <a:pt x="594360" y="917448"/>
                  </a:lnTo>
                  <a:lnTo>
                    <a:pt x="596646" y="816864"/>
                  </a:lnTo>
                  <a:lnTo>
                    <a:pt x="570738" y="795528"/>
                  </a:lnTo>
                  <a:lnTo>
                    <a:pt x="571500" y="741426"/>
                  </a:lnTo>
                  <a:lnTo>
                    <a:pt x="517398" y="656082"/>
                  </a:lnTo>
                  <a:lnTo>
                    <a:pt x="506730" y="607314"/>
                  </a:lnTo>
                  <a:lnTo>
                    <a:pt x="512826" y="522732"/>
                  </a:lnTo>
                  <a:lnTo>
                    <a:pt x="524256" y="548640"/>
                  </a:lnTo>
                  <a:lnTo>
                    <a:pt x="533400" y="535686"/>
                  </a:lnTo>
                  <a:lnTo>
                    <a:pt x="527304" y="477012"/>
                  </a:lnTo>
                  <a:lnTo>
                    <a:pt x="489204" y="445008"/>
                  </a:lnTo>
                  <a:lnTo>
                    <a:pt x="485394" y="461010"/>
                  </a:lnTo>
                  <a:lnTo>
                    <a:pt x="377952" y="423672"/>
                  </a:lnTo>
                  <a:lnTo>
                    <a:pt x="371856" y="364998"/>
                  </a:lnTo>
                  <a:lnTo>
                    <a:pt x="294132" y="323850"/>
                  </a:lnTo>
                  <a:lnTo>
                    <a:pt x="284988" y="301752"/>
                  </a:lnTo>
                  <a:lnTo>
                    <a:pt x="290322" y="334518"/>
                  </a:lnTo>
                  <a:lnTo>
                    <a:pt x="265176" y="358140"/>
                  </a:lnTo>
                  <a:lnTo>
                    <a:pt x="214122" y="346710"/>
                  </a:lnTo>
                  <a:lnTo>
                    <a:pt x="18288" y="195834"/>
                  </a:lnTo>
                  <a:lnTo>
                    <a:pt x="0" y="64008"/>
                  </a:lnTo>
                  <a:lnTo>
                    <a:pt x="37338" y="3048"/>
                  </a:lnTo>
                  <a:lnTo>
                    <a:pt x="68580" y="0"/>
                  </a:lnTo>
                  <a:close/>
                  <a:moveTo>
                    <a:pt x="704850" y="1309878"/>
                  </a:moveTo>
                  <a:lnTo>
                    <a:pt x="679704" y="1311402"/>
                  </a:lnTo>
                  <a:lnTo>
                    <a:pt x="616458" y="1267206"/>
                  </a:lnTo>
                  <a:lnTo>
                    <a:pt x="647700" y="1237488"/>
                  </a:lnTo>
                  <a:lnTo>
                    <a:pt x="659130" y="1167384"/>
                  </a:lnTo>
                  <a:lnTo>
                    <a:pt x="719328" y="1149858"/>
                  </a:lnTo>
                  <a:lnTo>
                    <a:pt x="733806" y="1226820"/>
                  </a:lnTo>
                  <a:lnTo>
                    <a:pt x="704850" y="1309878"/>
                  </a:lnTo>
                  <a:close/>
                </a:path>
              </a:pathLst>
            </a:custGeom>
            <a:solidFill>
              <a:srgbClr val="4CAF50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CCB555C-3573-1BC5-D8F6-97F33692911E}"/>
                </a:ext>
              </a:extLst>
            </p:cNvPr>
            <p:cNvSpPr/>
            <p:nvPr/>
          </p:nvSpPr>
          <p:spPr>
            <a:xfrm>
              <a:off x="1306068" y="361188"/>
              <a:ext cx="1690116" cy="1630679"/>
            </a:xfrm>
            <a:custGeom>
              <a:avLst/>
              <a:gdLst>
                <a:gd name="csX0" fmla="*/ 1671066 w 1690116"/>
                <a:gd name="csY0" fmla="*/ 1392174 h 1630679"/>
                <a:gd name="csX1" fmla="*/ 1690116 w 1690116"/>
                <a:gd name="csY1" fmla="*/ 1392174 h 1630679"/>
                <a:gd name="csX2" fmla="*/ 1687068 w 1690116"/>
                <a:gd name="csY2" fmla="*/ 1411224 h 1630679"/>
                <a:gd name="csX3" fmla="*/ 1671828 w 1690116"/>
                <a:gd name="csY3" fmla="*/ 1411224 h 1630679"/>
                <a:gd name="csX4" fmla="*/ 1671066 w 1690116"/>
                <a:gd name="csY4" fmla="*/ 1392174 h 1630679"/>
                <a:gd name="csX5" fmla="*/ 1587246 w 1690116"/>
                <a:gd name="csY5" fmla="*/ 1402080 h 1630679"/>
                <a:gd name="csX6" fmla="*/ 1596390 w 1690116"/>
                <a:gd name="csY6" fmla="*/ 1404366 h 1630679"/>
                <a:gd name="csX7" fmla="*/ 1626870 w 1690116"/>
                <a:gd name="csY7" fmla="*/ 1434084 h 1630679"/>
                <a:gd name="csX8" fmla="*/ 1620012 w 1690116"/>
                <a:gd name="csY8" fmla="*/ 1438656 h 1630679"/>
                <a:gd name="csX9" fmla="*/ 1587246 w 1690116"/>
                <a:gd name="csY9" fmla="*/ 1402080 h 1630679"/>
                <a:gd name="csX10" fmla="*/ 1135380 w 1690116"/>
                <a:gd name="csY10" fmla="*/ 75438 h 1630679"/>
                <a:gd name="csX11" fmla="*/ 1104138 w 1690116"/>
                <a:gd name="csY11" fmla="*/ 78486 h 1630679"/>
                <a:gd name="csX12" fmla="*/ 1066800 w 1690116"/>
                <a:gd name="csY12" fmla="*/ 139446 h 1630679"/>
                <a:gd name="csX13" fmla="*/ 1085088 w 1690116"/>
                <a:gd name="csY13" fmla="*/ 271272 h 1630679"/>
                <a:gd name="csX14" fmla="*/ 1057656 w 1690116"/>
                <a:gd name="csY14" fmla="*/ 249174 h 1630679"/>
                <a:gd name="csX15" fmla="*/ 1109472 w 1690116"/>
                <a:gd name="csY15" fmla="*/ 309372 h 1630679"/>
                <a:gd name="csX16" fmla="*/ 1120902 w 1690116"/>
                <a:gd name="csY16" fmla="*/ 359664 h 1630679"/>
                <a:gd name="csX17" fmla="*/ 1096518 w 1690116"/>
                <a:gd name="csY17" fmla="*/ 401574 h 1630679"/>
                <a:gd name="csX18" fmla="*/ 1075182 w 1690116"/>
                <a:gd name="csY18" fmla="*/ 522732 h 1630679"/>
                <a:gd name="csX19" fmla="*/ 1088898 w 1690116"/>
                <a:gd name="csY19" fmla="*/ 582168 h 1630679"/>
                <a:gd name="csX20" fmla="*/ 1119378 w 1690116"/>
                <a:gd name="csY20" fmla="*/ 608838 h 1630679"/>
                <a:gd name="csX21" fmla="*/ 1120140 w 1690116"/>
                <a:gd name="csY21" fmla="*/ 879348 h 1630679"/>
                <a:gd name="csX22" fmla="*/ 1176528 w 1690116"/>
                <a:gd name="csY22" fmla="*/ 963930 h 1630679"/>
                <a:gd name="csX23" fmla="*/ 1178052 w 1690116"/>
                <a:gd name="csY23" fmla="*/ 996696 h 1630679"/>
                <a:gd name="csX24" fmla="*/ 1230630 w 1690116"/>
                <a:gd name="csY24" fmla="*/ 1014222 h 1630679"/>
                <a:gd name="csX25" fmla="*/ 1385316 w 1690116"/>
                <a:gd name="csY25" fmla="*/ 1182624 h 1630679"/>
                <a:gd name="csX26" fmla="*/ 1407414 w 1690116"/>
                <a:gd name="csY26" fmla="*/ 1315974 h 1630679"/>
                <a:gd name="csX27" fmla="*/ 1448562 w 1690116"/>
                <a:gd name="csY27" fmla="*/ 1303020 h 1630679"/>
                <a:gd name="csX28" fmla="*/ 1454658 w 1690116"/>
                <a:gd name="csY28" fmla="*/ 1350264 h 1630679"/>
                <a:gd name="csX29" fmla="*/ 1483614 w 1690116"/>
                <a:gd name="csY29" fmla="*/ 1339596 h 1630679"/>
                <a:gd name="csX30" fmla="*/ 1501140 w 1690116"/>
                <a:gd name="csY30" fmla="*/ 1357122 h 1630679"/>
                <a:gd name="csX31" fmla="*/ 1520952 w 1690116"/>
                <a:gd name="csY31" fmla="*/ 1454658 h 1630679"/>
                <a:gd name="csX32" fmla="*/ 1594866 w 1690116"/>
                <a:gd name="csY32" fmla="*/ 1482090 h 1630679"/>
                <a:gd name="csX33" fmla="*/ 1583436 w 1690116"/>
                <a:gd name="csY33" fmla="*/ 1533906 h 1630679"/>
                <a:gd name="csX34" fmla="*/ 1606296 w 1690116"/>
                <a:gd name="csY34" fmla="*/ 1565148 h 1630679"/>
                <a:gd name="csX35" fmla="*/ 1608582 w 1690116"/>
                <a:gd name="csY35" fmla="*/ 1630680 h 1630679"/>
                <a:gd name="csX36" fmla="*/ 1223772 w 1690116"/>
                <a:gd name="csY36" fmla="*/ 1600200 h 1630679"/>
                <a:gd name="csX37" fmla="*/ 1212342 w 1690116"/>
                <a:gd name="csY37" fmla="*/ 1559052 h 1630679"/>
                <a:gd name="csX38" fmla="*/ 1231392 w 1690116"/>
                <a:gd name="csY38" fmla="*/ 1531620 h 1630679"/>
                <a:gd name="csX39" fmla="*/ 1213104 w 1690116"/>
                <a:gd name="csY39" fmla="*/ 1513332 h 1630679"/>
                <a:gd name="csX40" fmla="*/ 1242822 w 1690116"/>
                <a:gd name="csY40" fmla="*/ 1447800 h 1630679"/>
                <a:gd name="csX41" fmla="*/ 1209294 w 1690116"/>
                <a:gd name="csY41" fmla="*/ 1378458 h 1630679"/>
                <a:gd name="csX42" fmla="*/ 1181100 w 1690116"/>
                <a:gd name="csY42" fmla="*/ 1375410 h 1630679"/>
                <a:gd name="csX43" fmla="*/ 1143762 w 1690116"/>
                <a:gd name="csY43" fmla="*/ 1298448 h 1630679"/>
                <a:gd name="csX44" fmla="*/ 1095756 w 1690116"/>
                <a:gd name="csY44" fmla="*/ 1264920 h 1630679"/>
                <a:gd name="csX45" fmla="*/ 1088136 w 1690116"/>
                <a:gd name="csY45" fmla="*/ 1220724 h 1630679"/>
                <a:gd name="csX46" fmla="*/ 1066800 w 1690116"/>
                <a:gd name="csY46" fmla="*/ 1218438 h 1630679"/>
                <a:gd name="csX47" fmla="*/ 996696 w 1690116"/>
                <a:gd name="csY47" fmla="*/ 1117092 h 1630679"/>
                <a:gd name="csX48" fmla="*/ 935736 w 1690116"/>
                <a:gd name="csY48" fmla="*/ 1094232 h 1630679"/>
                <a:gd name="csX49" fmla="*/ 797052 w 1690116"/>
                <a:gd name="csY49" fmla="*/ 971550 h 1630679"/>
                <a:gd name="csX50" fmla="*/ 800862 w 1690116"/>
                <a:gd name="csY50" fmla="*/ 923544 h 1630679"/>
                <a:gd name="csX51" fmla="*/ 770382 w 1690116"/>
                <a:gd name="csY51" fmla="*/ 897636 h 1630679"/>
                <a:gd name="csX52" fmla="*/ 774954 w 1690116"/>
                <a:gd name="csY52" fmla="*/ 770382 h 1630679"/>
                <a:gd name="csX53" fmla="*/ 736854 w 1690116"/>
                <a:gd name="csY53" fmla="*/ 747522 h 1630679"/>
                <a:gd name="csX54" fmla="*/ 750570 w 1690116"/>
                <a:gd name="csY54" fmla="*/ 733044 h 1630679"/>
                <a:gd name="csX55" fmla="*/ 736092 w 1690116"/>
                <a:gd name="csY55" fmla="*/ 715518 h 1630679"/>
                <a:gd name="csX56" fmla="*/ 726948 w 1690116"/>
                <a:gd name="csY56" fmla="*/ 761238 h 1630679"/>
                <a:gd name="csX57" fmla="*/ 718566 w 1690116"/>
                <a:gd name="csY57" fmla="*/ 719328 h 1630679"/>
                <a:gd name="csX58" fmla="*/ 726186 w 1690116"/>
                <a:gd name="csY58" fmla="*/ 611124 h 1630679"/>
                <a:gd name="csX59" fmla="*/ 675894 w 1690116"/>
                <a:gd name="csY59" fmla="*/ 553974 h 1630679"/>
                <a:gd name="csX60" fmla="*/ 651510 w 1690116"/>
                <a:gd name="csY60" fmla="*/ 551688 h 1630679"/>
                <a:gd name="csX61" fmla="*/ 658368 w 1690116"/>
                <a:gd name="csY61" fmla="*/ 463296 h 1630679"/>
                <a:gd name="csX62" fmla="*/ 573786 w 1690116"/>
                <a:gd name="csY62" fmla="*/ 342138 h 1630679"/>
                <a:gd name="csX63" fmla="*/ 585216 w 1690116"/>
                <a:gd name="csY63" fmla="*/ 307086 h 1630679"/>
                <a:gd name="csX64" fmla="*/ 559308 w 1690116"/>
                <a:gd name="csY64" fmla="*/ 272796 h 1630679"/>
                <a:gd name="csX65" fmla="*/ 589026 w 1690116"/>
                <a:gd name="csY65" fmla="*/ 281940 h 1630679"/>
                <a:gd name="csX66" fmla="*/ 601980 w 1690116"/>
                <a:gd name="csY66" fmla="*/ 246888 h 1630679"/>
                <a:gd name="csX67" fmla="*/ 535686 w 1690116"/>
                <a:gd name="csY67" fmla="*/ 182118 h 1630679"/>
                <a:gd name="csX68" fmla="*/ 479298 w 1690116"/>
                <a:gd name="csY68" fmla="*/ 0 h 1630679"/>
                <a:gd name="csX69" fmla="*/ 1168908 w 1690116"/>
                <a:gd name="csY69" fmla="*/ 6096 h 1630679"/>
                <a:gd name="csX70" fmla="*/ 1135380 w 1690116"/>
                <a:gd name="csY70" fmla="*/ 75438 h 1630679"/>
                <a:gd name="csX71" fmla="*/ 1525524 w 1690116"/>
                <a:gd name="csY71" fmla="*/ 1267206 h 1630679"/>
                <a:gd name="csX72" fmla="*/ 1530096 w 1690116"/>
                <a:gd name="csY72" fmla="*/ 1294638 h 1630679"/>
                <a:gd name="csX73" fmla="*/ 1426464 w 1690116"/>
                <a:gd name="csY73" fmla="*/ 1184910 h 1630679"/>
                <a:gd name="csX74" fmla="*/ 1402080 w 1690116"/>
                <a:gd name="csY74" fmla="*/ 1141476 h 1630679"/>
                <a:gd name="csX75" fmla="*/ 1411224 w 1690116"/>
                <a:gd name="csY75" fmla="*/ 1098042 h 1630679"/>
                <a:gd name="csX76" fmla="*/ 1459992 w 1690116"/>
                <a:gd name="csY76" fmla="*/ 1129284 h 1630679"/>
                <a:gd name="csX77" fmla="*/ 1463802 w 1690116"/>
                <a:gd name="csY77" fmla="*/ 1179576 h 1630679"/>
                <a:gd name="csX78" fmla="*/ 1521714 w 1690116"/>
                <a:gd name="csY78" fmla="*/ 1195578 h 1630679"/>
                <a:gd name="csX79" fmla="*/ 1525524 w 1690116"/>
                <a:gd name="csY79" fmla="*/ 1267206 h 1630679"/>
                <a:gd name="csX80" fmla="*/ 1181100 w 1690116"/>
                <a:gd name="csY80" fmla="*/ 1596390 h 1630679"/>
                <a:gd name="csX81" fmla="*/ 1209294 w 1690116"/>
                <a:gd name="csY81" fmla="*/ 1570482 h 1630679"/>
                <a:gd name="csX82" fmla="*/ 1199388 w 1690116"/>
                <a:gd name="csY82" fmla="*/ 1597914 h 1630679"/>
                <a:gd name="csX83" fmla="*/ 1181100 w 1690116"/>
                <a:gd name="csY83" fmla="*/ 1596390 h 1630679"/>
                <a:gd name="csX84" fmla="*/ 899922 w 1690116"/>
                <a:gd name="csY84" fmla="*/ 1456944 h 1630679"/>
                <a:gd name="csX85" fmla="*/ 905256 w 1690116"/>
                <a:gd name="csY85" fmla="*/ 1524762 h 1630679"/>
                <a:gd name="csX86" fmla="*/ 880110 w 1690116"/>
                <a:gd name="csY86" fmla="*/ 1560576 h 1630679"/>
                <a:gd name="csX87" fmla="*/ 843534 w 1690116"/>
                <a:gd name="csY87" fmla="*/ 1538478 h 1630679"/>
                <a:gd name="csX88" fmla="*/ 883158 w 1690116"/>
                <a:gd name="csY88" fmla="*/ 1491996 h 1630679"/>
                <a:gd name="csX89" fmla="*/ 884682 w 1690116"/>
                <a:gd name="csY89" fmla="*/ 1449324 h 1630679"/>
                <a:gd name="csX90" fmla="*/ 899922 w 1690116"/>
                <a:gd name="csY90" fmla="*/ 1456944 h 1630679"/>
                <a:gd name="csX91" fmla="*/ 28194 w 1690116"/>
                <a:gd name="csY91" fmla="*/ 1115568 h 1630679"/>
                <a:gd name="csX92" fmla="*/ 28956 w 1690116"/>
                <a:gd name="csY92" fmla="*/ 1174242 h 1630679"/>
                <a:gd name="csX93" fmla="*/ 9144 w 1690116"/>
                <a:gd name="csY93" fmla="*/ 1187958 h 1630679"/>
                <a:gd name="csX94" fmla="*/ 0 w 1690116"/>
                <a:gd name="csY94" fmla="*/ 1091946 h 1630679"/>
                <a:gd name="csX95" fmla="*/ 30480 w 1690116"/>
                <a:gd name="csY95" fmla="*/ 1085088 h 1630679"/>
                <a:gd name="csX96" fmla="*/ 28194 w 1690116"/>
                <a:gd name="csY96" fmla="*/ 1115568 h 1630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1690116" h="1630679">
                  <a:moveTo>
                    <a:pt x="1671066" y="1392174"/>
                  </a:moveTo>
                  <a:lnTo>
                    <a:pt x="1690116" y="1392174"/>
                  </a:lnTo>
                  <a:lnTo>
                    <a:pt x="1687068" y="1411224"/>
                  </a:lnTo>
                  <a:lnTo>
                    <a:pt x="1671828" y="1411224"/>
                  </a:lnTo>
                  <a:lnTo>
                    <a:pt x="1671066" y="1392174"/>
                  </a:lnTo>
                  <a:close/>
                  <a:moveTo>
                    <a:pt x="1587246" y="1402080"/>
                  </a:moveTo>
                  <a:lnTo>
                    <a:pt x="1596390" y="1404366"/>
                  </a:lnTo>
                  <a:lnTo>
                    <a:pt x="1626870" y="1434084"/>
                  </a:lnTo>
                  <a:lnTo>
                    <a:pt x="1620012" y="1438656"/>
                  </a:lnTo>
                  <a:lnTo>
                    <a:pt x="1587246" y="1402080"/>
                  </a:lnTo>
                  <a:close/>
                  <a:moveTo>
                    <a:pt x="1135380" y="75438"/>
                  </a:moveTo>
                  <a:lnTo>
                    <a:pt x="1104138" y="78486"/>
                  </a:lnTo>
                  <a:lnTo>
                    <a:pt x="1066800" y="139446"/>
                  </a:lnTo>
                  <a:lnTo>
                    <a:pt x="1085088" y="271272"/>
                  </a:lnTo>
                  <a:lnTo>
                    <a:pt x="1057656" y="249174"/>
                  </a:lnTo>
                  <a:lnTo>
                    <a:pt x="1109472" y="309372"/>
                  </a:lnTo>
                  <a:lnTo>
                    <a:pt x="1120902" y="359664"/>
                  </a:lnTo>
                  <a:lnTo>
                    <a:pt x="1096518" y="401574"/>
                  </a:lnTo>
                  <a:lnTo>
                    <a:pt x="1075182" y="522732"/>
                  </a:lnTo>
                  <a:lnTo>
                    <a:pt x="1088898" y="582168"/>
                  </a:lnTo>
                  <a:lnTo>
                    <a:pt x="1119378" y="608838"/>
                  </a:lnTo>
                  <a:lnTo>
                    <a:pt x="1120140" y="879348"/>
                  </a:lnTo>
                  <a:lnTo>
                    <a:pt x="1176528" y="963930"/>
                  </a:lnTo>
                  <a:lnTo>
                    <a:pt x="1178052" y="996696"/>
                  </a:lnTo>
                  <a:lnTo>
                    <a:pt x="1230630" y="1014222"/>
                  </a:lnTo>
                  <a:lnTo>
                    <a:pt x="1385316" y="1182624"/>
                  </a:lnTo>
                  <a:lnTo>
                    <a:pt x="1407414" y="1315974"/>
                  </a:lnTo>
                  <a:lnTo>
                    <a:pt x="1448562" y="1303020"/>
                  </a:lnTo>
                  <a:lnTo>
                    <a:pt x="1454658" y="1350264"/>
                  </a:lnTo>
                  <a:lnTo>
                    <a:pt x="1483614" y="1339596"/>
                  </a:lnTo>
                  <a:lnTo>
                    <a:pt x="1501140" y="1357122"/>
                  </a:lnTo>
                  <a:lnTo>
                    <a:pt x="1520952" y="1454658"/>
                  </a:lnTo>
                  <a:lnTo>
                    <a:pt x="1594866" y="1482090"/>
                  </a:lnTo>
                  <a:lnTo>
                    <a:pt x="1583436" y="1533906"/>
                  </a:lnTo>
                  <a:lnTo>
                    <a:pt x="1606296" y="1565148"/>
                  </a:lnTo>
                  <a:lnTo>
                    <a:pt x="1608582" y="1630680"/>
                  </a:lnTo>
                  <a:lnTo>
                    <a:pt x="1223772" y="1600200"/>
                  </a:lnTo>
                  <a:lnTo>
                    <a:pt x="1212342" y="1559052"/>
                  </a:lnTo>
                  <a:lnTo>
                    <a:pt x="1231392" y="1531620"/>
                  </a:lnTo>
                  <a:lnTo>
                    <a:pt x="1213104" y="1513332"/>
                  </a:lnTo>
                  <a:lnTo>
                    <a:pt x="1242822" y="1447800"/>
                  </a:lnTo>
                  <a:lnTo>
                    <a:pt x="1209294" y="1378458"/>
                  </a:lnTo>
                  <a:lnTo>
                    <a:pt x="1181100" y="1375410"/>
                  </a:lnTo>
                  <a:lnTo>
                    <a:pt x="1143762" y="1298448"/>
                  </a:lnTo>
                  <a:lnTo>
                    <a:pt x="1095756" y="1264920"/>
                  </a:lnTo>
                  <a:lnTo>
                    <a:pt x="1088136" y="1220724"/>
                  </a:lnTo>
                  <a:lnTo>
                    <a:pt x="1066800" y="1218438"/>
                  </a:lnTo>
                  <a:lnTo>
                    <a:pt x="996696" y="1117092"/>
                  </a:lnTo>
                  <a:lnTo>
                    <a:pt x="935736" y="1094232"/>
                  </a:lnTo>
                  <a:lnTo>
                    <a:pt x="797052" y="971550"/>
                  </a:lnTo>
                  <a:lnTo>
                    <a:pt x="800862" y="923544"/>
                  </a:lnTo>
                  <a:lnTo>
                    <a:pt x="770382" y="897636"/>
                  </a:lnTo>
                  <a:lnTo>
                    <a:pt x="774954" y="770382"/>
                  </a:lnTo>
                  <a:lnTo>
                    <a:pt x="736854" y="747522"/>
                  </a:lnTo>
                  <a:lnTo>
                    <a:pt x="750570" y="733044"/>
                  </a:lnTo>
                  <a:lnTo>
                    <a:pt x="736092" y="715518"/>
                  </a:lnTo>
                  <a:lnTo>
                    <a:pt x="726948" y="761238"/>
                  </a:lnTo>
                  <a:lnTo>
                    <a:pt x="718566" y="719328"/>
                  </a:lnTo>
                  <a:lnTo>
                    <a:pt x="726186" y="611124"/>
                  </a:lnTo>
                  <a:lnTo>
                    <a:pt x="675894" y="553974"/>
                  </a:lnTo>
                  <a:lnTo>
                    <a:pt x="651510" y="551688"/>
                  </a:lnTo>
                  <a:lnTo>
                    <a:pt x="658368" y="463296"/>
                  </a:lnTo>
                  <a:lnTo>
                    <a:pt x="573786" y="342138"/>
                  </a:lnTo>
                  <a:lnTo>
                    <a:pt x="585216" y="307086"/>
                  </a:lnTo>
                  <a:lnTo>
                    <a:pt x="559308" y="272796"/>
                  </a:lnTo>
                  <a:lnTo>
                    <a:pt x="589026" y="281940"/>
                  </a:lnTo>
                  <a:lnTo>
                    <a:pt x="601980" y="246888"/>
                  </a:lnTo>
                  <a:lnTo>
                    <a:pt x="535686" y="182118"/>
                  </a:lnTo>
                  <a:lnTo>
                    <a:pt x="479298" y="0"/>
                  </a:lnTo>
                  <a:lnTo>
                    <a:pt x="1168908" y="6096"/>
                  </a:lnTo>
                  <a:lnTo>
                    <a:pt x="1135380" y="75438"/>
                  </a:lnTo>
                  <a:close/>
                  <a:moveTo>
                    <a:pt x="1525524" y="1267206"/>
                  </a:moveTo>
                  <a:lnTo>
                    <a:pt x="1530096" y="1294638"/>
                  </a:lnTo>
                  <a:lnTo>
                    <a:pt x="1426464" y="1184910"/>
                  </a:lnTo>
                  <a:lnTo>
                    <a:pt x="1402080" y="1141476"/>
                  </a:lnTo>
                  <a:lnTo>
                    <a:pt x="1411224" y="1098042"/>
                  </a:lnTo>
                  <a:lnTo>
                    <a:pt x="1459992" y="1129284"/>
                  </a:lnTo>
                  <a:lnTo>
                    <a:pt x="1463802" y="1179576"/>
                  </a:lnTo>
                  <a:lnTo>
                    <a:pt x="1521714" y="1195578"/>
                  </a:lnTo>
                  <a:lnTo>
                    <a:pt x="1525524" y="1267206"/>
                  </a:lnTo>
                  <a:close/>
                  <a:moveTo>
                    <a:pt x="1181100" y="1596390"/>
                  </a:moveTo>
                  <a:lnTo>
                    <a:pt x="1209294" y="1570482"/>
                  </a:lnTo>
                  <a:lnTo>
                    <a:pt x="1199388" y="1597914"/>
                  </a:lnTo>
                  <a:lnTo>
                    <a:pt x="1181100" y="1596390"/>
                  </a:lnTo>
                  <a:close/>
                  <a:moveTo>
                    <a:pt x="899922" y="1456944"/>
                  </a:moveTo>
                  <a:lnTo>
                    <a:pt x="905256" y="1524762"/>
                  </a:lnTo>
                  <a:lnTo>
                    <a:pt x="880110" y="1560576"/>
                  </a:lnTo>
                  <a:lnTo>
                    <a:pt x="843534" y="1538478"/>
                  </a:lnTo>
                  <a:lnTo>
                    <a:pt x="883158" y="1491996"/>
                  </a:lnTo>
                  <a:lnTo>
                    <a:pt x="884682" y="1449324"/>
                  </a:lnTo>
                  <a:lnTo>
                    <a:pt x="899922" y="1456944"/>
                  </a:lnTo>
                  <a:close/>
                  <a:moveTo>
                    <a:pt x="28194" y="1115568"/>
                  </a:moveTo>
                  <a:lnTo>
                    <a:pt x="28956" y="1174242"/>
                  </a:lnTo>
                  <a:lnTo>
                    <a:pt x="9144" y="1187958"/>
                  </a:lnTo>
                  <a:lnTo>
                    <a:pt x="0" y="1091946"/>
                  </a:lnTo>
                  <a:lnTo>
                    <a:pt x="30480" y="1085088"/>
                  </a:lnTo>
                  <a:lnTo>
                    <a:pt x="28194" y="1115568"/>
                  </a:lnTo>
                  <a:close/>
                </a:path>
              </a:pathLst>
            </a:custGeom>
            <a:solidFill>
              <a:srgbClr val="2ECC71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E6A2C2C-440F-AE43-2B2B-53BDE49C14C8}"/>
                </a:ext>
              </a:extLst>
            </p:cNvPr>
            <p:cNvSpPr/>
            <p:nvPr/>
          </p:nvSpPr>
          <p:spPr>
            <a:xfrm>
              <a:off x="3986784" y="805433"/>
              <a:ext cx="1733550" cy="2076450"/>
            </a:xfrm>
            <a:custGeom>
              <a:avLst/>
              <a:gdLst>
                <a:gd name="csX0" fmla="*/ 1733550 w 1733550"/>
                <a:gd name="csY0" fmla="*/ 961644 h 2076450"/>
                <a:gd name="csX1" fmla="*/ 1536192 w 1733550"/>
                <a:gd name="csY1" fmla="*/ 1329690 h 2076450"/>
                <a:gd name="csX2" fmla="*/ 1631442 w 1733550"/>
                <a:gd name="csY2" fmla="*/ 1756410 h 2076450"/>
                <a:gd name="csX3" fmla="*/ 1523238 w 1733550"/>
                <a:gd name="csY3" fmla="*/ 1711452 h 2076450"/>
                <a:gd name="csX4" fmla="*/ 1473708 w 1733550"/>
                <a:gd name="csY4" fmla="*/ 1712976 h 2076450"/>
                <a:gd name="csX5" fmla="*/ 1350264 w 1733550"/>
                <a:gd name="csY5" fmla="*/ 1853946 h 2076450"/>
                <a:gd name="csX6" fmla="*/ 1268730 w 1733550"/>
                <a:gd name="csY6" fmla="*/ 1803654 h 2076450"/>
                <a:gd name="csX7" fmla="*/ 1222248 w 1733550"/>
                <a:gd name="csY7" fmla="*/ 1796796 h 2076450"/>
                <a:gd name="csX8" fmla="*/ 1210056 w 1733550"/>
                <a:gd name="csY8" fmla="*/ 1811274 h 2076450"/>
                <a:gd name="csX9" fmla="*/ 1184148 w 1733550"/>
                <a:gd name="csY9" fmla="*/ 1780032 h 2076450"/>
                <a:gd name="csX10" fmla="*/ 1120140 w 1733550"/>
                <a:gd name="csY10" fmla="*/ 1809750 h 2076450"/>
                <a:gd name="csX11" fmla="*/ 1015746 w 1733550"/>
                <a:gd name="csY11" fmla="*/ 1726692 h 2076450"/>
                <a:gd name="csX12" fmla="*/ 977646 w 1733550"/>
                <a:gd name="csY12" fmla="*/ 1727454 h 2076450"/>
                <a:gd name="csX13" fmla="*/ 912876 w 1733550"/>
                <a:gd name="csY13" fmla="*/ 1677162 h 2076450"/>
                <a:gd name="csX14" fmla="*/ 893064 w 1733550"/>
                <a:gd name="csY14" fmla="*/ 1711452 h 2076450"/>
                <a:gd name="csX15" fmla="*/ 873252 w 1733550"/>
                <a:gd name="csY15" fmla="*/ 1708404 h 2076450"/>
                <a:gd name="csX16" fmla="*/ 851154 w 1733550"/>
                <a:gd name="csY16" fmla="*/ 1768602 h 2076450"/>
                <a:gd name="csX17" fmla="*/ 858774 w 1733550"/>
                <a:gd name="csY17" fmla="*/ 1807464 h 2076450"/>
                <a:gd name="csX18" fmla="*/ 787146 w 1733550"/>
                <a:gd name="csY18" fmla="*/ 1833372 h 2076450"/>
                <a:gd name="csX19" fmla="*/ 800862 w 1733550"/>
                <a:gd name="csY19" fmla="*/ 1910334 h 2076450"/>
                <a:gd name="csX20" fmla="*/ 790194 w 1733550"/>
                <a:gd name="csY20" fmla="*/ 1937004 h 2076450"/>
                <a:gd name="csX21" fmla="*/ 759714 w 1733550"/>
                <a:gd name="csY21" fmla="*/ 1945386 h 2076450"/>
                <a:gd name="csX22" fmla="*/ 747522 w 1733550"/>
                <a:gd name="csY22" fmla="*/ 2026158 h 2076450"/>
                <a:gd name="csX23" fmla="*/ 686562 w 1733550"/>
                <a:gd name="csY23" fmla="*/ 2076450 h 2076450"/>
                <a:gd name="csX24" fmla="*/ 627126 w 1733550"/>
                <a:gd name="csY24" fmla="*/ 2068068 h 2076450"/>
                <a:gd name="csX25" fmla="*/ 534162 w 1733550"/>
                <a:gd name="csY25" fmla="*/ 1991106 h 2076450"/>
                <a:gd name="csX26" fmla="*/ 505206 w 1733550"/>
                <a:gd name="csY26" fmla="*/ 1908810 h 2076450"/>
                <a:gd name="csX27" fmla="*/ 381000 w 1733550"/>
                <a:gd name="csY27" fmla="*/ 1872234 h 2076450"/>
                <a:gd name="csX28" fmla="*/ 368808 w 1733550"/>
                <a:gd name="csY28" fmla="*/ 1738884 h 2076450"/>
                <a:gd name="csX29" fmla="*/ 317754 w 1733550"/>
                <a:gd name="csY29" fmla="*/ 1629156 h 2076450"/>
                <a:gd name="csX30" fmla="*/ 214122 w 1733550"/>
                <a:gd name="csY30" fmla="*/ 1572006 h 2076450"/>
                <a:gd name="csX31" fmla="*/ 185166 w 1733550"/>
                <a:gd name="csY31" fmla="*/ 1604010 h 2076450"/>
                <a:gd name="csX32" fmla="*/ 122682 w 1733550"/>
                <a:gd name="csY32" fmla="*/ 1525524 h 2076450"/>
                <a:gd name="csX33" fmla="*/ 136398 w 1733550"/>
                <a:gd name="csY33" fmla="*/ 1418844 h 2076450"/>
                <a:gd name="csX34" fmla="*/ 36576 w 1733550"/>
                <a:gd name="csY34" fmla="*/ 1290828 h 2076450"/>
                <a:gd name="csX35" fmla="*/ 0 w 1733550"/>
                <a:gd name="csY35" fmla="*/ 1187196 h 2076450"/>
                <a:gd name="csX36" fmla="*/ 32004 w 1733550"/>
                <a:gd name="csY36" fmla="*/ 1160526 h 2076450"/>
                <a:gd name="csX37" fmla="*/ 153162 w 1733550"/>
                <a:gd name="csY37" fmla="*/ 1181100 h 2076450"/>
                <a:gd name="csX38" fmla="*/ 183642 w 1733550"/>
                <a:gd name="csY38" fmla="*/ 1155192 h 2076450"/>
                <a:gd name="csX39" fmla="*/ 156972 w 1733550"/>
                <a:gd name="csY39" fmla="*/ 1057656 h 2076450"/>
                <a:gd name="csX40" fmla="*/ 169164 w 1733550"/>
                <a:gd name="csY40" fmla="*/ 1012698 h 2076450"/>
                <a:gd name="csX41" fmla="*/ 150876 w 1733550"/>
                <a:gd name="csY41" fmla="*/ 791718 h 2076450"/>
                <a:gd name="csX42" fmla="*/ 179070 w 1733550"/>
                <a:gd name="csY42" fmla="*/ 790194 h 2076450"/>
                <a:gd name="csX43" fmla="*/ 211074 w 1733550"/>
                <a:gd name="csY43" fmla="*/ 579882 h 2076450"/>
                <a:gd name="csX44" fmla="*/ 204978 w 1733550"/>
                <a:gd name="csY44" fmla="*/ 422148 h 2076450"/>
                <a:gd name="csX45" fmla="*/ 76962 w 1733550"/>
                <a:gd name="csY45" fmla="*/ 313182 h 2076450"/>
                <a:gd name="csX46" fmla="*/ 105918 w 1733550"/>
                <a:gd name="csY46" fmla="*/ 141732 h 2076450"/>
                <a:gd name="csX47" fmla="*/ 323850 w 1733550"/>
                <a:gd name="csY47" fmla="*/ 151638 h 2076450"/>
                <a:gd name="csX48" fmla="*/ 329946 w 1733550"/>
                <a:gd name="csY48" fmla="*/ 0 h 2076450"/>
                <a:gd name="csX49" fmla="*/ 854202 w 1733550"/>
                <a:gd name="csY49" fmla="*/ 29718 h 2076450"/>
                <a:gd name="csX50" fmla="*/ 904494 w 1733550"/>
                <a:gd name="csY50" fmla="*/ 121920 h 2076450"/>
                <a:gd name="csX51" fmla="*/ 975360 w 1733550"/>
                <a:gd name="csY51" fmla="*/ 160020 h 2076450"/>
                <a:gd name="csX52" fmla="*/ 1139952 w 1733550"/>
                <a:gd name="csY52" fmla="*/ 336042 h 2076450"/>
                <a:gd name="csX53" fmla="*/ 1266444 w 1733550"/>
                <a:gd name="csY53" fmla="*/ 422910 h 2076450"/>
                <a:gd name="csX54" fmla="*/ 1337310 w 1733550"/>
                <a:gd name="csY54" fmla="*/ 564642 h 2076450"/>
                <a:gd name="csX55" fmla="*/ 1335786 w 1733550"/>
                <a:gd name="csY55" fmla="*/ 648462 h 2076450"/>
                <a:gd name="csX56" fmla="*/ 1402842 w 1733550"/>
                <a:gd name="csY56" fmla="*/ 768096 h 2076450"/>
                <a:gd name="csX57" fmla="*/ 1454658 w 1733550"/>
                <a:gd name="csY57" fmla="*/ 790194 h 2076450"/>
                <a:gd name="csX58" fmla="*/ 1514856 w 1733550"/>
                <a:gd name="csY58" fmla="*/ 854202 h 2076450"/>
                <a:gd name="csX59" fmla="*/ 1595628 w 1733550"/>
                <a:gd name="csY59" fmla="*/ 876300 h 2076450"/>
                <a:gd name="csX60" fmla="*/ 1618488 w 1733550"/>
                <a:gd name="csY60" fmla="*/ 906018 h 2076450"/>
                <a:gd name="csX61" fmla="*/ 1733550 w 1733550"/>
                <a:gd name="csY61" fmla="*/ 961644 h 2076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1733550" h="2076450">
                  <a:moveTo>
                    <a:pt x="1733550" y="961644"/>
                  </a:moveTo>
                  <a:lnTo>
                    <a:pt x="1536192" y="1329690"/>
                  </a:lnTo>
                  <a:lnTo>
                    <a:pt x="1631442" y="1756410"/>
                  </a:lnTo>
                  <a:lnTo>
                    <a:pt x="1523238" y="1711452"/>
                  </a:lnTo>
                  <a:lnTo>
                    <a:pt x="1473708" y="1712976"/>
                  </a:lnTo>
                  <a:lnTo>
                    <a:pt x="1350264" y="1853946"/>
                  </a:lnTo>
                  <a:lnTo>
                    <a:pt x="1268730" y="1803654"/>
                  </a:lnTo>
                  <a:lnTo>
                    <a:pt x="1222248" y="1796796"/>
                  </a:lnTo>
                  <a:lnTo>
                    <a:pt x="1210056" y="1811274"/>
                  </a:lnTo>
                  <a:lnTo>
                    <a:pt x="1184148" y="1780032"/>
                  </a:lnTo>
                  <a:lnTo>
                    <a:pt x="1120140" y="1809750"/>
                  </a:lnTo>
                  <a:lnTo>
                    <a:pt x="1015746" y="1726692"/>
                  </a:lnTo>
                  <a:lnTo>
                    <a:pt x="977646" y="1727454"/>
                  </a:lnTo>
                  <a:lnTo>
                    <a:pt x="912876" y="1677162"/>
                  </a:lnTo>
                  <a:lnTo>
                    <a:pt x="893064" y="1711452"/>
                  </a:lnTo>
                  <a:lnTo>
                    <a:pt x="873252" y="1708404"/>
                  </a:lnTo>
                  <a:lnTo>
                    <a:pt x="851154" y="1768602"/>
                  </a:lnTo>
                  <a:lnTo>
                    <a:pt x="858774" y="1807464"/>
                  </a:lnTo>
                  <a:lnTo>
                    <a:pt x="787146" y="1833372"/>
                  </a:lnTo>
                  <a:lnTo>
                    <a:pt x="800862" y="1910334"/>
                  </a:lnTo>
                  <a:lnTo>
                    <a:pt x="790194" y="1937004"/>
                  </a:lnTo>
                  <a:lnTo>
                    <a:pt x="759714" y="1945386"/>
                  </a:lnTo>
                  <a:lnTo>
                    <a:pt x="747522" y="2026158"/>
                  </a:lnTo>
                  <a:lnTo>
                    <a:pt x="686562" y="2076450"/>
                  </a:lnTo>
                  <a:lnTo>
                    <a:pt x="627126" y="2068068"/>
                  </a:lnTo>
                  <a:lnTo>
                    <a:pt x="534162" y="1991106"/>
                  </a:lnTo>
                  <a:lnTo>
                    <a:pt x="505206" y="1908810"/>
                  </a:lnTo>
                  <a:lnTo>
                    <a:pt x="381000" y="1872234"/>
                  </a:lnTo>
                  <a:lnTo>
                    <a:pt x="368808" y="1738884"/>
                  </a:lnTo>
                  <a:lnTo>
                    <a:pt x="317754" y="1629156"/>
                  </a:lnTo>
                  <a:lnTo>
                    <a:pt x="214122" y="1572006"/>
                  </a:lnTo>
                  <a:lnTo>
                    <a:pt x="185166" y="1604010"/>
                  </a:lnTo>
                  <a:lnTo>
                    <a:pt x="122682" y="1525524"/>
                  </a:lnTo>
                  <a:lnTo>
                    <a:pt x="136398" y="1418844"/>
                  </a:lnTo>
                  <a:lnTo>
                    <a:pt x="36576" y="1290828"/>
                  </a:lnTo>
                  <a:lnTo>
                    <a:pt x="0" y="1187196"/>
                  </a:lnTo>
                  <a:lnTo>
                    <a:pt x="32004" y="1160526"/>
                  </a:lnTo>
                  <a:lnTo>
                    <a:pt x="153162" y="1181100"/>
                  </a:lnTo>
                  <a:lnTo>
                    <a:pt x="183642" y="1155192"/>
                  </a:lnTo>
                  <a:lnTo>
                    <a:pt x="156972" y="1057656"/>
                  </a:lnTo>
                  <a:lnTo>
                    <a:pt x="169164" y="1012698"/>
                  </a:lnTo>
                  <a:lnTo>
                    <a:pt x="150876" y="791718"/>
                  </a:lnTo>
                  <a:lnTo>
                    <a:pt x="179070" y="790194"/>
                  </a:lnTo>
                  <a:lnTo>
                    <a:pt x="211074" y="579882"/>
                  </a:lnTo>
                  <a:lnTo>
                    <a:pt x="204978" y="422148"/>
                  </a:lnTo>
                  <a:lnTo>
                    <a:pt x="76962" y="313182"/>
                  </a:lnTo>
                  <a:lnTo>
                    <a:pt x="105918" y="141732"/>
                  </a:lnTo>
                  <a:lnTo>
                    <a:pt x="323850" y="151638"/>
                  </a:lnTo>
                  <a:lnTo>
                    <a:pt x="329946" y="0"/>
                  </a:lnTo>
                  <a:lnTo>
                    <a:pt x="854202" y="29718"/>
                  </a:lnTo>
                  <a:lnTo>
                    <a:pt x="904494" y="121920"/>
                  </a:lnTo>
                  <a:lnTo>
                    <a:pt x="975360" y="160020"/>
                  </a:lnTo>
                  <a:lnTo>
                    <a:pt x="1139952" y="336042"/>
                  </a:lnTo>
                  <a:lnTo>
                    <a:pt x="1266444" y="422910"/>
                  </a:lnTo>
                  <a:lnTo>
                    <a:pt x="1337310" y="564642"/>
                  </a:lnTo>
                  <a:lnTo>
                    <a:pt x="1335786" y="648462"/>
                  </a:lnTo>
                  <a:lnTo>
                    <a:pt x="1402842" y="768096"/>
                  </a:lnTo>
                  <a:lnTo>
                    <a:pt x="1454658" y="790194"/>
                  </a:lnTo>
                  <a:lnTo>
                    <a:pt x="1514856" y="854202"/>
                  </a:lnTo>
                  <a:lnTo>
                    <a:pt x="1595628" y="876300"/>
                  </a:lnTo>
                  <a:lnTo>
                    <a:pt x="1618488" y="906018"/>
                  </a:lnTo>
                  <a:lnTo>
                    <a:pt x="1733550" y="961644"/>
                  </a:lnTo>
                  <a:close/>
                </a:path>
              </a:pathLst>
            </a:custGeom>
            <a:solidFill>
              <a:srgbClr val="F39C12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0ECAE0-7B73-B2D2-9BE0-62DCA7BE306C}"/>
                </a:ext>
              </a:extLst>
            </p:cNvPr>
            <p:cNvSpPr/>
            <p:nvPr/>
          </p:nvSpPr>
          <p:spPr>
            <a:xfrm>
              <a:off x="5522975" y="1477517"/>
              <a:ext cx="1235202" cy="1779270"/>
            </a:xfrm>
            <a:custGeom>
              <a:avLst/>
              <a:gdLst>
                <a:gd name="csX0" fmla="*/ 1235202 w 1235202"/>
                <a:gd name="csY0" fmla="*/ 705612 h 1779270"/>
                <a:gd name="csX1" fmla="*/ 1185672 w 1235202"/>
                <a:gd name="csY1" fmla="*/ 751332 h 1779270"/>
                <a:gd name="csX2" fmla="*/ 1123950 w 1235202"/>
                <a:gd name="csY2" fmla="*/ 700278 h 1779270"/>
                <a:gd name="csX3" fmla="*/ 1071372 w 1235202"/>
                <a:gd name="csY3" fmla="*/ 740664 h 1779270"/>
                <a:gd name="csX4" fmla="*/ 1043940 w 1235202"/>
                <a:gd name="csY4" fmla="*/ 848106 h 1779270"/>
                <a:gd name="csX5" fmla="*/ 992886 w 1235202"/>
                <a:gd name="csY5" fmla="*/ 857250 h 1779270"/>
                <a:gd name="csX6" fmla="*/ 937260 w 1235202"/>
                <a:gd name="csY6" fmla="*/ 900684 h 1779270"/>
                <a:gd name="csX7" fmla="*/ 955548 w 1235202"/>
                <a:gd name="csY7" fmla="*/ 962406 h 1779270"/>
                <a:gd name="csX8" fmla="*/ 982218 w 1235202"/>
                <a:gd name="csY8" fmla="*/ 933450 h 1779270"/>
                <a:gd name="csX9" fmla="*/ 1014222 w 1235202"/>
                <a:gd name="csY9" fmla="*/ 948690 h 1779270"/>
                <a:gd name="csX10" fmla="*/ 999744 w 1235202"/>
                <a:gd name="csY10" fmla="*/ 1061466 h 1779270"/>
                <a:gd name="csX11" fmla="*/ 970026 w 1235202"/>
                <a:gd name="csY11" fmla="*/ 1094232 h 1779270"/>
                <a:gd name="csX12" fmla="*/ 957072 w 1235202"/>
                <a:gd name="csY12" fmla="*/ 1056132 h 1779270"/>
                <a:gd name="csX13" fmla="*/ 819150 w 1235202"/>
                <a:gd name="csY13" fmla="*/ 1177290 h 1779270"/>
                <a:gd name="csX14" fmla="*/ 930402 w 1235202"/>
                <a:gd name="csY14" fmla="*/ 1315212 h 1779270"/>
                <a:gd name="csX15" fmla="*/ 950976 w 1235202"/>
                <a:gd name="csY15" fmla="*/ 1408176 h 1779270"/>
                <a:gd name="csX16" fmla="*/ 1014222 w 1235202"/>
                <a:gd name="csY16" fmla="*/ 1454658 h 1779270"/>
                <a:gd name="csX17" fmla="*/ 1015746 w 1235202"/>
                <a:gd name="csY17" fmla="*/ 1467612 h 1779270"/>
                <a:gd name="csX18" fmla="*/ 977646 w 1235202"/>
                <a:gd name="csY18" fmla="*/ 1465326 h 1779270"/>
                <a:gd name="csX19" fmla="*/ 1046988 w 1235202"/>
                <a:gd name="csY19" fmla="*/ 1518666 h 1779270"/>
                <a:gd name="csX20" fmla="*/ 1097280 w 1235202"/>
                <a:gd name="csY20" fmla="*/ 1517904 h 1779270"/>
                <a:gd name="csX21" fmla="*/ 1129284 w 1235202"/>
                <a:gd name="csY21" fmla="*/ 1540002 h 1779270"/>
                <a:gd name="csX22" fmla="*/ 1106424 w 1235202"/>
                <a:gd name="csY22" fmla="*/ 1565148 h 1779270"/>
                <a:gd name="csX23" fmla="*/ 1008888 w 1235202"/>
                <a:gd name="csY23" fmla="*/ 1556766 h 1779270"/>
                <a:gd name="csX24" fmla="*/ 948690 w 1235202"/>
                <a:gd name="csY24" fmla="*/ 1593342 h 1779270"/>
                <a:gd name="csX25" fmla="*/ 936498 w 1235202"/>
                <a:gd name="csY25" fmla="*/ 1620774 h 1779270"/>
                <a:gd name="csX26" fmla="*/ 968502 w 1235202"/>
                <a:gd name="csY26" fmla="*/ 1646682 h 1779270"/>
                <a:gd name="csX27" fmla="*/ 949452 w 1235202"/>
                <a:gd name="csY27" fmla="*/ 1669542 h 1779270"/>
                <a:gd name="csX28" fmla="*/ 958596 w 1235202"/>
                <a:gd name="csY28" fmla="*/ 1708404 h 1779270"/>
                <a:gd name="csX29" fmla="*/ 940308 w 1235202"/>
                <a:gd name="csY29" fmla="*/ 1779270 h 1779270"/>
                <a:gd name="csX30" fmla="*/ 858012 w 1235202"/>
                <a:gd name="csY30" fmla="*/ 1754124 h 1779270"/>
                <a:gd name="csX31" fmla="*/ 816864 w 1235202"/>
                <a:gd name="csY31" fmla="*/ 1696212 h 1779270"/>
                <a:gd name="csX32" fmla="*/ 782574 w 1235202"/>
                <a:gd name="csY32" fmla="*/ 1689354 h 1779270"/>
                <a:gd name="csX33" fmla="*/ 752856 w 1235202"/>
                <a:gd name="csY33" fmla="*/ 1718310 h 1779270"/>
                <a:gd name="csX34" fmla="*/ 699516 w 1235202"/>
                <a:gd name="csY34" fmla="*/ 1716786 h 1779270"/>
                <a:gd name="csX35" fmla="*/ 688086 w 1235202"/>
                <a:gd name="csY35" fmla="*/ 1693926 h 1779270"/>
                <a:gd name="csX36" fmla="*/ 712470 w 1235202"/>
                <a:gd name="csY36" fmla="*/ 1700022 h 1779270"/>
                <a:gd name="csX37" fmla="*/ 703326 w 1235202"/>
                <a:gd name="csY37" fmla="*/ 1671828 h 1779270"/>
                <a:gd name="csX38" fmla="*/ 653796 w 1235202"/>
                <a:gd name="csY38" fmla="*/ 1656588 h 1779270"/>
                <a:gd name="csX39" fmla="*/ 625602 w 1235202"/>
                <a:gd name="csY39" fmla="*/ 1610106 h 1779270"/>
                <a:gd name="csX40" fmla="*/ 530352 w 1235202"/>
                <a:gd name="csY40" fmla="*/ 1581150 h 1779270"/>
                <a:gd name="csX41" fmla="*/ 380238 w 1235202"/>
                <a:gd name="csY41" fmla="*/ 1608582 h 1779270"/>
                <a:gd name="csX42" fmla="*/ 328422 w 1235202"/>
                <a:gd name="csY42" fmla="*/ 1668780 h 1779270"/>
                <a:gd name="csX43" fmla="*/ 326136 w 1235202"/>
                <a:gd name="csY43" fmla="*/ 1725168 h 1779270"/>
                <a:gd name="csX44" fmla="*/ 210312 w 1235202"/>
                <a:gd name="csY44" fmla="*/ 1671828 h 1779270"/>
                <a:gd name="csX45" fmla="*/ 195834 w 1235202"/>
                <a:gd name="csY45" fmla="*/ 1610106 h 1779270"/>
                <a:gd name="csX46" fmla="*/ 126492 w 1235202"/>
                <a:gd name="csY46" fmla="*/ 1540002 h 1779270"/>
                <a:gd name="csX47" fmla="*/ 151638 w 1235202"/>
                <a:gd name="csY47" fmla="*/ 1494282 h 1779270"/>
                <a:gd name="csX48" fmla="*/ 133350 w 1235202"/>
                <a:gd name="csY48" fmla="*/ 1453134 h 1779270"/>
                <a:gd name="csX49" fmla="*/ 184404 w 1235202"/>
                <a:gd name="csY49" fmla="*/ 1400556 h 1779270"/>
                <a:gd name="csX50" fmla="*/ 176784 w 1235202"/>
                <a:gd name="csY50" fmla="*/ 1275588 h 1779270"/>
                <a:gd name="csX51" fmla="*/ 201168 w 1235202"/>
                <a:gd name="csY51" fmla="*/ 1196340 h 1779270"/>
                <a:gd name="csX52" fmla="*/ 95250 w 1235202"/>
                <a:gd name="csY52" fmla="*/ 1084326 h 1779270"/>
                <a:gd name="csX53" fmla="*/ 0 w 1235202"/>
                <a:gd name="csY53" fmla="*/ 657606 h 1779270"/>
                <a:gd name="csX54" fmla="*/ 197358 w 1235202"/>
                <a:gd name="csY54" fmla="*/ 289560 h 1779270"/>
                <a:gd name="csX55" fmla="*/ 245364 w 1235202"/>
                <a:gd name="csY55" fmla="*/ 303276 h 1779270"/>
                <a:gd name="csX56" fmla="*/ 297942 w 1235202"/>
                <a:gd name="csY56" fmla="*/ 233934 h 1779270"/>
                <a:gd name="csX57" fmla="*/ 330708 w 1235202"/>
                <a:gd name="csY57" fmla="*/ 222504 h 1779270"/>
                <a:gd name="csX58" fmla="*/ 323850 w 1235202"/>
                <a:gd name="csY58" fmla="*/ 183642 h 1779270"/>
                <a:gd name="csX59" fmla="*/ 381000 w 1235202"/>
                <a:gd name="csY59" fmla="*/ 52578 h 1779270"/>
                <a:gd name="csX60" fmla="*/ 464058 w 1235202"/>
                <a:gd name="csY60" fmla="*/ 38862 h 1779270"/>
                <a:gd name="csX61" fmla="*/ 489204 w 1235202"/>
                <a:gd name="csY61" fmla="*/ 0 h 1779270"/>
                <a:gd name="csX62" fmla="*/ 550926 w 1235202"/>
                <a:gd name="csY62" fmla="*/ 30480 h 1779270"/>
                <a:gd name="csX63" fmla="*/ 691134 w 1235202"/>
                <a:gd name="csY63" fmla="*/ 39624 h 1779270"/>
                <a:gd name="csX64" fmla="*/ 715518 w 1235202"/>
                <a:gd name="csY64" fmla="*/ 24384 h 1779270"/>
                <a:gd name="csX65" fmla="*/ 717042 w 1235202"/>
                <a:gd name="csY65" fmla="*/ 41148 h 1779270"/>
                <a:gd name="csX66" fmla="*/ 757428 w 1235202"/>
                <a:gd name="csY66" fmla="*/ 38100 h 1779270"/>
                <a:gd name="csX67" fmla="*/ 784860 w 1235202"/>
                <a:gd name="csY67" fmla="*/ 99060 h 1779270"/>
                <a:gd name="csX68" fmla="*/ 807720 w 1235202"/>
                <a:gd name="csY68" fmla="*/ 90678 h 1779270"/>
                <a:gd name="csX69" fmla="*/ 813816 w 1235202"/>
                <a:gd name="csY69" fmla="*/ 121158 h 1779270"/>
                <a:gd name="csX70" fmla="*/ 865632 w 1235202"/>
                <a:gd name="csY70" fmla="*/ 144780 h 1779270"/>
                <a:gd name="csX71" fmla="*/ 974598 w 1235202"/>
                <a:gd name="csY71" fmla="*/ 259080 h 1779270"/>
                <a:gd name="csX72" fmla="*/ 988314 w 1235202"/>
                <a:gd name="csY72" fmla="*/ 323088 h 1779270"/>
                <a:gd name="csX73" fmla="*/ 1078992 w 1235202"/>
                <a:gd name="csY73" fmla="*/ 461010 h 1779270"/>
                <a:gd name="csX74" fmla="*/ 1094232 w 1235202"/>
                <a:gd name="csY74" fmla="*/ 538734 h 1779270"/>
                <a:gd name="csX75" fmla="*/ 1159002 w 1235202"/>
                <a:gd name="csY75" fmla="*/ 584454 h 1779270"/>
                <a:gd name="csX76" fmla="*/ 1235202 w 1235202"/>
                <a:gd name="csY76" fmla="*/ 705612 h 17792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1235202" h="1779270">
                  <a:moveTo>
                    <a:pt x="1235202" y="705612"/>
                  </a:moveTo>
                  <a:lnTo>
                    <a:pt x="1185672" y="751332"/>
                  </a:lnTo>
                  <a:lnTo>
                    <a:pt x="1123950" y="700278"/>
                  </a:lnTo>
                  <a:lnTo>
                    <a:pt x="1071372" y="740664"/>
                  </a:lnTo>
                  <a:lnTo>
                    <a:pt x="1043940" y="848106"/>
                  </a:lnTo>
                  <a:lnTo>
                    <a:pt x="992886" y="857250"/>
                  </a:lnTo>
                  <a:lnTo>
                    <a:pt x="937260" y="900684"/>
                  </a:lnTo>
                  <a:lnTo>
                    <a:pt x="955548" y="962406"/>
                  </a:lnTo>
                  <a:lnTo>
                    <a:pt x="982218" y="933450"/>
                  </a:lnTo>
                  <a:lnTo>
                    <a:pt x="1014222" y="948690"/>
                  </a:lnTo>
                  <a:lnTo>
                    <a:pt x="999744" y="1061466"/>
                  </a:lnTo>
                  <a:lnTo>
                    <a:pt x="970026" y="1094232"/>
                  </a:lnTo>
                  <a:lnTo>
                    <a:pt x="957072" y="1056132"/>
                  </a:lnTo>
                  <a:lnTo>
                    <a:pt x="819150" y="1177290"/>
                  </a:lnTo>
                  <a:lnTo>
                    <a:pt x="930402" y="1315212"/>
                  </a:lnTo>
                  <a:lnTo>
                    <a:pt x="950976" y="1408176"/>
                  </a:lnTo>
                  <a:lnTo>
                    <a:pt x="1014222" y="1454658"/>
                  </a:lnTo>
                  <a:lnTo>
                    <a:pt x="1015746" y="1467612"/>
                  </a:lnTo>
                  <a:lnTo>
                    <a:pt x="977646" y="1465326"/>
                  </a:lnTo>
                  <a:lnTo>
                    <a:pt x="1046988" y="1518666"/>
                  </a:lnTo>
                  <a:lnTo>
                    <a:pt x="1097280" y="1517904"/>
                  </a:lnTo>
                  <a:lnTo>
                    <a:pt x="1129284" y="1540002"/>
                  </a:lnTo>
                  <a:lnTo>
                    <a:pt x="1106424" y="1565148"/>
                  </a:lnTo>
                  <a:lnTo>
                    <a:pt x="1008888" y="1556766"/>
                  </a:lnTo>
                  <a:lnTo>
                    <a:pt x="948690" y="1593342"/>
                  </a:lnTo>
                  <a:lnTo>
                    <a:pt x="936498" y="1620774"/>
                  </a:lnTo>
                  <a:lnTo>
                    <a:pt x="968502" y="1646682"/>
                  </a:lnTo>
                  <a:lnTo>
                    <a:pt x="949452" y="1669542"/>
                  </a:lnTo>
                  <a:lnTo>
                    <a:pt x="958596" y="1708404"/>
                  </a:lnTo>
                  <a:lnTo>
                    <a:pt x="940308" y="1779270"/>
                  </a:lnTo>
                  <a:lnTo>
                    <a:pt x="858012" y="1754124"/>
                  </a:lnTo>
                  <a:lnTo>
                    <a:pt x="816864" y="1696212"/>
                  </a:lnTo>
                  <a:lnTo>
                    <a:pt x="782574" y="1689354"/>
                  </a:lnTo>
                  <a:lnTo>
                    <a:pt x="752856" y="1718310"/>
                  </a:lnTo>
                  <a:lnTo>
                    <a:pt x="699516" y="1716786"/>
                  </a:lnTo>
                  <a:lnTo>
                    <a:pt x="688086" y="1693926"/>
                  </a:lnTo>
                  <a:lnTo>
                    <a:pt x="712470" y="1700022"/>
                  </a:lnTo>
                  <a:lnTo>
                    <a:pt x="703326" y="1671828"/>
                  </a:lnTo>
                  <a:lnTo>
                    <a:pt x="653796" y="1656588"/>
                  </a:lnTo>
                  <a:lnTo>
                    <a:pt x="625602" y="1610106"/>
                  </a:lnTo>
                  <a:lnTo>
                    <a:pt x="530352" y="1581150"/>
                  </a:lnTo>
                  <a:lnTo>
                    <a:pt x="380238" y="1608582"/>
                  </a:lnTo>
                  <a:lnTo>
                    <a:pt x="328422" y="1668780"/>
                  </a:lnTo>
                  <a:lnTo>
                    <a:pt x="326136" y="1725168"/>
                  </a:lnTo>
                  <a:lnTo>
                    <a:pt x="210312" y="1671828"/>
                  </a:lnTo>
                  <a:lnTo>
                    <a:pt x="195834" y="1610106"/>
                  </a:lnTo>
                  <a:lnTo>
                    <a:pt x="126492" y="1540002"/>
                  </a:lnTo>
                  <a:lnTo>
                    <a:pt x="151638" y="1494282"/>
                  </a:lnTo>
                  <a:lnTo>
                    <a:pt x="133350" y="1453134"/>
                  </a:lnTo>
                  <a:lnTo>
                    <a:pt x="184404" y="1400556"/>
                  </a:lnTo>
                  <a:lnTo>
                    <a:pt x="176784" y="1275588"/>
                  </a:lnTo>
                  <a:lnTo>
                    <a:pt x="201168" y="1196340"/>
                  </a:lnTo>
                  <a:lnTo>
                    <a:pt x="95250" y="1084326"/>
                  </a:lnTo>
                  <a:lnTo>
                    <a:pt x="0" y="657606"/>
                  </a:lnTo>
                  <a:lnTo>
                    <a:pt x="197358" y="289560"/>
                  </a:lnTo>
                  <a:lnTo>
                    <a:pt x="245364" y="303276"/>
                  </a:lnTo>
                  <a:lnTo>
                    <a:pt x="297942" y="233934"/>
                  </a:lnTo>
                  <a:lnTo>
                    <a:pt x="330708" y="222504"/>
                  </a:lnTo>
                  <a:lnTo>
                    <a:pt x="323850" y="183642"/>
                  </a:lnTo>
                  <a:lnTo>
                    <a:pt x="381000" y="52578"/>
                  </a:lnTo>
                  <a:lnTo>
                    <a:pt x="464058" y="38862"/>
                  </a:lnTo>
                  <a:lnTo>
                    <a:pt x="489204" y="0"/>
                  </a:lnTo>
                  <a:lnTo>
                    <a:pt x="550926" y="30480"/>
                  </a:lnTo>
                  <a:lnTo>
                    <a:pt x="691134" y="39624"/>
                  </a:lnTo>
                  <a:lnTo>
                    <a:pt x="715518" y="24384"/>
                  </a:lnTo>
                  <a:lnTo>
                    <a:pt x="717042" y="41148"/>
                  </a:lnTo>
                  <a:lnTo>
                    <a:pt x="757428" y="38100"/>
                  </a:lnTo>
                  <a:lnTo>
                    <a:pt x="784860" y="99060"/>
                  </a:lnTo>
                  <a:lnTo>
                    <a:pt x="807720" y="90678"/>
                  </a:lnTo>
                  <a:lnTo>
                    <a:pt x="813816" y="121158"/>
                  </a:lnTo>
                  <a:lnTo>
                    <a:pt x="865632" y="144780"/>
                  </a:lnTo>
                  <a:lnTo>
                    <a:pt x="974598" y="259080"/>
                  </a:lnTo>
                  <a:lnTo>
                    <a:pt x="988314" y="323088"/>
                  </a:lnTo>
                  <a:lnTo>
                    <a:pt x="1078992" y="461010"/>
                  </a:lnTo>
                  <a:lnTo>
                    <a:pt x="1094232" y="538734"/>
                  </a:lnTo>
                  <a:lnTo>
                    <a:pt x="1159002" y="584454"/>
                  </a:lnTo>
                  <a:lnTo>
                    <a:pt x="1235202" y="705612"/>
                  </a:lnTo>
                  <a:close/>
                </a:path>
              </a:pathLst>
            </a:custGeom>
            <a:solidFill>
              <a:srgbClr val="3498DB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E44B020-2D49-0AF5-8974-80D1EAFD4705}"/>
                </a:ext>
              </a:extLst>
            </p:cNvPr>
            <p:cNvSpPr/>
            <p:nvPr/>
          </p:nvSpPr>
          <p:spPr>
            <a:xfrm>
              <a:off x="6682740" y="2216657"/>
              <a:ext cx="888491" cy="1804416"/>
            </a:xfrm>
            <a:custGeom>
              <a:avLst/>
              <a:gdLst>
                <a:gd name="csX0" fmla="*/ 104394 w 888491"/>
                <a:gd name="csY0" fmla="*/ 0 h 1804416"/>
                <a:gd name="csX1" fmla="*/ 165354 w 888491"/>
                <a:gd name="csY1" fmla="*/ 31242 h 1804416"/>
                <a:gd name="csX2" fmla="*/ 176784 w 888491"/>
                <a:gd name="csY2" fmla="*/ 80010 h 1804416"/>
                <a:gd name="csX3" fmla="*/ 163068 w 888491"/>
                <a:gd name="csY3" fmla="*/ 118872 h 1804416"/>
                <a:gd name="csX4" fmla="*/ 190500 w 888491"/>
                <a:gd name="csY4" fmla="*/ 153162 h 1804416"/>
                <a:gd name="csX5" fmla="*/ 182118 w 888491"/>
                <a:gd name="csY5" fmla="*/ 203454 h 1804416"/>
                <a:gd name="csX6" fmla="*/ 247650 w 888491"/>
                <a:gd name="csY6" fmla="*/ 278892 h 1804416"/>
                <a:gd name="csX7" fmla="*/ 299466 w 888491"/>
                <a:gd name="csY7" fmla="*/ 418338 h 1804416"/>
                <a:gd name="csX8" fmla="*/ 384810 w 888491"/>
                <a:gd name="csY8" fmla="*/ 428244 h 1804416"/>
                <a:gd name="csX9" fmla="*/ 430530 w 888491"/>
                <a:gd name="csY9" fmla="*/ 470154 h 1804416"/>
                <a:gd name="csX10" fmla="*/ 498348 w 888491"/>
                <a:gd name="csY10" fmla="*/ 477012 h 1804416"/>
                <a:gd name="csX11" fmla="*/ 573024 w 888491"/>
                <a:gd name="csY11" fmla="*/ 525780 h 1804416"/>
                <a:gd name="csX12" fmla="*/ 731520 w 888491"/>
                <a:gd name="csY12" fmla="*/ 533400 h 1804416"/>
                <a:gd name="csX13" fmla="*/ 803910 w 888491"/>
                <a:gd name="csY13" fmla="*/ 589788 h 1804416"/>
                <a:gd name="csX14" fmla="*/ 827532 w 888491"/>
                <a:gd name="csY14" fmla="*/ 589788 h 1804416"/>
                <a:gd name="csX15" fmla="*/ 825246 w 888491"/>
                <a:gd name="csY15" fmla="*/ 567690 h 1804416"/>
                <a:gd name="csX16" fmla="*/ 850392 w 888491"/>
                <a:gd name="csY16" fmla="*/ 552450 h 1804416"/>
                <a:gd name="csX17" fmla="*/ 888492 w 888491"/>
                <a:gd name="csY17" fmla="*/ 549402 h 1804416"/>
                <a:gd name="csX18" fmla="*/ 883920 w 888491"/>
                <a:gd name="csY18" fmla="*/ 630936 h 1804416"/>
                <a:gd name="csX19" fmla="*/ 800862 w 888491"/>
                <a:gd name="csY19" fmla="*/ 814578 h 1804416"/>
                <a:gd name="csX20" fmla="*/ 749046 w 888491"/>
                <a:gd name="csY20" fmla="*/ 1037844 h 1804416"/>
                <a:gd name="csX21" fmla="*/ 733806 w 888491"/>
                <a:gd name="csY21" fmla="*/ 1274826 h 1804416"/>
                <a:gd name="csX22" fmla="*/ 704088 w 888491"/>
                <a:gd name="csY22" fmla="*/ 1281684 h 1804416"/>
                <a:gd name="csX23" fmla="*/ 723900 w 888491"/>
                <a:gd name="csY23" fmla="*/ 1287780 h 1804416"/>
                <a:gd name="csX24" fmla="*/ 724662 w 888491"/>
                <a:gd name="csY24" fmla="*/ 1326642 h 1804416"/>
                <a:gd name="csX25" fmla="*/ 731520 w 888491"/>
                <a:gd name="csY25" fmla="*/ 1285494 h 1804416"/>
                <a:gd name="csX26" fmla="*/ 735330 w 888491"/>
                <a:gd name="csY26" fmla="*/ 1296924 h 1804416"/>
                <a:gd name="csX27" fmla="*/ 736854 w 888491"/>
                <a:gd name="csY27" fmla="*/ 1552956 h 1804416"/>
                <a:gd name="csX28" fmla="*/ 693420 w 888491"/>
                <a:gd name="csY28" fmla="*/ 1674876 h 1804416"/>
                <a:gd name="csX29" fmla="*/ 710946 w 888491"/>
                <a:gd name="csY29" fmla="*/ 1654302 h 1804416"/>
                <a:gd name="csX30" fmla="*/ 731520 w 888491"/>
                <a:gd name="csY30" fmla="*/ 1786128 h 1804416"/>
                <a:gd name="csX31" fmla="*/ 706374 w 888491"/>
                <a:gd name="csY31" fmla="*/ 1804416 h 1804416"/>
                <a:gd name="csX32" fmla="*/ 691896 w 888491"/>
                <a:gd name="csY32" fmla="*/ 1771650 h 1804416"/>
                <a:gd name="csX33" fmla="*/ 633984 w 888491"/>
                <a:gd name="csY33" fmla="*/ 1755648 h 1804416"/>
                <a:gd name="csX34" fmla="*/ 600456 w 888491"/>
                <a:gd name="csY34" fmla="*/ 1720596 h 1804416"/>
                <a:gd name="csX35" fmla="*/ 572262 w 888491"/>
                <a:gd name="csY35" fmla="*/ 1725930 h 1804416"/>
                <a:gd name="csX36" fmla="*/ 566928 w 888491"/>
                <a:gd name="csY36" fmla="*/ 1748028 h 1804416"/>
                <a:gd name="csX37" fmla="*/ 471678 w 888491"/>
                <a:gd name="csY37" fmla="*/ 1744218 h 1804416"/>
                <a:gd name="csX38" fmla="*/ 405384 w 888491"/>
                <a:gd name="csY38" fmla="*/ 1765554 h 1804416"/>
                <a:gd name="csX39" fmla="*/ 288798 w 888491"/>
                <a:gd name="csY39" fmla="*/ 1741932 h 1804416"/>
                <a:gd name="csX40" fmla="*/ 233934 w 888491"/>
                <a:gd name="csY40" fmla="*/ 1661160 h 1804416"/>
                <a:gd name="csX41" fmla="*/ 217932 w 888491"/>
                <a:gd name="csY41" fmla="*/ 1677162 h 1804416"/>
                <a:gd name="csX42" fmla="*/ 181356 w 888491"/>
                <a:gd name="csY42" fmla="*/ 1646682 h 1804416"/>
                <a:gd name="csX43" fmla="*/ 185166 w 888491"/>
                <a:gd name="csY43" fmla="*/ 1684020 h 1804416"/>
                <a:gd name="csX44" fmla="*/ 41148 w 888491"/>
                <a:gd name="csY44" fmla="*/ 1630680 h 1804416"/>
                <a:gd name="csX45" fmla="*/ 28956 w 888491"/>
                <a:gd name="csY45" fmla="*/ 1598676 h 1804416"/>
                <a:gd name="csX46" fmla="*/ 68580 w 888491"/>
                <a:gd name="csY46" fmla="*/ 1563624 h 1804416"/>
                <a:gd name="csX47" fmla="*/ 37338 w 888491"/>
                <a:gd name="csY47" fmla="*/ 1503426 h 1804416"/>
                <a:gd name="csX48" fmla="*/ 12192 w 888491"/>
                <a:gd name="csY48" fmla="*/ 1518666 h 1804416"/>
                <a:gd name="csX49" fmla="*/ 21336 w 888491"/>
                <a:gd name="csY49" fmla="*/ 1478280 h 1804416"/>
                <a:gd name="csX50" fmla="*/ 22098 w 888491"/>
                <a:gd name="csY50" fmla="*/ 1454658 h 1804416"/>
                <a:gd name="csX51" fmla="*/ 0 w 888491"/>
                <a:gd name="csY51" fmla="*/ 1440180 h 1804416"/>
                <a:gd name="csX52" fmla="*/ 25146 w 888491"/>
                <a:gd name="csY52" fmla="*/ 1420368 h 1804416"/>
                <a:gd name="csX53" fmla="*/ 67056 w 888491"/>
                <a:gd name="csY53" fmla="*/ 1433322 h 1804416"/>
                <a:gd name="csX54" fmla="*/ 53340 w 888491"/>
                <a:gd name="csY54" fmla="*/ 1379220 h 1804416"/>
                <a:gd name="csX55" fmla="*/ 86106 w 888491"/>
                <a:gd name="csY55" fmla="*/ 1311402 h 1804416"/>
                <a:gd name="csX56" fmla="*/ 159258 w 888491"/>
                <a:gd name="csY56" fmla="*/ 1301496 h 1804416"/>
                <a:gd name="csX57" fmla="*/ 204216 w 888491"/>
                <a:gd name="csY57" fmla="*/ 1258824 h 1804416"/>
                <a:gd name="csX58" fmla="*/ 154686 w 888491"/>
                <a:gd name="csY58" fmla="*/ 1193292 h 1804416"/>
                <a:gd name="csX59" fmla="*/ 153162 w 888491"/>
                <a:gd name="csY59" fmla="*/ 1053084 h 1804416"/>
                <a:gd name="csX60" fmla="*/ 121920 w 888491"/>
                <a:gd name="csY60" fmla="*/ 1066800 h 1804416"/>
                <a:gd name="csX61" fmla="*/ 112776 w 888491"/>
                <a:gd name="csY61" fmla="*/ 1034796 h 1804416"/>
                <a:gd name="csX62" fmla="*/ 246126 w 888491"/>
                <a:gd name="csY62" fmla="*/ 946404 h 1804416"/>
                <a:gd name="csX63" fmla="*/ 286512 w 888491"/>
                <a:gd name="csY63" fmla="*/ 962406 h 1804416"/>
                <a:gd name="csX64" fmla="*/ 277368 w 888491"/>
                <a:gd name="csY64" fmla="*/ 886206 h 1804416"/>
                <a:gd name="csX65" fmla="*/ 290322 w 888491"/>
                <a:gd name="csY65" fmla="*/ 870204 h 1804416"/>
                <a:gd name="csX66" fmla="*/ 323850 w 888491"/>
                <a:gd name="csY66" fmla="*/ 847344 h 1804416"/>
                <a:gd name="csX67" fmla="*/ 368046 w 888491"/>
                <a:gd name="csY67" fmla="*/ 857250 h 1804416"/>
                <a:gd name="csX68" fmla="*/ 499110 w 888491"/>
                <a:gd name="csY68" fmla="*/ 741426 h 1804416"/>
                <a:gd name="csX69" fmla="*/ 464058 w 888491"/>
                <a:gd name="csY69" fmla="*/ 716280 h 1804416"/>
                <a:gd name="csX70" fmla="*/ 457962 w 888491"/>
                <a:gd name="csY70" fmla="*/ 551688 h 1804416"/>
                <a:gd name="csX71" fmla="*/ 378714 w 888491"/>
                <a:gd name="csY71" fmla="*/ 532638 h 1804416"/>
                <a:gd name="csX72" fmla="*/ 361188 w 888491"/>
                <a:gd name="csY72" fmla="*/ 562356 h 1804416"/>
                <a:gd name="csX73" fmla="*/ 315468 w 888491"/>
                <a:gd name="csY73" fmla="*/ 520446 h 1804416"/>
                <a:gd name="csX74" fmla="*/ 287274 w 888491"/>
                <a:gd name="csY74" fmla="*/ 535686 h 1804416"/>
                <a:gd name="csX75" fmla="*/ 271272 w 888491"/>
                <a:gd name="csY75" fmla="*/ 458724 h 1804416"/>
                <a:gd name="csX76" fmla="*/ 198882 w 888491"/>
                <a:gd name="csY76" fmla="*/ 422910 h 1804416"/>
                <a:gd name="csX77" fmla="*/ 205740 w 888491"/>
                <a:gd name="csY77" fmla="*/ 356616 h 1804416"/>
                <a:gd name="csX78" fmla="*/ 127254 w 888491"/>
                <a:gd name="csY78" fmla="*/ 329184 h 1804416"/>
                <a:gd name="csX79" fmla="*/ 153162 w 888491"/>
                <a:gd name="csY79" fmla="*/ 278130 h 1804416"/>
                <a:gd name="csX80" fmla="*/ 102108 w 888491"/>
                <a:gd name="csY80" fmla="*/ 246888 h 1804416"/>
                <a:gd name="csX81" fmla="*/ 117348 w 888491"/>
                <a:gd name="csY81" fmla="*/ 172212 h 1804416"/>
                <a:gd name="csX82" fmla="*/ 92202 w 888491"/>
                <a:gd name="csY82" fmla="*/ 73914 h 1804416"/>
                <a:gd name="csX83" fmla="*/ 44196 w 888491"/>
                <a:gd name="csY83" fmla="*/ 46482 h 1804416"/>
                <a:gd name="csX84" fmla="*/ 104394 w 888491"/>
                <a:gd name="csY84" fmla="*/ 0 h 18044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</a:cxnLst>
              <a:rect l="l" t="t" r="r" b="b"/>
              <a:pathLst>
                <a:path w="888491" h="1804416">
                  <a:moveTo>
                    <a:pt x="104394" y="0"/>
                  </a:moveTo>
                  <a:lnTo>
                    <a:pt x="165354" y="31242"/>
                  </a:lnTo>
                  <a:lnTo>
                    <a:pt x="176784" y="80010"/>
                  </a:lnTo>
                  <a:lnTo>
                    <a:pt x="163068" y="118872"/>
                  </a:lnTo>
                  <a:lnTo>
                    <a:pt x="190500" y="153162"/>
                  </a:lnTo>
                  <a:lnTo>
                    <a:pt x="182118" y="203454"/>
                  </a:lnTo>
                  <a:lnTo>
                    <a:pt x="247650" y="278892"/>
                  </a:lnTo>
                  <a:lnTo>
                    <a:pt x="299466" y="418338"/>
                  </a:lnTo>
                  <a:lnTo>
                    <a:pt x="384810" y="428244"/>
                  </a:lnTo>
                  <a:lnTo>
                    <a:pt x="430530" y="470154"/>
                  </a:lnTo>
                  <a:lnTo>
                    <a:pt x="498348" y="477012"/>
                  </a:lnTo>
                  <a:lnTo>
                    <a:pt x="573024" y="525780"/>
                  </a:lnTo>
                  <a:lnTo>
                    <a:pt x="731520" y="533400"/>
                  </a:lnTo>
                  <a:lnTo>
                    <a:pt x="803910" y="589788"/>
                  </a:lnTo>
                  <a:lnTo>
                    <a:pt x="827532" y="589788"/>
                  </a:lnTo>
                  <a:lnTo>
                    <a:pt x="825246" y="567690"/>
                  </a:lnTo>
                  <a:lnTo>
                    <a:pt x="850392" y="552450"/>
                  </a:lnTo>
                  <a:lnTo>
                    <a:pt x="888492" y="549402"/>
                  </a:lnTo>
                  <a:lnTo>
                    <a:pt x="883920" y="630936"/>
                  </a:lnTo>
                  <a:lnTo>
                    <a:pt x="800862" y="814578"/>
                  </a:lnTo>
                  <a:lnTo>
                    <a:pt x="749046" y="1037844"/>
                  </a:lnTo>
                  <a:lnTo>
                    <a:pt x="733806" y="1274826"/>
                  </a:lnTo>
                  <a:lnTo>
                    <a:pt x="704088" y="1281684"/>
                  </a:lnTo>
                  <a:lnTo>
                    <a:pt x="723900" y="1287780"/>
                  </a:lnTo>
                  <a:lnTo>
                    <a:pt x="724662" y="1326642"/>
                  </a:lnTo>
                  <a:lnTo>
                    <a:pt x="731520" y="1285494"/>
                  </a:lnTo>
                  <a:lnTo>
                    <a:pt x="735330" y="1296924"/>
                  </a:lnTo>
                  <a:lnTo>
                    <a:pt x="736854" y="1552956"/>
                  </a:lnTo>
                  <a:lnTo>
                    <a:pt x="693420" y="1674876"/>
                  </a:lnTo>
                  <a:lnTo>
                    <a:pt x="710946" y="1654302"/>
                  </a:lnTo>
                  <a:lnTo>
                    <a:pt x="731520" y="1786128"/>
                  </a:lnTo>
                  <a:lnTo>
                    <a:pt x="706374" y="1804416"/>
                  </a:lnTo>
                  <a:lnTo>
                    <a:pt x="691896" y="1771650"/>
                  </a:lnTo>
                  <a:lnTo>
                    <a:pt x="633984" y="1755648"/>
                  </a:lnTo>
                  <a:lnTo>
                    <a:pt x="600456" y="1720596"/>
                  </a:lnTo>
                  <a:lnTo>
                    <a:pt x="572262" y="1725930"/>
                  </a:lnTo>
                  <a:lnTo>
                    <a:pt x="566928" y="1748028"/>
                  </a:lnTo>
                  <a:lnTo>
                    <a:pt x="471678" y="1744218"/>
                  </a:lnTo>
                  <a:lnTo>
                    <a:pt x="405384" y="1765554"/>
                  </a:lnTo>
                  <a:lnTo>
                    <a:pt x="288798" y="1741932"/>
                  </a:lnTo>
                  <a:lnTo>
                    <a:pt x="233934" y="1661160"/>
                  </a:lnTo>
                  <a:lnTo>
                    <a:pt x="217932" y="1677162"/>
                  </a:lnTo>
                  <a:lnTo>
                    <a:pt x="181356" y="1646682"/>
                  </a:lnTo>
                  <a:lnTo>
                    <a:pt x="185166" y="1684020"/>
                  </a:lnTo>
                  <a:lnTo>
                    <a:pt x="41148" y="1630680"/>
                  </a:lnTo>
                  <a:lnTo>
                    <a:pt x="28956" y="1598676"/>
                  </a:lnTo>
                  <a:lnTo>
                    <a:pt x="68580" y="1563624"/>
                  </a:lnTo>
                  <a:lnTo>
                    <a:pt x="37338" y="1503426"/>
                  </a:lnTo>
                  <a:lnTo>
                    <a:pt x="12192" y="1518666"/>
                  </a:lnTo>
                  <a:lnTo>
                    <a:pt x="21336" y="1478280"/>
                  </a:lnTo>
                  <a:lnTo>
                    <a:pt x="22098" y="1454658"/>
                  </a:lnTo>
                  <a:lnTo>
                    <a:pt x="0" y="1440180"/>
                  </a:lnTo>
                  <a:lnTo>
                    <a:pt x="25146" y="1420368"/>
                  </a:lnTo>
                  <a:lnTo>
                    <a:pt x="67056" y="1433322"/>
                  </a:lnTo>
                  <a:lnTo>
                    <a:pt x="53340" y="1379220"/>
                  </a:lnTo>
                  <a:lnTo>
                    <a:pt x="86106" y="1311402"/>
                  </a:lnTo>
                  <a:lnTo>
                    <a:pt x="159258" y="1301496"/>
                  </a:lnTo>
                  <a:lnTo>
                    <a:pt x="204216" y="1258824"/>
                  </a:lnTo>
                  <a:lnTo>
                    <a:pt x="154686" y="1193292"/>
                  </a:lnTo>
                  <a:lnTo>
                    <a:pt x="153162" y="1053084"/>
                  </a:lnTo>
                  <a:lnTo>
                    <a:pt x="121920" y="1066800"/>
                  </a:lnTo>
                  <a:lnTo>
                    <a:pt x="112776" y="1034796"/>
                  </a:lnTo>
                  <a:lnTo>
                    <a:pt x="246126" y="946404"/>
                  </a:lnTo>
                  <a:lnTo>
                    <a:pt x="286512" y="962406"/>
                  </a:lnTo>
                  <a:lnTo>
                    <a:pt x="277368" y="886206"/>
                  </a:lnTo>
                  <a:lnTo>
                    <a:pt x="290322" y="870204"/>
                  </a:lnTo>
                  <a:lnTo>
                    <a:pt x="323850" y="847344"/>
                  </a:lnTo>
                  <a:lnTo>
                    <a:pt x="368046" y="857250"/>
                  </a:lnTo>
                  <a:lnTo>
                    <a:pt x="499110" y="741426"/>
                  </a:lnTo>
                  <a:lnTo>
                    <a:pt x="464058" y="716280"/>
                  </a:lnTo>
                  <a:lnTo>
                    <a:pt x="457962" y="551688"/>
                  </a:lnTo>
                  <a:lnTo>
                    <a:pt x="378714" y="532638"/>
                  </a:lnTo>
                  <a:lnTo>
                    <a:pt x="361188" y="562356"/>
                  </a:lnTo>
                  <a:lnTo>
                    <a:pt x="315468" y="520446"/>
                  </a:lnTo>
                  <a:lnTo>
                    <a:pt x="287274" y="535686"/>
                  </a:lnTo>
                  <a:lnTo>
                    <a:pt x="271272" y="458724"/>
                  </a:lnTo>
                  <a:lnTo>
                    <a:pt x="198882" y="422910"/>
                  </a:lnTo>
                  <a:lnTo>
                    <a:pt x="205740" y="356616"/>
                  </a:lnTo>
                  <a:lnTo>
                    <a:pt x="127254" y="329184"/>
                  </a:lnTo>
                  <a:lnTo>
                    <a:pt x="153162" y="278130"/>
                  </a:lnTo>
                  <a:lnTo>
                    <a:pt x="102108" y="246888"/>
                  </a:lnTo>
                  <a:lnTo>
                    <a:pt x="117348" y="172212"/>
                  </a:lnTo>
                  <a:lnTo>
                    <a:pt x="92202" y="73914"/>
                  </a:lnTo>
                  <a:lnTo>
                    <a:pt x="44196" y="46482"/>
                  </a:lnTo>
                  <a:lnTo>
                    <a:pt x="104394" y="0"/>
                  </a:lnTo>
                  <a:close/>
                </a:path>
              </a:pathLst>
            </a:custGeom>
            <a:solidFill>
              <a:srgbClr val="78909C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710E18A-151D-E49F-1B14-FF9323C53660}"/>
                </a:ext>
              </a:extLst>
            </p:cNvPr>
            <p:cNvSpPr/>
            <p:nvPr/>
          </p:nvSpPr>
          <p:spPr>
            <a:xfrm>
              <a:off x="6342125" y="2177795"/>
              <a:ext cx="839724" cy="1535430"/>
            </a:xfrm>
            <a:custGeom>
              <a:avLst/>
              <a:gdLst>
                <a:gd name="csX0" fmla="*/ 416052 w 839724"/>
                <a:gd name="csY0" fmla="*/ 5334 h 1535430"/>
                <a:gd name="csX1" fmla="*/ 445008 w 839724"/>
                <a:gd name="csY1" fmla="*/ 38862 h 1535430"/>
                <a:gd name="csX2" fmla="*/ 384810 w 839724"/>
                <a:gd name="csY2" fmla="*/ 85344 h 1535430"/>
                <a:gd name="csX3" fmla="*/ 432816 w 839724"/>
                <a:gd name="csY3" fmla="*/ 112776 h 1535430"/>
                <a:gd name="csX4" fmla="*/ 457962 w 839724"/>
                <a:gd name="csY4" fmla="*/ 211074 h 1535430"/>
                <a:gd name="csX5" fmla="*/ 442722 w 839724"/>
                <a:gd name="csY5" fmla="*/ 285750 h 1535430"/>
                <a:gd name="csX6" fmla="*/ 493776 w 839724"/>
                <a:gd name="csY6" fmla="*/ 316992 h 1535430"/>
                <a:gd name="csX7" fmla="*/ 467868 w 839724"/>
                <a:gd name="csY7" fmla="*/ 368046 h 1535430"/>
                <a:gd name="csX8" fmla="*/ 546354 w 839724"/>
                <a:gd name="csY8" fmla="*/ 395478 h 1535430"/>
                <a:gd name="csX9" fmla="*/ 539496 w 839724"/>
                <a:gd name="csY9" fmla="*/ 461772 h 1535430"/>
                <a:gd name="csX10" fmla="*/ 611886 w 839724"/>
                <a:gd name="csY10" fmla="*/ 497586 h 1535430"/>
                <a:gd name="csX11" fmla="*/ 627888 w 839724"/>
                <a:gd name="csY11" fmla="*/ 574548 h 1535430"/>
                <a:gd name="csX12" fmla="*/ 656082 w 839724"/>
                <a:gd name="csY12" fmla="*/ 559308 h 1535430"/>
                <a:gd name="csX13" fmla="*/ 701802 w 839724"/>
                <a:gd name="csY13" fmla="*/ 601218 h 1535430"/>
                <a:gd name="csX14" fmla="*/ 719328 w 839724"/>
                <a:gd name="csY14" fmla="*/ 571500 h 1535430"/>
                <a:gd name="csX15" fmla="*/ 798576 w 839724"/>
                <a:gd name="csY15" fmla="*/ 590550 h 1535430"/>
                <a:gd name="csX16" fmla="*/ 804672 w 839724"/>
                <a:gd name="csY16" fmla="*/ 755142 h 1535430"/>
                <a:gd name="csX17" fmla="*/ 839724 w 839724"/>
                <a:gd name="csY17" fmla="*/ 780288 h 1535430"/>
                <a:gd name="csX18" fmla="*/ 708660 w 839724"/>
                <a:gd name="csY18" fmla="*/ 896112 h 1535430"/>
                <a:gd name="csX19" fmla="*/ 664464 w 839724"/>
                <a:gd name="csY19" fmla="*/ 886206 h 1535430"/>
                <a:gd name="csX20" fmla="*/ 630936 w 839724"/>
                <a:gd name="csY20" fmla="*/ 909066 h 1535430"/>
                <a:gd name="csX21" fmla="*/ 617982 w 839724"/>
                <a:gd name="csY21" fmla="*/ 925068 h 1535430"/>
                <a:gd name="csX22" fmla="*/ 627126 w 839724"/>
                <a:gd name="csY22" fmla="*/ 1001268 h 1535430"/>
                <a:gd name="csX23" fmla="*/ 586740 w 839724"/>
                <a:gd name="csY23" fmla="*/ 985266 h 1535430"/>
                <a:gd name="csX24" fmla="*/ 453390 w 839724"/>
                <a:gd name="csY24" fmla="*/ 1073658 h 1535430"/>
                <a:gd name="csX25" fmla="*/ 462534 w 839724"/>
                <a:gd name="csY25" fmla="*/ 1105662 h 1535430"/>
                <a:gd name="csX26" fmla="*/ 493776 w 839724"/>
                <a:gd name="csY26" fmla="*/ 1091946 h 1535430"/>
                <a:gd name="csX27" fmla="*/ 495300 w 839724"/>
                <a:gd name="csY27" fmla="*/ 1232154 h 1535430"/>
                <a:gd name="csX28" fmla="*/ 544830 w 839724"/>
                <a:gd name="csY28" fmla="*/ 1297686 h 1535430"/>
                <a:gd name="csX29" fmla="*/ 499872 w 839724"/>
                <a:gd name="csY29" fmla="*/ 1340358 h 1535430"/>
                <a:gd name="csX30" fmla="*/ 426720 w 839724"/>
                <a:gd name="csY30" fmla="*/ 1350264 h 1535430"/>
                <a:gd name="csX31" fmla="*/ 393954 w 839724"/>
                <a:gd name="csY31" fmla="*/ 1418082 h 1535430"/>
                <a:gd name="csX32" fmla="*/ 407670 w 839724"/>
                <a:gd name="csY32" fmla="*/ 1472184 h 1535430"/>
                <a:gd name="csX33" fmla="*/ 365760 w 839724"/>
                <a:gd name="csY33" fmla="*/ 1459230 h 1535430"/>
                <a:gd name="csX34" fmla="*/ 340614 w 839724"/>
                <a:gd name="csY34" fmla="*/ 1479042 h 1535430"/>
                <a:gd name="csX35" fmla="*/ 362712 w 839724"/>
                <a:gd name="csY35" fmla="*/ 1493520 h 1535430"/>
                <a:gd name="csX36" fmla="*/ 361950 w 839724"/>
                <a:gd name="csY36" fmla="*/ 1517142 h 1535430"/>
                <a:gd name="csX37" fmla="*/ 278892 w 839724"/>
                <a:gd name="csY37" fmla="*/ 1514094 h 1535430"/>
                <a:gd name="csX38" fmla="*/ 275082 w 839724"/>
                <a:gd name="csY38" fmla="*/ 1535430 h 1535430"/>
                <a:gd name="csX39" fmla="*/ 244602 w 839724"/>
                <a:gd name="csY39" fmla="*/ 1523238 h 1535430"/>
                <a:gd name="csX40" fmla="*/ 230124 w 839724"/>
                <a:gd name="csY40" fmla="*/ 1336548 h 1535430"/>
                <a:gd name="csX41" fmla="*/ 193548 w 839724"/>
                <a:gd name="csY41" fmla="*/ 1274826 h 1535430"/>
                <a:gd name="csX42" fmla="*/ 185928 w 839724"/>
                <a:gd name="csY42" fmla="*/ 1162812 h 1535430"/>
                <a:gd name="csX43" fmla="*/ 121158 w 839724"/>
                <a:gd name="csY43" fmla="*/ 1078992 h 1535430"/>
                <a:gd name="csX44" fmla="*/ 139446 w 839724"/>
                <a:gd name="csY44" fmla="*/ 1008126 h 1535430"/>
                <a:gd name="csX45" fmla="*/ 130302 w 839724"/>
                <a:gd name="csY45" fmla="*/ 969264 h 1535430"/>
                <a:gd name="csX46" fmla="*/ 149352 w 839724"/>
                <a:gd name="csY46" fmla="*/ 946404 h 1535430"/>
                <a:gd name="csX47" fmla="*/ 117348 w 839724"/>
                <a:gd name="csY47" fmla="*/ 920496 h 1535430"/>
                <a:gd name="csX48" fmla="*/ 129540 w 839724"/>
                <a:gd name="csY48" fmla="*/ 893064 h 1535430"/>
                <a:gd name="csX49" fmla="*/ 189738 w 839724"/>
                <a:gd name="csY49" fmla="*/ 856488 h 1535430"/>
                <a:gd name="csX50" fmla="*/ 287274 w 839724"/>
                <a:gd name="csY50" fmla="*/ 864870 h 1535430"/>
                <a:gd name="csX51" fmla="*/ 310134 w 839724"/>
                <a:gd name="csY51" fmla="*/ 839724 h 1535430"/>
                <a:gd name="csX52" fmla="*/ 278130 w 839724"/>
                <a:gd name="csY52" fmla="*/ 817626 h 1535430"/>
                <a:gd name="csX53" fmla="*/ 227838 w 839724"/>
                <a:gd name="csY53" fmla="*/ 818388 h 1535430"/>
                <a:gd name="csX54" fmla="*/ 158496 w 839724"/>
                <a:gd name="csY54" fmla="*/ 765048 h 1535430"/>
                <a:gd name="csX55" fmla="*/ 196596 w 839724"/>
                <a:gd name="csY55" fmla="*/ 767334 h 1535430"/>
                <a:gd name="csX56" fmla="*/ 195072 w 839724"/>
                <a:gd name="csY56" fmla="*/ 754380 h 1535430"/>
                <a:gd name="csX57" fmla="*/ 131826 w 839724"/>
                <a:gd name="csY57" fmla="*/ 707898 h 1535430"/>
                <a:gd name="csX58" fmla="*/ 111252 w 839724"/>
                <a:gd name="csY58" fmla="*/ 614934 h 1535430"/>
                <a:gd name="csX59" fmla="*/ 0 w 839724"/>
                <a:gd name="csY59" fmla="*/ 477012 h 1535430"/>
                <a:gd name="csX60" fmla="*/ 137922 w 839724"/>
                <a:gd name="csY60" fmla="*/ 355854 h 1535430"/>
                <a:gd name="csX61" fmla="*/ 150876 w 839724"/>
                <a:gd name="csY61" fmla="*/ 393954 h 1535430"/>
                <a:gd name="csX62" fmla="*/ 180594 w 839724"/>
                <a:gd name="csY62" fmla="*/ 361188 h 1535430"/>
                <a:gd name="csX63" fmla="*/ 195072 w 839724"/>
                <a:gd name="csY63" fmla="*/ 248412 h 1535430"/>
                <a:gd name="csX64" fmla="*/ 163068 w 839724"/>
                <a:gd name="csY64" fmla="*/ 233172 h 1535430"/>
                <a:gd name="csX65" fmla="*/ 136398 w 839724"/>
                <a:gd name="csY65" fmla="*/ 262128 h 1535430"/>
                <a:gd name="csX66" fmla="*/ 118110 w 839724"/>
                <a:gd name="csY66" fmla="*/ 200406 h 1535430"/>
                <a:gd name="csX67" fmla="*/ 173736 w 839724"/>
                <a:gd name="csY67" fmla="*/ 156972 h 1535430"/>
                <a:gd name="csX68" fmla="*/ 224790 w 839724"/>
                <a:gd name="csY68" fmla="*/ 147828 h 1535430"/>
                <a:gd name="csX69" fmla="*/ 252222 w 839724"/>
                <a:gd name="csY69" fmla="*/ 40386 h 1535430"/>
                <a:gd name="csX70" fmla="*/ 304800 w 839724"/>
                <a:gd name="csY70" fmla="*/ 0 h 1535430"/>
                <a:gd name="csX71" fmla="*/ 366522 w 839724"/>
                <a:gd name="csY71" fmla="*/ 51054 h 1535430"/>
                <a:gd name="csX72" fmla="*/ 416052 w 839724"/>
                <a:gd name="csY72" fmla="*/ 5334 h 15354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</a:cxnLst>
              <a:rect l="l" t="t" r="r" b="b"/>
              <a:pathLst>
                <a:path w="839724" h="1535430">
                  <a:moveTo>
                    <a:pt x="416052" y="5334"/>
                  </a:moveTo>
                  <a:lnTo>
                    <a:pt x="445008" y="38862"/>
                  </a:lnTo>
                  <a:lnTo>
                    <a:pt x="384810" y="85344"/>
                  </a:lnTo>
                  <a:lnTo>
                    <a:pt x="432816" y="112776"/>
                  </a:lnTo>
                  <a:lnTo>
                    <a:pt x="457962" y="211074"/>
                  </a:lnTo>
                  <a:lnTo>
                    <a:pt x="442722" y="285750"/>
                  </a:lnTo>
                  <a:lnTo>
                    <a:pt x="493776" y="316992"/>
                  </a:lnTo>
                  <a:lnTo>
                    <a:pt x="467868" y="368046"/>
                  </a:lnTo>
                  <a:lnTo>
                    <a:pt x="546354" y="395478"/>
                  </a:lnTo>
                  <a:lnTo>
                    <a:pt x="539496" y="461772"/>
                  </a:lnTo>
                  <a:lnTo>
                    <a:pt x="611886" y="497586"/>
                  </a:lnTo>
                  <a:lnTo>
                    <a:pt x="627888" y="574548"/>
                  </a:lnTo>
                  <a:lnTo>
                    <a:pt x="656082" y="559308"/>
                  </a:lnTo>
                  <a:lnTo>
                    <a:pt x="701802" y="601218"/>
                  </a:lnTo>
                  <a:lnTo>
                    <a:pt x="719328" y="571500"/>
                  </a:lnTo>
                  <a:lnTo>
                    <a:pt x="798576" y="590550"/>
                  </a:lnTo>
                  <a:lnTo>
                    <a:pt x="804672" y="755142"/>
                  </a:lnTo>
                  <a:lnTo>
                    <a:pt x="839724" y="780288"/>
                  </a:lnTo>
                  <a:lnTo>
                    <a:pt x="708660" y="896112"/>
                  </a:lnTo>
                  <a:lnTo>
                    <a:pt x="664464" y="886206"/>
                  </a:lnTo>
                  <a:lnTo>
                    <a:pt x="630936" y="909066"/>
                  </a:lnTo>
                  <a:lnTo>
                    <a:pt x="617982" y="925068"/>
                  </a:lnTo>
                  <a:lnTo>
                    <a:pt x="627126" y="1001268"/>
                  </a:lnTo>
                  <a:lnTo>
                    <a:pt x="586740" y="985266"/>
                  </a:lnTo>
                  <a:lnTo>
                    <a:pt x="453390" y="1073658"/>
                  </a:lnTo>
                  <a:lnTo>
                    <a:pt x="462534" y="1105662"/>
                  </a:lnTo>
                  <a:lnTo>
                    <a:pt x="493776" y="1091946"/>
                  </a:lnTo>
                  <a:lnTo>
                    <a:pt x="495300" y="1232154"/>
                  </a:lnTo>
                  <a:lnTo>
                    <a:pt x="544830" y="1297686"/>
                  </a:lnTo>
                  <a:lnTo>
                    <a:pt x="499872" y="1340358"/>
                  </a:lnTo>
                  <a:lnTo>
                    <a:pt x="426720" y="1350264"/>
                  </a:lnTo>
                  <a:lnTo>
                    <a:pt x="393954" y="1418082"/>
                  </a:lnTo>
                  <a:lnTo>
                    <a:pt x="407670" y="1472184"/>
                  </a:lnTo>
                  <a:lnTo>
                    <a:pt x="365760" y="1459230"/>
                  </a:lnTo>
                  <a:lnTo>
                    <a:pt x="340614" y="1479042"/>
                  </a:lnTo>
                  <a:lnTo>
                    <a:pt x="362712" y="1493520"/>
                  </a:lnTo>
                  <a:lnTo>
                    <a:pt x="361950" y="1517142"/>
                  </a:lnTo>
                  <a:lnTo>
                    <a:pt x="278892" y="1514094"/>
                  </a:lnTo>
                  <a:lnTo>
                    <a:pt x="275082" y="1535430"/>
                  </a:lnTo>
                  <a:lnTo>
                    <a:pt x="244602" y="1523238"/>
                  </a:lnTo>
                  <a:lnTo>
                    <a:pt x="230124" y="1336548"/>
                  </a:lnTo>
                  <a:lnTo>
                    <a:pt x="193548" y="1274826"/>
                  </a:lnTo>
                  <a:lnTo>
                    <a:pt x="185928" y="1162812"/>
                  </a:lnTo>
                  <a:lnTo>
                    <a:pt x="121158" y="1078992"/>
                  </a:lnTo>
                  <a:lnTo>
                    <a:pt x="139446" y="1008126"/>
                  </a:lnTo>
                  <a:lnTo>
                    <a:pt x="130302" y="969264"/>
                  </a:lnTo>
                  <a:lnTo>
                    <a:pt x="149352" y="946404"/>
                  </a:lnTo>
                  <a:lnTo>
                    <a:pt x="117348" y="920496"/>
                  </a:lnTo>
                  <a:lnTo>
                    <a:pt x="129540" y="893064"/>
                  </a:lnTo>
                  <a:lnTo>
                    <a:pt x="189738" y="856488"/>
                  </a:lnTo>
                  <a:lnTo>
                    <a:pt x="287274" y="864870"/>
                  </a:lnTo>
                  <a:lnTo>
                    <a:pt x="310134" y="839724"/>
                  </a:lnTo>
                  <a:lnTo>
                    <a:pt x="278130" y="817626"/>
                  </a:lnTo>
                  <a:lnTo>
                    <a:pt x="227838" y="818388"/>
                  </a:lnTo>
                  <a:lnTo>
                    <a:pt x="158496" y="765048"/>
                  </a:lnTo>
                  <a:lnTo>
                    <a:pt x="196596" y="767334"/>
                  </a:lnTo>
                  <a:lnTo>
                    <a:pt x="195072" y="754380"/>
                  </a:lnTo>
                  <a:lnTo>
                    <a:pt x="131826" y="707898"/>
                  </a:lnTo>
                  <a:lnTo>
                    <a:pt x="111252" y="614934"/>
                  </a:lnTo>
                  <a:lnTo>
                    <a:pt x="0" y="477012"/>
                  </a:lnTo>
                  <a:lnTo>
                    <a:pt x="137922" y="355854"/>
                  </a:lnTo>
                  <a:lnTo>
                    <a:pt x="150876" y="393954"/>
                  </a:lnTo>
                  <a:lnTo>
                    <a:pt x="180594" y="361188"/>
                  </a:lnTo>
                  <a:lnTo>
                    <a:pt x="195072" y="248412"/>
                  </a:lnTo>
                  <a:lnTo>
                    <a:pt x="163068" y="233172"/>
                  </a:lnTo>
                  <a:lnTo>
                    <a:pt x="136398" y="262128"/>
                  </a:lnTo>
                  <a:lnTo>
                    <a:pt x="118110" y="200406"/>
                  </a:lnTo>
                  <a:lnTo>
                    <a:pt x="173736" y="156972"/>
                  </a:lnTo>
                  <a:lnTo>
                    <a:pt x="224790" y="147828"/>
                  </a:lnTo>
                  <a:lnTo>
                    <a:pt x="252222" y="40386"/>
                  </a:lnTo>
                  <a:lnTo>
                    <a:pt x="304800" y="0"/>
                  </a:lnTo>
                  <a:lnTo>
                    <a:pt x="366522" y="51054"/>
                  </a:lnTo>
                  <a:lnTo>
                    <a:pt x="416052" y="5334"/>
                  </a:lnTo>
                  <a:close/>
                </a:path>
              </a:pathLst>
            </a:custGeom>
            <a:solidFill>
              <a:srgbClr val="26A69A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8C39E50-2450-22E4-B101-7699A2EE26F9}"/>
                </a:ext>
              </a:extLst>
            </p:cNvPr>
            <p:cNvSpPr/>
            <p:nvPr/>
          </p:nvSpPr>
          <p:spPr>
            <a:xfrm>
              <a:off x="10080498" y="4002785"/>
              <a:ext cx="805433" cy="1289304"/>
            </a:xfrm>
            <a:custGeom>
              <a:avLst/>
              <a:gdLst>
                <a:gd name="csX0" fmla="*/ 805434 w 805433"/>
                <a:gd name="csY0" fmla="*/ 324612 h 1289304"/>
                <a:gd name="csX1" fmla="*/ 794765 w 805433"/>
                <a:gd name="csY1" fmla="*/ 364236 h 1289304"/>
                <a:gd name="csX2" fmla="*/ 740664 w 805433"/>
                <a:gd name="csY2" fmla="*/ 442722 h 1289304"/>
                <a:gd name="csX3" fmla="*/ 727710 w 805433"/>
                <a:gd name="csY3" fmla="*/ 398526 h 1289304"/>
                <a:gd name="csX4" fmla="*/ 740664 w 805433"/>
                <a:gd name="csY4" fmla="*/ 360426 h 1289304"/>
                <a:gd name="csX5" fmla="*/ 805434 w 805433"/>
                <a:gd name="csY5" fmla="*/ 324612 h 1289304"/>
                <a:gd name="csX6" fmla="*/ 135635 w 805433"/>
                <a:gd name="csY6" fmla="*/ 1277112 h 1289304"/>
                <a:gd name="csX7" fmla="*/ 130302 w 805433"/>
                <a:gd name="csY7" fmla="*/ 1250442 h 1289304"/>
                <a:gd name="csX8" fmla="*/ 163068 w 805433"/>
                <a:gd name="csY8" fmla="*/ 1190244 h 1289304"/>
                <a:gd name="csX9" fmla="*/ 124968 w 805433"/>
                <a:gd name="csY9" fmla="*/ 1029462 h 1289304"/>
                <a:gd name="csX10" fmla="*/ 139445 w 805433"/>
                <a:gd name="csY10" fmla="*/ 851154 h 1289304"/>
                <a:gd name="csX11" fmla="*/ 96012 w 805433"/>
                <a:gd name="csY11" fmla="*/ 792480 h 1289304"/>
                <a:gd name="csX12" fmla="*/ 0 w 805433"/>
                <a:gd name="csY12" fmla="*/ 718566 h 1289304"/>
                <a:gd name="csX13" fmla="*/ 9905 w 805433"/>
                <a:gd name="csY13" fmla="*/ 661416 h 1289304"/>
                <a:gd name="csX14" fmla="*/ 144780 w 805433"/>
                <a:gd name="csY14" fmla="*/ 608838 h 1289304"/>
                <a:gd name="csX15" fmla="*/ 169925 w 805433"/>
                <a:gd name="csY15" fmla="*/ 582168 h 1289304"/>
                <a:gd name="csX16" fmla="*/ 185928 w 805433"/>
                <a:gd name="csY16" fmla="*/ 591312 h 1289304"/>
                <a:gd name="csX17" fmla="*/ 209550 w 805433"/>
                <a:gd name="csY17" fmla="*/ 555498 h 1289304"/>
                <a:gd name="csX18" fmla="*/ 288798 w 805433"/>
                <a:gd name="csY18" fmla="*/ 513588 h 1289304"/>
                <a:gd name="csX19" fmla="*/ 315468 w 805433"/>
                <a:gd name="csY19" fmla="*/ 466344 h 1289304"/>
                <a:gd name="csX20" fmla="*/ 343662 w 805433"/>
                <a:gd name="csY20" fmla="*/ 482346 h 1289304"/>
                <a:gd name="csX21" fmla="*/ 358902 w 805433"/>
                <a:gd name="csY21" fmla="*/ 416814 h 1289304"/>
                <a:gd name="csX22" fmla="*/ 423672 w 805433"/>
                <a:gd name="csY22" fmla="*/ 414528 h 1289304"/>
                <a:gd name="csX23" fmla="*/ 514350 w 805433"/>
                <a:gd name="csY23" fmla="*/ 336042 h 1289304"/>
                <a:gd name="csX24" fmla="*/ 548640 w 805433"/>
                <a:gd name="csY24" fmla="*/ 230124 h 1289304"/>
                <a:gd name="csX25" fmla="*/ 527304 w 805433"/>
                <a:gd name="csY25" fmla="*/ 179832 h 1289304"/>
                <a:gd name="csX26" fmla="*/ 528065 w 805433"/>
                <a:gd name="csY26" fmla="*/ 49530 h 1289304"/>
                <a:gd name="csX27" fmla="*/ 624078 w 805433"/>
                <a:gd name="csY27" fmla="*/ 58674 h 1289304"/>
                <a:gd name="csX28" fmla="*/ 648462 w 805433"/>
                <a:gd name="csY28" fmla="*/ 43434 h 1289304"/>
                <a:gd name="csX29" fmla="*/ 650748 w 805433"/>
                <a:gd name="csY29" fmla="*/ 16002 h 1289304"/>
                <a:gd name="csX30" fmla="*/ 566165 w 805433"/>
                <a:gd name="csY30" fmla="*/ 34290 h 1289304"/>
                <a:gd name="csX31" fmla="*/ 678942 w 805433"/>
                <a:gd name="csY31" fmla="*/ 0 h 1289304"/>
                <a:gd name="csX32" fmla="*/ 723138 w 805433"/>
                <a:gd name="csY32" fmla="*/ 49530 h 1289304"/>
                <a:gd name="csX33" fmla="*/ 751332 w 805433"/>
                <a:gd name="csY33" fmla="*/ 48768 h 1289304"/>
                <a:gd name="csX34" fmla="*/ 763524 w 805433"/>
                <a:gd name="csY34" fmla="*/ 124206 h 1289304"/>
                <a:gd name="csX35" fmla="*/ 787908 w 805433"/>
                <a:gd name="csY35" fmla="*/ 134874 h 1289304"/>
                <a:gd name="csX36" fmla="*/ 739140 w 805433"/>
                <a:gd name="csY36" fmla="*/ 275082 h 1289304"/>
                <a:gd name="csX37" fmla="*/ 605790 w 805433"/>
                <a:gd name="csY37" fmla="*/ 470154 h 1289304"/>
                <a:gd name="csX38" fmla="*/ 597408 w 805433"/>
                <a:gd name="csY38" fmla="*/ 521970 h 1289304"/>
                <a:gd name="csX39" fmla="*/ 615695 w 805433"/>
                <a:gd name="csY39" fmla="*/ 580644 h 1289304"/>
                <a:gd name="csX40" fmla="*/ 605028 w 805433"/>
                <a:gd name="csY40" fmla="*/ 616458 h 1289304"/>
                <a:gd name="csX41" fmla="*/ 611885 w 805433"/>
                <a:gd name="csY41" fmla="*/ 573024 h 1289304"/>
                <a:gd name="csX42" fmla="*/ 598932 w 805433"/>
                <a:gd name="csY42" fmla="*/ 557022 h 1289304"/>
                <a:gd name="csX43" fmla="*/ 608838 w 805433"/>
                <a:gd name="csY43" fmla="*/ 581406 h 1289304"/>
                <a:gd name="csX44" fmla="*/ 573024 w 805433"/>
                <a:gd name="csY44" fmla="*/ 614934 h 1289304"/>
                <a:gd name="csX45" fmla="*/ 550925 w 805433"/>
                <a:gd name="csY45" fmla="*/ 672846 h 1289304"/>
                <a:gd name="csX46" fmla="*/ 551688 w 805433"/>
                <a:gd name="csY46" fmla="*/ 656082 h 1289304"/>
                <a:gd name="csX47" fmla="*/ 526542 w 805433"/>
                <a:gd name="csY47" fmla="*/ 662178 h 1289304"/>
                <a:gd name="csX48" fmla="*/ 553212 w 805433"/>
                <a:gd name="csY48" fmla="*/ 715518 h 1289304"/>
                <a:gd name="csX49" fmla="*/ 585215 w 805433"/>
                <a:gd name="csY49" fmla="*/ 691134 h 1289304"/>
                <a:gd name="csX50" fmla="*/ 624840 w 805433"/>
                <a:gd name="csY50" fmla="*/ 691896 h 1289304"/>
                <a:gd name="csX51" fmla="*/ 627888 w 805433"/>
                <a:gd name="csY51" fmla="*/ 678942 h 1289304"/>
                <a:gd name="csX52" fmla="*/ 623315 w 805433"/>
                <a:gd name="csY52" fmla="*/ 685800 h 1289304"/>
                <a:gd name="csX53" fmla="*/ 595884 w 805433"/>
                <a:gd name="csY53" fmla="*/ 683514 h 1289304"/>
                <a:gd name="csX54" fmla="*/ 621792 w 805433"/>
                <a:gd name="csY54" fmla="*/ 683514 h 1289304"/>
                <a:gd name="csX55" fmla="*/ 621792 w 805433"/>
                <a:gd name="csY55" fmla="*/ 664464 h 1289304"/>
                <a:gd name="csX56" fmla="*/ 632460 w 805433"/>
                <a:gd name="csY56" fmla="*/ 683514 h 1289304"/>
                <a:gd name="csX57" fmla="*/ 622554 w 805433"/>
                <a:gd name="csY57" fmla="*/ 725424 h 1289304"/>
                <a:gd name="csX58" fmla="*/ 573785 w 805433"/>
                <a:gd name="csY58" fmla="*/ 746760 h 1289304"/>
                <a:gd name="csX59" fmla="*/ 558545 w 805433"/>
                <a:gd name="csY59" fmla="*/ 780288 h 1289304"/>
                <a:gd name="csX60" fmla="*/ 573785 w 805433"/>
                <a:gd name="csY60" fmla="*/ 809244 h 1289304"/>
                <a:gd name="csX61" fmla="*/ 592835 w 805433"/>
                <a:gd name="csY61" fmla="*/ 774954 h 1289304"/>
                <a:gd name="csX62" fmla="*/ 626364 w 805433"/>
                <a:gd name="csY62" fmla="*/ 770382 h 1289304"/>
                <a:gd name="csX63" fmla="*/ 561594 w 805433"/>
                <a:gd name="csY63" fmla="*/ 1003554 h 1289304"/>
                <a:gd name="csX64" fmla="*/ 542544 w 805433"/>
                <a:gd name="csY64" fmla="*/ 1155954 h 1289304"/>
                <a:gd name="csX65" fmla="*/ 505205 w 805433"/>
                <a:gd name="csY65" fmla="*/ 1076706 h 1289304"/>
                <a:gd name="csX66" fmla="*/ 458724 w 805433"/>
                <a:gd name="csY66" fmla="*/ 1062990 h 1289304"/>
                <a:gd name="csX67" fmla="*/ 476250 w 805433"/>
                <a:gd name="csY67" fmla="*/ 996696 h 1289304"/>
                <a:gd name="csX68" fmla="*/ 459485 w 805433"/>
                <a:gd name="csY68" fmla="*/ 936498 h 1289304"/>
                <a:gd name="csX69" fmla="*/ 435102 w 805433"/>
                <a:gd name="csY69" fmla="*/ 987552 h 1289304"/>
                <a:gd name="csX70" fmla="*/ 431292 w 805433"/>
                <a:gd name="csY70" fmla="*/ 974598 h 1289304"/>
                <a:gd name="csX71" fmla="*/ 412242 w 805433"/>
                <a:gd name="csY71" fmla="*/ 986028 h 1289304"/>
                <a:gd name="csX72" fmla="*/ 397764 w 805433"/>
                <a:gd name="csY72" fmla="*/ 1002030 h 1289304"/>
                <a:gd name="csX73" fmla="*/ 416052 w 805433"/>
                <a:gd name="csY73" fmla="*/ 986790 h 1289304"/>
                <a:gd name="csX74" fmla="*/ 415290 w 805433"/>
                <a:gd name="csY74" fmla="*/ 1007364 h 1289304"/>
                <a:gd name="csX75" fmla="*/ 429005 w 805433"/>
                <a:gd name="csY75" fmla="*/ 998982 h 1289304"/>
                <a:gd name="csX76" fmla="*/ 393192 w 805433"/>
                <a:gd name="csY76" fmla="*/ 1071372 h 1289304"/>
                <a:gd name="csX77" fmla="*/ 316992 w 805433"/>
                <a:gd name="csY77" fmla="*/ 1091184 h 1289304"/>
                <a:gd name="csX78" fmla="*/ 295655 w 805433"/>
                <a:gd name="csY78" fmla="*/ 1166622 h 1289304"/>
                <a:gd name="csX79" fmla="*/ 224790 w 805433"/>
                <a:gd name="csY79" fmla="*/ 1289304 h 1289304"/>
                <a:gd name="csX80" fmla="*/ 164592 w 805433"/>
                <a:gd name="csY80" fmla="*/ 1258062 h 1289304"/>
                <a:gd name="csX81" fmla="*/ 135635 w 805433"/>
                <a:gd name="csY81" fmla="*/ 1277112 h 1289304"/>
                <a:gd name="csX82" fmla="*/ 694182 w 805433"/>
                <a:gd name="csY82" fmla="*/ 1027938 h 1289304"/>
                <a:gd name="csX83" fmla="*/ 699515 w 805433"/>
                <a:gd name="csY83" fmla="*/ 1015746 h 1289304"/>
                <a:gd name="csX84" fmla="*/ 695705 w 805433"/>
                <a:gd name="csY84" fmla="*/ 1053846 h 1289304"/>
                <a:gd name="csX85" fmla="*/ 683514 w 805433"/>
                <a:gd name="csY85" fmla="*/ 1072896 h 1289304"/>
                <a:gd name="csX86" fmla="*/ 694182 w 805433"/>
                <a:gd name="csY86" fmla="*/ 1027938 h 12893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805433" h="1289304">
                  <a:moveTo>
                    <a:pt x="805434" y="324612"/>
                  </a:moveTo>
                  <a:lnTo>
                    <a:pt x="794765" y="364236"/>
                  </a:lnTo>
                  <a:lnTo>
                    <a:pt x="740664" y="442722"/>
                  </a:lnTo>
                  <a:lnTo>
                    <a:pt x="727710" y="398526"/>
                  </a:lnTo>
                  <a:lnTo>
                    <a:pt x="740664" y="360426"/>
                  </a:lnTo>
                  <a:lnTo>
                    <a:pt x="805434" y="324612"/>
                  </a:lnTo>
                  <a:close/>
                  <a:moveTo>
                    <a:pt x="135635" y="1277112"/>
                  </a:moveTo>
                  <a:lnTo>
                    <a:pt x="130302" y="1250442"/>
                  </a:lnTo>
                  <a:lnTo>
                    <a:pt x="163068" y="1190244"/>
                  </a:lnTo>
                  <a:lnTo>
                    <a:pt x="124968" y="1029462"/>
                  </a:lnTo>
                  <a:lnTo>
                    <a:pt x="139445" y="851154"/>
                  </a:lnTo>
                  <a:lnTo>
                    <a:pt x="96012" y="792480"/>
                  </a:lnTo>
                  <a:lnTo>
                    <a:pt x="0" y="718566"/>
                  </a:lnTo>
                  <a:lnTo>
                    <a:pt x="9905" y="661416"/>
                  </a:lnTo>
                  <a:lnTo>
                    <a:pt x="144780" y="608838"/>
                  </a:lnTo>
                  <a:lnTo>
                    <a:pt x="169925" y="582168"/>
                  </a:lnTo>
                  <a:lnTo>
                    <a:pt x="185928" y="591312"/>
                  </a:lnTo>
                  <a:lnTo>
                    <a:pt x="209550" y="555498"/>
                  </a:lnTo>
                  <a:lnTo>
                    <a:pt x="288798" y="513588"/>
                  </a:lnTo>
                  <a:lnTo>
                    <a:pt x="315468" y="466344"/>
                  </a:lnTo>
                  <a:lnTo>
                    <a:pt x="343662" y="482346"/>
                  </a:lnTo>
                  <a:lnTo>
                    <a:pt x="358902" y="416814"/>
                  </a:lnTo>
                  <a:lnTo>
                    <a:pt x="423672" y="414528"/>
                  </a:lnTo>
                  <a:lnTo>
                    <a:pt x="514350" y="336042"/>
                  </a:lnTo>
                  <a:lnTo>
                    <a:pt x="548640" y="230124"/>
                  </a:lnTo>
                  <a:lnTo>
                    <a:pt x="527304" y="179832"/>
                  </a:lnTo>
                  <a:lnTo>
                    <a:pt x="528065" y="49530"/>
                  </a:lnTo>
                  <a:lnTo>
                    <a:pt x="624078" y="58674"/>
                  </a:lnTo>
                  <a:lnTo>
                    <a:pt x="648462" y="43434"/>
                  </a:lnTo>
                  <a:lnTo>
                    <a:pt x="650748" y="16002"/>
                  </a:lnTo>
                  <a:lnTo>
                    <a:pt x="566165" y="34290"/>
                  </a:lnTo>
                  <a:lnTo>
                    <a:pt x="678942" y="0"/>
                  </a:lnTo>
                  <a:lnTo>
                    <a:pt x="723138" y="49530"/>
                  </a:lnTo>
                  <a:lnTo>
                    <a:pt x="751332" y="48768"/>
                  </a:lnTo>
                  <a:lnTo>
                    <a:pt x="763524" y="124206"/>
                  </a:lnTo>
                  <a:lnTo>
                    <a:pt x="787908" y="134874"/>
                  </a:lnTo>
                  <a:lnTo>
                    <a:pt x="739140" y="275082"/>
                  </a:lnTo>
                  <a:lnTo>
                    <a:pt x="605790" y="470154"/>
                  </a:lnTo>
                  <a:lnTo>
                    <a:pt x="597408" y="521970"/>
                  </a:lnTo>
                  <a:lnTo>
                    <a:pt x="615695" y="580644"/>
                  </a:lnTo>
                  <a:lnTo>
                    <a:pt x="605028" y="616458"/>
                  </a:lnTo>
                  <a:lnTo>
                    <a:pt x="611885" y="573024"/>
                  </a:lnTo>
                  <a:lnTo>
                    <a:pt x="598932" y="557022"/>
                  </a:lnTo>
                  <a:lnTo>
                    <a:pt x="608838" y="581406"/>
                  </a:lnTo>
                  <a:lnTo>
                    <a:pt x="573024" y="614934"/>
                  </a:lnTo>
                  <a:lnTo>
                    <a:pt x="550925" y="672846"/>
                  </a:lnTo>
                  <a:lnTo>
                    <a:pt x="551688" y="656082"/>
                  </a:lnTo>
                  <a:lnTo>
                    <a:pt x="526542" y="662178"/>
                  </a:lnTo>
                  <a:lnTo>
                    <a:pt x="553212" y="715518"/>
                  </a:lnTo>
                  <a:lnTo>
                    <a:pt x="585215" y="691134"/>
                  </a:lnTo>
                  <a:lnTo>
                    <a:pt x="624840" y="691896"/>
                  </a:lnTo>
                  <a:lnTo>
                    <a:pt x="627888" y="678942"/>
                  </a:lnTo>
                  <a:lnTo>
                    <a:pt x="623315" y="685800"/>
                  </a:lnTo>
                  <a:lnTo>
                    <a:pt x="595884" y="683514"/>
                  </a:lnTo>
                  <a:lnTo>
                    <a:pt x="621792" y="683514"/>
                  </a:lnTo>
                  <a:lnTo>
                    <a:pt x="621792" y="664464"/>
                  </a:lnTo>
                  <a:lnTo>
                    <a:pt x="632460" y="683514"/>
                  </a:lnTo>
                  <a:lnTo>
                    <a:pt x="622554" y="725424"/>
                  </a:lnTo>
                  <a:lnTo>
                    <a:pt x="573785" y="746760"/>
                  </a:lnTo>
                  <a:lnTo>
                    <a:pt x="558545" y="780288"/>
                  </a:lnTo>
                  <a:lnTo>
                    <a:pt x="573785" y="809244"/>
                  </a:lnTo>
                  <a:lnTo>
                    <a:pt x="592835" y="774954"/>
                  </a:lnTo>
                  <a:lnTo>
                    <a:pt x="626364" y="770382"/>
                  </a:lnTo>
                  <a:lnTo>
                    <a:pt x="561594" y="1003554"/>
                  </a:lnTo>
                  <a:lnTo>
                    <a:pt x="542544" y="1155954"/>
                  </a:lnTo>
                  <a:lnTo>
                    <a:pt x="505205" y="1076706"/>
                  </a:lnTo>
                  <a:lnTo>
                    <a:pt x="458724" y="1062990"/>
                  </a:lnTo>
                  <a:lnTo>
                    <a:pt x="476250" y="996696"/>
                  </a:lnTo>
                  <a:lnTo>
                    <a:pt x="459485" y="936498"/>
                  </a:lnTo>
                  <a:lnTo>
                    <a:pt x="435102" y="987552"/>
                  </a:lnTo>
                  <a:lnTo>
                    <a:pt x="431292" y="974598"/>
                  </a:lnTo>
                  <a:lnTo>
                    <a:pt x="412242" y="986028"/>
                  </a:lnTo>
                  <a:lnTo>
                    <a:pt x="397764" y="1002030"/>
                  </a:lnTo>
                  <a:lnTo>
                    <a:pt x="416052" y="986790"/>
                  </a:lnTo>
                  <a:lnTo>
                    <a:pt x="415290" y="1007364"/>
                  </a:lnTo>
                  <a:lnTo>
                    <a:pt x="429005" y="998982"/>
                  </a:lnTo>
                  <a:lnTo>
                    <a:pt x="393192" y="1071372"/>
                  </a:lnTo>
                  <a:lnTo>
                    <a:pt x="316992" y="1091184"/>
                  </a:lnTo>
                  <a:lnTo>
                    <a:pt x="295655" y="1166622"/>
                  </a:lnTo>
                  <a:lnTo>
                    <a:pt x="224790" y="1289304"/>
                  </a:lnTo>
                  <a:lnTo>
                    <a:pt x="164592" y="1258062"/>
                  </a:lnTo>
                  <a:lnTo>
                    <a:pt x="135635" y="1277112"/>
                  </a:lnTo>
                  <a:close/>
                  <a:moveTo>
                    <a:pt x="694182" y="1027938"/>
                  </a:moveTo>
                  <a:lnTo>
                    <a:pt x="699515" y="1015746"/>
                  </a:lnTo>
                  <a:lnTo>
                    <a:pt x="695705" y="1053846"/>
                  </a:lnTo>
                  <a:lnTo>
                    <a:pt x="683514" y="1072896"/>
                  </a:lnTo>
                  <a:lnTo>
                    <a:pt x="694182" y="1027938"/>
                  </a:lnTo>
                  <a:close/>
                </a:path>
              </a:pathLst>
            </a:custGeom>
            <a:solidFill>
              <a:srgbClr val="42A5F5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C02FC28-12BF-5B2F-C613-817E55738911}"/>
                </a:ext>
              </a:extLst>
            </p:cNvPr>
            <p:cNvSpPr/>
            <p:nvPr/>
          </p:nvSpPr>
          <p:spPr>
            <a:xfrm>
              <a:off x="9134856" y="4357115"/>
              <a:ext cx="1108710" cy="1021842"/>
            </a:xfrm>
            <a:custGeom>
              <a:avLst/>
              <a:gdLst>
                <a:gd name="csX0" fmla="*/ 1081277 w 1108710"/>
                <a:gd name="csY0" fmla="*/ 922782 h 1021842"/>
                <a:gd name="csX1" fmla="*/ 1080516 w 1108710"/>
                <a:gd name="csY1" fmla="*/ 968502 h 1021842"/>
                <a:gd name="csX2" fmla="*/ 496062 w 1108710"/>
                <a:gd name="csY2" fmla="*/ 1021842 h 1021842"/>
                <a:gd name="csX3" fmla="*/ 492252 w 1108710"/>
                <a:gd name="csY3" fmla="*/ 966216 h 1021842"/>
                <a:gd name="csX4" fmla="*/ 333755 w 1108710"/>
                <a:gd name="csY4" fmla="*/ 932688 h 1021842"/>
                <a:gd name="csX5" fmla="*/ 297942 w 1108710"/>
                <a:gd name="csY5" fmla="*/ 937260 h 1021842"/>
                <a:gd name="csX6" fmla="*/ 287274 w 1108710"/>
                <a:gd name="csY6" fmla="*/ 986790 h 1021842"/>
                <a:gd name="csX7" fmla="*/ 204977 w 1108710"/>
                <a:gd name="csY7" fmla="*/ 987552 h 1021842"/>
                <a:gd name="csX8" fmla="*/ 115824 w 1108710"/>
                <a:gd name="csY8" fmla="*/ 925830 h 1021842"/>
                <a:gd name="csX9" fmla="*/ 111252 w 1108710"/>
                <a:gd name="csY9" fmla="*/ 828294 h 1021842"/>
                <a:gd name="csX10" fmla="*/ 41147 w 1108710"/>
                <a:gd name="csY10" fmla="*/ 833628 h 1021842"/>
                <a:gd name="csX11" fmla="*/ 0 w 1108710"/>
                <a:gd name="csY11" fmla="*/ 773430 h 1021842"/>
                <a:gd name="csX12" fmla="*/ 169925 w 1108710"/>
                <a:gd name="csY12" fmla="*/ 747522 h 1021842"/>
                <a:gd name="csX13" fmla="*/ 197357 w 1108710"/>
                <a:gd name="csY13" fmla="*/ 776478 h 1021842"/>
                <a:gd name="csX14" fmla="*/ 170687 w 1108710"/>
                <a:gd name="csY14" fmla="*/ 768096 h 1021842"/>
                <a:gd name="csX15" fmla="*/ 139445 w 1108710"/>
                <a:gd name="csY15" fmla="*/ 797814 h 1021842"/>
                <a:gd name="csX16" fmla="*/ 192785 w 1108710"/>
                <a:gd name="csY16" fmla="*/ 807720 h 1021842"/>
                <a:gd name="csX17" fmla="*/ 164592 w 1108710"/>
                <a:gd name="csY17" fmla="*/ 780288 h 1021842"/>
                <a:gd name="csX18" fmla="*/ 186690 w 1108710"/>
                <a:gd name="csY18" fmla="*/ 783336 h 1021842"/>
                <a:gd name="csX19" fmla="*/ 223265 w 1108710"/>
                <a:gd name="csY19" fmla="*/ 845820 h 1021842"/>
                <a:gd name="csX20" fmla="*/ 221742 w 1108710"/>
                <a:gd name="csY20" fmla="*/ 810768 h 1021842"/>
                <a:gd name="csX21" fmla="*/ 322325 w 1108710"/>
                <a:gd name="csY21" fmla="*/ 821436 h 1021842"/>
                <a:gd name="csX22" fmla="*/ 321564 w 1108710"/>
                <a:gd name="csY22" fmla="*/ 800862 h 1021842"/>
                <a:gd name="csX23" fmla="*/ 304800 w 1108710"/>
                <a:gd name="csY23" fmla="*/ 811530 h 1021842"/>
                <a:gd name="csX24" fmla="*/ 314705 w 1108710"/>
                <a:gd name="csY24" fmla="*/ 797052 h 1021842"/>
                <a:gd name="csX25" fmla="*/ 413765 w 1108710"/>
                <a:gd name="csY25" fmla="*/ 741426 h 1021842"/>
                <a:gd name="csX26" fmla="*/ 377190 w 1108710"/>
                <a:gd name="csY26" fmla="*/ 753618 h 1021842"/>
                <a:gd name="csX27" fmla="*/ 385572 w 1108710"/>
                <a:gd name="csY27" fmla="*/ 717042 h 1021842"/>
                <a:gd name="csX28" fmla="*/ 336042 w 1108710"/>
                <a:gd name="csY28" fmla="*/ 694182 h 1021842"/>
                <a:gd name="csX29" fmla="*/ 388620 w 1108710"/>
                <a:gd name="csY29" fmla="*/ 642366 h 1021842"/>
                <a:gd name="csX30" fmla="*/ 307085 w 1108710"/>
                <a:gd name="csY30" fmla="*/ 695706 h 1021842"/>
                <a:gd name="csX31" fmla="*/ 479297 w 1108710"/>
                <a:gd name="csY31" fmla="*/ 566166 h 1021842"/>
                <a:gd name="csX32" fmla="*/ 535685 w 1108710"/>
                <a:gd name="csY32" fmla="*/ 502158 h 1021842"/>
                <a:gd name="csX33" fmla="*/ 537972 w 1108710"/>
                <a:gd name="csY33" fmla="*/ 378714 h 1021842"/>
                <a:gd name="csX34" fmla="*/ 606552 w 1108710"/>
                <a:gd name="csY34" fmla="*/ 283464 h 1021842"/>
                <a:gd name="csX35" fmla="*/ 583692 w 1108710"/>
                <a:gd name="csY35" fmla="*/ 99060 h 1021842"/>
                <a:gd name="csX36" fmla="*/ 609600 w 1108710"/>
                <a:gd name="csY36" fmla="*/ 0 h 1021842"/>
                <a:gd name="csX37" fmla="*/ 620267 w 1108710"/>
                <a:gd name="csY37" fmla="*/ 101346 h 1021842"/>
                <a:gd name="csX38" fmla="*/ 663702 w 1108710"/>
                <a:gd name="csY38" fmla="*/ 100584 h 1021842"/>
                <a:gd name="csX39" fmla="*/ 710945 w 1108710"/>
                <a:gd name="csY39" fmla="*/ 131064 h 1021842"/>
                <a:gd name="csX40" fmla="*/ 733044 w 1108710"/>
                <a:gd name="csY40" fmla="*/ 108966 h 1021842"/>
                <a:gd name="csX41" fmla="*/ 806957 w 1108710"/>
                <a:gd name="csY41" fmla="*/ 213360 h 1021842"/>
                <a:gd name="csX42" fmla="*/ 867155 w 1108710"/>
                <a:gd name="csY42" fmla="*/ 247650 h 1021842"/>
                <a:gd name="csX43" fmla="*/ 945642 w 1108710"/>
                <a:gd name="csY43" fmla="*/ 364236 h 1021842"/>
                <a:gd name="csX44" fmla="*/ 1041654 w 1108710"/>
                <a:gd name="csY44" fmla="*/ 438150 h 1021842"/>
                <a:gd name="csX45" fmla="*/ 1085087 w 1108710"/>
                <a:gd name="csY45" fmla="*/ 496824 h 1021842"/>
                <a:gd name="csX46" fmla="*/ 1070610 w 1108710"/>
                <a:gd name="csY46" fmla="*/ 675132 h 1021842"/>
                <a:gd name="csX47" fmla="*/ 1108710 w 1108710"/>
                <a:gd name="csY47" fmla="*/ 835914 h 1021842"/>
                <a:gd name="csX48" fmla="*/ 1075944 w 1108710"/>
                <a:gd name="csY48" fmla="*/ 896112 h 1021842"/>
                <a:gd name="csX49" fmla="*/ 1081277 w 1108710"/>
                <a:gd name="csY49" fmla="*/ 922782 h 1021842"/>
                <a:gd name="csX50" fmla="*/ 278130 w 1108710"/>
                <a:gd name="csY50" fmla="*/ 712470 h 1021842"/>
                <a:gd name="csX51" fmla="*/ 297180 w 1108710"/>
                <a:gd name="csY51" fmla="*/ 704088 h 1021842"/>
                <a:gd name="csX52" fmla="*/ 302514 w 1108710"/>
                <a:gd name="csY52" fmla="*/ 717042 h 1021842"/>
                <a:gd name="csX53" fmla="*/ 204215 w 1108710"/>
                <a:gd name="csY53" fmla="*/ 758190 h 1021842"/>
                <a:gd name="csX54" fmla="*/ 278130 w 1108710"/>
                <a:gd name="csY54" fmla="*/ 712470 h 10218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108710" h="1021842">
                  <a:moveTo>
                    <a:pt x="1081277" y="922782"/>
                  </a:moveTo>
                  <a:lnTo>
                    <a:pt x="1080516" y="968502"/>
                  </a:lnTo>
                  <a:lnTo>
                    <a:pt x="496062" y="1021842"/>
                  </a:lnTo>
                  <a:lnTo>
                    <a:pt x="492252" y="966216"/>
                  </a:lnTo>
                  <a:lnTo>
                    <a:pt x="333755" y="932688"/>
                  </a:lnTo>
                  <a:lnTo>
                    <a:pt x="297942" y="937260"/>
                  </a:lnTo>
                  <a:lnTo>
                    <a:pt x="287274" y="986790"/>
                  </a:lnTo>
                  <a:lnTo>
                    <a:pt x="204977" y="987552"/>
                  </a:lnTo>
                  <a:lnTo>
                    <a:pt x="115824" y="925830"/>
                  </a:lnTo>
                  <a:lnTo>
                    <a:pt x="111252" y="828294"/>
                  </a:lnTo>
                  <a:lnTo>
                    <a:pt x="41147" y="833628"/>
                  </a:lnTo>
                  <a:lnTo>
                    <a:pt x="0" y="773430"/>
                  </a:lnTo>
                  <a:lnTo>
                    <a:pt x="169925" y="747522"/>
                  </a:lnTo>
                  <a:lnTo>
                    <a:pt x="197357" y="776478"/>
                  </a:lnTo>
                  <a:lnTo>
                    <a:pt x="170687" y="768096"/>
                  </a:lnTo>
                  <a:lnTo>
                    <a:pt x="139445" y="797814"/>
                  </a:lnTo>
                  <a:lnTo>
                    <a:pt x="192785" y="807720"/>
                  </a:lnTo>
                  <a:lnTo>
                    <a:pt x="164592" y="780288"/>
                  </a:lnTo>
                  <a:lnTo>
                    <a:pt x="186690" y="783336"/>
                  </a:lnTo>
                  <a:lnTo>
                    <a:pt x="223265" y="845820"/>
                  </a:lnTo>
                  <a:lnTo>
                    <a:pt x="221742" y="810768"/>
                  </a:lnTo>
                  <a:lnTo>
                    <a:pt x="322325" y="821436"/>
                  </a:lnTo>
                  <a:lnTo>
                    <a:pt x="321564" y="800862"/>
                  </a:lnTo>
                  <a:lnTo>
                    <a:pt x="304800" y="811530"/>
                  </a:lnTo>
                  <a:lnTo>
                    <a:pt x="314705" y="797052"/>
                  </a:lnTo>
                  <a:lnTo>
                    <a:pt x="413765" y="741426"/>
                  </a:lnTo>
                  <a:lnTo>
                    <a:pt x="377190" y="753618"/>
                  </a:lnTo>
                  <a:lnTo>
                    <a:pt x="385572" y="717042"/>
                  </a:lnTo>
                  <a:lnTo>
                    <a:pt x="336042" y="694182"/>
                  </a:lnTo>
                  <a:lnTo>
                    <a:pt x="388620" y="642366"/>
                  </a:lnTo>
                  <a:lnTo>
                    <a:pt x="307085" y="695706"/>
                  </a:lnTo>
                  <a:lnTo>
                    <a:pt x="479297" y="566166"/>
                  </a:lnTo>
                  <a:lnTo>
                    <a:pt x="535685" y="502158"/>
                  </a:lnTo>
                  <a:lnTo>
                    <a:pt x="537972" y="378714"/>
                  </a:lnTo>
                  <a:lnTo>
                    <a:pt x="606552" y="283464"/>
                  </a:lnTo>
                  <a:lnTo>
                    <a:pt x="583692" y="99060"/>
                  </a:lnTo>
                  <a:lnTo>
                    <a:pt x="609600" y="0"/>
                  </a:lnTo>
                  <a:lnTo>
                    <a:pt x="620267" y="101346"/>
                  </a:lnTo>
                  <a:lnTo>
                    <a:pt x="663702" y="100584"/>
                  </a:lnTo>
                  <a:lnTo>
                    <a:pt x="710945" y="131064"/>
                  </a:lnTo>
                  <a:lnTo>
                    <a:pt x="733044" y="108966"/>
                  </a:lnTo>
                  <a:lnTo>
                    <a:pt x="806957" y="213360"/>
                  </a:lnTo>
                  <a:lnTo>
                    <a:pt x="867155" y="247650"/>
                  </a:lnTo>
                  <a:lnTo>
                    <a:pt x="945642" y="364236"/>
                  </a:lnTo>
                  <a:lnTo>
                    <a:pt x="1041654" y="438150"/>
                  </a:lnTo>
                  <a:lnTo>
                    <a:pt x="1085087" y="496824"/>
                  </a:lnTo>
                  <a:lnTo>
                    <a:pt x="1070610" y="675132"/>
                  </a:lnTo>
                  <a:lnTo>
                    <a:pt x="1108710" y="835914"/>
                  </a:lnTo>
                  <a:lnTo>
                    <a:pt x="1075944" y="896112"/>
                  </a:lnTo>
                  <a:lnTo>
                    <a:pt x="1081277" y="922782"/>
                  </a:lnTo>
                  <a:close/>
                  <a:moveTo>
                    <a:pt x="278130" y="712470"/>
                  </a:moveTo>
                  <a:lnTo>
                    <a:pt x="297180" y="704088"/>
                  </a:lnTo>
                  <a:lnTo>
                    <a:pt x="302514" y="717042"/>
                  </a:lnTo>
                  <a:lnTo>
                    <a:pt x="204215" y="758190"/>
                  </a:lnTo>
                  <a:lnTo>
                    <a:pt x="278130" y="712470"/>
                  </a:lnTo>
                  <a:close/>
                </a:path>
              </a:pathLst>
            </a:custGeom>
            <a:solidFill>
              <a:srgbClr val="9B59B6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FB5C597-6249-30A2-E3C9-BC42DAA98BF3}"/>
                </a:ext>
              </a:extLst>
            </p:cNvPr>
            <p:cNvSpPr/>
            <p:nvPr/>
          </p:nvSpPr>
          <p:spPr>
            <a:xfrm>
              <a:off x="8617458" y="5130545"/>
              <a:ext cx="1027938" cy="446532"/>
            </a:xfrm>
            <a:custGeom>
              <a:avLst/>
              <a:gdLst>
                <a:gd name="csX0" fmla="*/ 1013460 w 1027938"/>
                <a:gd name="csY0" fmla="*/ 248412 h 446532"/>
                <a:gd name="csX1" fmla="*/ 1027938 w 1027938"/>
                <a:gd name="csY1" fmla="*/ 431292 h 446532"/>
                <a:gd name="csX2" fmla="*/ 886205 w 1027938"/>
                <a:gd name="csY2" fmla="*/ 441198 h 446532"/>
                <a:gd name="csX3" fmla="*/ 898398 w 1027938"/>
                <a:gd name="csY3" fmla="*/ 413766 h 446532"/>
                <a:gd name="csX4" fmla="*/ 859535 w 1027938"/>
                <a:gd name="csY4" fmla="*/ 373380 h 446532"/>
                <a:gd name="csX5" fmla="*/ 811530 w 1027938"/>
                <a:gd name="csY5" fmla="*/ 355854 h 446532"/>
                <a:gd name="csX6" fmla="*/ 790194 w 1027938"/>
                <a:gd name="csY6" fmla="*/ 294132 h 446532"/>
                <a:gd name="csX7" fmla="*/ 758952 w 1027938"/>
                <a:gd name="csY7" fmla="*/ 291846 h 446532"/>
                <a:gd name="csX8" fmla="*/ 747522 w 1027938"/>
                <a:gd name="csY8" fmla="*/ 240030 h 446532"/>
                <a:gd name="csX9" fmla="*/ 707898 w 1027938"/>
                <a:gd name="csY9" fmla="*/ 252984 h 446532"/>
                <a:gd name="csX10" fmla="*/ 690372 w 1027938"/>
                <a:gd name="csY10" fmla="*/ 236982 h 446532"/>
                <a:gd name="csX11" fmla="*/ 665988 w 1027938"/>
                <a:gd name="csY11" fmla="*/ 278130 h 446532"/>
                <a:gd name="csX12" fmla="*/ 583692 w 1027938"/>
                <a:gd name="csY12" fmla="*/ 308610 h 446532"/>
                <a:gd name="csX13" fmla="*/ 573024 w 1027938"/>
                <a:gd name="csY13" fmla="*/ 339852 h 446532"/>
                <a:gd name="csX14" fmla="*/ 459485 w 1027938"/>
                <a:gd name="csY14" fmla="*/ 434340 h 446532"/>
                <a:gd name="csX15" fmla="*/ 382524 w 1027938"/>
                <a:gd name="csY15" fmla="*/ 379476 h 446532"/>
                <a:gd name="csX16" fmla="*/ 369570 w 1027938"/>
                <a:gd name="csY16" fmla="*/ 249174 h 446532"/>
                <a:gd name="csX17" fmla="*/ 341375 w 1027938"/>
                <a:gd name="csY17" fmla="*/ 262128 h 446532"/>
                <a:gd name="csX18" fmla="*/ 281178 w 1027938"/>
                <a:gd name="csY18" fmla="*/ 233934 h 446532"/>
                <a:gd name="csX19" fmla="*/ 191262 w 1027938"/>
                <a:gd name="csY19" fmla="*/ 446532 h 446532"/>
                <a:gd name="csX20" fmla="*/ 172974 w 1027938"/>
                <a:gd name="csY20" fmla="*/ 432816 h 446532"/>
                <a:gd name="csX21" fmla="*/ 176784 w 1027938"/>
                <a:gd name="csY21" fmla="*/ 384810 h 446532"/>
                <a:gd name="csX22" fmla="*/ 25145 w 1027938"/>
                <a:gd name="csY22" fmla="*/ 286512 h 446532"/>
                <a:gd name="csX23" fmla="*/ 32004 w 1027938"/>
                <a:gd name="csY23" fmla="*/ 248412 h 446532"/>
                <a:gd name="csX24" fmla="*/ 0 w 1027938"/>
                <a:gd name="csY24" fmla="*/ 179070 h 446532"/>
                <a:gd name="csX25" fmla="*/ 86105 w 1027938"/>
                <a:gd name="csY25" fmla="*/ 140970 h 446532"/>
                <a:gd name="csX26" fmla="*/ 81534 w 1027938"/>
                <a:gd name="csY26" fmla="*/ 157734 h 446532"/>
                <a:gd name="csX27" fmla="*/ 112775 w 1027938"/>
                <a:gd name="csY27" fmla="*/ 150876 h 446532"/>
                <a:gd name="csX28" fmla="*/ 124968 w 1027938"/>
                <a:gd name="csY28" fmla="*/ 127254 h 446532"/>
                <a:gd name="csX29" fmla="*/ 171450 w 1027938"/>
                <a:gd name="csY29" fmla="*/ 123444 h 446532"/>
                <a:gd name="csX30" fmla="*/ 175260 w 1027938"/>
                <a:gd name="csY30" fmla="*/ 100584 h 446532"/>
                <a:gd name="csX31" fmla="*/ 92964 w 1027938"/>
                <a:gd name="csY31" fmla="*/ 136398 h 446532"/>
                <a:gd name="csX32" fmla="*/ 182118 w 1027938"/>
                <a:gd name="csY32" fmla="*/ 94488 h 446532"/>
                <a:gd name="csX33" fmla="*/ 308610 w 1027938"/>
                <a:gd name="csY33" fmla="*/ 82296 h 446532"/>
                <a:gd name="csX34" fmla="*/ 319278 w 1027938"/>
                <a:gd name="csY34" fmla="*/ 115824 h 446532"/>
                <a:gd name="csX35" fmla="*/ 330708 w 1027938"/>
                <a:gd name="csY35" fmla="*/ 97536 h 446532"/>
                <a:gd name="csX36" fmla="*/ 314705 w 1027938"/>
                <a:gd name="csY36" fmla="*/ 86106 h 446532"/>
                <a:gd name="csX37" fmla="*/ 403098 w 1027938"/>
                <a:gd name="csY37" fmla="*/ 68580 h 446532"/>
                <a:gd name="csX38" fmla="*/ 445008 w 1027938"/>
                <a:gd name="csY38" fmla="*/ 23622 h 446532"/>
                <a:gd name="csX39" fmla="*/ 463295 w 1027938"/>
                <a:gd name="csY39" fmla="*/ 76962 h 446532"/>
                <a:gd name="csX40" fmla="*/ 451104 w 1027938"/>
                <a:gd name="csY40" fmla="*/ 15240 h 446532"/>
                <a:gd name="csX41" fmla="*/ 517398 w 1027938"/>
                <a:gd name="csY41" fmla="*/ 0 h 446532"/>
                <a:gd name="csX42" fmla="*/ 558545 w 1027938"/>
                <a:gd name="csY42" fmla="*/ 60198 h 446532"/>
                <a:gd name="csX43" fmla="*/ 628650 w 1027938"/>
                <a:gd name="csY43" fmla="*/ 54864 h 446532"/>
                <a:gd name="csX44" fmla="*/ 633222 w 1027938"/>
                <a:gd name="csY44" fmla="*/ 152400 h 446532"/>
                <a:gd name="csX45" fmla="*/ 722375 w 1027938"/>
                <a:gd name="csY45" fmla="*/ 214122 h 446532"/>
                <a:gd name="csX46" fmla="*/ 804672 w 1027938"/>
                <a:gd name="csY46" fmla="*/ 213360 h 446532"/>
                <a:gd name="csX47" fmla="*/ 815340 w 1027938"/>
                <a:gd name="csY47" fmla="*/ 163830 h 446532"/>
                <a:gd name="csX48" fmla="*/ 851154 w 1027938"/>
                <a:gd name="csY48" fmla="*/ 159258 h 446532"/>
                <a:gd name="csX49" fmla="*/ 1009650 w 1027938"/>
                <a:gd name="csY49" fmla="*/ 192786 h 446532"/>
                <a:gd name="csX50" fmla="*/ 1013460 w 1027938"/>
                <a:gd name="csY50" fmla="*/ 248412 h 446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1027938" h="446532">
                  <a:moveTo>
                    <a:pt x="1013460" y="248412"/>
                  </a:moveTo>
                  <a:lnTo>
                    <a:pt x="1027938" y="431292"/>
                  </a:lnTo>
                  <a:lnTo>
                    <a:pt x="886205" y="441198"/>
                  </a:lnTo>
                  <a:lnTo>
                    <a:pt x="898398" y="413766"/>
                  </a:lnTo>
                  <a:lnTo>
                    <a:pt x="859535" y="373380"/>
                  </a:lnTo>
                  <a:lnTo>
                    <a:pt x="811530" y="355854"/>
                  </a:lnTo>
                  <a:lnTo>
                    <a:pt x="790194" y="294132"/>
                  </a:lnTo>
                  <a:lnTo>
                    <a:pt x="758952" y="291846"/>
                  </a:lnTo>
                  <a:lnTo>
                    <a:pt x="747522" y="240030"/>
                  </a:lnTo>
                  <a:lnTo>
                    <a:pt x="707898" y="252984"/>
                  </a:lnTo>
                  <a:lnTo>
                    <a:pt x="690372" y="236982"/>
                  </a:lnTo>
                  <a:lnTo>
                    <a:pt x="665988" y="278130"/>
                  </a:lnTo>
                  <a:lnTo>
                    <a:pt x="583692" y="308610"/>
                  </a:lnTo>
                  <a:lnTo>
                    <a:pt x="573024" y="339852"/>
                  </a:lnTo>
                  <a:lnTo>
                    <a:pt x="459485" y="434340"/>
                  </a:lnTo>
                  <a:lnTo>
                    <a:pt x="382524" y="379476"/>
                  </a:lnTo>
                  <a:lnTo>
                    <a:pt x="369570" y="249174"/>
                  </a:lnTo>
                  <a:lnTo>
                    <a:pt x="341375" y="262128"/>
                  </a:lnTo>
                  <a:lnTo>
                    <a:pt x="281178" y="233934"/>
                  </a:lnTo>
                  <a:lnTo>
                    <a:pt x="191262" y="446532"/>
                  </a:lnTo>
                  <a:lnTo>
                    <a:pt x="172974" y="432816"/>
                  </a:lnTo>
                  <a:lnTo>
                    <a:pt x="176784" y="384810"/>
                  </a:lnTo>
                  <a:lnTo>
                    <a:pt x="25145" y="286512"/>
                  </a:lnTo>
                  <a:lnTo>
                    <a:pt x="32004" y="248412"/>
                  </a:lnTo>
                  <a:lnTo>
                    <a:pt x="0" y="179070"/>
                  </a:lnTo>
                  <a:lnTo>
                    <a:pt x="86105" y="140970"/>
                  </a:lnTo>
                  <a:lnTo>
                    <a:pt x="81534" y="157734"/>
                  </a:lnTo>
                  <a:lnTo>
                    <a:pt x="112775" y="150876"/>
                  </a:lnTo>
                  <a:lnTo>
                    <a:pt x="124968" y="127254"/>
                  </a:lnTo>
                  <a:lnTo>
                    <a:pt x="171450" y="123444"/>
                  </a:lnTo>
                  <a:lnTo>
                    <a:pt x="175260" y="100584"/>
                  </a:lnTo>
                  <a:lnTo>
                    <a:pt x="92964" y="136398"/>
                  </a:lnTo>
                  <a:lnTo>
                    <a:pt x="182118" y="94488"/>
                  </a:lnTo>
                  <a:lnTo>
                    <a:pt x="308610" y="82296"/>
                  </a:lnTo>
                  <a:lnTo>
                    <a:pt x="319278" y="115824"/>
                  </a:lnTo>
                  <a:lnTo>
                    <a:pt x="330708" y="97536"/>
                  </a:lnTo>
                  <a:lnTo>
                    <a:pt x="314705" y="86106"/>
                  </a:lnTo>
                  <a:lnTo>
                    <a:pt x="403098" y="68580"/>
                  </a:lnTo>
                  <a:lnTo>
                    <a:pt x="445008" y="23622"/>
                  </a:lnTo>
                  <a:lnTo>
                    <a:pt x="463295" y="76962"/>
                  </a:lnTo>
                  <a:lnTo>
                    <a:pt x="451104" y="15240"/>
                  </a:lnTo>
                  <a:lnTo>
                    <a:pt x="517398" y="0"/>
                  </a:lnTo>
                  <a:lnTo>
                    <a:pt x="558545" y="60198"/>
                  </a:lnTo>
                  <a:lnTo>
                    <a:pt x="628650" y="54864"/>
                  </a:lnTo>
                  <a:lnTo>
                    <a:pt x="633222" y="152400"/>
                  </a:lnTo>
                  <a:lnTo>
                    <a:pt x="722375" y="214122"/>
                  </a:lnTo>
                  <a:lnTo>
                    <a:pt x="804672" y="213360"/>
                  </a:lnTo>
                  <a:lnTo>
                    <a:pt x="815340" y="163830"/>
                  </a:lnTo>
                  <a:lnTo>
                    <a:pt x="851154" y="159258"/>
                  </a:lnTo>
                  <a:lnTo>
                    <a:pt x="1009650" y="192786"/>
                  </a:lnTo>
                  <a:lnTo>
                    <a:pt x="1013460" y="248412"/>
                  </a:lnTo>
                  <a:close/>
                </a:path>
              </a:pathLst>
            </a:custGeom>
            <a:solidFill>
              <a:srgbClr val="AB47BC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F92B640-0D50-0AB3-B57A-A721B6D27CB0}"/>
                </a:ext>
              </a:extLst>
            </p:cNvPr>
            <p:cNvSpPr/>
            <p:nvPr/>
          </p:nvSpPr>
          <p:spPr>
            <a:xfrm>
              <a:off x="8652510" y="5364480"/>
              <a:ext cx="1207008" cy="1131570"/>
            </a:xfrm>
            <a:custGeom>
              <a:avLst/>
              <a:gdLst>
                <a:gd name="csX0" fmla="*/ 851154 w 1207008"/>
                <a:gd name="csY0" fmla="*/ 207264 h 1131570"/>
                <a:gd name="csX1" fmla="*/ 902208 w 1207008"/>
                <a:gd name="csY1" fmla="*/ 228600 h 1131570"/>
                <a:gd name="csX2" fmla="*/ 981456 w 1207008"/>
                <a:gd name="csY2" fmla="*/ 313944 h 1131570"/>
                <a:gd name="csX3" fmla="*/ 1013460 w 1207008"/>
                <a:gd name="csY3" fmla="*/ 314706 h 1131570"/>
                <a:gd name="csX4" fmla="*/ 1088136 w 1207008"/>
                <a:gd name="csY4" fmla="*/ 360426 h 1131570"/>
                <a:gd name="csX5" fmla="*/ 1124712 w 1207008"/>
                <a:gd name="csY5" fmla="*/ 409194 h 1131570"/>
                <a:gd name="csX6" fmla="*/ 1127760 w 1207008"/>
                <a:gd name="csY6" fmla="*/ 445770 h 1131570"/>
                <a:gd name="csX7" fmla="*/ 1207008 w 1207008"/>
                <a:gd name="csY7" fmla="*/ 461010 h 1131570"/>
                <a:gd name="csX8" fmla="*/ 1190244 w 1207008"/>
                <a:gd name="csY8" fmla="*/ 515874 h 1131570"/>
                <a:gd name="csX9" fmla="*/ 1202436 w 1207008"/>
                <a:gd name="csY9" fmla="*/ 566166 h 1131570"/>
                <a:gd name="csX10" fmla="*/ 781050 w 1207008"/>
                <a:gd name="csY10" fmla="*/ 614172 h 1131570"/>
                <a:gd name="csX11" fmla="*/ 646176 w 1207008"/>
                <a:gd name="csY11" fmla="*/ 889254 h 1131570"/>
                <a:gd name="csX12" fmla="*/ 695706 w 1207008"/>
                <a:gd name="csY12" fmla="*/ 952500 h 1131570"/>
                <a:gd name="csX13" fmla="*/ 671322 w 1207008"/>
                <a:gd name="csY13" fmla="*/ 980694 h 1131570"/>
                <a:gd name="csX14" fmla="*/ 676656 w 1207008"/>
                <a:gd name="csY14" fmla="*/ 1085088 h 1131570"/>
                <a:gd name="csX15" fmla="*/ 658368 w 1207008"/>
                <a:gd name="csY15" fmla="*/ 1131570 h 1131570"/>
                <a:gd name="csX16" fmla="*/ 444246 w 1207008"/>
                <a:gd name="csY16" fmla="*/ 939546 h 1131570"/>
                <a:gd name="csX17" fmla="*/ 479298 w 1207008"/>
                <a:gd name="csY17" fmla="*/ 960882 h 1131570"/>
                <a:gd name="csX18" fmla="*/ 467106 w 1207008"/>
                <a:gd name="csY18" fmla="*/ 934974 h 1131570"/>
                <a:gd name="csX19" fmla="*/ 395478 w 1207008"/>
                <a:gd name="csY19" fmla="*/ 907542 h 1131570"/>
                <a:gd name="csX20" fmla="*/ 320040 w 1207008"/>
                <a:gd name="csY20" fmla="*/ 836676 h 1131570"/>
                <a:gd name="csX21" fmla="*/ 68580 w 1207008"/>
                <a:gd name="csY21" fmla="*/ 676656 h 1131570"/>
                <a:gd name="csX22" fmla="*/ 96774 w 1207008"/>
                <a:gd name="csY22" fmla="*/ 669798 h 1131570"/>
                <a:gd name="csX23" fmla="*/ 81534 w 1207008"/>
                <a:gd name="csY23" fmla="*/ 649224 h 1131570"/>
                <a:gd name="csX24" fmla="*/ 20574 w 1207008"/>
                <a:gd name="csY24" fmla="*/ 632460 h 1131570"/>
                <a:gd name="csX25" fmla="*/ 31242 w 1207008"/>
                <a:gd name="csY25" fmla="*/ 579882 h 1131570"/>
                <a:gd name="csX26" fmla="*/ 0 w 1207008"/>
                <a:gd name="csY26" fmla="*/ 512826 h 1131570"/>
                <a:gd name="csX27" fmla="*/ 25146 w 1207008"/>
                <a:gd name="csY27" fmla="*/ 466344 h 1131570"/>
                <a:gd name="csX28" fmla="*/ 22098 w 1207008"/>
                <a:gd name="csY28" fmla="*/ 413766 h 1131570"/>
                <a:gd name="csX29" fmla="*/ 62484 w 1207008"/>
                <a:gd name="csY29" fmla="*/ 384048 h 1131570"/>
                <a:gd name="csX30" fmla="*/ 69342 w 1207008"/>
                <a:gd name="csY30" fmla="*/ 293370 h 1131570"/>
                <a:gd name="csX31" fmla="*/ 156210 w 1207008"/>
                <a:gd name="csY31" fmla="*/ 212598 h 1131570"/>
                <a:gd name="csX32" fmla="*/ 246126 w 1207008"/>
                <a:gd name="csY32" fmla="*/ 0 h 1131570"/>
                <a:gd name="csX33" fmla="*/ 306324 w 1207008"/>
                <a:gd name="csY33" fmla="*/ 28194 h 1131570"/>
                <a:gd name="csX34" fmla="*/ 334518 w 1207008"/>
                <a:gd name="csY34" fmla="*/ 15240 h 1131570"/>
                <a:gd name="csX35" fmla="*/ 347472 w 1207008"/>
                <a:gd name="csY35" fmla="*/ 145542 h 1131570"/>
                <a:gd name="csX36" fmla="*/ 424434 w 1207008"/>
                <a:gd name="csY36" fmla="*/ 200406 h 1131570"/>
                <a:gd name="csX37" fmla="*/ 537972 w 1207008"/>
                <a:gd name="csY37" fmla="*/ 105918 h 1131570"/>
                <a:gd name="csX38" fmla="*/ 548640 w 1207008"/>
                <a:gd name="csY38" fmla="*/ 74676 h 1131570"/>
                <a:gd name="csX39" fmla="*/ 630936 w 1207008"/>
                <a:gd name="csY39" fmla="*/ 44196 h 1131570"/>
                <a:gd name="csX40" fmla="*/ 655320 w 1207008"/>
                <a:gd name="csY40" fmla="*/ 3048 h 1131570"/>
                <a:gd name="csX41" fmla="*/ 672846 w 1207008"/>
                <a:gd name="csY41" fmla="*/ 19050 h 1131570"/>
                <a:gd name="csX42" fmla="*/ 712470 w 1207008"/>
                <a:gd name="csY42" fmla="*/ 6096 h 1131570"/>
                <a:gd name="csX43" fmla="*/ 723900 w 1207008"/>
                <a:gd name="csY43" fmla="*/ 57912 h 1131570"/>
                <a:gd name="csX44" fmla="*/ 755142 w 1207008"/>
                <a:gd name="csY44" fmla="*/ 60198 h 1131570"/>
                <a:gd name="csX45" fmla="*/ 776478 w 1207008"/>
                <a:gd name="csY45" fmla="*/ 121920 h 1131570"/>
                <a:gd name="csX46" fmla="*/ 824484 w 1207008"/>
                <a:gd name="csY46" fmla="*/ 139446 h 1131570"/>
                <a:gd name="csX47" fmla="*/ 863346 w 1207008"/>
                <a:gd name="csY47" fmla="*/ 179832 h 1131570"/>
                <a:gd name="csX48" fmla="*/ 851154 w 1207008"/>
                <a:gd name="csY48" fmla="*/ 207264 h 1131570"/>
                <a:gd name="csX49" fmla="*/ 17526 w 1207008"/>
                <a:gd name="csY49" fmla="*/ 649224 h 1131570"/>
                <a:gd name="csX50" fmla="*/ 61722 w 1207008"/>
                <a:gd name="csY50" fmla="*/ 681228 h 1131570"/>
                <a:gd name="csX51" fmla="*/ 11430 w 1207008"/>
                <a:gd name="csY51" fmla="*/ 663702 h 1131570"/>
                <a:gd name="csX52" fmla="*/ 17526 w 1207008"/>
                <a:gd name="csY52" fmla="*/ 649224 h 11315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207008" h="1131570">
                  <a:moveTo>
                    <a:pt x="851154" y="207264"/>
                  </a:moveTo>
                  <a:lnTo>
                    <a:pt x="902208" y="228600"/>
                  </a:lnTo>
                  <a:lnTo>
                    <a:pt x="981456" y="313944"/>
                  </a:lnTo>
                  <a:lnTo>
                    <a:pt x="1013460" y="314706"/>
                  </a:lnTo>
                  <a:lnTo>
                    <a:pt x="1088136" y="360426"/>
                  </a:lnTo>
                  <a:lnTo>
                    <a:pt x="1124712" y="409194"/>
                  </a:lnTo>
                  <a:lnTo>
                    <a:pt x="1127760" y="445770"/>
                  </a:lnTo>
                  <a:lnTo>
                    <a:pt x="1207008" y="461010"/>
                  </a:lnTo>
                  <a:lnTo>
                    <a:pt x="1190244" y="515874"/>
                  </a:lnTo>
                  <a:lnTo>
                    <a:pt x="1202436" y="566166"/>
                  </a:lnTo>
                  <a:lnTo>
                    <a:pt x="781050" y="614172"/>
                  </a:lnTo>
                  <a:lnTo>
                    <a:pt x="646176" y="889254"/>
                  </a:lnTo>
                  <a:lnTo>
                    <a:pt x="695706" y="952500"/>
                  </a:lnTo>
                  <a:lnTo>
                    <a:pt x="671322" y="980694"/>
                  </a:lnTo>
                  <a:lnTo>
                    <a:pt x="676656" y="1085088"/>
                  </a:lnTo>
                  <a:lnTo>
                    <a:pt x="658368" y="1131570"/>
                  </a:lnTo>
                  <a:lnTo>
                    <a:pt x="444246" y="939546"/>
                  </a:lnTo>
                  <a:lnTo>
                    <a:pt x="479298" y="960882"/>
                  </a:lnTo>
                  <a:lnTo>
                    <a:pt x="467106" y="934974"/>
                  </a:lnTo>
                  <a:lnTo>
                    <a:pt x="395478" y="907542"/>
                  </a:lnTo>
                  <a:lnTo>
                    <a:pt x="320040" y="836676"/>
                  </a:lnTo>
                  <a:lnTo>
                    <a:pt x="68580" y="676656"/>
                  </a:lnTo>
                  <a:lnTo>
                    <a:pt x="96774" y="669798"/>
                  </a:lnTo>
                  <a:lnTo>
                    <a:pt x="81534" y="649224"/>
                  </a:lnTo>
                  <a:lnTo>
                    <a:pt x="20574" y="632460"/>
                  </a:lnTo>
                  <a:lnTo>
                    <a:pt x="31242" y="579882"/>
                  </a:lnTo>
                  <a:lnTo>
                    <a:pt x="0" y="512826"/>
                  </a:lnTo>
                  <a:lnTo>
                    <a:pt x="25146" y="466344"/>
                  </a:lnTo>
                  <a:lnTo>
                    <a:pt x="22098" y="413766"/>
                  </a:lnTo>
                  <a:lnTo>
                    <a:pt x="62484" y="384048"/>
                  </a:lnTo>
                  <a:lnTo>
                    <a:pt x="69342" y="293370"/>
                  </a:lnTo>
                  <a:lnTo>
                    <a:pt x="156210" y="212598"/>
                  </a:lnTo>
                  <a:lnTo>
                    <a:pt x="246126" y="0"/>
                  </a:lnTo>
                  <a:lnTo>
                    <a:pt x="306324" y="28194"/>
                  </a:lnTo>
                  <a:lnTo>
                    <a:pt x="334518" y="15240"/>
                  </a:lnTo>
                  <a:lnTo>
                    <a:pt x="347472" y="145542"/>
                  </a:lnTo>
                  <a:lnTo>
                    <a:pt x="424434" y="200406"/>
                  </a:lnTo>
                  <a:lnTo>
                    <a:pt x="537972" y="105918"/>
                  </a:lnTo>
                  <a:lnTo>
                    <a:pt x="548640" y="74676"/>
                  </a:lnTo>
                  <a:lnTo>
                    <a:pt x="630936" y="44196"/>
                  </a:lnTo>
                  <a:lnTo>
                    <a:pt x="655320" y="3048"/>
                  </a:lnTo>
                  <a:lnTo>
                    <a:pt x="672846" y="19050"/>
                  </a:lnTo>
                  <a:lnTo>
                    <a:pt x="712470" y="6096"/>
                  </a:lnTo>
                  <a:lnTo>
                    <a:pt x="723900" y="57912"/>
                  </a:lnTo>
                  <a:lnTo>
                    <a:pt x="755142" y="60198"/>
                  </a:lnTo>
                  <a:lnTo>
                    <a:pt x="776478" y="121920"/>
                  </a:lnTo>
                  <a:lnTo>
                    <a:pt x="824484" y="139446"/>
                  </a:lnTo>
                  <a:lnTo>
                    <a:pt x="863346" y="179832"/>
                  </a:lnTo>
                  <a:lnTo>
                    <a:pt x="851154" y="207264"/>
                  </a:lnTo>
                  <a:close/>
                  <a:moveTo>
                    <a:pt x="17526" y="649224"/>
                  </a:moveTo>
                  <a:lnTo>
                    <a:pt x="61722" y="681228"/>
                  </a:lnTo>
                  <a:lnTo>
                    <a:pt x="11430" y="663702"/>
                  </a:lnTo>
                  <a:lnTo>
                    <a:pt x="17526" y="649224"/>
                  </a:lnTo>
                  <a:close/>
                </a:path>
              </a:pathLst>
            </a:custGeom>
            <a:solidFill>
              <a:srgbClr val="1ABC9C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C2DBE95-3BA4-7109-65D8-08B5E8E503D3}"/>
                </a:ext>
              </a:extLst>
            </p:cNvPr>
            <p:cNvSpPr/>
            <p:nvPr/>
          </p:nvSpPr>
          <p:spPr>
            <a:xfrm>
              <a:off x="3222497" y="4929378"/>
              <a:ext cx="2414016" cy="284225"/>
            </a:xfrm>
            <a:custGeom>
              <a:avLst/>
              <a:gdLst>
                <a:gd name="csX0" fmla="*/ 2328672 w 2414016"/>
                <a:gd name="csY0" fmla="*/ 284226 h 284225"/>
                <a:gd name="csX1" fmla="*/ 2253996 w 2414016"/>
                <a:gd name="csY1" fmla="*/ 221742 h 284225"/>
                <a:gd name="csX2" fmla="*/ 2142744 w 2414016"/>
                <a:gd name="csY2" fmla="*/ 170688 h 284225"/>
                <a:gd name="csX3" fmla="*/ 2144268 w 2414016"/>
                <a:gd name="csY3" fmla="*/ 144780 h 284225"/>
                <a:gd name="csX4" fmla="*/ 2109216 w 2414016"/>
                <a:gd name="csY4" fmla="*/ 150114 h 284225"/>
                <a:gd name="csX5" fmla="*/ 2061210 w 2414016"/>
                <a:gd name="csY5" fmla="*/ 126492 h 284225"/>
                <a:gd name="csX6" fmla="*/ 2079498 w 2414016"/>
                <a:gd name="csY6" fmla="*/ 93726 h 284225"/>
                <a:gd name="csX7" fmla="*/ 2181606 w 2414016"/>
                <a:gd name="csY7" fmla="*/ 71628 h 284225"/>
                <a:gd name="csX8" fmla="*/ 2233422 w 2414016"/>
                <a:gd name="csY8" fmla="*/ 0 h 284225"/>
                <a:gd name="csX9" fmla="*/ 2302764 w 2414016"/>
                <a:gd name="csY9" fmla="*/ 47244 h 284225"/>
                <a:gd name="csX10" fmla="*/ 2361438 w 2414016"/>
                <a:gd name="csY10" fmla="*/ 13716 h 284225"/>
                <a:gd name="csX11" fmla="*/ 2410968 w 2414016"/>
                <a:gd name="csY11" fmla="*/ 77724 h 284225"/>
                <a:gd name="csX12" fmla="*/ 2399538 w 2414016"/>
                <a:gd name="csY12" fmla="*/ 150876 h 284225"/>
                <a:gd name="csX13" fmla="*/ 2414016 w 2414016"/>
                <a:gd name="csY13" fmla="*/ 192786 h 284225"/>
                <a:gd name="csX14" fmla="*/ 2371344 w 2414016"/>
                <a:gd name="csY14" fmla="*/ 218694 h 284225"/>
                <a:gd name="csX15" fmla="*/ 2328672 w 2414016"/>
                <a:gd name="csY15" fmla="*/ 284226 h 284225"/>
                <a:gd name="csX16" fmla="*/ 38862 w 2414016"/>
                <a:gd name="csY16" fmla="*/ 162306 h 284225"/>
                <a:gd name="csX17" fmla="*/ 44196 w 2414016"/>
                <a:gd name="csY17" fmla="*/ 186690 h 284225"/>
                <a:gd name="csX18" fmla="*/ 0 w 2414016"/>
                <a:gd name="csY18" fmla="*/ 169926 h 284225"/>
                <a:gd name="csX19" fmla="*/ 22860 w 2414016"/>
                <a:gd name="csY19" fmla="*/ 137922 h 284225"/>
                <a:gd name="csX20" fmla="*/ 38862 w 2414016"/>
                <a:gd name="csY20" fmla="*/ 162306 h 2842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414016" h="284225">
                  <a:moveTo>
                    <a:pt x="2328672" y="284226"/>
                  </a:moveTo>
                  <a:lnTo>
                    <a:pt x="2253996" y="221742"/>
                  </a:lnTo>
                  <a:lnTo>
                    <a:pt x="2142744" y="170688"/>
                  </a:lnTo>
                  <a:lnTo>
                    <a:pt x="2144268" y="144780"/>
                  </a:lnTo>
                  <a:lnTo>
                    <a:pt x="2109216" y="150114"/>
                  </a:lnTo>
                  <a:lnTo>
                    <a:pt x="2061210" y="126492"/>
                  </a:lnTo>
                  <a:lnTo>
                    <a:pt x="2079498" y="93726"/>
                  </a:lnTo>
                  <a:lnTo>
                    <a:pt x="2181606" y="71628"/>
                  </a:lnTo>
                  <a:lnTo>
                    <a:pt x="2233422" y="0"/>
                  </a:lnTo>
                  <a:lnTo>
                    <a:pt x="2302764" y="47244"/>
                  </a:lnTo>
                  <a:lnTo>
                    <a:pt x="2361438" y="13716"/>
                  </a:lnTo>
                  <a:lnTo>
                    <a:pt x="2410968" y="77724"/>
                  </a:lnTo>
                  <a:lnTo>
                    <a:pt x="2399538" y="150876"/>
                  </a:lnTo>
                  <a:lnTo>
                    <a:pt x="2414016" y="192786"/>
                  </a:lnTo>
                  <a:lnTo>
                    <a:pt x="2371344" y="218694"/>
                  </a:lnTo>
                  <a:lnTo>
                    <a:pt x="2328672" y="284226"/>
                  </a:lnTo>
                  <a:close/>
                  <a:moveTo>
                    <a:pt x="38862" y="162306"/>
                  </a:moveTo>
                  <a:lnTo>
                    <a:pt x="44196" y="186690"/>
                  </a:lnTo>
                  <a:lnTo>
                    <a:pt x="0" y="169926"/>
                  </a:lnTo>
                  <a:lnTo>
                    <a:pt x="22860" y="137922"/>
                  </a:lnTo>
                  <a:lnTo>
                    <a:pt x="38862" y="162306"/>
                  </a:lnTo>
                  <a:close/>
                </a:path>
              </a:pathLst>
            </a:custGeom>
            <a:solidFill>
              <a:srgbClr val="E91E63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357120B-9B90-B56D-DC34-088E83A06E08}"/>
                </a:ext>
              </a:extLst>
            </p:cNvPr>
            <p:cNvSpPr/>
            <p:nvPr/>
          </p:nvSpPr>
          <p:spPr>
            <a:xfrm>
              <a:off x="4655057" y="3755897"/>
              <a:ext cx="844296" cy="783336"/>
            </a:xfrm>
            <a:custGeom>
              <a:avLst/>
              <a:gdLst>
                <a:gd name="csX0" fmla="*/ 418338 w 844296"/>
                <a:gd name="csY0" fmla="*/ 783336 h 783336"/>
                <a:gd name="csX1" fmla="*/ 397002 w 844296"/>
                <a:gd name="csY1" fmla="*/ 756666 h 783336"/>
                <a:gd name="csX2" fmla="*/ 339090 w 844296"/>
                <a:gd name="csY2" fmla="*/ 753618 h 783336"/>
                <a:gd name="csX3" fmla="*/ 438912 w 844296"/>
                <a:gd name="csY3" fmla="*/ 658368 h 783336"/>
                <a:gd name="csX4" fmla="*/ 438150 w 844296"/>
                <a:gd name="csY4" fmla="*/ 564642 h 783336"/>
                <a:gd name="csX5" fmla="*/ 457200 w 844296"/>
                <a:gd name="csY5" fmla="*/ 528066 h 783336"/>
                <a:gd name="csX6" fmla="*/ 376428 w 844296"/>
                <a:gd name="csY6" fmla="*/ 467106 h 783336"/>
                <a:gd name="csX7" fmla="*/ 322326 w 844296"/>
                <a:gd name="csY7" fmla="*/ 357378 h 783336"/>
                <a:gd name="csX8" fmla="*/ 298704 w 844296"/>
                <a:gd name="csY8" fmla="*/ 172212 h 783336"/>
                <a:gd name="csX9" fmla="*/ 311658 w 844296"/>
                <a:gd name="csY9" fmla="*/ 192786 h 783336"/>
                <a:gd name="csX10" fmla="*/ 313182 w 844296"/>
                <a:gd name="csY10" fmla="*/ 163830 h 783336"/>
                <a:gd name="csX11" fmla="*/ 385572 w 844296"/>
                <a:gd name="csY11" fmla="*/ 172974 h 783336"/>
                <a:gd name="csX12" fmla="*/ 373380 w 844296"/>
                <a:gd name="csY12" fmla="*/ 115824 h 783336"/>
                <a:gd name="csX13" fmla="*/ 345948 w 844296"/>
                <a:gd name="csY13" fmla="*/ 86868 h 783336"/>
                <a:gd name="csX14" fmla="*/ 387858 w 844296"/>
                <a:gd name="csY14" fmla="*/ 39624 h 783336"/>
                <a:gd name="csX15" fmla="*/ 387096 w 844296"/>
                <a:gd name="csY15" fmla="*/ 3048 h 783336"/>
                <a:gd name="csX16" fmla="*/ 406146 w 844296"/>
                <a:gd name="csY16" fmla="*/ 0 h 783336"/>
                <a:gd name="csX17" fmla="*/ 470916 w 844296"/>
                <a:gd name="csY17" fmla="*/ 2286 h 783336"/>
                <a:gd name="csX18" fmla="*/ 541782 w 844296"/>
                <a:gd name="csY18" fmla="*/ 42672 h 783336"/>
                <a:gd name="csX19" fmla="*/ 558546 w 844296"/>
                <a:gd name="csY19" fmla="*/ 84582 h 783336"/>
                <a:gd name="csX20" fmla="*/ 527304 w 844296"/>
                <a:gd name="csY20" fmla="*/ 116586 h 783336"/>
                <a:gd name="csX21" fmla="*/ 523494 w 844296"/>
                <a:gd name="csY21" fmla="*/ 166116 h 783336"/>
                <a:gd name="csX22" fmla="*/ 599694 w 844296"/>
                <a:gd name="csY22" fmla="*/ 124206 h 783336"/>
                <a:gd name="csX23" fmla="*/ 665988 w 844296"/>
                <a:gd name="csY23" fmla="*/ 207264 h 783336"/>
                <a:gd name="csX24" fmla="*/ 728472 w 844296"/>
                <a:gd name="csY24" fmla="*/ 192786 h 783336"/>
                <a:gd name="csX25" fmla="*/ 734568 w 844296"/>
                <a:gd name="csY25" fmla="*/ 244602 h 783336"/>
                <a:gd name="csX26" fmla="*/ 728472 w 844296"/>
                <a:gd name="csY26" fmla="*/ 262890 h 783336"/>
                <a:gd name="csX27" fmla="*/ 707898 w 844296"/>
                <a:gd name="csY27" fmla="*/ 327660 h 783336"/>
                <a:gd name="csX28" fmla="*/ 797814 w 844296"/>
                <a:gd name="csY28" fmla="*/ 423672 h 783336"/>
                <a:gd name="csX29" fmla="*/ 762000 w 844296"/>
                <a:gd name="csY29" fmla="*/ 512064 h 783336"/>
                <a:gd name="csX30" fmla="*/ 844296 w 844296"/>
                <a:gd name="csY30" fmla="*/ 560832 h 783336"/>
                <a:gd name="csX31" fmla="*/ 813816 w 844296"/>
                <a:gd name="csY31" fmla="*/ 612648 h 783336"/>
                <a:gd name="csX32" fmla="*/ 755904 w 844296"/>
                <a:gd name="csY32" fmla="*/ 628650 h 783336"/>
                <a:gd name="csX33" fmla="*/ 759714 w 844296"/>
                <a:gd name="csY33" fmla="*/ 687324 h 783336"/>
                <a:gd name="csX34" fmla="*/ 733806 w 844296"/>
                <a:gd name="csY34" fmla="*/ 781812 h 783336"/>
                <a:gd name="csX35" fmla="*/ 660654 w 844296"/>
                <a:gd name="csY35" fmla="*/ 714756 h 783336"/>
                <a:gd name="csX36" fmla="*/ 581406 w 844296"/>
                <a:gd name="csY36" fmla="*/ 675132 h 783336"/>
                <a:gd name="csX37" fmla="*/ 534924 w 844296"/>
                <a:gd name="csY37" fmla="*/ 704088 h 783336"/>
                <a:gd name="csX38" fmla="*/ 481584 w 844296"/>
                <a:gd name="csY38" fmla="*/ 707136 h 783336"/>
                <a:gd name="csX39" fmla="*/ 418338 w 844296"/>
                <a:gd name="csY39" fmla="*/ 783336 h 783336"/>
                <a:gd name="csX40" fmla="*/ 77724 w 844296"/>
                <a:gd name="csY40" fmla="*/ 507492 h 783336"/>
                <a:gd name="csX41" fmla="*/ 82296 w 844296"/>
                <a:gd name="csY41" fmla="*/ 528828 h 783336"/>
                <a:gd name="csX42" fmla="*/ 49530 w 844296"/>
                <a:gd name="csY42" fmla="*/ 512064 h 783336"/>
                <a:gd name="csX43" fmla="*/ 60198 w 844296"/>
                <a:gd name="csY43" fmla="*/ 503682 h 783336"/>
                <a:gd name="csX44" fmla="*/ 77724 w 844296"/>
                <a:gd name="csY44" fmla="*/ 507492 h 783336"/>
                <a:gd name="csX45" fmla="*/ 44958 w 844296"/>
                <a:gd name="csY45" fmla="*/ 469392 h 783336"/>
                <a:gd name="csX46" fmla="*/ 35052 w 844296"/>
                <a:gd name="csY46" fmla="*/ 486918 h 783336"/>
                <a:gd name="csX47" fmla="*/ 0 w 844296"/>
                <a:gd name="csY47" fmla="*/ 435864 h 783336"/>
                <a:gd name="csX48" fmla="*/ 34290 w 844296"/>
                <a:gd name="csY48" fmla="*/ 445008 h 783336"/>
                <a:gd name="csX49" fmla="*/ 44958 w 844296"/>
                <a:gd name="csY49" fmla="*/ 469392 h 7833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844296" h="783336">
                  <a:moveTo>
                    <a:pt x="418338" y="783336"/>
                  </a:moveTo>
                  <a:lnTo>
                    <a:pt x="397002" y="756666"/>
                  </a:lnTo>
                  <a:lnTo>
                    <a:pt x="339090" y="753618"/>
                  </a:lnTo>
                  <a:lnTo>
                    <a:pt x="438912" y="658368"/>
                  </a:lnTo>
                  <a:lnTo>
                    <a:pt x="438150" y="564642"/>
                  </a:lnTo>
                  <a:lnTo>
                    <a:pt x="457200" y="528066"/>
                  </a:lnTo>
                  <a:lnTo>
                    <a:pt x="376428" y="467106"/>
                  </a:lnTo>
                  <a:lnTo>
                    <a:pt x="322326" y="357378"/>
                  </a:lnTo>
                  <a:lnTo>
                    <a:pt x="298704" y="172212"/>
                  </a:lnTo>
                  <a:lnTo>
                    <a:pt x="311658" y="192786"/>
                  </a:lnTo>
                  <a:lnTo>
                    <a:pt x="313182" y="163830"/>
                  </a:lnTo>
                  <a:lnTo>
                    <a:pt x="385572" y="172974"/>
                  </a:lnTo>
                  <a:lnTo>
                    <a:pt x="373380" y="115824"/>
                  </a:lnTo>
                  <a:lnTo>
                    <a:pt x="345948" y="86868"/>
                  </a:lnTo>
                  <a:lnTo>
                    <a:pt x="387858" y="39624"/>
                  </a:lnTo>
                  <a:lnTo>
                    <a:pt x="387096" y="3048"/>
                  </a:lnTo>
                  <a:lnTo>
                    <a:pt x="406146" y="0"/>
                  </a:lnTo>
                  <a:lnTo>
                    <a:pt x="470916" y="2286"/>
                  </a:lnTo>
                  <a:lnTo>
                    <a:pt x="541782" y="42672"/>
                  </a:lnTo>
                  <a:lnTo>
                    <a:pt x="558546" y="84582"/>
                  </a:lnTo>
                  <a:lnTo>
                    <a:pt x="527304" y="116586"/>
                  </a:lnTo>
                  <a:lnTo>
                    <a:pt x="523494" y="166116"/>
                  </a:lnTo>
                  <a:lnTo>
                    <a:pt x="599694" y="124206"/>
                  </a:lnTo>
                  <a:lnTo>
                    <a:pt x="665988" y="207264"/>
                  </a:lnTo>
                  <a:lnTo>
                    <a:pt x="728472" y="192786"/>
                  </a:lnTo>
                  <a:lnTo>
                    <a:pt x="734568" y="244602"/>
                  </a:lnTo>
                  <a:lnTo>
                    <a:pt x="728472" y="262890"/>
                  </a:lnTo>
                  <a:lnTo>
                    <a:pt x="707898" y="327660"/>
                  </a:lnTo>
                  <a:lnTo>
                    <a:pt x="797814" y="423672"/>
                  </a:lnTo>
                  <a:lnTo>
                    <a:pt x="762000" y="512064"/>
                  </a:lnTo>
                  <a:lnTo>
                    <a:pt x="844296" y="560832"/>
                  </a:lnTo>
                  <a:lnTo>
                    <a:pt x="813816" y="612648"/>
                  </a:lnTo>
                  <a:lnTo>
                    <a:pt x="755904" y="628650"/>
                  </a:lnTo>
                  <a:lnTo>
                    <a:pt x="759714" y="687324"/>
                  </a:lnTo>
                  <a:lnTo>
                    <a:pt x="733806" y="781812"/>
                  </a:lnTo>
                  <a:lnTo>
                    <a:pt x="660654" y="714756"/>
                  </a:lnTo>
                  <a:lnTo>
                    <a:pt x="581406" y="675132"/>
                  </a:lnTo>
                  <a:lnTo>
                    <a:pt x="534924" y="704088"/>
                  </a:lnTo>
                  <a:lnTo>
                    <a:pt x="481584" y="707136"/>
                  </a:lnTo>
                  <a:lnTo>
                    <a:pt x="418338" y="783336"/>
                  </a:lnTo>
                  <a:close/>
                  <a:moveTo>
                    <a:pt x="77724" y="507492"/>
                  </a:moveTo>
                  <a:lnTo>
                    <a:pt x="82296" y="528828"/>
                  </a:lnTo>
                  <a:lnTo>
                    <a:pt x="49530" y="512064"/>
                  </a:lnTo>
                  <a:lnTo>
                    <a:pt x="60198" y="503682"/>
                  </a:lnTo>
                  <a:lnTo>
                    <a:pt x="77724" y="507492"/>
                  </a:lnTo>
                  <a:close/>
                  <a:moveTo>
                    <a:pt x="44958" y="469392"/>
                  </a:moveTo>
                  <a:lnTo>
                    <a:pt x="35052" y="486918"/>
                  </a:lnTo>
                  <a:lnTo>
                    <a:pt x="0" y="435864"/>
                  </a:lnTo>
                  <a:lnTo>
                    <a:pt x="34290" y="445008"/>
                  </a:lnTo>
                  <a:lnTo>
                    <a:pt x="44958" y="469392"/>
                  </a:lnTo>
                  <a:close/>
                </a:path>
              </a:pathLst>
            </a:custGeom>
            <a:solidFill>
              <a:srgbClr val="7C6FA8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38FF522-32CE-05CA-94EB-C1AB59CBF35D}"/>
                </a:ext>
              </a:extLst>
            </p:cNvPr>
            <p:cNvSpPr/>
            <p:nvPr/>
          </p:nvSpPr>
          <p:spPr>
            <a:xfrm>
              <a:off x="2223516" y="1957577"/>
              <a:ext cx="1604009" cy="1796796"/>
            </a:xfrm>
            <a:custGeom>
              <a:avLst/>
              <a:gdLst>
                <a:gd name="csX0" fmla="*/ 304038 w 1604009"/>
                <a:gd name="csY0" fmla="*/ 3810 h 1796796"/>
                <a:gd name="csX1" fmla="*/ 306324 w 1604009"/>
                <a:gd name="csY1" fmla="*/ 3810 h 1796796"/>
                <a:gd name="csX2" fmla="*/ 691134 w 1604009"/>
                <a:gd name="csY2" fmla="*/ 34290 h 1796796"/>
                <a:gd name="csX3" fmla="*/ 685038 w 1604009"/>
                <a:gd name="csY3" fmla="*/ 79248 h 1796796"/>
                <a:gd name="csX4" fmla="*/ 705612 w 1604009"/>
                <a:gd name="csY4" fmla="*/ 121920 h 1796796"/>
                <a:gd name="csX5" fmla="*/ 800862 w 1604009"/>
                <a:gd name="csY5" fmla="*/ 194310 h 1796796"/>
                <a:gd name="csX6" fmla="*/ 848106 w 1604009"/>
                <a:gd name="csY6" fmla="*/ 325374 h 1796796"/>
                <a:gd name="csX7" fmla="*/ 910590 w 1604009"/>
                <a:gd name="csY7" fmla="*/ 354330 h 1796796"/>
                <a:gd name="csX8" fmla="*/ 888492 w 1604009"/>
                <a:gd name="csY8" fmla="*/ 390906 h 1796796"/>
                <a:gd name="csX9" fmla="*/ 928116 w 1604009"/>
                <a:gd name="csY9" fmla="*/ 444246 h 1796796"/>
                <a:gd name="csX10" fmla="*/ 916686 w 1604009"/>
                <a:gd name="csY10" fmla="*/ 481584 h 1796796"/>
                <a:gd name="csX11" fmla="*/ 948690 w 1604009"/>
                <a:gd name="csY11" fmla="*/ 531114 h 1796796"/>
                <a:gd name="csX12" fmla="*/ 962406 w 1604009"/>
                <a:gd name="csY12" fmla="*/ 543306 h 1796796"/>
                <a:gd name="csX13" fmla="*/ 980694 w 1604009"/>
                <a:gd name="csY13" fmla="*/ 530352 h 1796796"/>
                <a:gd name="csX14" fmla="*/ 942594 w 1604009"/>
                <a:gd name="csY14" fmla="*/ 483108 h 1796796"/>
                <a:gd name="csX15" fmla="*/ 945642 w 1604009"/>
                <a:gd name="csY15" fmla="*/ 422148 h 1796796"/>
                <a:gd name="csX16" fmla="*/ 1018032 w 1604009"/>
                <a:gd name="csY16" fmla="*/ 494538 h 1796796"/>
                <a:gd name="csX17" fmla="*/ 1013460 w 1604009"/>
                <a:gd name="csY17" fmla="*/ 540258 h 1796796"/>
                <a:gd name="csX18" fmla="*/ 1049274 w 1604009"/>
                <a:gd name="csY18" fmla="*/ 556260 h 1796796"/>
                <a:gd name="csX19" fmla="*/ 1039368 w 1604009"/>
                <a:gd name="csY19" fmla="*/ 588264 h 1796796"/>
                <a:gd name="csX20" fmla="*/ 1076706 w 1604009"/>
                <a:gd name="csY20" fmla="*/ 697992 h 1796796"/>
                <a:gd name="csX21" fmla="*/ 1062228 w 1604009"/>
                <a:gd name="csY21" fmla="*/ 742188 h 1796796"/>
                <a:gd name="csX22" fmla="*/ 1074420 w 1604009"/>
                <a:gd name="csY22" fmla="*/ 804672 h 1796796"/>
                <a:gd name="csX23" fmla="*/ 1123950 w 1604009"/>
                <a:gd name="csY23" fmla="*/ 890778 h 1796796"/>
                <a:gd name="csX24" fmla="*/ 1155192 w 1604009"/>
                <a:gd name="csY24" fmla="*/ 898398 h 1796796"/>
                <a:gd name="csX25" fmla="*/ 1182624 w 1604009"/>
                <a:gd name="csY25" fmla="*/ 1024128 h 1796796"/>
                <a:gd name="csX26" fmla="*/ 1243584 w 1604009"/>
                <a:gd name="csY26" fmla="*/ 1114806 h 1796796"/>
                <a:gd name="csX27" fmla="*/ 1220724 w 1604009"/>
                <a:gd name="csY27" fmla="*/ 1223010 h 1796796"/>
                <a:gd name="csX28" fmla="*/ 1253490 w 1604009"/>
                <a:gd name="csY28" fmla="*/ 1325118 h 1796796"/>
                <a:gd name="csX29" fmla="*/ 1338834 w 1604009"/>
                <a:gd name="csY29" fmla="*/ 1356360 h 1796796"/>
                <a:gd name="csX30" fmla="*/ 1306068 w 1604009"/>
                <a:gd name="csY30" fmla="*/ 1355598 h 1796796"/>
                <a:gd name="csX31" fmla="*/ 1309878 w 1604009"/>
                <a:gd name="csY31" fmla="*/ 1376934 h 1796796"/>
                <a:gd name="csX32" fmla="*/ 1326642 w 1604009"/>
                <a:gd name="csY32" fmla="*/ 1377696 h 1796796"/>
                <a:gd name="csX33" fmla="*/ 1347216 w 1604009"/>
                <a:gd name="csY33" fmla="*/ 1343406 h 1796796"/>
                <a:gd name="csX34" fmla="*/ 1339596 w 1604009"/>
                <a:gd name="csY34" fmla="*/ 1305306 h 1796796"/>
                <a:gd name="csX35" fmla="*/ 1370838 w 1604009"/>
                <a:gd name="csY35" fmla="*/ 1302258 h 1796796"/>
                <a:gd name="csX36" fmla="*/ 1435608 w 1604009"/>
                <a:gd name="csY36" fmla="*/ 1367790 h 1796796"/>
                <a:gd name="csX37" fmla="*/ 1439418 w 1604009"/>
                <a:gd name="csY37" fmla="*/ 1405128 h 1796796"/>
                <a:gd name="csX38" fmla="*/ 1488948 w 1604009"/>
                <a:gd name="csY38" fmla="*/ 1402842 h 1796796"/>
                <a:gd name="csX39" fmla="*/ 1483614 w 1604009"/>
                <a:gd name="csY39" fmla="*/ 1443990 h 1796796"/>
                <a:gd name="csX40" fmla="*/ 1523238 w 1604009"/>
                <a:gd name="csY40" fmla="*/ 1492758 h 1796796"/>
                <a:gd name="csX41" fmla="*/ 1521714 w 1604009"/>
                <a:gd name="csY41" fmla="*/ 1536954 h 1796796"/>
                <a:gd name="csX42" fmla="*/ 1590294 w 1604009"/>
                <a:gd name="csY42" fmla="*/ 1577340 h 1796796"/>
                <a:gd name="csX43" fmla="*/ 1604010 w 1604009"/>
                <a:gd name="csY43" fmla="*/ 1632966 h 1796796"/>
                <a:gd name="csX44" fmla="*/ 1588008 w 1604009"/>
                <a:gd name="csY44" fmla="*/ 1694688 h 1796796"/>
                <a:gd name="csX45" fmla="*/ 1446276 w 1604009"/>
                <a:gd name="csY45" fmla="*/ 1796796 h 1796796"/>
                <a:gd name="csX46" fmla="*/ 1396746 w 1604009"/>
                <a:gd name="csY46" fmla="*/ 1768602 h 1796796"/>
                <a:gd name="csX47" fmla="*/ 1370838 w 1604009"/>
                <a:gd name="csY47" fmla="*/ 1643634 h 1796796"/>
                <a:gd name="csX48" fmla="*/ 1331976 w 1604009"/>
                <a:gd name="csY48" fmla="*/ 1568196 h 1796796"/>
                <a:gd name="csX49" fmla="*/ 1232154 w 1604009"/>
                <a:gd name="csY49" fmla="*/ 1497330 h 1796796"/>
                <a:gd name="csX50" fmla="*/ 1119378 w 1604009"/>
                <a:gd name="csY50" fmla="*/ 1367028 h 1796796"/>
                <a:gd name="csX51" fmla="*/ 1000506 w 1604009"/>
                <a:gd name="csY51" fmla="*/ 1285494 h 1796796"/>
                <a:gd name="csX52" fmla="*/ 1025652 w 1604009"/>
                <a:gd name="csY52" fmla="*/ 1299210 h 1796796"/>
                <a:gd name="csX53" fmla="*/ 957072 w 1604009"/>
                <a:gd name="csY53" fmla="*/ 1243584 h 1796796"/>
                <a:gd name="csX54" fmla="*/ 934974 w 1604009"/>
                <a:gd name="csY54" fmla="*/ 1194054 h 1796796"/>
                <a:gd name="csX55" fmla="*/ 893064 w 1604009"/>
                <a:gd name="csY55" fmla="*/ 1217676 h 1796796"/>
                <a:gd name="csX56" fmla="*/ 842010 w 1604009"/>
                <a:gd name="csY56" fmla="*/ 1091184 h 1796796"/>
                <a:gd name="csX57" fmla="*/ 851154 w 1604009"/>
                <a:gd name="csY57" fmla="*/ 1135380 h 1796796"/>
                <a:gd name="csX58" fmla="*/ 833628 w 1604009"/>
                <a:gd name="csY58" fmla="*/ 1130808 h 1796796"/>
                <a:gd name="csX59" fmla="*/ 832866 w 1604009"/>
                <a:gd name="csY59" fmla="*/ 1101852 h 1796796"/>
                <a:gd name="csX60" fmla="*/ 828294 w 1604009"/>
                <a:gd name="csY60" fmla="*/ 1130808 h 1796796"/>
                <a:gd name="csX61" fmla="*/ 815340 w 1604009"/>
                <a:gd name="csY61" fmla="*/ 1123188 h 1796796"/>
                <a:gd name="csX62" fmla="*/ 816102 w 1604009"/>
                <a:gd name="csY62" fmla="*/ 1044702 h 1796796"/>
                <a:gd name="csX63" fmla="*/ 800100 w 1604009"/>
                <a:gd name="csY63" fmla="*/ 1088898 h 1796796"/>
                <a:gd name="csX64" fmla="*/ 796290 w 1604009"/>
                <a:gd name="csY64" fmla="*/ 1061466 h 1796796"/>
                <a:gd name="csX65" fmla="*/ 832866 w 1604009"/>
                <a:gd name="csY65" fmla="*/ 900684 h 1796796"/>
                <a:gd name="csX66" fmla="*/ 848868 w 1604009"/>
                <a:gd name="csY66" fmla="*/ 891540 h 1796796"/>
                <a:gd name="csX67" fmla="*/ 832866 w 1604009"/>
                <a:gd name="csY67" fmla="*/ 887730 h 1796796"/>
                <a:gd name="csX68" fmla="*/ 839724 w 1604009"/>
                <a:gd name="csY68" fmla="*/ 808482 h 1796796"/>
                <a:gd name="csX69" fmla="*/ 827532 w 1604009"/>
                <a:gd name="csY69" fmla="*/ 880110 h 1796796"/>
                <a:gd name="csX70" fmla="*/ 832866 w 1604009"/>
                <a:gd name="csY70" fmla="*/ 786384 h 1796796"/>
                <a:gd name="csX71" fmla="*/ 815340 w 1604009"/>
                <a:gd name="csY71" fmla="*/ 728472 h 1796796"/>
                <a:gd name="csX72" fmla="*/ 755142 w 1604009"/>
                <a:gd name="csY72" fmla="*/ 628650 h 1796796"/>
                <a:gd name="csX73" fmla="*/ 671322 w 1604009"/>
                <a:gd name="csY73" fmla="*/ 595122 h 1796796"/>
                <a:gd name="csX74" fmla="*/ 566928 w 1604009"/>
                <a:gd name="csY74" fmla="*/ 494538 h 1796796"/>
                <a:gd name="csX75" fmla="*/ 554736 w 1604009"/>
                <a:gd name="csY75" fmla="*/ 428244 h 1796796"/>
                <a:gd name="csX76" fmla="*/ 524256 w 1604009"/>
                <a:gd name="csY76" fmla="*/ 442722 h 1796796"/>
                <a:gd name="csX77" fmla="*/ 518922 w 1604009"/>
                <a:gd name="csY77" fmla="*/ 427482 h 1796796"/>
                <a:gd name="csX78" fmla="*/ 555498 w 1604009"/>
                <a:gd name="csY78" fmla="*/ 397002 h 1796796"/>
                <a:gd name="csX79" fmla="*/ 550926 w 1604009"/>
                <a:gd name="csY79" fmla="*/ 368808 h 1796796"/>
                <a:gd name="csX80" fmla="*/ 508254 w 1604009"/>
                <a:gd name="csY80" fmla="*/ 438150 h 1796796"/>
                <a:gd name="csX81" fmla="*/ 449580 w 1604009"/>
                <a:gd name="csY81" fmla="*/ 416052 h 1796796"/>
                <a:gd name="csX82" fmla="*/ 425958 w 1604009"/>
                <a:gd name="csY82" fmla="*/ 442722 h 1796796"/>
                <a:gd name="csX83" fmla="*/ 397764 w 1604009"/>
                <a:gd name="csY83" fmla="*/ 438912 h 1796796"/>
                <a:gd name="csX84" fmla="*/ 350520 w 1604009"/>
                <a:gd name="csY84" fmla="*/ 359664 h 1796796"/>
                <a:gd name="csX85" fmla="*/ 294894 w 1604009"/>
                <a:gd name="csY85" fmla="*/ 345948 h 1796796"/>
                <a:gd name="csX86" fmla="*/ 246888 w 1604009"/>
                <a:gd name="csY86" fmla="*/ 287274 h 1796796"/>
                <a:gd name="csX87" fmla="*/ 172974 w 1604009"/>
                <a:gd name="csY87" fmla="*/ 268224 h 1796796"/>
                <a:gd name="csX88" fmla="*/ 158496 w 1604009"/>
                <a:gd name="csY88" fmla="*/ 190500 h 1796796"/>
                <a:gd name="csX89" fmla="*/ 93726 w 1604009"/>
                <a:gd name="csY89" fmla="*/ 146304 h 1796796"/>
                <a:gd name="csX90" fmla="*/ 55626 w 1604009"/>
                <a:gd name="csY90" fmla="*/ 101346 h 1796796"/>
                <a:gd name="csX91" fmla="*/ 60960 w 1604009"/>
                <a:gd name="csY91" fmla="*/ 86106 h 1796796"/>
                <a:gd name="csX92" fmla="*/ 20574 w 1604009"/>
                <a:gd name="csY92" fmla="*/ 73914 h 1796796"/>
                <a:gd name="csX93" fmla="*/ 0 w 1604009"/>
                <a:gd name="csY93" fmla="*/ 26670 h 1796796"/>
                <a:gd name="csX94" fmla="*/ 170688 w 1604009"/>
                <a:gd name="csY94" fmla="*/ 67818 h 1796796"/>
                <a:gd name="csX95" fmla="*/ 227838 w 1604009"/>
                <a:gd name="csY95" fmla="*/ 38862 h 1796796"/>
                <a:gd name="csX96" fmla="*/ 233934 w 1604009"/>
                <a:gd name="csY96" fmla="*/ 86106 h 1796796"/>
                <a:gd name="csX97" fmla="*/ 283464 w 1604009"/>
                <a:gd name="csY97" fmla="*/ 135636 h 1796796"/>
                <a:gd name="csX98" fmla="*/ 294132 w 1604009"/>
                <a:gd name="csY98" fmla="*/ 106680 h 1796796"/>
                <a:gd name="csX99" fmla="*/ 329184 w 1604009"/>
                <a:gd name="csY99" fmla="*/ 121158 h 1796796"/>
                <a:gd name="csX100" fmla="*/ 341376 w 1604009"/>
                <a:gd name="csY100" fmla="*/ 100584 h 1796796"/>
                <a:gd name="csX101" fmla="*/ 301752 w 1604009"/>
                <a:gd name="csY101" fmla="*/ 70104 h 1796796"/>
                <a:gd name="csX102" fmla="*/ 301752 w 1604009"/>
                <a:gd name="csY102" fmla="*/ 97536 h 1796796"/>
                <a:gd name="csX103" fmla="*/ 275844 w 1604009"/>
                <a:gd name="csY103" fmla="*/ 91440 h 1796796"/>
                <a:gd name="csX104" fmla="*/ 278130 w 1604009"/>
                <a:gd name="csY104" fmla="*/ 19812 h 1796796"/>
                <a:gd name="csX105" fmla="*/ 243078 w 1604009"/>
                <a:gd name="csY105" fmla="*/ 36576 h 1796796"/>
                <a:gd name="csX106" fmla="*/ 263652 w 1604009"/>
                <a:gd name="csY106" fmla="*/ 0 h 1796796"/>
                <a:gd name="csX107" fmla="*/ 281940 w 1604009"/>
                <a:gd name="csY107" fmla="*/ 1524 h 1796796"/>
                <a:gd name="csX108" fmla="*/ 291846 w 1604009"/>
                <a:gd name="csY108" fmla="*/ 26670 h 1796796"/>
                <a:gd name="csX109" fmla="*/ 296418 w 1604009"/>
                <a:gd name="csY109" fmla="*/ 3048 h 1796796"/>
                <a:gd name="csX110" fmla="*/ 304038 w 1604009"/>
                <a:gd name="csY110" fmla="*/ 3810 h 1796796"/>
                <a:gd name="csX111" fmla="*/ 1489710 w 1604009"/>
                <a:gd name="csY111" fmla="*/ 1348740 h 1796796"/>
                <a:gd name="csX112" fmla="*/ 1498092 w 1604009"/>
                <a:gd name="csY112" fmla="*/ 1378458 h 1796796"/>
                <a:gd name="csX113" fmla="*/ 1469136 w 1604009"/>
                <a:gd name="csY113" fmla="*/ 1356360 h 1796796"/>
                <a:gd name="csX114" fmla="*/ 1462278 w 1604009"/>
                <a:gd name="csY114" fmla="*/ 1296924 h 1796796"/>
                <a:gd name="csX115" fmla="*/ 1489710 w 1604009"/>
                <a:gd name="csY115" fmla="*/ 1348740 h 1796796"/>
                <a:gd name="csX116" fmla="*/ 1345692 w 1604009"/>
                <a:gd name="csY116" fmla="*/ 1243584 h 1796796"/>
                <a:gd name="csX117" fmla="*/ 1356360 w 1604009"/>
                <a:gd name="csY117" fmla="*/ 1259586 h 1796796"/>
                <a:gd name="csX118" fmla="*/ 1336548 w 1604009"/>
                <a:gd name="csY118" fmla="*/ 1280922 h 1796796"/>
                <a:gd name="csX119" fmla="*/ 1325118 w 1604009"/>
                <a:gd name="csY119" fmla="*/ 1216914 h 1796796"/>
                <a:gd name="csX120" fmla="*/ 1345692 w 1604009"/>
                <a:gd name="csY120" fmla="*/ 1243584 h 1796796"/>
                <a:gd name="csX121" fmla="*/ 1239774 w 1604009"/>
                <a:gd name="csY121" fmla="*/ 1043940 h 1796796"/>
                <a:gd name="csX122" fmla="*/ 1279398 w 1604009"/>
                <a:gd name="csY122" fmla="*/ 1072896 h 1796796"/>
                <a:gd name="csX123" fmla="*/ 1292352 w 1604009"/>
                <a:gd name="csY123" fmla="*/ 1118616 h 1796796"/>
                <a:gd name="csX124" fmla="*/ 1257300 w 1604009"/>
                <a:gd name="csY124" fmla="*/ 1104900 h 1796796"/>
                <a:gd name="csX125" fmla="*/ 1239774 w 1604009"/>
                <a:gd name="csY125" fmla="*/ 1043940 h 1796796"/>
                <a:gd name="csX126" fmla="*/ 1233678 w 1604009"/>
                <a:gd name="csY126" fmla="*/ 876300 h 1796796"/>
                <a:gd name="csX127" fmla="*/ 1222248 w 1604009"/>
                <a:gd name="csY127" fmla="*/ 858774 h 1796796"/>
                <a:gd name="csX128" fmla="*/ 1233678 w 1604009"/>
                <a:gd name="csY128" fmla="*/ 836676 h 1796796"/>
                <a:gd name="csX129" fmla="*/ 1237488 w 1604009"/>
                <a:gd name="csY129" fmla="*/ 875538 h 1796796"/>
                <a:gd name="csX130" fmla="*/ 1233678 w 1604009"/>
                <a:gd name="csY130" fmla="*/ 876300 h 1796796"/>
                <a:gd name="csX131" fmla="*/ 1146810 w 1604009"/>
                <a:gd name="csY131" fmla="*/ 736092 h 1796796"/>
                <a:gd name="csX132" fmla="*/ 1114806 w 1604009"/>
                <a:gd name="csY132" fmla="*/ 765810 h 1796796"/>
                <a:gd name="csX133" fmla="*/ 1105662 w 1604009"/>
                <a:gd name="csY133" fmla="*/ 798576 h 1796796"/>
                <a:gd name="csX134" fmla="*/ 1119378 w 1604009"/>
                <a:gd name="csY134" fmla="*/ 719328 h 1796796"/>
                <a:gd name="csX135" fmla="*/ 1155954 w 1604009"/>
                <a:gd name="csY135" fmla="*/ 712470 h 1796796"/>
                <a:gd name="csX136" fmla="*/ 1146810 w 1604009"/>
                <a:gd name="csY136" fmla="*/ 736092 h 1796796"/>
                <a:gd name="csX137" fmla="*/ 966216 w 1604009"/>
                <a:gd name="csY137" fmla="*/ 1265682 h 1796796"/>
                <a:gd name="csX138" fmla="*/ 995172 w 1604009"/>
                <a:gd name="csY138" fmla="*/ 1283970 h 1796796"/>
                <a:gd name="csX139" fmla="*/ 931926 w 1604009"/>
                <a:gd name="csY139" fmla="*/ 1270254 h 1796796"/>
                <a:gd name="csX140" fmla="*/ 937260 w 1604009"/>
                <a:gd name="csY140" fmla="*/ 1264920 h 1796796"/>
                <a:gd name="csX141" fmla="*/ 966216 w 1604009"/>
                <a:gd name="csY141" fmla="*/ 1265682 h 1796796"/>
                <a:gd name="csX142" fmla="*/ 909828 w 1604009"/>
                <a:gd name="csY142" fmla="*/ 1239012 h 1796796"/>
                <a:gd name="csX143" fmla="*/ 919734 w 1604009"/>
                <a:gd name="csY143" fmla="*/ 1288542 h 1796796"/>
                <a:gd name="csX144" fmla="*/ 833628 w 1604009"/>
                <a:gd name="csY144" fmla="*/ 1210818 h 1796796"/>
                <a:gd name="csX145" fmla="*/ 877062 w 1604009"/>
                <a:gd name="csY145" fmla="*/ 1212342 h 1796796"/>
                <a:gd name="csX146" fmla="*/ 909828 w 1604009"/>
                <a:gd name="csY146" fmla="*/ 1239012 h 1796796"/>
                <a:gd name="csX147" fmla="*/ 806958 w 1604009"/>
                <a:gd name="csY147" fmla="*/ 1175004 h 1796796"/>
                <a:gd name="csX148" fmla="*/ 818388 w 1604009"/>
                <a:gd name="csY148" fmla="*/ 1200912 h 1796796"/>
                <a:gd name="csX149" fmla="*/ 785622 w 1604009"/>
                <a:gd name="csY149" fmla="*/ 1161288 h 1796796"/>
                <a:gd name="csX150" fmla="*/ 794004 w 1604009"/>
                <a:gd name="csY150" fmla="*/ 1131570 h 1796796"/>
                <a:gd name="csX151" fmla="*/ 749808 w 1604009"/>
                <a:gd name="csY151" fmla="*/ 1112520 h 1796796"/>
                <a:gd name="csX152" fmla="*/ 815340 w 1604009"/>
                <a:gd name="csY152" fmla="*/ 958596 h 1796796"/>
                <a:gd name="csX153" fmla="*/ 778764 w 1604009"/>
                <a:gd name="csY153" fmla="*/ 1095756 h 1796796"/>
                <a:gd name="csX154" fmla="*/ 804672 w 1604009"/>
                <a:gd name="csY154" fmla="*/ 1150620 h 1796796"/>
                <a:gd name="csX155" fmla="*/ 797052 w 1604009"/>
                <a:gd name="csY155" fmla="*/ 1168908 h 1796796"/>
                <a:gd name="csX156" fmla="*/ 806958 w 1604009"/>
                <a:gd name="csY156" fmla="*/ 1175004 h 1796796"/>
                <a:gd name="csX157" fmla="*/ 515112 w 1604009"/>
                <a:gd name="csY157" fmla="*/ 448056 h 1796796"/>
                <a:gd name="csX158" fmla="*/ 536448 w 1604009"/>
                <a:gd name="csY158" fmla="*/ 451104 h 1796796"/>
                <a:gd name="csX159" fmla="*/ 545592 w 1604009"/>
                <a:gd name="csY159" fmla="*/ 470916 h 1796796"/>
                <a:gd name="csX160" fmla="*/ 509016 w 1604009"/>
                <a:gd name="csY160" fmla="*/ 453390 h 1796796"/>
                <a:gd name="csX161" fmla="*/ 515112 w 1604009"/>
                <a:gd name="csY161" fmla="*/ 448056 h 1796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</a:cxnLst>
              <a:rect l="l" t="t" r="r" b="b"/>
              <a:pathLst>
                <a:path w="1604009" h="1796796">
                  <a:moveTo>
                    <a:pt x="304038" y="3810"/>
                  </a:moveTo>
                  <a:lnTo>
                    <a:pt x="306324" y="3810"/>
                  </a:lnTo>
                  <a:lnTo>
                    <a:pt x="691134" y="34290"/>
                  </a:lnTo>
                  <a:lnTo>
                    <a:pt x="685038" y="79248"/>
                  </a:lnTo>
                  <a:lnTo>
                    <a:pt x="705612" y="121920"/>
                  </a:lnTo>
                  <a:lnTo>
                    <a:pt x="800862" y="194310"/>
                  </a:lnTo>
                  <a:lnTo>
                    <a:pt x="848106" y="325374"/>
                  </a:lnTo>
                  <a:lnTo>
                    <a:pt x="910590" y="354330"/>
                  </a:lnTo>
                  <a:lnTo>
                    <a:pt x="888492" y="390906"/>
                  </a:lnTo>
                  <a:lnTo>
                    <a:pt x="928116" y="444246"/>
                  </a:lnTo>
                  <a:lnTo>
                    <a:pt x="916686" y="481584"/>
                  </a:lnTo>
                  <a:lnTo>
                    <a:pt x="948690" y="531114"/>
                  </a:lnTo>
                  <a:lnTo>
                    <a:pt x="962406" y="543306"/>
                  </a:lnTo>
                  <a:lnTo>
                    <a:pt x="980694" y="530352"/>
                  </a:lnTo>
                  <a:lnTo>
                    <a:pt x="942594" y="483108"/>
                  </a:lnTo>
                  <a:lnTo>
                    <a:pt x="945642" y="422148"/>
                  </a:lnTo>
                  <a:lnTo>
                    <a:pt x="1018032" y="494538"/>
                  </a:lnTo>
                  <a:lnTo>
                    <a:pt x="1013460" y="540258"/>
                  </a:lnTo>
                  <a:lnTo>
                    <a:pt x="1049274" y="556260"/>
                  </a:lnTo>
                  <a:lnTo>
                    <a:pt x="1039368" y="588264"/>
                  </a:lnTo>
                  <a:lnTo>
                    <a:pt x="1076706" y="697992"/>
                  </a:lnTo>
                  <a:lnTo>
                    <a:pt x="1062228" y="742188"/>
                  </a:lnTo>
                  <a:lnTo>
                    <a:pt x="1074420" y="804672"/>
                  </a:lnTo>
                  <a:lnTo>
                    <a:pt x="1123950" y="890778"/>
                  </a:lnTo>
                  <a:lnTo>
                    <a:pt x="1155192" y="898398"/>
                  </a:lnTo>
                  <a:lnTo>
                    <a:pt x="1182624" y="1024128"/>
                  </a:lnTo>
                  <a:lnTo>
                    <a:pt x="1243584" y="1114806"/>
                  </a:lnTo>
                  <a:lnTo>
                    <a:pt x="1220724" y="1223010"/>
                  </a:lnTo>
                  <a:lnTo>
                    <a:pt x="1253490" y="1325118"/>
                  </a:lnTo>
                  <a:lnTo>
                    <a:pt x="1338834" y="1356360"/>
                  </a:lnTo>
                  <a:lnTo>
                    <a:pt x="1306068" y="1355598"/>
                  </a:lnTo>
                  <a:lnTo>
                    <a:pt x="1309878" y="1376934"/>
                  </a:lnTo>
                  <a:lnTo>
                    <a:pt x="1326642" y="1377696"/>
                  </a:lnTo>
                  <a:lnTo>
                    <a:pt x="1347216" y="1343406"/>
                  </a:lnTo>
                  <a:lnTo>
                    <a:pt x="1339596" y="1305306"/>
                  </a:lnTo>
                  <a:lnTo>
                    <a:pt x="1370838" y="1302258"/>
                  </a:lnTo>
                  <a:lnTo>
                    <a:pt x="1435608" y="1367790"/>
                  </a:lnTo>
                  <a:lnTo>
                    <a:pt x="1439418" y="1405128"/>
                  </a:lnTo>
                  <a:lnTo>
                    <a:pt x="1488948" y="1402842"/>
                  </a:lnTo>
                  <a:lnTo>
                    <a:pt x="1483614" y="1443990"/>
                  </a:lnTo>
                  <a:lnTo>
                    <a:pt x="1523238" y="1492758"/>
                  </a:lnTo>
                  <a:lnTo>
                    <a:pt x="1521714" y="1536954"/>
                  </a:lnTo>
                  <a:lnTo>
                    <a:pt x="1590294" y="1577340"/>
                  </a:lnTo>
                  <a:lnTo>
                    <a:pt x="1604010" y="1632966"/>
                  </a:lnTo>
                  <a:lnTo>
                    <a:pt x="1588008" y="1694688"/>
                  </a:lnTo>
                  <a:lnTo>
                    <a:pt x="1446276" y="1796796"/>
                  </a:lnTo>
                  <a:lnTo>
                    <a:pt x="1396746" y="1768602"/>
                  </a:lnTo>
                  <a:lnTo>
                    <a:pt x="1370838" y="1643634"/>
                  </a:lnTo>
                  <a:lnTo>
                    <a:pt x="1331976" y="1568196"/>
                  </a:lnTo>
                  <a:lnTo>
                    <a:pt x="1232154" y="1497330"/>
                  </a:lnTo>
                  <a:lnTo>
                    <a:pt x="1119378" y="1367028"/>
                  </a:lnTo>
                  <a:lnTo>
                    <a:pt x="1000506" y="1285494"/>
                  </a:lnTo>
                  <a:lnTo>
                    <a:pt x="1025652" y="1299210"/>
                  </a:lnTo>
                  <a:lnTo>
                    <a:pt x="957072" y="1243584"/>
                  </a:lnTo>
                  <a:lnTo>
                    <a:pt x="934974" y="1194054"/>
                  </a:lnTo>
                  <a:lnTo>
                    <a:pt x="893064" y="1217676"/>
                  </a:lnTo>
                  <a:lnTo>
                    <a:pt x="842010" y="1091184"/>
                  </a:lnTo>
                  <a:lnTo>
                    <a:pt x="851154" y="1135380"/>
                  </a:lnTo>
                  <a:lnTo>
                    <a:pt x="833628" y="1130808"/>
                  </a:lnTo>
                  <a:lnTo>
                    <a:pt x="832866" y="1101852"/>
                  </a:lnTo>
                  <a:lnTo>
                    <a:pt x="828294" y="1130808"/>
                  </a:lnTo>
                  <a:lnTo>
                    <a:pt x="815340" y="1123188"/>
                  </a:lnTo>
                  <a:lnTo>
                    <a:pt x="816102" y="1044702"/>
                  </a:lnTo>
                  <a:lnTo>
                    <a:pt x="800100" y="1088898"/>
                  </a:lnTo>
                  <a:lnTo>
                    <a:pt x="796290" y="1061466"/>
                  </a:lnTo>
                  <a:lnTo>
                    <a:pt x="832866" y="900684"/>
                  </a:lnTo>
                  <a:lnTo>
                    <a:pt x="848868" y="891540"/>
                  </a:lnTo>
                  <a:lnTo>
                    <a:pt x="832866" y="887730"/>
                  </a:lnTo>
                  <a:lnTo>
                    <a:pt x="839724" y="808482"/>
                  </a:lnTo>
                  <a:lnTo>
                    <a:pt x="827532" y="880110"/>
                  </a:lnTo>
                  <a:lnTo>
                    <a:pt x="832866" y="786384"/>
                  </a:lnTo>
                  <a:lnTo>
                    <a:pt x="815340" y="728472"/>
                  </a:lnTo>
                  <a:lnTo>
                    <a:pt x="755142" y="628650"/>
                  </a:lnTo>
                  <a:lnTo>
                    <a:pt x="671322" y="595122"/>
                  </a:lnTo>
                  <a:lnTo>
                    <a:pt x="566928" y="494538"/>
                  </a:lnTo>
                  <a:lnTo>
                    <a:pt x="554736" y="428244"/>
                  </a:lnTo>
                  <a:lnTo>
                    <a:pt x="524256" y="442722"/>
                  </a:lnTo>
                  <a:lnTo>
                    <a:pt x="518922" y="427482"/>
                  </a:lnTo>
                  <a:lnTo>
                    <a:pt x="555498" y="397002"/>
                  </a:lnTo>
                  <a:lnTo>
                    <a:pt x="550926" y="368808"/>
                  </a:lnTo>
                  <a:lnTo>
                    <a:pt x="508254" y="438150"/>
                  </a:lnTo>
                  <a:lnTo>
                    <a:pt x="449580" y="416052"/>
                  </a:lnTo>
                  <a:lnTo>
                    <a:pt x="425958" y="442722"/>
                  </a:lnTo>
                  <a:lnTo>
                    <a:pt x="397764" y="438912"/>
                  </a:lnTo>
                  <a:lnTo>
                    <a:pt x="350520" y="359664"/>
                  </a:lnTo>
                  <a:lnTo>
                    <a:pt x="294894" y="345948"/>
                  </a:lnTo>
                  <a:lnTo>
                    <a:pt x="246888" y="287274"/>
                  </a:lnTo>
                  <a:lnTo>
                    <a:pt x="172974" y="268224"/>
                  </a:lnTo>
                  <a:lnTo>
                    <a:pt x="158496" y="190500"/>
                  </a:lnTo>
                  <a:lnTo>
                    <a:pt x="93726" y="146304"/>
                  </a:lnTo>
                  <a:lnTo>
                    <a:pt x="55626" y="101346"/>
                  </a:lnTo>
                  <a:lnTo>
                    <a:pt x="60960" y="86106"/>
                  </a:lnTo>
                  <a:lnTo>
                    <a:pt x="20574" y="73914"/>
                  </a:lnTo>
                  <a:lnTo>
                    <a:pt x="0" y="26670"/>
                  </a:lnTo>
                  <a:lnTo>
                    <a:pt x="170688" y="67818"/>
                  </a:lnTo>
                  <a:lnTo>
                    <a:pt x="227838" y="38862"/>
                  </a:lnTo>
                  <a:lnTo>
                    <a:pt x="233934" y="86106"/>
                  </a:lnTo>
                  <a:lnTo>
                    <a:pt x="283464" y="135636"/>
                  </a:lnTo>
                  <a:lnTo>
                    <a:pt x="294132" y="106680"/>
                  </a:lnTo>
                  <a:lnTo>
                    <a:pt x="329184" y="121158"/>
                  </a:lnTo>
                  <a:lnTo>
                    <a:pt x="341376" y="100584"/>
                  </a:lnTo>
                  <a:lnTo>
                    <a:pt x="301752" y="70104"/>
                  </a:lnTo>
                  <a:lnTo>
                    <a:pt x="301752" y="97536"/>
                  </a:lnTo>
                  <a:lnTo>
                    <a:pt x="275844" y="91440"/>
                  </a:lnTo>
                  <a:lnTo>
                    <a:pt x="278130" y="19812"/>
                  </a:lnTo>
                  <a:lnTo>
                    <a:pt x="243078" y="36576"/>
                  </a:lnTo>
                  <a:lnTo>
                    <a:pt x="263652" y="0"/>
                  </a:lnTo>
                  <a:lnTo>
                    <a:pt x="281940" y="1524"/>
                  </a:lnTo>
                  <a:lnTo>
                    <a:pt x="291846" y="26670"/>
                  </a:lnTo>
                  <a:lnTo>
                    <a:pt x="296418" y="3048"/>
                  </a:lnTo>
                  <a:lnTo>
                    <a:pt x="304038" y="3810"/>
                  </a:lnTo>
                  <a:close/>
                  <a:moveTo>
                    <a:pt x="1489710" y="1348740"/>
                  </a:moveTo>
                  <a:lnTo>
                    <a:pt x="1498092" y="1378458"/>
                  </a:lnTo>
                  <a:lnTo>
                    <a:pt x="1469136" y="1356360"/>
                  </a:lnTo>
                  <a:lnTo>
                    <a:pt x="1462278" y="1296924"/>
                  </a:lnTo>
                  <a:lnTo>
                    <a:pt x="1489710" y="1348740"/>
                  </a:lnTo>
                  <a:close/>
                  <a:moveTo>
                    <a:pt x="1345692" y="1243584"/>
                  </a:moveTo>
                  <a:lnTo>
                    <a:pt x="1356360" y="1259586"/>
                  </a:lnTo>
                  <a:lnTo>
                    <a:pt x="1336548" y="1280922"/>
                  </a:lnTo>
                  <a:lnTo>
                    <a:pt x="1325118" y="1216914"/>
                  </a:lnTo>
                  <a:lnTo>
                    <a:pt x="1345692" y="1243584"/>
                  </a:lnTo>
                  <a:close/>
                  <a:moveTo>
                    <a:pt x="1239774" y="1043940"/>
                  </a:moveTo>
                  <a:lnTo>
                    <a:pt x="1279398" y="1072896"/>
                  </a:lnTo>
                  <a:lnTo>
                    <a:pt x="1292352" y="1118616"/>
                  </a:lnTo>
                  <a:lnTo>
                    <a:pt x="1257300" y="1104900"/>
                  </a:lnTo>
                  <a:lnTo>
                    <a:pt x="1239774" y="1043940"/>
                  </a:lnTo>
                  <a:close/>
                  <a:moveTo>
                    <a:pt x="1233678" y="876300"/>
                  </a:moveTo>
                  <a:lnTo>
                    <a:pt x="1222248" y="858774"/>
                  </a:lnTo>
                  <a:lnTo>
                    <a:pt x="1233678" y="836676"/>
                  </a:lnTo>
                  <a:lnTo>
                    <a:pt x="1237488" y="875538"/>
                  </a:lnTo>
                  <a:lnTo>
                    <a:pt x="1233678" y="876300"/>
                  </a:lnTo>
                  <a:close/>
                  <a:moveTo>
                    <a:pt x="1146810" y="736092"/>
                  </a:moveTo>
                  <a:lnTo>
                    <a:pt x="1114806" y="765810"/>
                  </a:lnTo>
                  <a:lnTo>
                    <a:pt x="1105662" y="798576"/>
                  </a:lnTo>
                  <a:lnTo>
                    <a:pt x="1119378" y="719328"/>
                  </a:lnTo>
                  <a:lnTo>
                    <a:pt x="1155954" y="712470"/>
                  </a:lnTo>
                  <a:lnTo>
                    <a:pt x="1146810" y="736092"/>
                  </a:lnTo>
                  <a:close/>
                  <a:moveTo>
                    <a:pt x="966216" y="1265682"/>
                  </a:moveTo>
                  <a:lnTo>
                    <a:pt x="995172" y="1283970"/>
                  </a:lnTo>
                  <a:lnTo>
                    <a:pt x="931926" y="1270254"/>
                  </a:lnTo>
                  <a:lnTo>
                    <a:pt x="937260" y="1264920"/>
                  </a:lnTo>
                  <a:lnTo>
                    <a:pt x="966216" y="1265682"/>
                  </a:lnTo>
                  <a:close/>
                  <a:moveTo>
                    <a:pt x="909828" y="1239012"/>
                  </a:moveTo>
                  <a:lnTo>
                    <a:pt x="919734" y="1288542"/>
                  </a:lnTo>
                  <a:lnTo>
                    <a:pt x="833628" y="1210818"/>
                  </a:lnTo>
                  <a:lnTo>
                    <a:pt x="877062" y="1212342"/>
                  </a:lnTo>
                  <a:lnTo>
                    <a:pt x="909828" y="1239012"/>
                  </a:lnTo>
                  <a:close/>
                  <a:moveTo>
                    <a:pt x="806958" y="1175004"/>
                  </a:moveTo>
                  <a:lnTo>
                    <a:pt x="818388" y="1200912"/>
                  </a:lnTo>
                  <a:lnTo>
                    <a:pt x="785622" y="1161288"/>
                  </a:lnTo>
                  <a:lnTo>
                    <a:pt x="794004" y="1131570"/>
                  </a:lnTo>
                  <a:lnTo>
                    <a:pt x="749808" y="1112520"/>
                  </a:lnTo>
                  <a:lnTo>
                    <a:pt x="815340" y="958596"/>
                  </a:lnTo>
                  <a:lnTo>
                    <a:pt x="778764" y="1095756"/>
                  </a:lnTo>
                  <a:lnTo>
                    <a:pt x="804672" y="1150620"/>
                  </a:lnTo>
                  <a:lnTo>
                    <a:pt x="797052" y="1168908"/>
                  </a:lnTo>
                  <a:lnTo>
                    <a:pt x="806958" y="1175004"/>
                  </a:lnTo>
                  <a:close/>
                  <a:moveTo>
                    <a:pt x="515112" y="448056"/>
                  </a:moveTo>
                  <a:lnTo>
                    <a:pt x="536448" y="451104"/>
                  </a:lnTo>
                  <a:lnTo>
                    <a:pt x="545592" y="470916"/>
                  </a:lnTo>
                  <a:lnTo>
                    <a:pt x="509016" y="453390"/>
                  </a:lnTo>
                  <a:lnTo>
                    <a:pt x="515112" y="448056"/>
                  </a:lnTo>
                  <a:close/>
                </a:path>
              </a:pathLst>
            </a:custGeom>
            <a:solidFill>
              <a:srgbClr val="27AE60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79A2F85-CA6F-E9F7-FFAA-1611BA9F5FC7}"/>
                </a:ext>
              </a:extLst>
            </p:cNvPr>
            <p:cNvSpPr/>
            <p:nvPr/>
          </p:nvSpPr>
          <p:spPr>
            <a:xfrm>
              <a:off x="3860292" y="2377440"/>
              <a:ext cx="1200912" cy="1571244"/>
            </a:xfrm>
            <a:custGeom>
              <a:avLst/>
              <a:gdLst>
                <a:gd name="csX0" fmla="*/ 1093470 w 1200912"/>
                <a:gd name="csY0" fmla="*/ 1550670 h 1571244"/>
                <a:gd name="csX1" fmla="*/ 1015746 w 1200912"/>
                <a:gd name="csY1" fmla="*/ 1432560 h 1571244"/>
                <a:gd name="csX2" fmla="*/ 1000506 w 1200912"/>
                <a:gd name="csY2" fmla="*/ 1440942 h 1571244"/>
                <a:gd name="csX3" fmla="*/ 944880 w 1200912"/>
                <a:gd name="csY3" fmla="*/ 1365504 h 1571244"/>
                <a:gd name="csX4" fmla="*/ 881634 w 1200912"/>
                <a:gd name="csY4" fmla="*/ 1319784 h 1571244"/>
                <a:gd name="csX5" fmla="*/ 855726 w 1200912"/>
                <a:gd name="csY5" fmla="*/ 1244346 h 1571244"/>
                <a:gd name="csX6" fmla="*/ 774954 w 1200912"/>
                <a:gd name="csY6" fmla="*/ 1166622 h 1571244"/>
                <a:gd name="csX7" fmla="*/ 704088 w 1200912"/>
                <a:gd name="csY7" fmla="*/ 1048512 h 1571244"/>
                <a:gd name="csX8" fmla="*/ 484632 w 1200912"/>
                <a:gd name="csY8" fmla="*/ 874776 h 1571244"/>
                <a:gd name="csX9" fmla="*/ 477774 w 1200912"/>
                <a:gd name="csY9" fmla="*/ 862584 h 1571244"/>
                <a:gd name="csX10" fmla="*/ 567690 w 1200912"/>
                <a:gd name="csY10" fmla="*/ 922020 h 1571244"/>
                <a:gd name="csX11" fmla="*/ 550926 w 1200912"/>
                <a:gd name="csY11" fmla="*/ 910590 h 1571244"/>
                <a:gd name="csX12" fmla="*/ 574548 w 1200912"/>
                <a:gd name="csY12" fmla="*/ 903732 h 1571244"/>
                <a:gd name="csX13" fmla="*/ 560070 w 1200912"/>
                <a:gd name="csY13" fmla="*/ 862584 h 1571244"/>
                <a:gd name="csX14" fmla="*/ 530352 w 1200912"/>
                <a:gd name="csY14" fmla="*/ 882396 h 1571244"/>
                <a:gd name="csX15" fmla="*/ 438150 w 1200912"/>
                <a:gd name="csY15" fmla="*/ 818388 h 1571244"/>
                <a:gd name="csX16" fmla="*/ 476250 w 1200912"/>
                <a:gd name="csY16" fmla="*/ 857250 h 1571244"/>
                <a:gd name="csX17" fmla="*/ 445770 w 1200912"/>
                <a:gd name="csY17" fmla="*/ 839724 h 1571244"/>
                <a:gd name="csX18" fmla="*/ 402336 w 1200912"/>
                <a:gd name="csY18" fmla="*/ 768096 h 1571244"/>
                <a:gd name="csX19" fmla="*/ 426720 w 1200912"/>
                <a:gd name="csY19" fmla="*/ 778764 h 1571244"/>
                <a:gd name="csX20" fmla="*/ 427482 w 1200912"/>
                <a:gd name="csY20" fmla="*/ 713232 h 1571244"/>
                <a:gd name="csX21" fmla="*/ 409194 w 1200912"/>
                <a:gd name="csY21" fmla="*/ 696468 h 1571244"/>
                <a:gd name="csX22" fmla="*/ 409194 w 1200912"/>
                <a:gd name="csY22" fmla="*/ 750570 h 1571244"/>
                <a:gd name="csX23" fmla="*/ 394716 w 1200912"/>
                <a:gd name="csY23" fmla="*/ 755142 h 1571244"/>
                <a:gd name="csX24" fmla="*/ 326136 w 1200912"/>
                <a:gd name="csY24" fmla="*/ 656082 h 1571244"/>
                <a:gd name="csX25" fmla="*/ 368046 w 1200912"/>
                <a:gd name="csY25" fmla="*/ 701802 h 1571244"/>
                <a:gd name="csX26" fmla="*/ 384048 w 1200912"/>
                <a:gd name="csY26" fmla="*/ 703326 h 1571244"/>
                <a:gd name="csX27" fmla="*/ 383286 w 1200912"/>
                <a:gd name="csY27" fmla="*/ 675894 h 1571244"/>
                <a:gd name="csX28" fmla="*/ 422910 w 1200912"/>
                <a:gd name="csY28" fmla="*/ 687324 h 1571244"/>
                <a:gd name="csX29" fmla="*/ 359664 w 1200912"/>
                <a:gd name="csY29" fmla="*/ 637032 h 1571244"/>
                <a:gd name="csX30" fmla="*/ 319278 w 1200912"/>
                <a:gd name="csY30" fmla="*/ 636270 h 1571244"/>
                <a:gd name="csX31" fmla="*/ 317754 w 1200912"/>
                <a:gd name="csY31" fmla="*/ 603504 h 1571244"/>
                <a:gd name="csX32" fmla="*/ 304800 w 1200912"/>
                <a:gd name="csY32" fmla="*/ 643890 h 1571244"/>
                <a:gd name="csX33" fmla="*/ 295656 w 1200912"/>
                <a:gd name="csY33" fmla="*/ 605028 h 1571244"/>
                <a:gd name="csX34" fmla="*/ 207264 w 1200912"/>
                <a:gd name="csY34" fmla="*/ 568452 h 1571244"/>
                <a:gd name="csX35" fmla="*/ 248412 w 1200912"/>
                <a:gd name="csY35" fmla="*/ 573024 h 1571244"/>
                <a:gd name="csX36" fmla="*/ 197358 w 1200912"/>
                <a:gd name="csY36" fmla="*/ 560070 h 1571244"/>
                <a:gd name="csX37" fmla="*/ 198882 w 1200912"/>
                <a:gd name="csY37" fmla="*/ 507492 h 1571244"/>
                <a:gd name="csX38" fmla="*/ 160782 w 1200912"/>
                <a:gd name="csY38" fmla="*/ 499110 h 1571244"/>
                <a:gd name="csX39" fmla="*/ 153162 w 1200912"/>
                <a:gd name="csY39" fmla="*/ 529590 h 1571244"/>
                <a:gd name="csX40" fmla="*/ 108204 w 1200912"/>
                <a:gd name="csY40" fmla="*/ 521208 h 1571244"/>
                <a:gd name="csX41" fmla="*/ 93726 w 1200912"/>
                <a:gd name="csY41" fmla="*/ 503682 h 1571244"/>
                <a:gd name="csX42" fmla="*/ 112014 w 1200912"/>
                <a:gd name="csY42" fmla="*/ 488442 h 1571244"/>
                <a:gd name="csX43" fmla="*/ 134874 w 1200912"/>
                <a:gd name="csY43" fmla="*/ 502920 h 1571244"/>
                <a:gd name="csX44" fmla="*/ 182118 w 1200912"/>
                <a:gd name="csY44" fmla="*/ 418338 h 1571244"/>
                <a:gd name="csX45" fmla="*/ 111252 w 1200912"/>
                <a:gd name="csY45" fmla="*/ 486156 h 1571244"/>
                <a:gd name="csX46" fmla="*/ 89916 w 1200912"/>
                <a:gd name="csY46" fmla="*/ 487680 h 1571244"/>
                <a:gd name="csX47" fmla="*/ 55626 w 1200912"/>
                <a:gd name="csY47" fmla="*/ 451866 h 1571244"/>
                <a:gd name="csX48" fmla="*/ 82296 w 1200912"/>
                <a:gd name="csY48" fmla="*/ 496062 h 1571244"/>
                <a:gd name="csX49" fmla="*/ 61722 w 1200912"/>
                <a:gd name="csY49" fmla="*/ 470916 h 1571244"/>
                <a:gd name="csX50" fmla="*/ 6858 w 1200912"/>
                <a:gd name="csY50" fmla="*/ 462534 h 1571244"/>
                <a:gd name="csX51" fmla="*/ 40386 w 1200912"/>
                <a:gd name="csY51" fmla="*/ 459486 h 1571244"/>
                <a:gd name="csX52" fmla="*/ 44958 w 1200912"/>
                <a:gd name="csY52" fmla="*/ 442722 h 1571244"/>
                <a:gd name="csX53" fmla="*/ 18288 w 1200912"/>
                <a:gd name="csY53" fmla="*/ 424434 h 1571244"/>
                <a:gd name="csX54" fmla="*/ 10668 w 1200912"/>
                <a:gd name="csY54" fmla="*/ 451866 h 1571244"/>
                <a:gd name="csX55" fmla="*/ 0 w 1200912"/>
                <a:gd name="csY55" fmla="*/ 413004 h 1571244"/>
                <a:gd name="csX56" fmla="*/ 6096 w 1200912"/>
                <a:gd name="csY56" fmla="*/ 336804 h 1571244"/>
                <a:gd name="csX57" fmla="*/ 52578 w 1200912"/>
                <a:gd name="csY57" fmla="*/ 267462 h 1571244"/>
                <a:gd name="csX58" fmla="*/ 54864 w 1200912"/>
                <a:gd name="csY58" fmla="*/ 266700 h 1571244"/>
                <a:gd name="csX59" fmla="*/ 54864 w 1200912"/>
                <a:gd name="csY59" fmla="*/ 293370 h 1571244"/>
                <a:gd name="csX60" fmla="*/ 71628 w 1200912"/>
                <a:gd name="csY60" fmla="*/ 259842 h 1571244"/>
                <a:gd name="csX61" fmla="*/ 94488 w 1200912"/>
                <a:gd name="csY61" fmla="*/ 246126 h 1571244"/>
                <a:gd name="csX62" fmla="*/ 87630 w 1200912"/>
                <a:gd name="csY62" fmla="*/ 260604 h 1571244"/>
                <a:gd name="csX63" fmla="*/ 111252 w 1200912"/>
                <a:gd name="csY63" fmla="*/ 278130 h 1571244"/>
                <a:gd name="csX64" fmla="*/ 99822 w 1200912"/>
                <a:gd name="csY64" fmla="*/ 238506 h 1571244"/>
                <a:gd name="csX65" fmla="*/ 297180 w 1200912"/>
                <a:gd name="csY65" fmla="*/ 90678 h 1571244"/>
                <a:gd name="csX66" fmla="*/ 311658 w 1200912"/>
                <a:gd name="csY66" fmla="*/ 32004 h 1571244"/>
                <a:gd name="csX67" fmla="*/ 340614 w 1200912"/>
                <a:gd name="csY67" fmla="*/ 0 h 1571244"/>
                <a:gd name="csX68" fmla="*/ 444246 w 1200912"/>
                <a:gd name="csY68" fmla="*/ 57150 h 1571244"/>
                <a:gd name="csX69" fmla="*/ 495300 w 1200912"/>
                <a:gd name="csY69" fmla="*/ 166878 h 1571244"/>
                <a:gd name="csX70" fmla="*/ 507492 w 1200912"/>
                <a:gd name="csY70" fmla="*/ 300228 h 1571244"/>
                <a:gd name="csX71" fmla="*/ 631698 w 1200912"/>
                <a:gd name="csY71" fmla="*/ 336804 h 1571244"/>
                <a:gd name="csX72" fmla="*/ 660654 w 1200912"/>
                <a:gd name="csY72" fmla="*/ 419100 h 1571244"/>
                <a:gd name="csX73" fmla="*/ 753618 w 1200912"/>
                <a:gd name="csY73" fmla="*/ 496062 h 1571244"/>
                <a:gd name="csX74" fmla="*/ 707898 w 1200912"/>
                <a:gd name="csY74" fmla="*/ 553212 h 1571244"/>
                <a:gd name="csX75" fmla="*/ 691896 w 1200912"/>
                <a:gd name="csY75" fmla="*/ 628650 h 1571244"/>
                <a:gd name="csX76" fmla="*/ 715518 w 1200912"/>
                <a:gd name="csY76" fmla="*/ 735330 h 1571244"/>
                <a:gd name="csX77" fmla="*/ 797814 w 1200912"/>
                <a:gd name="csY77" fmla="*/ 810768 h 1571244"/>
                <a:gd name="csX78" fmla="*/ 864108 w 1200912"/>
                <a:gd name="csY78" fmla="*/ 944880 h 1571244"/>
                <a:gd name="csX79" fmla="*/ 900684 w 1200912"/>
                <a:gd name="csY79" fmla="*/ 951738 h 1571244"/>
                <a:gd name="csX80" fmla="*/ 965454 w 1200912"/>
                <a:gd name="csY80" fmla="*/ 920496 h 1571244"/>
                <a:gd name="csX81" fmla="*/ 1013460 w 1200912"/>
                <a:gd name="csY81" fmla="*/ 964692 h 1571244"/>
                <a:gd name="csX82" fmla="*/ 1037844 w 1200912"/>
                <a:gd name="csY82" fmla="*/ 1027938 h 1571244"/>
                <a:gd name="csX83" fmla="*/ 1064514 w 1200912"/>
                <a:gd name="csY83" fmla="*/ 1031748 h 1571244"/>
                <a:gd name="csX84" fmla="*/ 1044702 w 1200912"/>
                <a:gd name="csY84" fmla="*/ 1085088 h 1571244"/>
                <a:gd name="csX85" fmla="*/ 1062990 w 1200912"/>
                <a:gd name="csY85" fmla="*/ 1185672 h 1571244"/>
                <a:gd name="csX86" fmla="*/ 1101090 w 1200912"/>
                <a:gd name="csY86" fmla="*/ 1225296 h 1571244"/>
                <a:gd name="csX87" fmla="*/ 1114044 w 1200912"/>
                <a:gd name="csY87" fmla="*/ 1293876 h 1571244"/>
                <a:gd name="csX88" fmla="*/ 1162812 w 1200912"/>
                <a:gd name="csY88" fmla="*/ 1340358 h 1571244"/>
                <a:gd name="csX89" fmla="*/ 1200912 w 1200912"/>
                <a:gd name="csY89" fmla="*/ 1339596 h 1571244"/>
                <a:gd name="csX90" fmla="*/ 1200912 w 1200912"/>
                <a:gd name="csY90" fmla="*/ 1378458 h 1571244"/>
                <a:gd name="csX91" fmla="*/ 1181862 w 1200912"/>
                <a:gd name="csY91" fmla="*/ 1381506 h 1571244"/>
                <a:gd name="csX92" fmla="*/ 1182624 w 1200912"/>
                <a:gd name="csY92" fmla="*/ 1418082 h 1571244"/>
                <a:gd name="csX93" fmla="*/ 1140714 w 1200912"/>
                <a:gd name="csY93" fmla="*/ 1465326 h 1571244"/>
                <a:gd name="csX94" fmla="*/ 1168146 w 1200912"/>
                <a:gd name="csY94" fmla="*/ 1494282 h 1571244"/>
                <a:gd name="csX95" fmla="*/ 1180338 w 1200912"/>
                <a:gd name="csY95" fmla="*/ 1551432 h 1571244"/>
                <a:gd name="csX96" fmla="*/ 1107948 w 1200912"/>
                <a:gd name="csY96" fmla="*/ 1542288 h 1571244"/>
                <a:gd name="csX97" fmla="*/ 1106424 w 1200912"/>
                <a:gd name="csY97" fmla="*/ 1571244 h 1571244"/>
                <a:gd name="csX98" fmla="*/ 1093470 w 1200912"/>
                <a:gd name="csY98" fmla="*/ 1550670 h 1571244"/>
                <a:gd name="csX99" fmla="*/ 178308 w 1200912"/>
                <a:gd name="csY99" fmla="*/ 544068 h 1571244"/>
                <a:gd name="csX100" fmla="*/ 191262 w 1200912"/>
                <a:gd name="csY100" fmla="*/ 558546 h 1571244"/>
                <a:gd name="csX101" fmla="*/ 123444 w 1200912"/>
                <a:gd name="csY101" fmla="*/ 534924 h 1571244"/>
                <a:gd name="csX102" fmla="*/ 157734 w 1200912"/>
                <a:gd name="csY102" fmla="*/ 536448 h 1571244"/>
                <a:gd name="csX103" fmla="*/ 178308 w 1200912"/>
                <a:gd name="csY103" fmla="*/ 544068 h 15712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</a:cxnLst>
              <a:rect l="l" t="t" r="r" b="b"/>
              <a:pathLst>
                <a:path w="1200912" h="1571244">
                  <a:moveTo>
                    <a:pt x="1093470" y="1550670"/>
                  </a:moveTo>
                  <a:lnTo>
                    <a:pt x="1015746" y="1432560"/>
                  </a:lnTo>
                  <a:lnTo>
                    <a:pt x="1000506" y="1440942"/>
                  </a:lnTo>
                  <a:lnTo>
                    <a:pt x="944880" y="1365504"/>
                  </a:lnTo>
                  <a:lnTo>
                    <a:pt x="881634" y="1319784"/>
                  </a:lnTo>
                  <a:lnTo>
                    <a:pt x="855726" y="1244346"/>
                  </a:lnTo>
                  <a:lnTo>
                    <a:pt x="774954" y="1166622"/>
                  </a:lnTo>
                  <a:lnTo>
                    <a:pt x="704088" y="1048512"/>
                  </a:lnTo>
                  <a:lnTo>
                    <a:pt x="484632" y="874776"/>
                  </a:lnTo>
                  <a:lnTo>
                    <a:pt x="477774" y="862584"/>
                  </a:lnTo>
                  <a:lnTo>
                    <a:pt x="567690" y="922020"/>
                  </a:lnTo>
                  <a:lnTo>
                    <a:pt x="550926" y="910590"/>
                  </a:lnTo>
                  <a:lnTo>
                    <a:pt x="574548" y="903732"/>
                  </a:lnTo>
                  <a:lnTo>
                    <a:pt x="560070" y="862584"/>
                  </a:lnTo>
                  <a:lnTo>
                    <a:pt x="530352" y="882396"/>
                  </a:lnTo>
                  <a:lnTo>
                    <a:pt x="438150" y="818388"/>
                  </a:lnTo>
                  <a:lnTo>
                    <a:pt x="476250" y="857250"/>
                  </a:lnTo>
                  <a:lnTo>
                    <a:pt x="445770" y="839724"/>
                  </a:lnTo>
                  <a:lnTo>
                    <a:pt x="402336" y="768096"/>
                  </a:lnTo>
                  <a:lnTo>
                    <a:pt x="426720" y="778764"/>
                  </a:lnTo>
                  <a:lnTo>
                    <a:pt x="427482" y="713232"/>
                  </a:lnTo>
                  <a:lnTo>
                    <a:pt x="409194" y="696468"/>
                  </a:lnTo>
                  <a:lnTo>
                    <a:pt x="409194" y="750570"/>
                  </a:lnTo>
                  <a:lnTo>
                    <a:pt x="394716" y="755142"/>
                  </a:lnTo>
                  <a:lnTo>
                    <a:pt x="326136" y="656082"/>
                  </a:lnTo>
                  <a:lnTo>
                    <a:pt x="368046" y="701802"/>
                  </a:lnTo>
                  <a:lnTo>
                    <a:pt x="384048" y="703326"/>
                  </a:lnTo>
                  <a:lnTo>
                    <a:pt x="383286" y="675894"/>
                  </a:lnTo>
                  <a:lnTo>
                    <a:pt x="422910" y="687324"/>
                  </a:lnTo>
                  <a:lnTo>
                    <a:pt x="359664" y="637032"/>
                  </a:lnTo>
                  <a:lnTo>
                    <a:pt x="319278" y="636270"/>
                  </a:lnTo>
                  <a:lnTo>
                    <a:pt x="317754" y="603504"/>
                  </a:lnTo>
                  <a:lnTo>
                    <a:pt x="304800" y="643890"/>
                  </a:lnTo>
                  <a:lnTo>
                    <a:pt x="295656" y="605028"/>
                  </a:lnTo>
                  <a:lnTo>
                    <a:pt x="207264" y="568452"/>
                  </a:lnTo>
                  <a:lnTo>
                    <a:pt x="248412" y="573024"/>
                  </a:lnTo>
                  <a:lnTo>
                    <a:pt x="197358" y="560070"/>
                  </a:lnTo>
                  <a:lnTo>
                    <a:pt x="198882" y="507492"/>
                  </a:lnTo>
                  <a:lnTo>
                    <a:pt x="160782" y="499110"/>
                  </a:lnTo>
                  <a:lnTo>
                    <a:pt x="153162" y="529590"/>
                  </a:lnTo>
                  <a:lnTo>
                    <a:pt x="108204" y="521208"/>
                  </a:lnTo>
                  <a:lnTo>
                    <a:pt x="93726" y="503682"/>
                  </a:lnTo>
                  <a:lnTo>
                    <a:pt x="112014" y="488442"/>
                  </a:lnTo>
                  <a:lnTo>
                    <a:pt x="134874" y="502920"/>
                  </a:lnTo>
                  <a:lnTo>
                    <a:pt x="182118" y="418338"/>
                  </a:lnTo>
                  <a:lnTo>
                    <a:pt x="111252" y="486156"/>
                  </a:lnTo>
                  <a:lnTo>
                    <a:pt x="89916" y="487680"/>
                  </a:lnTo>
                  <a:lnTo>
                    <a:pt x="55626" y="451866"/>
                  </a:lnTo>
                  <a:lnTo>
                    <a:pt x="82296" y="496062"/>
                  </a:lnTo>
                  <a:lnTo>
                    <a:pt x="61722" y="470916"/>
                  </a:lnTo>
                  <a:lnTo>
                    <a:pt x="6858" y="462534"/>
                  </a:lnTo>
                  <a:lnTo>
                    <a:pt x="40386" y="459486"/>
                  </a:lnTo>
                  <a:lnTo>
                    <a:pt x="44958" y="442722"/>
                  </a:lnTo>
                  <a:lnTo>
                    <a:pt x="18288" y="424434"/>
                  </a:lnTo>
                  <a:lnTo>
                    <a:pt x="10668" y="451866"/>
                  </a:lnTo>
                  <a:lnTo>
                    <a:pt x="0" y="413004"/>
                  </a:lnTo>
                  <a:lnTo>
                    <a:pt x="6096" y="336804"/>
                  </a:lnTo>
                  <a:lnTo>
                    <a:pt x="52578" y="267462"/>
                  </a:lnTo>
                  <a:lnTo>
                    <a:pt x="54864" y="266700"/>
                  </a:lnTo>
                  <a:lnTo>
                    <a:pt x="54864" y="293370"/>
                  </a:lnTo>
                  <a:lnTo>
                    <a:pt x="71628" y="259842"/>
                  </a:lnTo>
                  <a:lnTo>
                    <a:pt x="94488" y="246126"/>
                  </a:lnTo>
                  <a:lnTo>
                    <a:pt x="87630" y="260604"/>
                  </a:lnTo>
                  <a:lnTo>
                    <a:pt x="111252" y="278130"/>
                  </a:lnTo>
                  <a:lnTo>
                    <a:pt x="99822" y="238506"/>
                  </a:lnTo>
                  <a:lnTo>
                    <a:pt x="297180" y="90678"/>
                  </a:lnTo>
                  <a:lnTo>
                    <a:pt x="311658" y="32004"/>
                  </a:lnTo>
                  <a:lnTo>
                    <a:pt x="340614" y="0"/>
                  </a:lnTo>
                  <a:lnTo>
                    <a:pt x="444246" y="57150"/>
                  </a:lnTo>
                  <a:lnTo>
                    <a:pt x="495300" y="166878"/>
                  </a:lnTo>
                  <a:lnTo>
                    <a:pt x="507492" y="300228"/>
                  </a:lnTo>
                  <a:lnTo>
                    <a:pt x="631698" y="336804"/>
                  </a:lnTo>
                  <a:lnTo>
                    <a:pt x="660654" y="419100"/>
                  </a:lnTo>
                  <a:lnTo>
                    <a:pt x="753618" y="496062"/>
                  </a:lnTo>
                  <a:lnTo>
                    <a:pt x="707898" y="553212"/>
                  </a:lnTo>
                  <a:lnTo>
                    <a:pt x="691896" y="628650"/>
                  </a:lnTo>
                  <a:lnTo>
                    <a:pt x="715518" y="735330"/>
                  </a:lnTo>
                  <a:lnTo>
                    <a:pt x="797814" y="810768"/>
                  </a:lnTo>
                  <a:lnTo>
                    <a:pt x="864108" y="944880"/>
                  </a:lnTo>
                  <a:lnTo>
                    <a:pt x="900684" y="951738"/>
                  </a:lnTo>
                  <a:lnTo>
                    <a:pt x="965454" y="920496"/>
                  </a:lnTo>
                  <a:lnTo>
                    <a:pt x="1013460" y="964692"/>
                  </a:lnTo>
                  <a:lnTo>
                    <a:pt x="1037844" y="1027938"/>
                  </a:lnTo>
                  <a:lnTo>
                    <a:pt x="1064514" y="1031748"/>
                  </a:lnTo>
                  <a:lnTo>
                    <a:pt x="1044702" y="1085088"/>
                  </a:lnTo>
                  <a:lnTo>
                    <a:pt x="1062990" y="1185672"/>
                  </a:lnTo>
                  <a:lnTo>
                    <a:pt x="1101090" y="1225296"/>
                  </a:lnTo>
                  <a:lnTo>
                    <a:pt x="1114044" y="1293876"/>
                  </a:lnTo>
                  <a:lnTo>
                    <a:pt x="1162812" y="1340358"/>
                  </a:lnTo>
                  <a:lnTo>
                    <a:pt x="1200912" y="1339596"/>
                  </a:lnTo>
                  <a:lnTo>
                    <a:pt x="1200912" y="1378458"/>
                  </a:lnTo>
                  <a:lnTo>
                    <a:pt x="1181862" y="1381506"/>
                  </a:lnTo>
                  <a:lnTo>
                    <a:pt x="1182624" y="1418082"/>
                  </a:lnTo>
                  <a:lnTo>
                    <a:pt x="1140714" y="1465326"/>
                  </a:lnTo>
                  <a:lnTo>
                    <a:pt x="1168146" y="1494282"/>
                  </a:lnTo>
                  <a:lnTo>
                    <a:pt x="1180338" y="1551432"/>
                  </a:lnTo>
                  <a:lnTo>
                    <a:pt x="1107948" y="1542288"/>
                  </a:lnTo>
                  <a:lnTo>
                    <a:pt x="1106424" y="1571244"/>
                  </a:lnTo>
                  <a:lnTo>
                    <a:pt x="1093470" y="1550670"/>
                  </a:lnTo>
                  <a:close/>
                  <a:moveTo>
                    <a:pt x="178308" y="544068"/>
                  </a:moveTo>
                  <a:lnTo>
                    <a:pt x="191262" y="558546"/>
                  </a:lnTo>
                  <a:lnTo>
                    <a:pt x="123444" y="534924"/>
                  </a:lnTo>
                  <a:lnTo>
                    <a:pt x="157734" y="536448"/>
                  </a:lnTo>
                  <a:lnTo>
                    <a:pt x="178308" y="544068"/>
                  </a:lnTo>
                  <a:close/>
                </a:path>
              </a:pathLst>
            </a:custGeom>
            <a:solidFill>
              <a:srgbClr val="FF5722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4D76625-8302-C9D3-7DD6-5D65951B6D06}"/>
                </a:ext>
              </a:extLst>
            </p:cNvPr>
            <p:cNvSpPr/>
            <p:nvPr/>
          </p:nvSpPr>
          <p:spPr>
            <a:xfrm>
              <a:off x="9726168" y="4031741"/>
              <a:ext cx="902970" cy="689610"/>
            </a:xfrm>
            <a:custGeom>
              <a:avLst/>
              <a:gdLst>
                <a:gd name="csX0" fmla="*/ 18288 w 902970"/>
                <a:gd name="csY0" fmla="*/ 325374 h 689610"/>
                <a:gd name="csX1" fmla="*/ 27432 w 902970"/>
                <a:gd name="csY1" fmla="*/ 275082 h 689610"/>
                <a:gd name="csX2" fmla="*/ 12954 w 902970"/>
                <a:gd name="csY2" fmla="*/ 326898 h 689610"/>
                <a:gd name="csX3" fmla="*/ 0 w 902970"/>
                <a:gd name="csY3" fmla="*/ 339090 h 689610"/>
                <a:gd name="csX4" fmla="*/ 28194 w 902970"/>
                <a:gd name="csY4" fmla="*/ 255270 h 689610"/>
                <a:gd name="csX5" fmla="*/ 191262 w 902970"/>
                <a:gd name="csY5" fmla="*/ 156972 h 689610"/>
                <a:gd name="csX6" fmla="*/ 398525 w 902970"/>
                <a:gd name="csY6" fmla="*/ 112776 h 689610"/>
                <a:gd name="csX7" fmla="*/ 598170 w 902970"/>
                <a:gd name="csY7" fmla="*/ 22860 h 689610"/>
                <a:gd name="csX8" fmla="*/ 644652 w 902970"/>
                <a:gd name="csY8" fmla="*/ 25908 h 689610"/>
                <a:gd name="csX9" fmla="*/ 710184 w 902970"/>
                <a:gd name="csY9" fmla="*/ 7620 h 689610"/>
                <a:gd name="csX10" fmla="*/ 664464 w 902970"/>
                <a:gd name="csY10" fmla="*/ 17526 h 689610"/>
                <a:gd name="csX11" fmla="*/ 695705 w 902970"/>
                <a:gd name="csY11" fmla="*/ 0 h 689610"/>
                <a:gd name="csX12" fmla="*/ 882395 w 902970"/>
                <a:gd name="csY12" fmla="*/ 20574 h 689610"/>
                <a:gd name="csX13" fmla="*/ 881634 w 902970"/>
                <a:gd name="csY13" fmla="*/ 150876 h 689610"/>
                <a:gd name="csX14" fmla="*/ 902970 w 902970"/>
                <a:gd name="csY14" fmla="*/ 201168 h 689610"/>
                <a:gd name="csX15" fmla="*/ 868680 w 902970"/>
                <a:gd name="csY15" fmla="*/ 307086 h 689610"/>
                <a:gd name="csX16" fmla="*/ 778002 w 902970"/>
                <a:gd name="csY16" fmla="*/ 385572 h 689610"/>
                <a:gd name="csX17" fmla="*/ 713232 w 902970"/>
                <a:gd name="csY17" fmla="*/ 387858 h 689610"/>
                <a:gd name="csX18" fmla="*/ 697992 w 902970"/>
                <a:gd name="csY18" fmla="*/ 453390 h 689610"/>
                <a:gd name="csX19" fmla="*/ 669798 w 902970"/>
                <a:gd name="csY19" fmla="*/ 437388 h 689610"/>
                <a:gd name="csX20" fmla="*/ 643128 w 902970"/>
                <a:gd name="csY20" fmla="*/ 484632 h 689610"/>
                <a:gd name="csX21" fmla="*/ 563880 w 902970"/>
                <a:gd name="csY21" fmla="*/ 526542 h 689610"/>
                <a:gd name="csX22" fmla="*/ 540258 w 902970"/>
                <a:gd name="csY22" fmla="*/ 562356 h 689610"/>
                <a:gd name="csX23" fmla="*/ 524255 w 902970"/>
                <a:gd name="csY23" fmla="*/ 553212 h 689610"/>
                <a:gd name="csX24" fmla="*/ 499110 w 902970"/>
                <a:gd name="csY24" fmla="*/ 579882 h 689610"/>
                <a:gd name="csX25" fmla="*/ 364235 w 902970"/>
                <a:gd name="csY25" fmla="*/ 632460 h 689610"/>
                <a:gd name="csX26" fmla="*/ 354330 w 902970"/>
                <a:gd name="csY26" fmla="*/ 689610 h 689610"/>
                <a:gd name="csX27" fmla="*/ 275844 w 902970"/>
                <a:gd name="csY27" fmla="*/ 573024 h 689610"/>
                <a:gd name="csX28" fmla="*/ 215645 w 902970"/>
                <a:gd name="csY28" fmla="*/ 538734 h 689610"/>
                <a:gd name="csX29" fmla="*/ 141732 w 902970"/>
                <a:gd name="csY29" fmla="*/ 434340 h 689610"/>
                <a:gd name="csX30" fmla="*/ 119634 w 902970"/>
                <a:gd name="csY30" fmla="*/ 456438 h 689610"/>
                <a:gd name="csX31" fmla="*/ 72390 w 902970"/>
                <a:gd name="csY31" fmla="*/ 425958 h 689610"/>
                <a:gd name="csX32" fmla="*/ 28955 w 902970"/>
                <a:gd name="csY32" fmla="*/ 426720 h 689610"/>
                <a:gd name="csX33" fmla="*/ 18288 w 902970"/>
                <a:gd name="csY33" fmla="*/ 325374 h 689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902970" h="689610">
                  <a:moveTo>
                    <a:pt x="18288" y="325374"/>
                  </a:moveTo>
                  <a:lnTo>
                    <a:pt x="27432" y="275082"/>
                  </a:lnTo>
                  <a:lnTo>
                    <a:pt x="12954" y="326898"/>
                  </a:lnTo>
                  <a:lnTo>
                    <a:pt x="0" y="339090"/>
                  </a:lnTo>
                  <a:lnTo>
                    <a:pt x="28194" y="255270"/>
                  </a:lnTo>
                  <a:lnTo>
                    <a:pt x="191262" y="156972"/>
                  </a:lnTo>
                  <a:lnTo>
                    <a:pt x="398525" y="112776"/>
                  </a:lnTo>
                  <a:lnTo>
                    <a:pt x="598170" y="22860"/>
                  </a:lnTo>
                  <a:lnTo>
                    <a:pt x="644652" y="25908"/>
                  </a:lnTo>
                  <a:lnTo>
                    <a:pt x="710184" y="7620"/>
                  </a:lnTo>
                  <a:lnTo>
                    <a:pt x="664464" y="17526"/>
                  </a:lnTo>
                  <a:lnTo>
                    <a:pt x="695705" y="0"/>
                  </a:lnTo>
                  <a:lnTo>
                    <a:pt x="882395" y="20574"/>
                  </a:lnTo>
                  <a:lnTo>
                    <a:pt x="881634" y="150876"/>
                  </a:lnTo>
                  <a:lnTo>
                    <a:pt x="902970" y="201168"/>
                  </a:lnTo>
                  <a:lnTo>
                    <a:pt x="868680" y="307086"/>
                  </a:lnTo>
                  <a:lnTo>
                    <a:pt x="778002" y="385572"/>
                  </a:lnTo>
                  <a:lnTo>
                    <a:pt x="713232" y="387858"/>
                  </a:lnTo>
                  <a:lnTo>
                    <a:pt x="697992" y="453390"/>
                  </a:lnTo>
                  <a:lnTo>
                    <a:pt x="669798" y="437388"/>
                  </a:lnTo>
                  <a:lnTo>
                    <a:pt x="643128" y="484632"/>
                  </a:lnTo>
                  <a:lnTo>
                    <a:pt x="563880" y="526542"/>
                  </a:lnTo>
                  <a:lnTo>
                    <a:pt x="540258" y="562356"/>
                  </a:lnTo>
                  <a:lnTo>
                    <a:pt x="524255" y="553212"/>
                  </a:lnTo>
                  <a:lnTo>
                    <a:pt x="499110" y="579882"/>
                  </a:lnTo>
                  <a:lnTo>
                    <a:pt x="364235" y="632460"/>
                  </a:lnTo>
                  <a:lnTo>
                    <a:pt x="354330" y="689610"/>
                  </a:lnTo>
                  <a:lnTo>
                    <a:pt x="275844" y="573024"/>
                  </a:lnTo>
                  <a:lnTo>
                    <a:pt x="215645" y="538734"/>
                  </a:lnTo>
                  <a:lnTo>
                    <a:pt x="141732" y="434340"/>
                  </a:lnTo>
                  <a:lnTo>
                    <a:pt x="119634" y="456438"/>
                  </a:lnTo>
                  <a:lnTo>
                    <a:pt x="72390" y="425958"/>
                  </a:lnTo>
                  <a:lnTo>
                    <a:pt x="28955" y="426720"/>
                  </a:lnTo>
                  <a:lnTo>
                    <a:pt x="18288" y="325374"/>
                  </a:lnTo>
                  <a:close/>
                </a:path>
              </a:pathLst>
            </a:custGeom>
            <a:solidFill>
              <a:srgbClr val="CDDC39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79D272-4FA7-3D93-61A0-444C79C14801}"/>
                </a:ext>
              </a:extLst>
            </p:cNvPr>
            <p:cNvSpPr/>
            <p:nvPr/>
          </p:nvSpPr>
          <p:spPr>
            <a:xfrm>
              <a:off x="7152131" y="3937254"/>
              <a:ext cx="1656588" cy="1720595"/>
            </a:xfrm>
            <a:custGeom>
              <a:avLst/>
              <a:gdLst>
                <a:gd name="csX0" fmla="*/ 262128 w 1656588"/>
                <a:gd name="csY0" fmla="*/ 65532 h 1720595"/>
                <a:gd name="csX1" fmla="*/ 270510 w 1656588"/>
                <a:gd name="csY1" fmla="*/ 124206 h 1720595"/>
                <a:gd name="csX2" fmla="*/ 319278 w 1656588"/>
                <a:gd name="csY2" fmla="*/ 209550 h 1720595"/>
                <a:gd name="csX3" fmla="*/ 413766 w 1656588"/>
                <a:gd name="csY3" fmla="*/ 297942 h 1720595"/>
                <a:gd name="csX4" fmla="*/ 384810 w 1656588"/>
                <a:gd name="csY4" fmla="*/ 394716 h 1720595"/>
                <a:gd name="csX5" fmla="*/ 366522 w 1656588"/>
                <a:gd name="csY5" fmla="*/ 340614 h 1720595"/>
                <a:gd name="csX6" fmla="*/ 397764 w 1656588"/>
                <a:gd name="csY6" fmla="*/ 306324 h 1720595"/>
                <a:gd name="csX7" fmla="*/ 315468 w 1656588"/>
                <a:gd name="csY7" fmla="*/ 223266 h 1720595"/>
                <a:gd name="csX8" fmla="*/ 263652 w 1656588"/>
                <a:gd name="csY8" fmla="*/ 124206 h 1720595"/>
                <a:gd name="csX9" fmla="*/ 307086 w 1656588"/>
                <a:gd name="csY9" fmla="*/ 275844 h 1720595"/>
                <a:gd name="csX10" fmla="*/ 338328 w 1656588"/>
                <a:gd name="csY10" fmla="*/ 325374 h 1720595"/>
                <a:gd name="csX11" fmla="*/ 361188 w 1656588"/>
                <a:gd name="csY11" fmla="*/ 326136 h 1720595"/>
                <a:gd name="csX12" fmla="*/ 359664 w 1656588"/>
                <a:gd name="csY12" fmla="*/ 353568 h 1720595"/>
                <a:gd name="csX13" fmla="*/ 476250 w 1656588"/>
                <a:gd name="csY13" fmla="*/ 600456 h 1720595"/>
                <a:gd name="csX14" fmla="*/ 704088 w 1656588"/>
                <a:gd name="csY14" fmla="*/ 852678 h 1720595"/>
                <a:gd name="csX15" fmla="*/ 763524 w 1656588"/>
                <a:gd name="csY15" fmla="*/ 1029462 h 1720595"/>
                <a:gd name="csX16" fmla="*/ 814578 w 1656588"/>
                <a:gd name="csY16" fmla="*/ 1059180 h 1720595"/>
                <a:gd name="csX17" fmla="*/ 838962 w 1656588"/>
                <a:gd name="csY17" fmla="*/ 1110996 h 1720595"/>
                <a:gd name="csX18" fmla="*/ 866394 w 1656588"/>
                <a:gd name="csY18" fmla="*/ 1116330 h 1720595"/>
                <a:gd name="csX19" fmla="*/ 892302 w 1656588"/>
                <a:gd name="csY19" fmla="*/ 1174242 h 1720595"/>
                <a:gd name="csX20" fmla="*/ 941070 w 1656588"/>
                <a:gd name="csY20" fmla="*/ 1199388 h 1720595"/>
                <a:gd name="csX21" fmla="*/ 874776 w 1656588"/>
                <a:gd name="csY21" fmla="*/ 1183386 h 1720595"/>
                <a:gd name="csX22" fmla="*/ 924306 w 1656588"/>
                <a:gd name="csY22" fmla="*/ 1216152 h 1720595"/>
                <a:gd name="csX23" fmla="*/ 907542 w 1656588"/>
                <a:gd name="csY23" fmla="*/ 1226820 h 1720595"/>
                <a:gd name="csX24" fmla="*/ 1001268 w 1656588"/>
                <a:gd name="csY24" fmla="*/ 1235964 h 1720595"/>
                <a:gd name="csX25" fmla="*/ 949452 w 1656588"/>
                <a:gd name="csY25" fmla="*/ 1213866 h 1720595"/>
                <a:gd name="csX26" fmla="*/ 947166 w 1656588"/>
                <a:gd name="csY26" fmla="*/ 1199388 h 1720595"/>
                <a:gd name="csX27" fmla="*/ 995934 w 1656588"/>
                <a:gd name="csY27" fmla="*/ 1223772 h 1720595"/>
                <a:gd name="csX28" fmla="*/ 1121664 w 1656588"/>
                <a:gd name="csY28" fmla="*/ 1223010 h 1720595"/>
                <a:gd name="csX29" fmla="*/ 1176528 w 1656588"/>
                <a:gd name="csY29" fmla="*/ 1267968 h 1720595"/>
                <a:gd name="csX30" fmla="*/ 1252728 w 1656588"/>
                <a:gd name="csY30" fmla="*/ 1281684 h 1720595"/>
                <a:gd name="csX31" fmla="*/ 1336548 w 1656588"/>
                <a:gd name="csY31" fmla="*/ 1392936 h 1720595"/>
                <a:gd name="csX32" fmla="*/ 1465326 w 1656588"/>
                <a:gd name="csY32" fmla="*/ 1372362 h 1720595"/>
                <a:gd name="csX33" fmla="*/ 1497330 w 1656588"/>
                <a:gd name="csY33" fmla="*/ 1441704 h 1720595"/>
                <a:gd name="csX34" fmla="*/ 1490472 w 1656588"/>
                <a:gd name="csY34" fmla="*/ 1479804 h 1720595"/>
                <a:gd name="csX35" fmla="*/ 1642110 w 1656588"/>
                <a:gd name="csY35" fmla="*/ 1578102 h 1720595"/>
                <a:gd name="csX36" fmla="*/ 1638300 w 1656588"/>
                <a:gd name="csY36" fmla="*/ 1626108 h 1720595"/>
                <a:gd name="csX37" fmla="*/ 1656588 w 1656588"/>
                <a:gd name="csY37" fmla="*/ 1639824 h 1720595"/>
                <a:gd name="csX38" fmla="*/ 1569720 w 1656588"/>
                <a:gd name="csY38" fmla="*/ 1720596 h 1720595"/>
                <a:gd name="csX39" fmla="*/ 1226058 w 1656588"/>
                <a:gd name="csY39" fmla="*/ 1716786 h 1720595"/>
                <a:gd name="csX40" fmla="*/ 1203960 w 1656588"/>
                <a:gd name="csY40" fmla="*/ 1669542 h 1720595"/>
                <a:gd name="csX41" fmla="*/ 1118616 w 1656588"/>
                <a:gd name="csY41" fmla="*/ 1599438 h 1720595"/>
                <a:gd name="csX42" fmla="*/ 1130808 w 1656588"/>
                <a:gd name="csY42" fmla="*/ 1548384 h 1720595"/>
                <a:gd name="csX43" fmla="*/ 1008888 w 1656588"/>
                <a:gd name="csY43" fmla="*/ 1626108 h 1720595"/>
                <a:gd name="csX44" fmla="*/ 954024 w 1656588"/>
                <a:gd name="csY44" fmla="*/ 1629156 h 1720595"/>
                <a:gd name="csX45" fmla="*/ 906780 w 1656588"/>
                <a:gd name="csY45" fmla="*/ 1550670 h 1720595"/>
                <a:gd name="csX46" fmla="*/ 945642 w 1656588"/>
                <a:gd name="csY46" fmla="*/ 1468374 h 1720595"/>
                <a:gd name="csX47" fmla="*/ 924306 w 1656588"/>
                <a:gd name="csY47" fmla="*/ 1427988 h 1720595"/>
                <a:gd name="csX48" fmla="*/ 820674 w 1656588"/>
                <a:gd name="csY48" fmla="*/ 1422654 h 1720595"/>
                <a:gd name="csX49" fmla="*/ 735330 w 1656588"/>
                <a:gd name="csY49" fmla="*/ 1295400 h 1720595"/>
                <a:gd name="csX50" fmla="*/ 653034 w 1656588"/>
                <a:gd name="csY50" fmla="*/ 1255014 h 1720595"/>
                <a:gd name="csX51" fmla="*/ 664464 w 1656588"/>
                <a:gd name="csY51" fmla="*/ 1299210 h 1720595"/>
                <a:gd name="csX52" fmla="*/ 635508 w 1656588"/>
                <a:gd name="csY52" fmla="*/ 1342644 h 1720595"/>
                <a:gd name="csX53" fmla="*/ 611124 w 1656588"/>
                <a:gd name="csY53" fmla="*/ 1296162 h 1720595"/>
                <a:gd name="csX54" fmla="*/ 515874 w 1656588"/>
                <a:gd name="csY54" fmla="*/ 1321308 h 1720595"/>
                <a:gd name="csX55" fmla="*/ 502920 w 1656588"/>
                <a:gd name="csY55" fmla="*/ 1267206 h 1720595"/>
                <a:gd name="csX56" fmla="*/ 454914 w 1656588"/>
                <a:gd name="csY56" fmla="*/ 1264158 h 1720595"/>
                <a:gd name="csX57" fmla="*/ 437388 w 1656588"/>
                <a:gd name="csY57" fmla="*/ 1235202 h 1720595"/>
                <a:gd name="csX58" fmla="*/ 471678 w 1656588"/>
                <a:gd name="csY58" fmla="*/ 1187196 h 1720595"/>
                <a:gd name="csX59" fmla="*/ 456438 w 1656588"/>
                <a:gd name="csY59" fmla="*/ 1098042 h 1720595"/>
                <a:gd name="csX60" fmla="*/ 505968 w 1656588"/>
                <a:gd name="csY60" fmla="*/ 1090422 h 1720595"/>
                <a:gd name="csX61" fmla="*/ 544830 w 1656588"/>
                <a:gd name="csY61" fmla="*/ 1054608 h 1720595"/>
                <a:gd name="csX62" fmla="*/ 472440 w 1656588"/>
                <a:gd name="csY62" fmla="*/ 1040892 h 1720595"/>
                <a:gd name="csX63" fmla="*/ 408432 w 1656588"/>
                <a:gd name="csY63" fmla="*/ 1004316 h 1720595"/>
                <a:gd name="csX64" fmla="*/ 435102 w 1656588"/>
                <a:gd name="csY64" fmla="*/ 991362 h 1720595"/>
                <a:gd name="csX65" fmla="*/ 411480 w 1656588"/>
                <a:gd name="csY65" fmla="*/ 960882 h 1720595"/>
                <a:gd name="csX66" fmla="*/ 436626 w 1656588"/>
                <a:gd name="csY66" fmla="*/ 902208 h 1720595"/>
                <a:gd name="csX67" fmla="*/ 434340 w 1656588"/>
                <a:gd name="csY67" fmla="*/ 852678 h 1720595"/>
                <a:gd name="csX68" fmla="*/ 486918 w 1656588"/>
                <a:gd name="csY68" fmla="*/ 775716 h 1720595"/>
                <a:gd name="csX69" fmla="*/ 400812 w 1656588"/>
                <a:gd name="csY69" fmla="*/ 732282 h 1720595"/>
                <a:gd name="csX70" fmla="*/ 346710 w 1656588"/>
                <a:gd name="csY70" fmla="*/ 781050 h 1720595"/>
                <a:gd name="csX71" fmla="*/ 284226 w 1656588"/>
                <a:gd name="csY71" fmla="*/ 731520 h 1720595"/>
                <a:gd name="csX72" fmla="*/ 281178 w 1656588"/>
                <a:gd name="csY72" fmla="*/ 679704 h 1720595"/>
                <a:gd name="csX73" fmla="*/ 307086 w 1656588"/>
                <a:gd name="csY73" fmla="*/ 666750 h 1720595"/>
                <a:gd name="csX74" fmla="*/ 329946 w 1656588"/>
                <a:gd name="csY74" fmla="*/ 680466 h 1720595"/>
                <a:gd name="csX75" fmla="*/ 348996 w 1656588"/>
                <a:gd name="csY75" fmla="*/ 652272 h 1720595"/>
                <a:gd name="csX76" fmla="*/ 339090 w 1656588"/>
                <a:gd name="csY76" fmla="*/ 627126 h 1720595"/>
                <a:gd name="csX77" fmla="*/ 297180 w 1656588"/>
                <a:gd name="csY77" fmla="*/ 618744 h 1720595"/>
                <a:gd name="csX78" fmla="*/ 277368 w 1656588"/>
                <a:gd name="csY78" fmla="*/ 551688 h 1720595"/>
                <a:gd name="csX79" fmla="*/ 243078 w 1656588"/>
                <a:gd name="csY79" fmla="*/ 550164 h 1720595"/>
                <a:gd name="csX80" fmla="*/ 211074 w 1656588"/>
                <a:gd name="csY80" fmla="*/ 662940 h 1720595"/>
                <a:gd name="csX81" fmla="*/ 202692 w 1656588"/>
                <a:gd name="csY81" fmla="*/ 604266 h 1720595"/>
                <a:gd name="csX82" fmla="*/ 184404 w 1656588"/>
                <a:gd name="csY82" fmla="*/ 592836 h 1720595"/>
                <a:gd name="csX83" fmla="*/ 64770 w 1656588"/>
                <a:gd name="csY83" fmla="*/ 710946 h 1720595"/>
                <a:gd name="csX84" fmla="*/ 32766 w 1656588"/>
                <a:gd name="csY84" fmla="*/ 672084 h 1720595"/>
                <a:gd name="csX85" fmla="*/ 77724 w 1656588"/>
                <a:gd name="csY85" fmla="*/ 592074 h 1720595"/>
                <a:gd name="csX86" fmla="*/ 53340 w 1656588"/>
                <a:gd name="csY86" fmla="*/ 576834 h 1720595"/>
                <a:gd name="csX87" fmla="*/ 76962 w 1656588"/>
                <a:gd name="csY87" fmla="*/ 565404 h 1720595"/>
                <a:gd name="csX88" fmla="*/ 74676 w 1656588"/>
                <a:gd name="csY88" fmla="*/ 538734 h 1720595"/>
                <a:gd name="csX89" fmla="*/ 135636 w 1656588"/>
                <a:gd name="csY89" fmla="*/ 549402 h 1720595"/>
                <a:gd name="csX90" fmla="*/ 134112 w 1656588"/>
                <a:gd name="csY90" fmla="*/ 513588 h 1720595"/>
                <a:gd name="csX91" fmla="*/ 164592 w 1656588"/>
                <a:gd name="csY91" fmla="*/ 468630 h 1720595"/>
                <a:gd name="csX92" fmla="*/ 138684 w 1656588"/>
                <a:gd name="csY92" fmla="*/ 442722 h 1720595"/>
                <a:gd name="csX93" fmla="*/ 118110 w 1656588"/>
                <a:gd name="csY93" fmla="*/ 452628 h 1720595"/>
                <a:gd name="csX94" fmla="*/ 114300 w 1656588"/>
                <a:gd name="csY94" fmla="*/ 411480 h 1720595"/>
                <a:gd name="csX95" fmla="*/ 92202 w 1656588"/>
                <a:gd name="csY95" fmla="*/ 442722 h 1720595"/>
                <a:gd name="csX96" fmla="*/ 76200 w 1656588"/>
                <a:gd name="csY96" fmla="*/ 435864 h 1720595"/>
                <a:gd name="csX97" fmla="*/ 50292 w 1656588"/>
                <a:gd name="csY97" fmla="*/ 409956 h 1720595"/>
                <a:gd name="csX98" fmla="*/ 64770 w 1656588"/>
                <a:gd name="csY98" fmla="*/ 377190 h 1720595"/>
                <a:gd name="csX99" fmla="*/ 41910 w 1656588"/>
                <a:gd name="csY99" fmla="*/ 362712 h 1720595"/>
                <a:gd name="csX100" fmla="*/ 35814 w 1656588"/>
                <a:gd name="csY100" fmla="*/ 320802 h 1720595"/>
                <a:gd name="csX101" fmla="*/ 0 w 1656588"/>
                <a:gd name="csY101" fmla="*/ 293370 h 1720595"/>
                <a:gd name="csX102" fmla="*/ 5334 w 1656588"/>
                <a:gd name="csY102" fmla="*/ 268224 h 1720595"/>
                <a:gd name="csX103" fmla="*/ 56388 w 1656588"/>
                <a:gd name="csY103" fmla="*/ 229362 h 1720595"/>
                <a:gd name="csX104" fmla="*/ 13716 w 1656588"/>
                <a:gd name="csY104" fmla="*/ 169926 h 1720595"/>
                <a:gd name="csX105" fmla="*/ 56388 w 1656588"/>
                <a:gd name="csY105" fmla="*/ 168402 h 1720595"/>
                <a:gd name="csX106" fmla="*/ 86868 w 1656588"/>
                <a:gd name="csY106" fmla="*/ 87630 h 1720595"/>
                <a:gd name="csX107" fmla="*/ 2286 w 1656588"/>
                <a:gd name="csY107" fmla="*/ 23622 h 1720595"/>
                <a:gd name="csX108" fmla="*/ 97536 w 1656588"/>
                <a:gd name="csY108" fmla="*/ 27432 h 1720595"/>
                <a:gd name="csX109" fmla="*/ 102870 w 1656588"/>
                <a:gd name="csY109" fmla="*/ 5334 h 1720595"/>
                <a:gd name="csX110" fmla="*/ 131064 w 1656588"/>
                <a:gd name="csY110" fmla="*/ 0 h 1720595"/>
                <a:gd name="csX111" fmla="*/ 164592 w 1656588"/>
                <a:gd name="csY111" fmla="*/ 35052 h 1720595"/>
                <a:gd name="csX112" fmla="*/ 222504 w 1656588"/>
                <a:gd name="csY112" fmla="*/ 51054 h 1720595"/>
                <a:gd name="csX113" fmla="*/ 236982 w 1656588"/>
                <a:gd name="csY113" fmla="*/ 83820 h 1720595"/>
                <a:gd name="csX114" fmla="*/ 262128 w 1656588"/>
                <a:gd name="csY114" fmla="*/ 65532 h 17205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</a:cxnLst>
              <a:rect l="l" t="t" r="r" b="b"/>
              <a:pathLst>
                <a:path w="1656588" h="1720595">
                  <a:moveTo>
                    <a:pt x="262128" y="65532"/>
                  </a:moveTo>
                  <a:lnTo>
                    <a:pt x="270510" y="124206"/>
                  </a:lnTo>
                  <a:lnTo>
                    <a:pt x="319278" y="209550"/>
                  </a:lnTo>
                  <a:lnTo>
                    <a:pt x="413766" y="297942"/>
                  </a:lnTo>
                  <a:lnTo>
                    <a:pt x="384810" y="394716"/>
                  </a:lnTo>
                  <a:lnTo>
                    <a:pt x="366522" y="340614"/>
                  </a:lnTo>
                  <a:lnTo>
                    <a:pt x="397764" y="306324"/>
                  </a:lnTo>
                  <a:lnTo>
                    <a:pt x="315468" y="223266"/>
                  </a:lnTo>
                  <a:lnTo>
                    <a:pt x="263652" y="124206"/>
                  </a:lnTo>
                  <a:lnTo>
                    <a:pt x="307086" y="275844"/>
                  </a:lnTo>
                  <a:lnTo>
                    <a:pt x="338328" y="325374"/>
                  </a:lnTo>
                  <a:lnTo>
                    <a:pt x="361188" y="326136"/>
                  </a:lnTo>
                  <a:lnTo>
                    <a:pt x="359664" y="353568"/>
                  </a:lnTo>
                  <a:lnTo>
                    <a:pt x="476250" y="600456"/>
                  </a:lnTo>
                  <a:lnTo>
                    <a:pt x="704088" y="852678"/>
                  </a:lnTo>
                  <a:lnTo>
                    <a:pt x="763524" y="1029462"/>
                  </a:lnTo>
                  <a:lnTo>
                    <a:pt x="814578" y="1059180"/>
                  </a:lnTo>
                  <a:lnTo>
                    <a:pt x="838962" y="1110996"/>
                  </a:lnTo>
                  <a:lnTo>
                    <a:pt x="866394" y="1116330"/>
                  </a:lnTo>
                  <a:lnTo>
                    <a:pt x="892302" y="1174242"/>
                  </a:lnTo>
                  <a:lnTo>
                    <a:pt x="941070" y="1199388"/>
                  </a:lnTo>
                  <a:lnTo>
                    <a:pt x="874776" y="1183386"/>
                  </a:lnTo>
                  <a:lnTo>
                    <a:pt x="924306" y="1216152"/>
                  </a:lnTo>
                  <a:lnTo>
                    <a:pt x="907542" y="1226820"/>
                  </a:lnTo>
                  <a:lnTo>
                    <a:pt x="1001268" y="1235964"/>
                  </a:lnTo>
                  <a:lnTo>
                    <a:pt x="949452" y="1213866"/>
                  </a:lnTo>
                  <a:lnTo>
                    <a:pt x="947166" y="1199388"/>
                  </a:lnTo>
                  <a:lnTo>
                    <a:pt x="995934" y="1223772"/>
                  </a:lnTo>
                  <a:lnTo>
                    <a:pt x="1121664" y="1223010"/>
                  </a:lnTo>
                  <a:lnTo>
                    <a:pt x="1176528" y="1267968"/>
                  </a:lnTo>
                  <a:lnTo>
                    <a:pt x="1252728" y="1281684"/>
                  </a:lnTo>
                  <a:lnTo>
                    <a:pt x="1336548" y="1392936"/>
                  </a:lnTo>
                  <a:lnTo>
                    <a:pt x="1465326" y="1372362"/>
                  </a:lnTo>
                  <a:lnTo>
                    <a:pt x="1497330" y="1441704"/>
                  </a:lnTo>
                  <a:lnTo>
                    <a:pt x="1490472" y="1479804"/>
                  </a:lnTo>
                  <a:lnTo>
                    <a:pt x="1642110" y="1578102"/>
                  </a:lnTo>
                  <a:lnTo>
                    <a:pt x="1638300" y="1626108"/>
                  </a:lnTo>
                  <a:lnTo>
                    <a:pt x="1656588" y="1639824"/>
                  </a:lnTo>
                  <a:lnTo>
                    <a:pt x="1569720" y="1720596"/>
                  </a:lnTo>
                  <a:lnTo>
                    <a:pt x="1226058" y="1716786"/>
                  </a:lnTo>
                  <a:lnTo>
                    <a:pt x="1203960" y="1669542"/>
                  </a:lnTo>
                  <a:lnTo>
                    <a:pt x="1118616" y="1599438"/>
                  </a:lnTo>
                  <a:lnTo>
                    <a:pt x="1130808" y="1548384"/>
                  </a:lnTo>
                  <a:lnTo>
                    <a:pt x="1008888" y="1626108"/>
                  </a:lnTo>
                  <a:lnTo>
                    <a:pt x="954024" y="1629156"/>
                  </a:lnTo>
                  <a:lnTo>
                    <a:pt x="906780" y="1550670"/>
                  </a:lnTo>
                  <a:lnTo>
                    <a:pt x="945642" y="1468374"/>
                  </a:lnTo>
                  <a:lnTo>
                    <a:pt x="924306" y="1427988"/>
                  </a:lnTo>
                  <a:lnTo>
                    <a:pt x="820674" y="1422654"/>
                  </a:lnTo>
                  <a:lnTo>
                    <a:pt x="735330" y="1295400"/>
                  </a:lnTo>
                  <a:lnTo>
                    <a:pt x="653034" y="1255014"/>
                  </a:lnTo>
                  <a:lnTo>
                    <a:pt x="664464" y="1299210"/>
                  </a:lnTo>
                  <a:lnTo>
                    <a:pt x="635508" y="1342644"/>
                  </a:lnTo>
                  <a:lnTo>
                    <a:pt x="611124" y="1296162"/>
                  </a:lnTo>
                  <a:lnTo>
                    <a:pt x="515874" y="1321308"/>
                  </a:lnTo>
                  <a:lnTo>
                    <a:pt x="502920" y="1267206"/>
                  </a:lnTo>
                  <a:lnTo>
                    <a:pt x="454914" y="1264158"/>
                  </a:lnTo>
                  <a:lnTo>
                    <a:pt x="437388" y="1235202"/>
                  </a:lnTo>
                  <a:lnTo>
                    <a:pt x="471678" y="1187196"/>
                  </a:lnTo>
                  <a:lnTo>
                    <a:pt x="456438" y="1098042"/>
                  </a:lnTo>
                  <a:lnTo>
                    <a:pt x="505968" y="1090422"/>
                  </a:lnTo>
                  <a:lnTo>
                    <a:pt x="544830" y="1054608"/>
                  </a:lnTo>
                  <a:lnTo>
                    <a:pt x="472440" y="1040892"/>
                  </a:lnTo>
                  <a:lnTo>
                    <a:pt x="408432" y="1004316"/>
                  </a:lnTo>
                  <a:lnTo>
                    <a:pt x="435102" y="991362"/>
                  </a:lnTo>
                  <a:lnTo>
                    <a:pt x="411480" y="960882"/>
                  </a:lnTo>
                  <a:lnTo>
                    <a:pt x="436626" y="902208"/>
                  </a:lnTo>
                  <a:lnTo>
                    <a:pt x="434340" y="852678"/>
                  </a:lnTo>
                  <a:lnTo>
                    <a:pt x="486918" y="775716"/>
                  </a:lnTo>
                  <a:lnTo>
                    <a:pt x="400812" y="732282"/>
                  </a:lnTo>
                  <a:lnTo>
                    <a:pt x="346710" y="781050"/>
                  </a:lnTo>
                  <a:lnTo>
                    <a:pt x="284226" y="731520"/>
                  </a:lnTo>
                  <a:lnTo>
                    <a:pt x="281178" y="679704"/>
                  </a:lnTo>
                  <a:lnTo>
                    <a:pt x="307086" y="666750"/>
                  </a:lnTo>
                  <a:lnTo>
                    <a:pt x="329946" y="680466"/>
                  </a:lnTo>
                  <a:lnTo>
                    <a:pt x="348996" y="652272"/>
                  </a:lnTo>
                  <a:lnTo>
                    <a:pt x="339090" y="627126"/>
                  </a:lnTo>
                  <a:lnTo>
                    <a:pt x="297180" y="618744"/>
                  </a:lnTo>
                  <a:lnTo>
                    <a:pt x="277368" y="551688"/>
                  </a:lnTo>
                  <a:lnTo>
                    <a:pt x="243078" y="550164"/>
                  </a:lnTo>
                  <a:lnTo>
                    <a:pt x="211074" y="662940"/>
                  </a:lnTo>
                  <a:lnTo>
                    <a:pt x="202692" y="604266"/>
                  </a:lnTo>
                  <a:lnTo>
                    <a:pt x="184404" y="592836"/>
                  </a:lnTo>
                  <a:lnTo>
                    <a:pt x="64770" y="710946"/>
                  </a:lnTo>
                  <a:lnTo>
                    <a:pt x="32766" y="672084"/>
                  </a:lnTo>
                  <a:lnTo>
                    <a:pt x="77724" y="592074"/>
                  </a:lnTo>
                  <a:lnTo>
                    <a:pt x="53340" y="576834"/>
                  </a:lnTo>
                  <a:lnTo>
                    <a:pt x="76962" y="565404"/>
                  </a:lnTo>
                  <a:lnTo>
                    <a:pt x="74676" y="538734"/>
                  </a:lnTo>
                  <a:lnTo>
                    <a:pt x="135636" y="549402"/>
                  </a:lnTo>
                  <a:lnTo>
                    <a:pt x="134112" y="513588"/>
                  </a:lnTo>
                  <a:lnTo>
                    <a:pt x="164592" y="468630"/>
                  </a:lnTo>
                  <a:lnTo>
                    <a:pt x="138684" y="442722"/>
                  </a:lnTo>
                  <a:lnTo>
                    <a:pt x="118110" y="452628"/>
                  </a:lnTo>
                  <a:lnTo>
                    <a:pt x="114300" y="411480"/>
                  </a:lnTo>
                  <a:lnTo>
                    <a:pt x="92202" y="442722"/>
                  </a:lnTo>
                  <a:lnTo>
                    <a:pt x="76200" y="435864"/>
                  </a:lnTo>
                  <a:lnTo>
                    <a:pt x="50292" y="409956"/>
                  </a:lnTo>
                  <a:lnTo>
                    <a:pt x="64770" y="377190"/>
                  </a:lnTo>
                  <a:lnTo>
                    <a:pt x="41910" y="362712"/>
                  </a:lnTo>
                  <a:lnTo>
                    <a:pt x="35814" y="320802"/>
                  </a:lnTo>
                  <a:lnTo>
                    <a:pt x="0" y="293370"/>
                  </a:lnTo>
                  <a:lnTo>
                    <a:pt x="5334" y="268224"/>
                  </a:lnTo>
                  <a:lnTo>
                    <a:pt x="56388" y="229362"/>
                  </a:lnTo>
                  <a:lnTo>
                    <a:pt x="13716" y="169926"/>
                  </a:lnTo>
                  <a:lnTo>
                    <a:pt x="56388" y="168402"/>
                  </a:lnTo>
                  <a:lnTo>
                    <a:pt x="86868" y="87630"/>
                  </a:lnTo>
                  <a:lnTo>
                    <a:pt x="2286" y="23622"/>
                  </a:lnTo>
                  <a:lnTo>
                    <a:pt x="97536" y="27432"/>
                  </a:lnTo>
                  <a:lnTo>
                    <a:pt x="102870" y="5334"/>
                  </a:lnTo>
                  <a:lnTo>
                    <a:pt x="131064" y="0"/>
                  </a:lnTo>
                  <a:lnTo>
                    <a:pt x="164592" y="35052"/>
                  </a:lnTo>
                  <a:lnTo>
                    <a:pt x="222504" y="51054"/>
                  </a:lnTo>
                  <a:lnTo>
                    <a:pt x="236982" y="83820"/>
                  </a:lnTo>
                  <a:lnTo>
                    <a:pt x="262128" y="65532"/>
                  </a:lnTo>
                  <a:close/>
                </a:path>
              </a:pathLst>
            </a:custGeom>
            <a:solidFill>
              <a:srgbClr val="2196F3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D4D668D-3E93-CD42-9046-65870C245231}"/>
                </a:ext>
              </a:extLst>
            </p:cNvPr>
            <p:cNvSpPr/>
            <p:nvPr/>
          </p:nvSpPr>
          <p:spPr>
            <a:xfrm>
              <a:off x="4943094" y="3851147"/>
              <a:ext cx="1312164" cy="1276350"/>
            </a:xfrm>
            <a:custGeom>
              <a:avLst/>
              <a:gdLst>
                <a:gd name="csX0" fmla="*/ 340614 w 1312164"/>
                <a:gd name="csY0" fmla="*/ 1204722 h 1276350"/>
                <a:gd name="csX1" fmla="*/ 272796 w 1312164"/>
                <a:gd name="csY1" fmla="*/ 1177290 h 1276350"/>
                <a:gd name="csX2" fmla="*/ 275082 w 1312164"/>
                <a:gd name="csY2" fmla="*/ 1155192 h 1276350"/>
                <a:gd name="csX3" fmla="*/ 214122 w 1312164"/>
                <a:gd name="csY3" fmla="*/ 1138428 h 1276350"/>
                <a:gd name="csX4" fmla="*/ 185928 w 1312164"/>
                <a:gd name="csY4" fmla="*/ 1064514 h 1276350"/>
                <a:gd name="csX5" fmla="*/ 135636 w 1312164"/>
                <a:gd name="csY5" fmla="*/ 1027938 h 1276350"/>
                <a:gd name="csX6" fmla="*/ 76962 w 1312164"/>
                <a:gd name="csY6" fmla="*/ 946404 h 1276350"/>
                <a:gd name="csX7" fmla="*/ 42672 w 1312164"/>
                <a:gd name="csY7" fmla="*/ 842010 h 1276350"/>
                <a:gd name="csX8" fmla="*/ 6858 w 1312164"/>
                <a:gd name="csY8" fmla="*/ 796290 h 1276350"/>
                <a:gd name="csX9" fmla="*/ 0 w 1312164"/>
                <a:gd name="csY9" fmla="*/ 778002 h 1276350"/>
                <a:gd name="csX10" fmla="*/ 39624 w 1312164"/>
                <a:gd name="csY10" fmla="*/ 752094 h 1276350"/>
                <a:gd name="csX11" fmla="*/ 137160 w 1312164"/>
                <a:gd name="csY11" fmla="*/ 730758 h 1276350"/>
                <a:gd name="csX12" fmla="*/ 147828 w 1312164"/>
                <a:gd name="csY12" fmla="*/ 704850 h 1276350"/>
                <a:gd name="csX13" fmla="*/ 130302 w 1312164"/>
                <a:gd name="csY13" fmla="*/ 688086 h 1276350"/>
                <a:gd name="csX14" fmla="*/ 193548 w 1312164"/>
                <a:gd name="csY14" fmla="*/ 611886 h 1276350"/>
                <a:gd name="csX15" fmla="*/ 246888 w 1312164"/>
                <a:gd name="csY15" fmla="*/ 608838 h 1276350"/>
                <a:gd name="csX16" fmla="*/ 293370 w 1312164"/>
                <a:gd name="csY16" fmla="*/ 579882 h 1276350"/>
                <a:gd name="csX17" fmla="*/ 372618 w 1312164"/>
                <a:gd name="csY17" fmla="*/ 619506 h 1276350"/>
                <a:gd name="csX18" fmla="*/ 445770 w 1312164"/>
                <a:gd name="csY18" fmla="*/ 686562 h 1276350"/>
                <a:gd name="csX19" fmla="*/ 471678 w 1312164"/>
                <a:gd name="csY19" fmla="*/ 592074 h 1276350"/>
                <a:gd name="csX20" fmla="*/ 467868 w 1312164"/>
                <a:gd name="csY20" fmla="*/ 533400 h 1276350"/>
                <a:gd name="csX21" fmla="*/ 525780 w 1312164"/>
                <a:gd name="csY21" fmla="*/ 517398 h 1276350"/>
                <a:gd name="csX22" fmla="*/ 556260 w 1312164"/>
                <a:gd name="csY22" fmla="*/ 465582 h 1276350"/>
                <a:gd name="csX23" fmla="*/ 473964 w 1312164"/>
                <a:gd name="csY23" fmla="*/ 416814 h 1276350"/>
                <a:gd name="csX24" fmla="*/ 509778 w 1312164"/>
                <a:gd name="csY24" fmla="*/ 328422 h 1276350"/>
                <a:gd name="csX25" fmla="*/ 419862 w 1312164"/>
                <a:gd name="csY25" fmla="*/ 232410 h 1276350"/>
                <a:gd name="csX26" fmla="*/ 440436 w 1312164"/>
                <a:gd name="csY26" fmla="*/ 167640 h 1276350"/>
                <a:gd name="csX27" fmla="*/ 557784 w 1312164"/>
                <a:gd name="csY27" fmla="*/ 134112 h 1276350"/>
                <a:gd name="csX28" fmla="*/ 550164 w 1312164"/>
                <a:gd name="csY28" fmla="*/ 0 h 1276350"/>
                <a:gd name="csX29" fmla="*/ 613410 w 1312164"/>
                <a:gd name="csY29" fmla="*/ 13716 h 1276350"/>
                <a:gd name="csX30" fmla="*/ 578358 w 1312164"/>
                <a:gd name="csY30" fmla="*/ 102108 h 1276350"/>
                <a:gd name="csX31" fmla="*/ 588264 w 1312164"/>
                <a:gd name="csY31" fmla="*/ 198120 h 1276350"/>
                <a:gd name="csX32" fmla="*/ 628650 w 1312164"/>
                <a:gd name="csY32" fmla="*/ 56388 h 1276350"/>
                <a:gd name="csX33" fmla="*/ 665226 w 1312164"/>
                <a:gd name="csY33" fmla="*/ 83820 h 1276350"/>
                <a:gd name="csX34" fmla="*/ 641604 w 1312164"/>
                <a:gd name="csY34" fmla="*/ 151638 h 1276350"/>
                <a:gd name="csX35" fmla="*/ 648462 w 1312164"/>
                <a:gd name="csY35" fmla="*/ 219456 h 1276350"/>
                <a:gd name="csX36" fmla="*/ 701040 w 1312164"/>
                <a:gd name="csY36" fmla="*/ 214122 h 1276350"/>
                <a:gd name="csX37" fmla="*/ 742188 w 1312164"/>
                <a:gd name="csY37" fmla="*/ 143256 h 1276350"/>
                <a:gd name="csX38" fmla="*/ 720852 w 1312164"/>
                <a:gd name="csY38" fmla="*/ 122682 h 1276350"/>
                <a:gd name="csX39" fmla="*/ 738378 w 1312164"/>
                <a:gd name="csY39" fmla="*/ 87630 h 1276350"/>
                <a:gd name="csX40" fmla="*/ 795528 w 1312164"/>
                <a:gd name="csY40" fmla="*/ 133350 h 1276350"/>
                <a:gd name="csX41" fmla="*/ 794766 w 1312164"/>
                <a:gd name="csY41" fmla="*/ 152400 h 1276350"/>
                <a:gd name="csX42" fmla="*/ 838962 w 1312164"/>
                <a:gd name="csY42" fmla="*/ 160020 h 1276350"/>
                <a:gd name="csX43" fmla="*/ 803910 w 1312164"/>
                <a:gd name="csY43" fmla="*/ 260604 h 1276350"/>
                <a:gd name="csX44" fmla="*/ 727710 w 1312164"/>
                <a:gd name="csY44" fmla="*/ 283464 h 1276350"/>
                <a:gd name="csX45" fmla="*/ 682752 w 1312164"/>
                <a:gd name="csY45" fmla="*/ 329184 h 1276350"/>
                <a:gd name="csX46" fmla="*/ 689610 w 1312164"/>
                <a:gd name="csY46" fmla="*/ 392430 h 1276350"/>
                <a:gd name="csX47" fmla="*/ 649986 w 1312164"/>
                <a:gd name="csY47" fmla="*/ 429768 h 1276350"/>
                <a:gd name="csX48" fmla="*/ 622554 w 1312164"/>
                <a:gd name="csY48" fmla="*/ 416814 h 1276350"/>
                <a:gd name="csX49" fmla="*/ 617220 w 1312164"/>
                <a:gd name="csY49" fmla="*/ 515874 h 1276350"/>
                <a:gd name="csX50" fmla="*/ 646176 w 1312164"/>
                <a:gd name="csY50" fmla="*/ 503682 h 1276350"/>
                <a:gd name="csX51" fmla="*/ 659130 w 1312164"/>
                <a:gd name="csY51" fmla="*/ 526542 h 1276350"/>
                <a:gd name="csX52" fmla="*/ 831342 w 1312164"/>
                <a:gd name="csY52" fmla="*/ 579120 h 1276350"/>
                <a:gd name="csX53" fmla="*/ 836676 w 1312164"/>
                <a:gd name="csY53" fmla="*/ 497586 h 1276350"/>
                <a:gd name="csX54" fmla="*/ 908304 w 1312164"/>
                <a:gd name="csY54" fmla="*/ 480060 h 1276350"/>
                <a:gd name="csX55" fmla="*/ 917448 w 1312164"/>
                <a:gd name="csY55" fmla="*/ 496062 h 1276350"/>
                <a:gd name="csX56" fmla="*/ 960882 w 1312164"/>
                <a:gd name="csY56" fmla="*/ 432054 h 1276350"/>
                <a:gd name="csX57" fmla="*/ 963168 w 1312164"/>
                <a:gd name="csY57" fmla="*/ 405384 h 1276350"/>
                <a:gd name="csX58" fmla="*/ 921258 w 1312164"/>
                <a:gd name="csY58" fmla="*/ 391668 h 1276350"/>
                <a:gd name="csX59" fmla="*/ 926592 w 1312164"/>
                <a:gd name="csY59" fmla="*/ 344424 h 1276350"/>
                <a:gd name="csX60" fmla="*/ 957072 w 1312164"/>
                <a:gd name="csY60" fmla="*/ 335280 h 1276350"/>
                <a:gd name="csX61" fmla="*/ 1017270 w 1312164"/>
                <a:gd name="csY61" fmla="*/ 363474 h 1276350"/>
                <a:gd name="csX62" fmla="*/ 1091184 w 1312164"/>
                <a:gd name="csY62" fmla="*/ 368808 h 1276350"/>
                <a:gd name="csX63" fmla="*/ 1210818 w 1312164"/>
                <a:gd name="csY63" fmla="*/ 256032 h 1276350"/>
                <a:gd name="csX64" fmla="*/ 1312164 w 1312164"/>
                <a:gd name="csY64" fmla="*/ 314706 h 1276350"/>
                <a:gd name="csX65" fmla="*/ 1291590 w 1312164"/>
                <a:gd name="csY65" fmla="*/ 342900 h 1276350"/>
                <a:gd name="csX66" fmla="*/ 1306830 w 1312164"/>
                <a:gd name="csY66" fmla="*/ 382524 h 1276350"/>
                <a:gd name="csX67" fmla="*/ 1275588 w 1312164"/>
                <a:gd name="csY67" fmla="*/ 410718 h 1276350"/>
                <a:gd name="csX68" fmla="*/ 1296162 w 1312164"/>
                <a:gd name="csY68" fmla="*/ 478536 h 1276350"/>
                <a:gd name="csX69" fmla="*/ 1208532 w 1312164"/>
                <a:gd name="csY69" fmla="*/ 545592 h 1276350"/>
                <a:gd name="csX70" fmla="*/ 1135380 w 1312164"/>
                <a:gd name="csY70" fmla="*/ 664464 h 1276350"/>
                <a:gd name="csX71" fmla="*/ 1173480 w 1312164"/>
                <a:gd name="csY71" fmla="*/ 732282 h 1276350"/>
                <a:gd name="csX72" fmla="*/ 1131570 w 1312164"/>
                <a:gd name="csY72" fmla="*/ 799338 h 1276350"/>
                <a:gd name="csX73" fmla="*/ 1030224 w 1312164"/>
                <a:gd name="csY73" fmla="*/ 813816 h 1276350"/>
                <a:gd name="csX74" fmla="*/ 823722 w 1312164"/>
                <a:gd name="csY74" fmla="*/ 892302 h 1276350"/>
                <a:gd name="csX75" fmla="*/ 835914 w 1312164"/>
                <a:gd name="csY75" fmla="*/ 937260 h 1276350"/>
                <a:gd name="csX76" fmla="*/ 922020 w 1312164"/>
                <a:gd name="csY76" fmla="*/ 943356 h 1276350"/>
                <a:gd name="csX77" fmla="*/ 939546 w 1312164"/>
                <a:gd name="csY77" fmla="*/ 973836 h 1276350"/>
                <a:gd name="csX78" fmla="*/ 905256 w 1312164"/>
                <a:gd name="csY78" fmla="*/ 997458 h 1276350"/>
                <a:gd name="csX79" fmla="*/ 926592 w 1312164"/>
                <a:gd name="csY79" fmla="*/ 1102614 h 1276350"/>
                <a:gd name="csX80" fmla="*/ 970788 w 1312164"/>
                <a:gd name="csY80" fmla="*/ 1098042 h 1276350"/>
                <a:gd name="csX81" fmla="*/ 989076 w 1312164"/>
                <a:gd name="csY81" fmla="*/ 1133094 h 1276350"/>
                <a:gd name="csX82" fmla="*/ 954786 w 1312164"/>
                <a:gd name="csY82" fmla="*/ 1184910 h 1276350"/>
                <a:gd name="csX83" fmla="*/ 925068 w 1312164"/>
                <a:gd name="csY83" fmla="*/ 1175004 h 1276350"/>
                <a:gd name="csX84" fmla="*/ 882396 w 1312164"/>
                <a:gd name="csY84" fmla="*/ 1194054 h 1276350"/>
                <a:gd name="csX85" fmla="*/ 797814 w 1312164"/>
                <a:gd name="csY85" fmla="*/ 1276350 h 1276350"/>
                <a:gd name="csX86" fmla="*/ 755904 w 1312164"/>
                <a:gd name="csY86" fmla="*/ 1242822 h 1276350"/>
                <a:gd name="csX87" fmla="*/ 734568 w 1312164"/>
                <a:gd name="csY87" fmla="*/ 1267968 h 1276350"/>
                <a:gd name="csX88" fmla="*/ 693420 w 1312164"/>
                <a:gd name="csY88" fmla="*/ 1271016 h 1276350"/>
                <a:gd name="csX89" fmla="*/ 678942 w 1312164"/>
                <a:gd name="csY89" fmla="*/ 1229106 h 1276350"/>
                <a:gd name="csX90" fmla="*/ 690372 w 1312164"/>
                <a:gd name="csY90" fmla="*/ 1155954 h 1276350"/>
                <a:gd name="csX91" fmla="*/ 640842 w 1312164"/>
                <a:gd name="csY91" fmla="*/ 1091946 h 1276350"/>
                <a:gd name="csX92" fmla="*/ 582168 w 1312164"/>
                <a:gd name="csY92" fmla="*/ 1125474 h 1276350"/>
                <a:gd name="csX93" fmla="*/ 512826 w 1312164"/>
                <a:gd name="csY93" fmla="*/ 1078230 h 1276350"/>
                <a:gd name="csX94" fmla="*/ 461010 w 1312164"/>
                <a:gd name="csY94" fmla="*/ 1149858 h 1276350"/>
                <a:gd name="csX95" fmla="*/ 358902 w 1312164"/>
                <a:gd name="csY95" fmla="*/ 1171956 h 1276350"/>
                <a:gd name="csX96" fmla="*/ 340614 w 1312164"/>
                <a:gd name="csY96" fmla="*/ 1204722 h 127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1312164" h="1276350">
                  <a:moveTo>
                    <a:pt x="340614" y="1204722"/>
                  </a:moveTo>
                  <a:lnTo>
                    <a:pt x="272796" y="1177290"/>
                  </a:lnTo>
                  <a:lnTo>
                    <a:pt x="275082" y="1155192"/>
                  </a:lnTo>
                  <a:lnTo>
                    <a:pt x="214122" y="1138428"/>
                  </a:lnTo>
                  <a:lnTo>
                    <a:pt x="185928" y="1064514"/>
                  </a:lnTo>
                  <a:lnTo>
                    <a:pt x="135636" y="1027938"/>
                  </a:lnTo>
                  <a:lnTo>
                    <a:pt x="76962" y="946404"/>
                  </a:lnTo>
                  <a:lnTo>
                    <a:pt x="42672" y="842010"/>
                  </a:lnTo>
                  <a:lnTo>
                    <a:pt x="6858" y="796290"/>
                  </a:lnTo>
                  <a:lnTo>
                    <a:pt x="0" y="778002"/>
                  </a:lnTo>
                  <a:lnTo>
                    <a:pt x="39624" y="752094"/>
                  </a:lnTo>
                  <a:lnTo>
                    <a:pt x="137160" y="730758"/>
                  </a:lnTo>
                  <a:lnTo>
                    <a:pt x="147828" y="704850"/>
                  </a:lnTo>
                  <a:lnTo>
                    <a:pt x="130302" y="688086"/>
                  </a:lnTo>
                  <a:lnTo>
                    <a:pt x="193548" y="611886"/>
                  </a:lnTo>
                  <a:lnTo>
                    <a:pt x="246888" y="608838"/>
                  </a:lnTo>
                  <a:lnTo>
                    <a:pt x="293370" y="579882"/>
                  </a:lnTo>
                  <a:lnTo>
                    <a:pt x="372618" y="619506"/>
                  </a:lnTo>
                  <a:lnTo>
                    <a:pt x="445770" y="686562"/>
                  </a:lnTo>
                  <a:lnTo>
                    <a:pt x="471678" y="592074"/>
                  </a:lnTo>
                  <a:lnTo>
                    <a:pt x="467868" y="533400"/>
                  </a:lnTo>
                  <a:lnTo>
                    <a:pt x="525780" y="517398"/>
                  </a:lnTo>
                  <a:lnTo>
                    <a:pt x="556260" y="465582"/>
                  </a:lnTo>
                  <a:lnTo>
                    <a:pt x="473964" y="416814"/>
                  </a:lnTo>
                  <a:lnTo>
                    <a:pt x="509778" y="328422"/>
                  </a:lnTo>
                  <a:lnTo>
                    <a:pt x="419862" y="232410"/>
                  </a:lnTo>
                  <a:lnTo>
                    <a:pt x="440436" y="167640"/>
                  </a:lnTo>
                  <a:lnTo>
                    <a:pt x="557784" y="134112"/>
                  </a:lnTo>
                  <a:lnTo>
                    <a:pt x="550164" y="0"/>
                  </a:lnTo>
                  <a:lnTo>
                    <a:pt x="613410" y="13716"/>
                  </a:lnTo>
                  <a:lnTo>
                    <a:pt x="578358" y="102108"/>
                  </a:lnTo>
                  <a:lnTo>
                    <a:pt x="588264" y="198120"/>
                  </a:lnTo>
                  <a:lnTo>
                    <a:pt x="628650" y="56388"/>
                  </a:lnTo>
                  <a:lnTo>
                    <a:pt x="665226" y="83820"/>
                  </a:lnTo>
                  <a:lnTo>
                    <a:pt x="641604" y="151638"/>
                  </a:lnTo>
                  <a:lnTo>
                    <a:pt x="648462" y="219456"/>
                  </a:lnTo>
                  <a:lnTo>
                    <a:pt x="701040" y="214122"/>
                  </a:lnTo>
                  <a:lnTo>
                    <a:pt x="742188" y="143256"/>
                  </a:lnTo>
                  <a:lnTo>
                    <a:pt x="720852" y="122682"/>
                  </a:lnTo>
                  <a:lnTo>
                    <a:pt x="738378" y="87630"/>
                  </a:lnTo>
                  <a:lnTo>
                    <a:pt x="795528" y="133350"/>
                  </a:lnTo>
                  <a:lnTo>
                    <a:pt x="794766" y="152400"/>
                  </a:lnTo>
                  <a:lnTo>
                    <a:pt x="838962" y="160020"/>
                  </a:lnTo>
                  <a:lnTo>
                    <a:pt x="803910" y="260604"/>
                  </a:lnTo>
                  <a:lnTo>
                    <a:pt x="727710" y="283464"/>
                  </a:lnTo>
                  <a:lnTo>
                    <a:pt x="682752" y="329184"/>
                  </a:lnTo>
                  <a:lnTo>
                    <a:pt x="689610" y="392430"/>
                  </a:lnTo>
                  <a:lnTo>
                    <a:pt x="649986" y="429768"/>
                  </a:lnTo>
                  <a:lnTo>
                    <a:pt x="622554" y="416814"/>
                  </a:lnTo>
                  <a:lnTo>
                    <a:pt x="617220" y="515874"/>
                  </a:lnTo>
                  <a:lnTo>
                    <a:pt x="646176" y="503682"/>
                  </a:lnTo>
                  <a:lnTo>
                    <a:pt x="659130" y="526542"/>
                  </a:lnTo>
                  <a:lnTo>
                    <a:pt x="831342" y="579120"/>
                  </a:lnTo>
                  <a:lnTo>
                    <a:pt x="836676" y="497586"/>
                  </a:lnTo>
                  <a:lnTo>
                    <a:pt x="908304" y="480060"/>
                  </a:lnTo>
                  <a:lnTo>
                    <a:pt x="917448" y="496062"/>
                  </a:lnTo>
                  <a:lnTo>
                    <a:pt x="960882" y="432054"/>
                  </a:lnTo>
                  <a:lnTo>
                    <a:pt x="963168" y="405384"/>
                  </a:lnTo>
                  <a:lnTo>
                    <a:pt x="921258" y="391668"/>
                  </a:lnTo>
                  <a:lnTo>
                    <a:pt x="926592" y="344424"/>
                  </a:lnTo>
                  <a:lnTo>
                    <a:pt x="957072" y="335280"/>
                  </a:lnTo>
                  <a:lnTo>
                    <a:pt x="1017270" y="363474"/>
                  </a:lnTo>
                  <a:lnTo>
                    <a:pt x="1091184" y="368808"/>
                  </a:lnTo>
                  <a:lnTo>
                    <a:pt x="1210818" y="256032"/>
                  </a:lnTo>
                  <a:lnTo>
                    <a:pt x="1312164" y="314706"/>
                  </a:lnTo>
                  <a:lnTo>
                    <a:pt x="1291590" y="342900"/>
                  </a:lnTo>
                  <a:lnTo>
                    <a:pt x="1306830" y="382524"/>
                  </a:lnTo>
                  <a:lnTo>
                    <a:pt x="1275588" y="410718"/>
                  </a:lnTo>
                  <a:lnTo>
                    <a:pt x="1296162" y="478536"/>
                  </a:lnTo>
                  <a:lnTo>
                    <a:pt x="1208532" y="545592"/>
                  </a:lnTo>
                  <a:lnTo>
                    <a:pt x="1135380" y="664464"/>
                  </a:lnTo>
                  <a:lnTo>
                    <a:pt x="1173480" y="732282"/>
                  </a:lnTo>
                  <a:lnTo>
                    <a:pt x="1131570" y="799338"/>
                  </a:lnTo>
                  <a:lnTo>
                    <a:pt x="1030224" y="813816"/>
                  </a:lnTo>
                  <a:lnTo>
                    <a:pt x="823722" y="892302"/>
                  </a:lnTo>
                  <a:lnTo>
                    <a:pt x="835914" y="937260"/>
                  </a:lnTo>
                  <a:lnTo>
                    <a:pt x="922020" y="943356"/>
                  </a:lnTo>
                  <a:lnTo>
                    <a:pt x="939546" y="973836"/>
                  </a:lnTo>
                  <a:lnTo>
                    <a:pt x="905256" y="997458"/>
                  </a:lnTo>
                  <a:lnTo>
                    <a:pt x="926592" y="1102614"/>
                  </a:lnTo>
                  <a:lnTo>
                    <a:pt x="970788" y="1098042"/>
                  </a:lnTo>
                  <a:lnTo>
                    <a:pt x="989076" y="1133094"/>
                  </a:lnTo>
                  <a:lnTo>
                    <a:pt x="954786" y="1184910"/>
                  </a:lnTo>
                  <a:lnTo>
                    <a:pt x="925068" y="1175004"/>
                  </a:lnTo>
                  <a:lnTo>
                    <a:pt x="882396" y="1194054"/>
                  </a:lnTo>
                  <a:lnTo>
                    <a:pt x="797814" y="1276350"/>
                  </a:lnTo>
                  <a:lnTo>
                    <a:pt x="755904" y="1242822"/>
                  </a:lnTo>
                  <a:lnTo>
                    <a:pt x="734568" y="1267968"/>
                  </a:lnTo>
                  <a:lnTo>
                    <a:pt x="693420" y="1271016"/>
                  </a:lnTo>
                  <a:lnTo>
                    <a:pt x="678942" y="1229106"/>
                  </a:lnTo>
                  <a:lnTo>
                    <a:pt x="690372" y="1155954"/>
                  </a:lnTo>
                  <a:lnTo>
                    <a:pt x="640842" y="1091946"/>
                  </a:lnTo>
                  <a:lnTo>
                    <a:pt x="582168" y="1125474"/>
                  </a:lnTo>
                  <a:lnTo>
                    <a:pt x="512826" y="1078230"/>
                  </a:lnTo>
                  <a:lnTo>
                    <a:pt x="461010" y="1149858"/>
                  </a:lnTo>
                  <a:lnTo>
                    <a:pt x="358902" y="1171956"/>
                  </a:lnTo>
                  <a:lnTo>
                    <a:pt x="340614" y="1204722"/>
                  </a:lnTo>
                  <a:close/>
                </a:path>
              </a:pathLst>
            </a:custGeom>
            <a:solidFill>
              <a:srgbClr val="E67E22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3242535-2CAE-E974-46DE-78ADDE660F8D}"/>
                </a:ext>
              </a:extLst>
            </p:cNvPr>
            <p:cNvSpPr/>
            <p:nvPr/>
          </p:nvSpPr>
          <p:spPr>
            <a:xfrm>
              <a:off x="5551170" y="4645151"/>
              <a:ext cx="1147571" cy="829056"/>
            </a:xfrm>
            <a:custGeom>
              <a:avLst/>
              <a:gdLst>
                <a:gd name="csX0" fmla="*/ 500634 w 1147571"/>
                <a:gd name="csY0" fmla="*/ 829056 h 829056"/>
                <a:gd name="csX1" fmla="*/ 119634 w 1147571"/>
                <a:gd name="csY1" fmla="*/ 710946 h 829056"/>
                <a:gd name="csX2" fmla="*/ 76200 w 1147571"/>
                <a:gd name="csY2" fmla="*/ 688848 h 829056"/>
                <a:gd name="csX3" fmla="*/ 0 w 1147571"/>
                <a:gd name="csY3" fmla="*/ 568452 h 829056"/>
                <a:gd name="csX4" fmla="*/ 42672 w 1147571"/>
                <a:gd name="csY4" fmla="*/ 502920 h 829056"/>
                <a:gd name="csX5" fmla="*/ 85344 w 1147571"/>
                <a:gd name="csY5" fmla="*/ 477012 h 829056"/>
                <a:gd name="csX6" fmla="*/ 126492 w 1147571"/>
                <a:gd name="csY6" fmla="*/ 473964 h 829056"/>
                <a:gd name="csX7" fmla="*/ 147828 w 1147571"/>
                <a:gd name="csY7" fmla="*/ 448818 h 829056"/>
                <a:gd name="csX8" fmla="*/ 189738 w 1147571"/>
                <a:gd name="csY8" fmla="*/ 482346 h 829056"/>
                <a:gd name="csX9" fmla="*/ 274320 w 1147571"/>
                <a:gd name="csY9" fmla="*/ 400050 h 829056"/>
                <a:gd name="csX10" fmla="*/ 316992 w 1147571"/>
                <a:gd name="csY10" fmla="*/ 381000 h 829056"/>
                <a:gd name="csX11" fmla="*/ 346710 w 1147571"/>
                <a:gd name="csY11" fmla="*/ 390906 h 829056"/>
                <a:gd name="csX12" fmla="*/ 381000 w 1147571"/>
                <a:gd name="csY12" fmla="*/ 339090 h 829056"/>
                <a:gd name="csX13" fmla="*/ 362712 w 1147571"/>
                <a:gd name="csY13" fmla="*/ 304038 h 829056"/>
                <a:gd name="csX14" fmla="*/ 318516 w 1147571"/>
                <a:gd name="csY14" fmla="*/ 308610 h 829056"/>
                <a:gd name="csX15" fmla="*/ 297180 w 1147571"/>
                <a:gd name="csY15" fmla="*/ 203454 h 829056"/>
                <a:gd name="csX16" fmla="*/ 331470 w 1147571"/>
                <a:gd name="csY16" fmla="*/ 179832 h 829056"/>
                <a:gd name="csX17" fmla="*/ 313944 w 1147571"/>
                <a:gd name="csY17" fmla="*/ 149352 h 829056"/>
                <a:gd name="csX18" fmla="*/ 227838 w 1147571"/>
                <a:gd name="csY18" fmla="*/ 143256 h 829056"/>
                <a:gd name="csX19" fmla="*/ 215646 w 1147571"/>
                <a:gd name="csY19" fmla="*/ 98298 h 829056"/>
                <a:gd name="csX20" fmla="*/ 422148 w 1147571"/>
                <a:gd name="csY20" fmla="*/ 19812 h 829056"/>
                <a:gd name="csX21" fmla="*/ 523494 w 1147571"/>
                <a:gd name="csY21" fmla="*/ 5334 h 829056"/>
                <a:gd name="csX22" fmla="*/ 556260 w 1147571"/>
                <a:gd name="csY22" fmla="*/ 0 h 829056"/>
                <a:gd name="csX23" fmla="*/ 553212 w 1147571"/>
                <a:gd name="csY23" fmla="*/ 22860 h 829056"/>
                <a:gd name="csX24" fmla="*/ 570738 w 1147571"/>
                <a:gd name="csY24" fmla="*/ 12192 h 829056"/>
                <a:gd name="csX25" fmla="*/ 588264 w 1147571"/>
                <a:gd name="csY25" fmla="*/ 67818 h 829056"/>
                <a:gd name="csX26" fmla="*/ 657606 w 1147571"/>
                <a:gd name="csY26" fmla="*/ 70866 h 829056"/>
                <a:gd name="csX27" fmla="*/ 675894 w 1147571"/>
                <a:gd name="csY27" fmla="*/ 28194 h 829056"/>
                <a:gd name="csX28" fmla="*/ 724662 w 1147571"/>
                <a:gd name="csY28" fmla="*/ 22098 h 829056"/>
                <a:gd name="csX29" fmla="*/ 751332 w 1147571"/>
                <a:gd name="csY29" fmla="*/ 44196 h 829056"/>
                <a:gd name="csX30" fmla="*/ 733044 w 1147571"/>
                <a:gd name="csY30" fmla="*/ 59436 h 829056"/>
                <a:gd name="csX31" fmla="*/ 737616 w 1147571"/>
                <a:gd name="csY31" fmla="*/ 116586 h 829056"/>
                <a:gd name="csX32" fmla="*/ 803148 w 1147571"/>
                <a:gd name="csY32" fmla="*/ 124206 h 829056"/>
                <a:gd name="csX33" fmla="*/ 818388 w 1147571"/>
                <a:gd name="csY33" fmla="*/ 99822 h 829056"/>
                <a:gd name="csX34" fmla="*/ 863346 w 1147571"/>
                <a:gd name="csY34" fmla="*/ 101346 h 829056"/>
                <a:gd name="csX35" fmla="*/ 875538 w 1147571"/>
                <a:gd name="csY35" fmla="*/ 118872 h 829056"/>
                <a:gd name="csX36" fmla="*/ 858012 w 1147571"/>
                <a:gd name="csY36" fmla="*/ 144018 h 829056"/>
                <a:gd name="csX37" fmla="*/ 892302 w 1147571"/>
                <a:gd name="csY37" fmla="*/ 158496 h 829056"/>
                <a:gd name="csX38" fmla="*/ 924306 w 1147571"/>
                <a:gd name="csY38" fmla="*/ 140970 h 829056"/>
                <a:gd name="csX39" fmla="*/ 941832 w 1147571"/>
                <a:gd name="csY39" fmla="*/ 163068 h 829056"/>
                <a:gd name="csX40" fmla="*/ 1008888 w 1147571"/>
                <a:gd name="csY40" fmla="*/ 150114 h 829056"/>
                <a:gd name="csX41" fmla="*/ 1022604 w 1147571"/>
                <a:gd name="csY41" fmla="*/ 162306 h 829056"/>
                <a:gd name="csX42" fmla="*/ 1066038 w 1147571"/>
                <a:gd name="csY42" fmla="*/ 140208 h 829056"/>
                <a:gd name="csX43" fmla="*/ 1062228 w 1147571"/>
                <a:gd name="csY43" fmla="*/ 93726 h 829056"/>
                <a:gd name="csX44" fmla="*/ 1094994 w 1147571"/>
                <a:gd name="csY44" fmla="*/ 60198 h 829056"/>
                <a:gd name="csX45" fmla="*/ 1122426 w 1147571"/>
                <a:gd name="csY45" fmla="*/ 83058 h 829056"/>
                <a:gd name="csX46" fmla="*/ 1147572 w 1147571"/>
                <a:gd name="csY46" fmla="*/ 151638 h 829056"/>
                <a:gd name="csX47" fmla="*/ 1120140 w 1147571"/>
                <a:gd name="csY47" fmla="*/ 275844 h 829056"/>
                <a:gd name="csX48" fmla="*/ 1142238 w 1147571"/>
                <a:gd name="csY48" fmla="*/ 319278 h 829056"/>
                <a:gd name="csX49" fmla="*/ 1084326 w 1147571"/>
                <a:gd name="csY49" fmla="*/ 357378 h 829056"/>
                <a:gd name="csX50" fmla="*/ 1094232 w 1147571"/>
                <a:gd name="csY50" fmla="*/ 378714 h 829056"/>
                <a:gd name="csX51" fmla="*/ 992886 w 1147571"/>
                <a:gd name="csY51" fmla="*/ 509778 h 829056"/>
                <a:gd name="csX52" fmla="*/ 973074 w 1147571"/>
                <a:gd name="csY52" fmla="*/ 534924 h 829056"/>
                <a:gd name="csX53" fmla="*/ 957072 w 1147571"/>
                <a:gd name="csY53" fmla="*/ 514350 h 829056"/>
                <a:gd name="csX54" fmla="*/ 940308 w 1147571"/>
                <a:gd name="csY54" fmla="*/ 533400 h 829056"/>
                <a:gd name="csX55" fmla="*/ 956310 w 1147571"/>
                <a:gd name="csY55" fmla="*/ 625602 h 829056"/>
                <a:gd name="csX56" fmla="*/ 1001268 w 1147571"/>
                <a:gd name="csY56" fmla="*/ 666750 h 829056"/>
                <a:gd name="csX57" fmla="*/ 991362 w 1147571"/>
                <a:gd name="csY57" fmla="*/ 688086 h 829056"/>
                <a:gd name="csX58" fmla="*/ 973836 w 1147571"/>
                <a:gd name="csY58" fmla="*/ 691896 h 829056"/>
                <a:gd name="csX59" fmla="*/ 970026 w 1147571"/>
                <a:gd name="csY59" fmla="*/ 653034 h 829056"/>
                <a:gd name="csX60" fmla="*/ 931926 w 1147571"/>
                <a:gd name="csY60" fmla="*/ 634746 h 829056"/>
                <a:gd name="csX61" fmla="*/ 889254 w 1147571"/>
                <a:gd name="csY61" fmla="*/ 645414 h 829056"/>
                <a:gd name="csX62" fmla="*/ 865632 w 1147571"/>
                <a:gd name="csY62" fmla="*/ 621030 h 829056"/>
                <a:gd name="csX63" fmla="*/ 791718 w 1147571"/>
                <a:gd name="csY63" fmla="*/ 622554 h 829056"/>
                <a:gd name="csX64" fmla="*/ 709422 w 1147571"/>
                <a:gd name="csY64" fmla="*/ 642366 h 829056"/>
                <a:gd name="csX65" fmla="*/ 668274 w 1147571"/>
                <a:gd name="csY65" fmla="*/ 608838 h 829056"/>
                <a:gd name="csX66" fmla="*/ 617982 w 1147571"/>
                <a:gd name="csY66" fmla="*/ 605790 h 829056"/>
                <a:gd name="csX67" fmla="*/ 592836 w 1147571"/>
                <a:gd name="csY67" fmla="*/ 627888 h 829056"/>
                <a:gd name="csX68" fmla="*/ 594360 w 1147571"/>
                <a:gd name="csY68" fmla="*/ 704088 h 829056"/>
                <a:gd name="csX69" fmla="*/ 576834 w 1147571"/>
                <a:gd name="csY69" fmla="*/ 733044 h 829056"/>
                <a:gd name="csX70" fmla="*/ 502158 w 1147571"/>
                <a:gd name="csY70" fmla="*/ 751332 h 829056"/>
                <a:gd name="csX71" fmla="*/ 500634 w 1147571"/>
                <a:gd name="csY71" fmla="*/ 829056 h 8290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</a:cxnLst>
              <a:rect l="l" t="t" r="r" b="b"/>
              <a:pathLst>
                <a:path w="1147571" h="829056">
                  <a:moveTo>
                    <a:pt x="500634" y="829056"/>
                  </a:moveTo>
                  <a:lnTo>
                    <a:pt x="119634" y="710946"/>
                  </a:lnTo>
                  <a:lnTo>
                    <a:pt x="76200" y="688848"/>
                  </a:lnTo>
                  <a:lnTo>
                    <a:pt x="0" y="568452"/>
                  </a:lnTo>
                  <a:lnTo>
                    <a:pt x="42672" y="502920"/>
                  </a:lnTo>
                  <a:lnTo>
                    <a:pt x="85344" y="477012"/>
                  </a:lnTo>
                  <a:lnTo>
                    <a:pt x="126492" y="473964"/>
                  </a:lnTo>
                  <a:lnTo>
                    <a:pt x="147828" y="448818"/>
                  </a:lnTo>
                  <a:lnTo>
                    <a:pt x="189738" y="482346"/>
                  </a:lnTo>
                  <a:lnTo>
                    <a:pt x="274320" y="400050"/>
                  </a:lnTo>
                  <a:lnTo>
                    <a:pt x="316992" y="381000"/>
                  </a:lnTo>
                  <a:lnTo>
                    <a:pt x="346710" y="390906"/>
                  </a:lnTo>
                  <a:lnTo>
                    <a:pt x="381000" y="339090"/>
                  </a:lnTo>
                  <a:lnTo>
                    <a:pt x="362712" y="304038"/>
                  </a:lnTo>
                  <a:lnTo>
                    <a:pt x="318516" y="308610"/>
                  </a:lnTo>
                  <a:lnTo>
                    <a:pt x="297180" y="203454"/>
                  </a:lnTo>
                  <a:lnTo>
                    <a:pt x="331470" y="179832"/>
                  </a:lnTo>
                  <a:lnTo>
                    <a:pt x="313944" y="149352"/>
                  </a:lnTo>
                  <a:lnTo>
                    <a:pt x="227838" y="143256"/>
                  </a:lnTo>
                  <a:lnTo>
                    <a:pt x="215646" y="98298"/>
                  </a:lnTo>
                  <a:lnTo>
                    <a:pt x="422148" y="19812"/>
                  </a:lnTo>
                  <a:lnTo>
                    <a:pt x="523494" y="5334"/>
                  </a:lnTo>
                  <a:lnTo>
                    <a:pt x="556260" y="0"/>
                  </a:lnTo>
                  <a:lnTo>
                    <a:pt x="553212" y="22860"/>
                  </a:lnTo>
                  <a:lnTo>
                    <a:pt x="570738" y="12192"/>
                  </a:lnTo>
                  <a:lnTo>
                    <a:pt x="588264" y="67818"/>
                  </a:lnTo>
                  <a:lnTo>
                    <a:pt x="657606" y="70866"/>
                  </a:lnTo>
                  <a:lnTo>
                    <a:pt x="675894" y="28194"/>
                  </a:lnTo>
                  <a:lnTo>
                    <a:pt x="724662" y="22098"/>
                  </a:lnTo>
                  <a:lnTo>
                    <a:pt x="751332" y="44196"/>
                  </a:lnTo>
                  <a:lnTo>
                    <a:pt x="733044" y="59436"/>
                  </a:lnTo>
                  <a:lnTo>
                    <a:pt x="737616" y="116586"/>
                  </a:lnTo>
                  <a:lnTo>
                    <a:pt x="803148" y="124206"/>
                  </a:lnTo>
                  <a:lnTo>
                    <a:pt x="818388" y="99822"/>
                  </a:lnTo>
                  <a:lnTo>
                    <a:pt x="863346" y="101346"/>
                  </a:lnTo>
                  <a:lnTo>
                    <a:pt x="875538" y="118872"/>
                  </a:lnTo>
                  <a:lnTo>
                    <a:pt x="858012" y="144018"/>
                  </a:lnTo>
                  <a:lnTo>
                    <a:pt x="892302" y="158496"/>
                  </a:lnTo>
                  <a:lnTo>
                    <a:pt x="924306" y="140970"/>
                  </a:lnTo>
                  <a:lnTo>
                    <a:pt x="941832" y="163068"/>
                  </a:lnTo>
                  <a:lnTo>
                    <a:pt x="1008888" y="150114"/>
                  </a:lnTo>
                  <a:lnTo>
                    <a:pt x="1022604" y="162306"/>
                  </a:lnTo>
                  <a:lnTo>
                    <a:pt x="1066038" y="140208"/>
                  </a:lnTo>
                  <a:lnTo>
                    <a:pt x="1062228" y="93726"/>
                  </a:lnTo>
                  <a:lnTo>
                    <a:pt x="1094994" y="60198"/>
                  </a:lnTo>
                  <a:lnTo>
                    <a:pt x="1122426" y="83058"/>
                  </a:lnTo>
                  <a:lnTo>
                    <a:pt x="1147572" y="151638"/>
                  </a:lnTo>
                  <a:lnTo>
                    <a:pt x="1120140" y="275844"/>
                  </a:lnTo>
                  <a:lnTo>
                    <a:pt x="1142238" y="319278"/>
                  </a:lnTo>
                  <a:lnTo>
                    <a:pt x="1084326" y="357378"/>
                  </a:lnTo>
                  <a:lnTo>
                    <a:pt x="1094232" y="378714"/>
                  </a:lnTo>
                  <a:lnTo>
                    <a:pt x="992886" y="509778"/>
                  </a:lnTo>
                  <a:lnTo>
                    <a:pt x="973074" y="534924"/>
                  </a:lnTo>
                  <a:lnTo>
                    <a:pt x="957072" y="514350"/>
                  </a:lnTo>
                  <a:lnTo>
                    <a:pt x="940308" y="533400"/>
                  </a:lnTo>
                  <a:lnTo>
                    <a:pt x="956310" y="625602"/>
                  </a:lnTo>
                  <a:lnTo>
                    <a:pt x="1001268" y="666750"/>
                  </a:lnTo>
                  <a:lnTo>
                    <a:pt x="991362" y="688086"/>
                  </a:lnTo>
                  <a:lnTo>
                    <a:pt x="973836" y="691896"/>
                  </a:lnTo>
                  <a:lnTo>
                    <a:pt x="970026" y="653034"/>
                  </a:lnTo>
                  <a:lnTo>
                    <a:pt x="931926" y="634746"/>
                  </a:lnTo>
                  <a:lnTo>
                    <a:pt x="889254" y="645414"/>
                  </a:lnTo>
                  <a:lnTo>
                    <a:pt x="865632" y="621030"/>
                  </a:lnTo>
                  <a:lnTo>
                    <a:pt x="791718" y="622554"/>
                  </a:lnTo>
                  <a:lnTo>
                    <a:pt x="709422" y="642366"/>
                  </a:lnTo>
                  <a:lnTo>
                    <a:pt x="668274" y="608838"/>
                  </a:lnTo>
                  <a:lnTo>
                    <a:pt x="617982" y="605790"/>
                  </a:lnTo>
                  <a:lnTo>
                    <a:pt x="592836" y="627888"/>
                  </a:lnTo>
                  <a:lnTo>
                    <a:pt x="594360" y="704088"/>
                  </a:lnTo>
                  <a:lnTo>
                    <a:pt x="576834" y="733044"/>
                  </a:lnTo>
                  <a:lnTo>
                    <a:pt x="502158" y="751332"/>
                  </a:lnTo>
                  <a:lnTo>
                    <a:pt x="500634" y="829056"/>
                  </a:lnTo>
                  <a:close/>
                </a:path>
              </a:pathLst>
            </a:custGeom>
            <a:solidFill>
              <a:srgbClr val="5C6BC0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06C2F6B-C372-D3C8-9E02-5AA262E5B45F}"/>
                </a:ext>
              </a:extLst>
            </p:cNvPr>
            <p:cNvSpPr/>
            <p:nvPr/>
          </p:nvSpPr>
          <p:spPr>
            <a:xfrm>
              <a:off x="6051804" y="5154930"/>
              <a:ext cx="1342644" cy="842771"/>
            </a:xfrm>
            <a:custGeom>
              <a:avLst/>
              <a:gdLst>
                <a:gd name="csX0" fmla="*/ 1170432 w 1342644"/>
                <a:gd name="csY0" fmla="*/ 842772 h 842771"/>
                <a:gd name="csX1" fmla="*/ 1096518 w 1342644"/>
                <a:gd name="csY1" fmla="*/ 765048 h 842771"/>
                <a:gd name="csX2" fmla="*/ 1054608 w 1342644"/>
                <a:gd name="csY2" fmla="*/ 772668 h 842771"/>
                <a:gd name="csX3" fmla="*/ 809244 w 1342644"/>
                <a:gd name="csY3" fmla="*/ 722376 h 842771"/>
                <a:gd name="csX4" fmla="*/ 701802 w 1342644"/>
                <a:gd name="csY4" fmla="*/ 653034 h 842771"/>
                <a:gd name="csX5" fmla="*/ 357378 w 1342644"/>
                <a:gd name="csY5" fmla="*/ 537972 h 842771"/>
                <a:gd name="csX6" fmla="*/ 316992 w 1342644"/>
                <a:gd name="csY6" fmla="*/ 488442 h 842771"/>
                <a:gd name="csX7" fmla="*/ 168402 w 1342644"/>
                <a:gd name="csY7" fmla="*/ 403860 h 842771"/>
                <a:gd name="csX8" fmla="*/ 115062 w 1342644"/>
                <a:gd name="csY8" fmla="*/ 329184 h 842771"/>
                <a:gd name="csX9" fmla="*/ 42672 w 1342644"/>
                <a:gd name="csY9" fmla="*/ 295656 h 842771"/>
                <a:gd name="csX10" fmla="*/ 0 w 1342644"/>
                <a:gd name="csY10" fmla="*/ 319278 h 842771"/>
                <a:gd name="csX11" fmla="*/ 1524 w 1342644"/>
                <a:gd name="csY11" fmla="*/ 241554 h 842771"/>
                <a:gd name="csX12" fmla="*/ 76200 w 1342644"/>
                <a:gd name="csY12" fmla="*/ 223266 h 842771"/>
                <a:gd name="csX13" fmla="*/ 93726 w 1342644"/>
                <a:gd name="csY13" fmla="*/ 194310 h 842771"/>
                <a:gd name="csX14" fmla="*/ 92202 w 1342644"/>
                <a:gd name="csY14" fmla="*/ 118110 h 842771"/>
                <a:gd name="csX15" fmla="*/ 117348 w 1342644"/>
                <a:gd name="csY15" fmla="*/ 96012 h 842771"/>
                <a:gd name="csX16" fmla="*/ 167640 w 1342644"/>
                <a:gd name="csY16" fmla="*/ 99060 h 842771"/>
                <a:gd name="csX17" fmla="*/ 208788 w 1342644"/>
                <a:gd name="csY17" fmla="*/ 132588 h 842771"/>
                <a:gd name="csX18" fmla="*/ 291084 w 1342644"/>
                <a:gd name="csY18" fmla="*/ 112776 h 842771"/>
                <a:gd name="csX19" fmla="*/ 364998 w 1342644"/>
                <a:gd name="csY19" fmla="*/ 111252 h 842771"/>
                <a:gd name="csX20" fmla="*/ 388620 w 1342644"/>
                <a:gd name="csY20" fmla="*/ 135636 h 842771"/>
                <a:gd name="csX21" fmla="*/ 431292 w 1342644"/>
                <a:gd name="csY21" fmla="*/ 124968 h 842771"/>
                <a:gd name="csX22" fmla="*/ 469392 w 1342644"/>
                <a:gd name="csY22" fmla="*/ 143256 h 842771"/>
                <a:gd name="csX23" fmla="*/ 473202 w 1342644"/>
                <a:gd name="csY23" fmla="*/ 182118 h 842771"/>
                <a:gd name="csX24" fmla="*/ 490728 w 1342644"/>
                <a:gd name="csY24" fmla="*/ 178308 h 842771"/>
                <a:gd name="csX25" fmla="*/ 500634 w 1342644"/>
                <a:gd name="csY25" fmla="*/ 156972 h 842771"/>
                <a:gd name="csX26" fmla="*/ 455676 w 1342644"/>
                <a:gd name="csY26" fmla="*/ 115824 h 842771"/>
                <a:gd name="csX27" fmla="*/ 439674 w 1342644"/>
                <a:gd name="csY27" fmla="*/ 23622 h 842771"/>
                <a:gd name="csX28" fmla="*/ 456438 w 1342644"/>
                <a:gd name="csY28" fmla="*/ 4572 h 842771"/>
                <a:gd name="csX29" fmla="*/ 472440 w 1342644"/>
                <a:gd name="csY29" fmla="*/ 25146 h 842771"/>
                <a:gd name="csX30" fmla="*/ 492252 w 1342644"/>
                <a:gd name="csY30" fmla="*/ 0 h 842771"/>
                <a:gd name="csX31" fmla="*/ 547878 w 1342644"/>
                <a:gd name="csY31" fmla="*/ 9906 h 842771"/>
                <a:gd name="csX32" fmla="*/ 554736 w 1342644"/>
                <a:gd name="csY32" fmla="*/ 76962 h 842771"/>
                <a:gd name="csX33" fmla="*/ 595884 w 1342644"/>
                <a:gd name="csY33" fmla="*/ 159258 h 842771"/>
                <a:gd name="csX34" fmla="*/ 669036 w 1342644"/>
                <a:gd name="csY34" fmla="*/ 84582 h 842771"/>
                <a:gd name="csX35" fmla="*/ 739140 w 1342644"/>
                <a:gd name="csY35" fmla="*/ 65532 h 842771"/>
                <a:gd name="csX36" fmla="*/ 759714 w 1342644"/>
                <a:gd name="csY36" fmla="*/ 79248 h 842771"/>
                <a:gd name="csX37" fmla="*/ 798576 w 1342644"/>
                <a:gd name="csY37" fmla="*/ 31242 h 842771"/>
                <a:gd name="csX38" fmla="*/ 851916 w 1342644"/>
                <a:gd name="csY38" fmla="*/ 60198 h 842771"/>
                <a:gd name="csX39" fmla="*/ 848106 w 1342644"/>
                <a:gd name="csY39" fmla="*/ 76962 h 842771"/>
                <a:gd name="csX40" fmla="*/ 905256 w 1342644"/>
                <a:gd name="csY40" fmla="*/ 133350 h 842771"/>
                <a:gd name="csX41" fmla="*/ 933450 w 1342644"/>
                <a:gd name="csY41" fmla="*/ 132588 h 842771"/>
                <a:gd name="csX42" fmla="*/ 941832 w 1342644"/>
                <a:gd name="csY42" fmla="*/ 101346 h 842771"/>
                <a:gd name="csX43" fmla="*/ 961644 w 1342644"/>
                <a:gd name="csY43" fmla="*/ 99822 h 842771"/>
                <a:gd name="csX44" fmla="*/ 995934 w 1342644"/>
                <a:gd name="csY44" fmla="*/ 166116 h 842771"/>
                <a:gd name="csX45" fmla="*/ 1002792 w 1342644"/>
                <a:gd name="csY45" fmla="*/ 203454 h 842771"/>
                <a:gd name="csX46" fmla="*/ 1094232 w 1342644"/>
                <a:gd name="csY46" fmla="*/ 278130 h 842771"/>
                <a:gd name="csX47" fmla="*/ 1197864 w 1342644"/>
                <a:gd name="csY47" fmla="*/ 290322 h 842771"/>
                <a:gd name="csX48" fmla="*/ 1223772 w 1342644"/>
                <a:gd name="csY48" fmla="*/ 313944 h 842771"/>
                <a:gd name="csX49" fmla="*/ 1213104 w 1342644"/>
                <a:gd name="csY49" fmla="*/ 398526 h 842771"/>
                <a:gd name="csX50" fmla="*/ 1235964 w 1342644"/>
                <a:gd name="csY50" fmla="*/ 505968 h 842771"/>
                <a:gd name="csX51" fmla="*/ 1293876 w 1342644"/>
                <a:gd name="csY51" fmla="*/ 538734 h 842771"/>
                <a:gd name="csX52" fmla="*/ 1342644 w 1342644"/>
                <a:gd name="csY52" fmla="*/ 604266 h 842771"/>
                <a:gd name="csX53" fmla="*/ 1320546 w 1342644"/>
                <a:gd name="csY53" fmla="*/ 688848 h 842771"/>
                <a:gd name="csX54" fmla="*/ 1268730 w 1342644"/>
                <a:gd name="csY54" fmla="*/ 710946 h 842771"/>
                <a:gd name="csX55" fmla="*/ 1271778 w 1342644"/>
                <a:gd name="csY55" fmla="*/ 752094 h 842771"/>
                <a:gd name="csX56" fmla="*/ 1235964 w 1342644"/>
                <a:gd name="csY56" fmla="*/ 764286 h 842771"/>
                <a:gd name="csX57" fmla="*/ 1238250 w 1342644"/>
                <a:gd name="csY57" fmla="*/ 810006 h 842771"/>
                <a:gd name="csX58" fmla="*/ 1170432 w 1342644"/>
                <a:gd name="csY58" fmla="*/ 842772 h 842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1342644" h="842771">
                  <a:moveTo>
                    <a:pt x="1170432" y="842772"/>
                  </a:moveTo>
                  <a:lnTo>
                    <a:pt x="1096518" y="765048"/>
                  </a:lnTo>
                  <a:lnTo>
                    <a:pt x="1054608" y="772668"/>
                  </a:lnTo>
                  <a:lnTo>
                    <a:pt x="809244" y="722376"/>
                  </a:lnTo>
                  <a:lnTo>
                    <a:pt x="701802" y="653034"/>
                  </a:lnTo>
                  <a:lnTo>
                    <a:pt x="357378" y="537972"/>
                  </a:lnTo>
                  <a:lnTo>
                    <a:pt x="316992" y="488442"/>
                  </a:lnTo>
                  <a:lnTo>
                    <a:pt x="168402" y="403860"/>
                  </a:lnTo>
                  <a:lnTo>
                    <a:pt x="115062" y="329184"/>
                  </a:lnTo>
                  <a:lnTo>
                    <a:pt x="42672" y="295656"/>
                  </a:lnTo>
                  <a:lnTo>
                    <a:pt x="0" y="319278"/>
                  </a:lnTo>
                  <a:lnTo>
                    <a:pt x="1524" y="241554"/>
                  </a:lnTo>
                  <a:lnTo>
                    <a:pt x="76200" y="223266"/>
                  </a:lnTo>
                  <a:lnTo>
                    <a:pt x="93726" y="194310"/>
                  </a:lnTo>
                  <a:lnTo>
                    <a:pt x="92202" y="118110"/>
                  </a:lnTo>
                  <a:lnTo>
                    <a:pt x="117348" y="96012"/>
                  </a:lnTo>
                  <a:lnTo>
                    <a:pt x="167640" y="99060"/>
                  </a:lnTo>
                  <a:lnTo>
                    <a:pt x="208788" y="132588"/>
                  </a:lnTo>
                  <a:lnTo>
                    <a:pt x="291084" y="112776"/>
                  </a:lnTo>
                  <a:lnTo>
                    <a:pt x="364998" y="111252"/>
                  </a:lnTo>
                  <a:lnTo>
                    <a:pt x="388620" y="135636"/>
                  </a:lnTo>
                  <a:lnTo>
                    <a:pt x="431292" y="124968"/>
                  </a:lnTo>
                  <a:lnTo>
                    <a:pt x="469392" y="143256"/>
                  </a:lnTo>
                  <a:lnTo>
                    <a:pt x="473202" y="182118"/>
                  </a:lnTo>
                  <a:lnTo>
                    <a:pt x="490728" y="178308"/>
                  </a:lnTo>
                  <a:lnTo>
                    <a:pt x="500634" y="156972"/>
                  </a:lnTo>
                  <a:lnTo>
                    <a:pt x="455676" y="115824"/>
                  </a:lnTo>
                  <a:lnTo>
                    <a:pt x="439674" y="23622"/>
                  </a:lnTo>
                  <a:lnTo>
                    <a:pt x="456438" y="4572"/>
                  </a:lnTo>
                  <a:lnTo>
                    <a:pt x="472440" y="25146"/>
                  </a:lnTo>
                  <a:lnTo>
                    <a:pt x="492252" y="0"/>
                  </a:lnTo>
                  <a:lnTo>
                    <a:pt x="547878" y="9906"/>
                  </a:lnTo>
                  <a:lnTo>
                    <a:pt x="554736" y="76962"/>
                  </a:lnTo>
                  <a:lnTo>
                    <a:pt x="595884" y="159258"/>
                  </a:lnTo>
                  <a:lnTo>
                    <a:pt x="669036" y="84582"/>
                  </a:lnTo>
                  <a:lnTo>
                    <a:pt x="739140" y="65532"/>
                  </a:lnTo>
                  <a:lnTo>
                    <a:pt x="759714" y="79248"/>
                  </a:lnTo>
                  <a:lnTo>
                    <a:pt x="798576" y="31242"/>
                  </a:lnTo>
                  <a:lnTo>
                    <a:pt x="851916" y="60198"/>
                  </a:lnTo>
                  <a:lnTo>
                    <a:pt x="848106" y="76962"/>
                  </a:lnTo>
                  <a:lnTo>
                    <a:pt x="905256" y="133350"/>
                  </a:lnTo>
                  <a:lnTo>
                    <a:pt x="933450" y="132588"/>
                  </a:lnTo>
                  <a:lnTo>
                    <a:pt x="941832" y="101346"/>
                  </a:lnTo>
                  <a:lnTo>
                    <a:pt x="961644" y="99822"/>
                  </a:lnTo>
                  <a:lnTo>
                    <a:pt x="995934" y="166116"/>
                  </a:lnTo>
                  <a:lnTo>
                    <a:pt x="1002792" y="203454"/>
                  </a:lnTo>
                  <a:lnTo>
                    <a:pt x="1094232" y="278130"/>
                  </a:lnTo>
                  <a:lnTo>
                    <a:pt x="1197864" y="290322"/>
                  </a:lnTo>
                  <a:lnTo>
                    <a:pt x="1223772" y="313944"/>
                  </a:lnTo>
                  <a:lnTo>
                    <a:pt x="1213104" y="398526"/>
                  </a:lnTo>
                  <a:lnTo>
                    <a:pt x="1235964" y="505968"/>
                  </a:lnTo>
                  <a:lnTo>
                    <a:pt x="1293876" y="538734"/>
                  </a:lnTo>
                  <a:lnTo>
                    <a:pt x="1342644" y="604266"/>
                  </a:lnTo>
                  <a:lnTo>
                    <a:pt x="1320546" y="688848"/>
                  </a:lnTo>
                  <a:lnTo>
                    <a:pt x="1268730" y="710946"/>
                  </a:lnTo>
                  <a:lnTo>
                    <a:pt x="1271778" y="752094"/>
                  </a:lnTo>
                  <a:lnTo>
                    <a:pt x="1235964" y="764286"/>
                  </a:lnTo>
                  <a:lnTo>
                    <a:pt x="1238250" y="810006"/>
                  </a:lnTo>
                  <a:lnTo>
                    <a:pt x="1170432" y="842772"/>
                  </a:lnTo>
                  <a:close/>
                </a:path>
              </a:pathLst>
            </a:custGeom>
            <a:solidFill>
              <a:srgbClr val="26C6DA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258CD2B-0AB3-1EE9-47D7-62FCF40DF709}"/>
                </a:ext>
              </a:extLst>
            </p:cNvPr>
            <p:cNvSpPr/>
            <p:nvPr/>
          </p:nvSpPr>
          <p:spPr>
            <a:xfrm>
              <a:off x="7222235" y="5192268"/>
              <a:ext cx="1499615" cy="1006601"/>
            </a:xfrm>
            <a:custGeom>
              <a:avLst/>
              <a:gdLst>
                <a:gd name="csX0" fmla="*/ 1441704 w 1499615"/>
                <a:gd name="csY0" fmla="*/ 835914 h 1006601"/>
                <a:gd name="csX1" fmla="*/ 1350264 w 1499615"/>
                <a:gd name="csY1" fmla="*/ 800862 h 1006601"/>
                <a:gd name="csX2" fmla="*/ 1242822 w 1499615"/>
                <a:gd name="csY2" fmla="*/ 798576 h 1006601"/>
                <a:gd name="csX3" fmla="*/ 1286256 w 1499615"/>
                <a:gd name="csY3" fmla="*/ 753618 h 1006601"/>
                <a:gd name="csX4" fmla="*/ 1256538 w 1499615"/>
                <a:gd name="csY4" fmla="*/ 742950 h 1006601"/>
                <a:gd name="csX5" fmla="*/ 1219200 w 1499615"/>
                <a:gd name="csY5" fmla="*/ 780288 h 1006601"/>
                <a:gd name="csX6" fmla="*/ 1224534 w 1499615"/>
                <a:gd name="csY6" fmla="*/ 756666 h 1006601"/>
                <a:gd name="csX7" fmla="*/ 1197102 w 1499615"/>
                <a:gd name="csY7" fmla="*/ 723900 h 1006601"/>
                <a:gd name="csX8" fmla="*/ 1130808 w 1499615"/>
                <a:gd name="csY8" fmla="*/ 781050 h 1006601"/>
                <a:gd name="csX9" fmla="*/ 1204722 w 1499615"/>
                <a:gd name="csY9" fmla="*/ 771906 h 1006601"/>
                <a:gd name="csX10" fmla="*/ 1175004 w 1499615"/>
                <a:gd name="csY10" fmla="*/ 787146 h 1006601"/>
                <a:gd name="csX11" fmla="*/ 1215390 w 1499615"/>
                <a:gd name="csY11" fmla="*/ 787146 h 1006601"/>
                <a:gd name="csX12" fmla="*/ 1228344 w 1499615"/>
                <a:gd name="csY12" fmla="*/ 800100 h 1006601"/>
                <a:gd name="csX13" fmla="*/ 1104900 w 1499615"/>
                <a:gd name="csY13" fmla="*/ 810006 h 1006601"/>
                <a:gd name="csX14" fmla="*/ 1015746 w 1499615"/>
                <a:gd name="csY14" fmla="*/ 884682 h 1006601"/>
                <a:gd name="csX15" fmla="*/ 847344 w 1499615"/>
                <a:gd name="csY15" fmla="*/ 941832 h 1006601"/>
                <a:gd name="csX16" fmla="*/ 758952 w 1499615"/>
                <a:gd name="csY16" fmla="*/ 994410 h 1006601"/>
                <a:gd name="csX17" fmla="*/ 655320 w 1499615"/>
                <a:gd name="csY17" fmla="*/ 1006602 h 1006601"/>
                <a:gd name="csX18" fmla="*/ 560832 w 1499615"/>
                <a:gd name="csY18" fmla="*/ 985266 h 1006601"/>
                <a:gd name="csX19" fmla="*/ 421386 w 1499615"/>
                <a:gd name="csY19" fmla="*/ 922020 h 1006601"/>
                <a:gd name="csX20" fmla="*/ 256794 w 1499615"/>
                <a:gd name="csY20" fmla="*/ 912114 h 1006601"/>
                <a:gd name="csX21" fmla="*/ 124968 w 1499615"/>
                <a:gd name="csY21" fmla="*/ 838962 h 1006601"/>
                <a:gd name="csX22" fmla="*/ 153924 w 1499615"/>
                <a:gd name="csY22" fmla="*/ 845058 h 1006601"/>
                <a:gd name="csX23" fmla="*/ 158496 w 1499615"/>
                <a:gd name="csY23" fmla="*/ 840486 h 1006601"/>
                <a:gd name="csX24" fmla="*/ 0 w 1499615"/>
                <a:gd name="csY24" fmla="*/ 805434 h 1006601"/>
                <a:gd name="csX25" fmla="*/ 67818 w 1499615"/>
                <a:gd name="csY25" fmla="*/ 772668 h 1006601"/>
                <a:gd name="csX26" fmla="*/ 65532 w 1499615"/>
                <a:gd name="csY26" fmla="*/ 726948 h 1006601"/>
                <a:gd name="csX27" fmla="*/ 101346 w 1499615"/>
                <a:gd name="csY27" fmla="*/ 714756 h 1006601"/>
                <a:gd name="csX28" fmla="*/ 98298 w 1499615"/>
                <a:gd name="csY28" fmla="*/ 673608 h 1006601"/>
                <a:gd name="csX29" fmla="*/ 150114 w 1499615"/>
                <a:gd name="csY29" fmla="*/ 651510 h 1006601"/>
                <a:gd name="csX30" fmla="*/ 172212 w 1499615"/>
                <a:gd name="csY30" fmla="*/ 566928 h 1006601"/>
                <a:gd name="csX31" fmla="*/ 123444 w 1499615"/>
                <a:gd name="csY31" fmla="*/ 501396 h 1006601"/>
                <a:gd name="csX32" fmla="*/ 65532 w 1499615"/>
                <a:gd name="csY32" fmla="*/ 468630 h 1006601"/>
                <a:gd name="csX33" fmla="*/ 42672 w 1499615"/>
                <a:gd name="csY33" fmla="*/ 361188 h 1006601"/>
                <a:gd name="csX34" fmla="*/ 53340 w 1499615"/>
                <a:gd name="csY34" fmla="*/ 276606 h 1006601"/>
                <a:gd name="csX35" fmla="*/ 86868 w 1499615"/>
                <a:gd name="csY35" fmla="*/ 268224 h 1006601"/>
                <a:gd name="csX36" fmla="*/ 115824 w 1499615"/>
                <a:gd name="csY36" fmla="*/ 230124 h 1006601"/>
                <a:gd name="csX37" fmla="*/ 187452 w 1499615"/>
                <a:gd name="csY37" fmla="*/ 224790 h 1006601"/>
                <a:gd name="csX38" fmla="*/ 204978 w 1499615"/>
                <a:gd name="csY38" fmla="*/ 264414 h 1006601"/>
                <a:gd name="csX39" fmla="*/ 229362 w 1499615"/>
                <a:gd name="csY39" fmla="*/ 254508 h 1006601"/>
                <a:gd name="csX40" fmla="*/ 249174 w 1499615"/>
                <a:gd name="csY40" fmla="*/ 230124 h 1006601"/>
                <a:gd name="csX41" fmla="*/ 222504 w 1499615"/>
                <a:gd name="csY41" fmla="*/ 184404 h 1006601"/>
                <a:gd name="csX42" fmla="*/ 249174 w 1499615"/>
                <a:gd name="csY42" fmla="*/ 134112 h 1006601"/>
                <a:gd name="csX43" fmla="*/ 286512 w 1499615"/>
                <a:gd name="csY43" fmla="*/ 113538 h 1006601"/>
                <a:gd name="csX44" fmla="*/ 277368 w 1499615"/>
                <a:gd name="csY44" fmla="*/ 177546 h 1006601"/>
                <a:gd name="csX45" fmla="*/ 339090 w 1499615"/>
                <a:gd name="csY45" fmla="*/ 239268 h 1006601"/>
                <a:gd name="csX46" fmla="*/ 400050 w 1499615"/>
                <a:gd name="csY46" fmla="*/ 173736 h 1006601"/>
                <a:gd name="csX47" fmla="*/ 483870 w 1499615"/>
                <a:gd name="csY47" fmla="*/ 185928 h 1006601"/>
                <a:gd name="csX48" fmla="*/ 547878 w 1499615"/>
                <a:gd name="csY48" fmla="*/ 130302 h 1006601"/>
                <a:gd name="csX49" fmla="*/ 565404 w 1499615"/>
                <a:gd name="csY49" fmla="*/ 87630 h 1006601"/>
                <a:gd name="csX50" fmla="*/ 594360 w 1499615"/>
                <a:gd name="csY50" fmla="*/ 44196 h 1006601"/>
                <a:gd name="csX51" fmla="*/ 582930 w 1499615"/>
                <a:gd name="csY51" fmla="*/ 0 h 1006601"/>
                <a:gd name="csX52" fmla="*/ 665226 w 1499615"/>
                <a:gd name="csY52" fmla="*/ 40386 h 1006601"/>
                <a:gd name="csX53" fmla="*/ 750570 w 1499615"/>
                <a:gd name="csY53" fmla="*/ 167640 h 1006601"/>
                <a:gd name="csX54" fmla="*/ 854202 w 1499615"/>
                <a:gd name="csY54" fmla="*/ 172974 h 1006601"/>
                <a:gd name="csX55" fmla="*/ 875538 w 1499615"/>
                <a:gd name="csY55" fmla="*/ 213360 h 1006601"/>
                <a:gd name="csX56" fmla="*/ 836676 w 1499615"/>
                <a:gd name="csY56" fmla="*/ 295656 h 1006601"/>
                <a:gd name="csX57" fmla="*/ 883920 w 1499615"/>
                <a:gd name="csY57" fmla="*/ 374142 h 1006601"/>
                <a:gd name="csX58" fmla="*/ 938784 w 1499615"/>
                <a:gd name="csY58" fmla="*/ 371094 h 1006601"/>
                <a:gd name="csX59" fmla="*/ 1060704 w 1499615"/>
                <a:gd name="csY59" fmla="*/ 293370 h 1006601"/>
                <a:gd name="csX60" fmla="*/ 1048512 w 1499615"/>
                <a:gd name="csY60" fmla="*/ 344424 h 1006601"/>
                <a:gd name="csX61" fmla="*/ 1133856 w 1499615"/>
                <a:gd name="csY61" fmla="*/ 414528 h 1006601"/>
                <a:gd name="csX62" fmla="*/ 1155954 w 1499615"/>
                <a:gd name="csY62" fmla="*/ 461772 h 1006601"/>
                <a:gd name="csX63" fmla="*/ 1499616 w 1499615"/>
                <a:gd name="csY63" fmla="*/ 465582 h 1006601"/>
                <a:gd name="csX64" fmla="*/ 1492758 w 1499615"/>
                <a:gd name="csY64" fmla="*/ 556260 h 1006601"/>
                <a:gd name="csX65" fmla="*/ 1452372 w 1499615"/>
                <a:gd name="csY65" fmla="*/ 585978 h 1006601"/>
                <a:gd name="csX66" fmla="*/ 1455421 w 1499615"/>
                <a:gd name="csY66" fmla="*/ 638556 h 1006601"/>
                <a:gd name="csX67" fmla="*/ 1430274 w 1499615"/>
                <a:gd name="csY67" fmla="*/ 685038 h 1006601"/>
                <a:gd name="csX68" fmla="*/ 1461516 w 1499615"/>
                <a:gd name="csY68" fmla="*/ 752094 h 1006601"/>
                <a:gd name="csX69" fmla="*/ 1450848 w 1499615"/>
                <a:gd name="csY69" fmla="*/ 804672 h 1006601"/>
                <a:gd name="csX70" fmla="*/ 1434846 w 1499615"/>
                <a:gd name="csY70" fmla="*/ 781050 h 1006601"/>
                <a:gd name="csX71" fmla="*/ 1389888 w 1499615"/>
                <a:gd name="csY71" fmla="*/ 785622 h 1006601"/>
                <a:gd name="csX72" fmla="*/ 1352551 w 1499615"/>
                <a:gd name="csY72" fmla="*/ 760476 h 1006601"/>
                <a:gd name="csX73" fmla="*/ 1334262 w 1499615"/>
                <a:gd name="csY73" fmla="*/ 778764 h 1006601"/>
                <a:gd name="csX74" fmla="*/ 1365504 w 1499615"/>
                <a:gd name="csY74" fmla="*/ 804672 h 1006601"/>
                <a:gd name="csX75" fmla="*/ 1447801 w 1499615"/>
                <a:gd name="csY75" fmla="*/ 821436 h 1006601"/>
                <a:gd name="csX76" fmla="*/ 1441704 w 1499615"/>
                <a:gd name="csY76" fmla="*/ 835914 h 10066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1499615" h="1006601">
                  <a:moveTo>
                    <a:pt x="1441704" y="835914"/>
                  </a:moveTo>
                  <a:lnTo>
                    <a:pt x="1350264" y="800862"/>
                  </a:lnTo>
                  <a:lnTo>
                    <a:pt x="1242822" y="798576"/>
                  </a:lnTo>
                  <a:lnTo>
                    <a:pt x="1286256" y="753618"/>
                  </a:lnTo>
                  <a:lnTo>
                    <a:pt x="1256538" y="742950"/>
                  </a:lnTo>
                  <a:lnTo>
                    <a:pt x="1219200" y="780288"/>
                  </a:lnTo>
                  <a:lnTo>
                    <a:pt x="1224534" y="756666"/>
                  </a:lnTo>
                  <a:lnTo>
                    <a:pt x="1197102" y="723900"/>
                  </a:lnTo>
                  <a:lnTo>
                    <a:pt x="1130808" y="781050"/>
                  </a:lnTo>
                  <a:lnTo>
                    <a:pt x="1204722" y="771906"/>
                  </a:lnTo>
                  <a:lnTo>
                    <a:pt x="1175004" y="787146"/>
                  </a:lnTo>
                  <a:lnTo>
                    <a:pt x="1215390" y="787146"/>
                  </a:lnTo>
                  <a:lnTo>
                    <a:pt x="1228344" y="800100"/>
                  </a:lnTo>
                  <a:lnTo>
                    <a:pt x="1104900" y="810006"/>
                  </a:lnTo>
                  <a:lnTo>
                    <a:pt x="1015746" y="884682"/>
                  </a:lnTo>
                  <a:lnTo>
                    <a:pt x="847344" y="941832"/>
                  </a:lnTo>
                  <a:lnTo>
                    <a:pt x="758952" y="994410"/>
                  </a:lnTo>
                  <a:lnTo>
                    <a:pt x="655320" y="1006602"/>
                  </a:lnTo>
                  <a:lnTo>
                    <a:pt x="560832" y="985266"/>
                  </a:lnTo>
                  <a:lnTo>
                    <a:pt x="421386" y="922020"/>
                  </a:lnTo>
                  <a:lnTo>
                    <a:pt x="256794" y="912114"/>
                  </a:lnTo>
                  <a:lnTo>
                    <a:pt x="124968" y="838962"/>
                  </a:lnTo>
                  <a:lnTo>
                    <a:pt x="153924" y="845058"/>
                  </a:lnTo>
                  <a:lnTo>
                    <a:pt x="158496" y="840486"/>
                  </a:lnTo>
                  <a:lnTo>
                    <a:pt x="0" y="805434"/>
                  </a:lnTo>
                  <a:lnTo>
                    <a:pt x="67818" y="772668"/>
                  </a:lnTo>
                  <a:lnTo>
                    <a:pt x="65532" y="726948"/>
                  </a:lnTo>
                  <a:lnTo>
                    <a:pt x="101346" y="714756"/>
                  </a:lnTo>
                  <a:lnTo>
                    <a:pt x="98298" y="673608"/>
                  </a:lnTo>
                  <a:lnTo>
                    <a:pt x="150114" y="651510"/>
                  </a:lnTo>
                  <a:lnTo>
                    <a:pt x="172212" y="566928"/>
                  </a:lnTo>
                  <a:lnTo>
                    <a:pt x="123444" y="501396"/>
                  </a:lnTo>
                  <a:lnTo>
                    <a:pt x="65532" y="468630"/>
                  </a:lnTo>
                  <a:lnTo>
                    <a:pt x="42672" y="361188"/>
                  </a:lnTo>
                  <a:lnTo>
                    <a:pt x="53340" y="276606"/>
                  </a:lnTo>
                  <a:lnTo>
                    <a:pt x="86868" y="268224"/>
                  </a:lnTo>
                  <a:lnTo>
                    <a:pt x="115824" y="230124"/>
                  </a:lnTo>
                  <a:lnTo>
                    <a:pt x="187452" y="224790"/>
                  </a:lnTo>
                  <a:lnTo>
                    <a:pt x="204978" y="264414"/>
                  </a:lnTo>
                  <a:lnTo>
                    <a:pt x="229362" y="254508"/>
                  </a:lnTo>
                  <a:lnTo>
                    <a:pt x="249174" y="230124"/>
                  </a:lnTo>
                  <a:lnTo>
                    <a:pt x="222504" y="184404"/>
                  </a:lnTo>
                  <a:lnTo>
                    <a:pt x="249174" y="134112"/>
                  </a:lnTo>
                  <a:lnTo>
                    <a:pt x="286512" y="113538"/>
                  </a:lnTo>
                  <a:lnTo>
                    <a:pt x="277368" y="177546"/>
                  </a:lnTo>
                  <a:lnTo>
                    <a:pt x="339090" y="239268"/>
                  </a:lnTo>
                  <a:lnTo>
                    <a:pt x="400050" y="173736"/>
                  </a:lnTo>
                  <a:lnTo>
                    <a:pt x="483870" y="185928"/>
                  </a:lnTo>
                  <a:lnTo>
                    <a:pt x="547878" y="130302"/>
                  </a:lnTo>
                  <a:lnTo>
                    <a:pt x="565404" y="87630"/>
                  </a:lnTo>
                  <a:lnTo>
                    <a:pt x="594360" y="44196"/>
                  </a:lnTo>
                  <a:lnTo>
                    <a:pt x="582930" y="0"/>
                  </a:lnTo>
                  <a:lnTo>
                    <a:pt x="665226" y="40386"/>
                  </a:lnTo>
                  <a:lnTo>
                    <a:pt x="750570" y="167640"/>
                  </a:lnTo>
                  <a:lnTo>
                    <a:pt x="854202" y="172974"/>
                  </a:lnTo>
                  <a:lnTo>
                    <a:pt x="875538" y="213360"/>
                  </a:lnTo>
                  <a:lnTo>
                    <a:pt x="836676" y="295656"/>
                  </a:lnTo>
                  <a:lnTo>
                    <a:pt x="883920" y="374142"/>
                  </a:lnTo>
                  <a:lnTo>
                    <a:pt x="938784" y="371094"/>
                  </a:lnTo>
                  <a:lnTo>
                    <a:pt x="1060704" y="293370"/>
                  </a:lnTo>
                  <a:lnTo>
                    <a:pt x="1048512" y="344424"/>
                  </a:lnTo>
                  <a:lnTo>
                    <a:pt x="1133856" y="414528"/>
                  </a:lnTo>
                  <a:lnTo>
                    <a:pt x="1155954" y="461772"/>
                  </a:lnTo>
                  <a:lnTo>
                    <a:pt x="1499616" y="465582"/>
                  </a:lnTo>
                  <a:lnTo>
                    <a:pt x="1492758" y="556260"/>
                  </a:lnTo>
                  <a:lnTo>
                    <a:pt x="1452372" y="585978"/>
                  </a:lnTo>
                  <a:lnTo>
                    <a:pt x="1455421" y="638556"/>
                  </a:lnTo>
                  <a:lnTo>
                    <a:pt x="1430274" y="685038"/>
                  </a:lnTo>
                  <a:lnTo>
                    <a:pt x="1461516" y="752094"/>
                  </a:lnTo>
                  <a:lnTo>
                    <a:pt x="1450848" y="804672"/>
                  </a:lnTo>
                  <a:lnTo>
                    <a:pt x="1434846" y="781050"/>
                  </a:lnTo>
                  <a:lnTo>
                    <a:pt x="1389888" y="785622"/>
                  </a:lnTo>
                  <a:lnTo>
                    <a:pt x="1352551" y="760476"/>
                  </a:lnTo>
                  <a:lnTo>
                    <a:pt x="1334262" y="778764"/>
                  </a:lnTo>
                  <a:lnTo>
                    <a:pt x="1365504" y="804672"/>
                  </a:lnTo>
                  <a:lnTo>
                    <a:pt x="1447801" y="821436"/>
                  </a:lnTo>
                  <a:lnTo>
                    <a:pt x="1441704" y="835914"/>
                  </a:lnTo>
                  <a:close/>
                </a:path>
              </a:pathLst>
            </a:custGeom>
            <a:solidFill>
              <a:srgbClr val="FFA726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D3086BE-097E-A989-D912-50397322301D}"/>
                </a:ext>
              </a:extLst>
            </p:cNvPr>
            <p:cNvSpPr/>
            <p:nvPr/>
          </p:nvSpPr>
          <p:spPr>
            <a:xfrm>
              <a:off x="6544055" y="4671821"/>
              <a:ext cx="637794" cy="642366"/>
            </a:xfrm>
            <a:custGeom>
              <a:avLst/>
              <a:gdLst>
                <a:gd name="csX0" fmla="*/ 625602 w 637794"/>
                <a:gd name="csY0" fmla="*/ 275082 h 642366"/>
                <a:gd name="csX1" fmla="*/ 627126 w 637794"/>
                <a:gd name="csY1" fmla="*/ 421386 h 642366"/>
                <a:gd name="csX2" fmla="*/ 577596 w 637794"/>
                <a:gd name="csY2" fmla="*/ 441960 h 642366"/>
                <a:gd name="csX3" fmla="*/ 565404 w 637794"/>
                <a:gd name="csY3" fmla="*/ 415290 h 642366"/>
                <a:gd name="csX4" fmla="*/ 525780 w 637794"/>
                <a:gd name="csY4" fmla="*/ 401574 h 642366"/>
                <a:gd name="csX5" fmla="*/ 523494 w 637794"/>
                <a:gd name="csY5" fmla="*/ 329946 h 642366"/>
                <a:gd name="csX6" fmla="*/ 493776 w 637794"/>
                <a:gd name="csY6" fmla="*/ 306324 h 642366"/>
                <a:gd name="csX7" fmla="*/ 471678 w 637794"/>
                <a:gd name="csY7" fmla="*/ 241554 h 642366"/>
                <a:gd name="csX8" fmla="*/ 430530 w 637794"/>
                <a:gd name="csY8" fmla="*/ 313182 h 642366"/>
                <a:gd name="csX9" fmla="*/ 414528 w 637794"/>
                <a:gd name="csY9" fmla="*/ 312420 h 642366"/>
                <a:gd name="csX10" fmla="*/ 423672 w 637794"/>
                <a:gd name="csY10" fmla="*/ 385572 h 642366"/>
                <a:gd name="csX11" fmla="*/ 409194 w 637794"/>
                <a:gd name="csY11" fmla="*/ 403860 h 642366"/>
                <a:gd name="csX12" fmla="*/ 417576 w 637794"/>
                <a:gd name="csY12" fmla="*/ 455676 h 642366"/>
                <a:gd name="csX13" fmla="*/ 366522 w 637794"/>
                <a:gd name="csY13" fmla="*/ 501396 h 642366"/>
                <a:gd name="csX14" fmla="*/ 359664 w 637794"/>
                <a:gd name="csY14" fmla="*/ 543306 h 642366"/>
                <a:gd name="csX15" fmla="*/ 306324 w 637794"/>
                <a:gd name="csY15" fmla="*/ 514350 h 642366"/>
                <a:gd name="csX16" fmla="*/ 267462 w 637794"/>
                <a:gd name="csY16" fmla="*/ 562356 h 642366"/>
                <a:gd name="csX17" fmla="*/ 246888 w 637794"/>
                <a:gd name="csY17" fmla="*/ 548640 h 642366"/>
                <a:gd name="csX18" fmla="*/ 176784 w 637794"/>
                <a:gd name="csY18" fmla="*/ 567690 h 642366"/>
                <a:gd name="csX19" fmla="*/ 103632 w 637794"/>
                <a:gd name="csY19" fmla="*/ 642366 h 642366"/>
                <a:gd name="csX20" fmla="*/ 62484 w 637794"/>
                <a:gd name="csY20" fmla="*/ 560070 h 642366"/>
                <a:gd name="csX21" fmla="*/ 55626 w 637794"/>
                <a:gd name="csY21" fmla="*/ 493014 h 642366"/>
                <a:gd name="csX22" fmla="*/ 0 w 637794"/>
                <a:gd name="csY22" fmla="*/ 483108 h 642366"/>
                <a:gd name="csX23" fmla="*/ 101346 w 637794"/>
                <a:gd name="csY23" fmla="*/ 352044 h 642366"/>
                <a:gd name="csX24" fmla="*/ 91440 w 637794"/>
                <a:gd name="csY24" fmla="*/ 330708 h 642366"/>
                <a:gd name="csX25" fmla="*/ 149352 w 637794"/>
                <a:gd name="csY25" fmla="*/ 292608 h 642366"/>
                <a:gd name="csX26" fmla="*/ 127254 w 637794"/>
                <a:gd name="csY26" fmla="*/ 249174 h 642366"/>
                <a:gd name="csX27" fmla="*/ 154686 w 637794"/>
                <a:gd name="csY27" fmla="*/ 124968 h 642366"/>
                <a:gd name="csX28" fmla="*/ 227076 w 637794"/>
                <a:gd name="csY28" fmla="*/ 39624 h 642366"/>
                <a:gd name="csX29" fmla="*/ 211074 w 637794"/>
                <a:gd name="csY29" fmla="*/ 19050 h 642366"/>
                <a:gd name="csX30" fmla="*/ 240792 w 637794"/>
                <a:gd name="csY30" fmla="*/ 0 h 642366"/>
                <a:gd name="csX31" fmla="*/ 300228 w 637794"/>
                <a:gd name="csY31" fmla="*/ 56388 h 642366"/>
                <a:gd name="csX32" fmla="*/ 334518 w 637794"/>
                <a:gd name="csY32" fmla="*/ 48768 h 642366"/>
                <a:gd name="csX33" fmla="*/ 354330 w 637794"/>
                <a:gd name="csY33" fmla="*/ 80772 h 642366"/>
                <a:gd name="csX34" fmla="*/ 346710 w 637794"/>
                <a:gd name="csY34" fmla="*/ 122682 h 642366"/>
                <a:gd name="csX35" fmla="*/ 372618 w 637794"/>
                <a:gd name="csY35" fmla="*/ 134874 h 642366"/>
                <a:gd name="csX36" fmla="*/ 387858 w 637794"/>
                <a:gd name="csY36" fmla="*/ 181356 h 642366"/>
                <a:gd name="csX37" fmla="*/ 444246 w 637794"/>
                <a:gd name="csY37" fmla="*/ 105918 h 642366"/>
                <a:gd name="csX38" fmla="*/ 507492 w 637794"/>
                <a:gd name="csY38" fmla="*/ 84582 h 642366"/>
                <a:gd name="csX39" fmla="*/ 531114 w 637794"/>
                <a:gd name="csY39" fmla="*/ 120396 h 642366"/>
                <a:gd name="csX40" fmla="*/ 522732 w 637794"/>
                <a:gd name="csY40" fmla="*/ 161544 h 642366"/>
                <a:gd name="csX41" fmla="*/ 560832 w 637794"/>
                <a:gd name="csY41" fmla="*/ 134874 h 642366"/>
                <a:gd name="csX42" fmla="*/ 622554 w 637794"/>
                <a:gd name="csY42" fmla="*/ 163830 h 642366"/>
                <a:gd name="csX43" fmla="*/ 637794 w 637794"/>
                <a:gd name="csY43" fmla="*/ 188214 h 642366"/>
                <a:gd name="csX44" fmla="*/ 618744 w 637794"/>
                <a:gd name="csY44" fmla="*/ 233934 h 642366"/>
                <a:gd name="csX45" fmla="*/ 602742 w 637794"/>
                <a:gd name="csY45" fmla="*/ 234696 h 642366"/>
                <a:gd name="csX46" fmla="*/ 625602 w 637794"/>
                <a:gd name="csY46" fmla="*/ 275082 h 6423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637794" h="642366">
                  <a:moveTo>
                    <a:pt x="625602" y="275082"/>
                  </a:moveTo>
                  <a:lnTo>
                    <a:pt x="627126" y="421386"/>
                  </a:lnTo>
                  <a:lnTo>
                    <a:pt x="577596" y="441960"/>
                  </a:lnTo>
                  <a:lnTo>
                    <a:pt x="565404" y="415290"/>
                  </a:lnTo>
                  <a:lnTo>
                    <a:pt x="525780" y="401574"/>
                  </a:lnTo>
                  <a:lnTo>
                    <a:pt x="523494" y="329946"/>
                  </a:lnTo>
                  <a:lnTo>
                    <a:pt x="493776" y="306324"/>
                  </a:lnTo>
                  <a:lnTo>
                    <a:pt x="471678" y="241554"/>
                  </a:lnTo>
                  <a:lnTo>
                    <a:pt x="430530" y="313182"/>
                  </a:lnTo>
                  <a:lnTo>
                    <a:pt x="414528" y="312420"/>
                  </a:lnTo>
                  <a:lnTo>
                    <a:pt x="423672" y="385572"/>
                  </a:lnTo>
                  <a:lnTo>
                    <a:pt x="409194" y="403860"/>
                  </a:lnTo>
                  <a:lnTo>
                    <a:pt x="417576" y="455676"/>
                  </a:lnTo>
                  <a:lnTo>
                    <a:pt x="366522" y="501396"/>
                  </a:lnTo>
                  <a:lnTo>
                    <a:pt x="359664" y="543306"/>
                  </a:lnTo>
                  <a:lnTo>
                    <a:pt x="306324" y="514350"/>
                  </a:lnTo>
                  <a:lnTo>
                    <a:pt x="267462" y="562356"/>
                  </a:lnTo>
                  <a:lnTo>
                    <a:pt x="246888" y="548640"/>
                  </a:lnTo>
                  <a:lnTo>
                    <a:pt x="176784" y="567690"/>
                  </a:lnTo>
                  <a:lnTo>
                    <a:pt x="103632" y="642366"/>
                  </a:lnTo>
                  <a:lnTo>
                    <a:pt x="62484" y="560070"/>
                  </a:lnTo>
                  <a:lnTo>
                    <a:pt x="55626" y="493014"/>
                  </a:lnTo>
                  <a:lnTo>
                    <a:pt x="0" y="483108"/>
                  </a:lnTo>
                  <a:lnTo>
                    <a:pt x="101346" y="352044"/>
                  </a:lnTo>
                  <a:lnTo>
                    <a:pt x="91440" y="330708"/>
                  </a:lnTo>
                  <a:lnTo>
                    <a:pt x="149352" y="292608"/>
                  </a:lnTo>
                  <a:lnTo>
                    <a:pt x="127254" y="249174"/>
                  </a:lnTo>
                  <a:lnTo>
                    <a:pt x="154686" y="124968"/>
                  </a:lnTo>
                  <a:lnTo>
                    <a:pt x="227076" y="39624"/>
                  </a:lnTo>
                  <a:lnTo>
                    <a:pt x="211074" y="19050"/>
                  </a:lnTo>
                  <a:lnTo>
                    <a:pt x="240792" y="0"/>
                  </a:lnTo>
                  <a:lnTo>
                    <a:pt x="300228" y="56388"/>
                  </a:lnTo>
                  <a:lnTo>
                    <a:pt x="334518" y="48768"/>
                  </a:lnTo>
                  <a:lnTo>
                    <a:pt x="354330" y="80772"/>
                  </a:lnTo>
                  <a:lnTo>
                    <a:pt x="346710" y="122682"/>
                  </a:lnTo>
                  <a:lnTo>
                    <a:pt x="372618" y="134874"/>
                  </a:lnTo>
                  <a:lnTo>
                    <a:pt x="387858" y="181356"/>
                  </a:lnTo>
                  <a:lnTo>
                    <a:pt x="444246" y="105918"/>
                  </a:lnTo>
                  <a:lnTo>
                    <a:pt x="507492" y="84582"/>
                  </a:lnTo>
                  <a:lnTo>
                    <a:pt x="531114" y="120396"/>
                  </a:lnTo>
                  <a:lnTo>
                    <a:pt x="522732" y="161544"/>
                  </a:lnTo>
                  <a:lnTo>
                    <a:pt x="560832" y="134874"/>
                  </a:lnTo>
                  <a:lnTo>
                    <a:pt x="622554" y="163830"/>
                  </a:lnTo>
                  <a:lnTo>
                    <a:pt x="637794" y="188214"/>
                  </a:lnTo>
                  <a:lnTo>
                    <a:pt x="618744" y="233934"/>
                  </a:lnTo>
                  <a:lnTo>
                    <a:pt x="602742" y="234696"/>
                  </a:lnTo>
                  <a:lnTo>
                    <a:pt x="625602" y="275082"/>
                  </a:lnTo>
                  <a:close/>
                </a:path>
              </a:pathLst>
            </a:custGeom>
            <a:solidFill>
              <a:srgbClr val="EF5350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E5DF5E5-064F-C2D4-0D2E-8965A3FD5E58}"/>
                </a:ext>
              </a:extLst>
            </p:cNvPr>
            <p:cNvSpPr/>
            <p:nvPr/>
          </p:nvSpPr>
          <p:spPr>
            <a:xfrm>
              <a:off x="7047738" y="4487418"/>
              <a:ext cx="739901" cy="981455"/>
            </a:xfrm>
            <a:custGeom>
              <a:avLst/>
              <a:gdLst>
                <a:gd name="csX0" fmla="*/ 123444 w 739901"/>
                <a:gd name="csY0" fmla="*/ 605790 h 981455"/>
                <a:gd name="csX1" fmla="*/ 121920 w 739901"/>
                <a:gd name="csY1" fmla="*/ 459486 h 981455"/>
                <a:gd name="csX2" fmla="*/ 177546 w 739901"/>
                <a:gd name="csY2" fmla="*/ 465582 h 981455"/>
                <a:gd name="csX3" fmla="*/ 217932 w 739901"/>
                <a:gd name="csY3" fmla="*/ 534924 h 981455"/>
                <a:gd name="csX4" fmla="*/ 266700 w 739901"/>
                <a:gd name="csY4" fmla="*/ 574548 h 981455"/>
                <a:gd name="csX5" fmla="*/ 311658 w 739901"/>
                <a:gd name="csY5" fmla="*/ 538734 h 981455"/>
                <a:gd name="csX6" fmla="*/ 364236 w 739901"/>
                <a:gd name="csY6" fmla="*/ 551688 h 981455"/>
                <a:gd name="csX7" fmla="*/ 381000 w 739901"/>
                <a:gd name="csY7" fmla="*/ 502920 h 981455"/>
                <a:gd name="csX8" fmla="*/ 446532 w 739901"/>
                <a:gd name="csY8" fmla="*/ 498348 h 981455"/>
                <a:gd name="csX9" fmla="*/ 401574 w 739901"/>
                <a:gd name="csY9" fmla="*/ 456438 h 981455"/>
                <a:gd name="csX10" fmla="*/ 374142 w 739901"/>
                <a:gd name="csY10" fmla="*/ 461010 h 981455"/>
                <a:gd name="csX11" fmla="*/ 361950 w 739901"/>
                <a:gd name="csY11" fmla="*/ 439674 h 981455"/>
                <a:gd name="csX12" fmla="*/ 374142 w 739901"/>
                <a:gd name="csY12" fmla="*/ 425196 h 981455"/>
                <a:gd name="csX13" fmla="*/ 312420 w 739901"/>
                <a:gd name="csY13" fmla="*/ 396240 h 981455"/>
                <a:gd name="csX14" fmla="*/ 308610 w 739901"/>
                <a:gd name="csY14" fmla="*/ 368808 h 981455"/>
                <a:gd name="csX15" fmla="*/ 277368 w 739901"/>
                <a:gd name="csY15" fmla="*/ 384810 h 981455"/>
                <a:gd name="csX16" fmla="*/ 241554 w 739901"/>
                <a:gd name="csY16" fmla="*/ 326898 h 981455"/>
                <a:gd name="csX17" fmla="*/ 287274 w 739901"/>
                <a:gd name="csY17" fmla="*/ 241554 h 981455"/>
                <a:gd name="csX18" fmla="*/ 275082 w 739901"/>
                <a:gd name="csY18" fmla="*/ 205740 h 981455"/>
                <a:gd name="csX19" fmla="*/ 230886 w 739901"/>
                <a:gd name="csY19" fmla="*/ 195834 h 981455"/>
                <a:gd name="csX20" fmla="*/ 315468 w 739901"/>
                <a:gd name="csY20" fmla="*/ 112776 h 981455"/>
                <a:gd name="csX21" fmla="*/ 347472 w 739901"/>
                <a:gd name="csY21" fmla="*/ 0 h 981455"/>
                <a:gd name="csX22" fmla="*/ 381762 w 739901"/>
                <a:gd name="csY22" fmla="*/ 1524 h 981455"/>
                <a:gd name="csX23" fmla="*/ 401574 w 739901"/>
                <a:gd name="csY23" fmla="*/ 68580 h 981455"/>
                <a:gd name="csX24" fmla="*/ 443484 w 739901"/>
                <a:gd name="csY24" fmla="*/ 76962 h 981455"/>
                <a:gd name="csX25" fmla="*/ 453390 w 739901"/>
                <a:gd name="csY25" fmla="*/ 102108 h 981455"/>
                <a:gd name="csX26" fmla="*/ 434340 w 739901"/>
                <a:gd name="csY26" fmla="*/ 130302 h 981455"/>
                <a:gd name="csX27" fmla="*/ 411480 w 739901"/>
                <a:gd name="csY27" fmla="*/ 116586 h 981455"/>
                <a:gd name="csX28" fmla="*/ 385572 w 739901"/>
                <a:gd name="csY28" fmla="*/ 129540 h 981455"/>
                <a:gd name="csX29" fmla="*/ 388620 w 739901"/>
                <a:gd name="csY29" fmla="*/ 181356 h 981455"/>
                <a:gd name="csX30" fmla="*/ 451104 w 739901"/>
                <a:gd name="csY30" fmla="*/ 230886 h 981455"/>
                <a:gd name="csX31" fmla="*/ 505206 w 739901"/>
                <a:gd name="csY31" fmla="*/ 182118 h 981455"/>
                <a:gd name="csX32" fmla="*/ 591312 w 739901"/>
                <a:gd name="csY32" fmla="*/ 225552 h 981455"/>
                <a:gd name="csX33" fmla="*/ 538734 w 739901"/>
                <a:gd name="csY33" fmla="*/ 302514 h 981455"/>
                <a:gd name="csX34" fmla="*/ 541020 w 739901"/>
                <a:gd name="csY34" fmla="*/ 352044 h 981455"/>
                <a:gd name="csX35" fmla="*/ 515874 w 739901"/>
                <a:gd name="csY35" fmla="*/ 410718 h 981455"/>
                <a:gd name="csX36" fmla="*/ 539496 w 739901"/>
                <a:gd name="csY36" fmla="*/ 441198 h 981455"/>
                <a:gd name="csX37" fmla="*/ 512826 w 739901"/>
                <a:gd name="csY37" fmla="*/ 454152 h 981455"/>
                <a:gd name="csX38" fmla="*/ 576834 w 739901"/>
                <a:gd name="csY38" fmla="*/ 490728 h 981455"/>
                <a:gd name="csX39" fmla="*/ 649224 w 739901"/>
                <a:gd name="csY39" fmla="*/ 504444 h 981455"/>
                <a:gd name="csX40" fmla="*/ 610362 w 739901"/>
                <a:gd name="csY40" fmla="*/ 540258 h 981455"/>
                <a:gd name="csX41" fmla="*/ 560832 w 739901"/>
                <a:gd name="csY41" fmla="*/ 547878 h 981455"/>
                <a:gd name="csX42" fmla="*/ 576072 w 739901"/>
                <a:gd name="csY42" fmla="*/ 637032 h 981455"/>
                <a:gd name="csX43" fmla="*/ 541782 w 739901"/>
                <a:gd name="csY43" fmla="*/ 685038 h 981455"/>
                <a:gd name="csX44" fmla="*/ 559308 w 739901"/>
                <a:gd name="csY44" fmla="*/ 713994 h 981455"/>
                <a:gd name="csX45" fmla="*/ 607314 w 739901"/>
                <a:gd name="csY45" fmla="*/ 717042 h 981455"/>
                <a:gd name="csX46" fmla="*/ 620268 w 739901"/>
                <a:gd name="csY46" fmla="*/ 771144 h 981455"/>
                <a:gd name="csX47" fmla="*/ 715518 w 739901"/>
                <a:gd name="csY47" fmla="*/ 745998 h 981455"/>
                <a:gd name="csX48" fmla="*/ 739902 w 739901"/>
                <a:gd name="csY48" fmla="*/ 792480 h 981455"/>
                <a:gd name="csX49" fmla="*/ 722376 w 739901"/>
                <a:gd name="csY49" fmla="*/ 835152 h 981455"/>
                <a:gd name="csX50" fmla="*/ 658368 w 739901"/>
                <a:gd name="csY50" fmla="*/ 890778 h 981455"/>
                <a:gd name="csX51" fmla="*/ 574548 w 739901"/>
                <a:gd name="csY51" fmla="*/ 878586 h 981455"/>
                <a:gd name="csX52" fmla="*/ 513588 w 739901"/>
                <a:gd name="csY52" fmla="*/ 944118 h 981455"/>
                <a:gd name="csX53" fmla="*/ 451866 w 739901"/>
                <a:gd name="csY53" fmla="*/ 882396 h 981455"/>
                <a:gd name="csX54" fmla="*/ 461010 w 739901"/>
                <a:gd name="csY54" fmla="*/ 818388 h 981455"/>
                <a:gd name="csX55" fmla="*/ 423672 w 739901"/>
                <a:gd name="csY55" fmla="*/ 838962 h 981455"/>
                <a:gd name="csX56" fmla="*/ 397002 w 739901"/>
                <a:gd name="csY56" fmla="*/ 889254 h 981455"/>
                <a:gd name="csX57" fmla="*/ 423672 w 739901"/>
                <a:gd name="csY57" fmla="*/ 934974 h 981455"/>
                <a:gd name="csX58" fmla="*/ 403860 w 739901"/>
                <a:gd name="csY58" fmla="*/ 959358 h 981455"/>
                <a:gd name="csX59" fmla="*/ 379476 w 739901"/>
                <a:gd name="csY59" fmla="*/ 969264 h 981455"/>
                <a:gd name="csX60" fmla="*/ 361950 w 739901"/>
                <a:gd name="csY60" fmla="*/ 929640 h 981455"/>
                <a:gd name="csX61" fmla="*/ 290322 w 739901"/>
                <a:gd name="csY61" fmla="*/ 934974 h 981455"/>
                <a:gd name="csX62" fmla="*/ 261366 w 739901"/>
                <a:gd name="csY62" fmla="*/ 973074 h 981455"/>
                <a:gd name="csX63" fmla="*/ 227838 w 739901"/>
                <a:gd name="csY63" fmla="*/ 981456 h 981455"/>
                <a:gd name="csX64" fmla="*/ 201930 w 739901"/>
                <a:gd name="csY64" fmla="*/ 957834 h 981455"/>
                <a:gd name="csX65" fmla="*/ 98298 w 739901"/>
                <a:gd name="csY65" fmla="*/ 945642 h 981455"/>
                <a:gd name="csX66" fmla="*/ 6858 w 739901"/>
                <a:gd name="csY66" fmla="*/ 870966 h 981455"/>
                <a:gd name="csX67" fmla="*/ 0 w 739901"/>
                <a:gd name="csY67" fmla="*/ 833628 h 981455"/>
                <a:gd name="csX68" fmla="*/ 70866 w 739901"/>
                <a:gd name="csY68" fmla="*/ 784098 h 981455"/>
                <a:gd name="csX69" fmla="*/ 118872 w 739901"/>
                <a:gd name="csY69" fmla="*/ 804672 h 981455"/>
                <a:gd name="csX70" fmla="*/ 92964 w 739901"/>
                <a:gd name="csY70" fmla="*/ 717042 h 981455"/>
                <a:gd name="csX71" fmla="*/ 119634 w 739901"/>
                <a:gd name="csY71" fmla="*/ 716280 h 981455"/>
                <a:gd name="csX72" fmla="*/ 97536 w 739901"/>
                <a:gd name="csY72" fmla="*/ 676656 h 981455"/>
                <a:gd name="csX73" fmla="*/ 121158 w 739901"/>
                <a:gd name="csY73" fmla="*/ 649986 h 981455"/>
                <a:gd name="csX74" fmla="*/ 123444 w 739901"/>
                <a:gd name="csY74" fmla="*/ 605790 h 981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739901" h="981455">
                  <a:moveTo>
                    <a:pt x="123444" y="605790"/>
                  </a:moveTo>
                  <a:lnTo>
                    <a:pt x="121920" y="459486"/>
                  </a:lnTo>
                  <a:lnTo>
                    <a:pt x="177546" y="465582"/>
                  </a:lnTo>
                  <a:lnTo>
                    <a:pt x="217932" y="534924"/>
                  </a:lnTo>
                  <a:lnTo>
                    <a:pt x="266700" y="574548"/>
                  </a:lnTo>
                  <a:lnTo>
                    <a:pt x="311658" y="538734"/>
                  </a:lnTo>
                  <a:lnTo>
                    <a:pt x="364236" y="551688"/>
                  </a:lnTo>
                  <a:lnTo>
                    <a:pt x="381000" y="502920"/>
                  </a:lnTo>
                  <a:lnTo>
                    <a:pt x="446532" y="498348"/>
                  </a:lnTo>
                  <a:lnTo>
                    <a:pt x="401574" y="456438"/>
                  </a:lnTo>
                  <a:lnTo>
                    <a:pt x="374142" y="461010"/>
                  </a:lnTo>
                  <a:lnTo>
                    <a:pt x="361950" y="439674"/>
                  </a:lnTo>
                  <a:lnTo>
                    <a:pt x="374142" y="425196"/>
                  </a:lnTo>
                  <a:lnTo>
                    <a:pt x="312420" y="396240"/>
                  </a:lnTo>
                  <a:lnTo>
                    <a:pt x="308610" y="368808"/>
                  </a:lnTo>
                  <a:lnTo>
                    <a:pt x="277368" y="384810"/>
                  </a:lnTo>
                  <a:lnTo>
                    <a:pt x="241554" y="326898"/>
                  </a:lnTo>
                  <a:lnTo>
                    <a:pt x="287274" y="241554"/>
                  </a:lnTo>
                  <a:lnTo>
                    <a:pt x="275082" y="205740"/>
                  </a:lnTo>
                  <a:lnTo>
                    <a:pt x="230886" y="195834"/>
                  </a:lnTo>
                  <a:lnTo>
                    <a:pt x="315468" y="112776"/>
                  </a:lnTo>
                  <a:lnTo>
                    <a:pt x="347472" y="0"/>
                  </a:lnTo>
                  <a:lnTo>
                    <a:pt x="381762" y="1524"/>
                  </a:lnTo>
                  <a:lnTo>
                    <a:pt x="401574" y="68580"/>
                  </a:lnTo>
                  <a:lnTo>
                    <a:pt x="443484" y="76962"/>
                  </a:lnTo>
                  <a:lnTo>
                    <a:pt x="453390" y="102108"/>
                  </a:lnTo>
                  <a:lnTo>
                    <a:pt x="434340" y="130302"/>
                  </a:lnTo>
                  <a:lnTo>
                    <a:pt x="411480" y="116586"/>
                  </a:lnTo>
                  <a:lnTo>
                    <a:pt x="385572" y="129540"/>
                  </a:lnTo>
                  <a:lnTo>
                    <a:pt x="388620" y="181356"/>
                  </a:lnTo>
                  <a:lnTo>
                    <a:pt x="451104" y="230886"/>
                  </a:lnTo>
                  <a:lnTo>
                    <a:pt x="505206" y="182118"/>
                  </a:lnTo>
                  <a:lnTo>
                    <a:pt x="591312" y="225552"/>
                  </a:lnTo>
                  <a:lnTo>
                    <a:pt x="538734" y="302514"/>
                  </a:lnTo>
                  <a:lnTo>
                    <a:pt x="541020" y="352044"/>
                  </a:lnTo>
                  <a:lnTo>
                    <a:pt x="515874" y="410718"/>
                  </a:lnTo>
                  <a:lnTo>
                    <a:pt x="539496" y="441198"/>
                  </a:lnTo>
                  <a:lnTo>
                    <a:pt x="512826" y="454152"/>
                  </a:lnTo>
                  <a:lnTo>
                    <a:pt x="576834" y="490728"/>
                  </a:lnTo>
                  <a:lnTo>
                    <a:pt x="649224" y="504444"/>
                  </a:lnTo>
                  <a:lnTo>
                    <a:pt x="610362" y="540258"/>
                  </a:lnTo>
                  <a:lnTo>
                    <a:pt x="560832" y="547878"/>
                  </a:lnTo>
                  <a:lnTo>
                    <a:pt x="576072" y="637032"/>
                  </a:lnTo>
                  <a:lnTo>
                    <a:pt x="541782" y="685038"/>
                  </a:lnTo>
                  <a:lnTo>
                    <a:pt x="559308" y="713994"/>
                  </a:lnTo>
                  <a:lnTo>
                    <a:pt x="607314" y="717042"/>
                  </a:lnTo>
                  <a:lnTo>
                    <a:pt x="620268" y="771144"/>
                  </a:lnTo>
                  <a:lnTo>
                    <a:pt x="715518" y="745998"/>
                  </a:lnTo>
                  <a:lnTo>
                    <a:pt x="739902" y="792480"/>
                  </a:lnTo>
                  <a:lnTo>
                    <a:pt x="722376" y="835152"/>
                  </a:lnTo>
                  <a:lnTo>
                    <a:pt x="658368" y="890778"/>
                  </a:lnTo>
                  <a:lnTo>
                    <a:pt x="574548" y="878586"/>
                  </a:lnTo>
                  <a:lnTo>
                    <a:pt x="513588" y="944118"/>
                  </a:lnTo>
                  <a:lnTo>
                    <a:pt x="451866" y="882396"/>
                  </a:lnTo>
                  <a:lnTo>
                    <a:pt x="461010" y="818388"/>
                  </a:lnTo>
                  <a:lnTo>
                    <a:pt x="423672" y="838962"/>
                  </a:lnTo>
                  <a:lnTo>
                    <a:pt x="397002" y="889254"/>
                  </a:lnTo>
                  <a:lnTo>
                    <a:pt x="423672" y="934974"/>
                  </a:lnTo>
                  <a:lnTo>
                    <a:pt x="403860" y="959358"/>
                  </a:lnTo>
                  <a:lnTo>
                    <a:pt x="379476" y="969264"/>
                  </a:lnTo>
                  <a:lnTo>
                    <a:pt x="361950" y="929640"/>
                  </a:lnTo>
                  <a:lnTo>
                    <a:pt x="290322" y="934974"/>
                  </a:lnTo>
                  <a:lnTo>
                    <a:pt x="261366" y="973074"/>
                  </a:lnTo>
                  <a:lnTo>
                    <a:pt x="227838" y="981456"/>
                  </a:lnTo>
                  <a:lnTo>
                    <a:pt x="201930" y="957834"/>
                  </a:lnTo>
                  <a:lnTo>
                    <a:pt x="98298" y="945642"/>
                  </a:lnTo>
                  <a:lnTo>
                    <a:pt x="6858" y="870966"/>
                  </a:lnTo>
                  <a:lnTo>
                    <a:pt x="0" y="833628"/>
                  </a:lnTo>
                  <a:lnTo>
                    <a:pt x="70866" y="784098"/>
                  </a:lnTo>
                  <a:lnTo>
                    <a:pt x="118872" y="804672"/>
                  </a:lnTo>
                  <a:lnTo>
                    <a:pt x="92964" y="717042"/>
                  </a:lnTo>
                  <a:lnTo>
                    <a:pt x="119634" y="716280"/>
                  </a:lnTo>
                  <a:lnTo>
                    <a:pt x="97536" y="676656"/>
                  </a:lnTo>
                  <a:lnTo>
                    <a:pt x="121158" y="649986"/>
                  </a:lnTo>
                  <a:lnTo>
                    <a:pt x="123444" y="605790"/>
                  </a:lnTo>
                  <a:close/>
                </a:path>
              </a:pathLst>
            </a:custGeom>
            <a:solidFill>
              <a:srgbClr val="EC407A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73738F0-1351-1653-DA89-5DCCE5975869}"/>
                </a:ext>
              </a:extLst>
            </p:cNvPr>
            <p:cNvSpPr/>
            <p:nvPr/>
          </p:nvSpPr>
          <p:spPr>
            <a:xfrm>
              <a:off x="6899910" y="5057394"/>
              <a:ext cx="271271" cy="263651"/>
            </a:xfrm>
            <a:custGeom>
              <a:avLst/>
              <a:gdLst>
                <a:gd name="csX0" fmla="*/ 271272 w 271271"/>
                <a:gd name="csY0" fmla="*/ 35814 h 263651"/>
                <a:gd name="csX1" fmla="*/ 268986 w 271271"/>
                <a:gd name="csY1" fmla="*/ 80010 h 263651"/>
                <a:gd name="csX2" fmla="*/ 245364 w 271271"/>
                <a:gd name="csY2" fmla="*/ 106680 h 263651"/>
                <a:gd name="csX3" fmla="*/ 267462 w 271271"/>
                <a:gd name="csY3" fmla="*/ 146304 h 263651"/>
                <a:gd name="csX4" fmla="*/ 240792 w 271271"/>
                <a:gd name="csY4" fmla="*/ 147066 h 263651"/>
                <a:gd name="csX5" fmla="*/ 266700 w 271271"/>
                <a:gd name="csY5" fmla="*/ 234696 h 263651"/>
                <a:gd name="csX6" fmla="*/ 218694 w 271271"/>
                <a:gd name="csY6" fmla="*/ 214122 h 263651"/>
                <a:gd name="csX7" fmla="*/ 147828 w 271271"/>
                <a:gd name="csY7" fmla="*/ 263652 h 263651"/>
                <a:gd name="csX8" fmla="*/ 113538 w 271271"/>
                <a:gd name="csY8" fmla="*/ 197358 h 263651"/>
                <a:gd name="csX9" fmla="*/ 93726 w 271271"/>
                <a:gd name="csY9" fmla="*/ 198882 h 263651"/>
                <a:gd name="csX10" fmla="*/ 85344 w 271271"/>
                <a:gd name="csY10" fmla="*/ 230124 h 263651"/>
                <a:gd name="csX11" fmla="*/ 57150 w 271271"/>
                <a:gd name="csY11" fmla="*/ 230886 h 263651"/>
                <a:gd name="csX12" fmla="*/ 0 w 271271"/>
                <a:gd name="csY12" fmla="*/ 174498 h 263651"/>
                <a:gd name="csX13" fmla="*/ 3810 w 271271"/>
                <a:gd name="csY13" fmla="*/ 157734 h 263651"/>
                <a:gd name="csX14" fmla="*/ 10668 w 271271"/>
                <a:gd name="csY14" fmla="*/ 115824 h 263651"/>
                <a:gd name="csX15" fmla="*/ 61722 w 271271"/>
                <a:gd name="csY15" fmla="*/ 70104 h 263651"/>
                <a:gd name="csX16" fmla="*/ 53340 w 271271"/>
                <a:gd name="csY16" fmla="*/ 18288 h 263651"/>
                <a:gd name="csX17" fmla="*/ 67818 w 271271"/>
                <a:gd name="csY17" fmla="*/ 0 h 263651"/>
                <a:gd name="csX18" fmla="*/ 145542 w 271271"/>
                <a:gd name="csY18" fmla="*/ 27432 h 263651"/>
                <a:gd name="csX19" fmla="*/ 169926 w 271271"/>
                <a:gd name="csY19" fmla="*/ 16002 h 263651"/>
                <a:gd name="csX20" fmla="*/ 209550 w 271271"/>
                <a:gd name="csY20" fmla="*/ 29718 h 263651"/>
                <a:gd name="csX21" fmla="*/ 221742 w 271271"/>
                <a:gd name="csY21" fmla="*/ 56388 h 263651"/>
                <a:gd name="csX22" fmla="*/ 271272 w 271271"/>
                <a:gd name="csY22" fmla="*/ 35814 h 2636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71271" h="263651">
                  <a:moveTo>
                    <a:pt x="271272" y="35814"/>
                  </a:moveTo>
                  <a:lnTo>
                    <a:pt x="268986" y="80010"/>
                  </a:lnTo>
                  <a:lnTo>
                    <a:pt x="245364" y="106680"/>
                  </a:lnTo>
                  <a:lnTo>
                    <a:pt x="267462" y="146304"/>
                  </a:lnTo>
                  <a:lnTo>
                    <a:pt x="240792" y="147066"/>
                  </a:lnTo>
                  <a:lnTo>
                    <a:pt x="266700" y="234696"/>
                  </a:lnTo>
                  <a:lnTo>
                    <a:pt x="218694" y="214122"/>
                  </a:lnTo>
                  <a:lnTo>
                    <a:pt x="147828" y="263652"/>
                  </a:lnTo>
                  <a:lnTo>
                    <a:pt x="113538" y="197358"/>
                  </a:lnTo>
                  <a:lnTo>
                    <a:pt x="93726" y="198882"/>
                  </a:lnTo>
                  <a:lnTo>
                    <a:pt x="85344" y="230124"/>
                  </a:lnTo>
                  <a:lnTo>
                    <a:pt x="57150" y="230886"/>
                  </a:lnTo>
                  <a:lnTo>
                    <a:pt x="0" y="174498"/>
                  </a:lnTo>
                  <a:lnTo>
                    <a:pt x="3810" y="157734"/>
                  </a:lnTo>
                  <a:lnTo>
                    <a:pt x="10668" y="115824"/>
                  </a:lnTo>
                  <a:lnTo>
                    <a:pt x="61722" y="70104"/>
                  </a:lnTo>
                  <a:lnTo>
                    <a:pt x="53340" y="18288"/>
                  </a:lnTo>
                  <a:lnTo>
                    <a:pt x="67818" y="0"/>
                  </a:lnTo>
                  <a:lnTo>
                    <a:pt x="145542" y="27432"/>
                  </a:lnTo>
                  <a:lnTo>
                    <a:pt x="169926" y="16002"/>
                  </a:lnTo>
                  <a:lnTo>
                    <a:pt x="209550" y="29718"/>
                  </a:lnTo>
                  <a:lnTo>
                    <a:pt x="221742" y="56388"/>
                  </a:lnTo>
                  <a:lnTo>
                    <a:pt x="271272" y="35814"/>
                  </a:lnTo>
                  <a:close/>
                </a:path>
              </a:pathLst>
            </a:custGeom>
            <a:solidFill>
              <a:srgbClr val="29B6F6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04DA4A1-B535-F429-0F34-C173C1416E3E}"/>
                </a:ext>
              </a:extLst>
            </p:cNvPr>
            <p:cNvSpPr/>
            <p:nvPr/>
          </p:nvSpPr>
          <p:spPr>
            <a:xfrm>
              <a:off x="6558534" y="4222241"/>
              <a:ext cx="472440" cy="574548"/>
            </a:xfrm>
            <a:custGeom>
              <a:avLst/>
              <a:gdLst>
                <a:gd name="csX0" fmla="*/ 471678 w 472440"/>
                <a:gd name="csY0" fmla="*/ 124968 h 574548"/>
                <a:gd name="csX1" fmla="*/ 472440 w 472440"/>
                <a:gd name="csY1" fmla="*/ 155448 h 574548"/>
                <a:gd name="csX2" fmla="*/ 367284 w 472440"/>
                <a:gd name="csY2" fmla="*/ 184404 h 574548"/>
                <a:gd name="csX3" fmla="*/ 362712 w 472440"/>
                <a:gd name="csY3" fmla="*/ 245364 h 574548"/>
                <a:gd name="csX4" fmla="*/ 325374 w 472440"/>
                <a:gd name="csY4" fmla="*/ 305562 h 574548"/>
                <a:gd name="csX5" fmla="*/ 335280 w 472440"/>
                <a:gd name="csY5" fmla="*/ 329946 h 574548"/>
                <a:gd name="csX6" fmla="*/ 232410 w 472440"/>
                <a:gd name="csY6" fmla="*/ 381000 h 574548"/>
                <a:gd name="csX7" fmla="*/ 226314 w 472440"/>
                <a:gd name="csY7" fmla="*/ 449580 h 574548"/>
                <a:gd name="csX8" fmla="*/ 196596 w 472440"/>
                <a:gd name="csY8" fmla="*/ 468630 h 574548"/>
                <a:gd name="csX9" fmla="*/ 212598 w 472440"/>
                <a:gd name="csY9" fmla="*/ 489204 h 574548"/>
                <a:gd name="csX10" fmla="*/ 140208 w 472440"/>
                <a:gd name="csY10" fmla="*/ 574548 h 574548"/>
                <a:gd name="csX11" fmla="*/ 115062 w 472440"/>
                <a:gd name="csY11" fmla="*/ 505968 h 574548"/>
                <a:gd name="csX12" fmla="*/ 87630 w 472440"/>
                <a:gd name="csY12" fmla="*/ 483108 h 574548"/>
                <a:gd name="csX13" fmla="*/ 28956 w 472440"/>
                <a:gd name="csY13" fmla="*/ 420624 h 574548"/>
                <a:gd name="csX14" fmla="*/ 0 w 472440"/>
                <a:gd name="csY14" fmla="*/ 335280 h 574548"/>
                <a:gd name="csX15" fmla="*/ 14478 w 472440"/>
                <a:gd name="csY15" fmla="*/ 256032 h 574548"/>
                <a:gd name="csX16" fmla="*/ 36576 w 472440"/>
                <a:gd name="csY16" fmla="*/ 230886 h 574548"/>
                <a:gd name="csX17" fmla="*/ 67056 w 472440"/>
                <a:gd name="csY17" fmla="*/ 255270 h 574548"/>
                <a:gd name="csX18" fmla="*/ 140970 w 472440"/>
                <a:gd name="csY18" fmla="*/ 247650 h 574548"/>
                <a:gd name="csX19" fmla="*/ 161544 w 472440"/>
                <a:gd name="csY19" fmla="*/ 160020 h 574548"/>
                <a:gd name="csX20" fmla="*/ 227076 w 472440"/>
                <a:gd name="csY20" fmla="*/ 166116 h 574548"/>
                <a:gd name="csX21" fmla="*/ 262128 w 472440"/>
                <a:gd name="csY21" fmla="*/ 140208 h 574548"/>
                <a:gd name="csX22" fmla="*/ 236982 w 472440"/>
                <a:gd name="csY22" fmla="*/ 121158 h 574548"/>
                <a:gd name="csX23" fmla="*/ 236982 w 472440"/>
                <a:gd name="csY23" fmla="*/ 78486 h 574548"/>
                <a:gd name="csX24" fmla="*/ 258318 w 472440"/>
                <a:gd name="csY24" fmla="*/ 46482 h 574548"/>
                <a:gd name="csX25" fmla="*/ 302514 w 472440"/>
                <a:gd name="csY25" fmla="*/ 86106 h 574548"/>
                <a:gd name="csX26" fmla="*/ 364998 w 472440"/>
                <a:gd name="csY26" fmla="*/ 72390 h 574548"/>
                <a:gd name="csX27" fmla="*/ 420624 w 472440"/>
                <a:gd name="csY27" fmla="*/ 0 h 574548"/>
                <a:gd name="csX28" fmla="*/ 449580 w 472440"/>
                <a:gd name="csY28" fmla="*/ 118110 h 574548"/>
                <a:gd name="csX29" fmla="*/ 471678 w 472440"/>
                <a:gd name="csY29" fmla="*/ 124968 h 574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72440" h="574548">
                  <a:moveTo>
                    <a:pt x="471678" y="124968"/>
                  </a:moveTo>
                  <a:lnTo>
                    <a:pt x="472440" y="155448"/>
                  </a:lnTo>
                  <a:lnTo>
                    <a:pt x="367284" y="184404"/>
                  </a:lnTo>
                  <a:lnTo>
                    <a:pt x="362712" y="245364"/>
                  </a:lnTo>
                  <a:lnTo>
                    <a:pt x="325374" y="305562"/>
                  </a:lnTo>
                  <a:lnTo>
                    <a:pt x="335280" y="329946"/>
                  </a:lnTo>
                  <a:lnTo>
                    <a:pt x="232410" y="381000"/>
                  </a:lnTo>
                  <a:lnTo>
                    <a:pt x="226314" y="449580"/>
                  </a:lnTo>
                  <a:lnTo>
                    <a:pt x="196596" y="468630"/>
                  </a:lnTo>
                  <a:lnTo>
                    <a:pt x="212598" y="489204"/>
                  </a:lnTo>
                  <a:lnTo>
                    <a:pt x="140208" y="574548"/>
                  </a:lnTo>
                  <a:lnTo>
                    <a:pt x="115062" y="505968"/>
                  </a:lnTo>
                  <a:lnTo>
                    <a:pt x="87630" y="483108"/>
                  </a:lnTo>
                  <a:lnTo>
                    <a:pt x="28956" y="420624"/>
                  </a:lnTo>
                  <a:lnTo>
                    <a:pt x="0" y="335280"/>
                  </a:lnTo>
                  <a:lnTo>
                    <a:pt x="14478" y="256032"/>
                  </a:lnTo>
                  <a:lnTo>
                    <a:pt x="36576" y="230886"/>
                  </a:lnTo>
                  <a:lnTo>
                    <a:pt x="67056" y="255270"/>
                  </a:lnTo>
                  <a:lnTo>
                    <a:pt x="140970" y="247650"/>
                  </a:lnTo>
                  <a:lnTo>
                    <a:pt x="161544" y="160020"/>
                  </a:lnTo>
                  <a:lnTo>
                    <a:pt x="227076" y="166116"/>
                  </a:lnTo>
                  <a:lnTo>
                    <a:pt x="262128" y="140208"/>
                  </a:lnTo>
                  <a:lnTo>
                    <a:pt x="236982" y="121158"/>
                  </a:lnTo>
                  <a:lnTo>
                    <a:pt x="236982" y="78486"/>
                  </a:lnTo>
                  <a:lnTo>
                    <a:pt x="258318" y="46482"/>
                  </a:lnTo>
                  <a:lnTo>
                    <a:pt x="302514" y="86106"/>
                  </a:lnTo>
                  <a:lnTo>
                    <a:pt x="364998" y="72390"/>
                  </a:lnTo>
                  <a:lnTo>
                    <a:pt x="420624" y="0"/>
                  </a:lnTo>
                  <a:lnTo>
                    <a:pt x="449580" y="118110"/>
                  </a:lnTo>
                  <a:lnTo>
                    <a:pt x="471678" y="124968"/>
                  </a:lnTo>
                  <a:close/>
                </a:path>
              </a:pathLst>
            </a:custGeom>
            <a:solidFill>
              <a:srgbClr val="66BB6A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42B1C6A-B674-A255-0D20-1369C4C1D6F6}"/>
                </a:ext>
              </a:extLst>
            </p:cNvPr>
            <p:cNvSpPr/>
            <p:nvPr/>
          </p:nvSpPr>
          <p:spPr>
            <a:xfrm>
              <a:off x="6784848" y="4299965"/>
              <a:ext cx="578357" cy="605790"/>
            </a:xfrm>
            <a:custGeom>
              <a:avLst/>
              <a:gdLst>
                <a:gd name="csX0" fmla="*/ 245364 w 578357"/>
                <a:gd name="csY0" fmla="*/ 47244 h 605790"/>
                <a:gd name="csX1" fmla="*/ 277368 w 578357"/>
                <a:gd name="csY1" fmla="*/ 38862 h 605790"/>
                <a:gd name="csX2" fmla="*/ 319278 w 578357"/>
                <a:gd name="csY2" fmla="*/ 76962 h 605790"/>
                <a:gd name="csX3" fmla="*/ 386334 w 578357"/>
                <a:gd name="csY3" fmla="*/ 62484 h 605790"/>
                <a:gd name="csX4" fmla="*/ 385572 w 578357"/>
                <a:gd name="csY4" fmla="*/ 9906 h 605790"/>
                <a:gd name="csX5" fmla="*/ 409194 w 578357"/>
                <a:gd name="csY5" fmla="*/ 0 h 605790"/>
                <a:gd name="csX6" fmla="*/ 432054 w 578357"/>
                <a:gd name="csY6" fmla="*/ 14478 h 605790"/>
                <a:gd name="csX7" fmla="*/ 417576 w 578357"/>
                <a:gd name="csY7" fmla="*/ 47244 h 605790"/>
                <a:gd name="csX8" fmla="*/ 443484 w 578357"/>
                <a:gd name="csY8" fmla="*/ 73152 h 605790"/>
                <a:gd name="csX9" fmla="*/ 459486 w 578357"/>
                <a:gd name="csY9" fmla="*/ 80010 h 605790"/>
                <a:gd name="csX10" fmla="*/ 481584 w 578357"/>
                <a:gd name="csY10" fmla="*/ 48768 h 605790"/>
                <a:gd name="csX11" fmla="*/ 485394 w 578357"/>
                <a:gd name="csY11" fmla="*/ 89916 h 605790"/>
                <a:gd name="csX12" fmla="*/ 505968 w 578357"/>
                <a:gd name="csY12" fmla="*/ 80010 h 605790"/>
                <a:gd name="csX13" fmla="*/ 531876 w 578357"/>
                <a:gd name="csY13" fmla="*/ 105918 h 605790"/>
                <a:gd name="csX14" fmla="*/ 501396 w 578357"/>
                <a:gd name="csY14" fmla="*/ 150876 h 605790"/>
                <a:gd name="csX15" fmla="*/ 502920 w 578357"/>
                <a:gd name="csY15" fmla="*/ 186690 h 605790"/>
                <a:gd name="csX16" fmla="*/ 441960 w 578357"/>
                <a:gd name="csY16" fmla="*/ 176022 h 605790"/>
                <a:gd name="csX17" fmla="*/ 444246 w 578357"/>
                <a:gd name="csY17" fmla="*/ 202692 h 605790"/>
                <a:gd name="csX18" fmla="*/ 420624 w 578357"/>
                <a:gd name="csY18" fmla="*/ 214122 h 605790"/>
                <a:gd name="csX19" fmla="*/ 445008 w 578357"/>
                <a:gd name="csY19" fmla="*/ 229362 h 605790"/>
                <a:gd name="csX20" fmla="*/ 400050 w 578357"/>
                <a:gd name="csY20" fmla="*/ 309372 h 605790"/>
                <a:gd name="csX21" fmla="*/ 432054 w 578357"/>
                <a:gd name="csY21" fmla="*/ 348234 h 605790"/>
                <a:gd name="csX22" fmla="*/ 551688 w 578357"/>
                <a:gd name="csY22" fmla="*/ 230124 h 605790"/>
                <a:gd name="csX23" fmla="*/ 569976 w 578357"/>
                <a:gd name="csY23" fmla="*/ 241554 h 605790"/>
                <a:gd name="csX24" fmla="*/ 578358 w 578357"/>
                <a:gd name="csY24" fmla="*/ 300228 h 605790"/>
                <a:gd name="csX25" fmla="*/ 493776 w 578357"/>
                <a:gd name="csY25" fmla="*/ 383286 h 605790"/>
                <a:gd name="csX26" fmla="*/ 537972 w 578357"/>
                <a:gd name="csY26" fmla="*/ 393192 h 605790"/>
                <a:gd name="csX27" fmla="*/ 550164 w 578357"/>
                <a:gd name="csY27" fmla="*/ 429006 h 605790"/>
                <a:gd name="csX28" fmla="*/ 504444 w 578357"/>
                <a:gd name="csY28" fmla="*/ 514350 h 605790"/>
                <a:gd name="csX29" fmla="*/ 540258 w 578357"/>
                <a:gd name="csY29" fmla="*/ 572262 h 605790"/>
                <a:gd name="csX30" fmla="*/ 505968 w 578357"/>
                <a:gd name="csY30" fmla="*/ 557784 h 605790"/>
                <a:gd name="csX31" fmla="*/ 477012 w 578357"/>
                <a:gd name="csY31" fmla="*/ 600456 h 605790"/>
                <a:gd name="csX32" fmla="*/ 432054 w 578357"/>
                <a:gd name="csY32" fmla="*/ 584454 h 605790"/>
                <a:gd name="csX33" fmla="*/ 377952 w 578357"/>
                <a:gd name="csY33" fmla="*/ 605790 h 605790"/>
                <a:gd name="csX34" fmla="*/ 397002 w 578357"/>
                <a:gd name="csY34" fmla="*/ 560070 h 605790"/>
                <a:gd name="csX35" fmla="*/ 381762 w 578357"/>
                <a:gd name="csY35" fmla="*/ 535686 h 605790"/>
                <a:gd name="csX36" fmla="*/ 320040 w 578357"/>
                <a:gd name="csY36" fmla="*/ 506730 h 605790"/>
                <a:gd name="csX37" fmla="*/ 281940 w 578357"/>
                <a:gd name="csY37" fmla="*/ 533400 h 605790"/>
                <a:gd name="csX38" fmla="*/ 290322 w 578357"/>
                <a:gd name="csY38" fmla="*/ 492252 h 605790"/>
                <a:gd name="csX39" fmla="*/ 266700 w 578357"/>
                <a:gd name="csY39" fmla="*/ 456438 h 605790"/>
                <a:gd name="csX40" fmla="*/ 203454 w 578357"/>
                <a:gd name="csY40" fmla="*/ 477774 h 605790"/>
                <a:gd name="csX41" fmla="*/ 147066 w 578357"/>
                <a:gd name="csY41" fmla="*/ 553212 h 605790"/>
                <a:gd name="csX42" fmla="*/ 131826 w 578357"/>
                <a:gd name="csY42" fmla="*/ 506730 h 605790"/>
                <a:gd name="csX43" fmla="*/ 105918 w 578357"/>
                <a:gd name="csY43" fmla="*/ 494538 h 605790"/>
                <a:gd name="csX44" fmla="*/ 113538 w 578357"/>
                <a:gd name="csY44" fmla="*/ 452628 h 605790"/>
                <a:gd name="csX45" fmla="*/ 93726 w 578357"/>
                <a:gd name="csY45" fmla="*/ 420624 h 605790"/>
                <a:gd name="csX46" fmla="*/ 59436 w 578357"/>
                <a:gd name="csY46" fmla="*/ 428244 h 605790"/>
                <a:gd name="csX47" fmla="*/ 0 w 578357"/>
                <a:gd name="csY47" fmla="*/ 371856 h 605790"/>
                <a:gd name="csX48" fmla="*/ 6096 w 578357"/>
                <a:gd name="csY48" fmla="*/ 303276 h 605790"/>
                <a:gd name="csX49" fmla="*/ 108966 w 578357"/>
                <a:gd name="csY49" fmla="*/ 252222 h 605790"/>
                <a:gd name="csX50" fmla="*/ 99060 w 578357"/>
                <a:gd name="csY50" fmla="*/ 227838 h 605790"/>
                <a:gd name="csX51" fmla="*/ 136398 w 578357"/>
                <a:gd name="csY51" fmla="*/ 167640 h 605790"/>
                <a:gd name="csX52" fmla="*/ 140970 w 578357"/>
                <a:gd name="csY52" fmla="*/ 106680 h 605790"/>
                <a:gd name="csX53" fmla="*/ 246126 w 578357"/>
                <a:gd name="csY53" fmla="*/ 77724 h 605790"/>
                <a:gd name="csX54" fmla="*/ 245364 w 578357"/>
                <a:gd name="csY54" fmla="*/ 47244 h 605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578357" h="605790">
                  <a:moveTo>
                    <a:pt x="245364" y="47244"/>
                  </a:moveTo>
                  <a:lnTo>
                    <a:pt x="277368" y="38862"/>
                  </a:lnTo>
                  <a:lnTo>
                    <a:pt x="319278" y="76962"/>
                  </a:lnTo>
                  <a:lnTo>
                    <a:pt x="386334" y="62484"/>
                  </a:lnTo>
                  <a:lnTo>
                    <a:pt x="385572" y="9906"/>
                  </a:lnTo>
                  <a:lnTo>
                    <a:pt x="409194" y="0"/>
                  </a:lnTo>
                  <a:lnTo>
                    <a:pt x="432054" y="14478"/>
                  </a:lnTo>
                  <a:lnTo>
                    <a:pt x="417576" y="47244"/>
                  </a:lnTo>
                  <a:lnTo>
                    <a:pt x="443484" y="73152"/>
                  </a:lnTo>
                  <a:lnTo>
                    <a:pt x="459486" y="80010"/>
                  </a:lnTo>
                  <a:lnTo>
                    <a:pt x="481584" y="48768"/>
                  </a:lnTo>
                  <a:lnTo>
                    <a:pt x="485394" y="89916"/>
                  </a:lnTo>
                  <a:lnTo>
                    <a:pt x="505968" y="80010"/>
                  </a:lnTo>
                  <a:lnTo>
                    <a:pt x="531876" y="105918"/>
                  </a:lnTo>
                  <a:lnTo>
                    <a:pt x="501396" y="150876"/>
                  </a:lnTo>
                  <a:lnTo>
                    <a:pt x="502920" y="186690"/>
                  </a:lnTo>
                  <a:lnTo>
                    <a:pt x="441960" y="176022"/>
                  </a:lnTo>
                  <a:lnTo>
                    <a:pt x="444246" y="202692"/>
                  </a:lnTo>
                  <a:lnTo>
                    <a:pt x="420624" y="214122"/>
                  </a:lnTo>
                  <a:lnTo>
                    <a:pt x="445008" y="229362"/>
                  </a:lnTo>
                  <a:lnTo>
                    <a:pt x="400050" y="309372"/>
                  </a:lnTo>
                  <a:lnTo>
                    <a:pt x="432054" y="348234"/>
                  </a:lnTo>
                  <a:lnTo>
                    <a:pt x="551688" y="230124"/>
                  </a:lnTo>
                  <a:lnTo>
                    <a:pt x="569976" y="241554"/>
                  </a:lnTo>
                  <a:lnTo>
                    <a:pt x="578358" y="300228"/>
                  </a:lnTo>
                  <a:lnTo>
                    <a:pt x="493776" y="383286"/>
                  </a:lnTo>
                  <a:lnTo>
                    <a:pt x="537972" y="393192"/>
                  </a:lnTo>
                  <a:lnTo>
                    <a:pt x="550164" y="429006"/>
                  </a:lnTo>
                  <a:lnTo>
                    <a:pt x="504444" y="514350"/>
                  </a:lnTo>
                  <a:lnTo>
                    <a:pt x="540258" y="572262"/>
                  </a:lnTo>
                  <a:lnTo>
                    <a:pt x="505968" y="557784"/>
                  </a:lnTo>
                  <a:lnTo>
                    <a:pt x="477012" y="600456"/>
                  </a:lnTo>
                  <a:lnTo>
                    <a:pt x="432054" y="584454"/>
                  </a:lnTo>
                  <a:lnTo>
                    <a:pt x="377952" y="605790"/>
                  </a:lnTo>
                  <a:lnTo>
                    <a:pt x="397002" y="560070"/>
                  </a:lnTo>
                  <a:lnTo>
                    <a:pt x="381762" y="535686"/>
                  </a:lnTo>
                  <a:lnTo>
                    <a:pt x="320040" y="506730"/>
                  </a:lnTo>
                  <a:lnTo>
                    <a:pt x="281940" y="533400"/>
                  </a:lnTo>
                  <a:lnTo>
                    <a:pt x="290322" y="492252"/>
                  </a:lnTo>
                  <a:lnTo>
                    <a:pt x="266700" y="456438"/>
                  </a:lnTo>
                  <a:lnTo>
                    <a:pt x="203454" y="477774"/>
                  </a:lnTo>
                  <a:lnTo>
                    <a:pt x="147066" y="553212"/>
                  </a:lnTo>
                  <a:lnTo>
                    <a:pt x="131826" y="506730"/>
                  </a:lnTo>
                  <a:lnTo>
                    <a:pt x="105918" y="494538"/>
                  </a:lnTo>
                  <a:lnTo>
                    <a:pt x="113538" y="452628"/>
                  </a:lnTo>
                  <a:lnTo>
                    <a:pt x="93726" y="420624"/>
                  </a:lnTo>
                  <a:lnTo>
                    <a:pt x="59436" y="428244"/>
                  </a:lnTo>
                  <a:lnTo>
                    <a:pt x="0" y="371856"/>
                  </a:lnTo>
                  <a:lnTo>
                    <a:pt x="6096" y="303276"/>
                  </a:lnTo>
                  <a:lnTo>
                    <a:pt x="108966" y="252222"/>
                  </a:lnTo>
                  <a:lnTo>
                    <a:pt x="99060" y="227838"/>
                  </a:lnTo>
                  <a:lnTo>
                    <a:pt x="136398" y="167640"/>
                  </a:lnTo>
                  <a:lnTo>
                    <a:pt x="140970" y="106680"/>
                  </a:lnTo>
                  <a:lnTo>
                    <a:pt x="246126" y="77724"/>
                  </a:lnTo>
                  <a:lnTo>
                    <a:pt x="245364" y="47244"/>
                  </a:lnTo>
                  <a:close/>
                </a:path>
              </a:pathLst>
            </a:custGeom>
            <a:solidFill>
              <a:srgbClr val="8BC34A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53482A7-B342-2E36-2877-FFB03BF7C31F}"/>
                </a:ext>
              </a:extLst>
            </p:cNvPr>
            <p:cNvSpPr/>
            <p:nvPr/>
          </p:nvSpPr>
          <p:spPr>
            <a:xfrm>
              <a:off x="6074664" y="4154424"/>
              <a:ext cx="745997" cy="653795"/>
            </a:xfrm>
            <a:custGeom>
              <a:avLst/>
              <a:gdLst>
                <a:gd name="csX0" fmla="*/ 720852 w 745997"/>
                <a:gd name="csY0" fmla="*/ 146304 h 653795"/>
                <a:gd name="csX1" fmla="*/ 720852 w 745997"/>
                <a:gd name="csY1" fmla="*/ 188976 h 653795"/>
                <a:gd name="csX2" fmla="*/ 745998 w 745997"/>
                <a:gd name="csY2" fmla="*/ 208026 h 653795"/>
                <a:gd name="csX3" fmla="*/ 710946 w 745997"/>
                <a:gd name="csY3" fmla="*/ 233934 h 653795"/>
                <a:gd name="csX4" fmla="*/ 645414 w 745997"/>
                <a:gd name="csY4" fmla="*/ 227838 h 653795"/>
                <a:gd name="csX5" fmla="*/ 624840 w 745997"/>
                <a:gd name="csY5" fmla="*/ 315468 h 653795"/>
                <a:gd name="csX6" fmla="*/ 550926 w 745997"/>
                <a:gd name="csY6" fmla="*/ 323088 h 653795"/>
                <a:gd name="csX7" fmla="*/ 520446 w 745997"/>
                <a:gd name="csY7" fmla="*/ 298704 h 653795"/>
                <a:gd name="csX8" fmla="*/ 498348 w 745997"/>
                <a:gd name="csY8" fmla="*/ 323850 h 653795"/>
                <a:gd name="csX9" fmla="*/ 483870 w 745997"/>
                <a:gd name="csY9" fmla="*/ 403098 h 653795"/>
                <a:gd name="csX10" fmla="*/ 512826 w 745997"/>
                <a:gd name="csY10" fmla="*/ 488442 h 653795"/>
                <a:gd name="csX11" fmla="*/ 571500 w 745997"/>
                <a:gd name="csY11" fmla="*/ 550926 h 653795"/>
                <a:gd name="csX12" fmla="*/ 538734 w 745997"/>
                <a:gd name="csY12" fmla="*/ 584454 h 653795"/>
                <a:gd name="csX13" fmla="*/ 542544 w 745997"/>
                <a:gd name="csY13" fmla="*/ 630936 h 653795"/>
                <a:gd name="csX14" fmla="*/ 499110 w 745997"/>
                <a:gd name="csY14" fmla="*/ 653034 h 653795"/>
                <a:gd name="csX15" fmla="*/ 485394 w 745997"/>
                <a:gd name="csY15" fmla="*/ 640842 h 653795"/>
                <a:gd name="csX16" fmla="*/ 418338 w 745997"/>
                <a:gd name="csY16" fmla="*/ 653796 h 653795"/>
                <a:gd name="csX17" fmla="*/ 400812 w 745997"/>
                <a:gd name="csY17" fmla="*/ 631698 h 653795"/>
                <a:gd name="csX18" fmla="*/ 368808 w 745997"/>
                <a:gd name="csY18" fmla="*/ 649224 h 653795"/>
                <a:gd name="csX19" fmla="*/ 334518 w 745997"/>
                <a:gd name="csY19" fmla="*/ 634746 h 653795"/>
                <a:gd name="csX20" fmla="*/ 352044 w 745997"/>
                <a:gd name="csY20" fmla="*/ 609600 h 653795"/>
                <a:gd name="csX21" fmla="*/ 339852 w 745997"/>
                <a:gd name="csY21" fmla="*/ 592074 h 653795"/>
                <a:gd name="csX22" fmla="*/ 294894 w 745997"/>
                <a:gd name="csY22" fmla="*/ 590550 h 653795"/>
                <a:gd name="csX23" fmla="*/ 279654 w 745997"/>
                <a:gd name="csY23" fmla="*/ 614934 h 653795"/>
                <a:gd name="csX24" fmla="*/ 214122 w 745997"/>
                <a:gd name="csY24" fmla="*/ 607314 h 653795"/>
                <a:gd name="csX25" fmla="*/ 209550 w 745997"/>
                <a:gd name="csY25" fmla="*/ 550164 h 653795"/>
                <a:gd name="csX26" fmla="*/ 227838 w 745997"/>
                <a:gd name="csY26" fmla="*/ 534924 h 653795"/>
                <a:gd name="csX27" fmla="*/ 201168 w 745997"/>
                <a:gd name="csY27" fmla="*/ 512826 h 653795"/>
                <a:gd name="csX28" fmla="*/ 152400 w 745997"/>
                <a:gd name="csY28" fmla="*/ 518922 h 653795"/>
                <a:gd name="csX29" fmla="*/ 134112 w 745997"/>
                <a:gd name="csY29" fmla="*/ 561594 h 653795"/>
                <a:gd name="csX30" fmla="*/ 64770 w 745997"/>
                <a:gd name="csY30" fmla="*/ 558546 h 653795"/>
                <a:gd name="csX31" fmla="*/ 47244 w 745997"/>
                <a:gd name="csY31" fmla="*/ 502920 h 653795"/>
                <a:gd name="csX32" fmla="*/ 29718 w 745997"/>
                <a:gd name="csY32" fmla="*/ 513588 h 653795"/>
                <a:gd name="csX33" fmla="*/ 32766 w 745997"/>
                <a:gd name="csY33" fmla="*/ 490728 h 653795"/>
                <a:gd name="csX34" fmla="*/ 0 w 745997"/>
                <a:gd name="csY34" fmla="*/ 496062 h 653795"/>
                <a:gd name="csX35" fmla="*/ 41910 w 745997"/>
                <a:gd name="csY35" fmla="*/ 429006 h 653795"/>
                <a:gd name="csX36" fmla="*/ 3810 w 745997"/>
                <a:gd name="csY36" fmla="*/ 361188 h 653795"/>
                <a:gd name="csX37" fmla="*/ 76962 w 745997"/>
                <a:gd name="csY37" fmla="*/ 242316 h 653795"/>
                <a:gd name="csX38" fmla="*/ 164592 w 745997"/>
                <a:gd name="csY38" fmla="*/ 175260 h 653795"/>
                <a:gd name="csX39" fmla="*/ 144018 w 745997"/>
                <a:gd name="csY39" fmla="*/ 107442 h 653795"/>
                <a:gd name="csX40" fmla="*/ 175260 w 745997"/>
                <a:gd name="csY40" fmla="*/ 79248 h 653795"/>
                <a:gd name="csX41" fmla="*/ 160020 w 745997"/>
                <a:gd name="csY41" fmla="*/ 39624 h 653795"/>
                <a:gd name="csX42" fmla="*/ 180594 w 745997"/>
                <a:gd name="csY42" fmla="*/ 11430 h 653795"/>
                <a:gd name="csX43" fmla="*/ 240792 w 745997"/>
                <a:gd name="csY43" fmla="*/ 0 h 653795"/>
                <a:gd name="csX44" fmla="*/ 268986 w 745997"/>
                <a:gd name="csY44" fmla="*/ 38100 h 653795"/>
                <a:gd name="csX45" fmla="*/ 355092 w 745997"/>
                <a:gd name="csY45" fmla="*/ 40386 h 653795"/>
                <a:gd name="csX46" fmla="*/ 459486 w 745997"/>
                <a:gd name="csY46" fmla="*/ 125730 h 653795"/>
                <a:gd name="csX47" fmla="*/ 499872 w 745997"/>
                <a:gd name="csY47" fmla="*/ 118110 h 653795"/>
                <a:gd name="csX48" fmla="*/ 528828 w 745997"/>
                <a:gd name="csY48" fmla="*/ 63246 h 653795"/>
                <a:gd name="csX49" fmla="*/ 720852 w 745997"/>
                <a:gd name="csY49" fmla="*/ 146304 h 6537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745997" h="653795">
                  <a:moveTo>
                    <a:pt x="720852" y="146304"/>
                  </a:moveTo>
                  <a:lnTo>
                    <a:pt x="720852" y="188976"/>
                  </a:lnTo>
                  <a:lnTo>
                    <a:pt x="745998" y="208026"/>
                  </a:lnTo>
                  <a:lnTo>
                    <a:pt x="710946" y="233934"/>
                  </a:lnTo>
                  <a:lnTo>
                    <a:pt x="645414" y="227838"/>
                  </a:lnTo>
                  <a:lnTo>
                    <a:pt x="624840" y="315468"/>
                  </a:lnTo>
                  <a:lnTo>
                    <a:pt x="550926" y="323088"/>
                  </a:lnTo>
                  <a:lnTo>
                    <a:pt x="520446" y="298704"/>
                  </a:lnTo>
                  <a:lnTo>
                    <a:pt x="498348" y="323850"/>
                  </a:lnTo>
                  <a:lnTo>
                    <a:pt x="483870" y="403098"/>
                  </a:lnTo>
                  <a:lnTo>
                    <a:pt x="512826" y="488442"/>
                  </a:lnTo>
                  <a:lnTo>
                    <a:pt x="571500" y="550926"/>
                  </a:lnTo>
                  <a:lnTo>
                    <a:pt x="538734" y="584454"/>
                  </a:lnTo>
                  <a:lnTo>
                    <a:pt x="542544" y="630936"/>
                  </a:lnTo>
                  <a:lnTo>
                    <a:pt x="499110" y="653034"/>
                  </a:lnTo>
                  <a:lnTo>
                    <a:pt x="485394" y="640842"/>
                  </a:lnTo>
                  <a:lnTo>
                    <a:pt x="418338" y="653796"/>
                  </a:lnTo>
                  <a:lnTo>
                    <a:pt x="400812" y="631698"/>
                  </a:lnTo>
                  <a:lnTo>
                    <a:pt x="368808" y="649224"/>
                  </a:lnTo>
                  <a:lnTo>
                    <a:pt x="334518" y="634746"/>
                  </a:lnTo>
                  <a:lnTo>
                    <a:pt x="352044" y="609600"/>
                  </a:lnTo>
                  <a:lnTo>
                    <a:pt x="339852" y="592074"/>
                  </a:lnTo>
                  <a:lnTo>
                    <a:pt x="294894" y="590550"/>
                  </a:lnTo>
                  <a:lnTo>
                    <a:pt x="279654" y="614934"/>
                  </a:lnTo>
                  <a:lnTo>
                    <a:pt x="214122" y="607314"/>
                  </a:lnTo>
                  <a:lnTo>
                    <a:pt x="209550" y="550164"/>
                  </a:lnTo>
                  <a:lnTo>
                    <a:pt x="227838" y="534924"/>
                  </a:lnTo>
                  <a:lnTo>
                    <a:pt x="201168" y="512826"/>
                  </a:lnTo>
                  <a:lnTo>
                    <a:pt x="152400" y="518922"/>
                  </a:lnTo>
                  <a:lnTo>
                    <a:pt x="134112" y="561594"/>
                  </a:lnTo>
                  <a:lnTo>
                    <a:pt x="64770" y="558546"/>
                  </a:lnTo>
                  <a:lnTo>
                    <a:pt x="47244" y="502920"/>
                  </a:lnTo>
                  <a:lnTo>
                    <a:pt x="29718" y="513588"/>
                  </a:lnTo>
                  <a:lnTo>
                    <a:pt x="32766" y="490728"/>
                  </a:lnTo>
                  <a:lnTo>
                    <a:pt x="0" y="496062"/>
                  </a:lnTo>
                  <a:lnTo>
                    <a:pt x="41910" y="429006"/>
                  </a:lnTo>
                  <a:lnTo>
                    <a:pt x="3810" y="361188"/>
                  </a:lnTo>
                  <a:lnTo>
                    <a:pt x="76962" y="242316"/>
                  </a:lnTo>
                  <a:lnTo>
                    <a:pt x="164592" y="175260"/>
                  </a:lnTo>
                  <a:lnTo>
                    <a:pt x="144018" y="107442"/>
                  </a:lnTo>
                  <a:lnTo>
                    <a:pt x="175260" y="79248"/>
                  </a:lnTo>
                  <a:lnTo>
                    <a:pt x="160020" y="39624"/>
                  </a:lnTo>
                  <a:lnTo>
                    <a:pt x="180594" y="11430"/>
                  </a:lnTo>
                  <a:lnTo>
                    <a:pt x="240792" y="0"/>
                  </a:lnTo>
                  <a:lnTo>
                    <a:pt x="268986" y="38100"/>
                  </a:lnTo>
                  <a:lnTo>
                    <a:pt x="355092" y="40386"/>
                  </a:lnTo>
                  <a:lnTo>
                    <a:pt x="459486" y="125730"/>
                  </a:lnTo>
                  <a:lnTo>
                    <a:pt x="499872" y="118110"/>
                  </a:lnTo>
                  <a:lnTo>
                    <a:pt x="528828" y="63246"/>
                  </a:lnTo>
                  <a:lnTo>
                    <a:pt x="720852" y="146304"/>
                  </a:lnTo>
                  <a:close/>
                </a:path>
              </a:pathLst>
            </a:custGeom>
            <a:solidFill>
              <a:srgbClr val="FFCA28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206F3AA-3649-059A-177D-66307731848E}"/>
                </a:ext>
              </a:extLst>
            </p:cNvPr>
            <p:cNvSpPr/>
            <p:nvPr/>
          </p:nvSpPr>
          <p:spPr>
            <a:xfrm>
              <a:off x="6013704" y="3256787"/>
              <a:ext cx="1225295" cy="1120140"/>
            </a:xfrm>
            <a:custGeom>
              <a:avLst/>
              <a:gdLst>
                <a:gd name="csX0" fmla="*/ 449580 w 1225295"/>
                <a:gd name="csY0" fmla="*/ 0 h 1120140"/>
                <a:gd name="csX1" fmla="*/ 514350 w 1225295"/>
                <a:gd name="csY1" fmla="*/ 83820 h 1120140"/>
                <a:gd name="csX2" fmla="*/ 521970 w 1225295"/>
                <a:gd name="csY2" fmla="*/ 195834 h 1120140"/>
                <a:gd name="csX3" fmla="*/ 558546 w 1225295"/>
                <a:gd name="csY3" fmla="*/ 257556 h 1120140"/>
                <a:gd name="csX4" fmla="*/ 573024 w 1225295"/>
                <a:gd name="csY4" fmla="*/ 444246 h 1120140"/>
                <a:gd name="csX5" fmla="*/ 603504 w 1225295"/>
                <a:gd name="csY5" fmla="*/ 456438 h 1120140"/>
                <a:gd name="csX6" fmla="*/ 607314 w 1225295"/>
                <a:gd name="csY6" fmla="*/ 435102 h 1120140"/>
                <a:gd name="csX7" fmla="*/ 690372 w 1225295"/>
                <a:gd name="csY7" fmla="*/ 438150 h 1120140"/>
                <a:gd name="csX8" fmla="*/ 681228 w 1225295"/>
                <a:gd name="csY8" fmla="*/ 478536 h 1120140"/>
                <a:gd name="csX9" fmla="*/ 706374 w 1225295"/>
                <a:gd name="csY9" fmla="*/ 463296 h 1120140"/>
                <a:gd name="csX10" fmla="*/ 737616 w 1225295"/>
                <a:gd name="csY10" fmla="*/ 523494 h 1120140"/>
                <a:gd name="csX11" fmla="*/ 697992 w 1225295"/>
                <a:gd name="csY11" fmla="*/ 558546 h 1120140"/>
                <a:gd name="csX12" fmla="*/ 710184 w 1225295"/>
                <a:gd name="csY12" fmla="*/ 590550 h 1120140"/>
                <a:gd name="csX13" fmla="*/ 854202 w 1225295"/>
                <a:gd name="csY13" fmla="*/ 643890 h 1120140"/>
                <a:gd name="csX14" fmla="*/ 850392 w 1225295"/>
                <a:gd name="csY14" fmla="*/ 606552 h 1120140"/>
                <a:gd name="csX15" fmla="*/ 886968 w 1225295"/>
                <a:gd name="csY15" fmla="*/ 637032 h 1120140"/>
                <a:gd name="csX16" fmla="*/ 902970 w 1225295"/>
                <a:gd name="csY16" fmla="*/ 621030 h 1120140"/>
                <a:gd name="csX17" fmla="*/ 957834 w 1225295"/>
                <a:gd name="csY17" fmla="*/ 701802 h 1120140"/>
                <a:gd name="csX18" fmla="*/ 1074420 w 1225295"/>
                <a:gd name="csY18" fmla="*/ 725424 h 1120140"/>
                <a:gd name="csX19" fmla="*/ 1140714 w 1225295"/>
                <a:gd name="csY19" fmla="*/ 704088 h 1120140"/>
                <a:gd name="csX20" fmla="*/ 1225296 w 1225295"/>
                <a:gd name="csY20" fmla="*/ 768096 h 1120140"/>
                <a:gd name="csX21" fmla="*/ 1194816 w 1225295"/>
                <a:gd name="csY21" fmla="*/ 848868 h 1120140"/>
                <a:gd name="csX22" fmla="*/ 1152144 w 1225295"/>
                <a:gd name="csY22" fmla="*/ 850392 h 1120140"/>
                <a:gd name="csX23" fmla="*/ 1194816 w 1225295"/>
                <a:gd name="csY23" fmla="*/ 909828 h 1120140"/>
                <a:gd name="csX24" fmla="*/ 1143762 w 1225295"/>
                <a:gd name="csY24" fmla="*/ 948690 h 1120140"/>
                <a:gd name="csX25" fmla="*/ 1138428 w 1225295"/>
                <a:gd name="csY25" fmla="*/ 973836 h 1120140"/>
                <a:gd name="csX26" fmla="*/ 1174242 w 1225295"/>
                <a:gd name="csY26" fmla="*/ 1001268 h 1120140"/>
                <a:gd name="csX27" fmla="*/ 1180338 w 1225295"/>
                <a:gd name="csY27" fmla="*/ 1043178 h 1120140"/>
                <a:gd name="csX28" fmla="*/ 1156716 w 1225295"/>
                <a:gd name="csY28" fmla="*/ 1053084 h 1120140"/>
                <a:gd name="csX29" fmla="*/ 1157478 w 1225295"/>
                <a:gd name="csY29" fmla="*/ 1105662 h 1120140"/>
                <a:gd name="csX30" fmla="*/ 1090422 w 1225295"/>
                <a:gd name="csY30" fmla="*/ 1120140 h 1120140"/>
                <a:gd name="csX31" fmla="*/ 1048512 w 1225295"/>
                <a:gd name="csY31" fmla="*/ 1082040 h 1120140"/>
                <a:gd name="csX32" fmla="*/ 1016508 w 1225295"/>
                <a:gd name="csY32" fmla="*/ 1090422 h 1120140"/>
                <a:gd name="csX33" fmla="*/ 994410 w 1225295"/>
                <a:gd name="csY33" fmla="*/ 1083564 h 1120140"/>
                <a:gd name="csX34" fmla="*/ 965454 w 1225295"/>
                <a:gd name="csY34" fmla="*/ 965454 h 1120140"/>
                <a:gd name="csX35" fmla="*/ 909828 w 1225295"/>
                <a:gd name="csY35" fmla="*/ 1037844 h 1120140"/>
                <a:gd name="csX36" fmla="*/ 847344 w 1225295"/>
                <a:gd name="csY36" fmla="*/ 1051560 h 1120140"/>
                <a:gd name="csX37" fmla="*/ 803148 w 1225295"/>
                <a:gd name="csY37" fmla="*/ 1011936 h 1120140"/>
                <a:gd name="csX38" fmla="*/ 781812 w 1225295"/>
                <a:gd name="csY38" fmla="*/ 1043940 h 1120140"/>
                <a:gd name="csX39" fmla="*/ 589788 w 1225295"/>
                <a:gd name="csY39" fmla="*/ 960882 h 1120140"/>
                <a:gd name="csX40" fmla="*/ 560832 w 1225295"/>
                <a:gd name="csY40" fmla="*/ 1015746 h 1120140"/>
                <a:gd name="csX41" fmla="*/ 520446 w 1225295"/>
                <a:gd name="csY41" fmla="*/ 1023366 h 1120140"/>
                <a:gd name="csX42" fmla="*/ 416052 w 1225295"/>
                <a:gd name="csY42" fmla="*/ 938022 h 1120140"/>
                <a:gd name="csX43" fmla="*/ 329946 w 1225295"/>
                <a:gd name="csY43" fmla="*/ 935736 h 1120140"/>
                <a:gd name="csX44" fmla="*/ 301752 w 1225295"/>
                <a:gd name="csY44" fmla="*/ 897636 h 1120140"/>
                <a:gd name="csX45" fmla="*/ 241554 w 1225295"/>
                <a:gd name="csY45" fmla="*/ 909066 h 1120140"/>
                <a:gd name="csX46" fmla="*/ 301752 w 1225295"/>
                <a:gd name="csY46" fmla="*/ 826008 h 1120140"/>
                <a:gd name="csX47" fmla="*/ 284988 w 1225295"/>
                <a:gd name="csY47" fmla="*/ 728472 h 1120140"/>
                <a:gd name="csX48" fmla="*/ 309372 w 1225295"/>
                <a:gd name="csY48" fmla="*/ 701802 h 1120140"/>
                <a:gd name="csX49" fmla="*/ 292608 w 1225295"/>
                <a:gd name="csY49" fmla="*/ 659130 h 1120140"/>
                <a:gd name="csX50" fmla="*/ 230124 w 1225295"/>
                <a:gd name="csY50" fmla="*/ 654558 h 1120140"/>
                <a:gd name="csX51" fmla="*/ 207264 w 1225295"/>
                <a:gd name="csY51" fmla="*/ 689610 h 1120140"/>
                <a:gd name="csX52" fmla="*/ 150114 w 1225295"/>
                <a:gd name="csY52" fmla="*/ 701040 h 1120140"/>
                <a:gd name="csX53" fmla="*/ 44958 w 1225295"/>
                <a:gd name="csY53" fmla="*/ 590550 h 1120140"/>
                <a:gd name="csX54" fmla="*/ 0 w 1225295"/>
                <a:gd name="csY54" fmla="*/ 439674 h 1120140"/>
                <a:gd name="csX55" fmla="*/ 21336 w 1225295"/>
                <a:gd name="csY55" fmla="*/ 430530 h 1120140"/>
                <a:gd name="csX56" fmla="*/ 33528 w 1225295"/>
                <a:gd name="csY56" fmla="*/ 387858 h 1120140"/>
                <a:gd name="csX57" fmla="*/ 57150 w 1225295"/>
                <a:gd name="csY57" fmla="*/ 407670 h 1120140"/>
                <a:gd name="csX58" fmla="*/ 81534 w 1225295"/>
                <a:gd name="csY58" fmla="*/ 397764 h 1120140"/>
                <a:gd name="csX59" fmla="*/ 329184 w 1225295"/>
                <a:gd name="csY59" fmla="*/ 188214 h 1120140"/>
                <a:gd name="csX60" fmla="*/ 449580 w 1225295"/>
                <a:gd name="csY60" fmla="*/ 0 h 11201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1225295" h="1120140">
                  <a:moveTo>
                    <a:pt x="449580" y="0"/>
                  </a:moveTo>
                  <a:lnTo>
                    <a:pt x="514350" y="83820"/>
                  </a:lnTo>
                  <a:lnTo>
                    <a:pt x="521970" y="195834"/>
                  </a:lnTo>
                  <a:lnTo>
                    <a:pt x="558546" y="257556"/>
                  </a:lnTo>
                  <a:lnTo>
                    <a:pt x="573024" y="444246"/>
                  </a:lnTo>
                  <a:lnTo>
                    <a:pt x="603504" y="456438"/>
                  </a:lnTo>
                  <a:lnTo>
                    <a:pt x="607314" y="435102"/>
                  </a:lnTo>
                  <a:lnTo>
                    <a:pt x="690372" y="438150"/>
                  </a:lnTo>
                  <a:lnTo>
                    <a:pt x="681228" y="478536"/>
                  </a:lnTo>
                  <a:lnTo>
                    <a:pt x="706374" y="463296"/>
                  </a:lnTo>
                  <a:lnTo>
                    <a:pt x="737616" y="523494"/>
                  </a:lnTo>
                  <a:lnTo>
                    <a:pt x="697992" y="558546"/>
                  </a:lnTo>
                  <a:lnTo>
                    <a:pt x="710184" y="590550"/>
                  </a:lnTo>
                  <a:lnTo>
                    <a:pt x="854202" y="643890"/>
                  </a:lnTo>
                  <a:lnTo>
                    <a:pt x="850392" y="606552"/>
                  </a:lnTo>
                  <a:lnTo>
                    <a:pt x="886968" y="637032"/>
                  </a:lnTo>
                  <a:lnTo>
                    <a:pt x="902970" y="621030"/>
                  </a:lnTo>
                  <a:lnTo>
                    <a:pt x="957834" y="701802"/>
                  </a:lnTo>
                  <a:lnTo>
                    <a:pt x="1074420" y="725424"/>
                  </a:lnTo>
                  <a:lnTo>
                    <a:pt x="1140714" y="704088"/>
                  </a:lnTo>
                  <a:lnTo>
                    <a:pt x="1225296" y="768096"/>
                  </a:lnTo>
                  <a:lnTo>
                    <a:pt x="1194816" y="848868"/>
                  </a:lnTo>
                  <a:lnTo>
                    <a:pt x="1152144" y="850392"/>
                  </a:lnTo>
                  <a:lnTo>
                    <a:pt x="1194816" y="909828"/>
                  </a:lnTo>
                  <a:lnTo>
                    <a:pt x="1143762" y="948690"/>
                  </a:lnTo>
                  <a:lnTo>
                    <a:pt x="1138428" y="973836"/>
                  </a:lnTo>
                  <a:lnTo>
                    <a:pt x="1174242" y="1001268"/>
                  </a:lnTo>
                  <a:lnTo>
                    <a:pt x="1180338" y="1043178"/>
                  </a:lnTo>
                  <a:lnTo>
                    <a:pt x="1156716" y="1053084"/>
                  </a:lnTo>
                  <a:lnTo>
                    <a:pt x="1157478" y="1105662"/>
                  </a:lnTo>
                  <a:lnTo>
                    <a:pt x="1090422" y="1120140"/>
                  </a:lnTo>
                  <a:lnTo>
                    <a:pt x="1048512" y="1082040"/>
                  </a:lnTo>
                  <a:lnTo>
                    <a:pt x="1016508" y="1090422"/>
                  </a:lnTo>
                  <a:lnTo>
                    <a:pt x="994410" y="1083564"/>
                  </a:lnTo>
                  <a:lnTo>
                    <a:pt x="965454" y="965454"/>
                  </a:lnTo>
                  <a:lnTo>
                    <a:pt x="909828" y="1037844"/>
                  </a:lnTo>
                  <a:lnTo>
                    <a:pt x="847344" y="1051560"/>
                  </a:lnTo>
                  <a:lnTo>
                    <a:pt x="803148" y="1011936"/>
                  </a:lnTo>
                  <a:lnTo>
                    <a:pt x="781812" y="1043940"/>
                  </a:lnTo>
                  <a:lnTo>
                    <a:pt x="589788" y="960882"/>
                  </a:lnTo>
                  <a:lnTo>
                    <a:pt x="560832" y="1015746"/>
                  </a:lnTo>
                  <a:lnTo>
                    <a:pt x="520446" y="1023366"/>
                  </a:lnTo>
                  <a:lnTo>
                    <a:pt x="416052" y="938022"/>
                  </a:lnTo>
                  <a:lnTo>
                    <a:pt x="329946" y="935736"/>
                  </a:lnTo>
                  <a:lnTo>
                    <a:pt x="301752" y="897636"/>
                  </a:lnTo>
                  <a:lnTo>
                    <a:pt x="241554" y="909066"/>
                  </a:lnTo>
                  <a:lnTo>
                    <a:pt x="301752" y="826008"/>
                  </a:lnTo>
                  <a:lnTo>
                    <a:pt x="284988" y="728472"/>
                  </a:lnTo>
                  <a:lnTo>
                    <a:pt x="309372" y="701802"/>
                  </a:lnTo>
                  <a:lnTo>
                    <a:pt x="292608" y="659130"/>
                  </a:lnTo>
                  <a:lnTo>
                    <a:pt x="230124" y="654558"/>
                  </a:lnTo>
                  <a:lnTo>
                    <a:pt x="207264" y="689610"/>
                  </a:lnTo>
                  <a:lnTo>
                    <a:pt x="150114" y="701040"/>
                  </a:lnTo>
                  <a:lnTo>
                    <a:pt x="44958" y="590550"/>
                  </a:lnTo>
                  <a:lnTo>
                    <a:pt x="0" y="439674"/>
                  </a:lnTo>
                  <a:lnTo>
                    <a:pt x="21336" y="430530"/>
                  </a:lnTo>
                  <a:lnTo>
                    <a:pt x="33528" y="387858"/>
                  </a:lnTo>
                  <a:lnTo>
                    <a:pt x="57150" y="407670"/>
                  </a:lnTo>
                  <a:lnTo>
                    <a:pt x="81534" y="397764"/>
                  </a:lnTo>
                  <a:lnTo>
                    <a:pt x="329184" y="188214"/>
                  </a:lnTo>
                  <a:lnTo>
                    <a:pt x="449580" y="0"/>
                  </a:lnTo>
                  <a:close/>
                </a:path>
              </a:pathLst>
            </a:custGeom>
            <a:solidFill>
              <a:srgbClr val="D4AC0D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2EFBA2A-7A35-43A1-75E8-B6ADEB446771}"/>
                </a:ext>
              </a:extLst>
            </p:cNvPr>
            <p:cNvSpPr/>
            <p:nvPr/>
          </p:nvSpPr>
          <p:spPr>
            <a:xfrm>
              <a:off x="5383530" y="3058667"/>
              <a:ext cx="1079754" cy="1371600"/>
            </a:xfrm>
            <a:custGeom>
              <a:avLst/>
              <a:gdLst>
                <a:gd name="csX0" fmla="*/ 1079754 w 1079754"/>
                <a:gd name="csY0" fmla="*/ 198120 h 1371600"/>
                <a:gd name="csX1" fmla="*/ 959358 w 1079754"/>
                <a:gd name="csY1" fmla="*/ 386334 h 1371600"/>
                <a:gd name="csX2" fmla="*/ 711708 w 1079754"/>
                <a:gd name="csY2" fmla="*/ 595884 h 1371600"/>
                <a:gd name="csX3" fmla="*/ 687324 w 1079754"/>
                <a:gd name="csY3" fmla="*/ 605790 h 1371600"/>
                <a:gd name="csX4" fmla="*/ 663702 w 1079754"/>
                <a:gd name="csY4" fmla="*/ 585978 h 1371600"/>
                <a:gd name="csX5" fmla="*/ 651510 w 1079754"/>
                <a:gd name="csY5" fmla="*/ 628650 h 1371600"/>
                <a:gd name="csX6" fmla="*/ 630174 w 1079754"/>
                <a:gd name="csY6" fmla="*/ 637794 h 1371600"/>
                <a:gd name="csX7" fmla="*/ 675132 w 1079754"/>
                <a:gd name="csY7" fmla="*/ 788670 h 1371600"/>
                <a:gd name="csX8" fmla="*/ 780288 w 1079754"/>
                <a:gd name="csY8" fmla="*/ 899160 h 1371600"/>
                <a:gd name="csX9" fmla="*/ 837438 w 1079754"/>
                <a:gd name="csY9" fmla="*/ 887730 h 1371600"/>
                <a:gd name="csX10" fmla="*/ 860298 w 1079754"/>
                <a:gd name="csY10" fmla="*/ 852678 h 1371600"/>
                <a:gd name="csX11" fmla="*/ 922782 w 1079754"/>
                <a:gd name="csY11" fmla="*/ 857250 h 1371600"/>
                <a:gd name="csX12" fmla="*/ 939546 w 1079754"/>
                <a:gd name="csY12" fmla="*/ 899922 h 1371600"/>
                <a:gd name="csX13" fmla="*/ 915162 w 1079754"/>
                <a:gd name="csY13" fmla="*/ 926592 h 1371600"/>
                <a:gd name="csX14" fmla="*/ 931926 w 1079754"/>
                <a:gd name="csY14" fmla="*/ 1024128 h 1371600"/>
                <a:gd name="csX15" fmla="*/ 871728 w 1079754"/>
                <a:gd name="csY15" fmla="*/ 1107186 h 1371600"/>
                <a:gd name="csX16" fmla="*/ 770382 w 1079754"/>
                <a:gd name="csY16" fmla="*/ 1048512 h 1371600"/>
                <a:gd name="csX17" fmla="*/ 729234 w 1079754"/>
                <a:gd name="csY17" fmla="*/ 1013460 h 1371600"/>
                <a:gd name="csX18" fmla="*/ 723138 w 1079754"/>
                <a:gd name="csY18" fmla="*/ 962406 h 1371600"/>
                <a:gd name="csX19" fmla="*/ 656844 w 1079754"/>
                <a:gd name="csY19" fmla="*/ 935736 h 1371600"/>
                <a:gd name="csX20" fmla="*/ 632460 w 1079754"/>
                <a:gd name="csY20" fmla="*/ 899160 h 1371600"/>
                <a:gd name="csX21" fmla="*/ 574548 w 1079754"/>
                <a:gd name="csY21" fmla="*/ 948690 h 1371600"/>
                <a:gd name="csX22" fmla="*/ 512826 w 1079754"/>
                <a:gd name="csY22" fmla="*/ 966978 h 1371600"/>
                <a:gd name="csX23" fmla="*/ 520446 w 1079754"/>
                <a:gd name="csY23" fmla="*/ 991362 h 1371600"/>
                <a:gd name="csX24" fmla="*/ 457200 w 1079754"/>
                <a:gd name="csY24" fmla="*/ 1088898 h 1371600"/>
                <a:gd name="csX25" fmla="*/ 486156 w 1079754"/>
                <a:gd name="csY25" fmla="*/ 1136904 h 1371600"/>
                <a:gd name="csX26" fmla="*/ 480822 w 1079754"/>
                <a:gd name="csY26" fmla="*/ 1184148 h 1371600"/>
                <a:gd name="csX27" fmla="*/ 522732 w 1079754"/>
                <a:gd name="csY27" fmla="*/ 1197864 h 1371600"/>
                <a:gd name="csX28" fmla="*/ 520446 w 1079754"/>
                <a:gd name="csY28" fmla="*/ 1224534 h 1371600"/>
                <a:gd name="csX29" fmla="*/ 477012 w 1079754"/>
                <a:gd name="csY29" fmla="*/ 1288542 h 1371600"/>
                <a:gd name="csX30" fmla="*/ 467868 w 1079754"/>
                <a:gd name="csY30" fmla="*/ 1272540 h 1371600"/>
                <a:gd name="csX31" fmla="*/ 396240 w 1079754"/>
                <a:gd name="csY31" fmla="*/ 1290066 h 1371600"/>
                <a:gd name="csX32" fmla="*/ 390906 w 1079754"/>
                <a:gd name="csY32" fmla="*/ 1371600 h 1371600"/>
                <a:gd name="csX33" fmla="*/ 218694 w 1079754"/>
                <a:gd name="csY33" fmla="*/ 1319022 h 1371600"/>
                <a:gd name="csX34" fmla="*/ 205740 w 1079754"/>
                <a:gd name="csY34" fmla="*/ 1296162 h 1371600"/>
                <a:gd name="csX35" fmla="*/ 176784 w 1079754"/>
                <a:gd name="csY35" fmla="*/ 1308354 h 1371600"/>
                <a:gd name="csX36" fmla="*/ 182118 w 1079754"/>
                <a:gd name="csY36" fmla="*/ 1209294 h 1371600"/>
                <a:gd name="csX37" fmla="*/ 209550 w 1079754"/>
                <a:gd name="csY37" fmla="*/ 1222248 h 1371600"/>
                <a:gd name="csX38" fmla="*/ 249174 w 1079754"/>
                <a:gd name="csY38" fmla="*/ 1184910 h 1371600"/>
                <a:gd name="csX39" fmla="*/ 242316 w 1079754"/>
                <a:gd name="csY39" fmla="*/ 1121664 h 1371600"/>
                <a:gd name="csX40" fmla="*/ 287274 w 1079754"/>
                <a:gd name="csY40" fmla="*/ 1075944 h 1371600"/>
                <a:gd name="csX41" fmla="*/ 363474 w 1079754"/>
                <a:gd name="csY41" fmla="*/ 1053084 h 1371600"/>
                <a:gd name="csX42" fmla="*/ 398526 w 1079754"/>
                <a:gd name="csY42" fmla="*/ 952500 h 1371600"/>
                <a:gd name="csX43" fmla="*/ 354330 w 1079754"/>
                <a:gd name="csY43" fmla="*/ 944880 h 1371600"/>
                <a:gd name="csX44" fmla="*/ 355092 w 1079754"/>
                <a:gd name="csY44" fmla="*/ 925830 h 1371600"/>
                <a:gd name="csX45" fmla="*/ 297942 w 1079754"/>
                <a:gd name="csY45" fmla="*/ 880110 h 1371600"/>
                <a:gd name="csX46" fmla="*/ 280416 w 1079754"/>
                <a:gd name="csY46" fmla="*/ 915162 h 1371600"/>
                <a:gd name="csX47" fmla="*/ 301752 w 1079754"/>
                <a:gd name="csY47" fmla="*/ 935736 h 1371600"/>
                <a:gd name="csX48" fmla="*/ 260604 w 1079754"/>
                <a:gd name="csY48" fmla="*/ 1006602 h 1371600"/>
                <a:gd name="csX49" fmla="*/ 208026 w 1079754"/>
                <a:gd name="csY49" fmla="*/ 1011936 h 1371600"/>
                <a:gd name="csX50" fmla="*/ 201168 w 1079754"/>
                <a:gd name="csY50" fmla="*/ 944118 h 1371600"/>
                <a:gd name="csX51" fmla="*/ 224790 w 1079754"/>
                <a:gd name="csY51" fmla="*/ 876300 h 1371600"/>
                <a:gd name="csX52" fmla="*/ 188214 w 1079754"/>
                <a:gd name="csY52" fmla="*/ 848868 h 1371600"/>
                <a:gd name="csX53" fmla="*/ 147828 w 1079754"/>
                <a:gd name="csY53" fmla="*/ 990600 h 1371600"/>
                <a:gd name="csX54" fmla="*/ 137922 w 1079754"/>
                <a:gd name="csY54" fmla="*/ 894588 h 1371600"/>
                <a:gd name="csX55" fmla="*/ 172974 w 1079754"/>
                <a:gd name="csY55" fmla="*/ 806196 h 1371600"/>
                <a:gd name="csX56" fmla="*/ 109728 w 1079754"/>
                <a:gd name="csY56" fmla="*/ 792480 h 1371600"/>
                <a:gd name="csX57" fmla="*/ 117348 w 1079754"/>
                <a:gd name="csY57" fmla="*/ 926592 h 1371600"/>
                <a:gd name="csX58" fmla="*/ 0 w 1079754"/>
                <a:gd name="csY58" fmla="*/ 960120 h 1371600"/>
                <a:gd name="csX59" fmla="*/ 6096 w 1079754"/>
                <a:gd name="csY59" fmla="*/ 941832 h 1371600"/>
                <a:gd name="csX60" fmla="*/ 39624 w 1079754"/>
                <a:gd name="csY60" fmla="*/ 834390 h 1371600"/>
                <a:gd name="csX61" fmla="*/ 48006 w 1079754"/>
                <a:gd name="csY61" fmla="*/ 676656 h 1371600"/>
                <a:gd name="csX62" fmla="*/ 76200 w 1079754"/>
                <a:gd name="csY62" fmla="*/ 566166 h 1371600"/>
                <a:gd name="csX63" fmla="*/ 122682 w 1079754"/>
                <a:gd name="csY63" fmla="*/ 533400 h 1371600"/>
                <a:gd name="csX64" fmla="*/ 134112 w 1079754"/>
                <a:gd name="csY64" fmla="*/ 499110 h 1371600"/>
                <a:gd name="csX65" fmla="*/ 160020 w 1079754"/>
                <a:gd name="csY65" fmla="*/ 507492 h 1371600"/>
                <a:gd name="csX66" fmla="*/ 166878 w 1079754"/>
                <a:gd name="csY66" fmla="*/ 493776 h 1371600"/>
                <a:gd name="csX67" fmla="*/ 139446 w 1079754"/>
                <a:gd name="csY67" fmla="*/ 409194 h 1371600"/>
                <a:gd name="csX68" fmla="*/ 159258 w 1079754"/>
                <a:gd name="csY68" fmla="*/ 402336 h 1371600"/>
                <a:gd name="csX69" fmla="*/ 157734 w 1079754"/>
                <a:gd name="csY69" fmla="*/ 360426 h 1371600"/>
                <a:gd name="csX70" fmla="*/ 331470 w 1079754"/>
                <a:gd name="csY70" fmla="*/ 224790 h 1371600"/>
                <a:gd name="csX71" fmla="*/ 478536 w 1079754"/>
                <a:gd name="csY71" fmla="*/ 250698 h 1371600"/>
                <a:gd name="csX72" fmla="*/ 572262 w 1079754"/>
                <a:gd name="csY72" fmla="*/ 233934 h 1371600"/>
                <a:gd name="csX73" fmla="*/ 573024 w 1079754"/>
                <a:gd name="csY73" fmla="*/ 112776 h 1371600"/>
                <a:gd name="csX74" fmla="*/ 519684 w 1079754"/>
                <a:gd name="csY74" fmla="*/ 27432 h 1371600"/>
                <a:gd name="csX75" fmla="*/ 669798 w 1079754"/>
                <a:gd name="csY75" fmla="*/ 0 h 1371600"/>
                <a:gd name="csX76" fmla="*/ 765048 w 1079754"/>
                <a:gd name="csY76" fmla="*/ 28956 h 1371600"/>
                <a:gd name="csX77" fmla="*/ 793242 w 1079754"/>
                <a:gd name="csY77" fmla="*/ 75438 h 1371600"/>
                <a:gd name="csX78" fmla="*/ 842772 w 1079754"/>
                <a:gd name="csY78" fmla="*/ 90678 h 1371600"/>
                <a:gd name="csX79" fmla="*/ 851916 w 1079754"/>
                <a:gd name="csY79" fmla="*/ 118872 h 1371600"/>
                <a:gd name="csX80" fmla="*/ 827532 w 1079754"/>
                <a:gd name="csY80" fmla="*/ 112776 h 1371600"/>
                <a:gd name="csX81" fmla="*/ 838962 w 1079754"/>
                <a:gd name="csY81" fmla="*/ 135636 h 1371600"/>
                <a:gd name="csX82" fmla="*/ 892302 w 1079754"/>
                <a:gd name="csY82" fmla="*/ 137160 h 1371600"/>
                <a:gd name="csX83" fmla="*/ 922020 w 1079754"/>
                <a:gd name="csY83" fmla="*/ 108204 h 1371600"/>
                <a:gd name="csX84" fmla="*/ 956310 w 1079754"/>
                <a:gd name="csY84" fmla="*/ 115062 h 1371600"/>
                <a:gd name="csX85" fmla="*/ 997458 w 1079754"/>
                <a:gd name="csY85" fmla="*/ 172974 h 1371600"/>
                <a:gd name="csX86" fmla="*/ 1079754 w 1079754"/>
                <a:gd name="csY86" fmla="*/ 198120 h 1371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1079754" h="1371600">
                  <a:moveTo>
                    <a:pt x="1079754" y="198120"/>
                  </a:moveTo>
                  <a:lnTo>
                    <a:pt x="959358" y="386334"/>
                  </a:lnTo>
                  <a:lnTo>
                    <a:pt x="711708" y="595884"/>
                  </a:lnTo>
                  <a:lnTo>
                    <a:pt x="687324" y="605790"/>
                  </a:lnTo>
                  <a:lnTo>
                    <a:pt x="663702" y="585978"/>
                  </a:lnTo>
                  <a:lnTo>
                    <a:pt x="651510" y="628650"/>
                  </a:lnTo>
                  <a:lnTo>
                    <a:pt x="630174" y="637794"/>
                  </a:lnTo>
                  <a:lnTo>
                    <a:pt x="675132" y="788670"/>
                  </a:lnTo>
                  <a:lnTo>
                    <a:pt x="780288" y="899160"/>
                  </a:lnTo>
                  <a:lnTo>
                    <a:pt x="837438" y="887730"/>
                  </a:lnTo>
                  <a:lnTo>
                    <a:pt x="860298" y="852678"/>
                  </a:lnTo>
                  <a:lnTo>
                    <a:pt x="922782" y="857250"/>
                  </a:lnTo>
                  <a:lnTo>
                    <a:pt x="939546" y="899922"/>
                  </a:lnTo>
                  <a:lnTo>
                    <a:pt x="915162" y="926592"/>
                  </a:lnTo>
                  <a:lnTo>
                    <a:pt x="931926" y="1024128"/>
                  </a:lnTo>
                  <a:lnTo>
                    <a:pt x="871728" y="1107186"/>
                  </a:lnTo>
                  <a:lnTo>
                    <a:pt x="770382" y="1048512"/>
                  </a:lnTo>
                  <a:lnTo>
                    <a:pt x="729234" y="1013460"/>
                  </a:lnTo>
                  <a:lnTo>
                    <a:pt x="723138" y="962406"/>
                  </a:lnTo>
                  <a:lnTo>
                    <a:pt x="656844" y="935736"/>
                  </a:lnTo>
                  <a:lnTo>
                    <a:pt x="632460" y="899160"/>
                  </a:lnTo>
                  <a:lnTo>
                    <a:pt x="574548" y="948690"/>
                  </a:lnTo>
                  <a:lnTo>
                    <a:pt x="512826" y="966978"/>
                  </a:lnTo>
                  <a:lnTo>
                    <a:pt x="520446" y="991362"/>
                  </a:lnTo>
                  <a:lnTo>
                    <a:pt x="457200" y="1088898"/>
                  </a:lnTo>
                  <a:lnTo>
                    <a:pt x="486156" y="1136904"/>
                  </a:lnTo>
                  <a:lnTo>
                    <a:pt x="480822" y="1184148"/>
                  </a:lnTo>
                  <a:lnTo>
                    <a:pt x="522732" y="1197864"/>
                  </a:lnTo>
                  <a:lnTo>
                    <a:pt x="520446" y="1224534"/>
                  </a:lnTo>
                  <a:lnTo>
                    <a:pt x="477012" y="1288542"/>
                  </a:lnTo>
                  <a:lnTo>
                    <a:pt x="467868" y="1272540"/>
                  </a:lnTo>
                  <a:lnTo>
                    <a:pt x="396240" y="1290066"/>
                  </a:lnTo>
                  <a:lnTo>
                    <a:pt x="390906" y="1371600"/>
                  </a:lnTo>
                  <a:lnTo>
                    <a:pt x="218694" y="1319022"/>
                  </a:lnTo>
                  <a:lnTo>
                    <a:pt x="205740" y="1296162"/>
                  </a:lnTo>
                  <a:lnTo>
                    <a:pt x="176784" y="1308354"/>
                  </a:lnTo>
                  <a:lnTo>
                    <a:pt x="182118" y="1209294"/>
                  </a:lnTo>
                  <a:lnTo>
                    <a:pt x="209550" y="1222248"/>
                  </a:lnTo>
                  <a:lnTo>
                    <a:pt x="249174" y="1184910"/>
                  </a:lnTo>
                  <a:lnTo>
                    <a:pt x="242316" y="1121664"/>
                  </a:lnTo>
                  <a:lnTo>
                    <a:pt x="287274" y="1075944"/>
                  </a:lnTo>
                  <a:lnTo>
                    <a:pt x="363474" y="1053084"/>
                  </a:lnTo>
                  <a:lnTo>
                    <a:pt x="398526" y="952500"/>
                  </a:lnTo>
                  <a:lnTo>
                    <a:pt x="354330" y="944880"/>
                  </a:lnTo>
                  <a:lnTo>
                    <a:pt x="355092" y="925830"/>
                  </a:lnTo>
                  <a:lnTo>
                    <a:pt x="297942" y="880110"/>
                  </a:lnTo>
                  <a:lnTo>
                    <a:pt x="280416" y="915162"/>
                  </a:lnTo>
                  <a:lnTo>
                    <a:pt x="301752" y="935736"/>
                  </a:lnTo>
                  <a:lnTo>
                    <a:pt x="260604" y="1006602"/>
                  </a:lnTo>
                  <a:lnTo>
                    <a:pt x="208026" y="1011936"/>
                  </a:lnTo>
                  <a:lnTo>
                    <a:pt x="201168" y="944118"/>
                  </a:lnTo>
                  <a:lnTo>
                    <a:pt x="224790" y="876300"/>
                  </a:lnTo>
                  <a:lnTo>
                    <a:pt x="188214" y="848868"/>
                  </a:lnTo>
                  <a:lnTo>
                    <a:pt x="147828" y="990600"/>
                  </a:lnTo>
                  <a:lnTo>
                    <a:pt x="137922" y="894588"/>
                  </a:lnTo>
                  <a:lnTo>
                    <a:pt x="172974" y="806196"/>
                  </a:lnTo>
                  <a:lnTo>
                    <a:pt x="109728" y="792480"/>
                  </a:lnTo>
                  <a:lnTo>
                    <a:pt x="117348" y="926592"/>
                  </a:lnTo>
                  <a:lnTo>
                    <a:pt x="0" y="960120"/>
                  </a:lnTo>
                  <a:lnTo>
                    <a:pt x="6096" y="941832"/>
                  </a:lnTo>
                  <a:lnTo>
                    <a:pt x="39624" y="834390"/>
                  </a:lnTo>
                  <a:lnTo>
                    <a:pt x="48006" y="676656"/>
                  </a:lnTo>
                  <a:lnTo>
                    <a:pt x="76200" y="566166"/>
                  </a:lnTo>
                  <a:lnTo>
                    <a:pt x="122682" y="533400"/>
                  </a:lnTo>
                  <a:lnTo>
                    <a:pt x="134112" y="499110"/>
                  </a:lnTo>
                  <a:lnTo>
                    <a:pt x="160020" y="507492"/>
                  </a:lnTo>
                  <a:lnTo>
                    <a:pt x="166878" y="493776"/>
                  </a:lnTo>
                  <a:lnTo>
                    <a:pt x="139446" y="409194"/>
                  </a:lnTo>
                  <a:lnTo>
                    <a:pt x="159258" y="402336"/>
                  </a:lnTo>
                  <a:lnTo>
                    <a:pt x="157734" y="360426"/>
                  </a:lnTo>
                  <a:lnTo>
                    <a:pt x="331470" y="224790"/>
                  </a:lnTo>
                  <a:lnTo>
                    <a:pt x="478536" y="250698"/>
                  </a:lnTo>
                  <a:lnTo>
                    <a:pt x="572262" y="233934"/>
                  </a:lnTo>
                  <a:lnTo>
                    <a:pt x="573024" y="112776"/>
                  </a:lnTo>
                  <a:lnTo>
                    <a:pt x="519684" y="27432"/>
                  </a:lnTo>
                  <a:lnTo>
                    <a:pt x="669798" y="0"/>
                  </a:lnTo>
                  <a:lnTo>
                    <a:pt x="765048" y="28956"/>
                  </a:lnTo>
                  <a:lnTo>
                    <a:pt x="793242" y="75438"/>
                  </a:lnTo>
                  <a:lnTo>
                    <a:pt x="842772" y="90678"/>
                  </a:lnTo>
                  <a:lnTo>
                    <a:pt x="851916" y="118872"/>
                  </a:lnTo>
                  <a:lnTo>
                    <a:pt x="827532" y="112776"/>
                  </a:lnTo>
                  <a:lnTo>
                    <a:pt x="838962" y="135636"/>
                  </a:lnTo>
                  <a:lnTo>
                    <a:pt x="892302" y="137160"/>
                  </a:lnTo>
                  <a:lnTo>
                    <a:pt x="922020" y="108204"/>
                  </a:lnTo>
                  <a:lnTo>
                    <a:pt x="956310" y="115062"/>
                  </a:lnTo>
                  <a:lnTo>
                    <a:pt x="997458" y="172974"/>
                  </a:lnTo>
                  <a:lnTo>
                    <a:pt x="1079754" y="198120"/>
                  </a:lnTo>
                  <a:close/>
                </a:path>
              </a:pathLst>
            </a:custGeom>
            <a:solidFill>
              <a:srgbClr val="FF8A65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C1DC6CB-7E06-AA47-C78E-9B1E529C10F3}"/>
                </a:ext>
              </a:extLst>
            </p:cNvPr>
            <p:cNvSpPr/>
            <p:nvPr/>
          </p:nvSpPr>
          <p:spPr>
            <a:xfrm>
              <a:off x="5840730" y="3957828"/>
              <a:ext cx="313181" cy="262127"/>
            </a:xfrm>
            <a:custGeom>
              <a:avLst/>
              <a:gdLst>
                <a:gd name="csX0" fmla="*/ 313182 w 313181"/>
                <a:gd name="csY0" fmla="*/ 149352 h 262127"/>
                <a:gd name="csX1" fmla="*/ 193548 w 313181"/>
                <a:gd name="csY1" fmla="*/ 262128 h 262127"/>
                <a:gd name="csX2" fmla="*/ 119634 w 313181"/>
                <a:gd name="csY2" fmla="*/ 256794 h 262127"/>
                <a:gd name="csX3" fmla="*/ 59436 w 313181"/>
                <a:gd name="csY3" fmla="*/ 228600 h 262127"/>
                <a:gd name="csX4" fmla="*/ 28956 w 313181"/>
                <a:gd name="csY4" fmla="*/ 237744 h 262127"/>
                <a:gd name="csX5" fmla="*/ 0 w 313181"/>
                <a:gd name="csY5" fmla="*/ 189738 h 262127"/>
                <a:gd name="csX6" fmla="*/ 63246 w 313181"/>
                <a:gd name="csY6" fmla="*/ 92202 h 262127"/>
                <a:gd name="csX7" fmla="*/ 55626 w 313181"/>
                <a:gd name="csY7" fmla="*/ 67818 h 262127"/>
                <a:gd name="csX8" fmla="*/ 117348 w 313181"/>
                <a:gd name="csY8" fmla="*/ 49530 h 262127"/>
                <a:gd name="csX9" fmla="*/ 175260 w 313181"/>
                <a:gd name="csY9" fmla="*/ 0 h 262127"/>
                <a:gd name="csX10" fmla="*/ 199644 w 313181"/>
                <a:gd name="csY10" fmla="*/ 36576 h 262127"/>
                <a:gd name="csX11" fmla="*/ 265938 w 313181"/>
                <a:gd name="csY11" fmla="*/ 63246 h 262127"/>
                <a:gd name="csX12" fmla="*/ 272034 w 313181"/>
                <a:gd name="csY12" fmla="*/ 114300 h 262127"/>
                <a:gd name="csX13" fmla="*/ 313182 w 313181"/>
                <a:gd name="csY13" fmla="*/ 149352 h 2621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13181" h="262127">
                  <a:moveTo>
                    <a:pt x="313182" y="149352"/>
                  </a:moveTo>
                  <a:lnTo>
                    <a:pt x="193548" y="262128"/>
                  </a:lnTo>
                  <a:lnTo>
                    <a:pt x="119634" y="256794"/>
                  </a:lnTo>
                  <a:lnTo>
                    <a:pt x="59436" y="228600"/>
                  </a:lnTo>
                  <a:lnTo>
                    <a:pt x="28956" y="237744"/>
                  </a:lnTo>
                  <a:lnTo>
                    <a:pt x="0" y="189738"/>
                  </a:lnTo>
                  <a:lnTo>
                    <a:pt x="63246" y="92202"/>
                  </a:lnTo>
                  <a:lnTo>
                    <a:pt x="55626" y="67818"/>
                  </a:lnTo>
                  <a:lnTo>
                    <a:pt x="117348" y="49530"/>
                  </a:lnTo>
                  <a:lnTo>
                    <a:pt x="175260" y="0"/>
                  </a:lnTo>
                  <a:lnTo>
                    <a:pt x="199644" y="36576"/>
                  </a:lnTo>
                  <a:lnTo>
                    <a:pt x="265938" y="63246"/>
                  </a:lnTo>
                  <a:lnTo>
                    <a:pt x="272034" y="114300"/>
                  </a:lnTo>
                  <a:lnTo>
                    <a:pt x="313182" y="149352"/>
                  </a:lnTo>
                  <a:close/>
                </a:path>
              </a:pathLst>
            </a:custGeom>
            <a:solidFill>
              <a:srgbClr val="E74C3C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E973DBE-E863-FCCD-523F-97C072AECD19}"/>
                </a:ext>
              </a:extLst>
            </p:cNvPr>
            <p:cNvSpPr/>
            <p:nvPr/>
          </p:nvSpPr>
          <p:spPr>
            <a:xfrm>
              <a:off x="4552187" y="2482595"/>
              <a:ext cx="1404366" cy="1517904"/>
            </a:xfrm>
            <a:custGeom>
              <a:avLst/>
              <a:gdLst>
                <a:gd name="csX0" fmla="*/ 61722 w 1404366"/>
                <a:gd name="csY0" fmla="*/ 390906 h 1517904"/>
                <a:gd name="csX1" fmla="*/ 121158 w 1404366"/>
                <a:gd name="csY1" fmla="*/ 399288 h 1517904"/>
                <a:gd name="csX2" fmla="*/ 182118 w 1404366"/>
                <a:gd name="csY2" fmla="*/ 348996 h 1517904"/>
                <a:gd name="csX3" fmla="*/ 194310 w 1404366"/>
                <a:gd name="csY3" fmla="*/ 268224 h 1517904"/>
                <a:gd name="csX4" fmla="*/ 224790 w 1404366"/>
                <a:gd name="csY4" fmla="*/ 259842 h 1517904"/>
                <a:gd name="csX5" fmla="*/ 235458 w 1404366"/>
                <a:gd name="csY5" fmla="*/ 233172 h 1517904"/>
                <a:gd name="csX6" fmla="*/ 221742 w 1404366"/>
                <a:gd name="csY6" fmla="*/ 156210 h 1517904"/>
                <a:gd name="csX7" fmla="*/ 293370 w 1404366"/>
                <a:gd name="csY7" fmla="*/ 130302 h 1517904"/>
                <a:gd name="csX8" fmla="*/ 285750 w 1404366"/>
                <a:gd name="csY8" fmla="*/ 91440 h 1517904"/>
                <a:gd name="csX9" fmla="*/ 307848 w 1404366"/>
                <a:gd name="csY9" fmla="*/ 31242 h 1517904"/>
                <a:gd name="csX10" fmla="*/ 327660 w 1404366"/>
                <a:gd name="csY10" fmla="*/ 34290 h 1517904"/>
                <a:gd name="csX11" fmla="*/ 347472 w 1404366"/>
                <a:gd name="csY11" fmla="*/ 0 h 1517904"/>
                <a:gd name="csX12" fmla="*/ 412242 w 1404366"/>
                <a:gd name="csY12" fmla="*/ 50292 h 1517904"/>
                <a:gd name="csX13" fmla="*/ 450342 w 1404366"/>
                <a:gd name="csY13" fmla="*/ 49530 h 1517904"/>
                <a:gd name="csX14" fmla="*/ 554736 w 1404366"/>
                <a:gd name="csY14" fmla="*/ 132588 h 1517904"/>
                <a:gd name="csX15" fmla="*/ 618744 w 1404366"/>
                <a:gd name="csY15" fmla="*/ 102870 h 1517904"/>
                <a:gd name="csX16" fmla="*/ 644652 w 1404366"/>
                <a:gd name="csY16" fmla="*/ 134112 h 1517904"/>
                <a:gd name="csX17" fmla="*/ 656844 w 1404366"/>
                <a:gd name="csY17" fmla="*/ 119634 h 1517904"/>
                <a:gd name="csX18" fmla="*/ 703326 w 1404366"/>
                <a:gd name="csY18" fmla="*/ 126492 h 1517904"/>
                <a:gd name="csX19" fmla="*/ 784860 w 1404366"/>
                <a:gd name="csY19" fmla="*/ 176784 h 1517904"/>
                <a:gd name="csX20" fmla="*/ 908304 w 1404366"/>
                <a:gd name="csY20" fmla="*/ 35814 h 1517904"/>
                <a:gd name="csX21" fmla="*/ 957834 w 1404366"/>
                <a:gd name="csY21" fmla="*/ 34290 h 1517904"/>
                <a:gd name="csX22" fmla="*/ 1066038 w 1404366"/>
                <a:gd name="csY22" fmla="*/ 79248 h 1517904"/>
                <a:gd name="csX23" fmla="*/ 1171956 w 1404366"/>
                <a:gd name="csY23" fmla="*/ 191262 h 1517904"/>
                <a:gd name="csX24" fmla="*/ 1147572 w 1404366"/>
                <a:gd name="csY24" fmla="*/ 270510 h 1517904"/>
                <a:gd name="csX25" fmla="*/ 1155192 w 1404366"/>
                <a:gd name="csY25" fmla="*/ 395478 h 1517904"/>
                <a:gd name="csX26" fmla="*/ 1104138 w 1404366"/>
                <a:gd name="csY26" fmla="*/ 448056 h 1517904"/>
                <a:gd name="csX27" fmla="*/ 1122426 w 1404366"/>
                <a:gd name="csY27" fmla="*/ 489204 h 1517904"/>
                <a:gd name="csX28" fmla="*/ 1097280 w 1404366"/>
                <a:gd name="csY28" fmla="*/ 534924 h 1517904"/>
                <a:gd name="csX29" fmla="*/ 1166622 w 1404366"/>
                <a:gd name="csY29" fmla="*/ 605028 h 1517904"/>
                <a:gd name="csX30" fmla="*/ 1181100 w 1404366"/>
                <a:gd name="csY30" fmla="*/ 666750 h 1517904"/>
                <a:gd name="csX31" fmla="*/ 1296924 w 1404366"/>
                <a:gd name="csY31" fmla="*/ 720090 h 1517904"/>
                <a:gd name="csX32" fmla="*/ 1299210 w 1404366"/>
                <a:gd name="csY32" fmla="*/ 663702 h 1517904"/>
                <a:gd name="csX33" fmla="*/ 1351026 w 1404366"/>
                <a:gd name="csY33" fmla="*/ 603504 h 1517904"/>
                <a:gd name="csX34" fmla="*/ 1404366 w 1404366"/>
                <a:gd name="csY34" fmla="*/ 688848 h 1517904"/>
                <a:gd name="csX35" fmla="*/ 1403604 w 1404366"/>
                <a:gd name="csY35" fmla="*/ 810006 h 1517904"/>
                <a:gd name="csX36" fmla="*/ 1309878 w 1404366"/>
                <a:gd name="csY36" fmla="*/ 826770 h 1517904"/>
                <a:gd name="csX37" fmla="*/ 1162812 w 1404366"/>
                <a:gd name="csY37" fmla="*/ 800862 h 1517904"/>
                <a:gd name="csX38" fmla="*/ 989076 w 1404366"/>
                <a:gd name="csY38" fmla="*/ 936498 h 1517904"/>
                <a:gd name="csX39" fmla="*/ 990600 w 1404366"/>
                <a:gd name="csY39" fmla="*/ 978408 h 1517904"/>
                <a:gd name="csX40" fmla="*/ 970788 w 1404366"/>
                <a:gd name="csY40" fmla="*/ 985266 h 1517904"/>
                <a:gd name="csX41" fmla="*/ 998220 w 1404366"/>
                <a:gd name="csY41" fmla="*/ 1069848 h 1517904"/>
                <a:gd name="csX42" fmla="*/ 991362 w 1404366"/>
                <a:gd name="csY42" fmla="*/ 1083564 h 1517904"/>
                <a:gd name="csX43" fmla="*/ 965454 w 1404366"/>
                <a:gd name="csY43" fmla="*/ 1075182 h 1517904"/>
                <a:gd name="csX44" fmla="*/ 954024 w 1404366"/>
                <a:gd name="csY44" fmla="*/ 1109472 h 1517904"/>
                <a:gd name="csX45" fmla="*/ 907542 w 1404366"/>
                <a:gd name="csY45" fmla="*/ 1142238 h 1517904"/>
                <a:gd name="csX46" fmla="*/ 879348 w 1404366"/>
                <a:gd name="csY46" fmla="*/ 1252728 h 1517904"/>
                <a:gd name="csX47" fmla="*/ 870966 w 1404366"/>
                <a:gd name="csY47" fmla="*/ 1410462 h 1517904"/>
                <a:gd name="csX48" fmla="*/ 837438 w 1404366"/>
                <a:gd name="csY48" fmla="*/ 1517904 h 1517904"/>
                <a:gd name="csX49" fmla="*/ 831342 w 1404366"/>
                <a:gd name="csY49" fmla="*/ 1466088 h 1517904"/>
                <a:gd name="csX50" fmla="*/ 768858 w 1404366"/>
                <a:gd name="csY50" fmla="*/ 1480566 h 1517904"/>
                <a:gd name="csX51" fmla="*/ 702564 w 1404366"/>
                <a:gd name="csY51" fmla="*/ 1397508 h 1517904"/>
                <a:gd name="csX52" fmla="*/ 626364 w 1404366"/>
                <a:gd name="csY52" fmla="*/ 1439418 h 1517904"/>
                <a:gd name="csX53" fmla="*/ 630174 w 1404366"/>
                <a:gd name="csY53" fmla="*/ 1389888 h 1517904"/>
                <a:gd name="csX54" fmla="*/ 661416 w 1404366"/>
                <a:gd name="csY54" fmla="*/ 1357884 h 1517904"/>
                <a:gd name="csX55" fmla="*/ 644652 w 1404366"/>
                <a:gd name="csY55" fmla="*/ 1315974 h 1517904"/>
                <a:gd name="csX56" fmla="*/ 573786 w 1404366"/>
                <a:gd name="csY56" fmla="*/ 1275588 h 1517904"/>
                <a:gd name="csX57" fmla="*/ 509016 w 1404366"/>
                <a:gd name="csY57" fmla="*/ 1273302 h 1517904"/>
                <a:gd name="csX58" fmla="*/ 509016 w 1404366"/>
                <a:gd name="csY58" fmla="*/ 1234440 h 1517904"/>
                <a:gd name="csX59" fmla="*/ 470916 w 1404366"/>
                <a:gd name="csY59" fmla="*/ 1235202 h 1517904"/>
                <a:gd name="csX60" fmla="*/ 422148 w 1404366"/>
                <a:gd name="csY60" fmla="*/ 1188720 h 1517904"/>
                <a:gd name="csX61" fmla="*/ 409194 w 1404366"/>
                <a:gd name="csY61" fmla="*/ 1120140 h 1517904"/>
                <a:gd name="csX62" fmla="*/ 371094 w 1404366"/>
                <a:gd name="csY62" fmla="*/ 1080516 h 1517904"/>
                <a:gd name="csX63" fmla="*/ 352806 w 1404366"/>
                <a:gd name="csY63" fmla="*/ 979932 h 1517904"/>
                <a:gd name="csX64" fmla="*/ 372618 w 1404366"/>
                <a:gd name="csY64" fmla="*/ 926592 h 1517904"/>
                <a:gd name="csX65" fmla="*/ 345948 w 1404366"/>
                <a:gd name="csY65" fmla="*/ 922782 h 1517904"/>
                <a:gd name="csX66" fmla="*/ 321564 w 1404366"/>
                <a:gd name="csY66" fmla="*/ 859536 h 1517904"/>
                <a:gd name="csX67" fmla="*/ 273558 w 1404366"/>
                <a:gd name="csY67" fmla="*/ 815340 h 1517904"/>
                <a:gd name="csX68" fmla="*/ 208788 w 1404366"/>
                <a:gd name="csY68" fmla="*/ 846582 h 1517904"/>
                <a:gd name="csX69" fmla="*/ 172212 w 1404366"/>
                <a:gd name="csY69" fmla="*/ 839724 h 1517904"/>
                <a:gd name="csX70" fmla="*/ 105918 w 1404366"/>
                <a:gd name="csY70" fmla="*/ 705612 h 1517904"/>
                <a:gd name="csX71" fmla="*/ 23622 w 1404366"/>
                <a:gd name="csY71" fmla="*/ 630174 h 1517904"/>
                <a:gd name="csX72" fmla="*/ 0 w 1404366"/>
                <a:gd name="csY72" fmla="*/ 523494 h 1517904"/>
                <a:gd name="csX73" fmla="*/ 16002 w 1404366"/>
                <a:gd name="csY73" fmla="*/ 448056 h 1517904"/>
                <a:gd name="csX74" fmla="*/ 61722 w 1404366"/>
                <a:gd name="csY74" fmla="*/ 390906 h 1517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1404366" h="1517904">
                  <a:moveTo>
                    <a:pt x="61722" y="390906"/>
                  </a:moveTo>
                  <a:lnTo>
                    <a:pt x="121158" y="399288"/>
                  </a:lnTo>
                  <a:lnTo>
                    <a:pt x="182118" y="348996"/>
                  </a:lnTo>
                  <a:lnTo>
                    <a:pt x="194310" y="268224"/>
                  </a:lnTo>
                  <a:lnTo>
                    <a:pt x="224790" y="259842"/>
                  </a:lnTo>
                  <a:lnTo>
                    <a:pt x="235458" y="233172"/>
                  </a:lnTo>
                  <a:lnTo>
                    <a:pt x="221742" y="156210"/>
                  </a:lnTo>
                  <a:lnTo>
                    <a:pt x="293370" y="130302"/>
                  </a:lnTo>
                  <a:lnTo>
                    <a:pt x="285750" y="91440"/>
                  </a:lnTo>
                  <a:lnTo>
                    <a:pt x="307848" y="31242"/>
                  </a:lnTo>
                  <a:lnTo>
                    <a:pt x="327660" y="34290"/>
                  </a:lnTo>
                  <a:lnTo>
                    <a:pt x="347472" y="0"/>
                  </a:lnTo>
                  <a:lnTo>
                    <a:pt x="412242" y="50292"/>
                  </a:lnTo>
                  <a:lnTo>
                    <a:pt x="450342" y="49530"/>
                  </a:lnTo>
                  <a:lnTo>
                    <a:pt x="554736" y="132588"/>
                  </a:lnTo>
                  <a:lnTo>
                    <a:pt x="618744" y="102870"/>
                  </a:lnTo>
                  <a:lnTo>
                    <a:pt x="644652" y="134112"/>
                  </a:lnTo>
                  <a:lnTo>
                    <a:pt x="656844" y="119634"/>
                  </a:lnTo>
                  <a:lnTo>
                    <a:pt x="703326" y="126492"/>
                  </a:lnTo>
                  <a:lnTo>
                    <a:pt x="784860" y="176784"/>
                  </a:lnTo>
                  <a:lnTo>
                    <a:pt x="908304" y="35814"/>
                  </a:lnTo>
                  <a:lnTo>
                    <a:pt x="957834" y="34290"/>
                  </a:lnTo>
                  <a:lnTo>
                    <a:pt x="1066038" y="79248"/>
                  </a:lnTo>
                  <a:lnTo>
                    <a:pt x="1171956" y="191262"/>
                  </a:lnTo>
                  <a:lnTo>
                    <a:pt x="1147572" y="270510"/>
                  </a:lnTo>
                  <a:lnTo>
                    <a:pt x="1155192" y="395478"/>
                  </a:lnTo>
                  <a:lnTo>
                    <a:pt x="1104138" y="448056"/>
                  </a:lnTo>
                  <a:lnTo>
                    <a:pt x="1122426" y="489204"/>
                  </a:lnTo>
                  <a:lnTo>
                    <a:pt x="1097280" y="534924"/>
                  </a:lnTo>
                  <a:lnTo>
                    <a:pt x="1166622" y="605028"/>
                  </a:lnTo>
                  <a:lnTo>
                    <a:pt x="1181100" y="666750"/>
                  </a:lnTo>
                  <a:lnTo>
                    <a:pt x="1296924" y="720090"/>
                  </a:lnTo>
                  <a:lnTo>
                    <a:pt x="1299210" y="663702"/>
                  </a:lnTo>
                  <a:lnTo>
                    <a:pt x="1351026" y="603504"/>
                  </a:lnTo>
                  <a:lnTo>
                    <a:pt x="1404366" y="688848"/>
                  </a:lnTo>
                  <a:lnTo>
                    <a:pt x="1403604" y="810006"/>
                  </a:lnTo>
                  <a:lnTo>
                    <a:pt x="1309878" y="826770"/>
                  </a:lnTo>
                  <a:lnTo>
                    <a:pt x="1162812" y="800862"/>
                  </a:lnTo>
                  <a:lnTo>
                    <a:pt x="989076" y="936498"/>
                  </a:lnTo>
                  <a:lnTo>
                    <a:pt x="990600" y="978408"/>
                  </a:lnTo>
                  <a:lnTo>
                    <a:pt x="970788" y="985266"/>
                  </a:lnTo>
                  <a:lnTo>
                    <a:pt x="998220" y="1069848"/>
                  </a:lnTo>
                  <a:lnTo>
                    <a:pt x="991362" y="1083564"/>
                  </a:lnTo>
                  <a:lnTo>
                    <a:pt x="965454" y="1075182"/>
                  </a:lnTo>
                  <a:lnTo>
                    <a:pt x="954024" y="1109472"/>
                  </a:lnTo>
                  <a:lnTo>
                    <a:pt x="907542" y="1142238"/>
                  </a:lnTo>
                  <a:lnTo>
                    <a:pt x="879348" y="1252728"/>
                  </a:lnTo>
                  <a:lnTo>
                    <a:pt x="870966" y="1410462"/>
                  </a:lnTo>
                  <a:lnTo>
                    <a:pt x="837438" y="1517904"/>
                  </a:lnTo>
                  <a:lnTo>
                    <a:pt x="831342" y="1466088"/>
                  </a:lnTo>
                  <a:lnTo>
                    <a:pt x="768858" y="1480566"/>
                  </a:lnTo>
                  <a:lnTo>
                    <a:pt x="702564" y="1397508"/>
                  </a:lnTo>
                  <a:lnTo>
                    <a:pt x="626364" y="1439418"/>
                  </a:lnTo>
                  <a:lnTo>
                    <a:pt x="630174" y="1389888"/>
                  </a:lnTo>
                  <a:lnTo>
                    <a:pt x="661416" y="1357884"/>
                  </a:lnTo>
                  <a:lnTo>
                    <a:pt x="644652" y="1315974"/>
                  </a:lnTo>
                  <a:lnTo>
                    <a:pt x="573786" y="1275588"/>
                  </a:lnTo>
                  <a:lnTo>
                    <a:pt x="509016" y="1273302"/>
                  </a:lnTo>
                  <a:lnTo>
                    <a:pt x="509016" y="1234440"/>
                  </a:lnTo>
                  <a:lnTo>
                    <a:pt x="470916" y="1235202"/>
                  </a:lnTo>
                  <a:lnTo>
                    <a:pt x="422148" y="1188720"/>
                  </a:lnTo>
                  <a:lnTo>
                    <a:pt x="409194" y="1120140"/>
                  </a:lnTo>
                  <a:lnTo>
                    <a:pt x="371094" y="1080516"/>
                  </a:lnTo>
                  <a:lnTo>
                    <a:pt x="352806" y="979932"/>
                  </a:lnTo>
                  <a:lnTo>
                    <a:pt x="372618" y="926592"/>
                  </a:lnTo>
                  <a:lnTo>
                    <a:pt x="345948" y="922782"/>
                  </a:lnTo>
                  <a:lnTo>
                    <a:pt x="321564" y="859536"/>
                  </a:lnTo>
                  <a:lnTo>
                    <a:pt x="273558" y="815340"/>
                  </a:lnTo>
                  <a:lnTo>
                    <a:pt x="208788" y="846582"/>
                  </a:lnTo>
                  <a:lnTo>
                    <a:pt x="172212" y="839724"/>
                  </a:lnTo>
                  <a:lnTo>
                    <a:pt x="105918" y="705612"/>
                  </a:lnTo>
                  <a:lnTo>
                    <a:pt x="23622" y="630174"/>
                  </a:lnTo>
                  <a:lnTo>
                    <a:pt x="0" y="523494"/>
                  </a:lnTo>
                  <a:lnTo>
                    <a:pt x="16002" y="448056"/>
                  </a:lnTo>
                  <a:lnTo>
                    <a:pt x="61722" y="390906"/>
                  </a:lnTo>
                  <a:close/>
                </a:path>
              </a:pathLst>
            </a:custGeom>
            <a:solidFill>
              <a:srgbClr val="FF7043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A82A22E-73E4-932F-6CB7-21985AAF66F2}"/>
                </a:ext>
              </a:extLst>
            </p:cNvPr>
            <p:cNvSpPr/>
            <p:nvPr/>
          </p:nvSpPr>
          <p:spPr>
            <a:xfrm>
              <a:off x="7146798" y="4856225"/>
              <a:ext cx="347471" cy="205740"/>
            </a:xfrm>
            <a:custGeom>
              <a:avLst/>
              <a:gdLst>
                <a:gd name="csX0" fmla="*/ 178308 w 347471"/>
                <a:gd name="csY0" fmla="*/ 16002 h 205740"/>
                <a:gd name="csX1" fmla="*/ 209550 w 347471"/>
                <a:gd name="csY1" fmla="*/ 0 h 205740"/>
                <a:gd name="csX2" fmla="*/ 213360 w 347471"/>
                <a:gd name="csY2" fmla="*/ 27432 h 205740"/>
                <a:gd name="csX3" fmla="*/ 275082 w 347471"/>
                <a:gd name="csY3" fmla="*/ 56388 h 205740"/>
                <a:gd name="csX4" fmla="*/ 262890 w 347471"/>
                <a:gd name="csY4" fmla="*/ 70866 h 205740"/>
                <a:gd name="csX5" fmla="*/ 275082 w 347471"/>
                <a:gd name="csY5" fmla="*/ 92202 h 205740"/>
                <a:gd name="csX6" fmla="*/ 302514 w 347471"/>
                <a:gd name="csY6" fmla="*/ 87630 h 205740"/>
                <a:gd name="csX7" fmla="*/ 347472 w 347471"/>
                <a:gd name="csY7" fmla="*/ 129540 h 205740"/>
                <a:gd name="csX8" fmla="*/ 281940 w 347471"/>
                <a:gd name="csY8" fmla="*/ 134112 h 205740"/>
                <a:gd name="csX9" fmla="*/ 265176 w 347471"/>
                <a:gd name="csY9" fmla="*/ 182880 h 205740"/>
                <a:gd name="csX10" fmla="*/ 212598 w 347471"/>
                <a:gd name="csY10" fmla="*/ 169926 h 205740"/>
                <a:gd name="csX11" fmla="*/ 167640 w 347471"/>
                <a:gd name="csY11" fmla="*/ 205740 h 205740"/>
                <a:gd name="csX12" fmla="*/ 118872 w 347471"/>
                <a:gd name="csY12" fmla="*/ 166116 h 205740"/>
                <a:gd name="csX13" fmla="*/ 78486 w 347471"/>
                <a:gd name="csY13" fmla="*/ 96774 h 205740"/>
                <a:gd name="csX14" fmla="*/ 22860 w 347471"/>
                <a:gd name="csY14" fmla="*/ 90678 h 205740"/>
                <a:gd name="csX15" fmla="*/ 0 w 347471"/>
                <a:gd name="csY15" fmla="*/ 50292 h 205740"/>
                <a:gd name="csX16" fmla="*/ 16002 w 347471"/>
                <a:gd name="csY16" fmla="*/ 49530 h 205740"/>
                <a:gd name="csX17" fmla="*/ 70104 w 347471"/>
                <a:gd name="csY17" fmla="*/ 28194 h 205740"/>
                <a:gd name="csX18" fmla="*/ 115062 w 347471"/>
                <a:gd name="csY18" fmla="*/ 44196 h 205740"/>
                <a:gd name="csX19" fmla="*/ 144018 w 347471"/>
                <a:gd name="csY19" fmla="*/ 1524 h 205740"/>
                <a:gd name="csX20" fmla="*/ 178308 w 347471"/>
                <a:gd name="csY20" fmla="*/ 16002 h 2057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47471" h="205740">
                  <a:moveTo>
                    <a:pt x="178308" y="16002"/>
                  </a:moveTo>
                  <a:lnTo>
                    <a:pt x="209550" y="0"/>
                  </a:lnTo>
                  <a:lnTo>
                    <a:pt x="213360" y="27432"/>
                  </a:lnTo>
                  <a:lnTo>
                    <a:pt x="275082" y="56388"/>
                  </a:lnTo>
                  <a:lnTo>
                    <a:pt x="262890" y="70866"/>
                  </a:lnTo>
                  <a:lnTo>
                    <a:pt x="275082" y="92202"/>
                  </a:lnTo>
                  <a:lnTo>
                    <a:pt x="302514" y="87630"/>
                  </a:lnTo>
                  <a:lnTo>
                    <a:pt x="347472" y="129540"/>
                  </a:lnTo>
                  <a:lnTo>
                    <a:pt x="281940" y="134112"/>
                  </a:lnTo>
                  <a:lnTo>
                    <a:pt x="265176" y="182880"/>
                  </a:lnTo>
                  <a:lnTo>
                    <a:pt x="212598" y="169926"/>
                  </a:lnTo>
                  <a:lnTo>
                    <a:pt x="167640" y="205740"/>
                  </a:lnTo>
                  <a:lnTo>
                    <a:pt x="118872" y="166116"/>
                  </a:lnTo>
                  <a:lnTo>
                    <a:pt x="78486" y="96774"/>
                  </a:lnTo>
                  <a:lnTo>
                    <a:pt x="22860" y="90678"/>
                  </a:lnTo>
                  <a:lnTo>
                    <a:pt x="0" y="50292"/>
                  </a:lnTo>
                  <a:lnTo>
                    <a:pt x="16002" y="49530"/>
                  </a:lnTo>
                  <a:lnTo>
                    <a:pt x="70104" y="28194"/>
                  </a:lnTo>
                  <a:lnTo>
                    <a:pt x="115062" y="44196"/>
                  </a:lnTo>
                  <a:lnTo>
                    <a:pt x="144018" y="1524"/>
                  </a:lnTo>
                  <a:lnTo>
                    <a:pt x="178308" y="16002"/>
                  </a:lnTo>
                  <a:close/>
                </a:path>
              </a:pathLst>
            </a:custGeom>
            <a:solidFill>
              <a:srgbClr val="F06292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4A2638F-611D-B18B-5B76-48AF1E5E5D36}"/>
                </a:ext>
              </a:extLst>
            </p:cNvPr>
            <p:cNvSpPr/>
            <p:nvPr/>
          </p:nvSpPr>
          <p:spPr>
            <a:xfrm>
              <a:off x="6958584" y="4913375"/>
              <a:ext cx="111251" cy="171450"/>
            </a:xfrm>
            <a:custGeom>
              <a:avLst/>
              <a:gdLst>
                <a:gd name="csX0" fmla="*/ 111252 w 111251"/>
                <a:gd name="csY0" fmla="*/ 160020 h 171450"/>
                <a:gd name="csX1" fmla="*/ 86868 w 111251"/>
                <a:gd name="csY1" fmla="*/ 171450 h 171450"/>
                <a:gd name="csX2" fmla="*/ 9144 w 111251"/>
                <a:gd name="csY2" fmla="*/ 144018 h 171450"/>
                <a:gd name="csX3" fmla="*/ 0 w 111251"/>
                <a:gd name="csY3" fmla="*/ 70866 h 171450"/>
                <a:gd name="csX4" fmla="*/ 16002 w 111251"/>
                <a:gd name="csY4" fmla="*/ 71628 h 171450"/>
                <a:gd name="csX5" fmla="*/ 57150 w 111251"/>
                <a:gd name="csY5" fmla="*/ 0 h 171450"/>
                <a:gd name="csX6" fmla="*/ 79248 w 111251"/>
                <a:gd name="csY6" fmla="*/ 64770 h 171450"/>
                <a:gd name="csX7" fmla="*/ 108966 w 111251"/>
                <a:gd name="csY7" fmla="*/ 88392 h 171450"/>
                <a:gd name="csX8" fmla="*/ 111252 w 111251"/>
                <a:gd name="csY8" fmla="*/ 160020 h 171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1251" h="171450">
                  <a:moveTo>
                    <a:pt x="111252" y="160020"/>
                  </a:moveTo>
                  <a:lnTo>
                    <a:pt x="86868" y="171450"/>
                  </a:lnTo>
                  <a:lnTo>
                    <a:pt x="9144" y="144018"/>
                  </a:lnTo>
                  <a:lnTo>
                    <a:pt x="0" y="70866"/>
                  </a:lnTo>
                  <a:lnTo>
                    <a:pt x="16002" y="71628"/>
                  </a:lnTo>
                  <a:lnTo>
                    <a:pt x="57150" y="0"/>
                  </a:lnTo>
                  <a:lnTo>
                    <a:pt x="79248" y="64770"/>
                  </a:lnTo>
                  <a:lnTo>
                    <a:pt x="108966" y="88392"/>
                  </a:lnTo>
                  <a:lnTo>
                    <a:pt x="111252" y="160020"/>
                  </a:lnTo>
                  <a:close/>
                </a:path>
              </a:pathLst>
            </a:custGeom>
            <a:solidFill>
              <a:srgbClr val="607D8B"/>
            </a:solidFill>
            <a:ln w="19050" cap="flat">
              <a:solidFill>
                <a:srgbClr val="0020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CACCA66-42F2-3988-A291-61C6DFE31CB1}"/>
              </a:ext>
            </a:extLst>
          </p:cNvPr>
          <p:cNvGrpSpPr/>
          <p:nvPr/>
        </p:nvGrpSpPr>
        <p:grpSpPr>
          <a:xfrm>
            <a:off x="1237834" y="1284206"/>
            <a:ext cx="2911981" cy="1351708"/>
            <a:chOff x="332936" y="2566211"/>
            <a:chExt cx="2926080" cy="135170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58EF75F-20C1-CC70-1200-296CD502B11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15CF6A1-E0F8-05B1-1D1F-FC68806729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5A3CA74-18A1-85A8-C6A8-862135EDD553}"/>
              </a:ext>
            </a:extLst>
          </p:cNvPr>
          <p:cNvGrpSpPr/>
          <p:nvPr/>
        </p:nvGrpSpPr>
        <p:grpSpPr>
          <a:xfrm>
            <a:off x="8572071" y="1322150"/>
            <a:ext cx="2947867" cy="829955"/>
            <a:chOff x="8766553" y="6540711"/>
            <a:chExt cx="2947867" cy="829955"/>
          </a:xfrm>
        </p:grpSpPr>
        <p:sp>
          <p:nvSpPr>
            <p:cNvPr id="72" name="Rectangle 6">
              <a:extLst>
                <a:ext uri="{FF2B5EF4-FFF2-40B4-BE49-F238E27FC236}">
                  <a16:creationId xmlns:a16="http://schemas.microsoft.com/office/drawing/2014/main" id="{1F6C39F8-1A72-A129-796C-F2A238F0F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6C2F84E-2EB8-3838-CB31-4B97CE7FA9C6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4" name="Graphic 73" descr="Lights On with solid fill">
              <a:extLst>
                <a:ext uri="{FF2B5EF4-FFF2-40B4-BE49-F238E27FC236}">
                  <a16:creationId xmlns:a16="http://schemas.microsoft.com/office/drawing/2014/main" id="{089F7A70-0C79-69C0-CD4F-F7DB32DC8C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8C00805-F0D4-69CC-6AC0-41AE96DF2238}"/>
              </a:ext>
            </a:extLst>
          </p:cNvPr>
          <p:cNvGrpSpPr/>
          <p:nvPr/>
        </p:nvGrpSpPr>
        <p:grpSpPr>
          <a:xfrm>
            <a:off x="292079" y="2854551"/>
            <a:ext cx="679906" cy="679906"/>
            <a:chOff x="158294" y="3598165"/>
            <a:chExt cx="574496" cy="574496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0053546-586B-7186-FF9A-2062114FC4E1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7" name="Graphic 76" descr="Bullseye with solid fill">
              <a:extLst>
                <a:ext uri="{FF2B5EF4-FFF2-40B4-BE49-F238E27FC236}">
                  <a16:creationId xmlns:a16="http://schemas.microsoft.com/office/drawing/2014/main" id="{85117CE2-0D4E-E01E-2877-CCABBBA46F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1D45142-93D0-0F7A-C3DF-76067D09AE47}"/>
              </a:ext>
            </a:extLst>
          </p:cNvPr>
          <p:cNvGrpSpPr/>
          <p:nvPr/>
        </p:nvGrpSpPr>
        <p:grpSpPr>
          <a:xfrm>
            <a:off x="182470" y="1298292"/>
            <a:ext cx="899125" cy="899125"/>
            <a:chOff x="158294" y="3598165"/>
            <a:chExt cx="574496" cy="574496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577C465-4A8B-A092-A4BE-8EA055B577DF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0" name="Graphic 79" descr="Bar graph with upward trend with solid fill">
              <a:extLst>
                <a:ext uri="{FF2B5EF4-FFF2-40B4-BE49-F238E27FC236}">
                  <a16:creationId xmlns:a16="http://schemas.microsoft.com/office/drawing/2014/main" id="{4605EE5B-4CA6-A93F-EB32-53FB49A3E3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973A1D0-0181-A57C-BC38-99B848A4396D}"/>
              </a:ext>
            </a:extLst>
          </p:cNvPr>
          <p:cNvGrpSpPr/>
          <p:nvPr/>
        </p:nvGrpSpPr>
        <p:grpSpPr>
          <a:xfrm>
            <a:off x="292079" y="3939614"/>
            <a:ext cx="679906" cy="679906"/>
            <a:chOff x="158294" y="3598165"/>
            <a:chExt cx="574496" cy="574496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7301DA5-079D-7A5C-89BE-3CEC9BC10CB9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3" name="Graphic 82" descr="Users with solid fill">
              <a:extLst>
                <a:ext uri="{FF2B5EF4-FFF2-40B4-BE49-F238E27FC236}">
                  <a16:creationId xmlns:a16="http://schemas.microsoft.com/office/drawing/2014/main" id="{88754618-4A83-AB95-086B-635D5D020F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6B53757-F7F4-FF87-39A3-F8A019054D1E}"/>
              </a:ext>
            </a:extLst>
          </p:cNvPr>
          <p:cNvGrpSpPr/>
          <p:nvPr/>
        </p:nvGrpSpPr>
        <p:grpSpPr>
          <a:xfrm>
            <a:off x="292079" y="5024678"/>
            <a:ext cx="679906" cy="679906"/>
            <a:chOff x="158294" y="3598165"/>
            <a:chExt cx="574496" cy="574496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71C31949-709D-D001-C886-1BE494CE9C3A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6" name="Graphic 85" descr="Pie chart with solid fill">
              <a:extLst>
                <a:ext uri="{FF2B5EF4-FFF2-40B4-BE49-F238E27FC236}">
                  <a16:creationId xmlns:a16="http://schemas.microsoft.com/office/drawing/2014/main" id="{27505A41-9FD0-FC85-E9A6-B09C3712F45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10B77DE-C057-F168-1B44-685C1732721E}"/>
              </a:ext>
            </a:extLst>
          </p:cNvPr>
          <p:cNvGrpSpPr/>
          <p:nvPr/>
        </p:nvGrpSpPr>
        <p:grpSpPr>
          <a:xfrm>
            <a:off x="1237834" y="2854551"/>
            <a:ext cx="2926080" cy="943904"/>
            <a:chOff x="332936" y="2720099"/>
            <a:chExt cx="2926080" cy="94390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31D3D36-9BDC-D4E0-DEB6-7F5EDC2E50B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499C7AC-4129-AA32-6A5D-C63EF0D327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5C1A36F-396D-05BB-F42B-A60C5B36F321}"/>
              </a:ext>
            </a:extLst>
          </p:cNvPr>
          <p:cNvGrpSpPr/>
          <p:nvPr/>
        </p:nvGrpSpPr>
        <p:grpSpPr>
          <a:xfrm>
            <a:off x="1237834" y="3939615"/>
            <a:ext cx="2926080" cy="943904"/>
            <a:chOff x="332936" y="2720099"/>
            <a:chExt cx="2926080" cy="94390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6968CCF-A1DF-6075-33C2-837FA37B8CD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708F4C7-B8C8-7221-0EC7-DDDA0A1DB0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CE88E36-E1BA-3E4E-806B-29AABF2160EC}"/>
              </a:ext>
            </a:extLst>
          </p:cNvPr>
          <p:cNvGrpSpPr/>
          <p:nvPr/>
        </p:nvGrpSpPr>
        <p:grpSpPr>
          <a:xfrm>
            <a:off x="1237834" y="5024678"/>
            <a:ext cx="2926080" cy="943904"/>
            <a:chOff x="332936" y="2720099"/>
            <a:chExt cx="2926080" cy="94390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BF70830-52E3-C803-BEB3-ED79EB9C1A6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AF5B70F-737F-C42C-8331-CCB023F552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867E68C3-66EC-6C3D-601D-9936B26B83B8}"/>
              </a:ext>
            </a:extLst>
          </p:cNvPr>
          <p:cNvCxnSpPr/>
          <p:nvPr/>
        </p:nvCxnSpPr>
        <p:spPr>
          <a:xfrm>
            <a:off x="357809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F4A490A-BBB8-4D21-090C-3C7E0546EA94}"/>
              </a:ext>
            </a:extLst>
          </p:cNvPr>
          <p:cNvCxnSpPr>
            <a:cxnSpLocks/>
          </p:cNvCxnSpPr>
          <p:nvPr/>
        </p:nvCxnSpPr>
        <p:spPr>
          <a:xfrm>
            <a:off x="364435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95A21CB5-37AC-20D6-C304-CDC7DFD61E66}"/>
              </a:ext>
            </a:extLst>
          </p:cNvPr>
          <p:cNvCxnSpPr>
            <a:cxnSpLocks/>
          </p:cNvCxnSpPr>
          <p:nvPr/>
        </p:nvCxnSpPr>
        <p:spPr>
          <a:xfrm>
            <a:off x="357809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386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ppt/theme/themeOverride2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9657</TotalTime>
  <Words>332</Words>
  <Application>Microsoft Office PowerPoint</Application>
  <PresentationFormat>Widescreen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Mexico Insights Map – Slide Template</vt:lpstr>
      <vt:lpstr>Mexico Insights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Mexico Insights Map</dc:title>
  <dc:creator>PresentationGO.com</dc:creator>
  <dc:description>© Copyright PresentationGO.com - Do not distribute or sale without written permission.</dc:description>
  <cp:lastModifiedBy>Christophe Barroche</cp:lastModifiedBy>
  <cp:revision>71</cp:revision>
  <dcterms:created xsi:type="dcterms:W3CDTF">2014-11-26T05:14:11Z</dcterms:created>
  <dcterms:modified xsi:type="dcterms:W3CDTF">2026-06-15T16:57:10Z</dcterms:modified>
  <cp:category>Charts &amp; Diagrams;Maps &amp; Flags</cp:category>
</cp:coreProperties>
</file>