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7" r:id="rId4"/>
    <p:sldId id="36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31" d="100"/>
          <a:sy n="131" d="100"/>
        </p:scale>
        <p:origin x="98" y="10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.svg"/><Relationship Id="rId5" Type="http://schemas.openxmlformats.org/officeDocument/2006/relationships/image" Target="../media/image6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6D125-C613-9A7D-3D87-6B436F28A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BF1C2FF-3ABA-F173-DC7B-B05625FF9146}"/>
              </a:ext>
            </a:extLst>
          </p:cNvPr>
          <p:cNvGrpSpPr/>
          <p:nvPr/>
        </p:nvGrpSpPr>
        <p:grpSpPr>
          <a:xfrm>
            <a:off x="1237834" y="1284206"/>
            <a:ext cx="2911981" cy="1351708"/>
            <a:chOff x="332936" y="2566211"/>
            <a:chExt cx="2926080" cy="13517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FF54DE6-70B0-B2F8-4A1E-19BB3377BFEA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F9F272E-4196-F810-87B7-97869591099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FE14EBF-6BF3-3CB0-2919-8833FA2CEE1F}"/>
              </a:ext>
            </a:extLst>
          </p:cNvPr>
          <p:cNvGrpSpPr/>
          <p:nvPr/>
        </p:nvGrpSpPr>
        <p:grpSpPr>
          <a:xfrm>
            <a:off x="4820289" y="5325005"/>
            <a:ext cx="2947867" cy="829955"/>
            <a:chOff x="8766553" y="6540711"/>
            <a:chExt cx="2947867" cy="829955"/>
          </a:xfrm>
        </p:grpSpPr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2C67EC56-5A0B-1577-33A4-448D4AA73D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6553" y="6540711"/>
              <a:ext cx="2947867" cy="829955"/>
            </a:xfrm>
            <a:prstGeom prst="roundRect">
              <a:avLst>
                <a:gd name="adj" fmla="val 31219"/>
              </a:avLst>
            </a:prstGeom>
            <a:solidFill>
              <a:schemeClr val="bg1"/>
            </a:solidFill>
            <a:ln w="19050">
              <a:solidFill>
                <a:schemeClr val="tx2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82296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Key Insight</a:t>
              </a:r>
            </a:p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6F28678-988C-0D84-7B37-BBA7AE7F1F07}"/>
                </a:ext>
              </a:extLst>
            </p:cNvPr>
            <p:cNvSpPr/>
            <p:nvPr/>
          </p:nvSpPr>
          <p:spPr>
            <a:xfrm>
              <a:off x="8931813" y="6668440"/>
              <a:ext cx="574496" cy="57449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aphic 11" descr="Lights On with solid fill">
              <a:extLst>
                <a:ext uri="{FF2B5EF4-FFF2-40B4-BE49-F238E27FC236}">
                  <a16:creationId xmlns:a16="http://schemas.microsoft.com/office/drawing/2014/main" id="{BD3CE554-26A7-6154-DC17-7CDB0C9A6F0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90461" y="6727088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0CCF14A-A2A5-43C8-EF11-1F501F9DC1B2}"/>
              </a:ext>
            </a:extLst>
          </p:cNvPr>
          <p:cNvGrpSpPr/>
          <p:nvPr/>
        </p:nvGrpSpPr>
        <p:grpSpPr>
          <a:xfrm>
            <a:off x="292079" y="2854551"/>
            <a:ext cx="679906" cy="679906"/>
            <a:chOff x="158294" y="3598165"/>
            <a:chExt cx="574496" cy="57449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04E4AD-B360-7AA2-CDA4-27E01D4F48EE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aphic 16" descr="Bullseye with solid fill">
              <a:extLst>
                <a:ext uri="{FF2B5EF4-FFF2-40B4-BE49-F238E27FC236}">
                  <a16:creationId xmlns:a16="http://schemas.microsoft.com/office/drawing/2014/main" id="{7C26ECA1-5A8E-FD58-DE7A-31881A19B8B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A84D52A-3C8B-91D2-047B-90B6E981E1E0}"/>
              </a:ext>
            </a:extLst>
          </p:cNvPr>
          <p:cNvGrpSpPr/>
          <p:nvPr/>
        </p:nvGrpSpPr>
        <p:grpSpPr>
          <a:xfrm>
            <a:off x="182470" y="1298292"/>
            <a:ext cx="899125" cy="899125"/>
            <a:chOff x="158294" y="3598165"/>
            <a:chExt cx="574496" cy="57449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132024F-AF0C-0850-852E-1482F3FFCE81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aphic 20" descr="Bar graph with upward trend with solid fill">
              <a:extLst>
                <a:ext uri="{FF2B5EF4-FFF2-40B4-BE49-F238E27FC236}">
                  <a16:creationId xmlns:a16="http://schemas.microsoft.com/office/drawing/2014/main" id="{40736852-1CA0-61D6-314A-E5386A73B18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691F0FD-DCCC-3942-F0BA-163E5B24352C}"/>
              </a:ext>
            </a:extLst>
          </p:cNvPr>
          <p:cNvGrpSpPr/>
          <p:nvPr/>
        </p:nvGrpSpPr>
        <p:grpSpPr>
          <a:xfrm>
            <a:off x="292079" y="3939614"/>
            <a:ext cx="679906" cy="679906"/>
            <a:chOff x="158294" y="3598165"/>
            <a:chExt cx="574496" cy="574496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CAB7DCD-0341-FB64-6A58-217087D900C4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Graphic 23" descr="Users with solid fill">
              <a:extLst>
                <a:ext uri="{FF2B5EF4-FFF2-40B4-BE49-F238E27FC236}">
                  <a16:creationId xmlns:a16="http://schemas.microsoft.com/office/drawing/2014/main" id="{A83EF843-579F-98F2-D75E-BF6809B9644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E5CC499-E608-93E3-AD8E-531F79643C29}"/>
              </a:ext>
            </a:extLst>
          </p:cNvPr>
          <p:cNvGrpSpPr/>
          <p:nvPr/>
        </p:nvGrpSpPr>
        <p:grpSpPr>
          <a:xfrm>
            <a:off x="292079" y="5024678"/>
            <a:ext cx="679906" cy="679906"/>
            <a:chOff x="158294" y="3598165"/>
            <a:chExt cx="574496" cy="57449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98518BF-0A36-0D59-D60E-453786CC07B8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Graphic 26" descr="Pie chart with solid fill">
              <a:extLst>
                <a:ext uri="{FF2B5EF4-FFF2-40B4-BE49-F238E27FC236}">
                  <a16:creationId xmlns:a16="http://schemas.microsoft.com/office/drawing/2014/main" id="{995E3B95-F078-848B-4861-9F261181D25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95D0D38-E3F8-873A-D96C-B661A3CE89EB}"/>
              </a:ext>
            </a:extLst>
          </p:cNvPr>
          <p:cNvGrpSpPr/>
          <p:nvPr/>
        </p:nvGrpSpPr>
        <p:grpSpPr>
          <a:xfrm>
            <a:off x="1237834" y="2854551"/>
            <a:ext cx="2926080" cy="943904"/>
            <a:chOff x="332936" y="2720099"/>
            <a:chExt cx="2926080" cy="94390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3FE362E-4A72-6D84-9E1C-6AB0CE470D0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0022B7C-9AEE-E577-7AA4-90D626B4654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4CBB657-647C-0525-CAE3-31E8719F8A1E}"/>
              </a:ext>
            </a:extLst>
          </p:cNvPr>
          <p:cNvGrpSpPr/>
          <p:nvPr/>
        </p:nvGrpSpPr>
        <p:grpSpPr>
          <a:xfrm>
            <a:off x="1237834" y="3939615"/>
            <a:ext cx="2926080" cy="943904"/>
            <a:chOff x="332936" y="2720099"/>
            <a:chExt cx="2926080" cy="94390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BA21FC4-E91D-0FE0-7D61-8E96AA101CB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5CC5496-3D0F-62F3-8A44-4F2A656FBDB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AD2DC07-5A0F-BBDD-EFE2-8B5BCD194DBD}"/>
              </a:ext>
            </a:extLst>
          </p:cNvPr>
          <p:cNvGrpSpPr/>
          <p:nvPr/>
        </p:nvGrpSpPr>
        <p:grpSpPr>
          <a:xfrm>
            <a:off x="1237834" y="5024678"/>
            <a:ext cx="2926080" cy="943904"/>
            <a:chOff x="332936" y="2720099"/>
            <a:chExt cx="2926080" cy="94390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6A8BF5A-C2FE-B045-1849-04047C6CF8A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D7BF90A-0451-6C0F-55A1-6DB6026214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CDCD426-3E02-813E-01DF-FE3550C9E0F1}"/>
              </a:ext>
            </a:extLst>
          </p:cNvPr>
          <p:cNvCxnSpPr/>
          <p:nvPr/>
        </p:nvCxnSpPr>
        <p:spPr>
          <a:xfrm>
            <a:off x="357809" y="2730703"/>
            <a:ext cx="3697356" cy="0"/>
          </a:xfrm>
          <a:prstGeom prst="line">
            <a:avLst/>
          </a:prstGeom>
          <a:ln w="12700" cap="rnd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531CCF3-E608-93C2-9E87-122183342B7E}"/>
              </a:ext>
            </a:extLst>
          </p:cNvPr>
          <p:cNvCxnSpPr>
            <a:cxnSpLocks/>
          </p:cNvCxnSpPr>
          <p:nvPr/>
        </p:nvCxnSpPr>
        <p:spPr>
          <a:xfrm>
            <a:off x="364435" y="3869035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20EB8A1-9FD8-4A3B-981A-D844C56A543C}"/>
              </a:ext>
            </a:extLst>
          </p:cNvPr>
          <p:cNvCxnSpPr>
            <a:cxnSpLocks/>
          </p:cNvCxnSpPr>
          <p:nvPr/>
        </p:nvCxnSpPr>
        <p:spPr>
          <a:xfrm>
            <a:off x="357809" y="4954099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ABD6CD6-6AE9-BC9D-238C-C2D6C5CB531B}"/>
              </a:ext>
            </a:extLst>
          </p:cNvPr>
          <p:cNvGrpSpPr/>
          <p:nvPr/>
        </p:nvGrpSpPr>
        <p:grpSpPr>
          <a:xfrm>
            <a:off x="4985549" y="544682"/>
            <a:ext cx="6734064" cy="5882549"/>
            <a:chOff x="3659188" y="1042988"/>
            <a:chExt cx="6026150" cy="5264150"/>
          </a:xfrm>
        </p:grpSpPr>
        <p:sp>
          <p:nvSpPr>
            <p:cNvPr id="4" name="AutoShape 20" descr="Canada market overview presentation slide">
              <a:extLst>
                <a:ext uri="{FF2B5EF4-FFF2-40B4-BE49-F238E27FC236}">
                  <a16:creationId xmlns:a16="http://schemas.microsoft.com/office/drawing/2014/main" id="{83303615-E744-808F-74A2-A77611B509F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ln w="25400">
              <a:solidFill>
                <a:schemeClr val="bg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25">
              <a:extLst>
                <a:ext uri="{FF2B5EF4-FFF2-40B4-BE49-F238E27FC236}">
                  <a16:creationId xmlns:a16="http://schemas.microsoft.com/office/drawing/2014/main" id="{D055AB9E-0C9E-B50F-F8D9-85E23D981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9188" y="3005138"/>
              <a:ext cx="1093788" cy="2100263"/>
            </a:xfrm>
            <a:custGeom>
              <a:avLst/>
              <a:gdLst>
                <a:gd name="T0" fmla="*/ 337 w 2758"/>
                <a:gd name="T1" fmla="*/ 3456 h 5294"/>
                <a:gd name="T2" fmla="*/ 332 w 2758"/>
                <a:gd name="T3" fmla="*/ 3339 h 5294"/>
                <a:gd name="T4" fmla="*/ 392 w 2758"/>
                <a:gd name="T5" fmla="*/ 3285 h 5294"/>
                <a:gd name="T6" fmla="*/ 302 w 2758"/>
                <a:gd name="T7" fmla="*/ 3232 h 5294"/>
                <a:gd name="T8" fmla="*/ 579 w 2758"/>
                <a:gd name="T9" fmla="*/ 3214 h 5294"/>
                <a:gd name="T10" fmla="*/ 591 w 2758"/>
                <a:gd name="T11" fmla="*/ 3095 h 5294"/>
                <a:gd name="T12" fmla="*/ 363 w 2758"/>
                <a:gd name="T13" fmla="*/ 3088 h 5294"/>
                <a:gd name="T14" fmla="*/ 327 w 2758"/>
                <a:gd name="T15" fmla="*/ 3035 h 5294"/>
                <a:gd name="T16" fmla="*/ 329 w 2758"/>
                <a:gd name="T17" fmla="*/ 3033 h 5294"/>
                <a:gd name="T18" fmla="*/ 313 w 2758"/>
                <a:gd name="T19" fmla="*/ 2955 h 5294"/>
                <a:gd name="T20" fmla="*/ 348 w 2758"/>
                <a:gd name="T21" fmla="*/ 2819 h 5294"/>
                <a:gd name="T22" fmla="*/ 359 w 2758"/>
                <a:gd name="T23" fmla="*/ 2723 h 5294"/>
                <a:gd name="T24" fmla="*/ 399 w 2758"/>
                <a:gd name="T25" fmla="*/ 2712 h 5294"/>
                <a:gd name="T26" fmla="*/ 355 w 2758"/>
                <a:gd name="T27" fmla="*/ 2692 h 5294"/>
                <a:gd name="T28" fmla="*/ 354 w 2758"/>
                <a:gd name="T29" fmla="*/ 2395 h 5294"/>
                <a:gd name="T30" fmla="*/ 457 w 2758"/>
                <a:gd name="T31" fmla="*/ 2435 h 5294"/>
                <a:gd name="T32" fmla="*/ 327 w 2758"/>
                <a:gd name="T33" fmla="*/ 2293 h 5294"/>
                <a:gd name="T34" fmla="*/ 397 w 2758"/>
                <a:gd name="T35" fmla="*/ 2229 h 5294"/>
                <a:gd name="T36" fmla="*/ 458 w 2758"/>
                <a:gd name="T37" fmla="*/ 2203 h 5294"/>
                <a:gd name="T38" fmla="*/ 629 w 2758"/>
                <a:gd name="T39" fmla="*/ 2099 h 5294"/>
                <a:gd name="T40" fmla="*/ 695 w 2758"/>
                <a:gd name="T41" fmla="*/ 1891 h 5294"/>
                <a:gd name="T42" fmla="*/ 668 w 2758"/>
                <a:gd name="T43" fmla="*/ 419 h 5294"/>
                <a:gd name="T44" fmla="*/ 296 w 2758"/>
                <a:gd name="T45" fmla="*/ 329 h 5294"/>
                <a:gd name="T46" fmla="*/ 2758 w 2758"/>
                <a:gd name="T47" fmla="*/ 1658 h 5294"/>
                <a:gd name="T48" fmla="*/ 2103 w 2758"/>
                <a:gd name="T49" fmla="*/ 3963 h 5294"/>
                <a:gd name="T50" fmla="*/ 2258 w 2758"/>
                <a:gd name="T51" fmla="*/ 4262 h 5294"/>
                <a:gd name="T52" fmla="*/ 2364 w 2758"/>
                <a:gd name="T53" fmla="*/ 5064 h 5294"/>
                <a:gd name="T54" fmla="*/ 755 w 2758"/>
                <a:gd name="T55" fmla="*/ 4449 h 5294"/>
                <a:gd name="T56" fmla="*/ 721 w 2758"/>
                <a:gd name="T57" fmla="*/ 4337 h 5294"/>
                <a:gd name="T58" fmla="*/ 665 w 2758"/>
                <a:gd name="T59" fmla="*/ 4363 h 5294"/>
                <a:gd name="T60" fmla="*/ 714 w 2758"/>
                <a:gd name="T61" fmla="*/ 4273 h 5294"/>
                <a:gd name="T62" fmla="*/ 709 w 2758"/>
                <a:gd name="T63" fmla="*/ 4084 h 5294"/>
                <a:gd name="T64" fmla="*/ 531 w 2758"/>
                <a:gd name="T65" fmla="*/ 4049 h 5294"/>
                <a:gd name="T66" fmla="*/ 673 w 2758"/>
                <a:gd name="T67" fmla="*/ 3803 h 5294"/>
                <a:gd name="T68" fmla="*/ 489 w 2758"/>
                <a:gd name="T69" fmla="*/ 3994 h 5294"/>
                <a:gd name="T70" fmla="*/ 447 w 2758"/>
                <a:gd name="T71" fmla="*/ 4211 h 5294"/>
                <a:gd name="T72" fmla="*/ 589 w 2758"/>
                <a:gd name="T73" fmla="*/ 4519 h 5294"/>
                <a:gd name="T74" fmla="*/ 478 w 2758"/>
                <a:gd name="T75" fmla="*/ 4654 h 5294"/>
                <a:gd name="T76" fmla="*/ 399 w 2758"/>
                <a:gd name="T77" fmla="*/ 4303 h 5294"/>
                <a:gd name="T78" fmla="*/ 190 w 2758"/>
                <a:gd name="T79" fmla="*/ 4204 h 5294"/>
                <a:gd name="T80" fmla="*/ 212 w 2758"/>
                <a:gd name="T81" fmla="*/ 4132 h 5294"/>
                <a:gd name="T82" fmla="*/ 116 w 2758"/>
                <a:gd name="T83" fmla="*/ 4039 h 5294"/>
                <a:gd name="T84" fmla="*/ 183 w 2758"/>
                <a:gd name="T85" fmla="*/ 3898 h 5294"/>
                <a:gd name="T86" fmla="*/ 0 w 2758"/>
                <a:gd name="T87" fmla="*/ 3703 h 5294"/>
                <a:gd name="T88" fmla="*/ 92 w 2758"/>
                <a:gd name="T89" fmla="*/ 3565 h 5294"/>
                <a:gd name="T90" fmla="*/ 131 w 2758"/>
                <a:gd name="T91" fmla="*/ 3500 h 5294"/>
                <a:gd name="T92" fmla="*/ 483 w 2758"/>
                <a:gd name="T93" fmla="*/ 3938 h 5294"/>
                <a:gd name="T94" fmla="*/ 483 w 2758"/>
                <a:gd name="T95" fmla="*/ 3901 h 5294"/>
                <a:gd name="T96" fmla="*/ 466 w 2758"/>
                <a:gd name="T97" fmla="*/ 3853 h 5294"/>
                <a:gd name="T98" fmla="*/ 428 w 2758"/>
                <a:gd name="T99" fmla="*/ 3848 h 5294"/>
                <a:gd name="T100" fmla="*/ 351 w 2758"/>
                <a:gd name="T101" fmla="*/ 3766 h 5294"/>
                <a:gd name="T102" fmla="*/ 504 w 2758"/>
                <a:gd name="T103" fmla="*/ 3759 h 5294"/>
                <a:gd name="T104" fmla="*/ 372 w 2758"/>
                <a:gd name="T105" fmla="*/ 3728 h 5294"/>
                <a:gd name="T106" fmla="*/ 424 w 2758"/>
                <a:gd name="T107" fmla="*/ 3681 h 5294"/>
                <a:gd name="T108" fmla="*/ 342 w 2758"/>
                <a:gd name="T109" fmla="*/ 3627 h 5294"/>
                <a:gd name="T110" fmla="*/ 217 w 2758"/>
                <a:gd name="T111" fmla="*/ 3486 h 5294"/>
                <a:gd name="T112" fmla="*/ 216 w 2758"/>
                <a:gd name="T113" fmla="*/ 3474 h 5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58" h="5294">
                  <a:moveTo>
                    <a:pt x="216" y="3474"/>
                  </a:moveTo>
                  <a:lnTo>
                    <a:pt x="209" y="3413"/>
                  </a:lnTo>
                  <a:lnTo>
                    <a:pt x="315" y="3458"/>
                  </a:lnTo>
                  <a:lnTo>
                    <a:pt x="337" y="3456"/>
                  </a:lnTo>
                  <a:lnTo>
                    <a:pt x="353" y="3439"/>
                  </a:lnTo>
                  <a:lnTo>
                    <a:pt x="233" y="3378"/>
                  </a:lnTo>
                  <a:lnTo>
                    <a:pt x="291" y="3374"/>
                  </a:lnTo>
                  <a:lnTo>
                    <a:pt x="332" y="3339"/>
                  </a:lnTo>
                  <a:lnTo>
                    <a:pt x="468" y="3418"/>
                  </a:lnTo>
                  <a:lnTo>
                    <a:pt x="490" y="3406"/>
                  </a:lnTo>
                  <a:lnTo>
                    <a:pt x="347" y="3333"/>
                  </a:lnTo>
                  <a:lnTo>
                    <a:pt x="392" y="3285"/>
                  </a:lnTo>
                  <a:lnTo>
                    <a:pt x="313" y="3302"/>
                  </a:lnTo>
                  <a:lnTo>
                    <a:pt x="337" y="3329"/>
                  </a:lnTo>
                  <a:lnTo>
                    <a:pt x="262" y="3359"/>
                  </a:lnTo>
                  <a:lnTo>
                    <a:pt x="302" y="3232"/>
                  </a:lnTo>
                  <a:lnTo>
                    <a:pt x="500" y="3186"/>
                  </a:lnTo>
                  <a:lnTo>
                    <a:pt x="525" y="3324"/>
                  </a:lnTo>
                  <a:lnTo>
                    <a:pt x="534" y="3211"/>
                  </a:lnTo>
                  <a:lnTo>
                    <a:pt x="579" y="3214"/>
                  </a:lnTo>
                  <a:lnTo>
                    <a:pt x="505" y="3162"/>
                  </a:lnTo>
                  <a:lnTo>
                    <a:pt x="606" y="3095"/>
                  </a:lnTo>
                  <a:lnTo>
                    <a:pt x="606" y="3040"/>
                  </a:lnTo>
                  <a:lnTo>
                    <a:pt x="591" y="3095"/>
                  </a:lnTo>
                  <a:lnTo>
                    <a:pt x="419" y="3142"/>
                  </a:lnTo>
                  <a:lnTo>
                    <a:pt x="364" y="3137"/>
                  </a:lnTo>
                  <a:lnTo>
                    <a:pt x="410" y="3056"/>
                  </a:lnTo>
                  <a:lnTo>
                    <a:pt x="363" y="3088"/>
                  </a:lnTo>
                  <a:lnTo>
                    <a:pt x="424" y="3038"/>
                  </a:lnTo>
                  <a:lnTo>
                    <a:pt x="303" y="3077"/>
                  </a:lnTo>
                  <a:lnTo>
                    <a:pt x="291" y="3062"/>
                  </a:lnTo>
                  <a:lnTo>
                    <a:pt x="327" y="3035"/>
                  </a:lnTo>
                  <a:lnTo>
                    <a:pt x="294" y="3031"/>
                  </a:lnTo>
                  <a:lnTo>
                    <a:pt x="377" y="2929"/>
                  </a:lnTo>
                  <a:lnTo>
                    <a:pt x="370" y="2965"/>
                  </a:lnTo>
                  <a:lnTo>
                    <a:pt x="329" y="3033"/>
                  </a:lnTo>
                  <a:lnTo>
                    <a:pt x="457" y="2934"/>
                  </a:lnTo>
                  <a:lnTo>
                    <a:pt x="375" y="2915"/>
                  </a:lnTo>
                  <a:lnTo>
                    <a:pt x="383" y="2865"/>
                  </a:lnTo>
                  <a:lnTo>
                    <a:pt x="313" y="2955"/>
                  </a:lnTo>
                  <a:lnTo>
                    <a:pt x="364" y="2854"/>
                  </a:lnTo>
                  <a:lnTo>
                    <a:pt x="294" y="2911"/>
                  </a:lnTo>
                  <a:lnTo>
                    <a:pt x="267" y="2846"/>
                  </a:lnTo>
                  <a:lnTo>
                    <a:pt x="348" y="2819"/>
                  </a:lnTo>
                  <a:lnTo>
                    <a:pt x="338" y="2769"/>
                  </a:lnTo>
                  <a:lnTo>
                    <a:pt x="343" y="2815"/>
                  </a:lnTo>
                  <a:lnTo>
                    <a:pt x="276" y="2804"/>
                  </a:lnTo>
                  <a:lnTo>
                    <a:pt x="359" y="2723"/>
                  </a:lnTo>
                  <a:lnTo>
                    <a:pt x="388" y="2836"/>
                  </a:lnTo>
                  <a:lnTo>
                    <a:pt x="414" y="2675"/>
                  </a:lnTo>
                  <a:lnTo>
                    <a:pt x="408" y="2677"/>
                  </a:lnTo>
                  <a:lnTo>
                    <a:pt x="399" y="2712"/>
                  </a:lnTo>
                  <a:lnTo>
                    <a:pt x="383" y="2730"/>
                  </a:lnTo>
                  <a:lnTo>
                    <a:pt x="353" y="2713"/>
                  </a:lnTo>
                  <a:lnTo>
                    <a:pt x="392" y="2682"/>
                  </a:lnTo>
                  <a:lnTo>
                    <a:pt x="355" y="2692"/>
                  </a:lnTo>
                  <a:lnTo>
                    <a:pt x="398" y="2628"/>
                  </a:lnTo>
                  <a:lnTo>
                    <a:pt x="337" y="2678"/>
                  </a:lnTo>
                  <a:lnTo>
                    <a:pt x="308" y="2445"/>
                  </a:lnTo>
                  <a:lnTo>
                    <a:pt x="354" y="2395"/>
                  </a:lnTo>
                  <a:lnTo>
                    <a:pt x="370" y="2483"/>
                  </a:lnTo>
                  <a:lnTo>
                    <a:pt x="379" y="2400"/>
                  </a:lnTo>
                  <a:lnTo>
                    <a:pt x="423" y="2432"/>
                  </a:lnTo>
                  <a:lnTo>
                    <a:pt x="457" y="2435"/>
                  </a:lnTo>
                  <a:lnTo>
                    <a:pt x="403" y="2397"/>
                  </a:lnTo>
                  <a:lnTo>
                    <a:pt x="343" y="2387"/>
                  </a:lnTo>
                  <a:lnTo>
                    <a:pt x="369" y="2309"/>
                  </a:lnTo>
                  <a:lnTo>
                    <a:pt x="327" y="2293"/>
                  </a:lnTo>
                  <a:lnTo>
                    <a:pt x="382" y="2230"/>
                  </a:lnTo>
                  <a:lnTo>
                    <a:pt x="387" y="2349"/>
                  </a:lnTo>
                  <a:lnTo>
                    <a:pt x="398" y="2361"/>
                  </a:lnTo>
                  <a:lnTo>
                    <a:pt x="397" y="2229"/>
                  </a:lnTo>
                  <a:lnTo>
                    <a:pt x="425" y="2230"/>
                  </a:lnTo>
                  <a:lnTo>
                    <a:pt x="442" y="2278"/>
                  </a:lnTo>
                  <a:lnTo>
                    <a:pt x="463" y="2291"/>
                  </a:lnTo>
                  <a:lnTo>
                    <a:pt x="458" y="2203"/>
                  </a:lnTo>
                  <a:lnTo>
                    <a:pt x="564" y="2219"/>
                  </a:lnTo>
                  <a:lnTo>
                    <a:pt x="515" y="2174"/>
                  </a:lnTo>
                  <a:lnTo>
                    <a:pt x="673" y="2112"/>
                  </a:lnTo>
                  <a:lnTo>
                    <a:pt x="629" y="2099"/>
                  </a:lnTo>
                  <a:lnTo>
                    <a:pt x="649" y="2036"/>
                  </a:lnTo>
                  <a:lnTo>
                    <a:pt x="609" y="2109"/>
                  </a:lnTo>
                  <a:lnTo>
                    <a:pt x="494" y="2165"/>
                  </a:lnTo>
                  <a:lnTo>
                    <a:pt x="695" y="1891"/>
                  </a:lnTo>
                  <a:lnTo>
                    <a:pt x="535" y="1583"/>
                  </a:lnTo>
                  <a:lnTo>
                    <a:pt x="661" y="968"/>
                  </a:lnTo>
                  <a:lnTo>
                    <a:pt x="631" y="593"/>
                  </a:lnTo>
                  <a:lnTo>
                    <a:pt x="668" y="419"/>
                  </a:lnTo>
                  <a:lnTo>
                    <a:pt x="520" y="377"/>
                  </a:lnTo>
                  <a:lnTo>
                    <a:pt x="408" y="455"/>
                  </a:lnTo>
                  <a:lnTo>
                    <a:pt x="241" y="424"/>
                  </a:lnTo>
                  <a:lnTo>
                    <a:pt x="296" y="329"/>
                  </a:lnTo>
                  <a:lnTo>
                    <a:pt x="283" y="0"/>
                  </a:lnTo>
                  <a:lnTo>
                    <a:pt x="1211" y="751"/>
                  </a:lnTo>
                  <a:lnTo>
                    <a:pt x="2224" y="1386"/>
                  </a:lnTo>
                  <a:lnTo>
                    <a:pt x="2758" y="1658"/>
                  </a:lnTo>
                  <a:lnTo>
                    <a:pt x="1905" y="3511"/>
                  </a:lnTo>
                  <a:lnTo>
                    <a:pt x="2042" y="3692"/>
                  </a:lnTo>
                  <a:lnTo>
                    <a:pt x="2047" y="3978"/>
                  </a:lnTo>
                  <a:lnTo>
                    <a:pt x="2103" y="3963"/>
                  </a:lnTo>
                  <a:lnTo>
                    <a:pt x="2111" y="4064"/>
                  </a:lnTo>
                  <a:lnTo>
                    <a:pt x="2187" y="4103"/>
                  </a:lnTo>
                  <a:lnTo>
                    <a:pt x="2199" y="4267"/>
                  </a:lnTo>
                  <a:lnTo>
                    <a:pt x="2258" y="4262"/>
                  </a:lnTo>
                  <a:lnTo>
                    <a:pt x="2335" y="4620"/>
                  </a:lnTo>
                  <a:lnTo>
                    <a:pt x="2425" y="4754"/>
                  </a:lnTo>
                  <a:lnTo>
                    <a:pt x="2434" y="4928"/>
                  </a:lnTo>
                  <a:lnTo>
                    <a:pt x="2364" y="5064"/>
                  </a:lnTo>
                  <a:lnTo>
                    <a:pt x="2432" y="5294"/>
                  </a:lnTo>
                  <a:lnTo>
                    <a:pt x="687" y="4519"/>
                  </a:lnTo>
                  <a:lnTo>
                    <a:pt x="701" y="4423"/>
                  </a:lnTo>
                  <a:lnTo>
                    <a:pt x="755" y="4449"/>
                  </a:lnTo>
                  <a:lnTo>
                    <a:pt x="798" y="4416"/>
                  </a:lnTo>
                  <a:lnTo>
                    <a:pt x="706" y="4403"/>
                  </a:lnTo>
                  <a:lnTo>
                    <a:pt x="781" y="4310"/>
                  </a:lnTo>
                  <a:lnTo>
                    <a:pt x="721" y="4337"/>
                  </a:lnTo>
                  <a:lnTo>
                    <a:pt x="716" y="4363"/>
                  </a:lnTo>
                  <a:lnTo>
                    <a:pt x="690" y="4355"/>
                  </a:lnTo>
                  <a:lnTo>
                    <a:pt x="691" y="4351"/>
                  </a:lnTo>
                  <a:lnTo>
                    <a:pt x="665" y="4363"/>
                  </a:lnTo>
                  <a:lnTo>
                    <a:pt x="605" y="4241"/>
                  </a:lnTo>
                  <a:lnTo>
                    <a:pt x="645" y="4221"/>
                  </a:lnTo>
                  <a:lnTo>
                    <a:pt x="637" y="4306"/>
                  </a:lnTo>
                  <a:lnTo>
                    <a:pt x="714" y="4273"/>
                  </a:lnTo>
                  <a:lnTo>
                    <a:pt x="650" y="4218"/>
                  </a:lnTo>
                  <a:lnTo>
                    <a:pt x="733" y="4141"/>
                  </a:lnTo>
                  <a:lnTo>
                    <a:pt x="728" y="4116"/>
                  </a:lnTo>
                  <a:lnTo>
                    <a:pt x="709" y="4084"/>
                  </a:lnTo>
                  <a:lnTo>
                    <a:pt x="659" y="4199"/>
                  </a:lnTo>
                  <a:lnTo>
                    <a:pt x="655" y="4161"/>
                  </a:lnTo>
                  <a:lnTo>
                    <a:pt x="584" y="4187"/>
                  </a:lnTo>
                  <a:lnTo>
                    <a:pt x="531" y="4049"/>
                  </a:lnTo>
                  <a:lnTo>
                    <a:pt x="687" y="3969"/>
                  </a:lnTo>
                  <a:lnTo>
                    <a:pt x="530" y="3944"/>
                  </a:lnTo>
                  <a:lnTo>
                    <a:pt x="610" y="3894"/>
                  </a:lnTo>
                  <a:lnTo>
                    <a:pt x="673" y="3803"/>
                  </a:lnTo>
                  <a:lnTo>
                    <a:pt x="529" y="3908"/>
                  </a:lnTo>
                  <a:lnTo>
                    <a:pt x="511" y="3894"/>
                  </a:lnTo>
                  <a:lnTo>
                    <a:pt x="520" y="3978"/>
                  </a:lnTo>
                  <a:lnTo>
                    <a:pt x="489" y="3994"/>
                  </a:lnTo>
                  <a:lnTo>
                    <a:pt x="488" y="3979"/>
                  </a:lnTo>
                  <a:lnTo>
                    <a:pt x="465" y="4011"/>
                  </a:lnTo>
                  <a:lnTo>
                    <a:pt x="460" y="3965"/>
                  </a:lnTo>
                  <a:lnTo>
                    <a:pt x="447" y="4211"/>
                  </a:lnTo>
                  <a:lnTo>
                    <a:pt x="562" y="4365"/>
                  </a:lnTo>
                  <a:lnTo>
                    <a:pt x="566" y="4544"/>
                  </a:lnTo>
                  <a:lnTo>
                    <a:pt x="586" y="4480"/>
                  </a:lnTo>
                  <a:lnTo>
                    <a:pt x="589" y="4519"/>
                  </a:lnTo>
                  <a:lnTo>
                    <a:pt x="601" y="4554"/>
                  </a:lnTo>
                  <a:lnTo>
                    <a:pt x="567" y="4549"/>
                  </a:lnTo>
                  <a:lnTo>
                    <a:pt x="569" y="4636"/>
                  </a:lnTo>
                  <a:lnTo>
                    <a:pt x="478" y="4654"/>
                  </a:lnTo>
                  <a:lnTo>
                    <a:pt x="274" y="4387"/>
                  </a:lnTo>
                  <a:lnTo>
                    <a:pt x="268" y="4358"/>
                  </a:lnTo>
                  <a:lnTo>
                    <a:pt x="365" y="4332"/>
                  </a:lnTo>
                  <a:lnTo>
                    <a:pt x="399" y="4303"/>
                  </a:lnTo>
                  <a:lnTo>
                    <a:pt x="408" y="4273"/>
                  </a:lnTo>
                  <a:lnTo>
                    <a:pt x="353" y="4328"/>
                  </a:lnTo>
                  <a:lnTo>
                    <a:pt x="217" y="4268"/>
                  </a:lnTo>
                  <a:lnTo>
                    <a:pt x="190" y="4204"/>
                  </a:lnTo>
                  <a:lnTo>
                    <a:pt x="254" y="4199"/>
                  </a:lnTo>
                  <a:lnTo>
                    <a:pt x="253" y="4136"/>
                  </a:lnTo>
                  <a:lnTo>
                    <a:pt x="191" y="4136"/>
                  </a:lnTo>
                  <a:lnTo>
                    <a:pt x="212" y="4132"/>
                  </a:lnTo>
                  <a:lnTo>
                    <a:pt x="238" y="4103"/>
                  </a:lnTo>
                  <a:lnTo>
                    <a:pt x="201" y="4124"/>
                  </a:lnTo>
                  <a:lnTo>
                    <a:pt x="214" y="4086"/>
                  </a:lnTo>
                  <a:lnTo>
                    <a:pt x="116" y="4039"/>
                  </a:lnTo>
                  <a:lnTo>
                    <a:pt x="151" y="3992"/>
                  </a:lnTo>
                  <a:lnTo>
                    <a:pt x="243" y="4015"/>
                  </a:lnTo>
                  <a:lnTo>
                    <a:pt x="166" y="3958"/>
                  </a:lnTo>
                  <a:lnTo>
                    <a:pt x="183" y="3898"/>
                  </a:lnTo>
                  <a:lnTo>
                    <a:pt x="161" y="3857"/>
                  </a:lnTo>
                  <a:lnTo>
                    <a:pt x="91" y="3853"/>
                  </a:lnTo>
                  <a:lnTo>
                    <a:pt x="146" y="3781"/>
                  </a:lnTo>
                  <a:lnTo>
                    <a:pt x="0" y="3703"/>
                  </a:lnTo>
                  <a:lnTo>
                    <a:pt x="55" y="3606"/>
                  </a:lnTo>
                  <a:lnTo>
                    <a:pt x="123" y="3681"/>
                  </a:lnTo>
                  <a:lnTo>
                    <a:pt x="167" y="3622"/>
                  </a:lnTo>
                  <a:lnTo>
                    <a:pt x="92" y="3565"/>
                  </a:lnTo>
                  <a:lnTo>
                    <a:pt x="126" y="3620"/>
                  </a:lnTo>
                  <a:lnTo>
                    <a:pt x="30" y="3594"/>
                  </a:lnTo>
                  <a:lnTo>
                    <a:pt x="24" y="3468"/>
                  </a:lnTo>
                  <a:lnTo>
                    <a:pt x="131" y="3500"/>
                  </a:lnTo>
                  <a:lnTo>
                    <a:pt x="251" y="3702"/>
                  </a:lnTo>
                  <a:lnTo>
                    <a:pt x="463" y="3899"/>
                  </a:lnTo>
                  <a:lnTo>
                    <a:pt x="460" y="3965"/>
                  </a:lnTo>
                  <a:lnTo>
                    <a:pt x="483" y="3938"/>
                  </a:lnTo>
                  <a:lnTo>
                    <a:pt x="481" y="3924"/>
                  </a:lnTo>
                  <a:lnTo>
                    <a:pt x="510" y="3893"/>
                  </a:lnTo>
                  <a:lnTo>
                    <a:pt x="498" y="3882"/>
                  </a:lnTo>
                  <a:lnTo>
                    <a:pt x="483" y="3901"/>
                  </a:lnTo>
                  <a:lnTo>
                    <a:pt x="457" y="3882"/>
                  </a:lnTo>
                  <a:lnTo>
                    <a:pt x="476" y="3874"/>
                  </a:lnTo>
                  <a:lnTo>
                    <a:pt x="493" y="3877"/>
                  </a:lnTo>
                  <a:lnTo>
                    <a:pt x="466" y="3853"/>
                  </a:lnTo>
                  <a:lnTo>
                    <a:pt x="529" y="3797"/>
                  </a:lnTo>
                  <a:lnTo>
                    <a:pt x="445" y="3852"/>
                  </a:lnTo>
                  <a:lnTo>
                    <a:pt x="428" y="3836"/>
                  </a:lnTo>
                  <a:lnTo>
                    <a:pt x="428" y="3848"/>
                  </a:lnTo>
                  <a:lnTo>
                    <a:pt x="413" y="3844"/>
                  </a:lnTo>
                  <a:lnTo>
                    <a:pt x="393" y="3821"/>
                  </a:lnTo>
                  <a:lnTo>
                    <a:pt x="415" y="3826"/>
                  </a:lnTo>
                  <a:lnTo>
                    <a:pt x="351" y="3766"/>
                  </a:lnTo>
                  <a:lnTo>
                    <a:pt x="505" y="3769"/>
                  </a:lnTo>
                  <a:lnTo>
                    <a:pt x="554" y="3730"/>
                  </a:lnTo>
                  <a:lnTo>
                    <a:pt x="558" y="3671"/>
                  </a:lnTo>
                  <a:lnTo>
                    <a:pt x="504" y="3759"/>
                  </a:lnTo>
                  <a:lnTo>
                    <a:pt x="440" y="3757"/>
                  </a:lnTo>
                  <a:lnTo>
                    <a:pt x="388" y="3730"/>
                  </a:lnTo>
                  <a:lnTo>
                    <a:pt x="398" y="3717"/>
                  </a:lnTo>
                  <a:lnTo>
                    <a:pt x="372" y="3728"/>
                  </a:lnTo>
                  <a:lnTo>
                    <a:pt x="317" y="3690"/>
                  </a:lnTo>
                  <a:lnTo>
                    <a:pt x="399" y="3681"/>
                  </a:lnTo>
                  <a:lnTo>
                    <a:pt x="404" y="3707"/>
                  </a:lnTo>
                  <a:lnTo>
                    <a:pt x="424" y="3681"/>
                  </a:lnTo>
                  <a:lnTo>
                    <a:pt x="355" y="3652"/>
                  </a:lnTo>
                  <a:lnTo>
                    <a:pt x="438" y="3661"/>
                  </a:lnTo>
                  <a:lnTo>
                    <a:pt x="402" y="3590"/>
                  </a:lnTo>
                  <a:lnTo>
                    <a:pt x="342" y="3627"/>
                  </a:lnTo>
                  <a:lnTo>
                    <a:pt x="267" y="3559"/>
                  </a:lnTo>
                  <a:lnTo>
                    <a:pt x="271" y="3606"/>
                  </a:lnTo>
                  <a:lnTo>
                    <a:pt x="222" y="3530"/>
                  </a:lnTo>
                  <a:lnTo>
                    <a:pt x="217" y="3486"/>
                  </a:lnTo>
                  <a:lnTo>
                    <a:pt x="212" y="3483"/>
                  </a:lnTo>
                  <a:lnTo>
                    <a:pt x="212" y="3474"/>
                  </a:lnTo>
                  <a:lnTo>
                    <a:pt x="216" y="3474"/>
                  </a:lnTo>
                  <a:lnTo>
                    <a:pt x="216" y="3474"/>
                  </a:lnTo>
                  <a:close/>
                </a:path>
              </a:pathLst>
            </a:custGeom>
            <a:solidFill>
              <a:srgbClr val="2ECC7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30C9C4D0-27B2-01B3-9637-674D5E3C3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4838" y="3662363"/>
              <a:ext cx="920750" cy="1549400"/>
            </a:xfrm>
            <a:custGeom>
              <a:avLst/>
              <a:gdLst>
                <a:gd name="T0" fmla="*/ 1346 w 2320"/>
                <a:gd name="T1" fmla="*/ 3903 h 3903"/>
                <a:gd name="T2" fmla="*/ 527 w 2320"/>
                <a:gd name="T3" fmla="*/ 3636 h 3903"/>
                <a:gd name="T4" fmla="*/ 459 w 2320"/>
                <a:gd name="T5" fmla="*/ 3406 h 3903"/>
                <a:gd name="T6" fmla="*/ 529 w 2320"/>
                <a:gd name="T7" fmla="*/ 3270 h 3903"/>
                <a:gd name="T8" fmla="*/ 520 w 2320"/>
                <a:gd name="T9" fmla="*/ 3096 h 3903"/>
                <a:gd name="T10" fmla="*/ 430 w 2320"/>
                <a:gd name="T11" fmla="*/ 2962 h 3903"/>
                <a:gd name="T12" fmla="*/ 353 w 2320"/>
                <a:gd name="T13" fmla="*/ 2604 h 3903"/>
                <a:gd name="T14" fmla="*/ 294 w 2320"/>
                <a:gd name="T15" fmla="*/ 2609 h 3903"/>
                <a:gd name="T16" fmla="*/ 282 w 2320"/>
                <a:gd name="T17" fmla="*/ 2445 h 3903"/>
                <a:gd name="T18" fmla="*/ 206 w 2320"/>
                <a:gd name="T19" fmla="*/ 2406 h 3903"/>
                <a:gd name="T20" fmla="*/ 198 w 2320"/>
                <a:gd name="T21" fmla="*/ 2305 h 3903"/>
                <a:gd name="T22" fmla="*/ 142 w 2320"/>
                <a:gd name="T23" fmla="*/ 2320 h 3903"/>
                <a:gd name="T24" fmla="*/ 137 w 2320"/>
                <a:gd name="T25" fmla="*/ 2034 h 3903"/>
                <a:gd name="T26" fmla="*/ 0 w 2320"/>
                <a:gd name="T27" fmla="*/ 1853 h 3903"/>
                <a:gd name="T28" fmla="*/ 853 w 2320"/>
                <a:gd name="T29" fmla="*/ 0 h 3903"/>
                <a:gd name="T30" fmla="*/ 2320 w 2320"/>
                <a:gd name="T31" fmla="*/ 553 h 3903"/>
                <a:gd name="T32" fmla="*/ 1346 w 2320"/>
                <a:gd name="T33" fmla="*/ 3903 h 3903"/>
                <a:gd name="T34" fmla="*/ 1346 w 2320"/>
                <a:gd name="T35" fmla="*/ 3903 h 3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20" h="3903">
                  <a:moveTo>
                    <a:pt x="1346" y="3903"/>
                  </a:moveTo>
                  <a:lnTo>
                    <a:pt x="527" y="3636"/>
                  </a:lnTo>
                  <a:lnTo>
                    <a:pt x="459" y="3406"/>
                  </a:lnTo>
                  <a:lnTo>
                    <a:pt x="529" y="3270"/>
                  </a:lnTo>
                  <a:lnTo>
                    <a:pt x="520" y="3096"/>
                  </a:lnTo>
                  <a:lnTo>
                    <a:pt x="430" y="2962"/>
                  </a:lnTo>
                  <a:lnTo>
                    <a:pt x="353" y="2604"/>
                  </a:lnTo>
                  <a:lnTo>
                    <a:pt x="294" y="2609"/>
                  </a:lnTo>
                  <a:lnTo>
                    <a:pt x="282" y="2445"/>
                  </a:lnTo>
                  <a:lnTo>
                    <a:pt x="206" y="2406"/>
                  </a:lnTo>
                  <a:lnTo>
                    <a:pt x="198" y="2305"/>
                  </a:lnTo>
                  <a:lnTo>
                    <a:pt x="142" y="2320"/>
                  </a:lnTo>
                  <a:lnTo>
                    <a:pt x="137" y="2034"/>
                  </a:lnTo>
                  <a:lnTo>
                    <a:pt x="0" y="1853"/>
                  </a:lnTo>
                  <a:lnTo>
                    <a:pt x="853" y="0"/>
                  </a:lnTo>
                  <a:lnTo>
                    <a:pt x="2320" y="553"/>
                  </a:lnTo>
                  <a:lnTo>
                    <a:pt x="1346" y="3903"/>
                  </a:lnTo>
                  <a:lnTo>
                    <a:pt x="1346" y="3903"/>
                  </a:lnTo>
                  <a:close/>
                </a:path>
              </a:pathLst>
            </a:custGeom>
            <a:solidFill>
              <a:srgbClr val="E67E22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35165551-AEC6-0A30-2CEC-FC2752D85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9826" y="3881438"/>
              <a:ext cx="871538" cy="1484313"/>
            </a:xfrm>
            <a:custGeom>
              <a:avLst/>
              <a:gdLst>
                <a:gd name="T0" fmla="*/ 0 w 2198"/>
                <a:gd name="T1" fmla="*/ 3350 h 3739"/>
                <a:gd name="T2" fmla="*/ 974 w 2198"/>
                <a:gd name="T3" fmla="*/ 0 h 3739"/>
                <a:gd name="T4" fmla="*/ 2198 w 2198"/>
                <a:gd name="T5" fmla="*/ 275 h 3739"/>
                <a:gd name="T6" fmla="*/ 1992 w 2198"/>
                <a:gd name="T7" fmla="*/ 1575 h 3739"/>
                <a:gd name="T8" fmla="*/ 1786 w 2198"/>
                <a:gd name="T9" fmla="*/ 3739 h 3739"/>
                <a:gd name="T10" fmla="*/ 0 w 2198"/>
                <a:gd name="T11" fmla="*/ 3350 h 3739"/>
                <a:gd name="T12" fmla="*/ 0 w 2198"/>
                <a:gd name="T13" fmla="*/ 3350 h 3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8" h="3739">
                  <a:moveTo>
                    <a:pt x="0" y="3350"/>
                  </a:moveTo>
                  <a:lnTo>
                    <a:pt x="974" y="0"/>
                  </a:lnTo>
                  <a:lnTo>
                    <a:pt x="2198" y="275"/>
                  </a:lnTo>
                  <a:lnTo>
                    <a:pt x="1992" y="1575"/>
                  </a:lnTo>
                  <a:lnTo>
                    <a:pt x="1786" y="3739"/>
                  </a:lnTo>
                  <a:lnTo>
                    <a:pt x="0" y="3350"/>
                  </a:lnTo>
                  <a:lnTo>
                    <a:pt x="0" y="3350"/>
                  </a:lnTo>
                  <a:close/>
                </a:path>
              </a:pathLst>
            </a:custGeom>
            <a:solidFill>
              <a:srgbClr val="3498DB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8">
              <a:extLst>
                <a:ext uri="{FF2B5EF4-FFF2-40B4-BE49-F238E27FC236}">
                  <a16:creationId xmlns:a16="http://schemas.microsoft.com/office/drawing/2014/main" id="{CC9AB93A-2C33-AF70-9986-08E1ED96A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7851" y="3990975"/>
              <a:ext cx="992188" cy="1427163"/>
            </a:xfrm>
            <a:custGeom>
              <a:avLst/>
              <a:gdLst>
                <a:gd name="T0" fmla="*/ 0 w 2501"/>
                <a:gd name="T1" fmla="*/ 3464 h 3595"/>
                <a:gd name="T2" fmla="*/ 206 w 2501"/>
                <a:gd name="T3" fmla="*/ 1300 h 3595"/>
                <a:gd name="T4" fmla="*/ 412 w 2501"/>
                <a:gd name="T5" fmla="*/ 0 h 3595"/>
                <a:gd name="T6" fmla="*/ 1536 w 2501"/>
                <a:gd name="T7" fmla="*/ 112 h 3595"/>
                <a:gd name="T8" fmla="*/ 1549 w 2501"/>
                <a:gd name="T9" fmla="*/ 314 h 3595"/>
                <a:gd name="T10" fmla="*/ 1491 w 2501"/>
                <a:gd name="T11" fmla="*/ 409 h 3595"/>
                <a:gd name="T12" fmla="*/ 1577 w 2501"/>
                <a:gd name="T13" fmla="*/ 516 h 3595"/>
                <a:gd name="T14" fmla="*/ 1616 w 2501"/>
                <a:gd name="T15" fmla="*/ 491 h 3595"/>
                <a:gd name="T16" fmla="*/ 1583 w 2501"/>
                <a:gd name="T17" fmla="*/ 672 h 3595"/>
                <a:gd name="T18" fmla="*/ 1621 w 2501"/>
                <a:gd name="T19" fmla="*/ 500 h 3595"/>
                <a:gd name="T20" fmla="*/ 1787 w 2501"/>
                <a:gd name="T21" fmla="*/ 515 h 3595"/>
                <a:gd name="T22" fmla="*/ 1904 w 2501"/>
                <a:gd name="T23" fmla="*/ 953 h 3595"/>
                <a:gd name="T24" fmla="*/ 1823 w 2501"/>
                <a:gd name="T25" fmla="*/ 1091 h 3595"/>
                <a:gd name="T26" fmla="*/ 2140 w 2501"/>
                <a:gd name="T27" fmla="*/ 980 h 3595"/>
                <a:gd name="T28" fmla="*/ 2501 w 2501"/>
                <a:gd name="T29" fmla="*/ 1099 h 3595"/>
                <a:gd name="T30" fmla="*/ 1672 w 2501"/>
                <a:gd name="T31" fmla="*/ 2088 h 3595"/>
                <a:gd name="T32" fmla="*/ 1369 w 2501"/>
                <a:gd name="T33" fmla="*/ 2371 h 3595"/>
                <a:gd name="T34" fmla="*/ 1311 w 2501"/>
                <a:gd name="T35" fmla="*/ 3473 h 3595"/>
                <a:gd name="T36" fmla="*/ 1304 w 2501"/>
                <a:gd name="T37" fmla="*/ 3595 h 3595"/>
                <a:gd name="T38" fmla="*/ 0 w 2501"/>
                <a:gd name="T39" fmla="*/ 3464 h 3595"/>
                <a:gd name="T40" fmla="*/ 0 w 2501"/>
                <a:gd name="T41" fmla="*/ 3464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01" h="3595">
                  <a:moveTo>
                    <a:pt x="0" y="3464"/>
                  </a:moveTo>
                  <a:lnTo>
                    <a:pt x="206" y="1300"/>
                  </a:lnTo>
                  <a:lnTo>
                    <a:pt x="412" y="0"/>
                  </a:lnTo>
                  <a:lnTo>
                    <a:pt x="1536" y="112"/>
                  </a:lnTo>
                  <a:lnTo>
                    <a:pt x="1549" y="314"/>
                  </a:lnTo>
                  <a:lnTo>
                    <a:pt x="1491" y="409"/>
                  </a:lnTo>
                  <a:lnTo>
                    <a:pt x="1577" y="516"/>
                  </a:lnTo>
                  <a:lnTo>
                    <a:pt x="1616" y="491"/>
                  </a:lnTo>
                  <a:lnTo>
                    <a:pt x="1583" y="672"/>
                  </a:lnTo>
                  <a:lnTo>
                    <a:pt x="1621" y="500"/>
                  </a:lnTo>
                  <a:lnTo>
                    <a:pt x="1787" y="515"/>
                  </a:lnTo>
                  <a:lnTo>
                    <a:pt x="1904" y="953"/>
                  </a:lnTo>
                  <a:lnTo>
                    <a:pt x="1823" y="1091"/>
                  </a:lnTo>
                  <a:lnTo>
                    <a:pt x="2140" y="980"/>
                  </a:lnTo>
                  <a:lnTo>
                    <a:pt x="2501" y="1099"/>
                  </a:lnTo>
                  <a:lnTo>
                    <a:pt x="1672" y="2088"/>
                  </a:lnTo>
                  <a:lnTo>
                    <a:pt x="1369" y="2371"/>
                  </a:lnTo>
                  <a:lnTo>
                    <a:pt x="1311" y="3473"/>
                  </a:lnTo>
                  <a:lnTo>
                    <a:pt x="1304" y="3595"/>
                  </a:lnTo>
                  <a:lnTo>
                    <a:pt x="0" y="3464"/>
                  </a:lnTo>
                  <a:lnTo>
                    <a:pt x="0" y="3464"/>
                  </a:lnTo>
                  <a:close/>
                </a:path>
              </a:pathLst>
            </a:custGeom>
            <a:solidFill>
              <a:srgbClr val="9B59B6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7A021BB5-608E-2239-FF21-A79FD9EE2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8551" y="4427538"/>
              <a:ext cx="1862138" cy="1879600"/>
            </a:xfrm>
            <a:custGeom>
              <a:avLst/>
              <a:gdLst>
                <a:gd name="T0" fmla="*/ 0 w 4690"/>
                <a:gd name="T1" fmla="*/ 2374 h 4735"/>
                <a:gd name="T2" fmla="*/ 58 w 4690"/>
                <a:gd name="T3" fmla="*/ 1272 h 4735"/>
                <a:gd name="T4" fmla="*/ 361 w 4690"/>
                <a:gd name="T5" fmla="*/ 989 h 4735"/>
                <a:gd name="T6" fmla="*/ 1190 w 4690"/>
                <a:gd name="T7" fmla="*/ 0 h 4735"/>
                <a:gd name="T8" fmla="*/ 1363 w 4690"/>
                <a:gd name="T9" fmla="*/ 117 h 4735"/>
                <a:gd name="T10" fmla="*/ 1437 w 4690"/>
                <a:gd name="T11" fmla="*/ 254 h 4735"/>
                <a:gd name="T12" fmla="*/ 1899 w 4690"/>
                <a:gd name="T13" fmla="*/ 420 h 4735"/>
                <a:gd name="T14" fmla="*/ 1859 w 4690"/>
                <a:gd name="T15" fmla="*/ 500 h 4735"/>
                <a:gd name="T16" fmla="*/ 1858 w 4690"/>
                <a:gd name="T17" fmla="*/ 535 h 4735"/>
                <a:gd name="T18" fmla="*/ 1913 w 4690"/>
                <a:gd name="T19" fmla="*/ 436 h 4735"/>
                <a:gd name="T20" fmla="*/ 2423 w 4690"/>
                <a:gd name="T21" fmla="*/ 425 h 4735"/>
                <a:gd name="T22" fmla="*/ 2516 w 4690"/>
                <a:gd name="T23" fmla="*/ 1099 h 4735"/>
                <a:gd name="T24" fmla="*/ 2707 w 4690"/>
                <a:gd name="T25" fmla="*/ 1282 h 4735"/>
                <a:gd name="T26" fmla="*/ 2644 w 4690"/>
                <a:gd name="T27" fmla="*/ 1307 h 4735"/>
                <a:gd name="T28" fmla="*/ 2636 w 4690"/>
                <a:gd name="T29" fmla="*/ 1330 h 4735"/>
                <a:gd name="T30" fmla="*/ 2704 w 4690"/>
                <a:gd name="T31" fmla="*/ 1303 h 4735"/>
                <a:gd name="T32" fmla="*/ 2911 w 4690"/>
                <a:gd name="T33" fmla="*/ 1439 h 4735"/>
                <a:gd name="T34" fmla="*/ 2964 w 4690"/>
                <a:gd name="T35" fmla="*/ 1543 h 4735"/>
                <a:gd name="T36" fmla="*/ 2867 w 4690"/>
                <a:gd name="T37" fmla="*/ 1665 h 4735"/>
                <a:gd name="T38" fmla="*/ 2974 w 4690"/>
                <a:gd name="T39" fmla="*/ 1548 h 4735"/>
                <a:gd name="T40" fmla="*/ 3168 w 4690"/>
                <a:gd name="T41" fmla="*/ 1639 h 4735"/>
                <a:gd name="T42" fmla="*/ 3375 w 4690"/>
                <a:gd name="T43" fmla="*/ 2743 h 4735"/>
                <a:gd name="T44" fmla="*/ 3568 w 4690"/>
                <a:gd name="T45" fmla="*/ 3009 h 4735"/>
                <a:gd name="T46" fmla="*/ 3639 w 4690"/>
                <a:gd name="T47" fmla="*/ 3059 h 4735"/>
                <a:gd name="T48" fmla="*/ 3926 w 4690"/>
                <a:gd name="T49" fmla="*/ 3068 h 4735"/>
                <a:gd name="T50" fmla="*/ 4050 w 4690"/>
                <a:gd name="T51" fmla="*/ 3147 h 4735"/>
                <a:gd name="T52" fmla="*/ 4087 w 4690"/>
                <a:gd name="T53" fmla="*/ 3107 h 4735"/>
                <a:gd name="T54" fmla="*/ 4221 w 4690"/>
                <a:gd name="T55" fmla="*/ 3212 h 4735"/>
                <a:gd name="T56" fmla="*/ 4358 w 4690"/>
                <a:gd name="T57" fmla="*/ 3206 h 4735"/>
                <a:gd name="T58" fmla="*/ 4586 w 4690"/>
                <a:gd name="T59" fmla="*/ 3054 h 4735"/>
                <a:gd name="T60" fmla="*/ 4648 w 4690"/>
                <a:gd name="T61" fmla="*/ 3065 h 4735"/>
                <a:gd name="T62" fmla="*/ 4690 w 4690"/>
                <a:gd name="T63" fmla="*/ 3172 h 4735"/>
                <a:gd name="T64" fmla="*/ 4363 w 4690"/>
                <a:gd name="T65" fmla="*/ 3571 h 4735"/>
                <a:gd name="T66" fmla="*/ 4257 w 4690"/>
                <a:gd name="T67" fmla="*/ 3828 h 4735"/>
                <a:gd name="T68" fmla="*/ 3812 w 4690"/>
                <a:gd name="T69" fmla="*/ 3933 h 4735"/>
                <a:gd name="T70" fmla="*/ 3723 w 4690"/>
                <a:gd name="T71" fmla="*/ 4000 h 4735"/>
                <a:gd name="T72" fmla="*/ 3803 w 4690"/>
                <a:gd name="T73" fmla="*/ 4207 h 4735"/>
                <a:gd name="T74" fmla="*/ 2984 w 4690"/>
                <a:gd name="T75" fmla="*/ 4735 h 4735"/>
                <a:gd name="T76" fmla="*/ 2843 w 4690"/>
                <a:gd name="T77" fmla="*/ 4628 h 4735"/>
                <a:gd name="T78" fmla="*/ 2852 w 4690"/>
                <a:gd name="T79" fmla="*/ 4542 h 4735"/>
                <a:gd name="T80" fmla="*/ 2971 w 4690"/>
                <a:gd name="T81" fmla="*/ 4418 h 4735"/>
                <a:gd name="T82" fmla="*/ 3014 w 4690"/>
                <a:gd name="T83" fmla="*/ 4093 h 4735"/>
                <a:gd name="T84" fmla="*/ 2839 w 4690"/>
                <a:gd name="T85" fmla="*/ 3549 h 4735"/>
                <a:gd name="T86" fmla="*/ 2567 w 4690"/>
                <a:gd name="T87" fmla="*/ 3428 h 4735"/>
                <a:gd name="T88" fmla="*/ 2596 w 4690"/>
                <a:gd name="T89" fmla="*/ 3348 h 4735"/>
                <a:gd name="T90" fmla="*/ 2480 w 4690"/>
                <a:gd name="T91" fmla="*/ 3345 h 4735"/>
                <a:gd name="T92" fmla="*/ 2429 w 4690"/>
                <a:gd name="T93" fmla="*/ 3201 h 4735"/>
                <a:gd name="T94" fmla="*/ 2329 w 4690"/>
                <a:gd name="T95" fmla="*/ 3233 h 4735"/>
                <a:gd name="T96" fmla="*/ 2245 w 4690"/>
                <a:gd name="T97" fmla="*/ 3100 h 4735"/>
                <a:gd name="T98" fmla="*/ 1445 w 4690"/>
                <a:gd name="T99" fmla="*/ 2710 h 4735"/>
                <a:gd name="T100" fmla="*/ 1235 w 4690"/>
                <a:gd name="T101" fmla="*/ 2825 h 4735"/>
                <a:gd name="T102" fmla="*/ 935 w 4690"/>
                <a:gd name="T103" fmla="*/ 2802 h 4735"/>
                <a:gd name="T104" fmla="*/ 907 w 4690"/>
                <a:gd name="T105" fmla="*/ 2754 h 4735"/>
                <a:gd name="T106" fmla="*/ 789 w 4690"/>
                <a:gd name="T107" fmla="*/ 2819 h 4735"/>
                <a:gd name="T108" fmla="*/ 649 w 4690"/>
                <a:gd name="T109" fmla="*/ 2720 h 4735"/>
                <a:gd name="T110" fmla="*/ 585 w 4690"/>
                <a:gd name="T111" fmla="*/ 2759 h 4735"/>
                <a:gd name="T112" fmla="*/ 454 w 4690"/>
                <a:gd name="T113" fmla="*/ 2631 h 4735"/>
                <a:gd name="T114" fmla="*/ 284 w 4690"/>
                <a:gd name="T115" fmla="*/ 2658 h 4735"/>
                <a:gd name="T116" fmla="*/ 91 w 4690"/>
                <a:gd name="T117" fmla="*/ 2568 h 4735"/>
                <a:gd name="T118" fmla="*/ 68 w 4690"/>
                <a:gd name="T119" fmla="*/ 2396 h 4735"/>
                <a:gd name="T120" fmla="*/ 0 w 4690"/>
                <a:gd name="T121" fmla="*/ 2374 h 4735"/>
                <a:gd name="T122" fmla="*/ 0 w 4690"/>
                <a:gd name="T123" fmla="*/ 2374 h 4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690" h="4735">
                  <a:moveTo>
                    <a:pt x="0" y="2374"/>
                  </a:moveTo>
                  <a:lnTo>
                    <a:pt x="58" y="1272"/>
                  </a:lnTo>
                  <a:lnTo>
                    <a:pt x="361" y="989"/>
                  </a:lnTo>
                  <a:lnTo>
                    <a:pt x="1190" y="0"/>
                  </a:lnTo>
                  <a:lnTo>
                    <a:pt x="1363" y="117"/>
                  </a:lnTo>
                  <a:lnTo>
                    <a:pt x="1437" y="254"/>
                  </a:lnTo>
                  <a:lnTo>
                    <a:pt x="1899" y="420"/>
                  </a:lnTo>
                  <a:lnTo>
                    <a:pt x="1859" y="500"/>
                  </a:lnTo>
                  <a:lnTo>
                    <a:pt x="1858" y="535"/>
                  </a:lnTo>
                  <a:lnTo>
                    <a:pt x="1913" y="436"/>
                  </a:lnTo>
                  <a:lnTo>
                    <a:pt x="2423" y="425"/>
                  </a:lnTo>
                  <a:lnTo>
                    <a:pt x="2516" y="1099"/>
                  </a:lnTo>
                  <a:lnTo>
                    <a:pt x="2707" y="1282"/>
                  </a:lnTo>
                  <a:lnTo>
                    <a:pt x="2644" y="1307"/>
                  </a:lnTo>
                  <a:lnTo>
                    <a:pt x="2636" y="1330"/>
                  </a:lnTo>
                  <a:lnTo>
                    <a:pt x="2704" y="1303"/>
                  </a:lnTo>
                  <a:lnTo>
                    <a:pt x="2911" y="1439"/>
                  </a:lnTo>
                  <a:lnTo>
                    <a:pt x="2964" y="1543"/>
                  </a:lnTo>
                  <a:lnTo>
                    <a:pt x="2867" y="1665"/>
                  </a:lnTo>
                  <a:lnTo>
                    <a:pt x="2974" y="1548"/>
                  </a:lnTo>
                  <a:lnTo>
                    <a:pt x="3168" y="1639"/>
                  </a:lnTo>
                  <a:lnTo>
                    <a:pt x="3375" y="2743"/>
                  </a:lnTo>
                  <a:lnTo>
                    <a:pt x="3568" y="3009"/>
                  </a:lnTo>
                  <a:lnTo>
                    <a:pt x="3639" y="3059"/>
                  </a:lnTo>
                  <a:lnTo>
                    <a:pt x="3926" y="3068"/>
                  </a:lnTo>
                  <a:lnTo>
                    <a:pt x="4050" y="3147"/>
                  </a:lnTo>
                  <a:lnTo>
                    <a:pt x="4087" y="3107"/>
                  </a:lnTo>
                  <a:lnTo>
                    <a:pt x="4221" y="3212"/>
                  </a:lnTo>
                  <a:lnTo>
                    <a:pt x="4358" y="3206"/>
                  </a:lnTo>
                  <a:lnTo>
                    <a:pt x="4586" y="3054"/>
                  </a:lnTo>
                  <a:lnTo>
                    <a:pt x="4648" y="3065"/>
                  </a:lnTo>
                  <a:lnTo>
                    <a:pt x="4690" y="3172"/>
                  </a:lnTo>
                  <a:lnTo>
                    <a:pt x="4363" y="3571"/>
                  </a:lnTo>
                  <a:lnTo>
                    <a:pt x="4257" y="3828"/>
                  </a:lnTo>
                  <a:lnTo>
                    <a:pt x="3812" y="3933"/>
                  </a:lnTo>
                  <a:lnTo>
                    <a:pt x="3723" y="4000"/>
                  </a:lnTo>
                  <a:lnTo>
                    <a:pt x="3803" y="4207"/>
                  </a:lnTo>
                  <a:lnTo>
                    <a:pt x="2984" y="4735"/>
                  </a:lnTo>
                  <a:lnTo>
                    <a:pt x="2843" y="4628"/>
                  </a:lnTo>
                  <a:lnTo>
                    <a:pt x="2852" y="4542"/>
                  </a:lnTo>
                  <a:lnTo>
                    <a:pt x="2971" y="4418"/>
                  </a:lnTo>
                  <a:lnTo>
                    <a:pt x="3014" y="4093"/>
                  </a:lnTo>
                  <a:lnTo>
                    <a:pt x="2839" y="3549"/>
                  </a:lnTo>
                  <a:lnTo>
                    <a:pt x="2567" y="3428"/>
                  </a:lnTo>
                  <a:lnTo>
                    <a:pt x="2596" y="3348"/>
                  </a:lnTo>
                  <a:lnTo>
                    <a:pt x="2480" y="3345"/>
                  </a:lnTo>
                  <a:lnTo>
                    <a:pt x="2429" y="3201"/>
                  </a:lnTo>
                  <a:lnTo>
                    <a:pt x="2329" y="3233"/>
                  </a:lnTo>
                  <a:lnTo>
                    <a:pt x="2245" y="3100"/>
                  </a:lnTo>
                  <a:lnTo>
                    <a:pt x="1445" y="2710"/>
                  </a:lnTo>
                  <a:lnTo>
                    <a:pt x="1235" y="2825"/>
                  </a:lnTo>
                  <a:lnTo>
                    <a:pt x="935" y="2802"/>
                  </a:lnTo>
                  <a:lnTo>
                    <a:pt x="907" y="2754"/>
                  </a:lnTo>
                  <a:lnTo>
                    <a:pt x="789" y="2819"/>
                  </a:lnTo>
                  <a:lnTo>
                    <a:pt x="649" y="2720"/>
                  </a:lnTo>
                  <a:lnTo>
                    <a:pt x="585" y="2759"/>
                  </a:lnTo>
                  <a:lnTo>
                    <a:pt x="454" y="2631"/>
                  </a:lnTo>
                  <a:lnTo>
                    <a:pt x="284" y="2658"/>
                  </a:lnTo>
                  <a:lnTo>
                    <a:pt x="91" y="2568"/>
                  </a:lnTo>
                  <a:lnTo>
                    <a:pt x="68" y="2396"/>
                  </a:lnTo>
                  <a:lnTo>
                    <a:pt x="0" y="2374"/>
                  </a:lnTo>
                  <a:lnTo>
                    <a:pt x="0" y="2374"/>
                  </a:lnTo>
                  <a:close/>
                </a:path>
              </a:pathLst>
            </a:custGeom>
            <a:solidFill>
              <a:srgbClr val="E74C3C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68808A31-E594-0409-F98E-5EE0669C80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37413" y="3581400"/>
              <a:ext cx="1831975" cy="2141538"/>
            </a:xfrm>
            <a:custGeom>
              <a:avLst/>
              <a:gdLst>
                <a:gd name="T0" fmla="*/ 506 w 4614"/>
                <a:gd name="T1" fmla="*/ 3544 h 5398"/>
                <a:gd name="T2" fmla="*/ 626 w 4614"/>
                <a:gd name="T3" fmla="*/ 3568 h 5398"/>
                <a:gd name="T4" fmla="*/ 445 w 4614"/>
                <a:gd name="T5" fmla="*/ 2930 h 5398"/>
                <a:gd name="T6" fmla="*/ 322 w 4614"/>
                <a:gd name="T7" fmla="*/ 2752 h 5398"/>
                <a:gd name="T8" fmla="*/ 383 w 4614"/>
                <a:gd name="T9" fmla="*/ 1443 h 5398"/>
                <a:gd name="T10" fmla="*/ 226 w 4614"/>
                <a:gd name="T11" fmla="*/ 1090 h 5398"/>
                <a:gd name="T12" fmla="*/ 262 w 4614"/>
                <a:gd name="T13" fmla="*/ 978 h 5398"/>
                <a:gd name="T14" fmla="*/ 224 w 4614"/>
                <a:gd name="T15" fmla="*/ 727 h 5398"/>
                <a:gd name="T16" fmla="*/ 55 w 4614"/>
                <a:gd name="T17" fmla="*/ 385 h 5398"/>
                <a:gd name="T18" fmla="*/ 394 w 4614"/>
                <a:gd name="T19" fmla="*/ 114 h 5398"/>
                <a:gd name="T20" fmla="*/ 792 w 4614"/>
                <a:gd name="T21" fmla="*/ 156 h 5398"/>
                <a:gd name="T22" fmla="*/ 887 w 4614"/>
                <a:gd name="T23" fmla="*/ 213 h 5398"/>
                <a:gd name="T24" fmla="*/ 1004 w 4614"/>
                <a:gd name="T25" fmla="*/ 227 h 5398"/>
                <a:gd name="T26" fmla="*/ 1330 w 4614"/>
                <a:gd name="T27" fmla="*/ 222 h 5398"/>
                <a:gd name="T28" fmla="*/ 1421 w 4614"/>
                <a:gd name="T29" fmla="*/ 560 h 5398"/>
                <a:gd name="T30" fmla="*/ 1499 w 4614"/>
                <a:gd name="T31" fmla="*/ 835 h 5398"/>
                <a:gd name="T32" fmla="*/ 1593 w 4614"/>
                <a:gd name="T33" fmla="*/ 864 h 5398"/>
                <a:gd name="T34" fmla="*/ 1715 w 4614"/>
                <a:gd name="T35" fmla="*/ 1186 h 5398"/>
                <a:gd name="T36" fmla="*/ 1928 w 4614"/>
                <a:gd name="T37" fmla="*/ 942 h 5398"/>
                <a:gd name="T38" fmla="*/ 2047 w 4614"/>
                <a:gd name="T39" fmla="*/ 689 h 5398"/>
                <a:gd name="T40" fmla="*/ 2183 w 4614"/>
                <a:gd name="T41" fmla="*/ 563 h 5398"/>
                <a:gd name="T42" fmla="*/ 2188 w 4614"/>
                <a:gd name="T43" fmla="*/ 445 h 5398"/>
                <a:gd name="T44" fmla="*/ 2133 w 4614"/>
                <a:gd name="T45" fmla="*/ 152 h 5398"/>
                <a:gd name="T46" fmla="*/ 2172 w 4614"/>
                <a:gd name="T47" fmla="*/ 378 h 5398"/>
                <a:gd name="T48" fmla="*/ 2263 w 4614"/>
                <a:gd name="T49" fmla="*/ 520 h 5398"/>
                <a:gd name="T50" fmla="*/ 2441 w 4614"/>
                <a:gd name="T51" fmla="*/ 781 h 5398"/>
                <a:gd name="T52" fmla="*/ 2699 w 4614"/>
                <a:gd name="T53" fmla="*/ 1231 h 5398"/>
                <a:gd name="T54" fmla="*/ 2975 w 4614"/>
                <a:gd name="T55" fmla="*/ 1465 h 5398"/>
                <a:gd name="T56" fmla="*/ 2677 w 4614"/>
                <a:gd name="T57" fmla="*/ 1836 h 5398"/>
                <a:gd name="T58" fmla="*/ 2361 w 4614"/>
                <a:gd name="T59" fmla="*/ 2067 h 5398"/>
                <a:gd name="T60" fmla="*/ 2626 w 4614"/>
                <a:gd name="T61" fmla="*/ 2494 h 5398"/>
                <a:gd name="T62" fmla="*/ 2959 w 4614"/>
                <a:gd name="T63" fmla="*/ 2632 h 5398"/>
                <a:gd name="T64" fmla="*/ 3203 w 4614"/>
                <a:gd name="T65" fmla="*/ 2308 h 5398"/>
                <a:gd name="T66" fmla="*/ 3371 w 4614"/>
                <a:gd name="T67" fmla="*/ 2466 h 5398"/>
                <a:gd name="T68" fmla="*/ 4391 w 4614"/>
                <a:gd name="T69" fmla="*/ 2379 h 5398"/>
                <a:gd name="T70" fmla="*/ 3792 w 4614"/>
                <a:gd name="T71" fmla="*/ 2859 h 5398"/>
                <a:gd name="T72" fmla="*/ 2870 w 4614"/>
                <a:gd name="T73" fmla="*/ 3705 h 5398"/>
                <a:gd name="T74" fmla="*/ 2719 w 4614"/>
                <a:gd name="T75" fmla="*/ 4078 h 5398"/>
                <a:gd name="T76" fmla="*/ 2676 w 4614"/>
                <a:gd name="T77" fmla="*/ 4318 h 5398"/>
                <a:gd name="T78" fmla="*/ 2666 w 4614"/>
                <a:gd name="T79" fmla="*/ 4487 h 5398"/>
                <a:gd name="T80" fmla="*/ 3706 w 4614"/>
                <a:gd name="T81" fmla="*/ 3408 h 5398"/>
                <a:gd name="T82" fmla="*/ 3633 w 4614"/>
                <a:gd name="T83" fmla="*/ 3744 h 5398"/>
                <a:gd name="T84" fmla="*/ 3008 w 4614"/>
                <a:gd name="T85" fmla="*/ 4044 h 5398"/>
                <a:gd name="T86" fmla="*/ 2842 w 4614"/>
                <a:gd name="T87" fmla="*/ 4801 h 5398"/>
                <a:gd name="T88" fmla="*/ 2184 w 4614"/>
                <a:gd name="T89" fmla="*/ 5186 h 5398"/>
                <a:gd name="T90" fmla="*/ 1982 w 4614"/>
                <a:gd name="T91" fmla="*/ 5199 h 5398"/>
                <a:gd name="T92" fmla="*/ 2058 w 4614"/>
                <a:gd name="T93" fmla="*/ 5280 h 5398"/>
                <a:gd name="T94" fmla="*/ 1688 w 4614"/>
                <a:gd name="T95" fmla="*/ 5338 h 5398"/>
                <a:gd name="T96" fmla="*/ 969 w 4614"/>
                <a:gd name="T97" fmla="*/ 5191 h 5398"/>
                <a:gd name="T98" fmla="*/ 3564 w 4614"/>
                <a:gd name="T99" fmla="*/ 3156 h 5398"/>
                <a:gd name="T100" fmla="*/ 4058 w 4614"/>
                <a:gd name="T101" fmla="*/ 3176 h 5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614" h="5398">
                  <a:moveTo>
                    <a:pt x="498" y="3771"/>
                  </a:moveTo>
                  <a:lnTo>
                    <a:pt x="549" y="3831"/>
                  </a:lnTo>
                  <a:lnTo>
                    <a:pt x="496" y="3765"/>
                  </a:lnTo>
                  <a:lnTo>
                    <a:pt x="465" y="3606"/>
                  </a:lnTo>
                  <a:lnTo>
                    <a:pt x="506" y="3544"/>
                  </a:lnTo>
                  <a:lnTo>
                    <a:pt x="509" y="3578"/>
                  </a:lnTo>
                  <a:lnTo>
                    <a:pt x="565" y="3588"/>
                  </a:lnTo>
                  <a:lnTo>
                    <a:pt x="592" y="3662"/>
                  </a:lnTo>
                  <a:lnTo>
                    <a:pt x="616" y="3675"/>
                  </a:lnTo>
                  <a:lnTo>
                    <a:pt x="626" y="3568"/>
                  </a:lnTo>
                  <a:lnTo>
                    <a:pt x="540" y="3494"/>
                  </a:lnTo>
                  <a:lnTo>
                    <a:pt x="630" y="3318"/>
                  </a:lnTo>
                  <a:lnTo>
                    <a:pt x="469" y="3099"/>
                  </a:lnTo>
                  <a:lnTo>
                    <a:pt x="415" y="2955"/>
                  </a:lnTo>
                  <a:lnTo>
                    <a:pt x="445" y="2930"/>
                  </a:lnTo>
                  <a:lnTo>
                    <a:pt x="394" y="2895"/>
                  </a:lnTo>
                  <a:lnTo>
                    <a:pt x="434" y="2852"/>
                  </a:lnTo>
                  <a:lnTo>
                    <a:pt x="344" y="2782"/>
                  </a:lnTo>
                  <a:lnTo>
                    <a:pt x="384" y="2744"/>
                  </a:lnTo>
                  <a:lnTo>
                    <a:pt x="322" y="2752"/>
                  </a:lnTo>
                  <a:lnTo>
                    <a:pt x="224" y="2622"/>
                  </a:lnTo>
                  <a:lnTo>
                    <a:pt x="536" y="2356"/>
                  </a:lnTo>
                  <a:lnTo>
                    <a:pt x="675" y="1986"/>
                  </a:lnTo>
                  <a:lnTo>
                    <a:pt x="529" y="1582"/>
                  </a:lnTo>
                  <a:lnTo>
                    <a:pt x="383" y="1443"/>
                  </a:lnTo>
                  <a:lnTo>
                    <a:pt x="177" y="1357"/>
                  </a:lnTo>
                  <a:lnTo>
                    <a:pt x="156" y="1254"/>
                  </a:lnTo>
                  <a:lnTo>
                    <a:pt x="197" y="1255"/>
                  </a:lnTo>
                  <a:lnTo>
                    <a:pt x="264" y="1087"/>
                  </a:lnTo>
                  <a:lnTo>
                    <a:pt x="226" y="1090"/>
                  </a:lnTo>
                  <a:lnTo>
                    <a:pt x="228" y="996"/>
                  </a:lnTo>
                  <a:lnTo>
                    <a:pt x="262" y="994"/>
                  </a:lnTo>
                  <a:lnTo>
                    <a:pt x="289" y="1025"/>
                  </a:lnTo>
                  <a:lnTo>
                    <a:pt x="311" y="1024"/>
                  </a:lnTo>
                  <a:lnTo>
                    <a:pt x="262" y="978"/>
                  </a:lnTo>
                  <a:lnTo>
                    <a:pt x="293" y="868"/>
                  </a:lnTo>
                  <a:lnTo>
                    <a:pt x="224" y="882"/>
                  </a:lnTo>
                  <a:lnTo>
                    <a:pt x="256" y="852"/>
                  </a:lnTo>
                  <a:lnTo>
                    <a:pt x="183" y="776"/>
                  </a:lnTo>
                  <a:lnTo>
                    <a:pt x="224" y="727"/>
                  </a:lnTo>
                  <a:lnTo>
                    <a:pt x="155" y="711"/>
                  </a:lnTo>
                  <a:lnTo>
                    <a:pt x="188" y="641"/>
                  </a:lnTo>
                  <a:lnTo>
                    <a:pt x="91" y="680"/>
                  </a:lnTo>
                  <a:lnTo>
                    <a:pt x="145" y="428"/>
                  </a:lnTo>
                  <a:lnTo>
                    <a:pt x="55" y="385"/>
                  </a:lnTo>
                  <a:lnTo>
                    <a:pt x="0" y="202"/>
                  </a:lnTo>
                  <a:lnTo>
                    <a:pt x="71" y="106"/>
                  </a:lnTo>
                  <a:lnTo>
                    <a:pt x="359" y="138"/>
                  </a:lnTo>
                  <a:lnTo>
                    <a:pt x="325" y="182"/>
                  </a:lnTo>
                  <a:lnTo>
                    <a:pt x="394" y="114"/>
                  </a:lnTo>
                  <a:lnTo>
                    <a:pt x="519" y="147"/>
                  </a:lnTo>
                  <a:lnTo>
                    <a:pt x="483" y="112"/>
                  </a:lnTo>
                  <a:lnTo>
                    <a:pt x="610" y="0"/>
                  </a:lnTo>
                  <a:lnTo>
                    <a:pt x="789" y="65"/>
                  </a:lnTo>
                  <a:lnTo>
                    <a:pt x="792" y="156"/>
                  </a:lnTo>
                  <a:lnTo>
                    <a:pt x="872" y="120"/>
                  </a:lnTo>
                  <a:lnTo>
                    <a:pt x="919" y="167"/>
                  </a:lnTo>
                  <a:lnTo>
                    <a:pt x="914" y="192"/>
                  </a:lnTo>
                  <a:lnTo>
                    <a:pt x="890" y="197"/>
                  </a:lnTo>
                  <a:lnTo>
                    <a:pt x="887" y="213"/>
                  </a:lnTo>
                  <a:lnTo>
                    <a:pt x="929" y="188"/>
                  </a:lnTo>
                  <a:lnTo>
                    <a:pt x="923" y="155"/>
                  </a:lnTo>
                  <a:lnTo>
                    <a:pt x="984" y="166"/>
                  </a:lnTo>
                  <a:lnTo>
                    <a:pt x="958" y="236"/>
                  </a:lnTo>
                  <a:lnTo>
                    <a:pt x="1004" y="227"/>
                  </a:lnTo>
                  <a:lnTo>
                    <a:pt x="977" y="256"/>
                  </a:lnTo>
                  <a:lnTo>
                    <a:pt x="1032" y="302"/>
                  </a:lnTo>
                  <a:lnTo>
                    <a:pt x="1241" y="252"/>
                  </a:lnTo>
                  <a:lnTo>
                    <a:pt x="1305" y="322"/>
                  </a:lnTo>
                  <a:lnTo>
                    <a:pt x="1330" y="222"/>
                  </a:lnTo>
                  <a:lnTo>
                    <a:pt x="1383" y="296"/>
                  </a:lnTo>
                  <a:lnTo>
                    <a:pt x="1347" y="400"/>
                  </a:lnTo>
                  <a:lnTo>
                    <a:pt x="1426" y="523"/>
                  </a:lnTo>
                  <a:lnTo>
                    <a:pt x="1219" y="599"/>
                  </a:lnTo>
                  <a:lnTo>
                    <a:pt x="1421" y="560"/>
                  </a:lnTo>
                  <a:lnTo>
                    <a:pt x="1487" y="642"/>
                  </a:lnTo>
                  <a:lnTo>
                    <a:pt x="1487" y="753"/>
                  </a:lnTo>
                  <a:lnTo>
                    <a:pt x="1563" y="722"/>
                  </a:lnTo>
                  <a:lnTo>
                    <a:pt x="1572" y="893"/>
                  </a:lnTo>
                  <a:lnTo>
                    <a:pt x="1499" y="835"/>
                  </a:lnTo>
                  <a:lnTo>
                    <a:pt x="1534" y="899"/>
                  </a:lnTo>
                  <a:lnTo>
                    <a:pt x="1469" y="941"/>
                  </a:lnTo>
                  <a:lnTo>
                    <a:pt x="1519" y="921"/>
                  </a:lnTo>
                  <a:lnTo>
                    <a:pt x="1558" y="968"/>
                  </a:lnTo>
                  <a:lnTo>
                    <a:pt x="1593" y="864"/>
                  </a:lnTo>
                  <a:lnTo>
                    <a:pt x="1679" y="813"/>
                  </a:lnTo>
                  <a:lnTo>
                    <a:pt x="1811" y="888"/>
                  </a:lnTo>
                  <a:lnTo>
                    <a:pt x="1834" y="1022"/>
                  </a:lnTo>
                  <a:lnTo>
                    <a:pt x="1758" y="1106"/>
                  </a:lnTo>
                  <a:lnTo>
                    <a:pt x="1715" y="1186"/>
                  </a:lnTo>
                  <a:lnTo>
                    <a:pt x="1834" y="1052"/>
                  </a:lnTo>
                  <a:lnTo>
                    <a:pt x="1836" y="868"/>
                  </a:lnTo>
                  <a:lnTo>
                    <a:pt x="1873" y="1020"/>
                  </a:lnTo>
                  <a:lnTo>
                    <a:pt x="1886" y="883"/>
                  </a:lnTo>
                  <a:lnTo>
                    <a:pt x="1928" y="942"/>
                  </a:lnTo>
                  <a:lnTo>
                    <a:pt x="1948" y="1032"/>
                  </a:lnTo>
                  <a:lnTo>
                    <a:pt x="1957" y="1040"/>
                  </a:lnTo>
                  <a:lnTo>
                    <a:pt x="1943" y="944"/>
                  </a:lnTo>
                  <a:lnTo>
                    <a:pt x="2057" y="806"/>
                  </a:lnTo>
                  <a:lnTo>
                    <a:pt x="2047" y="689"/>
                  </a:lnTo>
                  <a:lnTo>
                    <a:pt x="2143" y="727"/>
                  </a:lnTo>
                  <a:lnTo>
                    <a:pt x="2162" y="817"/>
                  </a:lnTo>
                  <a:lnTo>
                    <a:pt x="2164" y="731"/>
                  </a:lnTo>
                  <a:lnTo>
                    <a:pt x="2099" y="645"/>
                  </a:lnTo>
                  <a:lnTo>
                    <a:pt x="2183" y="563"/>
                  </a:lnTo>
                  <a:lnTo>
                    <a:pt x="2109" y="558"/>
                  </a:lnTo>
                  <a:lnTo>
                    <a:pt x="2104" y="485"/>
                  </a:lnTo>
                  <a:lnTo>
                    <a:pt x="2147" y="498"/>
                  </a:lnTo>
                  <a:lnTo>
                    <a:pt x="2089" y="453"/>
                  </a:lnTo>
                  <a:lnTo>
                    <a:pt x="2188" y="445"/>
                  </a:lnTo>
                  <a:lnTo>
                    <a:pt x="2062" y="382"/>
                  </a:lnTo>
                  <a:lnTo>
                    <a:pt x="2138" y="337"/>
                  </a:lnTo>
                  <a:lnTo>
                    <a:pt x="2088" y="318"/>
                  </a:lnTo>
                  <a:lnTo>
                    <a:pt x="2078" y="193"/>
                  </a:lnTo>
                  <a:lnTo>
                    <a:pt x="2133" y="152"/>
                  </a:lnTo>
                  <a:lnTo>
                    <a:pt x="2094" y="186"/>
                  </a:lnTo>
                  <a:lnTo>
                    <a:pt x="2148" y="210"/>
                  </a:lnTo>
                  <a:lnTo>
                    <a:pt x="2114" y="251"/>
                  </a:lnTo>
                  <a:lnTo>
                    <a:pt x="2167" y="272"/>
                  </a:lnTo>
                  <a:lnTo>
                    <a:pt x="2172" y="378"/>
                  </a:lnTo>
                  <a:lnTo>
                    <a:pt x="2220" y="408"/>
                  </a:lnTo>
                  <a:lnTo>
                    <a:pt x="2264" y="368"/>
                  </a:lnTo>
                  <a:lnTo>
                    <a:pt x="2279" y="469"/>
                  </a:lnTo>
                  <a:lnTo>
                    <a:pt x="2339" y="505"/>
                  </a:lnTo>
                  <a:lnTo>
                    <a:pt x="2263" y="520"/>
                  </a:lnTo>
                  <a:lnTo>
                    <a:pt x="2260" y="566"/>
                  </a:lnTo>
                  <a:lnTo>
                    <a:pt x="2490" y="520"/>
                  </a:lnTo>
                  <a:lnTo>
                    <a:pt x="2416" y="585"/>
                  </a:lnTo>
                  <a:lnTo>
                    <a:pt x="2479" y="625"/>
                  </a:lnTo>
                  <a:lnTo>
                    <a:pt x="2441" y="781"/>
                  </a:lnTo>
                  <a:lnTo>
                    <a:pt x="2539" y="841"/>
                  </a:lnTo>
                  <a:lnTo>
                    <a:pt x="2618" y="825"/>
                  </a:lnTo>
                  <a:lnTo>
                    <a:pt x="2669" y="1149"/>
                  </a:lnTo>
                  <a:lnTo>
                    <a:pt x="2744" y="1207"/>
                  </a:lnTo>
                  <a:lnTo>
                    <a:pt x="2699" y="1231"/>
                  </a:lnTo>
                  <a:lnTo>
                    <a:pt x="2773" y="1323"/>
                  </a:lnTo>
                  <a:lnTo>
                    <a:pt x="2869" y="1292"/>
                  </a:lnTo>
                  <a:lnTo>
                    <a:pt x="2820" y="1355"/>
                  </a:lnTo>
                  <a:lnTo>
                    <a:pt x="2894" y="1478"/>
                  </a:lnTo>
                  <a:lnTo>
                    <a:pt x="2975" y="1465"/>
                  </a:lnTo>
                  <a:lnTo>
                    <a:pt x="2938" y="1523"/>
                  </a:lnTo>
                  <a:lnTo>
                    <a:pt x="2984" y="1518"/>
                  </a:lnTo>
                  <a:lnTo>
                    <a:pt x="2990" y="1733"/>
                  </a:lnTo>
                  <a:lnTo>
                    <a:pt x="2742" y="1724"/>
                  </a:lnTo>
                  <a:lnTo>
                    <a:pt x="2677" y="1836"/>
                  </a:lnTo>
                  <a:lnTo>
                    <a:pt x="2416" y="1733"/>
                  </a:lnTo>
                  <a:lnTo>
                    <a:pt x="2501" y="1902"/>
                  </a:lnTo>
                  <a:lnTo>
                    <a:pt x="2339" y="1859"/>
                  </a:lnTo>
                  <a:lnTo>
                    <a:pt x="2445" y="1946"/>
                  </a:lnTo>
                  <a:lnTo>
                    <a:pt x="2361" y="2067"/>
                  </a:lnTo>
                  <a:lnTo>
                    <a:pt x="2397" y="2188"/>
                  </a:lnTo>
                  <a:lnTo>
                    <a:pt x="2632" y="2303"/>
                  </a:lnTo>
                  <a:lnTo>
                    <a:pt x="2653" y="2409"/>
                  </a:lnTo>
                  <a:lnTo>
                    <a:pt x="2581" y="2430"/>
                  </a:lnTo>
                  <a:lnTo>
                    <a:pt x="2626" y="2494"/>
                  </a:lnTo>
                  <a:lnTo>
                    <a:pt x="2742" y="2510"/>
                  </a:lnTo>
                  <a:lnTo>
                    <a:pt x="2760" y="2379"/>
                  </a:lnTo>
                  <a:lnTo>
                    <a:pt x="2880" y="2637"/>
                  </a:lnTo>
                  <a:lnTo>
                    <a:pt x="2875" y="2583"/>
                  </a:lnTo>
                  <a:lnTo>
                    <a:pt x="2959" y="2632"/>
                  </a:lnTo>
                  <a:lnTo>
                    <a:pt x="3044" y="2583"/>
                  </a:lnTo>
                  <a:lnTo>
                    <a:pt x="3109" y="2650"/>
                  </a:lnTo>
                  <a:lnTo>
                    <a:pt x="3284" y="2650"/>
                  </a:lnTo>
                  <a:lnTo>
                    <a:pt x="3308" y="2586"/>
                  </a:lnTo>
                  <a:lnTo>
                    <a:pt x="3203" y="2308"/>
                  </a:lnTo>
                  <a:lnTo>
                    <a:pt x="3274" y="2208"/>
                  </a:lnTo>
                  <a:lnTo>
                    <a:pt x="3344" y="2249"/>
                  </a:lnTo>
                  <a:lnTo>
                    <a:pt x="3246" y="2359"/>
                  </a:lnTo>
                  <a:lnTo>
                    <a:pt x="3324" y="2375"/>
                  </a:lnTo>
                  <a:lnTo>
                    <a:pt x="3371" y="2466"/>
                  </a:lnTo>
                  <a:lnTo>
                    <a:pt x="4518" y="1844"/>
                  </a:lnTo>
                  <a:lnTo>
                    <a:pt x="4614" y="2003"/>
                  </a:lnTo>
                  <a:lnTo>
                    <a:pt x="4505" y="2046"/>
                  </a:lnTo>
                  <a:lnTo>
                    <a:pt x="4376" y="2197"/>
                  </a:lnTo>
                  <a:lnTo>
                    <a:pt x="4391" y="2379"/>
                  </a:lnTo>
                  <a:lnTo>
                    <a:pt x="4359" y="2349"/>
                  </a:lnTo>
                  <a:lnTo>
                    <a:pt x="4275" y="2645"/>
                  </a:lnTo>
                  <a:lnTo>
                    <a:pt x="4005" y="2829"/>
                  </a:lnTo>
                  <a:lnTo>
                    <a:pt x="4018" y="2792"/>
                  </a:lnTo>
                  <a:lnTo>
                    <a:pt x="3792" y="2859"/>
                  </a:lnTo>
                  <a:lnTo>
                    <a:pt x="3097" y="3195"/>
                  </a:lnTo>
                  <a:lnTo>
                    <a:pt x="3025" y="3377"/>
                  </a:lnTo>
                  <a:lnTo>
                    <a:pt x="3036" y="3544"/>
                  </a:lnTo>
                  <a:lnTo>
                    <a:pt x="2910" y="3610"/>
                  </a:lnTo>
                  <a:lnTo>
                    <a:pt x="2870" y="3705"/>
                  </a:lnTo>
                  <a:lnTo>
                    <a:pt x="2861" y="3710"/>
                  </a:lnTo>
                  <a:lnTo>
                    <a:pt x="2869" y="3689"/>
                  </a:lnTo>
                  <a:lnTo>
                    <a:pt x="2854" y="3670"/>
                  </a:lnTo>
                  <a:lnTo>
                    <a:pt x="2845" y="3669"/>
                  </a:lnTo>
                  <a:lnTo>
                    <a:pt x="2719" y="4078"/>
                  </a:lnTo>
                  <a:lnTo>
                    <a:pt x="2553" y="4059"/>
                  </a:lnTo>
                  <a:lnTo>
                    <a:pt x="2419" y="4075"/>
                  </a:lnTo>
                  <a:lnTo>
                    <a:pt x="2404" y="4089"/>
                  </a:lnTo>
                  <a:lnTo>
                    <a:pt x="2709" y="4090"/>
                  </a:lnTo>
                  <a:lnTo>
                    <a:pt x="2676" y="4318"/>
                  </a:lnTo>
                  <a:lnTo>
                    <a:pt x="2662" y="4346"/>
                  </a:lnTo>
                  <a:lnTo>
                    <a:pt x="2666" y="4346"/>
                  </a:lnTo>
                  <a:lnTo>
                    <a:pt x="2656" y="4361"/>
                  </a:lnTo>
                  <a:lnTo>
                    <a:pt x="2542" y="4598"/>
                  </a:lnTo>
                  <a:lnTo>
                    <a:pt x="2666" y="4487"/>
                  </a:lnTo>
                  <a:lnTo>
                    <a:pt x="2783" y="4108"/>
                  </a:lnTo>
                  <a:lnTo>
                    <a:pt x="2980" y="3791"/>
                  </a:lnTo>
                  <a:lnTo>
                    <a:pt x="3397" y="3417"/>
                  </a:lnTo>
                  <a:lnTo>
                    <a:pt x="3550" y="3376"/>
                  </a:lnTo>
                  <a:lnTo>
                    <a:pt x="3706" y="3408"/>
                  </a:lnTo>
                  <a:lnTo>
                    <a:pt x="3734" y="3443"/>
                  </a:lnTo>
                  <a:lnTo>
                    <a:pt x="3697" y="3434"/>
                  </a:lnTo>
                  <a:lnTo>
                    <a:pt x="3642" y="3440"/>
                  </a:lnTo>
                  <a:lnTo>
                    <a:pt x="3760" y="3524"/>
                  </a:lnTo>
                  <a:lnTo>
                    <a:pt x="3633" y="3744"/>
                  </a:lnTo>
                  <a:lnTo>
                    <a:pt x="3467" y="3751"/>
                  </a:lnTo>
                  <a:lnTo>
                    <a:pt x="3307" y="3900"/>
                  </a:lnTo>
                  <a:lnTo>
                    <a:pt x="3222" y="3989"/>
                  </a:lnTo>
                  <a:lnTo>
                    <a:pt x="3152" y="3963"/>
                  </a:lnTo>
                  <a:lnTo>
                    <a:pt x="3008" y="4044"/>
                  </a:lnTo>
                  <a:lnTo>
                    <a:pt x="3046" y="4165"/>
                  </a:lnTo>
                  <a:lnTo>
                    <a:pt x="2940" y="4292"/>
                  </a:lnTo>
                  <a:lnTo>
                    <a:pt x="2884" y="4256"/>
                  </a:lnTo>
                  <a:lnTo>
                    <a:pt x="2810" y="4543"/>
                  </a:lnTo>
                  <a:lnTo>
                    <a:pt x="2842" y="4801"/>
                  </a:lnTo>
                  <a:lnTo>
                    <a:pt x="2779" y="5061"/>
                  </a:lnTo>
                  <a:lnTo>
                    <a:pt x="2677" y="5077"/>
                  </a:lnTo>
                  <a:lnTo>
                    <a:pt x="2669" y="5174"/>
                  </a:lnTo>
                  <a:lnTo>
                    <a:pt x="1957" y="5398"/>
                  </a:lnTo>
                  <a:lnTo>
                    <a:pt x="2184" y="5186"/>
                  </a:lnTo>
                  <a:lnTo>
                    <a:pt x="2205" y="4967"/>
                  </a:lnTo>
                  <a:lnTo>
                    <a:pt x="2314" y="4823"/>
                  </a:lnTo>
                  <a:lnTo>
                    <a:pt x="2224" y="4907"/>
                  </a:lnTo>
                  <a:lnTo>
                    <a:pt x="2077" y="5194"/>
                  </a:lnTo>
                  <a:lnTo>
                    <a:pt x="1982" y="5199"/>
                  </a:lnTo>
                  <a:lnTo>
                    <a:pt x="2093" y="5238"/>
                  </a:lnTo>
                  <a:lnTo>
                    <a:pt x="2071" y="5259"/>
                  </a:lnTo>
                  <a:lnTo>
                    <a:pt x="2089" y="5250"/>
                  </a:lnTo>
                  <a:lnTo>
                    <a:pt x="2104" y="5242"/>
                  </a:lnTo>
                  <a:lnTo>
                    <a:pt x="2058" y="5280"/>
                  </a:lnTo>
                  <a:lnTo>
                    <a:pt x="2061" y="5269"/>
                  </a:lnTo>
                  <a:lnTo>
                    <a:pt x="2020" y="5304"/>
                  </a:lnTo>
                  <a:lnTo>
                    <a:pt x="1978" y="5197"/>
                  </a:lnTo>
                  <a:lnTo>
                    <a:pt x="1916" y="5186"/>
                  </a:lnTo>
                  <a:lnTo>
                    <a:pt x="1688" y="5338"/>
                  </a:lnTo>
                  <a:lnTo>
                    <a:pt x="1551" y="5344"/>
                  </a:lnTo>
                  <a:lnTo>
                    <a:pt x="1417" y="5239"/>
                  </a:lnTo>
                  <a:lnTo>
                    <a:pt x="1380" y="5279"/>
                  </a:lnTo>
                  <a:lnTo>
                    <a:pt x="1256" y="5200"/>
                  </a:lnTo>
                  <a:lnTo>
                    <a:pt x="969" y="5191"/>
                  </a:lnTo>
                  <a:lnTo>
                    <a:pt x="898" y="5141"/>
                  </a:lnTo>
                  <a:lnTo>
                    <a:pt x="705" y="4875"/>
                  </a:lnTo>
                  <a:lnTo>
                    <a:pt x="498" y="3771"/>
                  </a:lnTo>
                  <a:lnTo>
                    <a:pt x="498" y="3771"/>
                  </a:lnTo>
                  <a:close/>
                  <a:moveTo>
                    <a:pt x="3564" y="3156"/>
                  </a:moveTo>
                  <a:lnTo>
                    <a:pt x="3519" y="3150"/>
                  </a:lnTo>
                  <a:lnTo>
                    <a:pt x="3563" y="3099"/>
                  </a:lnTo>
                  <a:lnTo>
                    <a:pt x="3791" y="3050"/>
                  </a:lnTo>
                  <a:lnTo>
                    <a:pt x="4155" y="3094"/>
                  </a:lnTo>
                  <a:lnTo>
                    <a:pt x="4058" y="3176"/>
                  </a:lnTo>
                  <a:lnTo>
                    <a:pt x="3873" y="3206"/>
                  </a:lnTo>
                  <a:lnTo>
                    <a:pt x="3564" y="3156"/>
                  </a:lnTo>
                  <a:lnTo>
                    <a:pt x="3564" y="3156"/>
                  </a:lnTo>
                  <a:close/>
                </a:path>
              </a:pathLst>
            </a:custGeom>
            <a:solidFill>
              <a:srgbClr val="1ABC9C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BFD95525-EEF4-ACE2-0187-CD5BC9212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5813" y="5083175"/>
              <a:ext cx="490538" cy="401638"/>
            </a:xfrm>
            <a:custGeom>
              <a:avLst/>
              <a:gdLst>
                <a:gd name="T0" fmla="*/ 0 w 1238"/>
                <a:gd name="T1" fmla="*/ 506 h 1009"/>
                <a:gd name="T2" fmla="*/ 106 w 1238"/>
                <a:gd name="T3" fmla="*/ 379 h 1009"/>
                <a:gd name="T4" fmla="*/ 68 w 1238"/>
                <a:gd name="T5" fmla="*/ 258 h 1009"/>
                <a:gd name="T6" fmla="*/ 212 w 1238"/>
                <a:gd name="T7" fmla="*/ 177 h 1009"/>
                <a:gd name="T8" fmla="*/ 282 w 1238"/>
                <a:gd name="T9" fmla="*/ 203 h 1009"/>
                <a:gd name="T10" fmla="*/ 367 w 1238"/>
                <a:gd name="T11" fmla="*/ 114 h 1009"/>
                <a:gd name="T12" fmla="*/ 448 w 1238"/>
                <a:gd name="T13" fmla="*/ 52 h 1009"/>
                <a:gd name="T14" fmla="*/ 584 w 1238"/>
                <a:gd name="T15" fmla="*/ 54 h 1009"/>
                <a:gd name="T16" fmla="*/ 656 w 1238"/>
                <a:gd name="T17" fmla="*/ 122 h 1009"/>
                <a:gd name="T18" fmla="*/ 747 w 1238"/>
                <a:gd name="T19" fmla="*/ 0 h 1009"/>
                <a:gd name="T20" fmla="*/ 831 w 1238"/>
                <a:gd name="T21" fmla="*/ 1 h 1009"/>
                <a:gd name="T22" fmla="*/ 781 w 1238"/>
                <a:gd name="T23" fmla="*/ 256 h 1009"/>
                <a:gd name="T24" fmla="*/ 896 w 1238"/>
                <a:gd name="T25" fmla="*/ 207 h 1009"/>
                <a:gd name="T26" fmla="*/ 1018 w 1238"/>
                <a:gd name="T27" fmla="*/ 420 h 1009"/>
                <a:gd name="T28" fmla="*/ 1238 w 1238"/>
                <a:gd name="T29" fmla="*/ 394 h 1009"/>
                <a:gd name="T30" fmla="*/ 1199 w 1238"/>
                <a:gd name="T31" fmla="*/ 455 h 1009"/>
                <a:gd name="T32" fmla="*/ 1173 w 1238"/>
                <a:gd name="T33" fmla="*/ 524 h 1009"/>
                <a:gd name="T34" fmla="*/ 1132 w 1238"/>
                <a:gd name="T35" fmla="*/ 581 h 1009"/>
                <a:gd name="T36" fmla="*/ 1110 w 1238"/>
                <a:gd name="T37" fmla="*/ 529 h 1009"/>
                <a:gd name="T38" fmla="*/ 1104 w 1238"/>
                <a:gd name="T39" fmla="*/ 539 h 1009"/>
                <a:gd name="T40" fmla="*/ 1054 w 1238"/>
                <a:gd name="T41" fmla="*/ 498 h 1009"/>
                <a:gd name="T42" fmla="*/ 1038 w 1238"/>
                <a:gd name="T43" fmla="*/ 496 h 1009"/>
                <a:gd name="T44" fmla="*/ 1108 w 1238"/>
                <a:gd name="T45" fmla="*/ 545 h 1009"/>
                <a:gd name="T46" fmla="*/ 1102 w 1238"/>
                <a:gd name="T47" fmla="*/ 637 h 1009"/>
                <a:gd name="T48" fmla="*/ 943 w 1238"/>
                <a:gd name="T49" fmla="*/ 840 h 1009"/>
                <a:gd name="T50" fmla="*/ 853 w 1238"/>
                <a:gd name="T51" fmla="*/ 854 h 1009"/>
                <a:gd name="T52" fmla="*/ 872 w 1238"/>
                <a:gd name="T53" fmla="*/ 817 h 1009"/>
                <a:gd name="T54" fmla="*/ 860 w 1238"/>
                <a:gd name="T55" fmla="*/ 797 h 1009"/>
                <a:gd name="T56" fmla="*/ 820 w 1238"/>
                <a:gd name="T57" fmla="*/ 952 h 1009"/>
                <a:gd name="T58" fmla="*/ 623 w 1238"/>
                <a:gd name="T59" fmla="*/ 1009 h 1009"/>
                <a:gd name="T60" fmla="*/ 543 w 1238"/>
                <a:gd name="T61" fmla="*/ 883 h 1009"/>
                <a:gd name="T62" fmla="*/ 450 w 1238"/>
                <a:gd name="T63" fmla="*/ 882 h 1009"/>
                <a:gd name="T64" fmla="*/ 282 w 1238"/>
                <a:gd name="T65" fmla="*/ 469 h 1009"/>
                <a:gd name="T66" fmla="*/ 160 w 1238"/>
                <a:gd name="T67" fmla="*/ 420 h 1009"/>
                <a:gd name="T68" fmla="*/ 48 w 1238"/>
                <a:gd name="T69" fmla="*/ 523 h 1009"/>
                <a:gd name="T70" fmla="*/ 0 w 1238"/>
                <a:gd name="T71" fmla="*/ 506 h 1009"/>
                <a:gd name="T72" fmla="*/ 0 w 1238"/>
                <a:gd name="T73" fmla="*/ 506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38" h="1009">
                  <a:moveTo>
                    <a:pt x="0" y="506"/>
                  </a:moveTo>
                  <a:lnTo>
                    <a:pt x="106" y="379"/>
                  </a:lnTo>
                  <a:lnTo>
                    <a:pt x="68" y="258"/>
                  </a:lnTo>
                  <a:lnTo>
                    <a:pt x="212" y="177"/>
                  </a:lnTo>
                  <a:lnTo>
                    <a:pt x="282" y="203"/>
                  </a:lnTo>
                  <a:lnTo>
                    <a:pt x="367" y="114"/>
                  </a:lnTo>
                  <a:lnTo>
                    <a:pt x="448" y="52"/>
                  </a:lnTo>
                  <a:lnTo>
                    <a:pt x="584" y="54"/>
                  </a:lnTo>
                  <a:lnTo>
                    <a:pt x="656" y="122"/>
                  </a:lnTo>
                  <a:lnTo>
                    <a:pt x="747" y="0"/>
                  </a:lnTo>
                  <a:lnTo>
                    <a:pt x="831" y="1"/>
                  </a:lnTo>
                  <a:lnTo>
                    <a:pt x="781" y="256"/>
                  </a:lnTo>
                  <a:lnTo>
                    <a:pt x="896" y="207"/>
                  </a:lnTo>
                  <a:lnTo>
                    <a:pt x="1018" y="420"/>
                  </a:lnTo>
                  <a:lnTo>
                    <a:pt x="1238" y="394"/>
                  </a:lnTo>
                  <a:lnTo>
                    <a:pt x="1199" y="455"/>
                  </a:lnTo>
                  <a:lnTo>
                    <a:pt x="1173" y="524"/>
                  </a:lnTo>
                  <a:lnTo>
                    <a:pt x="1132" y="581"/>
                  </a:lnTo>
                  <a:lnTo>
                    <a:pt x="1110" y="529"/>
                  </a:lnTo>
                  <a:lnTo>
                    <a:pt x="1104" y="539"/>
                  </a:lnTo>
                  <a:lnTo>
                    <a:pt x="1054" y="498"/>
                  </a:lnTo>
                  <a:lnTo>
                    <a:pt x="1038" y="496"/>
                  </a:lnTo>
                  <a:lnTo>
                    <a:pt x="1108" y="545"/>
                  </a:lnTo>
                  <a:lnTo>
                    <a:pt x="1102" y="637"/>
                  </a:lnTo>
                  <a:lnTo>
                    <a:pt x="943" y="840"/>
                  </a:lnTo>
                  <a:lnTo>
                    <a:pt x="853" y="854"/>
                  </a:lnTo>
                  <a:lnTo>
                    <a:pt x="872" y="817"/>
                  </a:lnTo>
                  <a:lnTo>
                    <a:pt x="860" y="797"/>
                  </a:lnTo>
                  <a:lnTo>
                    <a:pt x="820" y="952"/>
                  </a:lnTo>
                  <a:lnTo>
                    <a:pt x="623" y="1009"/>
                  </a:lnTo>
                  <a:lnTo>
                    <a:pt x="543" y="883"/>
                  </a:lnTo>
                  <a:lnTo>
                    <a:pt x="450" y="882"/>
                  </a:lnTo>
                  <a:lnTo>
                    <a:pt x="282" y="469"/>
                  </a:lnTo>
                  <a:lnTo>
                    <a:pt x="160" y="420"/>
                  </a:lnTo>
                  <a:lnTo>
                    <a:pt x="48" y="523"/>
                  </a:lnTo>
                  <a:lnTo>
                    <a:pt x="0" y="506"/>
                  </a:lnTo>
                  <a:lnTo>
                    <a:pt x="0" y="506"/>
                  </a:lnTo>
                  <a:close/>
                </a:path>
              </a:pathLst>
            </a:custGeom>
            <a:solidFill>
              <a:srgbClr val="F39C12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2">
              <a:extLst>
                <a:ext uri="{FF2B5EF4-FFF2-40B4-BE49-F238E27FC236}">
                  <a16:creationId xmlns:a16="http://schemas.microsoft.com/office/drawing/2014/main" id="{C686F4A4-985D-8617-0288-4482B6116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9988" y="2060575"/>
              <a:ext cx="895350" cy="1493838"/>
            </a:xfrm>
            <a:custGeom>
              <a:avLst/>
              <a:gdLst>
                <a:gd name="T0" fmla="*/ 2255 w 2255"/>
                <a:gd name="T1" fmla="*/ 513 h 3765"/>
                <a:gd name="T2" fmla="*/ 1897 w 2255"/>
                <a:gd name="T3" fmla="*/ 992 h 3765"/>
                <a:gd name="T4" fmla="*/ 2120 w 2255"/>
                <a:gd name="T5" fmla="*/ 1170 h 3765"/>
                <a:gd name="T6" fmla="*/ 1943 w 2255"/>
                <a:gd name="T7" fmla="*/ 1446 h 3765"/>
                <a:gd name="T8" fmla="*/ 2073 w 2255"/>
                <a:gd name="T9" fmla="*/ 1543 h 3765"/>
                <a:gd name="T10" fmla="*/ 1831 w 2255"/>
                <a:gd name="T11" fmla="*/ 1810 h 3765"/>
                <a:gd name="T12" fmla="*/ 1876 w 2255"/>
                <a:gd name="T13" fmla="*/ 1958 h 3765"/>
                <a:gd name="T14" fmla="*/ 1836 w 2255"/>
                <a:gd name="T15" fmla="*/ 1984 h 3765"/>
                <a:gd name="T16" fmla="*/ 1918 w 2255"/>
                <a:gd name="T17" fmla="*/ 2025 h 3765"/>
                <a:gd name="T18" fmla="*/ 1881 w 2255"/>
                <a:gd name="T19" fmla="*/ 2145 h 3765"/>
                <a:gd name="T20" fmla="*/ 1923 w 2255"/>
                <a:gd name="T21" fmla="*/ 2265 h 3765"/>
                <a:gd name="T22" fmla="*/ 1882 w 2255"/>
                <a:gd name="T23" fmla="*/ 2275 h 3765"/>
                <a:gd name="T24" fmla="*/ 1898 w 2255"/>
                <a:gd name="T25" fmla="*/ 2374 h 3765"/>
                <a:gd name="T26" fmla="*/ 1825 w 2255"/>
                <a:gd name="T27" fmla="*/ 2401 h 3765"/>
                <a:gd name="T28" fmla="*/ 1853 w 2255"/>
                <a:gd name="T29" fmla="*/ 2494 h 3765"/>
                <a:gd name="T30" fmla="*/ 1732 w 2255"/>
                <a:gd name="T31" fmla="*/ 2759 h 3765"/>
                <a:gd name="T32" fmla="*/ 1817 w 2255"/>
                <a:gd name="T33" fmla="*/ 2828 h 3765"/>
                <a:gd name="T34" fmla="*/ 1816 w 2255"/>
                <a:gd name="T35" fmla="*/ 2986 h 3765"/>
                <a:gd name="T36" fmla="*/ 1882 w 2255"/>
                <a:gd name="T37" fmla="*/ 3112 h 3765"/>
                <a:gd name="T38" fmla="*/ 1807 w 2255"/>
                <a:gd name="T39" fmla="*/ 3326 h 3765"/>
                <a:gd name="T40" fmla="*/ 1953 w 2255"/>
                <a:gd name="T41" fmla="*/ 3362 h 3765"/>
                <a:gd name="T42" fmla="*/ 2004 w 2255"/>
                <a:gd name="T43" fmla="*/ 3433 h 3765"/>
                <a:gd name="T44" fmla="*/ 2135 w 2255"/>
                <a:gd name="T45" fmla="*/ 3443 h 3765"/>
                <a:gd name="T46" fmla="*/ 2089 w 2255"/>
                <a:gd name="T47" fmla="*/ 3518 h 3765"/>
                <a:gd name="T48" fmla="*/ 2094 w 2255"/>
                <a:gd name="T49" fmla="*/ 3765 h 3765"/>
                <a:gd name="T50" fmla="*/ 1081 w 2255"/>
                <a:gd name="T51" fmla="*/ 3130 h 3765"/>
                <a:gd name="T52" fmla="*/ 153 w 2255"/>
                <a:gd name="T53" fmla="*/ 2379 h 3765"/>
                <a:gd name="T54" fmla="*/ 221 w 2255"/>
                <a:gd name="T55" fmla="*/ 2294 h 3765"/>
                <a:gd name="T56" fmla="*/ 82 w 2255"/>
                <a:gd name="T57" fmla="*/ 2233 h 3765"/>
                <a:gd name="T58" fmla="*/ 0 w 2255"/>
                <a:gd name="T59" fmla="*/ 2097 h 3765"/>
                <a:gd name="T60" fmla="*/ 2034 w 2255"/>
                <a:gd name="T61" fmla="*/ 0 h 3765"/>
                <a:gd name="T62" fmla="*/ 2153 w 2255"/>
                <a:gd name="T63" fmla="*/ 171 h 3765"/>
                <a:gd name="T64" fmla="*/ 2142 w 2255"/>
                <a:gd name="T65" fmla="*/ 274 h 3765"/>
                <a:gd name="T66" fmla="*/ 2255 w 2255"/>
                <a:gd name="T67" fmla="*/ 513 h 3765"/>
                <a:gd name="T68" fmla="*/ 2255 w 2255"/>
                <a:gd name="T69" fmla="*/ 513 h 3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55" h="3765">
                  <a:moveTo>
                    <a:pt x="2255" y="513"/>
                  </a:moveTo>
                  <a:lnTo>
                    <a:pt x="1897" y="992"/>
                  </a:lnTo>
                  <a:lnTo>
                    <a:pt x="2120" y="1170"/>
                  </a:lnTo>
                  <a:lnTo>
                    <a:pt x="1943" y="1446"/>
                  </a:lnTo>
                  <a:lnTo>
                    <a:pt x="2073" y="1543"/>
                  </a:lnTo>
                  <a:lnTo>
                    <a:pt x="1831" y="1810"/>
                  </a:lnTo>
                  <a:lnTo>
                    <a:pt x="1876" y="1958"/>
                  </a:lnTo>
                  <a:lnTo>
                    <a:pt x="1836" y="1984"/>
                  </a:lnTo>
                  <a:lnTo>
                    <a:pt x="1918" y="2025"/>
                  </a:lnTo>
                  <a:lnTo>
                    <a:pt x="1881" y="2145"/>
                  </a:lnTo>
                  <a:lnTo>
                    <a:pt x="1923" y="2265"/>
                  </a:lnTo>
                  <a:lnTo>
                    <a:pt x="1882" y="2275"/>
                  </a:lnTo>
                  <a:lnTo>
                    <a:pt x="1898" y="2374"/>
                  </a:lnTo>
                  <a:lnTo>
                    <a:pt x="1825" y="2401"/>
                  </a:lnTo>
                  <a:lnTo>
                    <a:pt x="1853" y="2494"/>
                  </a:lnTo>
                  <a:lnTo>
                    <a:pt x="1732" y="2759"/>
                  </a:lnTo>
                  <a:lnTo>
                    <a:pt x="1817" y="2828"/>
                  </a:lnTo>
                  <a:lnTo>
                    <a:pt x="1816" y="2986"/>
                  </a:lnTo>
                  <a:lnTo>
                    <a:pt x="1882" y="3112"/>
                  </a:lnTo>
                  <a:lnTo>
                    <a:pt x="1807" y="3326"/>
                  </a:lnTo>
                  <a:lnTo>
                    <a:pt x="1953" y="3362"/>
                  </a:lnTo>
                  <a:lnTo>
                    <a:pt x="2004" y="3433"/>
                  </a:lnTo>
                  <a:lnTo>
                    <a:pt x="2135" y="3443"/>
                  </a:lnTo>
                  <a:lnTo>
                    <a:pt x="2089" y="3518"/>
                  </a:lnTo>
                  <a:lnTo>
                    <a:pt x="2094" y="3765"/>
                  </a:lnTo>
                  <a:lnTo>
                    <a:pt x="1081" y="3130"/>
                  </a:lnTo>
                  <a:lnTo>
                    <a:pt x="153" y="2379"/>
                  </a:lnTo>
                  <a:lnTo>
                    <a:pt x="221" y="2294"/>
                  </a:lnTo>
                  <a:lnTo>
                    <a:pt x="82" y="2233"/>
                  </a:lnTo>
                  <a:lnTo>
                    <a:pt x="0" y="2097"/>
                  </a:lnTo>
                  <a:lnTo>
                    <a:pt x="2034" y="0"/>
                  </a:lnTo>
                  <a:lnTo>
                    <a:pt x="2153" y="171"/>
                  </a:lnTo>
                  <a:lnTo>
                    <a:pt x="2142" y="274"/>
                  </a:lnTo>
                  <a:lnTo>
                    <a:pt x="2255" y="513"/>
                  </a:lnTo>
                  <a:lnTo>
                    <a:pt x="2255" y="513"/>
                  </a:lnTo>
                  <a:close/>
                </a:path>
              </a:pathLst>
            </a:custGeom>
            <a:solidFill>
              <a:srgbClr val="FFCA28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3">
              <a:extLst>
                <a:ext uri="{FF2B5EF4-FFF2-40B4-BE49-F238E27FC236}">
                  <a16:creationId xmlns:a16="http://schemas.microsoft.com/office/drawing/2014/main" id="{9875932F-D8B0-1A8A-9CA8-04251823FE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49851" y="1042988"/>
              <a:ext cx="2794000" cy="2992438"/>
            </a:xfrm>
            <a:custGeom>
              <a:avLst/>
              <a:gdLst>
                <a:gd name="T0" fmla="*/ 5408 w 7042"/>
                <a:gd name="T1" fmla="*/ 3895 h 7541"/>
                <a:gd name="T2" fmla="*/ 5737 w 7042"/>
                <a:gd name="T3" fmla="*/ 3845 h 7541"/>
                <a:gd name="T4" fmla="*/ 5793 w 7042"/>
                <a:gd name="T5" fmla="*/ 4282 h 7541"/>
                <a:gd name="T6" fmla="*/ 6004 w 7042"/>
                <a:gd name="T7" fmla="*/ 4359 h 7541"/>
                <a:gd name="T8" fmla="*/ 6303 w 7042"/>
                <a:gd name="T9" fmla="*/ 4429 h 7541"/>
                <a:gd name="T10" fmla="*/ 6600 w 7042"/>
                <a:gd name="T11" fmla="*/ 4591 h 7541"/>
                <a:gd name="T12" fmla="*/ 6828 w 7042"/>
                <a:gd name="T13" fmla="*/ 4623 h 7541"/>
                <a:gd name="T14" fmla="*/ 6776 w 7042"/>
                <a:gd name="T15" fmla="*/ 4893 h 7541"/>
                <a:gd name="T16" fmla="*/ 6490 w 7042"/>
                <a:gd name="T17" fmla="*/ 4867 h 7541"/>
                <a:gd name="T18" fmla="*/ 6197 w 7042"/>
                <a:gd name="T19" fmla="*/ 5109 h 7541"/>
                <a:gd name="T20" fmla="*/ 6704 w 7042"/>
                <a:gd name="T21" fmla="*/ 5424 h 7541"/>
                <a:gd name="T22" fmla="*/ 6797 w 7042"/>
                <a:gd name="T23" fmla="*/ 5843 h 7541"/>
                <a:gd name="T24" fmla="*/ 6667 w 7042"/>
                <a:gd name="T25" fmla="*/ 5952 h 7541"/>
                <a:gd name="T26" fmla="*/ 5946 w 7042"/>
                <a:gd name="T27" fmla="*/ 5981 h 7541"/>
                <a:gd name="T28" fmla="*/ 5681 w 7042"/>
                <a:gd name="T29" fmla="*/ 5800 h 7541"/>
                <a:gd name="T30" fmla="*/ 5169 w 7042"/>
                <a:gd name="T31" fmla="*/ 5702 h 7541"/>
                <a:gd name="T32" fmla="*/ 5436 w 7042"/>
                <a:gd name="T33" fmla="*/ 4646 h 7541"/>
                <a:gd name="T34" fmla="*/ 4862 w 7042"/>
                <a:gd name="T35" fmla="*/ 4343 h 7541"/>
                <a:gd name="T36" fmla="*/ 4325 w 7042"/>
                <a:gd name="T37" fmla="*/ 4404 h 7541"/>
                <a:gd name="T38" fmla="*/ 3454 w 7042"/>
                <a:gd name="T39" fmla="*/ 3680 h 7541"/>
                <a:gd name="T40" fmla="*/ 3982 w 7042"/>
                <a:gd name="T41" fmla="*/ 3625 h 7541"/>
                <a:gd name="T42" fmla="*/ 4413 w 7042"/>
                <a:gd name="T43" fmla="*/ 3622 h 7541"/>
                <a:gd name="T44" fmla="*/ 4759 w 7042"/>
                <a:gd name="T45" fmla="*/ 3448 h 7541"/>
                <a:gd name="T46" fmla="*/ 4973 w 7042"/>
                <a:gd name="T47" fmla="*/ 3658 h 7541"/>
                <a:gd name="T48" fmla="*/ 4884 w 7042"/>
                <a:gd name="T49" fmla="*/ 6221 h 7541"/>
                <a:gd name="T50" fmla="*/ 4670 w 7042"/>
                <a:gd name="T51" fmla="*/ 6125 h 7541"/>
                <a:gd name="T52" fmla="*/ 4463 w 7042"/>
                <a:gd name="T53" fmla="*/ 941 h 7541"/>
                <a:gd name="T54" fmla="*/ 4225 w 7042"/>
                <a:gd name="T55" fmla="*/ 1353 h 7541"/>
                <a:gd name="T56" fmla="*/ 4168 w 7042"/>
                <a:gd name="T57" fmla="*/ 2005 h 7541"/>
                <a:gd name="T58" fmla="*/ 3938 w 7042"/>
                <a:gd name="T59" fmla="*/ 2201 h 7541"/>
                <a:gd name="T60" fmla="*/ 3504 w 7042"/>
                <a:gd name="T61" fmla="*/ 2315 h 7541"/>
                <a:gd name="T62" fmla="*/ 3777 w 7042"/>
                <a:gd name="T63" fmla="*/ 1938 h 7541"/>
                <a:gd name="T64" fmla="*/ 3694 w 7042"/>
                <a:gd name="T65" fmla="*/ 1543 h 7541"/>
                <a:gd name="T66" fmla="*/ 3860 w 7042"/>
                <a:gd name="T67" fmla="*/ 1293 h 7541"/>
                <a:gd name="T68" fmla="*/ 3697 w 7042"/>
                <a:gd name="T69" fmla="*/ 1007 h 7541"/>
                <a:gd name="T70" fmla="*/ 3271 w 7042"/>
                <a:gd name="T71" fmla="*/ 638 h 7541"/>
                <a:gd name="T72" fmla="*/ 3741 w 7042"/>
                <a:gd name="T73" fmla="*/ 199 h 7541"/>
                <a:gd name="T74" fmla="*/ 4498 w 7042"/>
                <a:gd name="T75" fmla="*/ 83 h 7541"/>
                <a:gd name="T76" fmla="*/ 1373 w 7042"/>
                <a:gd name="T77" fmla="*/ 4899 h 7541"/>
                <a:gd name="T78" fmla="*/ 2487 w 7042"/>
                <a:gd name="T79" fmla="*/ 4978 h 7541"/>
                <a:gd name="T80" fmla="*/ 2721 w 7042"/>
                <a:gd name="T81" fmla="*/ 5192 h 7541"/>
                <a:gd name="T82" fmla="*/ 3032 w 7042"/>
                <a:gd name="T83" fmla="*/ 4680 h 7541"/>
                <a:gd name="T84" fmla="*/ 2867 w 7042"/>
                <a:gd name="T85" fmla="*/ 3900 h 7541"/>
                <a:gd name="T86" fmla="*/ 3016 w 7042"/>
                <a:gd name="T87" fmla="*/ 3890 h 7541"/>
                <a:gd name="T88" fmla="*/ 3318 w 7042"/>
                <a:gd name="T89" fmla="*/ 4621 h 7541"/>
                <a:gd name="T90" fmla="*/ 4143 w 7042"/>
                <a:gd name="T91" fmla="*/ 4434 h 7541"/>
                <a:gd name="T92" fmla="*/ 4249 w 7042"/>
                <a:gd name="T93" fmla="*/ 5334 h 7541"/>
                <a:gd name="T94" fmla="*/ 3483 w 7042"/>
                <a:gd name="T95" fmla="*/ 5694 h 7541"/>
                <a:gd name="T96" fmla="*/ 3030 w 7042"/>
                <a:gd name="T97" fmla="*/ 6334 h 7541"/>
                <a:gd name="T98" fmla="*/ 3192 w 7042"/>
                <a:gd name="T99" fmla="*/ 6668 h 7541"/>
                <a:gd name="T100" fmla="*/ 867 w 7042"/>
                <a:gd name="T101" fmla="*/ 5479 h 7541"/>
                <a:gd name="T102" fmla="*/ 1250 w 7042"/>
                <a:gd name="T103" fmla="*/ 4983 h 7541"/>
                <a:gd name="T104" fmla="*/ 3736 w 7042"/>
                <a:gd name="T105" fmla="*/ 2977 h 7541"/>
                <a:gd name="T106" fmla="*/ 3170 w 7042"/>
                <a:gd name="T107" fmla="*/ 2276 h 7541"/>
                <a:gd name="T108" fmla="*/ 3596 w 7042"/>
                <a:gd name="T109" fmla="*/ 2637 h 7541"/>
                <a:gd name="T110" fmla="*/ 3121 w 7042"/>
                <a:gd name="T111" fmla="*/ 1214 h 7541"/>
                <a:gd name="T112" fmla="*/ 3617 w 7042"/>
                <a:gd name="T113" fmla="*/ 1380 h 7541"/>
                <a:gd name="T114" fmla="*/ 3175 w 7042"/>
                <a:gd name="T115" fmla="*/ 1673 h 7541"/>
                <a:gd name="T116" fmla="*/ 2845 w 7042"/>
                <a:gd name="T117" fmla="*/ 3627 h 7541"/>
                <a:gd name="T118" fmla="*/ 2521 w 7042"/>
                <a:gd name="T119" fmla="*/ 3363 h 7541"/>
                <a:gd name="T120" fmla="*/ 2767 w 7042"/>
                <a:gd name="T121" fmla="*/ 3573 h 7541"/>
                <a:gd name="T122" fmla="*/ 2107 w 7042"/>
                <a:gd name="T123" fmla="*/ 4106 h 7541"/>
                <a:gd name="T124" fmla="*/ 1411 w 7042"/>
                <a:gd name="T125" fmla="*/ 4509 h 7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42" h="7541">
                  <a:moveTo>
                    <a:pt x="5137" y="3658"/>
                  </a:moveTo>
                  <a:lnTo>
                    <a:pt x="5157" y="3674"/>
                  </a:lnTo>
                  <a:lnTo>
                    <a:pt x="5162" y="3601"/>
                  </a:lnTo>
                  <a:lnTo>
                    <a:pt x="5338" y="3674"/>
                  </a:lnTo>
                  <a:lnTo>
                    <a:pt x="5279" y="3769"/>
                  </a:lnTo>
                  <a:lnTo>
                    <a:pt x="5324" y="3764"/>
                  </a:lnTo>
                  <a:lnTo>
                    <a:pt x="5344" y="3790"/>
                  </a:lnTo>
                  <a:lnTo>
                    <a:pt x="5289" y="3844"/>
                  </a:lnTo>
                  <a:lnTo>
                    <a:pt x="5274" y="3776"/>
                  </a:lnTo>
                  <a:lnTo>
                    <a:pt x="5220" y="3863"/>
                  </a:lnTo>
                  <a:lnTo>
                    <a:pt x="5278" y="3836"/>
                  </a:lnTo>
                  <a:lnTo>
                    <a:pt x="5259" y="3919"/>
                  </a:lnTo>
                  <a:lnTo>
                    <a:pt x="5406" y="3718"/>
                  </a:lnTo>
                  <a:lnTo>
                    <a:pt x="5424" y="3827"/>
                  </a:lnTo>
                  <a:lnTo>
                    <a:pt x="5359" y="3886"/>
                  </a:lnTo>
                  <a:lnTo>
                    <a:pt x="5338" y="3957"/>
                  </a:lnTo>
                  <a:lnTo>
                    <a:pt x="5365" y="3990"/>
                  </a:lnTo>
                  <a:lnTo>
                    <a:pt x="5369" y="3894"/>
                  </a:lnTo>
                  <a:lnTo>
                    <a:pt x="5408" y="3895"/>
                  </a:lnTo>
                  <a:lnTo>
                    <a:pt x="5420" y="4062"/>
                  </a:lnTo>
                  <a:lnTo>
                    <a:pt x="5416" y="3860"/>
                  </a:lnTo>
                  <a:lnTo>
                    <a:pt x="5497" y="3748"/>
                  </a:lnTo>
                  <a:lnTo>
                    <a:pt x="5468" y="3841"/>
                  </a:lnTo>
                  <a:lnTo>
                    <a:pt x="5482" y="3889"/>
                  </a:lnTo>
                  <a:lnTo>
                    <a:pt x="5546" y="3760"/>
                  </a:lnTo>
                  <a:lnTo>
                    <a:pt x="5694" y="3796"/>
                  </a:lnTo>
                  <a:lnTo>
                    <a:pt x="5559" y="4006"/>
                  </a:lnTo>
                  <a:lnTo>
                    <a:pt x="5600" y="4010"/>
                  </a:lnTo>
                  <a:lnTo>
                    <a:pt x="5569" y="4028"/>
                  </a:lnTo>
                  <a:lnTo>
                    <a:pt x="5547" y="4076"/>
                  </a:lnTo>
                  <a:lnTo>
                    <a:pt x="5607" y="4012"/>
                  </a:lnTo>
                  <a:lnTo>
                    <a:pt x="5596" y="3961"/>
                  </a:lnTo>
                  <a:lnTo>
                    <a:pt x="5691" y="3905"/>
                  </a:lnTo>
                  <a:lnTo>
                    <a:pt x="5697" y="3956"/>
                  </a:lnTo>
                  <a:lnTo>
                    <a:pt x="5620" y="4055"/>
                  </a:lnTo>
                  <a:lnTo>
                    <a:pt x="5620" y="4126"/>
                  </a:lnTo>
                  <a:lnTo>
                    <a:pt x="5723" y="3980"/>
                  </a:lnTo>
                  <a:lnTo>
                    <a:pt x="5737" y="3845"/>
                  </a:lnTo>
                  <a:lnTo>
                    <a:pt x="5865" y="3921"/>
                  </a:lnTo>
                  <a:lnTo>
                    <a:pt x="5903" y="3980"/>
                  </a:lnTo>
                  <a:lnTo>
                    <a:pt x="5835" y="4022"/>
                  </a:lnTo>
                  <a:lnTo>
                    <a:pt x="5850" y="4031"/>
                  </a:lnTo>
                  <a:lnTo>
                    <a:pt x="5844" y="4070"/>
                  </a:lnTo>
                  <a:lnTo>
                    <a:pt x="5797" y="4070"/>
                  </a:lnTo>
                  <a:lnTo>
                    <a:pt x="5817" y="4033"/>
                  </a:lnTo>
                  <a:lnTo>
                    <a:pt x="5627" y="4151"/>
                  </a:lnTo>
                  <a:lnTo>
                    <a:pt x="5769" y="4081"/>
                  </a:lnTo>
                  <a:lnTo>
                    <a:pt x="6004" y="4097"/>
                  </a:lnTo>
                  <a:lnTo>
                    <a:pt x="6009" y="4139"/>
                  </a:lnTo>
                  <a:lnTo>
                    <a:pt x="5840" y="4148"/>
                  </a:lnTo>
                  <a:lnTo>
                    <a:pt x="5751" y="4166"/>
                  </a:lnTo>
                  <a:lnTo>
                    <a:pt x="5737" y="4189"/>
                  </a:lnTo>
                  <a:lnTo>
                    <a:pt x="5863" y="4169"/>
                  </a:lnTo>
                  <a:lnTo>
                    <a:pt x="5771" y="4203"/>
                  </a:lnTo>
                  <a:lnTo>
                    <a:pt x="5822" y="4192"/>
                  </a:lnTo>
                  <a:lnTo>
                    <a:pt x="5772" y="4240"/>
                  </a:lnTo>
                  <a:lnTo>
                    <a:pt x="5793" y="4282"/>
                  </a:lnTo>
                  <a:lnTo>
                    <a:pt x="5838" y="4193"/>
                  </a:lnTo>
                  <a:lnTo>
                    <a:pt x="5925" y="4212"/>
                  </a:lnTo>
                  <a:lnTo>
                    <a:pt x="5840" y="4257"/>
                  </a:lnTo>
                  <a:lnTo>
                    <a:pt x="5943" y="4289"/>
                  </a:lnTo>
                  <a:lnTo>
                    <a:pt x="5878" y="4300"/>
                  </a:lnTo>
                  <a:lnTo>
                    <a:pt x="5924" y="4298"/>
                  </a:lnTo>
                  <a:lnTo>
                    <a:pt x="5968" y="4303"/>
                  </a:lnTo>
                  <a:lnTo>
                    <a:pt x="5872" y="4304"/>
                  </a:lnTo>
                  <a:lnTo>
                    <a:pt x="5873" y="4300"/>
                  </a:lnTo>
                  <a:lnTo>
                    <a:pt x="5767" y="4320"/>
                  </a:lnTo>
                  <a:lnTo>
                    <a:pt x="5929" y="4324"/>
                  </a:lnTo>
                  <a:lnTo>
                    <a:pt x="5929" y="4343"/>
                  </a:lnTo>
                  <a:lnTo>
                    <a:pt x="5867" y="4354"/>
                  </a:lnTo>
                  <a:lnTo>
                    <a:pt x="5845" y="4383"/>
                  </a:lnTo>
                  <a:lnTo>
                    <a:pt x="5954" y="4356"/>
                  </a:lnTo>
                  <a:lnTo>
                    <a:pt x="5970" y="4404"/>
                  </a:lnTo>
                  <a:lnTo>
                    <a:pt x="5984" y="4343"/>
                  </a:lnTo>
                  <a:lnTo>
                    <a:pt x="6011" y="4394"/>
                  </a:lnTo>
                  <a:lnTo>
                    <a:pt x="6004" y="4359"/>
                  </a:lnTo>
                  <a:lnTo>
                    <a:pt x="6105" y="4335"/>
                  </a:lnTo>
                  <a:lnTo>
                    <a:pt x="6031" y="4380"/>
                  </a:lnTo>
                  <a:lnTo>
                    <a:pt x="5995" y="4415"/>
                  </a:lnTo>
                  <a:lnTo>
                    <a:pt x="5995" y="4438"/>
                  </a:lnTo>
                  <a:lnTo>
                    <a:pt x="6079" y="4384"/>
                  </a:lnTo>
                  <a:lnTo>
                    <a:pt x="6036" y="4455"/>
                  </a:lnTo>
                  <a:lnTo>
                    <a:pt x="6114" y="4395"/>
                  </a:lnTo>
                  <a:lnTo>
                    <a:pt x="6151" y="4469"/>
                  </a:lnTo>
                  <a:lnTo>
                    <a:pt x="6150" y="4416"/>
                  </a:lnTo>
                  <a:lnTo>
                    <a:pt x="6181" y="4409"/>
                  </a:lnTo>
                  <a:lnTo>
                    <a:pt x="6165" y="4501"/>
                  </a:lnTo>
                  <a:lnTo>
                    <a:pt x="6215" y="4512"/>
                  </a:lnTo>
                  <a:lnTo>
                    <a:pt x="6216" y="4380"/>
                  </a:lnTo>
                  <a:lnTo>
                    <a:pt x="6273" y="4536"/>
                  </a:lnTo>
                  <a:lnTo>
                    <a:pt x="6253" y="4429"/>
                  </a:lnTo>
                  <a:lnTo>
                    <a:pt x="6290" y="4406"/>
                  </a:lnTo>
                  <a:lnTo>
                    <a:pt x="6298" y="4474"/>
                  </a:lnTo>
                  <a:lnTo>
                    <a:pt x="6351" y="4517"/>
                  </a:lnTo>
                  <a:lnTo>
                    <a:pt x="6303" y="4429"/>
                  </a:lnTo>
                  <a:lnTo>
                    <a:pt x="6364" y="4373"/>
                  </a:lnTo>
                  <a:lnTo>
                    <a:pt x="6338" y="4406"/>
                  </a:lnTo>
                  <a:lnTo>
                    <a:pt x="6363" y="4496"/>
                  </a:lnTo>
                  <a:lnTo>
                    <a:pt x="6417" y="4415"/>
                  </a:lnTo>
                  <a:lnTo>
                    <a:pt x="6419" y="4461"/>
                  </a:lnTo>
                  <a:lnTo>
                    <a:pt x="6447" y="4426"/>
                  </a:lnTo>
                  <a:lnTo>
                    <a:pt x="6502" y="4469"/>
                  </a:lnTo>
                  <a:lnTo>
                    <a:pt x="6465" y="4504"/>
                  </a:lnTo>
                  <a:lnTo>
                    <a:pt x="6547" y="4527"/>
                  </a:lnTo>
                  <a:lnTo>
                    <a:pt x="6443" y="4560"/>
                  </a:lnTo>
                  <a:lnTo>
                    <a:pt x="6513" y="4546"/>
                  </a:lnTo>
                  <a:lnTo>
                    <a:pt x="6460" y="4596"/>
                  </a:lnTo>
                  <a:lnTo>
                    <a:pt x="6465" y="4602"/>
                  </a:lnTo>
                  <a:lnTo>
                    <a:pt x="6545" y="4539"/>
                  </a:lnTo>
                  <a:lnTo>
                    <a:pt x="6492" y="4610"/>
                  </a:lnTo>
                  <a:lnTo>
                    <a:pt x="6498" y="4652"/>
                  </a:lnTo>
                  <a:lnTo>
                    <a:pt x="6600" y="4524"/>
                  </a:lnTo>
                  <a:lnTo>
                    <a:pt x="6614" y="4544"/>
                  </a:lnTo>
                  <a:lnTo>
                    <a:pt x="6600" y="4591"/>
                  </a:lnTo>
                  <a:lnTo>
                    <a:pt x="6600" y="4610"/>
                  </a:lnTo>
                  <a:lnTo>
                    <a:pt x="6609" y="4618"/>
                  </a:lnTo>
                  <a:lnTo>
                    <a:pt x="6624" y="4479"/>
                  </a:lnTo>
                  <a:lnTo>
                    <a:pt x="6666" y="4586"/>
                  </a:lnTo>
                  <a:lnTo>
                    <a:pt x="6640" y="4621"/>
                  </a:lnTo>
                  <a:lnTo>
                    <a:pt x="6643" y="4646"/>
                  </a:lnTo>
                  <a:lnTo>
                    <a:pt x="6621" y="4661"/>
                  </a:lnTo>
                  <a:lnTo>
                    <a:pt x="6654" y="4645"/>
                  </a:lnTo>
                  <a:lnTo>
                    <a:pt x="6651" y="4615"/>
                  </a:lnTo>
                  <a:lnTo>
                    <a:pt x="6680" y="4671"/>
                  </a:lnTo>
                  <a:lnTo>
                    <a:pt x="6709" y="4566"/>
                  </a:lnTo>
                  <a:lnTo>
                    <a:pt x="6749" y="4662"/>
                  </a:lnTo>
                  <a:lnTo>
                    <a:pt x="6725" y="4567"/>
                  </a:lnTo>
                  <a:lnTo>
                    <a:pt x="6802" y="4603"/>
                  </a:lnTo>
                  <a:lnTo>
                    <a:pt x="6780" y="4500"/>
                  </a:lnTo>
                  <a:lnTo>
                    <a:pt x="6926" y="4566"/>
                  </a:lnTo>
                  <a:lnTo>
                    <a:pt x="6924" y="4605"/>
                  </a:lnTo>
                  <a:lnTo>
                    <a:pt x="6841" y="4594"/>
                  </a:lnTo>
                  <a:lnTo>
                    <a:pt x="6828" y="4623"/>
                  </a:lnTo>
                  <a:lnTo>
                    <a:pt x="6939" y="4668"/>
                  </a:lnTo>
                  <a:lnTo>
                    <a:pt x="6807" y="4701"/>
                  </a:lnTo>
                  <a:lnTo>
                    <a:pt x="6861" y="4722"/>
                  </a:lnTo>
                  <a:lnTo>
                    <a:pt x="6833" y="4767"/>
                  </a:lnTo>
                  <a:lnTo>
                    <a:pt x="6791" y="4746"/>
                  </a:lnTo>
                  <a:lnTo>
                    <a:pt x="6833" y="4774"/>
                  </a:lnTo>
                  <a:lnTo>
                    <a:pt x="6942" y="4781"/>
                  </a:lnTo>
                  <a:lnTo>
                    <a:pt x="6907" y="4813"/>
                  </a:lnTo>
                  <a:lnTo>
                    <a:pt x="6814" y="4799"/>
                  </a:lnTo>
                  <a:lnTo>
                    <a:pt x="6801" y="4815"/>
                  </a:lnTo>
                  <a:lnTo>
                    <a:pt x="6933" y="4856"/>
                  </a:lnTo>
                  <a:lnTo>
                    <a:pt x="6853" y="4865"/>
                  </a:lnTo>
                  <a:lnTo>
                    <a:pt x="6908" y="4888"/>
                  </a:lnTo>
                  <a:lnTo>
                    <a:pt x="6876" y="4903"/>
                  </a:lnTo>
                  <a:lnTo>
                    <a:pt x="6918" y="4914"/>
                  </a:lnTo>
                  <a:lnTo>
                    <a:pt x="6923" y="4943"/>
                  </a:lnTo>
                  <a:lnTo>
                    <a:pt x="6867" y="4909"/>
                  </a:lnTo>
                  <a:lnTo>
                    <a:pt x="6855" y="4960"/>
                  </a:lnTo>
                  <a:lnTo>
                    <a:pt x="6776" y="4893"/>
                  </a:lnTo>
                  <a:lnTo>
                    <a:pt x="6913" y="5186"/>
                  </a:lnTo>
                  <a:lnTo>
                    <a:pt x="6843" y="5121"/>
                  </a:lnTo>
                  <a:lnTo>
                    <a:pt x="6797" y="5171"/>
                  </a:lnTo>
                  <a:lnTo>
                    <a:pt x="6759" y="5075"/>
                  </a:lnTo>
                  <a:lnTo>
                    <a:pt x="6736" y="5180"/>
                  </a:lnTo>
                  <a:lnTo>
                    <a:pt x="6690" y="5137"/>
                  </a:lnTo>
                  <a:lnTo>
                    <a:pt x="6734" y="5090"/>
                  </a:lnTo>
                  <a:lnTo>
                    <a:pt x="6732" y="5071"/>
                  </a:lnTo>
                  <a:lnTo>
                    <a:pt x="6675" y="5136"/>
                  </a:lnTo>
                  <a:lnTo>
                    <a:pt x="6674" y="5036"/>
                  </a:lnTo>
                  <a:lnTo>
                    <a:pt x="6609" y="5091"/>
                  </a:lnTo>
                  <a:lnTo>
                    <a:pt x="6654" y="5021"/>
                  </a:lnTo>
                  <a:lnTo>
                    <a:pt x="6568" y="5051"/>
                  </a:lnTo>
                  <a:lnTo>
                    <a:pt x="6630" y="4949"/>
                  </a:lnTo>
                  <a:lnTo>
                    <a:pt x="6624" y="4822"/>
                  </a:lnTo>
                  <a:lnTo>
                    <a:pt x="6497" y="5015"/>
                  </a:lnTo>
                  <a:lnTo>
                    <a:pt x="6477" y="4989"/>
                  </a:lnTo>
                  <a:lnTo>
                    <a:pt x="6499" y="4939"/>
                  </a:lnTo>
                  <a:lnTo>
                    <a:pt x="6490" y="4867"/>
                  </a:lnTo>
                  <a:lnTo>
                    <a:pt x="6463" y="4973"/>
                  </a:lnTo>
                  <a:lnTo>
                    <a:pt x="6424" y="4930"/>
                  </a:lnTo>
                  <a:lnTo>
                    <a:pt x="6391" y="4970"/>
                  </a:lnTo>
                  <a:lnTo>
                    <a:pt x="6376" y="4909"/>
                  </a:lnTo>
                  <a:lnTo>
                    <a:pt x="6277" y="4872"/>
                  </a:lnTo>
                  <a:lnTo>
                    <a:pt x="6288" y="4920"/>
                  </a:lnTo>
                  <a:lnTo>
                    <a:pt x="6226" y="4902"/>
                  </a:lnTo>
                  <a:lnTo>
                    <a:pt x="6207" y="4925"/>
                  </a:lnTo>
                  <a:lnTo>
                    <a:pt x="6308" y="4976"/>
                  </a:lnTo>
                  <a:lnTo>
                    <a:pt x="6280" y="4989"/>
                  </a:lnTo>
                  <a:lnTo>
                    <a:pt x="6235" y="4957"/>
                  </a:lnTo>
                  <a:lnTo>
                    <a:pt x="6186" y="4955"/>
                  </a:lnTo>
                  <a:lnTo>
                    <a:pt x="6351" y="5090"/>
                  </a:lnTo>
                  <a:lnTo>
                    <a:pt x="6263" y="5130"/>
                  </a:lnTo>
                  <a:lnTo>
                    <a:pt x="6237" y="5079"/>
                  </a:lnTo>
                  <a:lnTo>
                    <a:pt x="6148" y="5040"/>
                  </a:lnTo>
                  <a:lnTo>
                    <a:pt x="6121" y="5087"/>
                  </a:lnTo>
                  <a:lnTo>
                    <a:pt x="6231" y="5084"/>
                  </a:lnTo>
                  <a:lnTo>
                    <a:pt x="6197" y="5109"/>
                  </a:lnTo>
                  <a:lnTo>
                    <a:pt x="6242" y="5173"/>
                  </a:lnTo>
                  <a:lnTo>
                    <a:pt x="6287" y="5149"/>
                  </a:lnTo>
                  <a:lnTo>
                    <a:pt x="6298" y="5255"/>
                  </a:lnTo>
                  <a:lnTo>
                    <a:pt x="6372" y="5171"/>
                  </a:lnTo>
                  <a:lnTo>
                    <a:pt x="6367" y="5223"/>
                  </a:lnTo>
                  <a:lnTo>
                    <a:pt x="6423" y="5226"/>
                  </a:lnTo>
                  <a:lnTo>
                    <a:pt x="6389" y="5265"/>
                  </a:lnTo>
                  <a:lnTo>
                    <a:pt x="6460" y="5272"/>
                  </a:lnTo>
                  <a:lnTo>
                    <a:pt x="6460" y="5333"/>
                  </a:lnTo>
                  <a:lnTo>
                    <a:pt x="6493" y="5277"/>
                  </a:lnTo>
                  <a:lnTo>
                    <a:pt x="6545" y="5397"/>
                  </a:lnTo>
                  <a:lnTo>
                    <a:pt x="6514" y="5317"/>
                  </a:lnTo>
                  <a:lnTo>
                    <a:pt x="6600" y="5339"/>
                  </a:lnTo>
                  <a:lnTo>
                    <a:pt x="6615" y="5393"/>
                  </a:lnTo>
                  <a:lnTo>
                    <a:pt x="6619" y="5336"/>
                  </a:lnTo>
                  <a:lnTo>
                    <a:pt x="6634" y="5377"/>
                  </a:lnTo>
                  <a:lnTo>
                    <a:pt x="6672" y="5388"/>
                  </a:lnTo>
                  <a:lnTo>
                    <a:pt x="6658" y="5323"/>
                  </a:lnTo>
                  <a:lnTo>
                    <a:pt x="6704" y="5424"/>
                  </a:lnTo>
                  <a:lnTo>
                    <a:pt x="6786" y="5402"/>
                  </a:lnTo>
                  <a:lnTo>
                    <a:pt x="6732" y="5477"/>
                  </a:lnTo>
                  <a:lnTo>
                    <a:pt x="6823" y="5529"/>
                  </a:lnTo>
                  <a:lnTo>
                    <a:pt x="6901" y="5507"/>
                  </a:lnTo>
                  <a:lnTo>
                    <a:pt x="6876" y="5574"/>
                  </a:lnTo>
                  <a:lnTo>
                    <a:pt x="6956" y="5591"/>
                  </a:lnTo>
                  <a:lnTo>
                    <a:pt x="7009" y="5710"/>
                  </a:lnTo>
                  <a:lnTo>
                    <a:pt x="6982" y="5714"/>
                  </a:lnTo>
                  <a:lnTo>
                    <a:pt x="6908" y="5625"/>
                  </a:lnTo>
                  <a:lnTo>
                    <a:pt x="6840" y="5596"/>
                  </a:lnTo>
                  <a:lnTo>
                    <a:pt x="7042" y="5812"/>
                  </a:lnTo>
                  <a:lnTo>
                    <a:pt x="6946" y="5825"/>
                  </a:lnTo>
                  <a:lnTo>
                    <a:pt x="7037" y="5907"/>
                  </a:lnTo>
                  <a:lnTo>
                    <a:pt x="7016" y="5943"/>
                  </a:lnTo>
                  <a:lnTo>
                    <a:pt x="6951" y="5852"/>
                  </a:lnTo>
                  <a:lnTo>
                    <a:pt x="6926" y="5896"/>
                  </a:lnTo>
                  <a:lnTo>
                    <a:pt x="6883" y="5837"/>
                  </a:lnTo>
                  <a:lnTo>
                    <a:pt x="6896" y="5892"/>
                  </a:lnTo>
                  <a:lnTo>
                    <a:pt x="6797" y="5843"/>
                  </a:lnTo>
                  <a:lnTo>
                    <a:pt x="6845" y="5888"/>
                  </a:lnTo>
                  <a:lnTo>
                    <a:pt x="6801" y="5890"/>
                  </a:lnTo>
                  <a:lnTo>
                    <a:pt x="6721" y="5795"/>
                  </a:lnTo>
                  <a:lnTo>
                    <a:pt x="6760" y="5897"/>
                  </a:lnTo>
                  <a:lnTo>
                    <a:pt x="6677" y="5808"/>
                  </a:lnTo>
                  <a:lnTo>
                    <a:pt x="6661" y="5851"/>
                  </a:lnTo>
                  <a:lnTo>
                    <a:pt x="6511" y="5750"/>
                  </a:lnTo>
                  <a:lnTo>
                    <a:pt x="6586" y="5853"/>
                  </a:lnTo>
                  <a:lnTo>
                    <a:pt x="6472" y="5789"/>
                  </a:lnTo>
                  <a:lnTo>
                    <a:pt x="6373" y="5805"/>
                  </a:lnTo>
                  <a:lnTo>
                    <a:pt x="6583" y="5954"/>
                  </a:lnTo>
                  <a:lnTo>
                    <a:pt x="6630" y="5928"/>
                  </a:lnTo>
                  <a:lnTo>
                    <a:pt x="6614" y="5963"/>
                  </a:lnTo>
                  <a:lnTo>
                    <a:pt x="6624" y="5977"/>
                  </a:lnTo>
                  <a:lnTo>
                    <a:pt x="6645" y="5940"/>
                  </a:lnTo>
                  <a:lnTo>
                    <a:pt x="6653" y="5948"/>
                  </a:lnTo>
                  <a:lnTo>
                    <a:pt x="6640" y="5968"/>
                  </a:lnTo>
                  <a:lnTo>
                    <a:pt x="6645" y="5982"/>
                  </a:lnTo>
                  <a:lnTo>
                    <a:pt x="6667" y="5952"/>
                  </a:lnTo>
                  <a:lnTo>
                    <a:pt x="6961" y="6092"/>
                  </a:lnTo>
                  <a:lnTo>
                    <a:pt x="6934" y="6134"/>
                  </a:lnTo>
                  <a:lnTo>
                    <a:pt x="6994" y="6185"/>
                  </a:lnTo>
                  <a:lnTo>
                    <a:pt x="6600" y="6225"/>
                  </a:lnTo>
                  <a:lnTo>
                    <a:pt x="6447" y="6180"/>
                  </a:lnTo>
                  <a:lnTo>
                    <a:pt x="6429" y="6115"/>
                  </a:lnTo>
                  <a:lnTo>
                    <a:pt x="6223" y="6147"/>
                  </a:lnTo>
                  <a:lnTo>
                    <a:pt x="6170" y="6134"/>
                  </a:lnTo>
                  <a:lnTo>
                    <a:pt x="6200" y="6078"/>
                  </a:lnTo>
                  <a:lnTo>
                    <a:pt x="6181" y="6070"/>
                  </a:lnTo>
                  <a:lnTo>
                    <a:pt x="6130" y="6125"/>
                  </a:lnTo>
                  <a:lnTo>
                    <a:pt x="5991" y="6043"/>
                  </a:lnTo>
                  <a:lnTo>
                    <a:pt x="6064" y="6027"/>
                  </a:lnTo>
                  <a:lnTo>
                    <a:pt x="6097" y="5956"/>
                  </a:lnTo>
                  <a:lnTo>
                    <a:pt x="5985" y="5922"/>
                  </a:lnTo>
                  <a:lnTo>
                    <a:pt x="5980" y="5945"/>
                  </a:lnTo>
                  <a:lnTo>
                    <a:pt x="6001" y="5937"/>
                  </a:lnTo>
                  <a:lnTo>
                    <a:pt x="6000" y="5971"/>
                  </a:lnTo>
                  <a:lnTo>
                    <a:pt x="5946" y="5981"/>
                  </a:lnTo>
                  <a:lnTo>
                    <a:pt x="5954" y="5902"/>
                  </a:lnTo>
                  <a:lnTo>
                    <a:pt x="5930" y="5894"/>
                  </a:lnTo>
                  <a:lnTo>
                    <a:pt x="5929" y="5953"/>
                  </a:lnTo>
                  <a:lnTo>
                    <a:pt x="5884" y="5943"/>
                  </a:lnTo>
                  <a:lnTo>
                    <a:pt x="5878" y="5888"/>
                  </a:lnTo>
                  <a:lnTo>
                    <a:pt x="5863" y="5875"/>
                  </a:lnTo>
                  <a:lnTo>
                    <a:pt x="5868" y="5912"/>
                  </a:lnTo>
                  <a:lnTo>
                    <a:pt x="5782" y="5863"/>
                  </a:lnTo>
                  <a:lnTo>
                    <a:pt x="5766" y="5883"/>
                  </a:lnTo>
                  <a:lnTo>
                    <a:pt x="5761" y="5856"/>
                  </a:lnTo>
                  <a:lnTo>
                    <a:pt x="5771" y="5858"/>
                  </a:lnTo>
                  <a:lnTo>
                    <a:pt x="5776" y="5858"/>
                  </a:lnTo>
                  <a:lnTo>
                    <a:pt x="5751" y="5843"/>
                  </a:lnTo>
                  <a:lnTo>
                    <a:pt x="5751" y="5742"/>
                  </a:lnTo>
                  <a:lnTo>
                    <a:pt x="5727" y="5726"/>
                  </a:lnTo>
                  <a:lnTo>
                    <a:pt x="5737" y="5765"/>
                  </a:lnTo>
                  <a:lnTo>
                    <a:pt x="5721" y="5781"/>
                  </a:lnTo>
                  <a:lnTo>
                    <a:pt x="5652" y="5767"/>
                  </a:lnTo>
                  <a:lnTo>
                    <a:pt x="5681" y="5800"/>
                  </a:lnTo>
                  <a:lnTo>
                    <a:pt x="5667" y="5853"/>
                  </a:lnTo>
                  <a:lnTo>
                    <a:pt x="5642" y="5852"/>
                  </a:lnTo>
                  <a:lnTo>
                    <a:pt x="5626" y="5736"/>
                  </a:lnTo>
                  <a:lnTo>
                    <a:pt x="5571" y="5785"/>
                  </a:lnTo>
                  <a:lnTo>
                    <a:pt x="5547" y="5702"/>
                  </a:lnTo>
                  <a:lnTo>
                    <a:pt x="5499" y="5747"/>
                  </a:lnTo>
                  <a:lnTo>
                    <a:pt x="5585" y="5801"/>
                  </a:lnTo>
                  <a:lnTo>
                    <a:pt x="5574" y="5865"/>
                  </a:lnTo>
                  <a:lnTo>
                    <a:pt x="5406" y="5831"/>
                  </a:lnTo>
                  <a:lnTo>
                    <a:pt x="5435" y="5904"/>
                  </a:lnTo>
                  <a:lnTo>
                    <a:pt x="5348" y="5972"/>
                  </a:lnTo>
                  <a:lnTo>
                    <a:pt x="5353" y="5987"/>
                  </a:lnTo>
                  <a:lnTo>
                    <a:pt x="5339" y="5982"/>
                  </a:lnTo>
                  <a:lnTo>
                    <a:pt x="5339" y="5979"/>
                  </a:lnTo>
                  <a:lnTo>
                    <a:pt x="5324" y="5991"/>
                  </a:lnTo>
                  <a:lnTo>
                    <a:pt x="5133" y="5959"/>
                  </a:lnTo>
                  <a:lnTo>
                    <a:pt x="5076" y="5883"/>
                  </a:lnTo>
                  <a:lnTo>
                    <a:pt x="5082" y="5795"/>
                  </a:lnTo>
                  <a:lnTo>
                    <a:pt x="5169" y="5702"/>
                  </a:lnTo>
                  <a:lnTo>
                    <a:pt x="5141" y="5623"/>
                  </a:lnTo>
                  <a:lnTo>
                    <a:pt x="5360" y="5645"/>
                  </a:lnTo>
                  <a:lnTo>
                    <a:pt x="5374" y="5665"/>
                  </a:lnTo>
                  <a:lnTo>
                    <a:pt x="5419" y="5685"/>
                  </a:lnTo>
                  <a:lnTo>
                    <a:pt x="5400" y="5729"/>
                  </a:lnTo>
                  <a:lnTo>
                    <a:pt x="5455" y="5785"/>
                  </a:lnTo>
                  <a:lnTo>
                    <a:pt x="5418" y="5742"/>
                  </a:lnTo>
                  <a:lnTo>
                    <a:pt x="5450" y="5710"/>
                  </a:lnTo>
                  <a:lnTo>
                    <a:pt x="5446" y="5664"/>
                  </a:lnTo>
                  <a:lnTo>
                    <a:pt x="5434" y="5699"/>
                  </a:lnTo>
                  <a:lnTo>
                    <a:pt x="5395" y="5656"/>
                  </a:lnTo>
                  <a:lnTo>
                    <a:pt x="5334" y="5623"/>
                  </a:lnTo>
                  <a:lnTo>
                    <a:pt x="5432" y="5619"/>
                  </a:lnTo>
                  <a:lnTo>
                    <a:pt x="5546" y="5495"/>
                  </a:lnTo>
                  <a:lnTo>
                    <a:pt x="5633" y="5495"/>
                  </a:lnTo>
                  <a:lnTo>
                    <a:pt x="5450" y="5324"/>
                  </a:lnTo>
                  <a:lnTo>
                    <a:pt x="5582" y="5094"/>
                  </a:lnTo>
                  <a:lnTo>
                    <a:pt x="5617" y="4904"/>
                  </a:lnTo>
                  <a:lnTo>
                    <a:pt x="5436" y="4646"/>
                  </a:lnTo>
                  <a:lnTo>
                    <a:pt x="5379" y="4651"/>
                  </a:lnTo>
                  <a:lnTo>
                    <a:pt x="5400" y="4610"/>
                  </a:lnTo>
                  <a:lnTo>
                    <a:pt x="5390" y="4607"/>
                  </a:lnTo>
                  <a:lnTo>
                    <a:pt x="5368" y="4662"/>
                  </a:lnTo>
                  <a:lnTo>
                    <a:pt x="5333" y="4640"/>
                  </a:lnTo>
                  <a:lnTo>
                    <a:pt x="5312" y="4535"/>
                  </a:lnTo>
                  <a:lnTo>
                    <a:pt x="5262" y="4536"/>
                  </a:lnTo>
                  <a:lnTo>
                    <a:pt x="5310" y="4580"/>
                  </a:lnTo>
                  <a:lnTo>
                    <a:pt x="5275" y="4602"/>
                  </a:lnTo>
                  <a:lnTo>
                    <a:pt x="5209" y="4514"/>
                  </a:lnTo>
                  <a:lnTo>
                    <a:pt x="5167" y="4536"/>
                  </a:lnTo>
                  <a:lnTo>
                    <a:pt x="5163" y="4449"/>
                  </a:lnTo>
                  <a:lnTo>
                    <a:pt x="4996" y="4623"/>
                  </a:lnTo>
                  <a:lnTo>
                    <a:pt x="4970" y="4520"/>
                  </a:lnTo>
                  <a:lnTo>
                    <a:pt x="5076" y="4471"/>
                  </a:lnTo>
                  <a:lnTo>
                    <a:pt x="5066" y="4426"/>
                  </a:lnTo>
                  <a:lnTo>
                    <a:pt x="4931" y="4359"/>
                  </a:lnTo>
                  <a:lnTo>
                    <a:pt x="4970" y="4310"/>
                  </a:lnTo>
                  <a:lnTo>
                    <a:pt x="4862" y="4343"/>
                  </a:lnTo>
                  <a:lnTo>
                    <a:pt x="4900" y="4309"/>
                  </a:lnTo>
                  <a:lnTo>
                    <a:pt x="4836" y="4287"/>
                  </a:lnTo>
                  <a:lnTo>
                    <a:pt x="4864" y="4247"/>
                  </a:lnTo>
                  <a:lnTo>
                    <a:pt x="4804" y="4299"/>
                  </a:lnTo>
                  <a:lnTo>
                    <a:pt x="4811" y="4324"/>
                  </a:lnTo>
                  <a:lnTo>
                    <a:pt x="4799" y="4300"/>
                  </a:lnTo>
                  <a:lnTo>
                    <a:pt x="4770" y="4185"/>
                  </a:lnTo>
                  <a:lnTo>
                    <a:pt x="4696" y="4198"/>
                  </a:lnTo>
                  <a:lnTo>
                    <a:pt x="4602" y="4066"/>
                  </a:lnTo>
                  <a:lnTo>
                    <a:pt x="4559" y="4162"/>
                  </a:lnTo>
                  <a:lnTo>
                    <a:pt x="4637" y="4182"/>
                  </a:lnTo>
                  <a:lnTo>
                    <a:pt x="4677" y="4310"/>
                  </a:lnTo>
                  <a:lnTo>
                    <a:pt x="4350" y="4290"/>
                  </a:lnTo>
                  <a:lnTo>
                    <a:pt x="4472" y="4378"/>
                  </a:lnTo>
                  <a:lnTo>
                    <a:pt x="4458" y="4405"/>
                  </a:lnTo>
                  <a:lnTo>
                    <a:pt x="4377" y="4337"/>
                  </a:lnTo>
                  <a:lnTo>
                    <a:pt x="4210" y="4255"/>
                  </a:lnTo>
                  <a:lnTo>
                    <a:pt x="4365" y="4368"/>
                  </a:lnTo>
                  <a:lnTo>
                    <a:pt x="4325" y="4404"/>
                  </a:lnTo>
                  <a:lnTo>
                    <a:pt x="4025" y="4338"/>
                  </a:lnTo>
                  <a:lnTo>
                    <a:pt x="3927" y="4389"/>
                  </a:lnTo>
                  <a:lnTo>
                    <a:pt x="3837" y="4320"/>
                  </a:lnTo>
                  <a:lnTo>
                    <a:pt x="3828" y="4279"/>
                  </a:lnTo>
                  <a:lnTo>
                    <a:pt x="3857" y="4242"/>
                  </a:lnTo>
                  <a:lnTo>
                    <a:pt x="3848" y="4228"/>
                  </a:lnTo>
                  <a:lnTo>
                    <a:pt x="3821" y="4277"/>
                  </a:lnTo>
                  <a:lnTo>
                    <a:pt x="3826" y="4293"/>
                  </a:lnTo>
                  <a:lnTo>
                    <a:pt x="3787" y="4250"/>
                  </a:lnTo>
                  <a:lnTo>
                    <a:pt x="3791" y="4308"/>
                  </a:lnTo>
                  <a:lnTo>
                    <a:pt x="3699" y="4330"/>
                  </a:lnTo>
                  <a:lnTo>
                    <a:pt x="3598" y="4258"/>
                  </a:lnTo>
                  <a:lnTo>
                    <a:pt x="3506" y="4071"/>
                  </a:lnTo>
                  <a:lnTo>
                    <a:pt x="3771" y="4086"/>
                  </a:lnTo>
                  <a:lnTo>
                    <a:pt x="3676" y="4005"/>
                  </a:lnTo>
                  <a:lnTo>
                    <a:pt x="3474" y="3993"/>
                  </a:lnTo>
                  <a:lnTo>
                    <a:pt x="3442" y="3809"/>
                  </a:lnTo>
                  <a:lnTo>
                    <a:pt x="3493" y="3733"/>
                  </a:lnTo>
                  <a:lnTo>
                    <a:pt x="3454" y="3680"/>
                  </a:lnTo>
                  <a:lnTo>
                    <a:pt x="3518" y="3411"/>
                  </a:lnTo>
                  <a:lnTo>
                    <a:pt x="3635" y="3231"/>
                  </a:lnTo>
                  <a:lnTo>
                    <a:pt x="3737" y="3179"/>
                  </a:lnTo>
                  <a:lnTo>
                    <a:pt x="3894" y="3199"/>
                  </a:lnTo>
                  <a:lnTo>
                    <a:pt x="3752" y="3537"/>
                  </a:lnTo>
                  <a:lnTo>
                    <a:pt x="3837" y="3827"/>
                  </a:lnTo>
                  <a:lnTo>
                    <a:pt x="3982" y="3974"/>
                  </a:lnTo>
                  <a:lnTo>
                    <a:pt x="3788" y="4086"/>
                  </a:lnTo>
                  <a:lnTo>
                    <a:pt x="3970" y="4002"/>
                  </a:lnTo>
                  <a:lnTo>
                    <a:pt x="4002" y="4073"/>
                  </a:lnTo>
                  <a:lnTo>
                    <a:pt x="3990" y="3851"/>
                  </a:lnTo>
                  <a:lnTo>
                    <a:pt x="3927" y="3858"/>
                  </a:lnTo>
                  <a:lnTo>
                    <a:pt x="3889" y="3788"/>
                  </a:lnTo>
                  <a:lnTo>
                    <a:pt x="3842" y="3767"/>
                  </a:lnTo>
                  <a:lnTo>
                    <a:pt x="3837" y="3758"/>
                  </a:lnTo>
                  <a:lnTo>
                    <a:pt x="3886" y="3673"/>
                  </a:lnTo>
                  <a:lnTo>
                    <a:pt x="4020" y="3734"/>
                  </a:lnTo>
                  <a:lnTo>
                    <a:pt x="3937" y="3658"/>
                  </a:lnTo>
                  <a:lnTo>
                    <a:pt x="3982" y="3625"/>
                  </a:lnTo>
                  <a:lnTo>
                    <a:pt x="3876" y="3611"/>
                  </a:lnTo>
                  <a:lnTo>
                    <a:pt x="3847" y="3477"/>
                  </a:lnTo>
                  <a:lnTo>
                    <a:pt x="4012" y="3502"/>
                  </a:lnTo>
                  <a:lnTo>
                    <a:pt x="3855" y="3433"/>
                  </a:lnTo>
                  <a:lnTo>
                    <a:pt x="3863" y="3396"/>
                  </a:lnTo>
                  <a:lnTo>
                    <a:pt x="4033" y="3425"/>
                  </a:lnTo>
                  <a:lnTo>
                    <a:pt x="3884" y="3336"/>
                  </a:lnTo>
                  <a:lnTo>
                    <a:pt x="3958" y="3356"/>
                  </a:lnTo>
                  <a:lnTo>
                    <a:pt x="3923" y="3307"/>
                  </a:lnTo>
                  <a:lnTo>
                    <a:pt x="3962" y="3276"/>
                  </a:lnTo>
                  <a:lnTo>
                    <a:pt x="4020" y="3326"/>
                  </a:lnTo>
                  <a:lnTo>
                    <a:pt x="4007" y="3233"/>
                  </a:lnTo>
                  <a:lnTo>
                    <a:pt x="4186" y="3168"/>
                  </a:lnTo>
                  <a:lnTo>
                    <a:pt x="4357" y="3452"/>
                  </a:lnTo>
                  <a:lnTo>
                    <a:pt x="4277" y="3625"/>
                  </a:lnTo>
                  <a:lnTo>
                    <a:pt x="4343" y="3527"/>
                  </a:lnTo>
                  <a:lnTo>
                    <a:pt x="4335" y="3731"/>
                  </a:lnTo>
                  <a:lnTo>
                    <a:pt x="4382" y="3589"/>
                  </a:lnTo>
                  <a:lnTo>
                    <a:pt x="4413" y="3622"/>
                  </a:lnTo>
                  <a:lnTo>
                    <a:pt x="4447" y="3633"/>
                  </a:lnTo>
                  <a:lnTo>
                    <a:pt x="4388" y="3579"/>
                  </a:lnTo>
                  <a:lnTo>
                    <a:pt x="4410" y="3518"/>
                  </a:lnTo>
                  <a:lnTo>
                    <a:pt x="4432" y="3606"/>
                  </a:lnTo>
                  <a:lnTo>
                    <a:pt x="4462" y="3541"/>
                  </a:lnTo>
                  <a:lnTo>
                    <a:pt x="4506" y="3572"/>
                  </a:lnTo>
                  <a:lnTo>
                    <a:pt x="4499" y="3670"/>
                  </a:lnTo>
                  <a:lnTo>
                    <a:pt x="4576" y="3689"/>
                  </a:lnTo>
                  <a:lnTo>
                    <a:pt x="4526" y="3603"/>
                  </a:lnTo>
                  <a:lnTo>
                    <a:pt x="4658" y="3710"/>
                  </a:lnTo>
                  <a:lnTo>
                    <a:pt x="4516" y="3551"/>
                  </a:lnTo>
                  <a:lnTo>
                    <a:pt x="4563" y="3593"/>
                  </a:lnTo>
                  <a:lnTo>
                    <a:pt x="4554" y="3546"/>
                  </a:lnTo>
                  <a:lnTo>
                    <a:pt x="4642" y="3601"/>
                  </a:lnTo>
                  <a:lnTo>
                    <a:pt x="4701" y="3574"/>
                  </a:lnTo>
                  <a:lnTo>
                    <a:pt x="4537" y="3518"/>
                  </a:lnTo>
                  <a:lnTo>
                    <a:pt x="4536" y="3464"/>
                  </a:lnTo>
                  <a:lnTo>
                    <a:pt x="4665" y="3386"/>
                  </a:lnTo>
                  <a:lnTo>
                    <a:pt x="4759" y="3448"/>
                  </a:lnTo>
                  <a:lnTo>
                    <a:pt x="4840" y="3420"/>
                  </a:lnTo>
                  <a:lnTo>
                    <a:pt x="4880" y="3507"/>
                  </a:lnTo>
                  <a:lnTo>
                    <a:pt x="4795" y="3567"/>
                  </a:lnTo>
                  <a:lnTo>
                    <a:pt x="4776" y="3647"/>
                  </a:lnTo>
                  <a:lnTo>
                    <a:pt x="4870" y="3548"/>
                  </a:lnTo>
                  <a:lnTo>
                    <a:pt x="4845" y="3582"/>
                  </a:lnTo>
                  <a:lnTo>
                    <a:pt x="4843" y="3663"/>
                  </a:lnTo>
                  <a:lnTo>
                    <a:pt x="4820" y="3689"/>
                  </a:lnTo>
                  <a:lnTo>
                    <a:pt x="4841" y="3679"/>
                  </a:lnTo>
                  <a:lnTo>
                    <a:pt x="4884" y="3531"/>
                  </a:lnTo>
                  <a:lnTo>
                    <a:pt x="4965" y="3524"/>
                  </a:lnTo>
                  <a:lnTo>
                    <a:pt x="4986" y="3603"/>
                  </a:lnTo>
                  <a:lnTo>
                    <a:pt x="4889" y="3678"/>
                  </a:lnTo>
                  <a:lnTo>
                    <a:pt x="4934" y="3669"/>
                  </a:lnTo>
                  <a:lnTo>
                    <a:pt x="4900" y="3723"/>
                  </a:lnTo>
                  <a:lnTo>
                    <a:pt x="4901" y="3724"/>
                  </a:lnTo>
                  <a:lnTo>
                    <a:pt x="4962" y="3659"/>
                  </a:lnTo>
                  <a:lnTo>
                    <a:pt x="4960" y="3819"/>
                  </a:lnTo>
                  <a:lnTo>
                    <a:pt x="4973" y="3658"/>
                  </a:lnTo>
                  <a:lnTo>
                    <a:pt x="5007" y="3623"/>
                  </a:lnTo>
                  <a:lnTo>
                    <a:pt x="5005" y="3668"/>
                  </a:lnTo>
                  <a:lnTo>
                    <a:pt x="5021" y="3685"/>
                  </a:lnTo>
                  <a:lnTo>
                    <a:pt x="5040" y="3601"/>
                  </a:lnTo>
                  <a:lnTo>
                    <a:pt x="5016" y="3728"/>
                  </a:lnTo>
                  <a:lnTo>
                    <a:pt x="5042" y="3790"/>
                  </a:lnTo>
                  <a:lnTo>
                    <a:pt x="5076" y="3663"/>
                  </a:lnTo>
                  <a:lnTo>
                    <a:pt x="5088" y="3825"/>
                  </a:lnTo>
                  <a:lnTo>
                    <a:pt x="5118" y="3721"/>
                  </a:lnTo>
                  <a:lnTo>
                    <a:pt x="5151" y="3734"/>
                  </a:lnTo>
                  <a:lnTo>
                    <a:pt x="5133" y="3755"/>
                  </a:lnTo>
                  <a:lnTo>
                    <a:pt x="5133" y="3819"/>
                  </a:lnTo>
                  <a:lnTo>
                    <a:pt x="5146" y="3831"/>
                  </a:lnTo>
                  <a:lnTo>
                    <a:pt x="5157" y="3678"/>
                  </a:lnTo>
                  <a:lnTo>
                    <a:pt x="5147" y="3728"/>
                  </a:lnTo>
                  <a:lnTo>
                    <a:pt x="5097" y="3670"/>
                  </a:lnTo>
                  <a:lnTo>
                    <a:pt x="5137" y="3658"/>
                  </a:lnTo>
                  <a:lnTo>
                    <a:pt x="5137" y="3658"/>
                  </a:lnTo>
                  <a:close/>
                  <a:moveTo>
                    <a:pt x="4884" y="6221"/>
                  </a:moveTo>
                  <a:lnTo>
                    <a:pt x="4771" y="6339"/>
                  </a:lnTo>
                  <a:lnTo>
                    <a:pt x="4574" y="6300"/>
                  </a:lnTo>
                  <a:lnTo>
                    <a:pt x="4578" y="6226"/>
                  </a:lnTo>
                  <a:lnTo>
                    <a:pt x="4478" y="6228"/>
                  </a:lnTo>
                  <a:lnTo>
                    <a:pt x="4468" y="6156"/>
                  </a:lnTo>
                  <a:lnTo>
                    <a:pt x="4209" y="6524"/>
                  </a:lnTo>
                  <a:lnTo>
                    <a:pt x="4153" y="6492"/>
                  </a:lnTo>
                  <a:lnTo>
                    <a:pt x="4125" y="6327"/>
                  </a:lnTo>
                  <a:lnTo>
                    <a:pt x="3937" y="6411"/>
                  </a:lnTo>
                  <a:lnTo>
                    <a:pt x="3951" y="6305"/>
                  </a:lnTo>
                  <a:lnTo>
                    <a:pt x="4050" y="6231"/>
                  </a:lnTo>
                  <a:lnTo>
                    <a:pt x="4007" y="6080"/>
                  </a:lnTo>
                  <a:lnTo>
                    <a:pt x="4035" y="5712"/>
                  </a:lnTo>
                  <a:lnTo>
                    <a:pt x="4081" y="5656"/>
                  </a:lnTo>
                  <a:lnTo>
                    <a:pt x="4129" y="5687"/>
                  </a:lnTo>
                  <a:lnTo>
                    <a:pt x="4185" y="5868"/>
                  </a:lnTo>
                  <a:lnTo>
                    <a:pt x="4223" y="5779"/>
                  </a:lnTo>
                  <a:lnTo>
                    <a:pt x="4578" y="5982"/>
                  </a:lnTo>
                  <a:lnTo>
                    <a:pt x="4670" y="6125"/>
                  </a:lnTo>
                  <a:lnTo>
                    <a:pt x="4624" y="6193"/>
                  </a:lnTo>
                  <a:lnTo>
                    <a:pt x="4770" y="6169"/>
                  </a:lnTo>
                  <a:lnTo>
                    <a:pt x="4768" y="6129"/>
                  </a:lnTo>
                  <a:lnTo>
                    <a:pt x="4884" y="6221"/>
                  </a:lnTo>
                  <a:lnTo>
                    <a:pt x="4884" y="6221"/>
                  </a:lnTo>
                  <a:close/>
                  <a:moveTo>
                    <a:pt x="4597" y="103"/>
                  </a:moveTo>
                  <a:lnTo>
                    <a:pt x="4549" y="355"/>
                  </a:lnTo>
                  <a:lnTo>
                    <a:pt x="4398" y="477"/>
                  </a:lnTo>
                  <a:lnTo>
                    <a:pt x="4330" y="448"/>
                  </a:lnTo>
                  <a:lnTo>
                    <a:pt x="4387" y="498"/>
                  </a:lnTo>
                  <a:lnTo>
                    <a:pt x="4478" y="462"/>
                  </a:lnTo>
                  <a:lnTo>
                    <a:pt x="4351" y="628"/>
                  </a:lnTo>
                  <a:lnTo>
                    <a:pt x="4367" y="653"/>
                  </a:lnTo>
                  <a:lnTo>
                    <a:pt x="4583" y="433"/>
                  </a:lnTo>
                  <a:lnTo>
                    <a:pt x="4482" y="861"/>
                  </a:lnTo>
                  <a:lnTo>
                    <a:pt x="4436" y="892"/>
                  </a:lnTo>
                  <a:lnTo>
                    <a:pt x="4428" y="861"/>
                  </a:lnTo>
                  <a:lnTo>
                    <a:pt x="4387" y="835"/>
                  </a:lnTo>
                  <a:lnTo>
                    <a:pt x="4463" y="941"/>
                  </a:lnTo>
                  <a:lnTo>
                    <a:pt x="4341" y="971"/>
                  </a:lnTo>
                  <a:lnTo>
                    <a:pt x="4360" y="1021"/>
                  </a:lnTo>
                  <a:lnTo>
                    <a:pt x="4453" y="975"/>
                  </a:lnTo>
                  <a:lnTo>
                    <a:pt x="4453" y="1084"/>
                  </a:lnTo>
                  <a:lnTo>
                    <a:pt x="4407" y="1144"/>
                  </a:lnTo>
                  <a:lnTo>
                    <a:pt x="4271" y="1106"/>
                  </a:lnTo>
                  <a:lnTo>
                    <a:pt x="4242" y="1129"/>
                  </a:lnTo>
                  <a:lnTo>
                    <a:pt x="4330" y="1129"/>
                  </a:lnTo>
                  <a:lnTo>
                    <a:pt x="4360" y="1212"/>
                  </a:lnTo>
                  <a:lnTo>
                    <a:pt x="4261" y="1239"/>
                  </a:lnTo>
                  <a:lnTo>
                    <a:pt x="4274" y="1283"/>
                  </a:lnTo>
                  <a:lnTo>
                    <a:pt x="4136" y="1258"/>
                  </a:lnTo>
                  <a:lnTo>
                    <a:pt x="4223" y="1305"/>
                  </a:lnTo>
                  <a:lnTo>
                    <a:pt x="4143" y="1284"/>
                  </a:lnTo>
                  <a:lnTo>
                    <a:pt x="4151" y="1329"/>
                  </a:lnTo>
                  <a:lnTo>
                    <a:pt x="4095" y="1334"/>
                  </a:lnTo>
                  <a:lnTo>
                    <a:pt x="4319" y="1320"/>
                  </a:lnTo>
                  <a:lnTo>
                    <a:pt x="4333" y="1380"/>
                  </a:lnTo>
                  <a:lnTo>
                    <a:pt x="4225" y="1353"/>
                  </a:lnTo>
                  <a:lnTo>
                    <a:pt x="4100" y="1385"/>
                  </a:lnTo>
                  <a:lnTo>
                    <a:pt x="4098" y="1395"/>
                  </a:lnTo>
                  <a:lnTo>
                    <a:pt x="4229" y="1395"/>
                  </a:lnTo>
                  <a:lnTo>
                    <a:pt x="4065" y="1436"/>
                  </a:lnTo>
                  <a:lnTo>
                    <a:pt x="4140" y="1434"/>
                  </a:lnTo>
                  <a:lnTo>
                    <a:pt x="4124" y="1522"/>
                  </a:lnTo>
                  <a:lnTo>
                    <a:pt x="4199" y="1416"/>
                  </a:lnTo>
                  <a:lnTo>
                    <a:pt x="4265" y="1423"/>
                  </a:lnTo>
                  <a:lnTo>
                    <a:pt x="4231" y="1471"/>
                  </a:lnTo>
                  <a:lnTo>
                    <a:pt x="4335" y="1449"/>
                  </a:lnTo>
                  <a:lnTo>
                    <a:pt x="4365" y="1524"/>
                  </a:lnTo>
                  <a:lnTo>
                    <a:pt x="4242" y="1580"/>
                  </a:lnTo>
                  <a:lnTo>
                    <a:pt x="4362" y="1610"/>
                  </a:lnTo>
                  <a:lnTo>
                    <a:pt x="4252" y="1677"/>
                  </a:lnTo>
                  <a:lnTo>
                    <a:pt x="4341" y="1685"/>
                  </a:lnTo>
                  <a:lnTo>
                    <a:pt x="4337" y="1742"/>
                  </a:lnTo>
                  <a:lnTo>
                    <a:pt x="4181" y="1767"/>
                  </a:lnTo>
                  <a:lnTo>
                    <a:pt x="4242" y="1884"/>
                  </a:lnTo>
                  <a:lnTo>
                    <a:pt x="4168" y="2005"/>
                  </a:lnTo>
                  <a:lnTo>
                    <a:pt x="4050" y="2014"/>
                  </a:lnTo>
                  <a:lnTo>
                    <a:pt x="3951" y="1916"/>
                  </a:lnTo>
                  <a:lnTo>
                    <a:pt x="4023" y="2019"/>
                  </a:lnTo>
                  <a:lnTo>
                    <a:pt x="3954" y="2036"/>
                  </a:lnTo>
                  <a:lnTo>
                    <a:pt x="3982" y="2079"/>
                  </a:lnTo>
                  <a:lnTo>
                    <a:pt x="4029" y="2034"/>
                  </a:lnTo>
                  <a:lnTo>
                    <a:pt x="4104" y="2046"/>
                  </a:lnTo>
                  <a:lnTo>
                    <a:pt x="4094" y="2092"/>
                  </a:lnTo>
                  <a:lnTo>
                    <a:pt x="4150" y="2026"/>
                  </a:lnTo>
                  <a:lnTo>
                    <a:pt x="4227" y="2146"/>
                  </a:lnTo>
                  <a:lnTo>
                    <a:pt x="4259" y="2076"/>
                  </a:lnTo>
                  <a:lnTo>
                    <a:pt x="4290" y="2232"/>
                  </a:lnTo>
                  <a:lnTo>
                    <a:pt x="4241" y="2226"/>
                  </a:lnTo>
                  <a:lnTo>
                    <a:pt x="4220" y="2322"/>
                  </a:lnTo>
                  <a:lnTo>
                    <a:pt x="4095" y="2402"/>
                  </a:lnTo>
                  <a:lnTo>
                    <a:pt x="4103" y="2306"/>
                  </a:lnTo>
                  <a:lnTo>
                    <a:pt x="4002" y="2291"/>
                  </a:lnTo>
                  <a:lnTo>
                    <a:pt x="4013" y="2232"/>
                  </a:lnTo>
                  <a:lnTo>
                    <a:pt x="3938" y="2201"/>
                  </a:lnTo>
                  <a:lnTo>
                    <a:pt x="3990" y="2329"/>
                  </a:lnTo>
                  <a:lnTo>
                    <a:pt x="3927" y="2318"/>
                  </a:lnTo>
                  <a:lnTo>
                    <a:pt x="3891" y="2227"/>
                  </a:lnTo>
                  <a:lnTo>
                    <a:pt x="3915" y="2339"/>
                  </a:lnTo>
                  <a:lnTo>
                    <a:pt x="3828" y="2266"/>
                  </a:lnTo>
                  <a:lnTo>
                    <a:pt x="3842" y="2334"/>
                  </a:lnTo>
                  <a:lnTo>
                    <a:pt x="3778" y="2318"/>
                  </a:lnTo>
                  <a:lnTo>
                    <a:pt x="3836" y="2378"/>
                  </a:lnTo>
                  <a:lnTo>
                    <a:pt x="3775" y="2394"/>
                  </a:lnTo>
                  <a:lnTo>
                    <a:pt x="3686" y="2370"/>
                  </a:lnTo>
                  <a:lnTo>
                    <a:pt x="3692" y="2324"/>
                  </a:lnTo>
                  <a:lnTo>
                    <a:pt x="3661" y="2291"/>
                  </a:lnTo>
                  <a:lnTo>
                    <a:pt x="3657" y="2387"/>
                  </a:lnTo>
                  <a:lnTo>
                    <a:pt x="3588" y="2303"/>
                  </a:lnTo>
                  <a:lnTo>
                    <a:pt x="3584" y="2394"/>
                  </a:lnTo>
                  <a:lnTo>
                    <a:pt x="3528" y="2377"/>
                  </a:lnTo>
                  <a:lnTo>
                    <a:pt x="3515" y="2242"/>
                  </a:lnTo>
                  <a:lnTo>
                    <a:pt x="3515" y="2375"/>
                  </a:lnTo>
                  <a:lnTo>
                    <a:pt x="3504" y="2315"/>
                  </a:lnTo>
                  <a:lnTo>
                    <a:pt x="3470" y="2373"/>
                  </a:lnTo>
                  <a:lnTo>
                    <a:pt x="3443" y="2227"/>
                  </a:lnTo>
                  <a:lnTo>
                    <a:pt x="3524" y="2141"/>
                  </a:lnTo>
                  <a:lnTo>
                    <a:pt x="3645" y="2117"/>
                  </a:lnTo>
                  <a:lnTo>
                    <a:pt x="3600" y="2111"/>
                  </a:lnTo>
                  <a:lnTo>
                    <a:pt x="3622" y="2060"/>
                  </a:lnTo>
                  <a:lnTo>
                    <a:pt x="3560" y="2062"/>
                  </a:lnTo>
                  <a:lnTo>
                    <a:pt x="3515" y="1904"/>
                  </a:lnTo>
                  <a:lnTo>
                    <a:pt x="3636" y="1904"/>
                  </a:lnTo>
                  <a:lnTo>
                    <a:pt x="3694" y="2034"/>
                  </a:lnTo>
                  <a:lnTo>
                    <a:pt x="3791" y="2062"/>
                  </a:lnTo>
                  <a:lnTo>
                    <a:pt x="3780" y="2030"/>
                  </a:lnTo>
                  <a:lnTo>
                    <a:pt x="3862" y="2039"/>
                  </a:lnTo>
                  <a:lnTo>
                    <a:pt x="3831" y="2007"/>
                  </a:lnTo>
                  <a:lnTo>
                    <a:pt x="3879" y="1929"/>
                  </a:lnTo>
                  <a:lnTo>
                    <a:pt x="3906" y="1796"/>
                  </a:lnTo>
                  <a:lnTo>
                    <a:pt x="3822" y="1996"/>
                  </a:lnTo>
                  <a:lnTo>
                    <a:pt x="3757" y="1988"/>
                  </a:lnTo>
                  <a:lnTo>
                    <a:pt x="3777" y="1938"/>
                  </a:lnTo>
                  <a:lnTo>
                    <a:pt x="3778" y="1925"/>
                  </a:lnTo>
                  <a:lnTo>
                    <a:pt x="3777" y="1920"/>
                  </a:lnTo>
                  <a:lnTo>
                    <a:pt x="3772" y="1918"/>
                  </a:lnTo>
                  <a:lnTo>
                    <a:pt x="3720" y="1950"/>
                  </a:lnTo>
                  <a:lnTo>
                    <a:pt x="3712" y="1885"/>
                  </a:lnTo>
                  <a:lnTo>
                    <a:pt x="3780" y="1870"/>
                  </a:lnTo>
                  <a:lnTo>
                    <a:pt x="3686" y="1868"/>
                  </a:lnTo>
                  <a:lnTo>
                    <a:pt x="3773" y="1810"/>
                  </a:lnTo>
                  <a:lnTo>
                    <a:pt x="3721" y="1784"/>
                  </a:lnTo>
                  <a:lnTo>
                    <a:pt x="3788" y="1777"/>
                  </a:lnTo>
                  <a:lnTo>
                    <a:pt x="3725" y="1773"/>
                  </a:lnTo>
                  <a:lnTo>
                    <a:pt x="3731" y="1646"/>
                  </a:lnTo>
                  <a:lnTo>
                    <a:pt x="3692" y="1812"/>
                  </a:lnTo>
                  <a:lnTo>
                    <a:pt x="3640" y="1823"/>
                  </a:lnTo>
                  <a:lnTo>
                    <a:pt x="3660" y="1772"/>
                  </a:lnTo>
                  <a:lnTo>
                    <a:pt x="3660" y="1724"/>
                  </a:lnTo>
                  <a:lnTo>
                    <a:pt x="3556" y="1813"/>
                  </a:lnTo>
                  <a:lnTo>
                    <a:pt x="3600" y="1591"/>
                  </a:lnTo>
                  <a:lnTo>
                    <a:pt x="3694" y="1543"/>
                  </a:lnTo>
                  <a:lnTo>
                    <a:pt x="3879" y="1636"/>
                  </a:lnTo>
                  <a:lnTo>
                    <a:pt x="3876" y="1576"/>
                  </a:lnTo>
                  <a:lnTo>
                    <a:pt x="3810" y="1557"/>
                  </a:lnTo>
                  <a:lnTo>
                    <a:pt x="3902" y="1541"/>
                  </a:lnTo>
                  <a:lnTo>
                    <a:pt x="3908" y="1471"/>
                  </a:lnTo>
                  <a:lnTo>
                    <a:pt x="3852" y="1535"/>
                  </a:lnTo>
                  <a:lnTo>
                    <a:pt x="3707" y="1505"/>
                  </a:lnTo>
                  <a:lnTo>
                    <a:pt x="3721" y="1465"/>
                  </a:lnTo>
                  <a:lnTo>
                    <a:pt x="3755" y="1495"/>
                  </a:lnTo>
                  <a:lnTo>
                    <a:pt x="3788" y="1496"/>
                  </a:lnTo>
                  <a:lnTo>
                    <a:pt x="3793" y="1489"/>
                  </a:lnTo>
                  <a:lnTo>
                    <a:pt x="3670" y="1318"/>
                  </a:lnTo>
                  <a:lnTo>
                    <a:pt x="3580" y="1278"/>
                  </a:lnTo>
                  <a:lnTo>
                    <a:pt x="3579" y="1212"/>
                  </a:lnTo>
                  <a:lnTo>
                    <a:pt x="3645" y="1218"/>
                  </a:lnTo>
                  <a:lnTo>
                    <a:pt x="3569" y="1190"/>
                  </a:lnTo>
                  <a:lnTo>
                    <a:pt x="3564" y="1097"/>
                  </a:lnTo>
                  <a:lnTo>
                    <a:pt x="3716" y="1101"/>
                  </a:lnTo>
                  <a:lnTo>
                    <a:pt x="3860" y="1293"/>
                  </a:lnTo>
                  <a:lnTo>
                    <a:pt x="3933" y="1294"/>
                  </a:lnTo>
                  <a:lnTo>
                    <a:pt x="3974" y="1240"/>
                  </a:lnTo>
                  <a:lnTo>
                    <a:pt x="3869" y="1255"/>
                  </a:lnTo>
                  <a:lnTo>
                    <a:pt x="3864" y="1182"/>
                  </a:lnTo>
                  <a:lnTo>
                    <a:pt x="3745" y="1073"/>
                  </a:lnTo>
                  <a:lnTo>
                    <a:pt x="4007" y="945"/>
                  </a:lnTo>
                  <a:lnTo>
                    <a:pt x="3903" y="947"/>
                  </a:lnTo>
                  <a:lnTo>
                    <a:pt x="4068" y="822"/>
                  </a:lnTo>
                  <a:lnTo>
                    <a:pt x="3942" y="851"/>
                  </a:lnTo>
                  <a:lnTo>
                    <a:pt x="4003" y="642"/>
                  </a:lnTo>
                  <a:lnTo>
                    <a:pt x="3934" y="774"/>
                  </a:lnTo>
                  <a:lnTo>
                    <a:pt x="3891" y="753"/>
                  </a:lnTo>
                  <a:lnTo>
                    <a:pt x="3919" y="839"/>
                  </a:lnTo>
                  <a:lnTo>
                    <a:pt x="3837" y="956"/>
                  </a:lnTo>
                  <a:lnTo>
                    <a:pt x="3740" y="998"/>
                  </a:lnTo>
                  <a:lnTo>
                    <a:pt x="3798" y="899"/>
                  </a:lnTo>
                  <a:lnTo>
                    <a:pt x="3712" y="951"/>
                  </a:lnTo>
                  <a:lnTo>
                    <a:pt x="3718" y="902"/>
                  </a:lnTo>
                  <a:lnTo>
                    <a:pt x="3697" y="1007"/>
                  </a:lnTo>
                  <a:lnTo>
                    <a:pt x="3579" y="1021"/>
                  </a:lnTo>
                  <a:lnTo>
                    <a:pt x="3540" y="1001"/>
                  </a:lnTo>
                  <a:lnTo>
                    <a:pt x="3590" y="871"/>
                  </a:lnTo>
                  <a:lnTo>
                    <a:pt x="3747" y="785"/>
                  </a:lnTo>
                  <a:lnTo>
                    <a:pt x="3580" y="855"/>
                  </a:lnTo>
                  <a:lnTo>
                    <a:pt x="3489" y="991"/>
                  </a:lnTo>
                  <a:lnTo>
                    <a:pt x="3392" y="904"/>
                  </a:lnTo>
                  <a:lnTo>
                    <a:pt x="3533" y="870"/>
                  </a:lnTo>
                  <a:lnTo>
                    <a:pt x="3622" y="763"/>
                  </a:lnTo>
                  <a:lnTo>
                    <a:pt x="3369" y="876"/>
                  </a:lnTo>
                  <a:lnTo>
                    <a:pt x="3344" y="816"/>
                  </a:lnTo>
                  <a:lnTo>
                    <a:pt x="3413" y="795"/>
                  </a:lnTo>
                  <a:lnTo>
                    <a:pt x="3362" y="766"/>
                  </a:lnTo>
                  <a:lnTo>
                    <a:pt x="3493" y="708"/>
                  </a:lnTo>
                  <a:lnTo>
                    <a:pt x="3437" y="679"/>
                  </a:lnTo>
                  <a:lnTo>
                    <a:pt x="3333" y="758"/>
                  </a:lnTo>
                  <a:lnTo>
                    <a:pt x="3374" y="669"/>
                  </a:lnTo>
                  <a:lnTo>
                    <a:pt x="3283" y="705"/>
                  </a:lnTo>
                  <a:lnTo>
                    <a:pt x="3271" y="638"/>
                  </a:lnTo>
                  <a:lnTo>
                    <a:pt x="3365" y="572"/>
                  </a:lnTo>
                  <a:lnTo>
                    <a:pt x="3384" y="609"/>
                  </a:lnTo>
                  <a:lnTo>
                    <a:pt x="3438" y="504"/>
                  </a:lnTo>
                  <a:lnTo>
                    <a:pt x="3506" y="573"/>
                  </a:lnTo>
                  <a:lnTo>
                    <a:pt x="3506" y="517"/>
                  </a:lnTo>
                  <a:lnTo>
                    <a:pt x="3607" y="563"/>
                  </a:lnTo>
                  <a:lnTo>
                    <a:pt x="3493" y="467"/>
                  </a:lnTo>
                  <a:lnTo>
                    <a:pt x="3580" y="366"/>
                  </a:lnTo>
                  <a:lnTo>
                    <a:pt x="3667" y="496"/>
                  </a:lnTo>
                  <a:lnTo>
                    <a:pt x="3726" y="496"/>
                  </a:lnTo>
                  <a:lnTo>
                    <a:pt x="3665" y="417"/>
                  </a:lnTo>
                  <a:lnTo>
                    <a:pt x="3863" y="547"/>
                  </a:lnTo>
                  <a:lnTo>
                    <a:pt x="3672" y="387"/>
                  </a:lnTo>
                  <a:lnTo>
                    <a:pt x="3720" y="339"/>
                  </a:lnTo>
                  <a:lnTo>
                    <a:pt x="3675" y="294"/>
                  </a:lnTo>
                  <a:lnTo>
                    <a:pt x="3756" y="320"/>
                  </a:lnTo>
                  <a:lnTo>
                    <a:pt x="3699" y="233"/>
                  </a:lnTo>
                  <a:lnTo>
                    <a:pt x="3836" y="257"/>
                  </a:lnTo>
                  <a:lnTo>
                    <a:pt x="3741" y="199"/>
                  </a:lnTo>
                  <a:lnTo>
                    <a:pt x="3846" y="168"/>
                  </a:lnTo>
                  <a:lnTo>
                    <a:pt x="3951" y="307"/>
                  </a:lnTo>
                  <a:lnTo>
                    <a:pt x="3972" y="245"/>
                  </a:lnTo>
                  <a:lnTo>
                    <a:pt x="3860" y="134"/>
                  </a:lnTo>
                  <a:lnTo>
                    <a:pt x="3987" y="106"/>
                  </a:lnTo>
                  <a:lnTo>
                    <a:pt x="4014" y="145"/>
                  </a:lnTo>
                  <a:lnTo>
                    <a:pt x="4081" y="184"/>
                  </a:lnTo>
                  <a:lnTo>
                    <a:pt x="4017" y="124"/>
                  </a:lnTo>
                  <a:lnTo>
                    <a:pt x="4052" y="46"/>
                  </a:lnTo>
                  <a:lnTo>
                    <a:pt x="4131" y="101"/>
                  </a:lnTo>
                  <a:lnTo>
                    <a:pt x="4109" y="27"/>
                  </a:lnTo>
                  <a:lnTo>
                    <a:pt x="4305" y="16"/>
                  </a:lnTo>
                  <a:lnTo>
                    <a:pt x="4252" y="150"/>
                  </a:lnTo>
                  <a:lnTo>
                    <a:pt x="4371" y="49"/>
                  </a:lnTo>
                  <a:lnTo>
                    <a:pt x="4353" y="8"/>
                  </a:lnTo>
                  <a:lnTo>
                    <a:pt x="4400" y="39"/>
                  </a:lnTo>
                  <a:lnTo>
                    <a:pt x="4430" y="0"/>
                  </a:lnTo>
                  <a:lnTo>
                    <a:pt x="4488" y="118"/>
                  </a:lnTo>
                  <a:lnTo>
                    <a:pt x="4498" y="83"/>
                  </a:lnTo>
                  <a:lnTo>
                    <a:pt x="4522" y="65"/>
                  </a:lnTo>
                  <a:lnTo>
                    <a:pt x="4597" y="103"/>
                  </a:lnTo>
                  <a:lnTo>
                    <a:pt x="4597" y="103"/>
                  </a:lnTo>
                  <a:close/>
                  <a:moveTo>
                    <a:pt x="1305" y="4935"/>
                  </a:moveTo>
                  <a:lnTo>
                    <a:pt x="1305" y="4930"/>
                  </a:lnTo>
                  <a:lnTo>
                    <a:pt x="1326" y="4935"/>
                  </a:lnTo>
                  <a:lnTo>
                    <a:pt x="1326" y="4945"/>
                  </a:lnTo>
                  <a:lnTo>
                    <a:pt x="1311" y="4957"/>
                  </a:lnTo>
                  <a:lnTo>
                    <a:pt x="1343" y="5077"/>
                  </a:lnTo>
                  <a:lnTo>
                    <a:pt x="1295" y="5101"/>
                  </a:lnTo>
                  <a:lnTo>
                    <a:pt x="1257" y="5048"/>
                  </a:lnTo>
                  <a:lnTo>
                    <a:pt x="1259" y="5087"/>
                  </a:lnTo>
                  <a:lnTo>
                    <a:pt x="1360" y="5338"/>
                  </a:lnTo>
                  <a:lnTo>
                    <a:pt x="1323" y="5192"/>
                  </a:lnTo>
                  <a:lnTo>
                    <a:pt x="1366" y="5104"/>
                  </a:lnTo>
                  <a:lnTo>
                    <a:pt x="1358" y="5178"/>
                  </a:lnTo>
                  <a:lnTo>
                    <a:pt x="1387" y="5142"/>
                  </a:lnTo>
                  <a:lnTo>
                    <a:pt x="1413" y="5195"/>
                  </a:lnTo>
                  <a:lnTo>
                    <a:pt x="1373" y="4899"/>
                  </a:lnTo>
                  <a:lnTo>
                    <a:pt x="1417" y="4788"/>
                  </a:lnTo>
                  <a:lnTo>
                    <a:pt x="1584" y="4808"/>
                  </a:lnTo>
                  <a:lnTo>
                    <a:pt x="1709" y="4680"/>
                  </a:lnTo>
                  <a:lnTo>
                    <a:pt x="1598" y="4695"/>
                  </a:lnTo>
                  <a:lnTo>
                    <a:pt x="1583" y="4763"/>
                  </a:lnTo>
                  <a:lnTo>
                    <a:pt x="1442" y="4712"/>
                  </a:lnTo>
                  <a:lnTo>
                    <a:pt x="1453" y="4773"/>
                  </a:lnTo>
                  <a:lnTo>
                    <a:pt x="1360" y="4768"/>
                  </a:lnTo>
                  <a:lnTo>
                    <a:pt x="1373" y="4708"/>
                  </a:lnTo>
                  <a:lnTo>
                    <a:pt x="1326" y="4704"/>
                  </a:lnTo>
                  <a:lnTo>
                    <a:pt x="1413" y="4615"/>
                  </a:lnTo>
                  <a:lnTo>
                    <a:pt x="1664" y="4572"/>
                  </a:lnTo>
                  <a:lnTo>
                    <a:pt x="1801" y="4893"/>
                  </a:lnTo>
                  <a:lnTo>
                    <a:pt x="1931" y="4875"/>
                  </a:lnTo>
                  <a:lnTo>
                    <a:pt x="2046" y="5046"/>
                  </a:lnTo>
                  <a:lnTo>
                    <a:pt x="2230" y="5024"/>
                  </a:lnTo>
                  <a:lnTo>
                    <a:pt x="2432" y="5099"/>
                  </a:lnTo>
                  <a:lnTo>
                    <a:pt x="2505" y="5074"/>
                  </a:lnTo>
                  <a:lnTo>
                    <a:pt x="2487" y="4978"/>
                  </a:lnTo>
                  <a:lnTo>
                    <a:pt x="2553" y="5110"/>
                  </a:lnTo>
                  <a:lnTo>
                    <a:pt x="2597" y="5126"/>
                  </a:lnTo>
                  <a:lnTo>
                    <a:pt x="2596" y="5115"/>
                  </a:lnTo>
                  <a:lnTo>
                    <a:pt x="2612" y="5111"/>
                  </a:lnTo>
                  <a:lnTo>
                    <a:pt x="2623" y="5121"/>
                  </a:lnTo>
                  <a:lnTo>
                    <a:pt x="2608" y="5131"/>
                  </a:lnTo>
                  <a:lnTo>
                    <a:pt x="2636" y="5141"/>
                  </a:lnTo>
                  <a:lnTo>
                    <a:pt x="2639" y="5046"/>
                  </a:lnTo>
                  <a:lnTo>
                    <a:pt x="2588" y="5010"/>
                  </a:lnTo>
                  <a:lnTo>
                    <a:pt x="2537" y="5064"/>
                  </a:lnTo>
                  <a:lnTo>
                    <a:pt x="2481" y="4888"/>
                  </a:lnTo>
                  <a:lnTo>
                    <a:pt x="2593" y="4902"/>
                  </a:lnTo>
                  <a:lnTo>
                    <a:pt x="2571" y="4844"/>
                  </a:lnTo>
                  <a:lnTo>
                    <a:pt x="2719" y="4970"/>
                  </a:lnTo>
                  <a:lnTo>
                    <a:pt x="2724" y="4949"/>
                  </a:lnTo>
                  <a:lnTo>
                    <a:pt x="2747" y="4930"/>
                  </a:lnTo>
                  <a:lnTo>
                    <a:pt x="2698" y="5021"/>
                  </a:lnTo>
                  <a:lnTo>
                    <a:pt x="2805" y="4940"/>
                  </a:lnTo>
                  <a:lnTo>
                    <a:pt x="2721" y="5192"/>
                  </a:lnTo>
                  <a:lnTo>
                    <a:pt x="2764" y="5200"/>
                  </a:lnTo>
                  <a:lnTo>
                    <a:pt x="2758" y="5276"/>
                  </a:lnTo>
                  <a:lnTo>
                    <a:pt x="2828" y="5232"/>
                  </a:lnTo>
                  <a:lnTo>
                    <a:pt x="2790" y="5296"/>
                  </a:lnTo>
                  <a:lnTo>
                    <a:pt x="2839" y="5287"/>
                  </a:lnTo>
                  <a:lnTo>
                    <a:pt x="2848" y="5358"/>
                  </a:lnTo>
                  <a:lnTo>
                    <a:pt x="2712" y="5323"/>
                  </a:lnTo>
                  <a:lnTo>
                    <a:pt x="2785" y="5472"/>
                  </a:lnTo>
                  <a:lnTo>
                    <a:pt x="2754" y="5368"/>
                  </a:lnTo>
                  <a:lnTo>
                    <a:pt x="2863" y="5358"/>
                  </a:lnTo>
                  <a:lnTo>
                    <a:pt x="2817" y="5122"/>
                  </a:lnTo>
                  <a:lnTo>
                    <a:pt x="2849" y="5016"/>
                  </a:lnTo>
                  <a:lnTo>
                    <a:pt x="2929" y="5029"/>
                  </a:lnTo>
                  <a:lnTo>
                    <a:pt x="3100" y="4847"/>
                  </a:lnTo>
                  <a:lnTo>
                    <a:pt x="3056" y="4853"/>
                  </a:lnTo>
                  <a:lnTo>
                    <a:pt x="3052" y="4709"/>
                  </a:lnTo>
                  <a:lnTo>
                    <a:pt x="3019" y="4805"/>
                  </a:lnTo>
                  <a:lnTo>
                    <a:pt x="2956" y="4804"/>
                  </a:lnTo>
                  <a:lnTo>
                    <a:pt x="3032" y="4680"/>
                  </a:lnTo>
                  <a:lnTo>
                    <a:pt x="3004" y="4628"/>
                  </a:lnTo>
                  <a:lnTo>
                    <a:pt x="3088" y="4594"/>
                  </a:lnTo>
                  <a:lnTo>
                    <a:pt x="3051" y="4678"/>
                  </a:lnTo>
                  <a:lnTo>
                    <a:pt x="3098" y="4580"/>
                  </a:lnTo>
                  <a:lnTo>
                    <a:pt x="3000" y="4587"/>
                  </a:lnTo>
                  <a:lnTo>
                    <a:pt x="2970" y="4512"/>
                  </a:lnTo>
                  <a:lnTo>
                    <a:pt x="2941" y="4546"/>
                  </a:lnTo>
                  <a:lnTo>
                    <a:pt x="2844" y="4489"/>
                  </a:lnTo>
                  <a:lnTo>
                    <a:pt x="2773" y="4363"/>
                  </a:lnTo>
                  <a:lnTo>
                    <a:pt x="2813" y="4224"/>
                  </a:lnTo>
                  <a:lnTo>
                    <a:pt x="2859" y="4239"/>
                  </a:lnTo>
                  <a:lnTo>
                    <a:pt x="2860" y="4182"/>
                  </a:lnTo>
                  <a:lnTo>
                    <a:pt x="2820" y="4208"/>
                  </a:lnTo>
                  <a:lnTo>
                    <a:pt x="2780" y="4153"/>
                  </a:lnTo>
                  <a:lnTo>
                    <a:pt x="2800" y="4001"/>
                  </a:lnTo>
                  <a:lnTo>
                    <a:pt x="2840" y="3961"/>
                  </a:lnTo>
                  <a:lnTo>
                    <a:pt x="2899" y="4001"/>
                  </a:lnTo>
                  <a:lnTo>
                    <a:pt x="2919" y="3935"/>
                  </a:lnTo>
                  <a:lnTo>
                    <a:pt x="2867" y="3900"/>
                  </a:lnTo>
                  <a:lnTo>
                    <a:pt x="3000" y="3825"/>
                  </a:lnTo>
                  <a:lnTo>
                    <a:pt x="2941" y="3796"/>
                  </a:lnTo>
                  <a:lnTo>
                    <a:pt x="2979" y="3791"/>
                  </a:lnTo>
                  <a:lnTo>
                    <a:pt x="2950" y="3791"/>
                  </a:lnTo>
                  <a:lnTo>
                    <a:pt x="2987" y="3733"/>
                  </a:lnTo>
                  <a:lnTo>
                    <a:pt x="2949" y="3733"/>
                  </a:lnTo>
                  <a:lnTo>
                    <a:pt x="2913" y="3524"/>
                  </a:lnTo>
                  <a:lnTo>
                    <a:pt x="2925" y="3243"/>
                  </a:lnTo>
                  <a:lnTo>
                    <a:pt x="3024" y="3259"/>
                  </a:lnTo>
                  <a:lnTo>
                    <a:pt x="2968" y="3149"/>
                  </a:lnTo>
                  <a:lnTo>
                    <a:pt x="3147" y="3096"/>
                  </a:lnTo>
                  <a:lnTo>
                    <a:pt x="3228" y="3173"/>
                  </a:lnTo>
                  <a:lnTo>
                    <a:pt x="3408" y="3176"/>
                  </a:lnTo>
                  <a:lnTo>
                    <a:pt x="3251" y="3551"/>
                  </a:lnTo>
                  <a:lnTo>
                    <a:pt x="3042" y="3537"/>
                  </a:lnTo>
                  <a:lnTo>
                    <a:pt x="3116" y="3648"/>
                  </a:lnTo>
                  <a:lnTo>
                    <a:pt x="3056" y="3791"/>
                  </a:lnTo>
                  <a:lnTo>
                    <a:pt x="3014" y="3791"/>
                  </a:lnTo>
                  <a:lnTo>
                    <a:pt x="3016" y="3890"/>
                  </a:lnTo>
                  <a:lnTo>
                    <a:pt x="3086" y="3861"/>
                  </a:lnTo>
                  <a:lnTo>
                    <a:pt x="3158" y="3995"/>
                  </a:lnTo>
                  <a:lnTo>
                    <a:pt x="3150" y="4148"/>
                  </a:lnTo>
                  <a:lnTo>
                    <a:pt x="3309" y="4369"/>
                  </a:lnTo>
                  <a:lnTo>
                    <a:pt x="3218" y="4345"/>
                  </a:lnTo>
                  <a:lnTo>
                    <a:pt x="3194" y="4395"/>
                  </a:lnTo>
                  <a:lnTo>
                    <a:pt x="3264" y="4411"/>
                  </a:lnTo>
                  <a:lnTo>
                    <a:pt x="3157" y="4522"/>
                  </a:lnTo>
                  <a:lnTo>
                    <a:pt x="3217" y="4511"/>
                  </a:lnTo>
                  <a:lnTo>
                    <a:pt x="3278" y="4581"/>
                  </a:lnTo>
                  <a:lnTo>
                    <a:pt x="3349" y="4527"/>
                  </a:lnTo>
                  <a:lnTo>
                    <a:pt x="3307" y="4572"/>
                  </a:lnTo>
                  <a:lnTo>
                    <a:pt x="3443" y="4589"/>
                  </a:lnTo>
                  <a:lnTo>
                    <a:pt x="3414" y="4625"/>
                  </a:lnTo>
                  <a:lnTo>
                    <a:pt x="3427" y="4645"/>
                  </a:lnTo>
                  <a:lnTo>
                    <a:pt x="3425" y="4656"/>
                  </a:lnTo>
                  <a:lnTo>
                    <a:pt x="3397" y="4646"/>
                  </a:lnTo>
                  <a:lnTo>
                    <a:pt x="3392" y="4652"/>
                  </a:lnTo>
                  <a:lnTo>
                    <a:pt x="3318" y="4621"/>
                  </a:lnTo>
                  <a:lnTo>
                    <a:pt x="3435" y="4769"/>
                  </a:lnTo>
                  <a:lnTo>
                    <a:pt x="3433" y="4940"/>
                  </a:lnTo>
                  <a:lnTo>
                    <a:pt x="3475" y="4961"/>
                  </a:lnTo>
                  <a:lnTo>
                    <a:pt x="3569" y="4640"/>
                  </a:lnTo>
                  <a:lnTo>
                    <a:pt x="3708" y="4779"/>
                  </a:lnTo>
                  <a:lnTo>
                    <a:pt x="3745" y="4928"/>
                  </a:lnTo>
                  <a:lnTo>
                    <a:pt x="3730" y="4970"/>
                  </a:lnTo>
                  <a:lnTo>
                    <a:pt x="3697" y="4914"/>
                  </a:lnTo>
                  <a:lnTo>
                    <a:pt x="3676" y="4945"/>
                  </a:lnTo>
                  <a:lnTo>
                    <a:pt x="3684" y="5043"/>
                  </a:lnTo>
                  <a:lnTo>
                    <a:pt x="3803" y="5306"/>
                  </a:lnTo>
                  <a:lnTo>
                    <a:pt x="3918" y="5219"/>
                  </a:lnTo>
                  <a:lnTo>
                    <a:pt x="3978" y="4784"/>
                  </a:lnTo>
                  <a:lnTo>
                    <a:pt x="4078" y="4772"/>
                  </a:lnTo>
                  <a:lnTo>
                    <a:pt x="4029" y="4709"/>
                  </a:lnTo>
                  <a:lnTo>
                    <a:pt x="4095" y="4677"/>
                  </a:lnTo>
                  <a:lnTo>
                    <a:pt x="3982" y="4610"/>
                  </a:lnTo>
                  <a:lnTo>
                    <a:pt x="3954" y="4429"/>
                  </a:lnTo>
                  <a:lnTo>
                    <a:pt x="4143" y="4434"/>
                  </a:lnTo>
                  <a:lnTo>
                    <a:pt x="4138" y="4416"/>
                  </a:lnTo>
                  <a:lnTo>
                    <a:pt x="4175" y="4425"/>
                  </a:lnTo>
                  <a:lnTo>
                    <a:pt x="4169" y="4436"/>
                  </a:lnTo>
                  <a:lnTo>
                    <a:pt x="4280" y="4439"/>
                  </a:lnTo>
                  <a:lnTo>
                    <a:pt x="4300" y="4501"/>
                  </a:lnTo>
                  <a:lnTo>
                    <a:pt x="4215" y="4493"/>
                  </a:lnTo>
                  <a:lnTo>
                    <a:pt x="4211" y="4500"/>
                  </a:lnTo>
                  <a:lnTo>
                    <a:pt x="4327" y="4520"/>
                  </a:lnTo>
                  <a:lnTo>
                    <a:pt x="4338" y="4576"/>
                  </a:lnTo>
                  <a:lnTo>
                    <a:pt x="4442" y="4572"/>
                  </a:lnTo>
                  <a:lnTo>
                    <a:pt x="4377" y="4685"/>
                  </a:lnTo>
                  <a:lnTo>
                    <a:pt x="4456" y="4676"/>
                  </a:lnTo>
                  <a:lnTo>
                    <a:pt x="4480" y="4743"/>
                  </a:lnTo>
                  <a:lnTo>
                    <a:pt x="4333" y="4833"/>
                  </a:lnTo>
                  <a:lnTo>
                    <a:pt x="4544" y="5109"/>
                  </a:lnTo>
                  <a:lnTo>
                    <a:pt x="4537" y="5255"/>
                  </a:lnTo>
                  <a:lnTo>
                    <a:pt x="4338" y="5490"/>
                  </a:lnTo>
                  <a:lnTo>
                    <a:pt x="4254" y="5426"/>
                  </a:lnTo>
                  <a:lnTo>
                    <a:pt x="4249" y="5334"/>
                  </a:lnTo>
                  <a:lnTo>
                    <a:pt x="4229" y="5392"/>
                  </a:lnTo>
                  <a:lnTo>
                    <a:pt x="4190" y="5313"/>
                  </a:lnTo>
                  <a:lnTo>
                    <a:pt x="4122" y="5293"/>
                  </a:lnTo>
                  <a:lnTo>
                    <a:pt x="4158" y="5315"/>
                  </a:lnTo>
                  <a:lnTo>
                    <a:pt x="4089" y="5342"/>
                  </a:lnTo>
                  <a:lnTo>
                    <a:pt x="4164" y="5328"/>
                  </a:lnTo>
                  <a:lnTo>
                    <a:pt x="4302" y="5545"/>
                  </a:lnTo>
                  <a:lnTo>
                    <a:pt x="4191" y="5493"/>
                  </a:lnTo>
                  <a:lnTo>
                    <a:pt x="4216" y="5565"/>
                  </a:lnTo>
                  <a:lnTo>
                    <a:pt x="4108" y="5544"/>
                  </a:lnTo>
                  <a:lnTo>
                    <a:pt x="4070" y="5453"/>
                  </a:lnTo>
                  <a:lnTo>
                    <a:pt x="3908" y="5484"/>
                  </a:lnTo>
                  <a:lnTo>
                    <a:pt x="4034" y="5586"/>
                  </a:lnTo>
                  <a:lnTo>
                    <a:pt x="3860" y="5862"/>
                  </a:lnTo>
                  <a:lnTo>
                    <a:pt x="3771" y="5858"/>
                  </a:lnTo>
                  <a:lnTo>
                    <a:pt x="3552" y="5686"/>
                  </a:lnTo>
                  <a:lnTo>
                    <a:pt x="3511" y="5687"/>
                  </a:lnTo>
                  <a:lnTo>
                    <a:pt x="3543" y="5725"/>
                  </a:lnTo>
                  <a:lnTo>
                    <a:pt x="3483" y="5694"/>
                  </a:lnTo>
                  <a:lnTo>
                    <a:pt x="3321" y="5691"/>
                  </a:lnTo>
                  <a:lnTo>
                    <a:pt x="3520" y="5735"/>
                  </a:lnTo>
                  <a:lnTo>
                    <a:pt x="3644" y="5876"/>
                  </a:lnTo>
                  <a:lnTo>
                    <a:pt x="3907" y="5888"/>
                  </a:lnTo>
                  <a:lnTo>
                    <a:pt x="3805" y="6223"/>
                  </a:lnTo>
                  <a:lnTo>
                    <a:pt x="3710" y="6296"/>
                  </a:lnTo>
                  <a:lnTo>
                    <a:pt x="3632" y="6243"/>
                  </a:lnTo>
                  <a:lnTo>
                    <a:pt x="3666" y="6306"/>
                  </a:lnTo>
                  <a:lnTo>
                    <a:pt x="3593" y="6269"/>
                  </a:lnTo>
                  <a:lnTo>
                    <a:pt x="3600" y="6308"/>
                  </a:lnTo>
                  <a:lnTo>
                    <a:pt x="3559" y="6216"/>
                  </a:lnTo>
                  <a:lnTo>
                    <a:pt x="3513" y="6255"/>
                  </a:lnTo>
                  <a:lnTo>
                    <a:pt x="3555" y="6319"/>
                  </a:lnTo>
                  <a:lnTo>
                    <a:pt x="3494" y="6295"/>
                  </a:lnTo>
                  <a:lnTo>
                    <a:pt x="3515" y="6412"/>
                  </a:lnTo>
                  <a:lnTo>
                    <a:pt x="3445" y="6391"/>
                  </a:lnTo>
                  <a:lnTo>
                    <a:pt x="3409" y="6433"/>
                  </a:lnTo>
                  <a:lnTo>
                    <a:pt x="3015" y="6236"/>
                  </a:lnTo>
                  <a:lnTo>
                    <a:pt x="3030" y="6334"/>
                  </a:lnTo>
                  <a:lnTo>
                    <a:pt x="3090" y="6349"/>
                  </a:lnTo>
                  <a:lnTo>
                    <a:pt x="3066" y="6305"/>
                  </a:lnTo>
                  <a:lnTo>
                    <a:pt x="3107" y="6327"/>
                  </a:lnTo>
                  <a:lnTo>
                    <a:pt x="3120" y="6326"/>
                  </a:lnTo>
                  <a:lnTo>
                    <a:pt x="3122" y="6329"/>
                  </a:lnTo>
                  <a:lnTo>
                    <a:pt x="3122" y="6334"/>
                  </a:lnTo>
                  <a:lnTo>
                    <a:pt x="3243" y="6395"/>
                  </a:lnTo>
                  <a:lnTo>
                    <a:pt x="3182" y="6436"/>
                  </a:lnTo>
                  <a:lnTo>
                    <a:pt x="3192" y="6447"/>
                  </a:lnTo>
                  <a:lnTo>
                    <a:pt x="3288" y="6390"/>
                  </a:lnTo>
                  <a:lnTo>
                    <a:pt x="3333" y="6420"/>
                  </a:lnTo>
                  <a:lnTo>
                    <a:pt x="3333" y="6420"/>
                  </a:lnTo>
                  <a:lnTo>
                    <a:pt x="3347" y="6427"/>
                  </a:lnTo>
                  <a:lnTo>
                    <a:pt x="3355" y="6435"/>
                  </a:lnTo>
                  <a:lnTo>
                    <a:pt x="3353" y="6435"/>
                  </a:lnTo>
                  <a:lnTo>
                    <a:pt x="3427" y="6487"/>
                  </a:lnTo>
                  <a:lnTo>
                    <a:pt x="3453" y="6591"/>
                  </a:lnTo>
                  <a:lnTo>
                    <a:pt x="3344" y="6679"/>
                  </a:lnTo>
                  <a:lnTo>
                    <a:pt x="3192" y="6668"/>
                  </a:lnTo>
                  <a:lnTo>
                    <a:pt x="3274" y="6730"/>
                  </a:lnTo>
                  <a:lnTo>
                    <a:pt x="3168" y="6730"/>
                  </a:lnTo>
                  <a:lnTo>
                    <a:pt x="3137" y="6814"/>
                  </a:lnTo>
                  <a:lnTo>
                    <a:pt x="3187" y="6879"/>
                  </a:lnTo>
                  <a:lnTo>
                    <a:pt x="3148" y="6834"/>
                  </a:lnTo>
                  <a:lnTo>
                    <a:pt x="3075" y="6808"/>
                  </a:lnTo>
                  <a:lnTo>
                    <a:pt x="3146" y="6856"/>
                  </a:lnTo>
                  <a:lnTo>
                    <a:pt x="3050" y="6914"/>
                  </a:lnTo>
                  <a:lnTo>
                    <a:pt x="3069" y="6956"/>
                  </a:lnTo>
                  <a:lnTo>
                    <a:pt x="3019" y="6937"/>
                  </a:lnTo>
                  <a:lnTo>
                    <a:pt x="3070" y="7005"/>
                  </a:lnTo>
                  <a:lnTo>
                    <a:pt x="2939" y="7132"/>
                  </a:lnTo>
                  <a:lnTo>
                    <a:pt x="2956" y="7203"/>
                  </a:lnTo>
                  <a:lnTo>
                    <a:pt x="2824" y="7388"/>
                  </a:lnTo>
                  <a:lnTo>
                    <a:pt x="2818" y="7541"/>
                  </a:lnTo>
                  <a:lnTo>
                    <a:pt x="1694" y="7429"/>
                  </a:lnTo>
                  <a:lnTo>
                    <a:pt x="1902" y="6123"/>
                  </a:lnTo>
                  <a:lnTo>
                    <a:pt x="1020" y="5756"/>
                  </a:lnTo>
                  <a:lnTo>
                    <a:pt x="867" y="5479"/>
                  </a:lnTo>
                  <a:lnTo>
                    <a:pt x="641" y="5404"/>
                  </a:lnTo>
                  <a:lnTo>
                    <a:pt x="0" y="4303"/>
                  </a:lnTo>
                  <a:lnTo>
                    <a:pt x="211" y="3860"/>
                  </a:lnTo>
                  <a:lnTo>
                    <a:pt x="483" y="4212"/>
                  </a:lnTo>
                  <a:lnTo>
                    <a:pt x="598" y="4287"/>
                  </a:lnTo>
                  <a:lnTo>
                    <a:pt x="579" y="4229"/>
                  </a:lnTo>
                  <a:lnTo>
                    <a:pt x="627" y="4231"/>
                  </a:lnTo>
                  <a:lnTo>
                    <a:pt x="741" y="4373"/>
                  </a:lnTo>
                  <a:lnTo>
                    <a:pt x="773" y="4491"/>
                  </a:lnTo>
                  <a:lnTo>
                    <a:pt x="743" y="4532"/>
                  </a:lnTo>
                  <a:lnTo>
                    <a:pt x="606" y="4500"/>
                  </a:lnTo>
                  <a:lnTo>
                    <a:pt x="601" y="4555"/>
                  </a:lnTo>
                  <a:lnTo>
                    <a:pt x="542" y="4565"/>
                  </a:lnTo>
                  <a:lnTo>
                    <a:pt x="577" y="4616"/>
                  </a:lnTo>
                  <a:lnTo>
                    <a:pt x="927" y="4779"/>
                  </a:lnTo>
                  <a:lnTo>
                    <a:pt x="1161" y="4746"/>
                  </a:lnTo>
                  <a:lnTo>
                    <a:pt x="1176" y="4844"/>
                  </a:lnTo>
                  <a:lnTo>
                    <a:pt x="1251" y="4865"/>
                  </a:lnTo>
                  <a:lnTo>
                    <a:pt x="1250" y="4983"/>
                  </a:lnTo>
                  <a:lnTo>
                    <a:pt x="1298" y="4908"/>
                  </a:lnTo>
                  <a:lnTo>
                    <a:pt x="1305" y="4935"/>
                  </a:lnTo>
                  <a:lnTo>
                    <a:pt x="1305" y="4935"/>
                  </a:lnTo>
                  <a:close/>
                  <a:moveTo>
                    <a:pt x="4281" y="2736"/>
                  </a:moveTo>
                  <a:lnTo>
                    <a:pt x="4264" y="2798"/>
                  </a:lnTo>
                  <a:lnTo>
                    <a:pt x="4218" y="2774"/>
                  </a:lnTo>
                  <a:lnTo>
                    <a:pt x="4252" y="2875"/>
                  </a:lnTo>
                  <a:lnTo>
                    <a:pt x="4126" y="2938"/>
                  </a:lnTo>
                  <a:lnTo>
                    <a:pt x="4028" y="2923"/>
                  </a:lnTo>
                  <a:lnTo>
                    <a:pt x="3964" y="2816"/>
                  </a:lnTo>
                  <a:lnTo>
                    <a:pt x="3977" y="2922"/>
                  </a:lnTo>
                  <a:lnTo>
                    <a:pt x="3915" y="2953"/>
                  </a:lnTo>
                  <a:lnTo>
                    <a:pt x="3860" y="2958"/>
                  </a:lnTo>
                  <a:lnTo>
                    <a:pt x="3846" y="2897"/>
                  </a:lnTo>
                  <a:lnTo>
                    <a:pt x="3837" y="2966"/>
                  </a:lnTo>
                  <a:lnTo>
                    <a:pt x="3801" y="2906"/>
                  </a:lnTo>
                  <a:lnTo>
                    <a:pt x="3803" y="2968"/>
                  </a:lnTo>
                  <a:lnTo>
                    <a:pt x="3750" y="2933"/>
                  </a:lnTo>
                  <a:lnTo>
                    <a:pt x="3736" y="2977"/>
                  </a:lnTo>
                  <a:lnTo>
                    <a:pt x="3697" y="2938"/>
                  </a:lnTo>
                  <a:lnTo>
                    <a:pt x="3718" y="2984"/>
                  </a:lnTo>
                  <a:lnTo>
                    <a:pt x="3554" y="2986"/>
                  </a:lnTo>
                  <a:lnTo>
                    <a:pt x="3545" y="2858"/>
                  </a:lnTo>
                  <a:lnTo>
                    <a:pt x="3475" y="2973"/>
                  </a:lnTo>
                  <a:lnTo>
                    <a:pt x="3339" y="2928"/>
                  </a:lnTo>
                  <a:lnTo>
                    <a:pt x="3358" y="2870"/>
                  </a:lnTo>
                  <a:lnTo>
                    <a:pt x="3298" y="2948"/>
                  </a:lnTo>
                  <a:lnTo>
                    <a:pt x="3216" y="2766"/>
                  </a:lnTo>
                  <a:lnTo>
                    <a:pt x="3256" y="2623"/>
                  </a:lnTo>
                  <a:lnTo>
                    <a:pt x="3176" y="2402"/>
                  </a:lnTo>
                  <a:lnTo>
                    <a:pt x="2997" y="2430"/>
                  </a:lnTo>
                  <a:lnTo>
                    <a:pt x="3045" y="2404"/>
                  </a:lnTo>
                  <a:lnTo>
                    <a:pt x="2893" y="2269"/>
                  </a:lnTo>
                  <a:lnTo>
                    <a:pt x="2939" y="2260"/>
                  </a:lnTo>
                  <a:lnTo>
                    <a:pt x="2908" y="2185"/>
                  </a:lnTo>
                  <a:lnTo>
                    <a:pt x="2984" y="2159"/>
                  </a:lnTo>
                  <a:lnTo>
                    <a:pt x="3132" y="2216"/>
                  </a:lnTo>
                  <a:lnTo>
                    <a:pt x="3170" y="2276"/>
                  </a:lnTo>
                  <a:lnTo>
                    <a:pt x="3132" y="2370"/>
                  </a:lnTo>
                  <a:lnTo>
                    <a:pt x="3143" y="2388"/>
                  </a:lnTo>
                  <a:lnTo>
                    <a:pt x="3176" y="2312"/>
                  </a:lnTo>
                  <a:lnTo>
                    <a:pt x="3337" y="2307"/>
                  </a:lnTo>
                  <a:lnTo>
                    <a:pt x="3372" y="2362"/>
                  </a:lnTo>
                  <a:lnTo>
                    <a:pt x="3303" y="2367"/>
                  </a:lnTo>
                  <a:lnTo>
                    <a:pt x="3473" y="2430"/>
                  </a:lnTo>
                  <a:lnTo>
                    <a:pt x="3404" y="2473"/>
                  </a:lnTo>
                  <a:lnTo>
                    <a:pt x="3287" y="2429"/>
                  </a:lnTo>
                  <a:lnTo>
                    <a:pt x="3398" y="2490"/>
                  </a:lnTo>
                  <a:lnTo>
                    <a:pt x="3323" y="2507"/>
                  </a:lnTo>
                  <a:lnTo>
                    <a:pt x="3326" y="2568"/>
                  </a:lnTo>
                  <a:lnTo>
                    <a:pt x="3415" y="2507"/>
                  </a:lnTo>
                  <a:lnTo>
                    <a:pt x="3480" y="2585"/>
                  </a:lnTo>
                  <a:lnTo>
                    <a:pt x="3437" y="2645"/>
                  </a:lnTo>
                  <a:lnTo>
                    <a:pt x="3504" y="2691"/>
                  </a:lnTo>
                  <a:lnTo>
                    <a:pt x="3516" y="2608"/>
                  </a:lnTo>
                  <a:lnTo>
                    <a:pt x="3560" y="2675"/>
                  </a:lnTo>
                  <a:lnTo>
                    <a:pt x="3596" y="2637"/>
                  </a:lnTo>
                  <a:lnTo>
                    <a:pt x="3622" y="2676"/>
                  </a:lnTo>
                  <a:lnTo>
                    <a:pt x="3634" y="2621"/>
                  </a:lnTo>
                  <a:lnTo>
                    <a:pt x="3692" y="2699"/>
                  </a:lnTo>
                  <a:lnTo>
                    <a:pt x="3780" y="2680"/>
                  </a:lnTo>
                  <a:lnTo>
                    <a:pt x="3726" y="2650"/>
                  </a:lnTo>
                  <a:lnTo>
                    <a:pt x="3884" y="2530"/>
                  </a:lnTo>
                  <a:lnTo>
                    <a:pt x="4113" y="2512"/>
                  </a:lnTo>
                  <a:lnTo>
                    <a:pt x="4108" y="2554"/>
                  </a:lnTo>
                  <a:lnTo>
                    <a:pt x="4216" y="2570"/>
                  </a:lnTo>
                  <a:lnTo>
                    <a:pt x="4186" y="2601"/>
                  </a:lnTo>
                  <a:lnTo>
                    <a:pt x="4244" y="2589"/>
                  </a:lnTo>
                  <a:lnTo>
                    <a:pt x="4252" y="2594"/>
                  </a:lnTo>
                  <a:lnTo>
                    <a:pt x="4270" y="2661"/>
                  </a:lnTo>
                  <a:lnTo>
                    <a:pt x="4206" y="2736"/>
                  </a:lnTo>
                  <a:lnTo>
                    <a:pt x="4281" y="2736"/>
                  </a:lnTo>
                  <a:lnTo>
                    <a:pt x="4281" y="2736"/>
                  </a:lnTo>
                  <a:close/>
                  <a:moveTo>
                    <a:pt x="2994" y="1188"/>
                  </a:moveTo>
                  <a:lnTo>
                    <a:pt x="2991" y="1154"/>
                  </a:lnTo>
                  <a:lnTo>
                    <a:pt x="3121" y="1214"/>
                  </a:lnTo>
                  <a:lnTo>
                    <a:pt x="3138" y="1149"/>
                  </a:lnTo>
                  <a:lnTo>
                    <a:pt x="3064" y="1166"/>
                  </a:lnTo>
                  <a:lnTo>
                    <a:pt x="2997" y="1091"/>
                  </a:lnTo>
                  <a:lnTo>
                    <a:pt x="3067" y="1094"/>
                  </a:lnTo>
                  <a:lnTo>
                    <a:pt x="3040" y="1012"/>
                  </a:lnTo>
                  <a:lnTo>
                    <a:pt x="3160" y="1037"/>
                  </a:lnTo>
                  <a:lnTo>
                    <a:pt x="3070" y="935"/>
                  </a:lnTo>
                  <a:lnTo>
                    <a:pt x="3106" y="859"/>
                  </a:lnTo>
                  <a:lnTo>
                    <a:pt x="3130" y="891"/>
                  </a:lnTo>
                  <a:lnTo>
                    <a:pt x="3138" y="839"/>
                  </a:lnTo>
                  <a:lnTo>
                    <a:pt x="3197" y="849"/>
                  </a:lnTo>
                  <a:lnTo>
                    <a:pt x="3136" y="793"/>
                  </a:lnTo>
                  <a:lnTo>
                    <a:pt x="3194" y="758"/>
                  </a:lnTo>
                  <a:lnTo>
                    <a:pt x="3454" y="1176"/>
                  </a:lnTo>
                  <a:lnTo>
                    <a:pt x="3443" y="1078"/>
                  </a:lnTo>
                  <a:lnTo>
                    <a:pt x="3495" y="1071"/>
                  </a:lnTo>
                  <a:lnTo>
                    <a:pt x="3533" y="1363"/>
                  </a:lnTo>
                  <a:lnTo>
                    <a:pt x="3593" y="1314"/>
                  </a:lnTo>
                  <a:lnTo>
                    <a:pt x="3617" y="1380"/>
                  </a:lnTo>
                  <a:lnTo>
                    <a:pt x="3630" y="1320"/>
                  </a:lnTo>
                  <a:lnTo>
                    <a:pt x="3687" y="1421"/>
                  </a:lnTo>
                  <a:lnTo>
                    <a:pt x="3586" y="1541"/>
                  </a:lnTo>
                  <a:lnTo>
                    <a:pt x="3569" y="1510"/>
                  </a:lnTo>
                  <a:lnTo>
                    <a:pt x="3538" y="1649"/>
                  </a:lnTo>
                  <a:lnTo>
                    <a:pt x="3521" y="1506"/>
                  </a:lnTo>
                  <a:lnTo>
                    <a:pt x="3497" y="1537"/>
                  </a:lnTo>
                  <a:lnTo>
                    <a:pt x="3521" y="1681"/>
                  </a:lnTo>
                  <a:lnTo>
                    <a:pt x="3463" y="1663"/>
                  </a:lnTo>
                  <a:lnTo>
                    <a:pt x="3470" y="1809"/>
                  </a:lnTo>
                  <a:lnTo>
                    <a:pt x="3387" y="1667"/>
                  </a:lnTo>
                  <a:lnTo>
                    <a:pt x="3425" y="1813"/>
                  </a:lnTo>
                  <a:lnTo>
                    <a:pt x="3379" y="1759"/>
                  </a:lnTo>
                  <a:lnTo>
                    <a:pt x="3333" y="1820"/>
                  </a:lnTo>
                  <a:lnTo>
                    <a:pt x="3217" y="1758"/>
                  </a:lnTo>
                  <a:lnTo>
                    <a:pt x="3194" y="1708"/>
                  </a:lnTo>
                  <a:lnTo>
                    <a:pt x="3281" y="1697"/>
                  </a:lnTo>
                  <a:lnTo>
                    <a:pt x="3281" y="1685"/>
                  </a:lnTo>
                  <a:lnTo>
                    <a:pt x="3175" y="1673"/>
                  </a:lnTo>
                  <a:lnTo>
                    <a:pt x="3142" y="1617"/>
                  </a:lnTo>
                  <a:lnTo>
                    <a:pt x="3191" y="1618"/>
                  </a:lnTo>
                  <a:lnTo>
                    <a:pt x="3115" y="1543"/>
                  </a:lnTo>
                  <a:lnTo>
                    <a:pt x="3175" y="1485"/>
                  </a:lnTo>
                  <a:lnTo>
                    <a:pt x="3264" y="1489"/>
                  </a:lnTo>
                  <a:lnTo>
                    <a:pt x="3357" y="1460"/>
                  </a:lnTo>
                  <a:lnTo>
                    <a:pt x="3218" y="1462"/>
                  </a:lnTo>
                  <a:lnTo>
                    <a:pt x="3309" y="1414"/>
                  </a:lnTo>
                  <a:lnTo>
                    <a:pt x="3192" y="1383"/>
                  </a:lnTo>
                  <a:lnTo>
                    <a:pt x="3138" y="1455"/>
                  </a:lnTo>
                  <a:lnTo>
                    <a:pt x="3107" y="1399"/>
                  </a:lnTo>
                  <a:lnTo>
                    <a:pt x="3061" y="1446"/>
                  </a:lnTo>
                  <a:lnTo>
                    <a:pt x="3035" y="1358"/>
                  </a:lnTo>
                  <a:lnTo>
                    <a:pt x="3095" y="1338"/>
                  </a:lnTo>
                  <a:lnTo>
                    <a:pt x="3122" y="1284"/>
                  </a:lnTo>
                  <a:lnTo>
                    <a:pt x="3030" y="1320"/>
                  </a:lnTo>
                  <a:lnTo>
                    <a:pt x="2994" y="1188"/>
                  </a:lnTo>
                  <a:lnTo>
                    <a:pt x="2994" y="1188"/>
                  </a:lnTo>
                  <a:close/>
                  <a:moveTo>
                    <a:pt x="2845" y="3627"/>
                  </a:moveTo>
                  <a:lnTo>
                    <a:pt x="2789" y="3668"/>
                  </a:lnTo>
                  <a:lnTo>
                    <a:pt x="2805" y="3829"/>
                  </a:lnTo>
                  <a:lnTo>
                    <a:pt x="2692" y="3884"/>
                  </a:lnTo>
                  <a:lnTo>
                    <a:pt x="2636" y="3863"/>
                  </a:lnTo>
                  <a:lnTo>
                    <a:pt x="2628" y="3841"/>
                  </a:lnTo>
                  <a:lnTo>
                    <a:pt x="2647" y="3796"/>
                  </a:lnTo>
                  <a:lnTo>
                    <a:pt x="2639" y="3790"/>
                  </a:lnTo>
                  <a:lnTo>
                    <a:pt x="2613" y="3844"/>
                  </a:lnTo>
                  <a:lnTo>
                    <a:pt x="2653" y="3909"/>
                  </a:lnTo>
                  <a:lnTo>
                    <a:pt x="2576" y="3983"/>
                  </a:lnTo>
                  <a:lnTo>
                    <a:pt x="2254" y="3446"/>
                  </a:lnTo>
                  <a:lnTo>
                    <a:pt x="2343" y="3371"/>
                  </a:lnTo>
                  <a:lnTo>
                    <a:pt x="2382" y="3496"/>
                  </a:lnTo>
                  <a:lnTo>
                    <a:pt x="2466" y="3502"/>
                  </a:lnTo>
                  <a:lnTo>
                    <a:pt x="2477" y="3408"/>
                  </a:lnTo>
                  <a:lnTo>
                    <a:pt x="2511" y="3443"/>
                  </a:lnTo>
                  <a:lnTo>
                    <a:pt x="2475" y="3345"/>
                  </a:lnTo>
                  <a:lnTo>
                    <a:pt x="2496" y="3329"/>
                  </a:lnTo>
                  <a:lnTo>
                    <a:pt x="2521" y="3363"/>
                  </a:lnTo>
                  <a:lnTo>
                    <a:pt x="2546" y="3361"/>
                  </a:lnTo>
                  <a:lnTo>
                    <a:pt x="2500" y="3295"/>
                  </a:lnTo>
                  <a:lnTo>
                    <a:pt x="2449" y="3332"/>
                  </a:lnTo>
                  <a:lnTo>
                    <a:pt x="2394" y="3262"/>
                  </a:lnTo>
                  <a:lnTo>
                    <a:pt x="2459" y="3225"/>
                  </a:lnTo>
                  <a:lnTo>
                    <a:pt x="2496" y="3289"/>
                  </a:lnTo>
                  <a:lnTo>
                    <a:pt x="2460" y="3160"/>
                  </a:lnTo>
                  <a:lnTo>
                    <a:pt x="2545" y="3193"/>
                  </a:lnTo>
                  <a:lnTo>
                    <a:pt x="2555" y="3125"/>
                  </a:lnTo>
                  <a:lnTo>
                    <a:pt x="2617" y="3216"/>
                  </a:lnTo>
                  <a:lnTo>
                    <a:pt x="2748" y="3156"/>
                  </a:lnTo>
                  <a:lnTo>
                    <a:pt x="2812" y="3251"/>
                  </a:lnTo>
                  <a:lnTo>
                    <a:pt x="2749" y="3279"/>
                  </a:lnTo>
                  <a:lnTo>
                    <a:pt x="2788" y="3339"/>
                  </a:lnTo>
                  <a:lnTo>
                    <a:pt x="2725" y="3360"/>
                  </a:lnTo>
                  <a:lnTo>
                    <a:pt x="2656" y="3482"/>
                  </a:lnTo>
                  <a:lnTo>
                    <a:pt x="2704" y="3432"/>
                  </a:lnTo>
                  <a:lnTo>
                    <a:pt x="2769" y="3464"/>
                  </a:lnTo>
                  <a:lnTo>
                    <a:pt x="2767" y="3573"/>
                  </a:lnTo>
                  <a:lnTo>
                    <a:pt x="2831" y="3536"/>
                  </a:lnTo>
                  <a:lnTo>
                    <a:pt x="2845" y="3627"/>
                  </a:lnTo>
                  <a:lnTo>
                    <a:pt x="2845" y="3627"/>
                  </a:lnTo>
                  <a:close/>
                  <a:moveTo>
                    <a:pt x="1583" y="3326"/>
                  </a:moveTo>
                  <a:lnTo>
                    <a:pt x="1585" y="3311"/>
                  </a:lnTo>
                  <a:lnTo>
                    <a:pt x="1608" y="3241"/>
                  </a:lnTo>
                  <a:lnTo>
                    <a:pt x="1695" y="3404"/>
                  </a:lnTo>
                  <a:lnTo>
                    <a:pt x="1695" y="3717"/>
                  </a:lnTo>
                  <a:lnTo>
                    <a:pt x="1774" y="3642"/>
                  </a:lnTo>
                  <a:lnTo>
                    <a:pt x="1740" y="3556"/>
                  </a:lnTo>
                  <a:lnTo>
                    <a:pt x="1797" y="3189"/>
                  </a:lnTo>
                  <a:lnTo>
                    <a:pt x="1884" y="3252"/>
                  </a:lnTo>
                  <a:lnTo>
                    <a:pt x="1913" y="3214"/>
                  </a:lnTo>
                  <a:lnTo>
                    <a:pt x="1988" y="3317"/>
                  </a:lnTo>
                  <a:lnTo>
                    <a:pt x="2031" y="3803"/>
                  </a:lnTo>
                  <a:lnTo>
                    <a:pt x="1977" y="3954"/>
                  </a:lnTo>
                  <a:lnTo>
                    <a:pt x="2052" y="4118"/>
                  </a:lnTo>
                  <a:lnTo>
                    <a:pt x="2113" y="4164"/>
                  </a:lnTo>
                  <a:lnTo>
                    <a:pt x="2107" y="4106"/>
                  </a:lnTo>
                  <a:lnTo>
                    <a:pt x="2238" y="4305"/>
                  </a:lnTo>
                  <a:lnTo>
                    <a:pt x="2300" y="4300"/>
                  </a:lnTo>
                  <a:lnTo>
                    <a:pt x="2279" y="4457"/>
                  </a:lnTo>
                  <a:lnTo>
                    <a:pt x="2240" y="4373"/>
                  </a:lnTo>
                  <a:lnTo>
                    <a:pt x="2203" y="4450"/>
                  </a:lnTo>
                  <a:lnTo>
                    <a:pt x="2158" y="4356"/>
                  </a:lnTo>
                  <a:lnTo>
                    <a:pt x="2100" y="4465"/>
                  </a:lnTo>
                  <a:lnTo>
                    <a:pt x="2009" y="4404"/>
                  </a:lnTo>
                  <a:lnTo>
                    <a:pt x="2048" y="4479"/>
                  </a:lnTo>
                  <a:lnTo>
                    <a:pt x="2009" y="4586"/>
                  </a:lnTo>
                  <a:lnTo>
                    <a:pt x="2150" y="4493"/>
                  </a:lnTo>
                  <a:lnTo>
                    <a:pt x="2155" y="4651"/>
                  </a:lnTo>
                  <a:lnTo>
                    <a:pt x="1971" y="4687"/>
                  </a:lnTo>
                  <a:lnTo>
                    <a:pt x="1784" y="4613"/>
                  </a:lnTo>
                  <a:lnTo>
                    <a:pt x="1816" y="4560"/>
                  </a:lnTo>
                  <a:lnTo>
                    <a:pt x="1661" y="4493"/>
                  </a:lnTo>
                  <a:lnTo>
                    <a:pt x="1664" y="4391"/>
                  </a:lnTo>
                  <a:lnTo>
                    <a:pt x="1549" y="4519"/>
                  </a:lnTo>
                  <a:lnTo>
                    <a:pt x="1411" y="4509"/>
                  </a:lnTo>
                  <a:lnTo>
                    <a:pt x="1338" y="4561"/>
                  </a:lnTo>
                  <a:lnTo>
                    <a:pt x="852" y="4500"/>
                  </a:lnTo>
                  <a:lnTo>
                    <a:pt x="896" y="4269"/>
                  </a:lnTo>
                  <a:lnTo>
                    <a:pt x="655" y="4143"/>
                  </a:lnTo>
                  <a:lnTo>
                    <a:pt x="606" y="4006"/>
                  </a:lnTo>
                  <a:lnTo>
                    <a:pt x="621" y="3892"/>
                  </a:lnTo>
                  <a:lnTo>
                    <a:pt x="1048" y="4053"/>
                  </a:lnTo>
                  <a:lnTo>
                    <a:pt x="1033" y="4103"/>
                  </a:lnTo>
                  <a:lnTo>
                    <a:pt x="1088" y="4066"/>
                  </a:lnTo>
                  <a:lnTo>
                    <a:pt x="1343" y="4148"/>
                  </a:lnTo>
                  <a:lnTo>
                    <a:pt x="1560" y="3402"/>
                  </a:lnTo>
                  <a:lnTo>
                    <a:pt x="1563" y="3391"/>
                  </a:lnTo>
                  <a:lnTo>
                    <a:pt x="1567" y="3382"/>
                  </a:lnTo>
                  <a:lnTo>
                    <a:pt x="1577" y="3350"/>
                  </a:lnTo>
                  <a:lnTo>
                    <a:pt x="1583" y="3326"/>
                  </a:lnTo>
                  <a:lnTo>
                    <a:pt x="1583" y="3326"/>
                  </a:lnTo>
                  <a:close/>
                </a:path>
              </a:pathLst>
            </a:custGeom>
            <a:solidFill>
              <a:srgbClr val="7C6FA8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4">
              <a:extLst>
                <a:ext uri="{FF2B5EF4-FFF2-40B4-BE49-F238E27FC236}">
                  <a16:creationId xmlns:a16="http://schemas.microsoft.com/office/drawing/2014/main" id="{5590E1EA-6BC3-177B-6B6C-F2D27F90D7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5138" y="3657600"/>
              <a:ext cx="1600200" cy="1228725"/>
            </a:xfrm>
            <a:custGeom>
              <a:avLst/>
              <a:gdLst>
                <a:gd name="T0" fmla="*/ 3694 w 4031"/>
                <a:gd name="T1" fmla="*/ 2416 h 3097"/>
                <a:gd name="T2" fmla="*/ 3777 w 4031"/>
                <a:gd name="T3" fmla="*/ 2206 h 3097"/>
                <a:gd name="T4" fmla="*/ 3863 w 4031"/>
                <a:gd name="T5" fmla="*/ 2363 h 3097"/>
                <a:gd name="T6" fmla="*/ 4031 w 4031"/>
                <a:gd name="T7" fmla="*/ 2622 h 3097"/>
                <a:gd name="T8" fmla="*/ 3624 w 4031"/>
                <a:gd name="T9" fmla="*/ 2426 h 3097"/>
                <a:gd name="T10" fmla="*/ 3570 w 4031"/>
                <a:gd name="T11" fmla="*/ 2640 h 3097"/>
                <a:gd name="T12" fmla="*/ 3485 w 4031"/>
                <a:gd name="T13" fmla="*/ 2554 h 3097"/>
                <a:gd name="T14" fmla="*/ 3415 w 4031"/>
                <a:gd name="T15" fmla="*/ 2706 h 3097"/>
                <a:gd name="T16" fmla="*/ 3379 w 4031"/>
                <a:gd name="T17" fmla="*/ 2666 h 3097"/>
                <a:gd name="T18" fmla="*/ 3254 w 4031"/>
                <a:gd name="T19" fmla="*/ 2682 h 3097"/>
                <a:gd name="T20" fmla="*/ 2876 w 4031"/>
                <a:gd name="T21" fmla="*/ 2945 h 3097"/>
                <a:gd name="T22" fmla="*/ 2615 w 4031"/>
                <a:gd name="T23" fmla="*/ 2713 h 3097"/>
                <a:gd name="T24" fmla="*/ 2669 w 4031"/>
                <a:gd name="T25" fmla="*/ 2573 h 3097"/>
                <a:gd name="T26" fmla="*/ 2716 w 4031"/>
                <a:gd name="T27" fmla="*/ 2504 h 3097"/>
                <a:gd name="T28" fmla="*/ 2629 w 4031"/>
                <a:gd name="T29" fmla="*/ 2415 h 3097"/>
                <a:gd name="T30" fmla="*/ 2593 w 4031"/>
                <a:gd name="T31" fmla="*/ 1929 h 3097"/>
                <a:gd name="T32" fmla="*/ 2738 w 4031"/>
                <a:gd name="T33" fmla="*/ 1588 h 3097"/>
                <a:gd name="T34" fmla="*/ 2731 w 4031"/>
                <a:gd name="T35" fmla="*/ 1856 h 3097"/>
                <a:gd name="T36" fmla="*/ 3011 w 4031"/>
                <a:gd name="T37" fmla="*/ 2032 h 3097"/>
                <a:gd name="T38" fmla="*/ 3082 w 4031"/>
                <a:gd name="T39" fmla="*/ 2162 h 3097"/>
                <a:gd name="T40" fmla="*/ 3135 w 4031"/>
                <a:gd name="T41" fmla="*/ 2121 h 3097"/>
                <a:gd name="T42" fmla="*/ 3180 w 4031"/>
                <a:gd name="T43" fmla="*/ 2146 h 3097"/>
                <a:gd name="T44" fmla="*/ 3303 w 4031"/>
                <a:gd name="T45" fmla="*/ 2101 h 3097"/>
                <a:gd name="T46" fmla="*/ 3491 w 4031"/>
                <a:gd name="T47" fmla="*/ 2141 h 3097"/>
                <a:gd name="T48" fmla="*/ 3577 w 4031"/>
                <a:gd name="T49" fmla="*/ 2196 h 3097"/>
                <a:gd name="T50" fmla="*/ 3659 w 4031"/>
                <a:gd name="T51" fmla="*/ 2279 h 3097"/>
                <a:gd name="T52" fmla="*/ 43 w 4031"/>
                <a:gd name="T53" fmla="*/ 0 h 3097"/>
                <a:gd name="T54" fmla="*/ 119 w 4031"/>
                <a:gd name="T55" fmla="*/ 55 h 3097"/>
                <a:gd name="T56" fmla="*/ 156 w 4031"/>
                <a:gd name="T57" fmla="*/ 115 h 3097"/>
                <a:gd name="T58" fmla="*/ 312 w 4031"/>
                <a:gd name="T59" fmla="*/ 222 h 3097"/>
                <a:gd name="T60" fmla="*/ 406 w 4031"/>
                <a:gd name="T61" fmla="*/ 256 h 3097"/>
                <a:gd name="T62" fmla="*/ 561 w 4031"/>
                <a:gd name="T63" fmla="*/ 428 h 3097"/>
                <a:gd name="T64" fmla="*/ 599 w 4031"/>
                <a:gd name="T65" fmla="*/ 472 h 3097"/>
                <a:gd name="T66" fmla="*/ 721 w 4031"/>
                <a:gd name="T67" fmla="*/ 465 h 3097"/>
                <a:gd name="T68" fmla="*/ 904 w 4031"/>
                <a:gd name="T69" fmla="*/ 633 h 3097"/>
                <a:gd name="T70" fmla="*/ 831 w 4031"/>
                <a:gd name="T71" fmla="*/ 765 h 3097"/>
                <a:gd name="T72" fmla="*/ 915 w 4031"/>
                <a:gd name="T73" fmla="*/ 919 h 3097"/>
                <a:gd name="T74" fmla="*/ 1159 w 4031"/>
                <a:gd name="T75" fmla="*/ 936 h 3097"/>
                <a:gd name="T76" fmla="*/ 1186 w 4031"/>
                <a:gd name="T77" fmla="*/ 932 h 3097"/>
                <a:gd name="T78" fmla="*/ 1300 w 4031"/>
                <a:gd name="T79" fmla="*/ 1049 h 3097"/>
                <a:gd name="T80" fmla="*/ 1418 w 4031"/>
                <a:gd name="T81" fmla="*/ 1069 h 3097"/>
                <a:gd name="T82" fmla="*/ 1531 w 4031"/>
                <a:gd name="T83" fmla="*/ 1057 h 3097"/>
                <a:gd name="T84" fmla="*/ 1645 w 4031"/>
                <a:gd name="T85" fmla="*/ 1330 h 3097"/>
                <a:gd name="T86" fmla="*/ 1464 w 4031"/>
                <a:gd name="T87" fmla="*/ 1507 h 3097"/>
                <a:gd name="T88" fmla="*/ 1781 w 4031"/>
                <a:gd name="T89" fmla="*/ 1290 h 3097"/>
                <a:gd name="T90" fmla="*/ 2051 w 4031"/>
                <a:gd name="T91" fmla="*/ 1129 h 3097"/>
                <a:gd name="T92" fmla="*/ 2115 w 4031"/>
                <a:gd name="T93" fmla="*/ 1174 h 3097"/>
                <a:gd name="T94" fmla="*/ 2393 w 4031"/>
                <a:gd name="T95" fmla="*/ 1175 h 3097"/>
                <a:gd name="T96" fmla="*/ 2383 w 4031"/>
                <a:gd name="T97" fmla="*/ 1430 h 3097"/>
                <a:gd name="T98" fmla="*/ 2479 w 4031"/>
                <a:gd name="T99" fmla="*/ 1811 h 3097"/>
                <a:gd name="T100" fmla="*/ 1209 w 4031"/>
                <a:gd name="T101" fmla="*/ 2057 h 3097"/>
                <a:gd name="T102" fmla="*/ 974 w 4031"/>
                <a:gd name="T103" fmla="*/ 2458 h 3097"/>
                <a:gd name="T104" fmla="*/ 625 w 4031"/>
                <a:gd name="T105" fmla="*/ 2187 h 3097"/>
                <a:gd name="T106" fmla="*/ 497 w 4031"/>
                <a:gd name="T107" fmla="*/ 2111 h 3097"/>
                <a:gd name="T108" fmla="*/ 366 w 4031"/>
                <a:gd name="T109" fmla="*/ 1710 h 3097"/>
                <a:gd name="T110" fmla="*/ 849 w 4031"/>
                <a:gd name="T111" fmla="*/ 1326 h 3097"/>
                <a:gd name="T112" fmla="*/ 734 w 4031"/>
                <a:gd name="T113" fmla="*/ 1100 h 3097"/>
                <a:gd name="T114" fmla="*/ 483 w 4031"/>
                <a:gd name="T115" fmla="*/ 633 h 3097"/>
                <a:gd name="T116" fmla="*/ 355 w 4031"/>
                <a:gd name="T117" fmla="*/ 328 h 3097"/>
                <a:gd name="T118" fmla="*/ 129 w 4031"/>
                <a:gd name="T119" fmla="*/ 176 h 3097"/>
                <a:gd name="T120" fmla="*/ 0 w 4031"/>
                <a:gd name="T121" fmla="*/ 66 h 3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31" h="3097">
                  <a:moveTo>
                    <a:pt x="3652" y="2323"/>
                  </a:moveTo>
                  <a:lnTo>
                    <a:pt x="3666" y="2325"/>
                  </a:lnTo>
                  <a:lnTo>
                    <a:pt x="3629" y="2366"/>
                  </a:lnTo>
                  <a:lnTo>
                    <a:pt x="3677" y="2320"/>
                  </a:lnTo>
                  <a:lnTo>
                    <a:pt x="3694" y="2416"/>
                  </a:lnTo>
                  <a:lnTo>
                    <a:pt x="3668" y="2409"/>
                  </a:lnTo>
                  <a:lnTo>
                    <a:pt x="3656" y="2414"/>
                  </a:lnTo>
                  <a:lnTo>
                    <a:pt x="3780" y="2451"/>
                  </a:lnTo>
                  <a:lnTo>
                    <a:pt x="3742" y="2290"/>
                  </a:lnTo>
                  <a:lnTo>
                    <a:pt x="3777" y="2206"/>
                  </a:lnTo>
                  <a:lnTo>
                    <a:pt x="3830" y="2409"/>
                  </a:lnTo>
                  <a:lnTo>
                    <a:pt x="3880" y="2430"/>
                  </a:lnTo>
                  <a:lnTo>
                    <a:pt x="3875" y="2349"/>
                  </a:lnTo>
                  <a:lnTo>
                    <a:pt x="3864" y="2370"/>
                  </a:lnTo>
                  <a:lnTo>
                    <a:pt x="3863" y="2363"/>
                  </a:lnTo>
                  <a:lnTo>
                    <a:pt x="3868" y="2345"/>
                  </a:lnTo>
                  <a:lnTo>
                    <a:pt x="3875" y="2345"/>
                  </a:lnTo>
                  <a:lnTo>
                    <a:pt x="3873" y="2283"/>
                  </a:lnTo>
                  <a:lnTo>
                    <a:pt x="3949" y="2338"/>
                  </a:lnTo>
                  <a:lnTo>
                    <a:pt x="4031" y="2622"/>
                  </a:lnTo>
                  <a:lnTo>
                    <a:pt x="3950" y="2697"/>
                  </a:lnTo>
                  <a:lnTo>
                    <a:pt x="3841" y="2541"/>
                  </a:lnTo>
                  <a:lnTo>
                    <a:pt x="3795" y="2720"/>
                  </a:lnTo>
                  <a:lnTo>
                    <a:pt x="3757" y="2514"/>
                  </a:lnTo>
                  <a:lnTo>
                    <a:pt x="3624" y="2426"/>
                  </a:lnTo>
                  <a:lnTo>
                    <a:pt x="3586" y="2441"/>
                  </a:lnTo>
                  <a:lnTo>
                    <a:pt x="3643" y="2580"/>
                  </a:lnTo>
                  <a:lnTo>
                    <a:pt x="3623" y="2630"/>
                  </a:lnTo>
                  <a:lnTo>
                    <a:pt x="3612" y="2539"/>
                  </a:lnTo>
                  <a:lnTo>
                    <a:pt x="3570" y="2640"/>
                  </a:lnTo>
                  <a:lnTo>
                    <a:pt x="3560" y="2862"/>
                  </a:lnTo>
                  <a:lnTo>
                    <a:pt x="3436" y="2900"/>
                  </a:lnTo>
                  <a:lnTo>
                    <a:pt x="3550" y="2555"/>
                  </a:lnTo>
                  <a:lnTo>
                    <a:pt x="3491" y="2622"/>
                  </a:lnTo>
                  <a:lnTo>
                    <a:pt x="3485" y="2554"/>
                  </a:lnTo>
                  <a:lnTo>
                    <a:pt x="3490" y="2628"/>
                  </a:lnTo>
                  <a:lnTo>
                    <a:pt x="3409" y="2630"/>
                  </a:lnTo>
                  <a:lnTo>
                    <a:pt x="3432" y="2738"/>
                  </a:lnTo>
                  <a:lnTo>
                    <a:pt x="3414" y="2734"/>
                  </a:lnTo>
                  <a:lnTo>
                    <a:pt x="3415" y="2706"/>
                  </a:lnTo>
                  <a:lnTo>
                    <a:pt x="3400" y="2702"/>
                  </a:lnTo>
                  <a:lnTo>
                    <a:pt x="3367" y="2766"/>
                  </a:lnTo>
                  <a:lnTo>
                    <a:pt x="3372" y="2703"/>
                  </a:lnTo>
                  <a:lnTo>
                    <a:pt x="3309" y="2777"/>
                  </a:lnTo>
                  <a:lnTo>
                    <a:pt x="3379" y="2666"/>
                  </a:lnTo>
                  <a:lnTo>
                    <a:pt x="3329" y="2703"/>
                  </a:lnTo>
                  <a:lnTo>
                    <a:pt x="3315" y="2611"/>
                  </a:lnTo>
                  <a:lnTo>
                    <a:pt x="3301" y="2607"/>
                  </a:lnTo>
                  <a:lnTo>
                    <a:pt x="3296" y="2710"/>
                  </a:lnTo>
                  <a:lnTo>
                    <a:pt x="3254" y="2682"/>
                  </a:lnTo>
                  <a:lnTo>
                    <a:pt x="3285" y="2742"/>
                  </a:lnTo>
                  <a:lnTo>
                    <a:pt x="3240" y="2725"/>
                  </a:lnTo>
                  <a:lnTo>
                    <a:pt x="3189" y="2842"/>
                  </a:lnTo>
                  <a:lnTo>
                    <a:pt x="2880" y="2985"/>
                  </a:lnTo>
                  <a:lnTo>
                    <a:pt x="2876" y="2945"/>
                  </a:lnTo>
                  <a:lnTo>
                    <a:pt x="2701" y="3097"/>
                  </a:lnTo>
                  <a:lnTo>
                    <a:pt x="2635" y="3025"/>
                  </a:lnTo>
                  <a:lnTo>
                    <a:pt x="2749" y="2733"/>
                  </a:lnTo>
                  <a:lnTo>
                    <a:pt x="2569" y="2829"/>
                  </a:lnTo>
                  <a:lnTo>
                    <a:pt x="2615" y="2713"/>
                  </a:lnTo>
                  <a:lnTo>
                    <a:pt x="2605" y="2779"/>
                  </a:lnTo>
                  <a:lnTo>
                    <a:pt x="2660" y="2767"/>
                  </a:lnTo>
                  <a:lnTo>
                    <a:pt x="2629" y="2569"/>
                  </a:lnTo>
                  <a:lnTo>
                    <a:pt x="2645" y="2591"/>
                  </a:lnTo>
                  <a:lnTo>
                    <a:pt x="2669" y="2573"/>
                  </a:lnTo>
                  <a:lnTo>
                    <a:pt x="2711" y="2582"/>
                  </a:lnTo>
                  <a:lnTo>
                    <a:pt x="2746" y="2565"/>
                  </a:lnTo>
                  <a:lnTo>
                    <a:pt x="2674" y="2550"/>
                  </a:lnTo>
                  <a:lnTo>
                    <a:pt x="2715" y="2525"/>
                  </a:lnTo>
                  <a:lnTo>
                    <a:pt x="2716" y="2504"/>
                  </a:lnTo>
                  <a:lnTo>
                    <a:pt x="2683" y="2537"/>
                  </a:lnTo>
                  <a:lnTo>
                    <a:pt x="2694" y="2494"/>
                  </a:lnTo>
                  <a:lnTo>
                    <a:pt x="2640" y="2522"/>
                  </a:lnTo>
                  <a:lnTo>
                    <a:pt x="2615" y="2479"/>
                  </a:lnTo>
                  <a:lnTo>
                    <a:pt x="2629" y="2415"/>
                  </a:lnTo>
                  <a:lnTo>
                    <a:pt x="2699" y="2410"/>
                  </a:lnTo>
                  <a:lnTo>
                    <a:pt x="2615" y="2368"/>
                  </a:lnTo>
                  <a:lnTo>
                    <a:pt x="2603" y="2032"/>
                  </a:lnTo>
                  <a:lnTo>
                    <a:pt x="2545" y="2036"/>
                  </a:lnTo>
                  <a:lnTo>
                    <a:pt x="2593" y="1929"/>
                  </a:lnTo>
                  <a:lnTo>
                    <a:pt x="2548" y="1917"/>
                  </a:lnTo>
                  <a:lnTo>
                    <a:pt x="2565" y="1784"/>
                  </a:lnTo>
                  <a:lnTo>
                    <a:pt x="2649" y="1628"/>
                  </a:lnTo>
                  <a:lnTo>
                    <a:pt x="2674" y="1660"/>
                  </a:lnTo>
                  <a:lnTo>
                    <a:pt x="2738" y="1588"/>
                  </a:lnTo>
                  <a:lnTo>
                    <a:pt x="2752" y="1682"/>
                  </a:lnTo>
                  <a:lnTo>
                    <a:pt x="2658" y="1717"/>
                  </a:lnTo>
                  <a:lnTo>
                    <a:pt x="2769" y="1756"/>
                  </a:lnTo>
                  <a:lnTo>
                    <a:pt x="2772" y="1891"/>
                  </a:lnTo>
                  <a:lnTo>
                    <a:pt x="2731" y="1856"/>
                  </a:lnTo>
                  <a:lnTo>
                    <a:pt x="2836" y="2295"/>
                  </a:lnTo>
                  <a:lnTo>
                    <a:pt x="2861" y="2047"/>
                  </a:lnTo>
                  <a:lnTo>
                    <a:pt x="2890" y="2119"/>
                  </a:lnTo>
                  <a:lnTo>
                    <a:pt x="2908" y="2062"/>
                  </a:lnTo>
                  <a:lnTo>
                    <a:pt x="3011" y="2032"/>
                  </a:lnTo>
                  <a:lnTo>
                    <a:pt x="2951" y="2146"/>
                  </a:lnTo>
                  <a:lnTo>
                    <a:pt x="2952" y="2212"/>
                  </a:lnTo>
                  <a:lnTo>
                    <a:pt x="2992" y="2143"/>
                  </a:lnTo>
                  <a:lnTo>
                    <a:pt x="2983" y="2248"/>
                  </a:lnTo>
                  <a:lnTo>
                    <a:pt x="3082" y="2162"/>
                  </a:lnTo>
                  <a:lnTo>
                    <a:pt x="3094" y="2202"/>
                  </a:lnTo>
                  <a:lnTo>
                    <a:pt x="3104" y="2141"/>
                  </a:lnTo>
                  <a:lnTo>
                    <a:pt x="3148" y="2186"/>
                  </a:lnTo>
                  <a:lnTo>
                    <a:pt x="3109" y="2126"/>
                  </a:lnTo>
                  <a:lnTo>
                    <a:pt x="3135" y="2121"/>
                  </a:lnTo>
                  <a:lnTo>
                    <a:pt x="3127" y="2114"/>
                  </a:lnTo>
                  <a:lnTo>
                    <a:pt x="3135" y="2104"/>
                  </a:lnTo>
                  <a:lnTo>
                    <a:pt x="3139" y="2104"/>
                  </a:lnTo>
                  <a:lnTo>
                    <a:pt x="3183" y="2265"/>
                  </a:lnTo>
                  <a:lnTo>
                    <a:pt x="3180" y="2146"/>
                  </a:lnTo>
                  <a:lnTo>
                    <a:pt x="3213" y="2176"/>
                  </a:lnTo>
                  <a:lnTo>
                    <a:pt x="3216" y="2104"/>
                  </a:lnTo>
                  <a:lnTo>
                    <a:pt x="3243" y="2138"/>
                  </a:lnTo>
                  <a:lnTo>
                    <a:pt x="3255" y="2026"/>
                  </a:lnTo>
                  <a:lnTo>
                    <a:pt x="3303" y="2101"/>
                  </a:lnTo>
                  <a:lnTo>
                    <a:pt x="3340" y="1994"/>
                  </a:lnTo>
                  <a:lnTo>
                    <a:pt x="3472" y="1980"/>
                  </a:lnTo>
                  <a:lnTo>
                    <a:pt x="3497" y="2053"/>
                  </a:lnTo>
                  <a:lnTo>
                    <a:pt x="3441" y="2201"/>
                  </a:lnTo>
                  <a:lnTo>
                    <a:pt x="3491" y="2141"/>
                  </a:lnTo>
                  <a:lnTo>
                    <a:pt x="3477" y="2186"/>
                  </a:lnTo>
                  <a:lnTo>
                    <a:pt x="3515" y="2207"/>
                  </a:lnTo>
                  <a:lnTo>
                    <a:pt x="3563" y="2156"/>
                  </a:lnTo>
                  <a:lnTo>
                    <a:pt x="3516" y="2298"/>
                  </a:lnTo>
                  <a:lnTo>
                    <a:pt x="3577" y="2196"/>
                  </a:lnTo>
                  <a:lnTo>
                    <a:pt x="3611" y="2227"/>
                  </a:lnTo>
                  <a:lnTo>
                    <a:pt x="3651" y="2083"/>
                  </a:lnTo>
                  <a:lnTo>
                    <a:pt x="3694" y="2111"/>
                  </a:lnTo>
                  <a:lnTo>
                    <a:pt x="3652" y="2282"/>
                  </a:lnTo>
                  <a:lnTo>
                    <a:pt x="3659" y="2279"/>
                  </a:lnTo>
                  <a:lnTo>
                    <a:pt x="3671" y="2314"/>
                  </a:lnTo>
                  <a:lnTo>
                    <a:pt x="3652" y="2323"/>
                  </a:lnTo>
                  <a:lnTo>
                    <a:pt x="3652" y="2323"/>
                  </a:lnTo>
                  <a:close/>
                  <a:moveTo>
                    <a:pt x="0" y="66"/>
                  </a:moveTo>
                  <a:lnTo>
                    <a:pt x="43" y="0"/>
                  </a:lnTo>
                  <a:lnTo>
                    <a:pt x="53" y="75"/>
                  </a:lnTo>
                  <a:lnTo>
                    <a:pt x="83" y="14"/>
                  </a:lnTo>
                  <a:lnTo>
                    <a:pt x="108" y="96"/>
                  </a:lnTo>
                  <a:lnTo>
                    <a:pt x="132" y="99"/>
                  </a:lnTo>
                  <a:lnTo>
                    <a:pt x="119" y="55"/>
                  </a:lnTo>
                  <a:lnTo>
                    <a:pt x="129" y="75"/>
                  </a:lnTo>
                  <a:lnTo>
                    <a:pt x="151" y="80"/>
                  </a:lnTo>
                  <a:lnTo>
                    <a:pt x="137" y="101"/>
                  </a:lnTo>
                  <a:lnTo>
                    <a:pt x="171" y="104"/>
                  </a:lnTo>
                  <a:lnTo>
                    <a:pt x="156" y="115"/>
                  </a:lnTo>
                  <a:lnTo>
                    <a:pt x="160" y="157"/>
                  </a:lnTo>
                  <a:lnTo>
                    <a:pt x="216" y="130"/>
                  </a:lnTo>
                  <a:lnTo>
                    <a:pt x="185" y="190"/>
                  </a:lnTo>
                  <a:lnTo>
                    <a:pt x="300" y="174"/>
                  </a:lnTo>
                  <a:lnTo>
                    <a:pt x="312" y="222"/>
                  </a:lnTo>
                  <a:lnTo>
                    <a:pt x="240" y="272"/>
                  </a:lnTo>
                  <a:lnTo>
                    <a:pt x="238" y="293"/>
                  </a:lnTo>
                  <a:lnTo>
                    <a:pt x="365" y="217"/>
                  </a:lnTo>
                  <a:lnTo>
                    <a:pt x="365" y="288"/>
                  </a:lnTo>
                  <a:lnTo>
                    <a:pt x="406" y="256"/>
                  </a:lnTo>
                  <a:lnTo>
                    <a:pt x="460" y="302"/>
                  </a:lnTo>
                  <a:lnTo>
                    <a:pt x="401" y="464"/>
                  </a:lnTo>
                  <a:lnTo>
                    <a:pt x="531" y="341"/>
                  </a:lnTo>
                  <a:lnTo>
                    <a:pt x="514" y="441"/>
                  </a:lnTo>
                  <a:lnTo>
                    <a:pt x="561" y="428"/>
                  </a:lnTo>
                  <a:lnTo>
                    <a:pt x="498" y="470"/>
                  </a:lnTo>
                  <a:lnTo>
                    <a:pt x="482" y="537"/>
                  </a:lnTo>
                  <a:lnTo>
                    <a:pt x="586" y="417"/>
                  </a:lnTo>
                  <a:lnTo>
                    <a:pt x="630" y="448"/>
                  </a:lnTo>
                  <a:lnTo>
                    <a:pt x="599" y="472"/>
                  </a:lnTo>
                  <a:lnTo>
                    <a:pt x="589" y="501"/>
                  </a:lnTo>
                  <a:lnTo>
                    <a:pt x="663" y="449"/>
                  </a:lnTo>
                  <a:lnTo>
                    <a:pt x="690" y="475"/>
                  </a:lnTo>
                  <a:lnTo>
                    <a:pt x="695" y="455"/>
                  </a:lnTo>
                  <a:lnTo>
                    <a:pt x="721" y="465"/>
                  </a:lnTo>
                  <a:lnTo>
                    <a:pt x="719" y="485"/>
                  </a:lnTo>
                  <a:lnTo>
                    <a:pt x="703" y="487"/>
                  </a:lnTo>
                  <a:lnTo>
                    <a:pt x="749" y="525"/>
                  </a:lnTo>
                  <a:lnTo>
                    <a:pt x="670" y="615"/>
                  </a:lnTo>
                  <a:lnTo>
                    <a:pt x="904" y="633"/>
                  </a:lnTo>
                  <a:lnTo>
                    <a:pt x="930" y="674"/>
                  </a:lnTo>
                  <a:lnTo>
                    <a:pt x="868" y="763"/>
                  </a:lnTo>
                  <a:lnTo>
                    <a:pt x="926" y="795"/>
                  </a:lnTo>
                  <a:lnTo>
                    <a:pt x="776" y="812"/>
                  </a:lnTo>
                  <a:lnTo>
                    <a:pt x="831" y="765"/>
                  </a:lnTo>
                  <a:lnTo>
                    <a:pt x="762" y="816"/>
                  </a:lnTo>
                  <a:lnTo>
                    <a:pt x="927" y="808"/>
                  </a:lnTo>
                  <a:lnTo>
                    <a:pt x="877" y="877"/>
                  </a:lnTo>
                  <a:lnTo>
                    <a:pt x="986" y="882"/>
                  </a:lnTo>
                  <a:lnTo>
                    <a:pt x="915" y="919"/>
                  </a:lnTo>
                  <a:lnTo>
                    <a:pt x="1037" y="878"/>
                  </a:lnTo>
                  <a:lnTo>
                    <a:pt x="1043" y="934"/>
                  </a:lnTo>
                  <a:lnTo>
                    <a:pt x="1080" y="919"/>
                  </a:lnTo>
                  <a:lnTo>
                    <a:pt x="1043" y="951"/>
                  </a:lnTo>
                  <a:lnTo>
                    <a:pt x="1159" y="936"/>
                  </a:lnTo>
                  <a:lnTo>
                    <a:pt x="1151" y="913"/>
                  </a:lnTo>
                  <a:lnTo>
                    <a:pt x="1172" y="910"/>
                  </a:lnTo>
                  <a:lnTo>
                    <a:pt x="1183" y="914"/>
                  </a:lnTo>
                  <a:lnTo>
                    <a:pt x="1164" y="936"/>
                  </a:lnTo>
                  <a:lnTo>
                    <a:pt x="1186" y="932"/>
                  </a:lnTo>
                  <a:lnTo>
                    <a:pt x="1172" y="983"/>
                  </a:lnTo>
                  <a:lnTo>
                    <a:pt x="1213" y="929"/>
                  </a:lnTo>
                  <a:lnTo>
                    <a:pt x="1237" y="1007"/>
                  </a:lnTo>
                  <a:lnTo>
                    <a:pt x="1259" y="918"/>
                  </a:lnTo>
                  <a:lnTo>
                    <a:pt x="1300" y="1049"/>
                  </a:lnTo>
                  <a:lnTo>
                    <a:pt x="1304" y="996"/>
                  </a:lnTo>
                  <a:lnTo>
                    <a:pt x="1335" y="1004"/>
                  </a:lnTo>
                  <a:lnTo>
                    <a:pt x="1322" y="1165"/>
                  </a:lnTo>
                  <a:lnTo>
                    <a:pt x="1415" y="994"/>
                  </a:lnTo>
                  <a:lnTo>
                    <a:pt x="1418" y="1069"/>
                  </a:lnTo>
                  <a:lnTo>
                    <a:pt x="1499" y="1015"/>
                  </a:lnTo>
                  <a:lnTo>
                    <a:pt x="1478" y="1090"/>
                  </a:lnTo>
                  <a:lnTo>
                    <a:pt x="1483" y="1169"/>
                  </a:lnTo>
                  <a:lnTo>
                    <a:pt x="1526" y="964"/>
                  </a:lnTo>
                  <a:lnTo>
                    <a:pt x="1531" y="1057"/>
                  </a:lnTo>
                  <a:lnTo>
                    <a:pt x="1560" y="974"/>
                  </a:lnTo>
                  <a:lnTo>
                    <a:pt x="1626" y="1049"/>
                  </a:lnTo>
                  <a:lnTo>
                    <a:pt x="1914" y="974"/>
                  </a:lnTo>
                  <a:lnTo>
                    <a:pt x="1902" y="1062"/>
                  </a:lnTo>
                  <a:lnTo>
                    <a:pt x="1645" y="1330"/>
                  </a:lnTo>
                  <a:lnTo>
                    <a:pt x="1812" y="1170"/>
                  </a:lnTo>
                  <a:lnTo>
                    <a:pt x="1696" y="1382"/>
                  </a:lnTo>
                  <a:lnTo>
                    <a:pt x="1595" y="1455"/>
                  </a:lnTo>
                  <a:lnTo>
                    <a:pt x="1632" y="1525"/>
                  </a:lnTo>
                  <a:lnTo>
                    <a:pt x="1464" y="1507"/>
                  </a:lnTo>
                  <a:lnTo>
                    <a:pt x="1475" y="1544"/>
                  </a:lnTo>
                  <a:lnTo>
                    <a:pt x="1652" y="1527"/>
                  </a:lnTo>
                  <a:lnTo>
                    <a:pt x="1625" y="1624"/>
                  </a:lnTo>
                  <a:lnTo>
                    <a:pt x="1782" y="1383"/>
                  </a:lnTo>
                  <a:lnTo>
                    <a:pt x="1781" y="1290"/>
                  </a:lnTo>
                  <a:lnTo>
                    <a:pt x="1929" y="1159"/>
                  </a:lnTo>
                  <a:lnTo>
                    <a:pt x="1818" y="1198"/>
                  </a:lnTo>
                  <a:lnTo>
                    <a:pt x="1862" y="1135"/>
                  </a:lnTo>
                  <a:lnTo>
                    <a:pt x="1960" y="1092"/>
                  </a:lnTo>
                  <a:lnTo>
                    <a:pt x="2051" y="1129"/>
                  </a:lnTo>
                  <a:lnTo>
                    <a:pt x="2090" y="1183"/>
                  </a:lnTo>
                  <a:lnTo>
                    <a:pt x="2046" y="1265"/>
                  </a:lnTo>
                  <a:lnTo>
                    <a:pt x="2085" y="1244"/>
                  </a:lnTo>
                  <a:lnTo>
                    <a:pt x="2100" y="1290"/>
                  </a:lnTo>
                  <a:lnTo>
                    <a:pt x="2115" y="1174"/>
                  </a:lnTo>
                  <a:lnTo>
                    <a:pt x="2185" y="1107"/>
                  </a:lnTo>
                  <a:lnTo>
                    <a:pt x="2164" y="1159"/>
                  </a:lnTo>
                  <a:lnTo>
                    <a:pt x="2292" y="1118"/>
                  </a:lnTo>
                  <a:lnTo>
                    <a:pt x="2260" y="1148"/>
                  </a:lnTo>
                  <a:lnTo>
                    <a:pt x="2393" y="1175"/>
                  </a:lnTo>
                  <a:lnTo>
                    <a:pt x="2363" y="1277"/>
                  </a:lnTo>
                  <a:lnTo>
                    <a:pt x="2454" y="1292"/>
                  </a:lnTo>
                  <a:lnTo>
                    <a:pt x="2402" y="1337"/>
                  </a:lnTo>
                  <a:lnTo>
                    <a:pt x="2500" y="1345"/>
                  </a:lnTo>
                  <a:lnTo>
                    <a:pt x="2383" y="1430"/>
                  </a:lnTo>
                  <a:lnTo>
                    <a:pt x="2549" y="1382"/>
                  </a:lnTo>
                  <a:lnTo>
                    <a:pt x="2458" y="1438"/>
                  </a:lnTo>
                  <a:lnTo>
                    <a:pt x="2564" y="1427"/>
                  </a:lnTo>
                  <a:lnTo>
                    <a:pt x="2599" y="1475"/>
                  </a:lnTo>
                  <a:lnTo>
                    <a:pt x="2479" y="1811"/>
                  </a:lnTo>
                  <a:lnTo>
                    <a:pt x="2383" y="1652"/>
                  </a:lnTo>
                  <a:lnTo>
                    <a:pt x="1236" y="2274"/>
                  </a:lnTo>
                  <a:lnTo>
                    <a:pt x="1189" y="2183"/>
                  </a:lnTo>
                  <a:lnTo>
                    <a:pt x="1111" y="2167"/>
                  </a:lnTo>
                  <a:lnTo>
                    <a:pt x="1209" y="2057"/>
                  </a:lnTo>
                  <a:lnTo>
                    <a:pt x="1139" y="2016"/>
                  </a:lnTo>
                  <a:lnTo>
                    <a:pt x="1068" y="2116"/>
                  </a:lnTo>
                  <a:lnTo>
                    <a:pt x="1173" y="2394"/>
                  </a:lnTo>
                  <a:lnTo>
                    <a:pt x="1149" y="2458"/>
                  </a:lnTo>
                  <a:lnTo>
                    <a:pt x="974" y="2458"/>
                  </a:lnTo>
                  <a:lnTo>
                    <a:pt x="909" y="2391"/>
                  </a:lnTo>
                  <a:lnTo>
                    <a:pt x="824" y="2440"/>
                  </a:lnTo>
                  <a:lnTo>
                    <a:pt x="740" y="2391"/>
                  </a:lnTo>
                  <a:lnTo>
                    <a:pt x="745" y="2445"/>
                  </a:lnTo>
                  <a:lnTo>
                    <a:pt x="625" y="2187"/>
                  </a:lnTo>
                  <a:lnTo>
                    <a:pt x="607" y="2318"/>
                  </a:lnTo>
                  <a:lnTo>
                    <a:pt x="491" y="2302"/>
                  </a:lnTo>
                  <a:lnTo>
                    <a:pt x="446" y="2238"/>
                  </a:lnTo>
                  <a:lnTo>
                    <a:pt x="518" y="2217"/>
                  </a:lnTo>
                  <a:lnTo>
                    <a:pt x="497" y="2111"/>
                  </a:lnTo>
                  <a:lnTo>
                    <a:pt x="262" y="1996"/>
                  </a:lnTo>
                  <a:lnTo>
                    <a:pt x="226" y="1875"/>
                  </a:lnTo>
                  <a:lnTo>
                    <a:pt x="310" y="1754"/>
                  </a:lnTo>
                  <a:lnTo>
                    <a:pt x="204" y="1667"/>
                  </a:lnTo>
                  <a:lnTo>
                    <a:pt x="366" y="1710"/>
                  </a:lnTo>
                  <a:lnTo>
                    <a:pt x="281" y="1541"/>
                  </a:lnTo>
                  <a:lnTo>
                    <a:pt x="542" y="1644"/>
                  </a:lnTo>
                  <a:lnTo>
                    <a:pt x="607" y="1532"/>
                  </a:lnTo>
                  <a:lnTo>
                    <a:pt x="855" y="1541"/>
                  </a:lnTo>
                  <a:lnTo>
                    <a:pt x="849" y="1326"/>
                  </a:lnTo>
                  <a:lnTo>
                    <a:pt x="803" y="1331"/>
                  </a:lnTo>
                  <a:lnTo>
                    <a:pt x="840" y="1273"/>
                  </a:lnTo>
                  <a:lnTo>
                    <a:pt x="759" y="1286"/>
                  </a:lnTo>
                  <a:lnTo>
                    <a:pt x="685" y="1163"/>
                  </a:lnTo>
                  <a:lnTo>
                    <a:pt x="734" y="1100"/>
                  </a:lnTo>
                  <a:lnTo>
                    <a:pt x="638" y="1131"/>
                  </a:lnTo>
                  <a:lnTo>
                    <a:pt x="564" y="1039"/>
                  </a:lnTo>
                  <a:lnTo>
                    <a:pt x="609" y="1015"/>
                  </a:lnTo>
                  <a:lnTo>
                    <a:pt x="534" y="957"/>
                  </a:lnTo>
                  <a:lnTo>
                    <a:pt x="483" y="633"/>
                  </a:lnTo>
                  <a:lnTo>
                    <a:pt x="404" y="649"/>
                  </a:lnTo>
                  <a:lnTo>
                    <a:pt x="306" y="589"/>
                  </a:lnTo>
                  <a:lnTo>
                    <a:pt x="344" y="433"/>
                  </a:lnTo>
                  <a:lnTo>
                    <a:pt x="281" y="393"/>
                  </a:lnTo>
                  <a:lnTo>
                    <a:pt x="355" y="328"/>
                  </a:lnTo>
                  <a:lnTo>
                    <a:pt x="125" y="374"/>
                  </a:lnTo>
                  <a:lnTo>
                    <a:pt x="128" y="328"/>
                  </a:lnTo>
                  <a:lnTo>
                    <a:pt x="204" y="313"/>
                  </a:lnTo>
                  <a:lnTo>
                    <a:pt x="144" y="277"/>
                  </a:lnTo>
                  <a:lnTo>
                    <a:pt x="129" y="176"/>
                  </a:lnTo>
                  <a:lnTo>
                    <a:pt x="85" y="216"/>
                  </a:lnTo>
                  <a:lnTo>
                    <a:pt x="37" y="186"/>
                  </a:lnTo>
                  <a:lnTo>
                    <a:pt x="32" y="80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FF7043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5">
              <a:extLst>
                <a:ext uri="{FF2B5EF4-FFF2-40B4-BE49-F238E27FC236}">
                  <a16:creationId xmlns:a16="http://schemas.microsoft.com/office/drawing/2014/main" id="{D19710B3-9BBF-DDA6-F0C7-FD4AA6A30C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85226" y="5006975"/>
              <a:ext cx="439738" cy="623888"/>
            </a:xfrm>
            <a:custGeom>
              <a:avLst/>
              <a:gdLst>
                <a:gd name="T0" fmla="*/ 870 w 1107"/>
                <a:gd name="T1" fmla="*/ 500 h 1571"/>
                <a:gd name="T2" fmla="*/ 744 w 1107"/>
                <a:gd name="T3" fmla="*/ 385 h 1571"/>
                <a:gd name="T4" fmla="*/ 867 w 1107"/>
                <a:gd name="T5" fmla="*/ 27 h 1571"/>
                <a:gd name="T6" fmla="*/ 929 w 1107"/>
                <a:gd name="T7" fmla="*/ 198 h 1571"/>
                <a:gd name="T8" fmla="*/ 871 w 1107"/>
                <a:gd name="T9" fmla="*/ 303 h 1571"/>
                <a:gd name="T10" fmla="*/ 902 w 1107"/>
                <a:gd name="T11" fmla="*/ 295 h 1571"/>
                <a:gd name="T12" fmla="*/ 961 w 1107"/>
                <a:gd name="T13" fmla="*/ 401 h 1571"/>
                <a:gd name="T14" fmla="*/ 908 w 1107"/>
                <a:gd name="T15" fmla="*/ 329 h 1571"/>
                <a:gd name="T16" fmla="*/ 977 w 1107"/>
                <a:gd name="T17" fmla="*/ 219 h 1571"/>
                <a:gd name="T18" fmla="*/ 1107 w 1107"/>
                <a:gd name="T19" fmla="*/ 228 h 1571"/>
                <a:gd name="T20" fmla="*/ 980 w 1107"/>
                <a:gd name="T21" fmla="*/ 435 h 1571"/>
                <a:gd name="T22" fmla="*/ 938 w 1107"/>
                <a:gd name="T23" fmla="*/ 495 h 1571"/>
                <a:gd name="T24" fmla="*/ 906 w 1107"/>
                <a:gd name="T25" fmla="*/ 477 h 1571"/>
                <a:gd name="T26" fmla="*/ 241 w 1107"/>
                <a:gd name="T27" fmla="*/ 649 h 1571"/>
                <a:gd name="T28" fmla="*/ 553 w 1107"/>
                <a:gd name="T29" fmla="*/ 579 h 1571"/>
                <a:gd name="T30" fmla="*/ 691 w 1107"/>
                <a:gd name="T31" fmla="*/ 467 h 1571"/>
                <a:gd name="T32" fmla="*/ 886 w 1107"/>
                <a:gd name="T33" fmla="*/ 506 h 1571"/>
                <a:gd name="T34" fmla="*/ 961 w 1107"/>
                <a:gd name="T35" fmla="*/ 531 h 1571"/>
                <a:gd name="T36" fmla="*/ 674 w 1107"/>
                <a:gd name="T37" fmla="*/ 904 h 1571"/>
                <a:gd name="T38" fmla="*/ 563 w 1107"/>
                <a:gd name="T39" fmla="*/ 1002 h 1571"/>
                <a:gd name="T40" fmla="*/ 557 w 1107"/>
                <a:gd name="T41" fmla="*/ 1034 h 1571"/>
                <a:gd name="T42" fmla="*/ 472 w 1107"/>
                <a:gd name="T43" fmla="*/ 1076 h 1571"/>
                <a:gd name="T44" fmla="*/ 446 w 1107"/>
                <a:gd name="T45" fmla="*/ 1102 h 1571"/>
                <a:gd name="T46" fmla="*/ 436 w 1107"/>
                <a:gd name="T47" fmla="*/ 1171 h 1571"/>
                <a:gd name="T48" fmla="*/ 371 w 1107"/>
                <a:gd name="T49" fmla="*/ 1370 h 1571"/>
                <a:gd name="T50" fmla="*/ 267 w 1107"/>
                <a:gd name="T51" fmla="*/ 1448 h 1571"/>
                <a:gd name="T52" fmla="*/ 256 w 1107"/>
                <a:gd name="T53" fmla="*/ 1545 h 1571"/>
                <a:gd name="T54" fmla="*/ 241 w 1107"/>
                <a:gd name="T55" fmla="*/ 1561 h 1571"/>
                <a:gd name="T56" fmla="*/ 251 w 1107"/>
                <a:gd name="T57" fmla="*/ 1546 h 1571"/>
                <a:gd name="T58" fmla="*/ 151 w 1107"/>
                <a:gd name="T59" fmla="*/ 1476 h 1571"/>
                <a:gd name="T60" fmla="*/ 39 w 1107"/>
                <a:gd name="T61" fmla="*/ 1424 h 1571"/>
                <a:gd name="T62" fmla="*/ 0 w 1107"/>
                <a:gd name="T63" fmla="*/ 1317 h 1571"/>
                <a:gd name="T64" fmla="*/ 358 w 1107"/>
                <a:gd name="T65" fmla="*/ 959 h 1571"/>
                <a:gd name="T66" fmla="*/ 470 w 1107"/>
                <a:gd name="T67" fmla="*/ 769 h 1571"/>
                <a:gd name="T68" fmla="*/ 149 w 1107"/>
                <a:gd name="T69" fmla="*/ 932 h 1571"/>
                <a:gd name="T70" fmla="*/ 241 w 1107"/>
                <a:gd name="T71" fmla="*/ 649 h 1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07" h="1571">
                  <a:moveTo>
                    <a:pt x="906" y="477"/>
                  </a:moveTo>
                  <a:lnTo>
                    <a:pt x="870" y="500"/>
                  </a:lnTo>
                  <a:lnTo>
                    <a:pt x="810" y="471"/>
                  </a:lnTo>
                  <a:lnTo>
                    <a:pt x="744" y="385"/>
                  </a:lnTo>
                  <a:lnTo>
                    <a:pt x="777" y="0"/>
                  </a:lnTo>
                  <a:lnTo>
                    <a:pt x="867" y="27"/>
                  </a:lnTo>
                  <a:lnTo>
                    <a:pt x="908" y="239"/>
                  </a:lnTo>
                  <a:lnTo>
                    <a:pt x="929" y="198"/>
                  </a:lnTo>
                  <a:lnTo>
                    <a:pt x="913" y="265"/>
                  </a:lnTo>
                  <a:lnTo>
                    <a:pt x="871" y="303"/>
                  </a:lnTo>
                  <a:lnTo>
                    <a:pt x="841" y="366"/>
                  </a:lnTo>
                  <a:lnTo>
                    <a:pt x="902" y="295"/>
                  </a:lnTo>
                  <a:lnTo>
                    <a:pt x="872" y="440"/>
                  </a:lnTo>
                  <a:lnTo>
                    <a:pt x="961" y="401"/>
                  </a:lnTo>
                  <a:lnTo>
                    <a:pt x="978" y="275"/>
                  </a:lnTo>
                  <a:lnTo>
                    <a:pt x="908" y="329"/>
                  </a:lnTo>
                  <a:lnTo>
                    <a:pt x="951" y="168"/>
                  </a:lnTo>
                  <a:lnTo>
                    <a:pt x="977" y="219"/>
                  </a:lnTo>
                  <a:lnTo>
                    <a:pt x="1069" y="161"/>
                  </a:lnTo>
                  <a:lnTo>
                    <a:pt x="1107" y="228"/>
                  </a:lnTo>
                  <a:lnTo>
                    <a:pt x="1074" y="300"/>
                  </a:lnTo>
                  <a:lnTo>
                    <a:pt x="980" y="435"/>
                  </a:lnTo>
                  <a:lnTo>
                    <a:pt x="942" y="457"/>
                  </a:lnTo>
                  <a:lnTo>
                    <a:pt x="938" y="495"/>
                  </a:lnTo>
                  <a:lnTo>
                    <a:pt x="905" y="481"/>
                  </a:lnTo>
                  <a:lnTo>
                    <a:pt x="906" y="477"/>
                  </a:lnTo>
                  <a:lnTo>
                    <a:pt x="906" y="477"/>
                  </a:lnTo>
                  <a:close/>
                  <a:moveTo>
                    <a:pt x="241" y="649"/>
                  </a:moveTo>
                  <a:lnTo>
                    <a:pt x="434" y="654"/>
                  </a:lnTo>
                  <a:lnTo>
                    <a:pt x="553" y="579"/>
                  </a:lnTo>
                  <a:lnTo>
                    <a:pt x="562" y="633"/>
                  </a:lnTo>
                  <a:lnTo>
                    <a:pt x="691" y="467"/>
                  </a:lnTo>
                  <a:lnTo>
                    <a:pt x="727" y="519"/>
                  </a:lnTo>
                  <a:lnTo>
                    <a:pt x="886" y="506"/>
                  </a:lnTo>
                  <a:lnTo>
                    <a:pt x="862" y="574"/>
                  </a:lnTo>
                  <a:lnTo>
                    <a:pt x="961" y="531"/>
                  </a:lnTo>
                  <a:lnTo>
                    <a:pt x="977" y="546"/>
                  </a:lnTo>
                  <a:lnTo>
                    <a:pt x="674" y="904"/>
                  </a:lnTo>
                  <a:lnTo>
                    <a:pt x="603" y="911"/>
                  </a:lnTo>
                  <a:lnTo>
                    <a:pt x="563" y="1002"/>
                  </a:lnTo>
                  <a:lnTo>
                    <a:pt x="499" y="990"/>
                  </a:lnTo>
                  <a:lnTo>
                    <a:pt x="557" y="1034"/>
                  </a:lnTo>
                  <a:lnTo>
                    <a:pt x="544" y="1068"/>
                  </a:lnTo>
                  <a:lnTo>
                    <a:pt x="472" y="1076"/>
                  </a:lnTo>
                  <a:lnTo>
                    <a:pt x="454" y="1017"/>
                  </a:lnTo>
                  <a:lnTo>
                    <a:pt x="446" y="1102"/>
                  </a:lnTo>
                  <a:lnTo>
                    <a:pt x="384" y="1097"/>
                  </a:lnTo>
                  <a:lnTo>
                    <a:pt x="436" y="1171"/>
                  </a:lnTo>
                  <a:lnTo>
                    <a:pt x="388" y="1177"/>
                  </a:lnTo>
                  <a:lnTo>
                    <a:pt x="371" y="1370"/>
                  </a:lnTo>
                  <a:lnTo>
                    <a:pt x="328" y="1445"/>
                  </a:lnTo>
                  <a:lnTo>
                    <a:pt x="267" y="1448"/>
                  </a:lnTo>
                  <a:lnTo>
                    <a:pt x="280" y="1540"/>
                  </a:lnTo>
                  <a:lnTo>
                    <a:pt x="256" y="1545"/>
                  </a:lnTo>
                  <a:lnTo>
                    <a:pt x="252" y="1571"/>
                  </a:lnTo>
                  <a:lnTo>
                    <a:pt x="241" y="1561"/>
                  </a:lnTo>
                  <a:lnTo>
                    <a:pt x="249" y="1550"/>
                  </a:lnTo>
                  <a:lnTo>
                    <a:pt x="251" y="1546"/>
                  </a:lnTo>
                  <a:lnTo>
                    <a:pt x="221" y="1554"/>
                  </a:lnTo>
                  <a:lnTo>
                    <a:pt x="151" y="1476"/>
                  </a:lnTo>
                  <a:lnTo>
                    <a:pt x="102" y="1520"/>
                  </a:lnTo>
                  <a:lnTo>
                    <a:pt x="39" y="1424"/>
                  </a:lnTo>
                  <a:lnTo>
                    <a:pt x="51" y="1241"/>
                  </a:lnTo>
                  <a:lnTo>
                    <a:pt x="0" y="1317"/>
                  </a:lnTo>
                  <a:lnTo>
                    <a:pt x="241" y="884"/>
                  </a:lnTo>
                  <a:lnTo>
                    <a:pt x="358" y="959"/>
                  </a:lnTo>
                  <a:lnTo>
                    <a:pt x="333" y="887"/>
                  </a:lnTo>
                  <a:lnTo>
                    <a:pt x="470" y="769"/>
                  </a:lnTo>
                  <a:lnTo>
                    <a:pt x="210" y="873"/>
                  </a:lnTo>
                  <a:lnTo>
                    <a:pt x="149" y="932"/>
                  </a:lnTo>
                  <a:lnTo>
                    <a:pt x="215" y="718"/>
                  </a:lnTo>
                  <a:lnTo>
                    <a:pt x="241" y="649"/>
                  </a:lnTo>
                  <a:lnTo>
                    <a:pt x="241" y="649"/>
                  </a:lnTo>
                  <a:close/>
                </a:path>
              </a:pathLst>
            </a:custGeom>
            <a:solidFill>
              <a:srgbClr val="27AE60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6">
              <a:extLst>
                <a:ext uri="{FF2B5EF4-FFF2-40B4-BE49-F238E27FC236}">
                  <a16:creationId xmlns:a16="http://schemas.microsoft.com/office/drawing/2014/main" id="{89870D0A-4CAC-645A-AEC2-A314DE7D62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98963" y="1852613"/>
              <a:ext cx="1504950" cy="2138363"/>
            </a:xfrm>
            <a:custGeom>
              <a:avLst/>
              <a:gdLst>
                <a:gd name="T0" fmla="*/ 628 w 3795"/>
                <a:gd name="T1" fmla="*/ 1073 h 5388"/>
                <a:gd name="T2" fmla="*/ 660 w 3795"/>
                <a:gd name="T3" fmla="*/ 982 h 5388"/>
                <a:gd name="T4" fmla="*/ 852 w 3795"/>
                <a:gd name="T5" fmla="*/ 973 h 5388"/>
                <a:gd name="T6" fmla="*/ 887 w 3795"/>
                <a:gd name="T7" fmla="*/ 1048 h 5388"/>
                <a:gd name="T8" fmla="*/ 761 w 3795"/>
                <a:gd name="T9" fmla="*/ 1128 h 5388"/>
                <a:gd name="T10" fmla="*/ 1159 w 3795"/>
                <a:gd name="T11" fmla="*/ 1164 h 5388"/>
                <a:gd name="T12" fmla="*/ 1330 w 3795"/>
                <a:gd name="T13" fmla="*/ 1218 h 5388"/>
                <a:gd name="T14" fmla="*/ 953 w 3795"/>
                <a:gd name="T15" fmla="*/ 1216 h 5388"/>
                <a:gd name="T16" fmla="*/ 852 w 3795"/>
                <a:gd name="T17" fmla="*/ 1266 h 5388"/>
                <a:gd name="T18" fmla="*/ 794 w 3795"/>
                <a:gd name="T19" fmla="*/ 1336 h 5388"/>
                <a:gd name="T20" fmla="*/ 945 w 3795"/>
                <a:gd name="T21" fmla="*/ 1269 h 5388"/>
                <a:gd name="T22" fmla="*/ 1052 w 3795"/>
                <a:gd name="T23" fmla="*/ 1283 h 5388"/>
                <a:gd name="T24" fmla="*/ 1124 w 3795"/>
                <a:gd name="T25" fmla="*/ 1219 h 5388"/>
                <a:gd name="T26" fmla="*/ 1106 w 3795"/>
                <a:gd name="T27" fmla="*/ 1291 h 5388"/>
                <a:gd name="T28" fmla="*/ 1389 w 3795"/>
                <a:gd name="T29" fmla="*/ 1261 h 5388"/>
                <a:gd name="T30" fmla="*/ 1467 w 3795"/>
                <a:gd name="T31" fmla="*/ 1258 h 5388"/>
                <a:gd name="T32" fmla="*/ 1557 w 3795"/>
                <a:gd name="T33" fmla="*/ 1461 h 5388"/>
                <a:gd name="T34" fmla="*/ 1662 w 3795"/>
                <a:gd name="T35" fmla="*/ 1611 h 5388"/>
                <a:gd name="T36" fmla="*/ 1787 w 3795"/>
                <a:gd name="T37" fmla="*/ 1501 h 5388"/>
                <a:gd name="T38" fmla="*/ 1758 w 3795"/>
                <a:gd name="T39" fmla="*/ 1576 h 5388"/>
                <a:gd name="T40" fmla="*/ 1923 w 3795"/>
                <a:gd name="T41" fmla="*/ 1628 h 5388"/>
                <a:gd name="T42" fmla="*/ 2760 w 3795"/>
                <a:gd name="T43" fmla="*/ 3438 h 5388"/>
                <a:gd name="T44" fmla="*/ 2363 w 3795"/>
                <a:gd name="T45" fmla="*/ 5113 h 5388"/>
                <a:gd name="T46" fmla="*/ 403 w 3795"/>
                <a:gd name="T47" fmla="*/ 3966 h 5388"/>
                <a:gd name="T48" fmla="*/ 150 w 3795"/>
                <a:gd name="T49" fmla="*/ 3635 h 5388"/>
                <a:gd name="T50" fmla="*/ 121 w 3795"/>
                <a:gd name="T51" fmla="*/ 3017 h 5388"/>
                <a:gd name="T52" fmla="*/ 191 w 3795"/>
                <a:gd name="T53" fmla="*/ 2788 h 5388"/>
                <a:gd name="T54" fmla="*/ 144 w 3795"/>
                <a:gd name="T55" fmla="*/ 2481 h 5388"/>
                <a:gd name="T56" fmla="*/ 388 w 3795"/>
                <a:gd name="T57" fmla="*/ 1693 h 5388"/>
                <a:gd name="T58" fmla="*/ 3667 w 3795"/>
                <a:gd name="T59" fmla="*/ 630 h 5388"/>
                <a:gd name="T60" fmla="*/ 3554 w 3795"/>
                <a:gd name="T61" fmla="*/ 544 h 5388"/>
                <a:gd name="T62" fmla="*/ 3497 w 3795"/>
                <a:gd name="T63" fmla="*/ 433 h 5388"/>
                <a:gd name="T64" fmla="*/ 3411 w 3795"/>
                <a:gd name="T65" fmla="*/ 337 h 5388"/>
                <a:gd name="T66" fmla="*/ 3215 w 3795"/>
                <a:gd name="T67" fmla="*/ 353 h 5388"/>
                <a:gd name="T68" fmla="*/ 3367 w 3795"/>
                <a:gd name="T69" fmla="*/ 245 h 5388"/>
                <a:gd name="T70" fmla="*/ 3266 w 3795"/>
                <a:gd name="T71" fmla="*/ 127 h 5388"/>
                <a:gd name="T72" fmla="*/ 3470 w 3795"/>
                <a:gd name="T73" fmla="*/ 0 h 5388"/>
                <a:gd name="T74" fmla="*/ 3728 w 3795"/>
                <a:gd name="T75" fmla="*/ 417 h 5388"/>
                <a:gd name="T76" fmla="*/ 2482 w 3795"/>
                <a:gd name="T77" fmla="*/ 1841 h 5388"/>
                <a:gd name="T78" fmla="*/ 2737 w 3795"/>
                <a:gd name="T79" fmla="*/ 1744 h 5388"/>
                <a:gd name="T80" fmla="*/ 2579 w 3795"/>
                <a:gd name="T81" fmla="*/ 1402 h 5388"/>
                <a:gd name="T82" fmla="*/ 2700 w 3795"/>
                <a:gd name="T83" fmla="*/ 1159 h 5388"/>
                <a:gd name="T84" fmla="*/ 3054 w 3795"/>
                <a:gd name="T85" fmla="*/ 1192 h 5388"/>
                <a:gd name="T86" fmla="*/ 3272 w 3795"/>
                <a:gd name="T87" fmla="*/ 1335 h 5388"/>
                <a:gd name="T88" fmla="*/ 3401 w 3795"/>
                <a:gd name="T89" fmla="*/ 1306 h 5388"/>
                <a:gd name="T90" fmla="*/ 2926 w 3795"/>
                <a:gd name="T91" fmla="*/ 2062 h 5388"/>
                <a:gd name="T92" fmla="*/ 2499 w 3795"/>
                <a:gd name="T93" fmla="*/ 1965 h 5388"/>
                <a:gd name="T94" fmla="*/ 2513 w 3795"/>
                <a:gd name="T95" fmla="*/ 1069 h 5388"/>
                <a:gd name="T96" fmla="*/ 2065 w 3795"/>
                <a:gd name="T97" fmla="*/ 940 h 5388"/>
                <a:gd name="T98" fmla="*/ 2726 w 3795"/>
                <a:gd name="T99" fmla="*/ 362 h 5388"/>
                <a:gd name="T100" fmla="*/ 2866 w 3795"/>
                <a:gd name="T101" fmla="*/ 553 h 5388"/>
                <a:gd name="T102" fmla="*/ 3092 w 3795"/>
                <a:gd name="T103" fmla="*/ 887 h 5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795" h="5388">
                  <a:moveTo>
                    <a:pt x="523" y="1036"/>
                  </a:moveTo>
                  <a:lnTo>
                    <a:pt x="587" y="1189"/>
                  </a:lnTo>
                  <a:lnTo>
                    <a:pt x="569" y="1058"/>
                  </a:lnTo>
                  <a:lnTo>
                    <a:pt x="628" y="1073"/>
                  </a:lnTo>
                  <a:lnTo>
                    <a:pt x="635" y="988"/>
                  </a:lnTo>
                  <a:lnTo>
                    <a:pt x="640" y="1046"/>
                  </a:lnTo>
                  <a:lnTo>
                    <a:pt x="650" y="1063"/>
                  </a:lnTo>
                  <a:lnTo>
                    <a:pt x="660" y="982"/>
                  </a:lnTo>
                  <a:lnTo>
                    <a:pt x="703" y="1041"/>
                  </a:lnTo>
                  <a:lnTo>
                    <a:pt x="748" y="988"/>
                  </a:lnTo>
                  <a:lnTo>
                    <a:pt x="800" y="1044"/>
                  </a:lnTo>
                  <a:lnTo>
                    <a:pt x="852" y="973"/>
                  </a:lnTo>
                  <a:lnTo>
                    <a:pt x="866" y="986"/>
                  </a:lnTo>
                  <a:lnTo>
                    <a:pt x="879" y="1039"/>
                  </a:lnTo>
                  <a:lnTo>
                    <a:pt x="886" y="1039"/>
                  </a:lnTo>
                  <a:lnTo>
                    <a:pt x="887" y="1048"/>
                  </a:lnTo>
                  <a:lnTo>
                    <a:pt x="880" y="1048"/>
                  </a:lnTo>
                  <a:lnTo>
                    <a:pt x="882" y="1067"/>
                  </a:lnTo>
                  <a:lnTo>
                    <a:pt x="789" y="1104"/>
                  </a:lnTo>
                  <a:lnTo>
                    <a:pt x="761" y="1128"/>
                  </a:lnTo>
                  <a:lnTo>
                    <a:pt x="922" y="1143"/>
                  </a:lnTo>
                  <a:lnTo>
                    <a:pt x="980" y="1096"/>
                  </a:lnTo>
                  <a:lnTo>
                    <a:pt x="1164" y="1115"/>
                  </a:lnTo>
                  <a:lnTo>
                    <a:pt x="1159" y="1164"/>
                  </a:lnTo>
                  <a:lnTo>
                    <a:pt x="1237" y="1110"/>
                  </a:lnTo>
                  <a:lnTo>
                    <a:pt x="1316" y="1175"/>
                  </a:lnTo>
                  <a:lnTo>
                    <a:pt x="1373" y="1142"/>
                  </a:lnTo>
                  <a:lnTo>
                    <a:pt x="1330" y="1218"/>
                  </a:lnTo>
                  <a:lnTo>
                    <a:pt x="1136" y="1245"/>
                  </a:lnTo>
                  <a:lnTo>
                    <a:pt x="1138" y="1219"/>
                  </a:lnTo>
                  <a:lnTo>
                    <a:pt x="1036" y="1187"/>
                  </a:lnTo>
                  <a:lnTo>
                    <a:pt x="953" y="1216"/>
                  </a:lnTo>
                  <a:lnTo>
                    <a:pt x="921" y="1249"/>
                  </a:lnTo>
                  <a:lnTo>
                    <a:pt x="902" y="1210"/>
                  </a:lnTo>
                  <a:lnTo>
                    <a:pt x="879" y="1228"/>
                  </a:lnTo>
                  <a:lnTo>
                    <a:pt x="852" y="1266"/>
                  </a:lnTo>
                  <a:lnTo>
                    <a:pt x="834" y="1233"/>
                  </a:lnTo>
                  <a:lnTo>
                    <a:pt x="766" y="1269"/>
                  </a:lnTo>
                  <a:lnTo>
                    <a:pt x="773" y="1313"/>
                  </a:lnTo>
                  <a:lnTo>
                    <a:pt x="794" y="1336"/>
                  </a:lnTo>
                  <a:lnTo>
                    <a:pt x="780" y="1266"/>
                  </a:lnTo>
                  <a:lnTo>
                    <a:pt x="855" y="1339"/>
                  </a:lnTo>
                  <a:lnTo>
                    <a:pt x="871" y="1245"/>
                  </a:lnTo>
                  <a:lnTo>
                    <a:pt x="945" y="1269"/>
                  </a:lnTo>
                  <a:lnTo>
                    <a:pt x="1023" y="1219"/>
                  </a:lnTo>
                  <a:lnTo>
                    <a:pt x="1046" y="1269"/>
                  </a:lnTo>
                  <a:lnTo>
                    <a:pt x="1094" y="1243"/>
                  </a:lnTo>
                  <a:lnTo>
                    <a:pt x="1052" y="1283"/>
                  </a:lnTo>
                  <a:lnTo>
                    <a:pt x="1083" y="1276"/>
                  </a:lnTo>
                  <a:lnTo>
                    <a:pt x="1111" y="1221"/>
                  </a:lnTo>
                  <a:lnTo>
                    <a:pt x="1082" y="1283"/>
                  </a:lnTo>
                  <a:lnTo>
                    <a:pt x="1124" y="1219"/>
                  </a:lnTo>
                  <a:lnTo>
                    <a:pt x="1076" y="1296"/>
                  </a:lnTo>
                  <a:lnTo>
                    <a:pt x="1129" y="1253"/>
                  </a:lnTo>
                  <a:lnTo>
                    <a:pt x="1083" y="1298"/>
                  </a:lnTo>
                  <a:lnTo>
                    <a:pt x="1106" y="1291"/>
                  </a:lnTo>
                  <a:lnTo>
                    <a:pt x="1062" y="1334"/>
                  </a:lnTo>
                  <a:lnTo>
                    <a:pt x="1058" y="1356"/>
                  </a:lnTo>
                  <a:lnTo>
                    <a:pt x="1208" y="1248"/>
                  </a:lnTo>
                  <a:lnTo>
                    <a:pt x="1389" y="1261"/>
                  </a:lnTo>
                  <a:lnTo>
                    <a:pt x="1343" y="1285"/>
                  </a:lnTo>
                  <a:lnTo>
                    <a:pt x="1320" y="1320"/>
                  </a:lnTo>
                  <a:lnTo>
                    <a:pt x="1339" y="1339"/>
                  </a:lnTo>
                  <a:lnTo>
                    <a:pt x="1467" y="1258"/>
                  </a:lnTo>
                  <a:lnTo>
                    <a:pt x="1558" y="1279"/>
                  </a:lnTo>
                  <a:lnTo>
                    <a:pt x="1525" y="1199"/>
                  </a:lnTo>
                  <a:lnTo>
                    <a:pt x="1576" y="1153"/>
                  </a:lnTo>
                  <a:lnTo>
                    <a:pt x="1557" y="1461"/>
                  </a:lnTo>
                  <a:lnTo>
                    <a:pt x="1605" y="1638"/>
                  </a:lnTo>
                  <a:lnTo>
                    <a:pt x="1659" y="1622"/>
                  </a:lnTo>
                  <a:lnTo>
                    <a:pt x="1602" y="1601"/>
                  </a:lnTo>
                  <a:lnTo>
                    <a:pt x="1662" y="1611"/>
                  </a:lnTo>
                  <a:lnTo>
                    <a:pt x="1671" y="1541"/>
                  </a:lnTo>
                  <a:lnTo>
                    <a:pt x="1726" y="1565"/>
                  </a:lnTo>
                  <a:lnTo>
                    <a:pt x="1697" y="1512"/>
                  </a:lnTo>
                  <a:lnTo>
                    <a:pt x="1787" y="1501"/>
                  </a:lnTo>
                  <a:lnTo>
                    <a:pt x="1734" y="1466"/>
                  </a:lnTo>
                  <a:lnTo>
                    <a:pt x="1799" y="1496"/>
                  </a:lnTo>
                  <a:lnTo>
                    <a:pt x="1820" y="1456"/>
                  </a:lnTo>
                  <a:lnTo>
                    <a:pt x="1758" y="1576"/>
                  </a:lnTo>
                  <a:lnTo>
                    <a:pt x="1797" y="1616"/>
                  </a:lnTo>
                  <a:lnTo>
                    <a:pt x="1709" y="1682"/>
                  </a:lnTo>
                  <a:lnTo>
                    <a:pt x="1819" y="1724"/>
                  </a:lnTo>
                  <a:lnTo>
                    <a:pt x="1923" y="1628"/>
                  </a:lnTo>
                  <a:lnTo>
                    <a:pt x="2104" y="1819"/>
                  </a:lnTo>
                  <a:lnTo>
                    <a:pt x="1893" y="2262"/>
                  </a:lnTo>
                  <a:lnTo>
                    <a:pt x="2534" y="3363"/>
                  </a:lnTo>
                  <a:lnTo>
                    <a:pt x="2760" y="3438"/>
                  </a:lnTo>
                  <a:lnTo>
                    <a:pt x="2913" y="3715"/>
                  </a:lnTo>
                  <a:lnTo>
                    <a:pt x="3795" y="4082"/>
                  </a:lnTo>
                  <a:lnTo>
                    <a:pt x="3587" y="5388"/>
                  </a:lnTo>
                  <a:lnTo>
                    <a:pt x="2363" y="5113"/>
                  </a:lnTo>
                  <a:lnTo>
                    <a:pt x="896" y="4560"/>
                  </a:lnTo>
                  <a:lnTo>
                    <a:pt x="362" y="4288"/>
                  </a:lnTo>
                  <a:lnTo>
                    <a:pt x="357" y="4041"/>
                  </a:lnTo>
                  <a:lnTo>
                    <a:pt x="403" y="3966"/>
                  </a:lnTo>
                  <a:lnTo>
                    <a:pt x="272" y="3956"/>
                  </a:lnTo>
                  <a:lnTo>
                    <a:pt x="221" y="3885"/>
                  </a:lnTo>
                  <a:lnTo>
                    <a:pt x="75" y="3849"/>
                  </a:lnTo>
                  <a:lnTo>
                    <a:pt x="150" y="3635"/>
                  </a:lnTo>
                  <a:lnTo>
                    <a:pt x="84" y="3509"/>
                  </a:lnTo>
                  <a:lnTo>
                    <a:pt x="85" y="3351"/>
                  </a:lnTo>
                  <a:lnTo>
                    <a:pt x="0" y="3282"/>
                  </a:lnTo>
                  <a:lnTo>
                    <a:pt x="121" y="3017"/>
                  </a:lnTo>
                  <a:lnTo>
                    <a:pt x="93" y="2924"/>
                  </a:lnTo>
                  <a:lnTo>
                    <a:pt x="166" y="2897"/>
                  </a:lnTo>
                  <a:lnTo>
                    <a:pt x="150" y="2798"/>
                  </a:lnTo>
                  <a:lnTo>
                    <a:pt x="191" y="2788"/>
                  </a:lnTo>
                  <a:lnTo>
                    <a:pt x="149" y="2668"/>
                  </a:lnTo>
                  <a:lnTo>
                    <a:pt x="186" y="2548"/>
                  </a:lnTo>
                  <a:lnTo>
                    <a:pt x="104" y="2507"/>
                  </a:lnTo>
                  <a:lnTo>
                    <a:pt x="144" y="2481"/>
                  </a:lnTo>
                  <a:lnTo>
                    <a:pt x="99" y="2333"/>
                  </a:lnTo>
                  <a:lnTo>
                    <a:pt x="341" y="2066"/>
                  </a:lnTo>
                  <a:lnTo>
                    <a:pt x="211" y="1969"/>
                  </a:lnTo>
                  <a:lnTo>
                    <a:pt x="388" y="1693"/>
                  </a:lnTo>
                  <a:lnTo>
                    <a:pt x="165" y="1515"/>
                  </a:lnTo>
                  <a:lnTo>
                    <a:pt x="523" y="1036"/>
                  </a:lnTo>
                  <a:lnTo>
                    <a:pt x="523" y="1036"/>
                  </a:lnTo>
                  <a:close/>
                  <a:moveTo>
                    <a:pt x="3667" y="630"/>
                  </a:moveTo>
                  <a:lnTo>
                    <a:pt x="3501" y="695"/>
                  </a:lnTo>
                  <a:lnTo>
                    <a:pt x="3364" y="683"/>
                  </a:lnTo>
                  <a:lnTo>
                    <a:pt x="3304" y="557"/>
                  </a:lnTo>
                  <a:lnTo>
                    <a:pt x="3554" y="544"/>
                  </a:lnTo>
                  <a:lnTo>
                    <a:pt x="3627" y="485"/>
                  </a:lnTo>
                  <a:lnTo>
                    <a:pt x="3507" y="490"/>
                  </a:lnTo>
                  <a:lnTo>
                    <a:pt x="3518" y="458"/>
                  </a:lnTo>
                  <a:lnTo>
                    <a:pt x="3497" y="433"/>
                  </a:lnTo>
                  <a:lnTo>
                    <a:pt x="3466" y="481"/>
                  </a:lnTo>
                  <a:lnTo>
                    <a:pt x="3380" y="468"/>
                  </a:lnTo>
                  <a:lnTo>
                    <a:pt x="3462" y="373"/>
                  </a:lnTo>
                  <a:lnTo>
                    <a:pt x="3411" y="337"/>
                  </a:lnTo>
                  <a:lnTo>
                    <a:pt x="3279" y="462"/>
                  </a:lnTo>
                  <a:lnTo>
                    <a:pt x="3287" y="391"/>
                  </a:lnTo>
                  <a:lnTo>
                    <a:pt x="3229" y="442"/>
                  </a:lnTo>
                  <a:lnTo>
                    <a:pt x="3215" y="353"/>
                  </a:lnTo>
                  <a:lnTo>
                    <a:pt x="3113" y="293"/>
                  </a:lnTo>
                  <a:lnTo>
                    <a:pt x="3176" y="245"/>
                  </a:lnTo>
                  <a:lnTo>
                    <a:pt x="3264" y="278"/>
                  </a:lnTo>
                  <a:lnTo>
                    <a:pt x="3367" y="245"/>
                  </a:lnTo>
                  <a:lnTo>
                    <a:pt x="3188" y="212"/>
                  </a:lnTo>
                  <a:lnTo>
                    <a:pt x="3239" y="161"/>
                  </a:lnTo>
                  <a:lnTo>
                    <a:pt x="3400" y="194"/>
                  </a:lnTo>
                  <a:lnTo>
                    <a:pt x="3266" y="127"/>
                  </a:lnTo>
                  <a:lnTo>
                    <a:pt x="3341" y="60"/>
                  </a:lnTo>
                  <a:lnTo>
                    <a:pt x="3443" y="113"/>
                  </a:lnTo>
                  <a:lnTo>
                    <a:pt x="3367" y="41"/>
                  </a:lnTo>
                  <a:lnTo>
                    <a:pt x="3470" y="0"/>
                  </a:lnTo>
                  <a:lnTo>
                    <a:pt x="3497" y="124"/>
                  </a:lnTo>
                  <a:lnTo>
                    <a:pt x="3606" y="169"/>
                  </a:lnTo>
                  <a:lnTo>
                    <a:pt x="3630" y="394"/>
                  </a:lnTo>
                  <a:lnTo>
                    <a:pt x="3728" y="417"/>
                  </a:lnTo>
                  <a:lnTo>
                    <a:pt x="3667" y="630"/>
                  </a:lnTo>
                  <a:lnTo>
                    <a:pt x="3667" y="630"/>
                  </a:lnTo>
                  <a:close/>
                  <a:moveTo>
                    <a:pt x="2499" y="1965"/>
                  </a:moveTo>
                  <a:lnTo>
                    <a:pt x="2482" y="1841"/>
                  </a:lnTo>
                  <a:lnTo>
                    <a:pt x="2545" y="1820"/>
                  </a:lnTo>
                  <a:lnTo>
                    <a:pt x="3116" y="1974"/>
                  </a:lnTo>
                  <a:lnTo>
                    <a:pt x="2904" y="1762"/>
                  </a:lnTo>
                  <a:lnTo>
                    <a:pt x="2737" y="1744"/>
                  </a:lnTo>
                  <a:lnTo>
                    <a:pt x="2535" y="1643"/>
                  </a:lnTo>
                  <a:lnTo>
                    <a:pt x="2519" y="1502"/>
                  </a:lnTo>
                  <a:lnTo>
                    <a:pt x="2892" y="1483"/>
                  </a:lnTo>
                  <a:lnTo>
                    <a:pt x="2579" y="1402"/>
                  </a:lnTo>
                  <a:lnTo>
                    <a:pt x="2664" y="1344"/>
                  </a:lnTo>
                  <a:lnTo>
                    <a:pt x="2545" y="1320"/>
                  </a:lnTo>
                  <a:lnTo>
                    <a:pt x="2546" y="1255"/>
                  </a:lnTo>
                  <a:lnTo>
                    <a:pt x="2700" y="1159"/>
                  </a:lnTo>
                  <a:lnTo>
                    <a:pt x="2697" y="1067"/>
                  </a:lnTo>
                  <a:lnTo>
                    <a:pt x="3140" y="948"/>
                  </a:lnTo>
                  <a:lnTo>
                    <a:pt x="3168" y="1041"/>
                  </a:lnTo>
                  <a:lnTo>
                    <a:pt x="3054" y="1192"/>
                  </a:lnTo>
                  <a:lnTo>
                    <a:pt x="3138" y="1208"/>
                  </a:lnTo>
                  <a:lnTo>
                    <a:pt x="3236" y="1108"/>
                  </a:lnTo>
                  <a:lnTo>
                    <a:pt x="3367" y="1248"/>
                  </a:lnTo>
                  <a:lnTo>
                    <a:pt x="3272" y="1335"/>
                  </a:lnTo>
                  <a:lnTo>
                    <a:pt x="3269" y="1387"/>
                  </a:lnTo>
                  <a:lnTo>
                    <a:pt x="3337" y="1322"/>
                  </a:lnTo>
                  <a:lnTo>
                    <a:pt x="3344" y="1386"/>
                  </a:lnTo>
                  <a:lnTo>
                    <a:pt x="3401" y="1306"/>
                  </a:lnTo>
                  <a:lnTo>
                    <a:pt x="3453" y="1361"/>
                  </a:lnTo>
                  <a:lnTo>
                    <a:pt x="3236" y="2107"/>
                  </a:lnTo>
                  <a:lnTo>
                    <a:pt x="2981" y="2025"/>
                  </a:lnTo>
                  <a:lnTo>
                    <a:pt x="2926" y="2062"/>
                  </a:lnTo>
                  <a:lnTo>
                    <a:pt x="2941" y="2012"/>
                  </a:lnTo>
                  <a:lnTo>
                    <a:pt x="2514" y="1851"/>
                  </a:lnTo>
                  <a:lnTo>
                    <a:pt x="2499" y="1965"/>
                  </a:lnTo>
                  <a:lnTo>
                    <a:pt x="2499" y="1965"/>
                  </a:lnTo>
                  <a:close/>
                  <a:moveTo>
                    <a:pt x="3092" y="887"/>
                  </a:moveTo>
                  <a:lnTo>
                    <a:pt x="2657" y="1008"/>
                  </a:lnTo>
                  <a:lnTo>
                    <a:pt x="2591" y="1087"/>
                  </a:lnTo>
                  <a:lnTo>
                    <a:pt x="2513" y="1069"/>
                  </a:lnTo>
                  <a:lnTo>
                    <a:pt x="2374" y="1274"/>
                  </a:lnTo>
                  <a:lnTo>
                    <a:pt x="2275" y="1233"/>
                  </a:lnTo>
                  <a:lnTo>
                    <a:pt x="2120" y="1288"/>
                  </a:lnTo>
                  <a:lnTo>
                    <a:pt x="2065" y="940"/>
                  </a:lnTo>
                  <a:lnTo>
                    <a:pt x="1986" y="896"/>
                  </a:lnTo>
                  <a:lnTo>
                    <a:pt x="2439" y="495"/>
                  </a:lnTo>
                  <a:lnTo>
                    <a:pt x="2454" y="292"/>
                  </a:lnTo>
                  <a:lnTo>
                    <a:pt x="2726" y="362"/>
                  </a:lnTo>
                  <a:lnTo>
                    <a:pt x="2840" y="532"/>
                  </a:lnTo>
                  <a:lnTo>
                    <a:pt x="2798" y="557"/>
                  </a:lnTo>
                  <a:lnTo>
                    <a:pt x="2794" y="580"/>
                  </a:lnTo>
                  <a:lnTo>
                    <a:pt x="2866" y="553"/>
                  </a:lnTo>
                  <a:lnTo>
                    <a:pt x="2833" y="613"/>
                  </a:lnTo>
                  <a:lnTo>
                    <a:pt x="2901" y="564"/>
                  </a:lnTo>
                  <a:lnTo>
                    <a:pt x="3006" y="604"/>
                  </a:lnTo>
                  <a:lnTo>
                    <a:pt x="3092" y="887"/>
                  </a:lnTo>
                  <a:lnTo>
                    <a:pt x="3092" y="887"/>
                  </a:lnTo>
                  <a:close/>
                </a:path>
              </a:pathLst>
            </a:custGeom>
            <a:solidFill>
              <a:srgbClr val="26C6DA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7">
              <a:extLst>
                <a:ext uri="{FF2B5EF4-FFF2-40B4-BE49-F238E27FC236}">
                  <a16:creationId xmlns:a16="http://schemas.microsoft.com/office/drawing/2014/main" id="{B167D071-C46B-ADF0-D7B1-C22AD0CB2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2213" y="5129213"/>
              <a:ext cx="206375" cy="92075"/>
            </a:xfrm>
            <a:custGeom>
              <a:avLst/>
              <a:gdLst>
                <a:gd name="T0" fmla="*/ 518 w 518"/>
                <a:gd name="T1" fmla="*/ 0 h 231"/>
                <a:gd name="T2" fmla="*/ 434 w 518"/>
                <a:gd name="T3" fmla="*/ 123 h 231"/>
                <a:gd name="T4" fmla="*/ 492 w 518"/>
                <a:gd name="T5" fmla="*/ 173 h 231"/>
                <a:gd name="T6" fmla="*/ 442 w 518"/>
                <a:gd name="T7" fmla="*/ 224 h 231"/>
                <a:gd name="T8" fmla="*/ 368 w 518"/>
                <a:gd name="T9" fmla="*/ 219 h 231"/>
                <a:gd name="T10" fmla="*/ 344 w 518"/>
                <a:gd name="T11" fmla="*/ 137 h 231"/>
                <a:gd name="T12" fmla="*/ 316 w 518"/>
                <a:gd name="T13" fmla="*/ 216 h 231"/>
                <a:gd name="T14" fmla="*/ 231 w 518"/>
                <a:gd name="T15" fmla="*/ 231 h 231"/>
                <a:gd name="T16" fmla="*/ 177 w 518"/>
                <a:gd name="T17" fmla="*/ 192 h 231"/>
                <a:gd name="T18" fmla="*/ 95 w 518"/>
                <a:gd name="T19" fmla="*/ 224 h 231"/>
                <a:gd name="T20" fmla="*/ 75 w 518"/>
                <a:gd name="T21" fmla="*/ 152 h 231"/>
                <a:gd name="T22" fmla="*/ 0 w 518"/>
                <a:gd name="T23" fmla="*/ 172 h 231"/>
                <a:gd name="T24" fmla="*/ 32 w 518"/>
                <a:gd name="T25" fmla="*/ 19 h 231"/>
                <a:gd name="T26" fmla="*/ 125 w 518"/>
                <a:gd name="T27" fmla="*/ 187 h 231"/>
                <a:gd name="T28" fmla="*/ 518 w 518"/>
                <a:gd name="T29" fmla="*/ 0 h 231"/>
                <a:gd name="T30" fmla="*/ 518 w 518"/>
                <a:gd name="T31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8" h="231">
                  <a:moveTo>
                    <a:pt x="518" y="0"/>
                  </a:moveTo>
                  <a:lnTo>
                    <a:pt x="434" y="123"/>
                  </a:lnTo>
                  <a:lnTo>
                    <a:pt x="492" y="173"/>
                  </a:lnTo>
                  <a:lnTo>
                    <a:pt x="442" y="224"/>
                  </a:lnTo>
                  <a:lnTo>
                    <a:pt x="368" y="219"/>
                  </a:lnTo>
                  <a:lnTo>
                    <a:pt x="344" y="137"/>
                  </a:lnTo>
                  <a:lnTo>
                    <a:pt x="316" y="216"/>
                  </a:lnTo>
                  <a:lnTo>
                    <a:pt x="231" y="231"/>
                  </a:lnTo>
                  <a:lnTo>
                    <a:pt x="177" y="192"/>
                  </a:lnTo>
                  <a:lnTo>
                    <a:pt x="95" y="224"/>
                  </a:lnTo>
                  <a:lnTo>
                    <a:pt x="75" y="152"/>
                  </a:lnTo>
                  <a:lnTo>
                    <a:pt x="0" y="172"/>
                  </a:lnTo>
                  <a:lnTo>
                    <a:pt x="32" y="19"/>
                  </a:lnTo>
                  <a:lnTo>
                    <a:pt x="125" y="187"/>
                  </a:lnTo>
                  <a:lnTo>
                    <a:pt x="518" y="0"/>
                  </a:lnTo>
                  <a:lnTo>
                    <a:pt x="518" y="0"/>
                  </a:lnTo>
                  <a:close/>
                </a:path>
              </a:pathLst>
            </a:custGeom>
            <a:solidFill>
              <a:srgbClr val="E91E63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2EA483B-7CD2-073E-8CE8-10F863751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Canada Insights Map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32969309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00556-C022-7E0B-AFB7-22358CAE8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16198CF5-227D-95B8-7A03-7DA8071D659A}"/>
              </a:ext>
            </a:extLst>
          </p:cNvPr>
          <p:cNvGrpSpPr/>
          <p:nvPr/>
        </p:nvGrpSpPr>
        <p:grpSpPr>
          <a:xfrm>
            <a:off x="4820289" y="5325005"/>
            <a:ext cx="2947867" cy="829955"/>
            <a:chOff x="8766553" y="6540711"/>
            <a:chExt cx="2947867" cy="829955"/>
          </a:xfrm>
        </p:grpSpPr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AD6A3B88-5BE6-AFE3-7C10-430E5A3E1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6553" y="6540711"/>
              <a:ext cx="2947867" cy="829955"/>
            </a:xfrm>
            <a:prstGeom prst="roundRect">
              <a:avLst>
                <a:gd name="adj" fmla="val 31219"/>
              </a:avLst>
            </a:prstGeom>
            <a:solidFill>
              <a:schemeClr val="bg1"/>
            </a:solidFill>
            <a:ln w="19050">
              <a:solidFill>
                <a:schemeClr val="tx2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82296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Key Insight</a:t>
              </a:r>
            </a:p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FF65510-B7EA-0000-AD7C-28E66000B832}"/>
                </a:ext>
              </a:extLst>
            </p:cNvPr>
            <p:cNvSpPr/>
            <p:nvPr/>
          </p:nvSpPr>
          <p:spPr>
            <a:xfrm>
              <a:off x="8931813" y="6668440"/>
              <a:ext cx="574496" cy="57449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aphic 11" descr="Lights On with solid fill">
              <a:extLst>
                <a:ext uri="{FF2B5EF4-FFF2-40B4-BE49-F238E27FC236}">
                  <a16:creationId xmlns:a16="http://schemas.microsoft.com/office/drawing/2014/main" id="{37255E8C-8D2B-0919-810E-A278A275122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90461" y="6727088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71F3267-0E31-69A0-FFF2-83C0116D4D9E}"/>
              </a:ext>
            </a:extLst>
          </p:cNvPr>
          <p:cNvGrpSpPr/>
          <p:nvPr/>
        </p:nvGrpSpPr>
        <p:grpSpPr>
          <a:xfrm>
            <a:off x="4985549" y="544682"/>
            <a:ext cx="6734064" cy="5882549"/>
            <a:chOff x="3659188" y="1042988"/>
            <a:chExt cx="6026150" cy="5264150"/>
          </a:xfrm>
        </p:grpSpPr>
        <p:sp>
          <p:nvSpPr>
            <p:cNvPr id="4" name="AutoShape 20" descr="Canada market overview presentation slide">
              <a:extLst>
                <a:ext uri="{FF2B5EF4-FFF2-40B4-BE49-F238E27FC236}">
                  <a16:creationId xmlns:a16="http://schemas.microsoft.com/office/drawing/2014/main" id="{60ED653A-47EB-04E5-8866-922F749F6C4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ln w="25400">
              <a:solidFill>
                <a:srgbClr val="002033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25">
              <a:extLst>
                <a:ext uri="{FF2B5EF4-FFF2-40B4-BE49-F238E27FC236}">
                  <a16:creationId xmlns:a16="http://schemas.microsoft.com/office/drawing/2014/main" id="{78F73134-9C4F-E95A-92D7-506AE82CA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9188" y="3005138"/>
              <a:ext cx="1093788" cy="2100263"/>
            </a:xfrm>
            <a:custGeom>
              <a:avLst/>
              <a:gdLst>
                <a:gd name="T0" fmla="*/ 337 w 2758"/>
                <a:gd name="T1" fmla="*/ 3456 h 5294"/>
                <a:gd name="T2" fmla="*/ 332 w 2758"/>
                <a:gd name="T3" fmla="*/ 3339 h 5294"/>
                <a:gd name="T4" fmla="*/ 392 w 2758"/>
                <a:gd name="T5" fmla="*/ 3285 h 5294"/>
                <a:gd name="T6" fmla="*/ 302 w 2758"/>
                <a:gd name="T7" fmla="*/ 3232 h 5294"/>
                <a:gd name="T8" fmla="*/ 579 w 2758"/>
                <a:gd name="T9" fmla="*/ 3214 h 5294"/>
                <a:gd name="T10" fmla="*/ 591 w 2758"/>
                <a:gd name="T11" fmla="*/ 3095 h 5294"/>
                <a:gd name="T12" fmla="*/ 363 w 2758"/>
                <a:gd name="T13" fmla="*/ 3088 h 5294"/>
                <a:gd name="T14" fmla="*/ 327 w 2758"/>
                <a:gd name="T15" fmla="*/ 3035 h 5294"/>
                <a:gd name="T16" fmla="*/ 329 w 2758"/>
                <a:gd name="T17" fmla="*/ 3033 h 5294"/>
                <a:gd name="T18" fmla="*/ 313 w 2758"/>
                <a:gd name="T19" fmla="*/ 2955 h 5294"/>
                <a:gd name="T20" fmla="*/ 348 w 2758"/>
                <a:gd name="T21" fmla="*/ 2819 h 5294"/>
                <a:gd name="T22" fmla="*/ 359 w 2758"/>
                <a:gd name="T23" fmla="*/ 2723 h 5294"/>
                <a:gd name="T24" fmla="*/ 399 w 2758"/>
                <a:gd name="T25" fmla="*/ 2712 h 5294"/>
                <a:gd name="T26" fmla="*/ 355 w 2758"/>
                <a:gd name="T27" fmla="*/ 2692 h 5294"/>
                <a:gd name="T28" fmla="*/ 354 w 2758"/>
                <a:gd name="T29" fmla="*/ 2395 h 5294"/>
                <a:gd name="T30" fmla="*/ 457 w 2758"/>
                <a:gd name="T31" fmla="*/ 2435 h 5294"/>
                <a:gd name="T32" fmla="*/ 327 w 2758"/>
                <a:gd name="T33" fmla="*/ 2293 h 5294"/>
                <a:gd name="T34" fmla="*/ 397 w 2758"/>
                <a:gd name="T35" fmla="*/ 2229 h 5294"/>
                <a:gd name="T36" fmla="*/ 458 w 2758"/>
                <a:gd name="T37" fmla="*/ 2203 h 5294"/>
                <a:gd name="T38" fmla="*/ 629 w 2758"/>
                <a:gd name="T39" fmla="*/ 2099 h 5294"/>
                <a:gd name="T40" fmla="*/ 695 w 2758"/>
                <a:gd name="T41" fmla="*/ 1891 h 5294"/>
                <a:gd name="T42" fmla="*/ 668 w 2758"/>
                <a:gd name="T43" fmla="*/ 419 h 5294"/>
                <a:gd name="T44" fmla="*/ 296 w 2758"/>
                <a:gd name="T45" fmla="*/ 329 h 5294"/>
                <a:gd name="T46" fmla="*/ 2758 w 2758"/>
                <a:gd name="T47" fmla="*/ 1658 h 5294"/>
                <a:gd name="T48" fmla="*/ 2103 w 2758"/>
                <a:gd name="T49" fmla="*/ 3963 h 5294"/>
                <a:gd name="T50" fmla="*/ 2258 w 2758"/>
                <a:gd name="T51" fmla="*/ 4262 h 5294"/>
                <a:gd name="T52" fmla="*/ 2364 w 2758"/>
                <a:gd name="T53" fmla="*/ 5064 h 5294"/>
                <a:gd name="T54" fmla="*/ 755 w 2758"/>
                <a:gd name="T55" fmla="*/ 4449 h 5294"/>
                <a:gd name="T56" fmla="*/ 721 w 2758"/>
                <a:gd name="T57" fmla="*/ 4337 h 5294"/>
                <a:gd name="T58" fmla="*/ 665 w 2758"/>
                <a:gd name="T59" fmla="*/ 4363 h 5294"/>
                <a:gd name="T60" fmla="*/ 714 w 2758"/>
                <a:gd name="T61" fmla="*/ 4273 h 5294"/>
                <a:gd name="T62" fmla="*/ 709 w 2758"/>
                <a:gd name="T63" fmla="*/ 4084 h 5294"/>
                <a:gd name="T64" fmla="*/ 531 w 2758"/>
                <a:gd name="T65" fmla="*/ 4049 h 5294"/>
                <a:gd name="T66" fmla="*/ 673 w 2758"/>
                <a:gd name="T67" fmla="*/ 3803 h 5294"/>
                <a:gd name="T68" fmla="*/ 489 w 2758"/>
                <a:gd name="T69" fmla="*/ 3994 h 5294"/>
                <a:gd name="T70" fmla="*/ 447 w 2758"/>
                <a:gd name="T71" fmla="*/ 4211 h 5294"/>
                <a:gd name="T72" fmla="*/ 589 w 2758"/>
                <a:gd name="T73" fmla="*/ 4519 h 5294"/>
                <a:gd name="T74" fmla="*/ 478 w 2758"/>
                <a:gd name="T75" fmla="*/ 4654 h 5294"/>
                <a:gd name="T76" fmla="*/ 399 w 2758"/>
                <a:gd name="T77" fmla="*/ 4303 h 5294"/>
                <a:gd name="T78" fmla="*/ 190 w 2758"/>
                <a:gd name="T79" fmla="*/ 4204 h 5294"/>
                <a:gd name="T80" fmla="*/ 212 w 2758"/>
                <a:gd name="T81" fmla="*/ 4132 h 5294"/>
                <a:gd name="T82" fmla="*/ 116 w 2758"/>
                <a:gd name="T83" fmla="*/ 4039 h 5294"/>
                <a:gd name="T84" fmla="*/ 183 w 2758"/>
                <a:gd name="T85" fmla="*/ 3898 h 5294"/>
                <a:gd name="T86" fmla="*/ 0 w 2758"/>
                <a:gd name="T87" fmla="*/ 3703 h 5294"/>
                <a:gd name="T88" fmla="*/ 92 w 2758"/>
                <a:gd name="T89" fmla="*/ 3565 h 5294"/>
                <a:gd name="T90" fmla="*/ 131 w 2758"/>
                <a:gd name="T91" fmla="*/ 3500 h 5294"/>
                <a:gd name="T92" fmla="*/ 483 w 2758"/>
                <a:gd name="T93" fmla="*/ 3938 h 5294"/>
                <a:gd name="T94" fmla="*/ 483 w 2758"/>
                <a:gd name="T95" fmla="*/ 3901 h 5294"/>
                <a:gd name="T96" fmla="*/ 466 w 2758"/>
                <a:gd name="T97" fmla="*/ 3853 h 5294"/>
                <a:gd name="T98" fmla="*/ 428 w 2758"/>
                <a:gd name="T99" fmla="*/ 3848 h 5294"/>
                <a:gd name="T100" fmla="*/ 351 w 2758"/>
                <a:gd name="T101" fmla="*/ 3766 h 5294"/>
                <a:gd name="T102" fmla="*/ 504 w 2758"/>
                <a:gd name="T103" fmla="*/ 3759 h 5294"/>
                <a:gd name="T104" fmla="*/ 372 w 2758"/>
                <a:gd name="T105" fmla="*/ 3728 h 5294"/>
                <a:gd name="T106" fmla="*/ 424 w 2758"/>
                <a:gd name="T107" fmla="*/ 3681 h 5294"/>
                <a:gd name="T108" fmla="*/ 342 w 2758"/>
                <a:gd name="T109" fmla="*/ 3627 h 5294"/>
                <a:gd name="T110" fmla="*/ 217 w 2758"/>
                <a:gd name="T111" fmla="*/ 3486 h 5294"/>
                <a:gd name="T112" fmla="*/ 216 w 2758"/>
                <a:gd name="T113" fmla="*/ 3474 h 5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58" h="5294">
                  <a:moveTo>
                    <a:pt x="216" y="3474"/>
                  </a:moveTo>
                  <a:lnTo>
                    <a:pt x="209" y="3413"/>
                  </a:lnTo>
                  <a:lnTo>
                    <a:pt x="315" y="3458"/>
                  </a:lnTo>
                  <a:lnTo>
                    <a:pt x="337" y="3456"/>
                  </a:lnTo>
                  <a:lnTo>
                    <a:pt x="353" y="3439"/>
                  </a:lnTo>
                  <a:lnTo>
                    <a:pt x="233" y="3378"/>
                  </a:lnTo>
                  <a:lnTo>
                    <a:pt x="291" y="3374"/>
                  </a:lnTo>
                  <a:lnTo>
                    <a:pt x="332" y="3339"/>
                  </a:lnTo>
                  <a:lnTo>
                    <a:pt x="468" y="3418"/>
                  </a:lnTo>
                  <a:lnTo>
                    <a:pt x="490" y="3406"/>
                  </a:lnTo>
                  <a:lnTo>
                    <a:pt x="347" y="3333"/>
                  </a:lnTo>
                  <a:lnTo>
                    <a:pt x="392" y="3285"/>
                  </a:lnTo>
                  <a:lnTo>
                    <a:pt x="313" y="3302"/>
                  </a:lnTo>
                  <a:lnTo>
                    <a:pt x="337" y="3329"/>
                  </a:lnTo>
                  <a:lnTo>
                    <a:pt x="262" y="3359"/>
                  </a:lnTo>
                  <a:lnTo>
                    <a:pt x="302" y="3232"/>
                  </a:lnTo>
                  <a:lnTo>
                    <a:pt x="500" y="3186"/>
                  </a:lnTo>
                  <a:lnTo>
                    <a:pt x="525" y="3324"/>
                  </a:lnTo>
                  <a:lnTo>
                    <a:pt x="534" y="3211"/>
                  </a:lnTo>
                  <a:lnTo>
                    <a:pt x="579" y="3214"/>
                  </a:lnTo>
                  <a:lnTo>
                    <a:pt x="505" y="3162"/>
                  </a:lnTo>
                  <a:lnTo>
                    <a:pt x="606" y="3095"/>
                  </a:lnTo>
                  <a:lnTo>
                    <a:pt x="606" y="3040"/>
                  </a:lnTo>
                  <a:lnTo>
                    <a:pt x="591" y="3095"/>
                  </a:lnTo>
                  <a:lnTo>
                    <a:pt x="419" y="3142"/>
                  </a:lnTo>
                  <a:lnTo>
                    <a:pt x="364" y="3137"/>
                  </a:lnTo>
                  <a:lnTo>
                    <a:pt x="410" y="3056"/>
                  </a:lnTo>
                  <a:lnTo>
                    <a:pt x="363" y="3088"/>
                  </a:lnTo>
                  <a:lnTo>
                    <a:pt x="424" y="3038"/>
                  </a:lnTo>
                  <a:lnTo>
                    <a:pt x="303" y="3077"/>
                  </a:lnTo>
                  <a:lnTo>
                    <a:pt x="291" y="3062"/>
                  </a:lnTo>
                  <a:lnTo>
                    <a:pt x="327" y="3035"/>
                  </a:lnTo>
                  <a:lnTo>
                    <a:pt x="294" y="3031"/>
                  </a:lnTo>
                  <a:lnTo>
                    <a:pt x="377" y="2929"/>
                  </a:lnTo>
                  <a:lnTo>
                    <a:pt x="370" y="2965"/>
                  </a:lnTo>
                  <a:lnTo>
                    <a:pt x="329" y="3033"/>
                  </a:lnTo>
                  <a:lnTo>
                    <a:pt x="457" y="2934"/>
                  </a:lnTo>
                  <a:lnTo>
                    <a:pt x="375" y="2915"/>
                  </a:lnTo>
                  <a:lnTo>
                    <a:pt x="383" y="2865"/>
                  </a:lnTo>
                  <a:lnTo>
                    <a:pt x="313" y="2955"/>
                  </a:lnTo>
                  <a:lnTo>
                    <a:pt x="364" y="2854"/>
                  </a:lnTo>
                  <a:lnTo>
                    <a:pt x="294" y="2911"/>
                  </a:lnTo>
                  <a:lnTo>
                    <a:pt x="267" y="2846"/>
                  </a:lnTo>
                  <a:lnTo>
                    <a:pt x="348" y="2819"/>
                  </a:lnTo>
                  <a:lnTo>
                    <a:pt x="338" y="2769"/>
                  </a:lnTo>
                  <a:lnTo>
                    <a:pt x="343" y="2815"/>
                  </a:lnTo>
                  <a:lnTo>
                    <a:pt x="276" y="2804"/>
                  </a:lnTo>
                  <a:lnTo>
                    <a:pt x="359" y="2723"/>
                  </a:lnTo>
                  <a:lnTo>
                    <a:pt x="388" y="2836"/>
                  </a:lnTo>
                  <a:lnTo>
                    <a:pt x="414" y="2675"/>
                  </a:lnTo>
                  <a:lnTo>
                    <a:pt x="408" y="2677"/>
                  </a:lnTo>
                  <a:lnTo>
                    <a:pt x="399" y="2712"/>
                  </a:lnTo>
                  <a:lnTo>
                    <a:pt x="383" y="2730"/>
                  </a:lnTo>
                  <a:lnTo>
                    <a:pt x="353" y="2713"/>
                  </a:lnTo>
                  <a:lnTo>
                    <a:pt x="392" y="2682"/>
                  </a:lnTo>
                  <a:lnTo>
                    <a:pt x="355" y="2692"/>
                  </a:lnTo>
                  <a:lnTo>
                    <a:pt x="398" y="2628"/>
                  </a:lnTo>
                  <a:lnTo>
                    <a:pt x="337" y="2678"/>
                  </a:lnTo>
                  <a:lnTo>
                    <a:pt x="308" y="2445"/>
                  </a:lnTo>
                  <a:lnTo>
                    <a:pt x="354" y="2395"/>
                  </a:lnTo>
                  <a:lnTo>
                    <a:pt x="370" y="2483"/>
                  </a:lnTo>
                  <a:lnTo>
                    <a:pt x="379" y="2400"/>
                  </a:lnTo>
                  <a:lnTo>
                    <a:pt x="423" y="2432"/>
                  </a:lnTo>
                  <a:lnTo>
                    <a:pt x="457" y="2435"/>
                  </a:lnTo>
                  <a:lnTo>
                    <a:pt x="403" y="2397"/>
                  </a:lnTo>
                  <a:lnTo>
                    <a:pt x="343" y="2387"/>
                  </a:lnTo>
                  <a:lnTo>
                    <a:pt x="369" y="2309"/>
                  </a:lnTo>
                  <a:lnTo>
                    <a:pt x="327" y="2293"/>
                  </a:lnTo>
                  <a:lnTo>
                    <a:pt x="382" y="2230"/>
                  </a:lnTo>
                  <a:lnTo>
                    <a:pt x="387" y="2349"/>
                  </a:lnTo>
                  <a:lnTo>
                    <a:pt x="398" y="2361"/>
                  </a:lnTo>
                  <a:lnTo>
                    <a:pt x="397" y="2229"/>
                  </a:lnTo>
                  <a:lnTo>
                    <a:pt x="425" y="2230"/>
                  </a:lnTo>
                  <a:lnTo>
                    <a:pt x="442" y="2278"/>
                  </a:lnTo>
                  <a:lnTo>
                    <a:pt x="463" y="2291"/>
                  </a:lnTo>
                  <a:lnTo>
                    <a:pt x="458" y="2203"/>
                  </a:lnTo>
                  <a:lnTo>
                    <a:pt x="564" y="2219"/>
                  </a:lnTo>
                  <a:lnTo>
                    <a:pt x="515" y="2174"/>
                  </a:lnTo>
                  <a:lnTo>
                    <a:pt x="673" y="2112"/>
                  </a:lnTo>
                  <a:lnTo>
                    <a:pt x="629" y="2099"/>
                  </a:lnTo>
                  <a:lnTo>
                    <a:pt x="649" y="2036"/>
                  </a:lnTo>
                  <a:lnTo>
                    <a:pt x="609" y="2109"/>
                  </a:lnTo>
                  <a:lnTo>
                    <a:pt x="494" y="2165"/>
                  </a:lnTo>
                  <a:lnTo>
                    <a:pt x="695" y="1891"/>
                  </a:lnTo>
                  <a:lnTo>
                    <a:pt x="535" y="1583"/>
                  </a:lnTo>
                  <a:lnTo>
                    <a:pt x="661" y="968"/>
                  </a:lnTo>
                  <a:lnTo>
                    <a:pt x="631" y="593"/>
                  </a:lnTo>
                  <a:lnTo>
                    <a:pt x="668" y="419"/>
                  </a:lnTo>
                  <a:lnTo>
                    <a:pt x="520" y="377"/>
                  </a:lnTo>
                  <a:lnTo>
                    <a:pt x="408" y="455"/>
                  </a:lnTo>
                  <a:lnTo>
                    <a:pt x="241" y="424"/>
                  </a:lnTo>
                  <a:lnTo>
                    <a:pt x="296" y="329"/>
                  </a:lnTo>
                  <a:lnTo>
                    <a:pt x="283" y="0"/>
                  </a:lnTo>
                  <a:lnTo>
                    <a:pt x="1211" y="751"/>
                  </a:lnTo>
                  <a:lnTo>
                    <a:pt x="2224" y="1386"/>
                  </a:lnTo>
                  <a:lnTo>
                    <a:pt x="2758" y="1658"/>
                  </a:lnTo>
                  <a:lnTo>
                    <a:pt x="1905" y="3511"/>
                  </a:lnTo>
                  <a:lnTo>
                    <a:pt x="2042" y="3692"/>
                  </a:lnTo>
                  <a:lnTo>
                    <a:pt x="2047" y="3978"/>
                  </a:lnTo>
                  <a:lnTo>
                    <a:pt x="2103" y="3963"/>
                  </a:lnTo>
                  <a:lnTo>
                    <a:pt x="2111" y="4064"/>
                  </a:lnTo>
                  <a:lnTo>
                    <a:pt x="2187" y="4103"/>
                  </a:lnTo>
                  <a:lnTo>
                    <a:pt x="2199" y="4267"/>
                  </a:lnTo>
                  <a:lnTo>
                    <a:pt x="2258" y="4262"/>
                  </a:lnTo>
                  <a:lnTo>
                    <a:pt x="2335" y="4620"/>
                  </a:lnTo>
                  <a:lnTo>
                    <a:pt x="2425" y="4754"/>
                  </a:lnTo>
                  <a:lnTo>
                    <a:pt x="2434" y="4928"/>
                  </a:lnTo>
                  <a:lnTo>
                    <a:pt x="2364" y="5064"/>
                  </a:lnTo>
                  <a:lnTo>
                    <a:pt x="2432" y="5294"/>
                  </a:lnTo>
                  <a:lnTo>
                    <a:pt x="687" y="4519"/>
                  </a:lnTo>
                  <a:lnTo>
                    <a:pt x="701" y="4423"/>
                  </a:lnTo>
                  <a:lnTo>
                    <a:pt x="755" y="4449"/>
                  </a:lnTo>
                  <a:lnTo>
                    <a:pt x="798" y="4416"/>
                  </a:lnTo>
                  <a:lnTo>
                    <a:pt x="706" y="4403"/>
                  </a:lnTo>
                  <a:lnTo>
                    <a:pt x="781" y="4310"/>
                  </a:lnTo>
                  <a:lnTo>
                    <a:pt x="721" y="4337"/>
                  </a:lnTo>
                  <a:lnTo>
                    <a:pt x="716" y="4363"/>
                  </a:lnTo>
                  <a:lnTo>
                    <a:pt x="690" y="4355"/>
                  </a:lnTo>
                  <a:lnTo>
                    <a:pt x="691" y="4351"/>
                  </a:lnTo>
                  <a:lnTo>
                    <a:pt x="665" y="4363"/>
                  </a:lnTo>
                  <a:lnTo>
                    <a:pt x="605" y="4241"/>
                  </a:lnTo>
                  <a:lnTo>
                    <a:pt x="645" y="4221"/>
                  </a:lnTo>
                  <a:lnTo>
                    <a:pt x="637" y="4306"/>
                  </a:lnTo>
                  <a:lnTo>
                    <a:pt x="714" y="4273"/>
                  </a:lnTo>
                  <a:lnTo>
                    <a:pt x="650" y="4218"/>
                  </a:lnTo>
                  <a:lnTo>
                    <a:pt x="733" y="4141"/>
                  </a:lnTo>
                  <a:lnTo>
                    <a:pt x="728" y="4116"/>
                  </a:lnTo>
                  <a:lnTo>
                    <a:pt x="709" y="4084"/>
                  </a:lnTo>
                  <a:lnTo>
                    <a:pt x="659" y="4199"/>
                  </a:lnTo>
                  <a:lnTo>
                    <a:pt x="655" y="4161"/>
                  </a:lnTo>
                  <a:lnTo>
                    <a:pt x="584" y="4187"/>
                  </a:lnTo>
                  <a:lnTo>
                    <a:pt x="531" y="4049"/>
                  </a:lnTo>
                  <a:lnTo>
                    <a:pt x="687" y="3969"/>
                  </a:lnTo>
                  <a:lnTo>
                    <a:pt x="530" y="3944"/>
                  </a:lnTo>
                  <a:lnTo>
                    <a:pt x="610" y="3894"/>
                  </a:lnTo>
                  <a:lnTo>
                    <a:pt x="673" y="3803"/>
                  </a:lnTo>
                  <a:lnTo>
                    <a:pt x="529" y="3908"/>
                  </a:lnTo>
                  <a:lnTo>
                    <a:pt x="511" y="3894"/>
                  </a:lnTo>
                  <a:lnTo>
                    <a:pt x="520" y="3978"/>
                  </a:lnTo>
                  <a:lnTo>
                    <a:pt x="489" y="3994"/>
                  </a:lnTo>
                  <a:lnTo>
                    <a:pt x="488" y="3979"/>
                  </a:lnTo>
                  <a:lnTo>
                    <a:pt x="465" y="4011"/>
                  </a:lnTo>
                  <a:lnTo>
                    <a:pt x="460" y="3965"/>
                  </a:lnTo>
                  <a:lnTo>
                    <a:pt x="447" y="4211"/>
                  </a:lnTo>
                  <a:lnTo>
                    <a:pt x="562" y="4365"/>
                  </a:lnTo>
                  <a:lnTo>
                    <a:pt x="566" y="4544"/>
                  </a:lnTo>
                  <a:lnTo>
                    <a:pt x="586" y="4480"/>
                  </a:lnTo>
                  <a:lnTo>
                    <a:pt x="589" y="4519"/>
                  </a:lnTo>
                  <a:lnTo>
                    <a:pt x="601" y="4554"/>
                  </a:lnTo>
                  <a:lnTo>
                    <a:pt x="567" y="4549"/>
                  </a:lnTo>
                  <a:lnTo>
                    <a:pt x="569" y="4636"/>
                  </a:lnTo>
                  <a:lnTo>
                    <a:pt x="478" y="4654"/>
                  </a:lnTo>
                  <a:lnTo>
                    <a:pt x="274" y="4387"/>
                  </a:lnTo>
                  <a:lnTo>
                    <a:pt x="268" y="4358"/>
                  </a:lnTo>
                  <a:lnTo>
                    <a:pt x="365" y="4332"/>
                  </a:lnTo>
                  <a:lnTo>
                    <a:pt x="399" y="4303"/>
                  </a:lnTo>
                  <a:lnTo>
                    <a:pt x="408" y="4273"/>
                  </a:lnTo>
                  <a:lnTo>
                    <a:pt x="353" y="4328"/>
                  </a:lnTo>
                  <a:lnTo>
                    <a:pt x="217" y="4268"/>
                  </a:lnTo>
                  <a:lnTo>
                    <a:pt x="190" y="4204"/>
                  </a:lnTo>
                  <a:lnTo>
                    <a:pt x="254" y="4199"/>
                  </a:lnTo>
                  <a:lnTo>
                    <a:pt x="253" y="4136"/>
                  </a:lnTo>
                  <a:lnTo>
                    <a:pt x="191" y="4136"/>
                  </a:lnTo>
                  <a:lnTo>
                    <a:pt x="212" y="4132"/>
                  </a:lnTo>
                  <a:lnTo>
                    <a:pt x="238" y="4103"/>
                  </a:lnTo>
                  <a:lnTo>
                    <a:pt x="201" y="4124"/>
                  </a:lnTo>
                  <a:lnTo>
                    <a:pt x="214" y="4086"/>
                  </a:lnTo>
                  <a:lnTo>
                    <a:pt x="116" y="4039"/>
                  </a:lnTo>
                  <a:lnTo>
                    <a:pt x="151" y="3992"/>
                  </a:lnTo>
                  <a:lnTo>
                    <a:pt x="243" y="4015"/>
                  </a:lnTo>
                  <a:lnTo>
                    <a:pt x="166" y="3958"/>
                  </a:lnTo>
                  <a:lnTo>
                    <a:pt x="183" y="3898"/>
                  </a:lnTo>
                  <a:lnTo>
                    <a:pt x="161" y="3857"/>
                  </a:lnTo>
                  <a:lnTo>
                    <a:pt x="91" y="3853"/>
                  </a:lnTo>
                  <a:lnTo>
                    <a:pt x="146" y="3781"/>
                  </a:lnTo>
                  <a:lnTo>
                    <a:pt x="0" y="3703"/>
                  </a:lnTo>
                  <a:lnTo>
                    <a:pt x="55" y="3606"/>
                  </a:lnTo>
                  <a:lnTo>
                    <a:pt x="123" y="3681"/>
                  </a:lnTo>
                  <a:lnTo>
                    <a:pt x="167" y="3622"/>
                  </a:lnTo>
                  <a:lnTo>
                    <a:pt x="92" y="3565"/>
                  </a:lnTo>
                  <a:lnTo>
                    <a:pt x="126" y="3620"/>
                  </a:lnTo>
                  <a:lnTo>
                    <a:pt x="30" y="3594"/>
                  </a:lnTo>
                  <a:lnTo>
                    <a:pt x="24" y="3468"/>
                  </a:lnTo>
                  <a:lnTo>
                    <a:pt x="131" y="3500"/>
                  </a:lnTo>
                  <a:lnTo>
                    <a:pt x="251" y="3702"/>
                  </a:lnTo>
                  <a:lnTo>
                    <a:pt x="463" y="3899"/>
                  </a:lnTo>
                  <a:lnTo>
                    <a:pt x="460" y="3965"/>
                  </a:lnTo>
                  <a:lnTo>
                    <a:pt x="483" y="3938"/>
                  </a:lnTo>
                  <a:lnTo>
                    <a:pt x="481" y="3924"/>
                  </a:lnTo>
                  <a:lnTo>
                    <a:pt x="510" y="3893"/>
                  </a:lnTo>
                  <a:lnTo>
                    <a:pt x="498" y="3882"/>
                  </a:lnTo>
                  <a:lnTo>
                    <a:pt x="483" y="3901"/>
                  </a:lnTo>
                  <a:lnTo>
                    <a:pt x="457" y="3882"/>
                  </a:lnTo>
                  <a:lnTo>
                    <a:pt x="476" y="3874"/>
                  </a:lnTo>
                  <a:lnTo>
                    <a:pt x="493" y="3877"/>
                  </a:lnTo>
                  <a:lnTo>
                    <a:pt x="466" y="3853"/>
                  </a:lnTo>
                  <a:lnTo>
                    <a:pt x="529" y="3797"/>
                  </a:lnTo>
                  <a:lnTo>
                    <a:pt x="445" y="3852"/>
                  </a:lnTo>
                  <a:lnTo>
                    <a:pt x="428" y="3836"/>
                  </a:lnTo>
                  <a:lnTo>
                    <a:pt x="428" y="3848"/>
                  </a:lnTo>
                  <a:lnTo>
                    <a:pt x="413" y="3844"/>
                  </a:lnTo>
                  <a:lnTo>
                    <a:pt x="393" y="3821"/>
                  </a:lnTo>
                  <a:lnTo>
                    <a:pt x="415" y="3826"/>
                  </a:lnTo>
                  <a:lnTo>
                    <a:pt x="351" y="3766"/>
                  </a:lnTo>
                  <a:lnTo>
                    <a:pt x="505" y="3769"/>
                  </a:lnTo>
                  <a:lnTo>
                    <a:pt x="554" y="3730"/>
                  </a:lnTo>
                  <a:lnTo>
                    <a:pt x="558" y="3671"/>
                  </a:lnTo>
                  <a:lnTo>
                    <a:pt x="504" y="3759"/>
                  </a:lnTo>
                  <a:lnTo>
                    <a:pt x="440" y="3757"/>
                  </a:lnTo>
                  <a:lnTo>
                    <a:pt x="388" y="3730"/>
                  </a:lnTo>
                  <a:lnTo>
                    <a:pt x="398" y="3717"/>
                  </a:lnTo>
                  <a:lnTo>
                    <a:pt x="372" y="3728"/>
                  </a:lnTo>
                  <a:lnTo>
                    <a:pt x="317" y="3690"/>
                  </a:lnTo>
                  <a:lnTo>
                    <a:pt x="399" y="3681"/>
                  </a:lnTo>
                  <a:lnTo>
                    <a:pt x="404" y="3707"/>
                  </a:lnTo>
                  <a:lnTo>
                    <a:pt x="424" y="3681"/>
                  </a:lnTo>
                  <a:lnTo>
                    <a:pt x="355" y="3652"/>
                  </a:lnTo>
                  <a:lnTo>
                    <a:pt x="438" y="3661"/>
                  </a:lnTo>
                  <a:lnTo>
                    <a:pt x="402" y="3590"/>
                  </a:lnTo>
                  <a:lnTo>
                    <a:pt x="342" y="3627"/>
                  </a:lnTo>
                  <a:lnTo>
                    <a:pt x="267" y="3559"/>
                  </a:lnTo>
                  <a:lnTo>
                    <a:pt x="271" y="3606"/>
                  </a:lnTo>
                  <a:lnTo>
                    <a:pt x="222" y="3530"/>
                  </a:lnTo>
                  <a:lnTo>
                    <a:pt x="217" y="3486"/>
                  </a:lnTo>
                  <a:lnTo>
                    <a:pt x="212" y="3483"/>
                  </a:lnTo>
                  <a:lnTo>
                    <a:pt x="212" y="3474"/>
                  </a:lnTo>
                  <a:lnTo>
                    <a:pt x="216" y="3474"/>
                  </a:lnTo>
                  <a:lnTo>
                    <a:pt x="216" y="3474"/>
                  </a:lnTo>
                  <a:close/>
                </a:path>
              </a:pathLst>
            </a:custGeom>
            <a:solidFill>
              <a:srgbClr val="2ECC71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A789E0A6-5BFA-2FC5-62FD-3C032D6FA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4838" y="3662363"/>
              <a:ext cx="920750" cy="1549400"/>
            </a:xfrm>
            <a:custGeom>
              <a:avLst/>
              <a:gdLst>
                <a:gd name="T0" fmla="*/ 1346 w 2320"/>
                <a:gd name="T1" fmla="*/ 3903 h 3903"/>
                <a:gd name="T2" fmla="*/ 527 w 2320"/>
                <a:gd name="T3" fmla="*/ 3636 h 3903"/>
                <a:gd name="T4" fmla="*/ 459 w 2320"/>
                <a:gd name="T5" fmla="*/ 3406 h 3903"/>
                <a:gd name="T6" fmla="*/ 529 w 2320"/>
                <a:gd name="T7" fmla="*/ 3270 h 3903"/>
                <a:gd name="T8" fmla="*/ 520 w 2320"/>
                <a:gd name="T9" fmla="*/ 3096 h 3903"/>
                <a:gd name="T10" fmla="*/ 430 w 2320"/>
                <a:gd name="T11" fmla="*/ 2962 h 3903"/>
                <a:gd name="T12" fmla="*/ 353 w 2320"/>
                <a:gd name="T13" fmla="*/ 2604 h 3903"/>
                <a:gd name="T14" fmla="*/ 294 w 2320"/>
                <a:gd name="T15" fmla="*/ 2609 h 3903"/>
                <a:gd name="T16" fmla="*/ 282 w 2320"/>
                <a:gd name="T17" fmla="*/ 2445 h 3903"/>
                <a:gd name="T18" fmla="*/ 206 w 2320"/>
                <a:gd name="T19" fmla="*/ 2406 h 3903"/>
                <a:gd name="T20" fmla="*/ 198 w 2320"/>
                <a:gd name="T21" fmla="*/ 2305 h 3903"/>
                <a:gd name="T22" fmla="*/ 142 w 2320"/>
                <a:gd name="T23" fmla="*/ 2320 h 3903"/>
                <a:gd name="T24" fmla="*/ 137 w 2320"/>
                <a:gd name="T25" fmla="*/ 2034 h 3903"/>
                <a:gd name="T26" fmla="*/ 0 w 2320"/>
                <a:gd name="T27" fmla="*/ 1853 h 3903"/>
                <a:gd name="T28" fmla="*/ 853 w 2320"/>
                <a:gd name="T29" fmla="*/ 0 h 3903"/>
                <a:gd name="T30" fmla="*/ 2320 w 2320"/>
                <a:gd name="T31" fmla="*/ 553 h 3903"/>
                <a:gd name="T32" fmla="*/ 1346 w 2320"/>
                <a:gd name="T33" fmla="*/ 3903 h 3903"/>
                <a:gd name="T34" fmla="*/ 1346 w 2320"/>
                <a:gd name="T35" fmla="*/ 3903 h 3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20" h="3903">
                  <a:moveTo>
                    <a:pt x="1346" y="3903"/>
                  </a:moveTo>
                  <a:lnTo>
                    <a:pt x="527" y="3636"/>
                  </a:lnTo>
                  <a:lnTo>
                    <a:pt x="459" y="3406"/>
                  </a:lnTo>
                  <a:lnTo>
                    <a:pt x="529" y="3270"/>
                  </a:lnTo>
                  <a:lnTo>
                    <a:pt x="520" y="3096"/>
                  </a:lnTo>
                  <a:lnTo>
                    <a:pt x="430" y="2962"/>
                  </a:lnTo>
                  <a:lnTo>
                    <a:pt x="353" y="2604"/>
                  </a:lnTo>
                  <a:lnTo>
                    <a:pt x="294" y="2609"/>
                  </a:lnTo>
                  <a:lnTo>
                    <a:pt x="282" y="2445"/>
                  </a:lnTo>
                  <a:lnTo>
                    <a:pt x="206" y="2406"/>
                  </a:lnTo>
                  <a:lnTo>
                    <a:pt x="198" y="2305"/>
                  </a:lnTo>
                  <a:lnTo>
                    <a:pt x="142" y="2320"/>
                  </a:lnTo>
                  <a:lnTo>
                    <a:pt x="137" y="2034"/>
                  </a:lnTo>
                  <a:lnTo>
                    <a:pt x="0" y="1853"/>
                  </a:lnTo>
                  <a:lnTo>
                    <a:pt x="853" y="0"/>
                  </a:lnTo>
                  <a:lnTo>
                    <a:pt x="2320" y="553"/>
                  </a:lnTo>
                  <a:lnTo>
                    <a:pt x="1346" y="3903"/>
                  </a:lnTo>
                  <a:lnTo>
                    <a:pt x="1346" y="3903"/>
                  </a:lnTo>
                  <a:close/>
                </a:path>
              </a:pathLst>
            </a:custGeom>
            <a:solidFill>
              <a:srgbClr val="E67E22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3AA4A886-A2BB-58ED-4590-E9CED2C16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9826" y="3881438"/>
              <a:ext cx="871538" cy="1484313"/>
            </a:xfrm>
            <a:custGeom>
              <a:avLst/>
              <a:gdLst>
                <a:gd name="T0" fmla="*/ 0 w 2198"/>
                <a:gd name="T1" fmla="*/ 3350 h 3739"/>
                <a:gd name="T2" fmla="*/ 974 w 2198"/>
                <a:gd name="T3" fmla="*/ 0 h 3739"/>
                <a:gd name="T4" fmla="*/ 2198 w 2198"/>
                <a:gd name="T5" fmla="*/ 275 h 3739"/>
                <a:gd name="T6" fmla="*/ 1992 w 2198"/>
                <a:gd name="T7" fmla="*/ 1575 h 3739"/>
                <a:gd name="T8" fmla="*/ 1786 w 2198"/>
                <a:gd name="T9" fmla="*/ 3739 h 3739"/>
                <a:gd name="T10" fmla="*/ 0 w 2198"/>
                <a:gd name="T11" fmla="*/ 3350 h 3739"/>
                <a:gd name="T12" fmla="*/ 0 w 2198"/>
                <a:gd name="T13" fmla="*/ 3350 h 3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8" h="3739">
                  <a:moveTo>
                    <a:pt x="0" y="3350"/>
                  </a:moveTo>
                  <a:lnTo>
                    <a:pt x="974" y="0"/>
                  </a:lnTo>
                  <a:lnTo>
                    <a:pt x="2198" y="275"/>
                  </a:lnTo>
                  <a:lnTo>
                    <a:pt x="1992" y="1575"/>
                  </a:lnTo>
                  <a:lnTo>
                    <a:pt x="1786" y="3739"/>
                  </a:lnTo>
                  <a:lnTo>
                    <a:pt x="0" y="3350"/>
                  </a:lnTo>
                  <a:lnTo>
                    <a:pt x="0" y="3350"/>
                  </a:lnTo>
                  <a:close/>
                </a:path>
              </a:pathLst>
            </a:custGeom>
            <a:solidFill>
              <a:srgbClr val="3498DB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8">
              <a:extLst>
                <a:ext uri="{FF2B5EF4-FFF2-40B4-BE49-F238E27FC236}">
                  <a16:creationId xmlns:a16="http://schemas.microsoft.com/office/drawing/2014/main" id="{3CF2F65F-5E87-353C-C93E-A69C3EB7E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7851" y="3990975"/>
              <a:ext cx="992188" cy="1427163"/>
            </a:xfrm>
            <a:custGeom>
              <a:avLst/>
              <a:gdLst>
                <a:gd name="T0" fmla="*/ 0 w 2501"/>
                <a:gd name="T1" fmla="*/ 3464 h 3595"/>
                <a:gd name="T2" fmla="*/ 206 w 2501"/>
                <a:gd name="T3" fmla="*/ 1300 h 3595"/>
                <a:gd name="T4" fmla="*/ 412 w 2501"/>
                <a:gd name="T5" fmla="*/ 0 h 3595"/>
                <a:gd name="T6" fmla="*/ 1536 w 2501"/>
                <a:gd name="T7" fmla="*/ 112 h 3595"/>
                <a:gd name="T8" fmla="*/ 1549 w 2501"/>
                <a:gd name="T9" fmla="*/ 314 h 3595"/>
                <a:gd name="T10" fmla="*/ 1491 w 2501"/>
                <a:gd name="T11" fmla="*/ 409 h 3595"/>
                <a:gd name="T12" fmla="*/ 1577 w 2501"/>
                <a:gd name="T13" fmla="*/ 516 h 3595"/>
                <a:gd name="T14" fmla="*/ 1616 w 2501"/>
                <a:gd name="T15" fmla="*/ 491 h 3595"/>
                <a:gd name="T16" fmla="*/ 1583 w 2501"/>
                <a:gd name="T17" fmla="*/ 672 h 3595"/>
                <a:gd name="T18" fmla="*/ 1621 w 2501"/>
                <a:gd name="T19" fmla="*/ 500 h 3595"/>
                <a:gd name="T20" fmla="*/ 1787 w 2501"/>
                <a:gd name="T21" fmla="*/ 515 h 3595"/>
                <a:gd name="T22" fmla="*/ 1904 w 2501"/>
                <a:gd name="T23" fmla="*/ 953 h 3595"/>
                <a:gd name="T24" fmla="*/ 1823 w 2501"/>
                <a:gd name="T25" fmla="*/ 1091 h 3595"/>
                <a:gd name="T26" fmla="*/ 2140 w 2501"/>
                <a:gd name="T27" fmla="*/ 980 h 3595"/>
                <a:gd name="T28" fmla="*/ 2501 w 2501"/>
                <a:gd name="T29" fmla="*/ 1099 h 3595"/>
                <a:gd name="T30" fmla="*/ 1672 w 2501"/>
                <a:gd name="T31" fmla="*/ 2088 h 3595"/>
                <a:gd name="T32" fmla="*/ 1369 w 2501"/>
                <a:gd name="T33" fmla="*/ 2371 h 3595"/>
                <a:gd name="T34" fmla="*/ 1311 w 2501"/>
                <a:gd name="T35" fmla="*/ 3473 h 3595"/>
                <a:gd name="T36" fmla="*/ 1304 w 2501"/>
                <a:gd name="T37" fmla="*/ 3595 h 3595"/>
                <a:gd name="T38" fmla="*/ 0 w 2501"/>
                <a:gd name="T39" fmla="*/ 3464 h 3595"/>
                <a:gd name="T40" fmla="*/ 0 w 2501"/>
                <a:gd name="T41" fmla="*/ 3464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01" h="3595">
                  <a:moveTo>
                    <a:pt x="0" y="3464"/>
                  </a:moveTo>
                  <a:lnTo>
                    <a:pt x="206" y="1300"/>
                  </a:lnTo>
                  <a:lnTo>
                    <a:pt x="412" y="0"/>
                  </a:lnTo>
                  <a:lnTo>
                    <a:pt x="1536" y="112"/>
                  </a:lnTo>
                  <a:lnTo>
                    <a:pt x="1549" y="314"/>
                  </a:lnTo>
                  <a:lnTo>
                    <a:pt x="1491" y="409"/>
                  </a:lnTo>
                  <a:lnTo>
                    <a:pt x="1577" y="516"/>
                  </a:lnTo>
                  <a:lnTo>
                    <a:pt x="1616" y="491"/>
                  </a:lnTo>
                  <a:lnTo>
                    <a:pt x="1583" y="672"/>
                  </a:lnTo>
                  <a:lnTo>
                    <a:pt x="1621" y="500"/>
                  </a:lnTo>
                  <a:lnTo>
                    <a:pt x="1787" y="515"/>
                  </a:lnTo>
                  <a:lnTo>
                    <a:pt x="1904" y="953"/>
                  </a:lnTo>
                  <a:lnTo>
                    <a:pt x="1823" y="1091"/>
                  </a:lnTo>
                  <a:lnTo>
                    <a:pt x="2140" y="980"/>
                  </a:lnTo>
                  <a:lnTo>
                    <a:pt x="2501" y="1099"/>
                  </a:lnTo>
                  <a:lnTo>
                    <a:pt x="1672" y="2088"/>
                  </a:lnTo>
                  <a:lnTo>
                    <a:pt x="1369" y="2371"/>
                  </a:lnTo>
                  <a:lnTo>
                    <a:pt x="1311" y="3473"/>
                  </a:lnTo>
                  <a:lnTo>
                    <a:pt x="1304" y="3595"/>
                  </a:lnTo>
                  <a:lnTo>
                    <a:pt x="0" y="3464"/>
                  </a:lnTo>
                  <a:lnTo>
                    <a:pt x="0" y="3464"/>
                  </a:lnTo>
                  <a:close/>
                </a:path>
              </a:pathLst>
            </a:custGeom>
            <a:solidFill>
              <a:srgbClr val="9B59B6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80D64721-495A-29C3-7733-87829A7E9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8551" y="4427538"/>
              <a:ext cx="1862138" cy="1879600"/>
            </a:xfrm>
            <a:custGeom>
              <a:avLst/>
              <a:gdLst>
                <a:gd name="T0" fmla="*/ 0 w 4690"/>
                <a:gd name="T1" fmla="*/ 2374 h 4735"/>
                <a:gd name="T2" fmla="*/ 58 w 4690"/>
                <a:gd name="T3" fmla="*/ 1272 h 4735"/>
                <a:gd name="T4" fmla="*/ 361 w 4690"/>
                <a:gd name="T5" fmla="*/ 989 h 4735"/>
                <a:gd name="T6" fmla="*/ 1190 w 4690"/>
                <a:gd name="T7" fmla="*/ 0 h 4735"/>
                <a:gd name="T8" fmla="*/ 1363 w 4690"/>
                <a:gd name="T9" fmla="*/ 117 h 4735"/>
                <a:gd name="T10" fmla="*/ 1437 w 4690"/>
                <a:gd name="T11" fmla="*/ 254 h 4735"/>
                <a:gd name="T12" fmla="*/ 1899 w 4690"/>
                <a:gd name="T13" fmla="*/ 420 h 4735"/>
                <a:gd name="T14" fmla="*/ 1859 w 4690"/>
                <a:gd name="T15" fmla="*/ 500 h 4735"/>
                <a:gd name="T16" fmla="*/ 1858 w 4690"/>
                <a:gd name="T17" fmla="*/ 535 h 4735"/>
                <a:gd name="T18" fmla="*/ 1913 w 4690"/>
                <a:gd name="T19" fmla="*/ 436 h 4735"/>
                <a:gd name="T20" fmla="*/ 2423 w 4690"/>
                <a:gd name="T21" fmla="*/ 425 h 4735"/>
                <a:gd name="T22" fmla="*/ 2516 w 4690"/>
                <a:gd name="T23" fmla="*/ 1099 h 4735"/>
                <a:gd name="T24" fmla="*/ 2707 w 4690"/>
                <a:gd name="T25" fmla="*/ 1282 h 4735"/>
                <a:gd name="T26" fmla="*/ 2644 w 4690"/>
                <a:gd name="T27" fmla="*/ 1307 h 4735"/>
                <a:gd name="T28" fmla="*/ 2636 w 4690"/>
                <a:gd name="T29" fmla="*/ 1330 h 4735"/>
                <a:gd name="T30" fmla="*/ 2704 w 4690"/>
                <a:gd name="T31" fmla="*/ 1303 h 4735"/>
                <a:gd name="T32" fmla="*/ 2911 w 4690"/>
                <a:gd name="T33" fmla="*/ 1439 h 4735"/>
                <a:gd name="T34" fmla="*/ 2964 w 4690"/>
                <a:gd name="T35" fmla="*/ 1543 h 4735"/>
                <a:gd name="T36" fmla="*/ 2867 w 4690"/>
                <a:gd name="T37" fmla="*/ 1665 h 4735"/>
                <a:gd name="T38" fmla="*/ 2974 w 4690"/>
                <a:gd name="T39" fmla="*/ 1548 h 4735"/>
                <a:gd name="T40" fmla="*/ 3168 w 4690"/>
                <a:gd name="T41" fmla="*/ 1639 h 4735"/>
                <a:gd name="T42" fmla="*/ 3375 w 4690"/>
                <a:gd name="T43" fmla="*/ 2743 h 4735"/>
                <a:gd name="T44" fmla="*/ 3568 w 4690"/>
                <a:gd name="T45" fmla="*/ 3009 h 4735"/>
                <a:gd name="T46" fmla="*/ 3639 w 4690"/>
                <a:gd name="T47" fmla="*/ 3059 h 4735"/>
                <a:gd name="T48" fmla="*/ 3926 w 4690"/>
                <a:gd name="T49" fmla="*/ 3068 h 4735"/>
                <a:gd name="T50" fmla="*/ 4050 w 4690"/>
                <a:gd name="T51" fmla="*/ 3147 h 4735"/>
                <a:gd name="T52" fmla="*/ 4087 w 4690"/>
                <a:gd name="T53" fmla="*/ 3107 h 4735"/>
                <a:gd name="T54" fmla="*/ 4221 w 4690"/>
                <a:gd name="T55" fmla="*/ 3212 h 4735"/>
                <a:gd name="T56" fmla="*/ 4358 w 4690"/>
                <a:gd name="T57" fmla="*/ 3206 h 4735"/>
                <a:gd name="T58" fmla="*/ 4586 w 4690"/>
                <a:gd name="T59" fmla="*/ 3054 h 4735"/>
                <a:gd name="T60" fmla="*/ 4648 w 4690"/>
                <a:gd name="T61" fmla="*/ 3065 h 4735"/>
                <a:gd name="T62" fmla="*/ 4690 w 4690"/>
                <a:gd name="T63" fmla="*/ 3172 h 4735"/>
                <a:gd name="T64" fmla="*/ 4363 w 4690"/>
                <a:gd name="T65" fmla="*/ 3571 h 4735"/>
                <a:gd name="T66" fmla="*/ 4257 w 4690"/>
                <a:gd name="T67" fmla="*/ 3828 h 4735"/>
                <a:gd name="T68" fmla="*/ 3812 w 4690"/>
                <a:gd name="T69" fmla="*/ 3933 h 4735"/>
                <a:gd name="T70" fmla="*/ 3723 w 4690"/>
                <a:gd name="T71" fmla="*/ 4000 h 4735"/>
                <a:gd name="T72" fmla="*/ 3803 w 4690"/>
                <a:gd name="T73" fmla="*/ 4207 h 4735"/>
                <a:gd name="T74" fmla="*/ 2984 w 4690"/>
                <a:gd name="T75" fmla="*/ 4735 h 4735"/>
                <a:gd name="T76" fmla="*/ 2843 w 4690"/>
                <a:gd name="T77" fmla="*/ 4628 h 4735"/>
                <a:gd name="T78" fmla="*/ 2852 w 4690"/>
                <a:gd name="T79" fmla="*/ 4542 h 4735"/>
                <a:gd name="T80" fmla="*/ 2971 w 4690"/>
                <a:gd name="T81" fmla="*/ 4418 h 4735"/>
                <a:gd name="T82" fmla="*/ 3014 w 4690"/>
                <a:gd name="T83" fmla="*/ 4093 h 4735"/>
                <a:gd name="T84" fmla="*/ 2839 w 4690"/>
                <a:gd name="T85" fmla="*/ 3549 h 4735"/>
                <a:gd name="T86" fmla="*/ 2567 w 4690"/>
                <a:gd name="T87" fmla="*/ 3428 h 4735"/>
                <a:gd name="T88" fmla="*/ 2596 w 4690"/>
                <a:gd name="T89" fmla="*/ 3348 h 4735"/>
                <a:gd name="T90" fmla="*/ 2480 w 4690"/>
                <a:gd name="T91" fmla="*/ 3345 h 4735"/>
                <a:gd name="T92" fmla="*/ 2429 w 4690"/>
                <a:gd name="T93" fmla="*/ 3201 h 4735"/>
                <a:gd name="T94" fmla="*/ 2329 w 4690"/>
                <a:gd name="T95" fmla="*/ 3233 h 4735"/>
                <a:gd name="T96" fmla="*/ 2245 w 4690"/>
                <a:gd name="T97" fmla="*/ 3100 h 4735"/>
                <a:gd name="T98" fmla="*/ 1445 w 4690"/>
                <a:gd name="T99" fmla="*/ 2710 h 4735"/>
                <a:gd name="T100" fmla="*/ 1235 w 4690"/>
                <a:gd name="T101" fmla="*/ 2825 h 4735"/>
                <a:gd name="T102" fmla="*/ 935 w 4690"/>
                <a:gd name="T103" fmla="*/ 2802 h 4735"/>
                <a:gd name="T104" fmla="*/ 907 w 4690"/>
                <a:gd name="T105" fmla="*/ 2754 h 4735"/>
                <a:gd name="T106" fmla="*/ 789 w 4690"/>
                <a:gd name="T107" fmla="*/ 2819 h 4735"/>
                <a:gd name="T108" fmla="*/ 649 w 4690"/>
                <a:gd name="T109" fmla="*/ 2720 h 4735"/>
                <a:gd name="T110" fmla="*/ 585 w 4690"/>
                <a:gd name="T111" fmla="*/ 2759 h 4735"/>
                <a:gd name="T112" fmla="*/ 454 w 4690"/>
                <a:gd name="T113" fmla="*/ 2631 h 4735"/>
                <a:gd name="T114" fmla="*/ 284 w 4690"/>
                <a:gd name="T115" fmla="*/ 2658 h 4735"/>
                <a:gd name="T116" fmla="*/ 91 w 4690"/>
                <a:gd name="T117" fmla="*/ 2568 h 4735"/>
                <a:gd name="T118" fmla="*/ 68 w 4690"/>
                <a:gd name="T119" fmla="*/ 2396 h 4735"/>
                <a:gd name="T120" fmla="*/ 0 w 4690"/>
                <a:gd name="T121" fmla="*/ 2374 h 4735"/>
                <a:gd name="T122" fmla="*/ 0 w 4690"/>
                <a:gd name="T123" fmla="*/ 2374 h 4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690" h="4735">
                  <a:moveTo>
                    <a:pt x="0" y="2374"/>
                  </a:moveTo>
                  <a:lnTo>
                    <a:pt x="58" y="1272"/>
                  </a:lnTo>
                  <a:lnTo>
                    <a:pt x="361" y="989"/>
                  </a:lnTo>
                  <a:lnTo>
                    <a:pt x="1190" y="0"/>
                  </a:lnTo>
                  <a:lnTo>
                    <a:pt x="1363" y="117"/>
                  </a:lnTo>
                  <a:lnTo>
                    <a:pt x="1437" y="254"/>
                  </a:lnTo>
                  <a:lnTo>
                    <a:pt x="1899" y="420"/>
                  </a:lnTo>
                  <a:lnTo>
                    <a:pt x="1859" y="500"/>
                  </a:lnTo>
                  <a:lnTo>
                    <a:pt x="1858" y="535"/>
                  </a:lnTo>
                  <a:lnTo>
                    <a:pt x="1913" y="436"/>
                  </a:lnTo>
                  <a:lnTo>
                    <a:pt x="2423" y="425"/>
                  </a:lnTo>
                  <a:lnTo>
                    <a:pt x="2516" y="1099"/>
                  </a:lnTo>
                  <a:lnTo>
                    <a:pt x="2707" y="1282"/>
                  </a:lnTo>
                  <a:lnTo>
                    <a:pt x="2644" y="1307"/>
                  </a:lnTo>
                  <a:lnTo>
                    <a:pt x="2636" y="1330"/>
                  </a:lnTo>
                  <a:lnTo>
                    <a:pt x="2704" y="1303"/>
                  </a:lnTo>
                  <a:lnTo>
                    <a:pt x="2911" y="1439"/>
                  </a:lnTo>
                  <a:lnTo>
                    <a:pt x="2964" y="1543"/>
                  </a:lnTo>
                  <a:lnTo>
                    <a:pt x="2867" y="1665"/>
                  </a:lnTo>
                  <a:lnTo>
                    <a:pt x="2974" y="1548"/>
                  </a:lnTo>
                  <a:lnTo>
                    <a:pt x="3168" y="1639"/>
                  </a:lnTo>
                  <a:lnTo>
                    <a:pt x="3375" y="2743"/>
                  </a:lnTo>
                  <a:lnTo>
                    <a:pt x="3568" y="3009"/>
                  </a:lnTo>
                  <a:lnTo>
                    <a:pt x="3639" y="3059"/>
                  </a:lnTo>
                  <a:lnTo>
                    <a:pt x="3926" y="3068"/>
                  </a:lnTo>
                  <a:lnTo>
                    <a:pt x="4050" y="3147"/>
                  </a:lnTo>
                  <a:lnTo>
                    <a:pt x="4087" y="3107"/>
                  </a:lnTo>
                  <a:lnTo>
                    <a:pt x="4221" y="3212"/>
                  </a:lnTo>
                  <a:lnTo>
                    <a:pt x="4358" y="3206"/>
                  </a:lnTo>
                  <a:lnTo>
                    <a:pt x="4586" y="3054"/>
                  </a:lnTo>
                  <a:lnTo>
                    <a:pt x="4648" y="3065"/>
                  </a:lnTo>
                  <a:lnTo>
                    <a:pt x="4690" y="3172"/>
                  </a:lnTo>
                  <a:lnTo>
                    <a:pt x="4363" y="3571"/>
                  </a:lnTo>
                  <a:lnTo>
                    <a:pt x="4257" y="3828"/>
                  </a:lnTo>
                  <a:lnTo>
                    <a:pt x="3812" y="3933"/>
                  </a:lnTo>
                  <a:lnTo>
                    <a:pt x="3723" y="4000"/>
                  </a:lnTo>
                  <a:lnTo>
                    <a:pt x="3803" y="4207"/>
                  </a:lnTo>
                  <a:lnTo>
                    <a:pt x="2984" y="4735"/>
                  </a:lnTo>
                  <a:lnTo>
                    <a:pt x="2843" y="4628"/>
                  </a:lnTo>
                  <a:lnTo>
                    <a:pt x="2852" y="4542"/>
                  </a:lnTo>
                  <a:lnTo>
                    <a:pt x="2971" y="4418"/>
                  </a:lnTo>
                  <a:lnTo>
                    <a:pt x="3014" y="4093"/>
                  </a:lnTo>
                  <a:lnTo>
                    <a:pt x="2839" y="3549"/>
                  </a:lnTo>
                  <a:lnTo>
                    <a:pt x="2567" y="3428"/>
                  </a:lnTo>
                  <a:lnTo>
                    <a:pt x="2596" y="3348"/>
                  </a:lnTo>
                  <a:lnTo>
                    <a:pt x="2480" y="3345"/>
                  </a:lnTo>
                  <a:lnTo>
                    <a:pt x="2429" y="3201"/>
                  </a:lnTo>
                  <a:lnTo>
                    <a:pt x="2329" y="3233"/>
                  </a:lnTo>
                  <a:lnTo>
                    <a:pt x="2245" y="3100"/>
                  </a:lnTo>
                  <a:lnTo>
                    <a:pt x="1445" y="2710"/>
                  </a:lnTo>
                  <a:lnTo>
                    <a:pt x="1235" y="2825"/>
                  </a:lnTo>
                  <a:lnTo>
                    <a:pt x="935" y="2802"/>
                  </a:lnTo>
                  <a:lnTo>
                    <a:pt x="907" y="2754"/>
                  </a:lnTo>
                  <a:lnTo>
                    <a:pt x="789" y="2819"/>
                  </a:lnTo>
                  <a:lnTo>
                    <a:pt x="649" y="2720"/>
                  </a:lnTo>
                  <a:lnTo>
                    <a:pt x="585" y="2759"/>
                  </a:lnTo>
                  <a:lnTo>
                    <a:pt x="454" y="2631"/>
                  </a:lnTo>
                  <a:lnTo>
                    <a:pt x="284" y="2658"/>
                  </a:lnTo>
                  <a:lnTo>
                    <a:pt x="91" y="2568"/>
                  </a:lnTo>
                  <a:lnTo>
                    <a:pt x="68" y="2396"/>
                  </a:lnTo>
                  <a:lnTo>
                    <a:pt x="0" y="2374"/>
                  </a:lnTo>
                  <a:lnTo>
                    <a:pt x="0" y="2374"/>
                  </a:lnTo>
                  <a:close/>
                </a:path>
              </a:pathLst>
            </a:custGeom>
            <a:solidFill>
              <a:srgbClr val="E74C3C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D9C6708D-A644-587B-0B9C-B8B416EA73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37413" y="3581400"/>
              <a:ext cx="1831975" cy="2141538"/>
            </a:xfrm>
            <a:custGeom>
              <a:avLst/>
              <a:gdLst>
                <a:gd name="T0" fmla="*/ 506 w 4614"/>
                <a:gd name="T1" fmla="*/ 3544 h 5398"/>
                <a:gd name="T2" fmla="*/ 626 w 4614"/>
                <a:gd name="T3" fmla="*/ 3568 h 5398"/>
                <a:gd name="T4" fmla="*/ 445 w 4614"/>
                <a:gd name="T5" fmla="*/ 2930 h 5398"/>
                <a:gd name="T6" fmla="*/ 322 w 4614"/>
                <a:gd name="T7" fmla="*/ 2752 h 5398"/>
                <a:gd name="T8" fmla="*/ 383 w 4614"/>
                <a:gd name="T9" fmla="*/ 1443 h 5398"/>
                <a:gd name="T10" fmla="*/ 226 w 4614"/>
                <a:gd name="T11" fmla="*/ 1090 h 5398"/>
                <a:gd name="T12" fmla="*/ 262 w 4614"/>
                <a:gd name="T13" fmla="*/ 978 h 5398"/>
                <a:gd name="T14" fmla="*/ 224 w 4614"/>
                <a:gd name="T15" fmla="*/ 727 h 5398"/>
                <a:gd name="T16" fmla="*/ 55 w 4614"/>
                <a:gd name="T17" fmla="*/ 385 h 5398"/>
                <a:gd name="T18" fmla="*/ 394 w 4614"/>
                <a:gd name="T19" fmla="*/ 114 h 5398"/>
                <a:gd name="T20" fmla="*/ 792 w 4614"/>
                <a:gd name="T21" fmla="*/ 156 h 5398"/>
                <a:gd name="T22" fmla="*/ 887 w 4614"/>
                <a:gd name="T23" fmla="*/ 213 h 5398"/>
                <a:gd name="T24" fmla="*/ 1004 w 4614"/>
                <a:gd name="T25" fmla="*/ 227 h 5398"/>
                <a:gd name="T26" fmla="*/ 1330 w 4614"/>
                <a:gd name="T27" fmla="*/ 222 h 5398"/>
                <a:gd name="T28" fmla="*/ 1421 w 4614"/>
                <a:gd name="T29" fmla="*/ 560 h 5398"/>
                <a:gd name="T30" fmla="*/ 1499 w 4614"/>
                <a:gd name="T31" fmla="*/ 835 h 5398"/>
                <a:gd name="T32" fmla="*/ 1593 w 4614"/>
                <a:gd name="T33" fmla="*/ 864 h 5398"/>
                <a:gd name="T34" fmla="*/ 1715 w 4614"/>
                <a:gd name="T35" fmla="*/ 1186 h 5398"/>
                <a:gd name="T36" fmla="*/ 1928 w 4614"/>
                <a:gd name="T37" fmla="*/ 942 h 5398"/>
                <a:gd name="T38" fmla="*/ 2047 w 4614"/>
                <a:gd name="T39" fmla="*/ 689 h 5398"/>
                <a:gd name="T40" fmla="*/ 2183 w 4614"/>
                <a:gd name="T41" fmla="*/ 563 h 5398"/>
                <a:gd name="T42" fmla="*/ 2188 w 4614"/>
                <a:gd name="T43" fmla="*/ 445 h 5398"/>
                <a:gd name="T44" fmla="*/ 2133 w 4614"/>
                <a:gd name="T45" fmla="*/ 152 h 5398"/>
                <a:gd name="T46" fmla="*/ 2172 w 4614"/>
                <a:gd name="T47" fmla="*/ 378 h 5398"/>
                <a:gd name="T48" fmla="*/ 2263 w 4614"/>
                <a:gd name="T49" fmla="*/ 520 h 5398"/>
                <a:gd name="T50" fmla="*/ 2441 w 4614"/>
                <a:gd name="T51" fmla="*/ 781 h 5398"/>
                <a:gd name="T52" fmla="*/ 2699 w 4614"/>
                <a:gd name="T53" fmla="*/ 1231 h 5398"/>
                <a:gd name="T54" fmla="*/ 2975 w 4614"/>
                <a:gd name="T55" fmla="*/ 1465 h 5398"/>
                <a:gd name="T56" fmla="*/ 2677 w 4614"/>
                <a:gd name="T57" fmla="*/ 1836 h 5398"/>
                <a:gd name="T58" fmla="*/ 2361 w 4614"/>
                <a:gd name="T59" fmla="*/ 2067 h 5398"/>
                <a:gd name="T60" fmla="*/ 2626 w 4614"/>
                <a:gd name="T61" fmla="*/ 2494 h 5398"/>
                <a:gd name="T62" fmla="*/ 2959 w 4614"/>
                <a:gd name="T63" fmla="*/ 2632 h 5398"/>
                <a:gd name="T64" fmla="*/ 3203 w 4614"/>
                <a:gd name="T65" fmla="*/ 2308 h 5398"/>
                <a:gd name="T66" fmla="*/ 3371 w 4614"/>
                <a:gd name="T67" fmla="*/ 2466 h 5398"/>
                <a:gd name="T68" fmla="*/ 4391 w 4614"/>
                <a:gd name="T69" fmla="*/ 2379 h 5398"/>
                <a:gd name="T70" fmla="*/ 3792 w 4614"/>
                <a:gd name="T71" fmla="*/ 2859 h 5398"/>
                <a:gd name="T72" fmla="*/ 2870 w 4614"/>
                <a:gd name="T73" fmla="*/ 3705 h 5398"/>
                <a:gd name="T74" fmla="*/ 2719 w 4614"/>
                <a:gd name="T75" fmla="*/ 4078 h 5398"/>
                <a:gd name="T76" fmla="*/ 2676 w 4614"/>
                <a:gd name="T77" fmla="*/ 4318 h 5398"/>
                <a:gd name="T78" fmla="*/ 2666 w 4614"/>
                <a:gd name="T79" fmla="*/ 4487 h 5398"/>
                <a:gd name="T80" fmla="*/ 3706 w 4614"/>
                <a:gd name="T81" fmla="*/ 3408 h 5398"/>
                <a:gd name="T82" fmla="*/ 3633 w 4614"/>
                <a:gd name="T83" fmla="*/ 3744 h 5398"/>
                <a:gd name="T84" fmla="*/ 3008 w 4614"/>
                <a:gd name="T85" fmla="*/ 4044 h 5398"/>
                <a:gd name="T86" fmla="*/ 2842 w 4614"/>
                <a:gd name="T87" fmla="*/ 4801 h 5398"/>
                <a:gd name="T88" fmla="*/ 2184 w 4614"/>
                <a:gd name="T89" fmla="*/ 5186 h 5398"/>
                <a:gd name="T90" fmla="*/ 1982 w 4614"/>
                <a:gd name="T91" fmla="*/ 5199 h 5398"/>
                <a:gd name="T92" fmla="*/ 2058 w 4614"/>
                <a:gd name="T93" fmla="*/ 5280 h 5398"/>
                <a:gd name="T94" fmla="*/ 1688 w 4614"/>
                <a:gd name="T95" fmla="*/ 5338 h 5398"/>
                <a:gd name="T96" fmla="*/ 969 w 4614"/>
                <a:gd name="T97" fmla="*/ 5191 h 5398"/>
                <a:gd name="T98" fmla="*/ 3564 w 4614"/>
                <a:gd name="T99" fmla="*/ 3156 h 5398"/>
                <a:gd name="T100" fmla="*/ 4058 w 4614"/>
                <a:gd name="T101" fmla="*/ 3176 h 5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614" h="5398">
                  <a:moveTo>
                    <a:pt x="498" y="3771"/>
                  </a:moveTo>
                  <a:lnTo>
                    <a:pt x="549" y="3831"/>
                  </a:lnTo>
                  <a:lnTo>
                    <a:pt x="496" y="3765"/>
                  </a:lnTo>
                  <a:lnTo>
                    <a:pt x="465" y="3606"/>
                  </a:lnTo>
                  <a:lnTo>
                    <a:pt x="506" y="3544"/>
                  </a:lnTo>
                  <a:lnTo>
                    <a:pt x="509" y="3578"/>
                  </a:lnTo>
                  <a:lnTo>
                    <a:pt x="565" y="3588"/>
                  </a:lnTo>
                  <a:lnTo>
                    <a:pt x="592" y="3662"/>
                  </a:lnTo>
                  <a:lnTo>
                    <a:pt x="616" y="3675"/>
                  </a:lnTo>
                  <a:lnTo>
                    <a:pt x="626" y="3568"/>
                  </a:lnTo>
                  <a:lnTo>
                    <a:pt x="540" y="3494"/>
                  </a:lnTo>
                  <a:lnTo>
                    <a:pt x="630" y="3318"/>
                  </a:lnTo>
                  <a:lnTo>
                    <a:pt x="469" y="3099"/>
                  </a:lnTo>
                  <a:lnTo>
                    <a:pt x="415" y="2955"/>
                  </a:lnTo>
                  <a:lnTo>
                    <a:pt x="445" y="2930"/>
                  </a:lnTo>
                  <a:lnTo>
                    <a:pt x="394" y="2895"/>
                  </a:lnTo>
                  <a:lnTo>
                    <a:pt x="434" y="2852"/>
                  </a:lnTo>
                  <a:lnTo>
                    <a:pt x="344" y="2782"/>
                  </a:lnTo>
                  <a:lnTo>
                    <a:pt x="384" y="2744"/>
                  </a:lnTo>
                  <a:lnTo>
                    <a:pt x="322" y="2752"/>
                  </a:lnTo>
                  <a:lnTo>
                    <a:pt x="224" y="2622"/>
                  </a:lnTo>
                  <a:lnTo>
                    <a:pt x="536" y="2356"/>
                  </a:lnTo>
                  <a:lnTo>
                    <a:pt x="675" y="1986"/>
                  </a:lnTo>
                  <a:lnTo>
                    <a:pt x="529" y="1582"/>
                  </a:lnTo>
                  <a:lnTo>
                    <a:pt x="383" y="1443"/>
                  </a:lnTo>
                  <a:lnTo>
                    <a:pt x="177" y="1357"/>
                  </a:lnTo>
                  <a:lnTo>
                    <a:pt x="156" y="1254"/>
                  </a:lnTo>
                  <a:lnTo>
                    <a:pt x="197" y="1255"/>
                  </a:lnTo>
                  <a:lnTo>
                    <a:pt x="264" y="1087"/>
                  </a:lnTo>
                  <a:lnTo>
                    <a:pt x="226" y="1090"/>
                  </a:lnTo>
                  <a:lnTo>
                    <a:pt x="228" y="996"/>
                  </a:lnTo>
                  <a:lnTo>
                    <a:pt x="262" y="994"/>
                  </a:lnTo>
                  <a:lnTo>
                    <a:pt x="289" y="1025"/>
                  </a:lnTo>
                  <a:lnTo>
                    <a:pt x="311" y="1024"/>
                  </a:lnTo>
                  <a:lnTo>
                    <a:pt x="262" y="978"/>
                  </a:lnTo>
                  <a:lnTo>
                    <a:pt x="293" y="868"/>
                  </a:lnTo>
                  <a:lnTo>
                    <a:pt x="224" y="882"/>
                  </a:lnTo>
                  <a:lnTo>
                    <a:pt x="256" y="852"/>
                  </a:lnTo>
                  <a:lnTo>
                    <a:pt x="183" y="776"/>
                  </a:lnTo>
                  <a:lnTo>
                    <a:pt x="224" y="727"/>
                  </a:lnTo>
                  <a:lnTo>
                    <a:pt x="155" y="711"/>
                  </a:lnTo>
                  <a:lnTo>
                    <a:pt x="188" y="641"/>
                  </a:lnTo>
                  <a:lnTo>
                    <a:pt x="91" y="680"/>
                  </a:lnTo>
                  <a:lnTo>
                    <a:pt x="145" y="428"/>
                  </a:lnTo>
                  <a:lnTo>
                    <a:pt x="55" y="385"/>
                  </a:lnTo>
                  <a:lnTo>
                    <a:pt x="0" y="202"/>
                  </a:lnTo>
                  <a:lnTo>
                    <a:pt x="71" y="106"/>
                  </a:lnTo>
                  <a:lnTo>
                    <a:pt x="359" y="138"/>
                  </a:lnTo>
                  <a:lnTo>
                    <a:pt x="325" y="182"/>
                  </a:lnTo>
                  <a:lnTo>
                    <a:pt x="394" y="114"/>
                  </a:lnTo>
                  <a:lnTo>
                    <a:pt x="519" y="147"/>
                  </a:lnTo>
                  <a:lnTo>
                    <a:pt x="483" y="112"/>
                  </a:lnTo>
                  <a:lnTo>
                    <a:pt x="610" y="0"/>
                  </a:lnTo>
                  <a:lnTo>
                    <a:pt x="789" y="65"/>
                  </a:lnTo>
                  <a:lnTo>
                    <a:pt x="792" y="156"/>
                  </a:lnTo>
                  <a:lnTo>
                    <a:pt x="872" y="120"/>
                  </a:lnTo>
                  <a:lnTo>
                    <a:pt x="919" y="167"/>
                  </a:lnTo>
                  <a:lnTo>
                    <a:pt x="914" y="192"/>
                  </a:lnTo>
                  <a:lnTo>
                    <a:pt x="890" y="197"/>
                  </a:lnTo>
                  <a:lnTo>
                    <a:pt x="887" y="213"/>
                  </a:lnTo>
                  <a:lnTo>
                    <a:pt x="929" y="188"/>
                  </a:lnTo>
                  <a:lnTo>
                    <a:pt x="923" y="155"/>
                  </a:lnTo>
                  <a:lnTo>
                    <a:pt x="984" y="166"/>
                  </a:lnTo>
                  <a:lnTo>
                    <a:pt x="958" y="236"/>
                  </a:lnTo>
                  <a:lnTo>
                    <a:pt x="1004" y="227"/>
                  </a:lnTo>
                  <a:lnTo>
                    <a:pt x="977" y="256"/>
                  </a:lnTo>
                  <a:lnTo>
                    <a:pt x="1032" y="302"/>
                  </a:lnTo>
                  <a:lnTo>
                    <a:pt x="1241" y="252"/>
                  </a:lnTo>
                  <a:lnTo>
                    <a:pt x="1305" y="322"/>
                  </a:lnTo>
                  <a:lnTo>
                    <a:pt x="1330" y="222"/>
                  </a:lnTo>
                  <a:lnTo>
                    <a:pt x="1383" y="296"/>
                  </a:lnTo>
                  <a:lnTo>
                    <a:pt x="1347" y="400"/>
                  </a:lnTo>
                  <a:lnTo>
                    <a:pt x="1426" y="523"/>
                  </a:lnTo>
                  <a:lnTo>
                    <a:pt x="1219" y="599"/>
                  </a:lnTo>
                  <a:lnTo>
                    <a:pt x="1421" y="560"/>
                  </a:lnTo>
                  <a:lnTo>
                    <a:pt x="1487" y="642"/>
                  </a:lnTo>
                  <a:lnTo>
                    <a:pt x="1487" y="753"/>
                  </a:lnTo>
                  <a:lnTo>
                    <a:pt x="1563" y="722"/>
                  </a:lnTo>
                  <a:lnTo>
                    <a:pt x="1572" y="893"/>
                  </a:lnTo>
                  <a:lnTo>
                    <a:pt x="1499" y="835"/>
                  </a:lnTo>
                  <a:lnTo>
                    <a:pt x="1534" y="899"/>
                  </a:lnTo>
                  <a:lnTo>
                    <a:pt x="1469" y="941"/>
                  </a:lnTo>
                  <a:lnTo>
                    <a:pt x="1519" y="921"/>
                  </a:lnTo>
                  <a:lnTo>
                    <a:pt x="1558" y="968"/>
                  </a:lnTo>
                  <a:lnTo>
                    <a:pt x="1593" y="864"/>
                  </a:lnTo>
                  <a:lnTo>
                    <a:pt x="1679" y="813"/>
                  </a:lnTo>
                  <a:lnTo>
                    <a:pt x="1811" y="888"/>
                  </a:lnTo>
                  <a:lnTo>
                    <a:pt x="1834" y="1022"/>
                  </a:lnTo>
                  <a:lnTo>
                    <a:pt x="1758" y="1106"/>
                  </a:lnTo>
                  <a:lnTo>
                    <a:pt x="1715" y="1186"/>
                  </a:lnTo>
                  <a:lnTo>
                    <a:pt x="1834" y="1052"/>
                  </a:lnTo>
                  <a:lnTo>
                    <a:pt x="1836" y="868"/>
                  </a:lnTo>
                  <a:lnTo>
                    <a:pt x="1873" y="1020"/>
                  </a:lnTo>
                  <a:lnTo>
                    <a:pt x="1886" y="883"/>
                  </a:lnTo>
                  <a:lnTo>
                    <a:pt x="1928" y="942"/>
                  </a:lnTo>
                  <a:lnTo>
                    <a:pt x="1948" y="1032"/>
                  </a:lnTo>
                  <a:lnTo>
                    <a:pt x="1957" y="1040"/>
                  </a:lnTo>
                  <a:lnTo>
                    <a:pt x="1943" y="944"/>
                  </a:lnTo>
                  <a:lnTo>
                    <a:pt x="2057" y="806"/>
                  </a:lnTo>
                  <a:lnTo>
                    <a:pt x="2047" y="689"/>
                  </a:lnTo>
                  <a:lnTo>
                    <a:pt x="2143" y="727"/>
                  </a:lnTo>
                  <a:lnTo>
                    <a:pt x="2162" y="817"/>
                  </a:lnTo>
                  <a:lnTo>
                    <a:pt x="2164" y="731"/>
                  </a:lnTo>
                  <a:lnTo>
                    <a:pt x="2099" y="645"/>
                  </a:lnTo>
                  <a:lnTo>
                    <a:pt x="2183" y="563"/>
                  </a:lnTo>
                  <a:lnTo>
                    <a:pt x="2109" y="558"/>
                  </a:lnTo>
                  <a:lnTo>
                    <a:pt x="2104" y="485"/>
                  </a:lnTo>
                  <a:lnTo>
                    <a:pt x="2147" y="498"/>
                  </a:lnTo>
                  <a:lnTo>
                    <a:pt x="2089" y="453"/>
                  </a:lnTo>
                  <a:lnTo>
                    <a:pt x="2188" y="445"/>
                  </a:lnTo>
                  <a:lnTo>
                    <a:pt x="2062" y="382"/>
                  </a:lnTo>
                  <a:lnTo>
                    <a:pt x="2138" y="337"/>
                  </a:lnTo>
                  <a:lnTo>
                    <a:pt x="2088" y="318"/>
                  </a:lnTo>
                  <a:lnTo>
                    <a:pt x="2078" y="193"/>
                  </a:lnTo>
                  <a:lnTo>
                    <a:pt x="2133" y="152"/>
                  </a:lnTo>
                  <a:lnTo>
                    <a:pt x="2094" y="186"/>
                  </a:lnTo>
                  <a:lnTo>
                    <a:pt x="2148" y="210"/>
                  </a:lnTo>
                  <a:lnTo>
                    <a:pt x="2114" y="251"/>
                  </a:lnTo>
                  <a:lnTo>
                    <a:pt x="2167" y="272"/>
                  </a:lnTo>
                  <a:lnTo>
                    <a:pt x="2172" y="378"/>
                  </a:lnTo>
                  <a:lnTo>
                    <a:pt x="2220" y="408"/>
                  </a:lnTo>
                  <a:lnTo>
                    <a:pt x="2264" y="368"/>
                  </a:lnTo>
                  <a:lnTo>
                    <a:pt x="2279" y="469"/>
                  </a:lnTo>
                  <a:lnTo>
                    <a:pt x="2339" y="505"/>
                  </a:lnTo>
                  <a:lnTo>
                    <a:pt x="2263" y="520"/>
                  </a:lnTo>
                  <a:lnTo>
                    <a:pt x="2260" y="566"/>
                  </a:lnTo>
                  <a:lnTo>
                    <a:pt x="2490" y="520"/>
                  </a:lnTo>
                  <a:lnTo>
                    <a:pt x="2416" y="585"/>
                  </a:lnTo>
                  <a:lnTo>
                    <a:pt x="2479" y="625"/>
                  </a:lnTo>
                  <a:lnTo>
                    <a:pt x="2441" y="781"/>
                  </a:lnTo>
                  <a:lnTo>
                    <a:pt x="2539" y="841"/>
                  </a:lnTo>
                  <a:lnTo>
                    <a:pt x="2618" y="825"/>
                  </a:lnTo>
                  <a:lnTo>
                    <a:pt x="2669" y="1149"/>
                  </a:lnTo>
                  <a:lnTo>
                    <a:pt x="2744" y="1207"/>
                  </a:lnTo>
                  <a:lnTo>
                    <a:pt x="2699" y="1231"/>
                  </a:lnTo>
                  <a:lnTo>
                    <a:pt x="2773" y="1323"/>
                  </a:lnTo>
                  <a:lnTo>
                    <a:pt x="2869" y="1292"/>
                  </a:lnTo>
                  <a:lnTo>
                    <a:pt x="2820" y="1355"/>
                  </a:lnTo>
                  <a:lnTo>
                    <a:pt x="2894" y="1478"/>
                  </a:lnTo>
                  <a:lnTo>
                    <a:pt x="2975" y="1465"/>
                  </a:lnTo>
                  <a:lnTo>
                    <a:pt x="2938" y="1523"/>
                  </a:lnTo>
                  <a:lnTo>
                    <a:pt x="2984" y="1518"/>
                  </a:lnTo>
                  <a:lnTo>
                    <a:pt x="2990" y="1733"/>
                  </a:lnTo>
                  <a:lnTo>
                    <a:pt x="2742" y="1724"/>
                  </a:lnTo>
                  <a:lnTo>
                    <a:pt x="2677" y="1836"/>
                  </a:lnTo>
                  <a:lnTo>
                    <a:pt x="2416" y="1733"/>
                  </a:lnTo>
                  <a:lnTo>
                    <a:pt x="2501" y="1902"/>
                  </a:lnTo>
                  <a:lnTo>
                    <a:pt x="2339" y="1859"/>
                  </a:lnTo>
                  <a:lnTo>
                    <a:pt x="2445" y="1946"/>
                  </a:lnTo>
                  <a:lnTo>
                    <a:pt x="2361" y="2067"/>
                  </a:lnTo>
                  <a:lnTo>
                    <a:pt x="2397" y="2188"/>
                  </a:lnTo>
                  <a:lnTo>
                    <a:pt x="2632" y="2303"/>
                  </a:lnTo>
                  <a:lnTo>
                    <a:pt x="2653" y="2409"/>
                  </a:lnTo>
                  <a:lnTo>
                    <a:pt x="2581" y="2430"/>
                  </a:lnTo>
                  <a:lnTo>
                    <a:pt x="2626" y="2494"/>
                  </a:lnTo>
                  <a:lnTo>
                    <a:pt x="2742" y="2510"/>
                  </a:lnTo>
                  <a:lnTo>
                    <a:pt x="2760" y="2379"/>
                  </a:lnTo>
                  <a:lnTo>
                    <a:pt x="2880" y="2637"/>
                  </a:lnTo>
                  <a:lnTo>
                    <a:pt x="2875" y="2583"/>
                  </a:lnTo>
                  <a:lnTo>
                    <a:pt x="2959" y="2632"/>
                  </a:lnTo>
                  <a:lnTo>
                    <a:pt x="3044" y="2583"/>
                  </a:lnTo>
                  <a:lnTo>
                    <a:pt x="3109" y="2650"/>
                  </a:lnTo>
                  <a:lnTo>
                    <a:pt x="3284" y="2650"/>
                  </a:lnTo>
                  <a:lnTo>
                    <a:pt x="3308" y="2586"/>
                  </a:lnTo>
                  <a:lnTo>
                    <a:pt x="3203" y="2308"/>
                  </a:lnTo>
                  <a:lnTo>
                    <a:pt x="3274" y="2208"/>
                  </a:lnTo>
                  <a:lnTo>
                    <a:pt x="3344" y="2249"/>
                  </a:lnTo>
                  <a:lnTo>
                    <a:pt x="3246" y="2359"/>
                  </a:lnTo>
                  <a:lnTo>
                    <a:pt x="3324" y="2375"/>
                  </a:lnTo>
                  <a:lnTo>
                    <a:pt x="3371" y="2466"/>
                  </a:lnTo>
                  <a:lnTo>
                    <a:pt x="4518" y="1844"/>
                  </a:lnTo>
                  <a:lnTo>
                    <a:pt x="4614" y="2003"/>
                  </a:lnTo>
                  <a:lnTo>
                    <a:pt x="4505" y="2046"/>
                  </a:lnTo>
                  <a:lnTo>
                    <a:pt x="4376" y="2197"/>
                  </a:lnTo>
                  <a:lnTo>
                    <a:pt x="4391" y="2379"/>
                  </a:lnTo>
                  <a:lnTo>
                    <a:pt x="4359" y="2349"/>
                  </a:lnTo>
                  <a:lnTo>
                    <a:pt x="4275" y="2645"/>
                  </a:lnTo>
                  <a:lnTo>
                    <a:pt x="4005" y="2829"/>
                  </a:lnTo>
                  <a:lnTo>
                    <a:pt x="4018" y="2792"/>
                  </a:lnTo>
                  <a:lnTo>
                    <a:pt x="3792" y="2859"/>
                  </a:lnTo>
                  <a:lnTo>
                    <a:pt x="3097" y="3195"/>
                  </a:lnTo>
                  <a:lnTo>
                    <a:pt x="3025" y="3377"/>
                  </a:lnTo>
                  <a:lnTo>
                    <a:pt x="3036" y="3544"/>
                  </a:lnTo>
                  <a:lnTo>
                    <a:pt x="2910" y="3610"/>
                  </a:lnTo>
                  <a:lnTo>
                    <a:pt x="2870" y="3705"/>
                  </a:lnTo>
                  <a:lnTo>
                    <a:pt x="2861" y="3710"/>
                  </a:lnTo>
                  <a:lnTo>
                    <a:pt x="2869" y="3689"/>
                  </a:lnTo>
                  <a:lnTo>
                    <a:pt x="2854" y="3670"/>
                  </a:lnTo>
                  <a:lnTo>
                    <a:pt x="2845" y="3669"/>
                  </a:lnTo>
                  <a:lnTo>
                    <a:pt x="2719" y="4078"/>
                  </a:lnTo>
                  <a:lnTo>
                    <a:pt x="2553" y="4059"/>
                  </a:lnTo>
                  <a:lnTo>
                    <a:pt x="2419" y="4075"/>
                  </a:lnTo>
                  <a:lnTo>
                    <a:pt x="2404" y="4089"/>
                  </a:lnTo>
                  <a:lnTo>
                    <a:pt x="2709" y="4090"/>
                  </a:lnTo>
                  <a:lnTo>
                    <a:pt x="2676" y="4318"/>
                  </a:lnTo>
                  <a:lnTo>
                    <a:pt x="2662" y="4346"/>
                  </a:lnTo>
                  <a:lnTo>
                    <a:pt x="2666" y="4346"/>
                  </a:lnTo>
                  <a:lnTo>
                    <a:pt x="2656" y="4361"/>
                  </a:lnTo>
                  <a:lnTo>
                    <a:pt x="2542" y="4598"/>
                  </a:lnTo>
                  <a:lnTo>
                    <a:pt x="2666" y="4487"/>
                  </a:lnTo>
                  <a:lnTo>
                    <a:pt x="2783" y="4108"/>
                  </a:lnTo>
                  <a:lnTo>
                    <a:pt x="2980" y="3791"/>
                  </a:lnTo>
                  <a:lnTo>
                    <a:pt x="3397" y="3417"/>
                  </a:lnTo>
                  <a:lnTo>
                    <a:pt x="3550" y="3376"/>
                  </a:lnTo>
                  <a:lnTo>
                    <a:pt x="3706" y="3408"/>
                  </a:lnTo>
                  <a:lnTo>
                    <a:pt x="3734" y="3443"/>
                  </a:lnTo>
                  <a:lnTo>
                    <a:pt x="3697" y="3434"/>
                  </a:lnTo>
                  <a:lnTo>
                    <a:pt x="3642" y="3440"/>
                  </a:lnTo>
                  <a:lnTo>
                    <a:pt x="3760" y="3524"/>
                  </a:lnTo>
                  <a:lnTo>
                    <a:pt x="3633" y="3744"/>
                  </a:lnTo>
                  <a:lnTo>
                    <a:pt x="3467" y="3751"/>
                  </a:lnTo>
                  <a:lnTo>
                    <a:pt x="3307" y="3900"/>
                  </a:lnTo>
                  <a:lnTo>
                    <a:pt x="3222" y="3989"/>
                  </a:lnTo>
                  <a:lnTo>
                    <a:pt x="3152" y="3963"/>
                  </a:lnTo>
                  <a:lnTo>
                    <a:pt x="3008" y="4044"/>
                  </a:lnTo>
                  <a:lnTo>
                    <a:pt x="3046" y="4165"/>
                  </a:lnTo>
                  <a:lnTo>
                    <a:pt x="2940" y="4292"/>
                  </a:lnTo>
                  <a:lnTo>
                    <a:pt x="2884" y="4256"/>
                  </a:lnTo>
                  <a:lnTo>
                    <a:pt x="2810" y="4543"/>
                  </a:lnTo>
                  <a:lnTo>
                    <a:pt x="2842" y="4801"/>
                  </a:lnTo>
                  <a:lnTo>
                    <a:pt x="2779" y="5061"/>
                  </a:lnTo>
                  <a:lnTo>
                    <a:pt x="2677" y="5077"/>
                  </a:lnTo>
                  <a:lnTo>
                    <a:pt x="2669" y="5174"/>
                  </a:lnTo>
                  <a:lnTo>
                    <a:pt x="1957" y="5398"/>
                  </a:lnTo>
                  <a:lnTo>
                    <a:pt x="2184" y="5186"/>
                  </a:lnTo>
                  <a:lnTo>
                    <a:pt x="2205" y="4967"/>
                  </a:lnTo>
                  <a:lnTo>
                    <a:pt x="2314" y="4823"/>
                  </a:lnTo>
                  <a:lnTo>
                    <a:pt x="2224" y="4907"/>
                  </a:lnTo>
                  <a:lnTo>
                    <a:pt x="2077" y="5194"/>
                  </a:lnTo>
                  <a:lnTo>
                    <a:pt x="1982" y="5199"/>
                  </a:lnTo>
                  <a:lnTo>
                    <a:pt x="2093" y="5238"/>
                  </a:lnTo>
                  <a:lnTo>
                    <a:pt x="2071" y="5259"/>
                  </a:lnTo>
                  <a:lnTo>
                    <a:pt x="2089" y="5250"/>
                  </a:lnTo>
                  <a:lnTo>
                    <a:pt x="2104" y="5242"/>
                  </a:lnTo>
                  <a:lnTo>
                    <a:pt x="2058" y="5280"/>
                  </a:lnTo>
                  <a:lnTo>
                    <a:pt x="2061" y="5269"/>
                  </a:lnTo>
                  <a:lnTo>
                    <a:pt x="2020" y="5304"/>
                  </a:lnTo>
                  <a:lnTo>
                    <a:pt x="1978" y="5197"/>
                  </a:lnTo>
                  <a:lnTo>
                    <a:pt x="1916" y="5186"/>
                  </a:lnTo>
                  <a:lnTo>
                    <a:pt x="1688" y="5338"/>
                  </a:lnTo>
                  <a:lnTo>
                    <a:pt x="1551" y="5344"/>
                  </a:lnTo>
                  <a:lnTo>
                    <a:pt x="1417" y="5239"/>
                  </a:lnTo>
                  <a:lnTo>
                    <a:pt x="1380" y="5279"/>
                  </a:lnTo>
                  <a:lnTo>
                    <a:pt x="1256" y="5200"/>
                  </a:lnTo>
                  <a:lnTo>
                    <a:pt x="969" y="5191"/>
                  </a:lnTo>
                  <a:lnTo>
                    <a:pt x="898" y="5141"/>
                  </a:lnTo>
                  <a:lnTo>
                    <a:pt x="705" y="4875"/>
                  </a:lnTo>
                  <a:lnTo>
                    <a:pt x="498" y="3771"/>
                  </a:lnTo>
                  <a:lnTo>
                    <a:pt x="498" y="3771"/>
                  </a:lnTo>
                  <a:close/>
                  <a:moveTo>
                    <a:pt x="3564" y="3156"/>
                  </a:moveTo>
                  <a:lnTo>
                    <a:pt x="3519" y="3150"/>
                  </a:lnTo>
                  <a:lnTo>
                    <a:pt x="3563" y="3099"/>
                  </a:lnTo>
                  <a:lnTo>
                    <a:pt x="3791" y="3050"/>
                  </a:lnTo>
                  <a:lnTo>
                    <a:pt x="4155" y="3094"/>
                  </a:lnTo>
                  <a:lnTo>
                    <a:pt x="4058" y="3176"/>
                  </a:lnTo>
                  <a:lnTo>
                    <a:pt x="3873" y="3206"/>
                  </a:lnTo>
                  <a:lnTo>
                    <a:pt x="3564" y="3156"/>
                  </a:lnTo>
                  <a:lnTo>
                    <a:pt x="3564" y="3156"/>
                  </a:lnTo>
                  <a:close/>
                </a:path>
              </a:pathLst>
            </a:custGeom>
            <a:solidFill>
              <a:srgbClr val="1ABC9C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01651FF9-A07D-1BC3-AC0D-89EAD1EB7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5813" y="5083175"/>
              <a:ext cx="490538" cy="401638"/>
            </a:xfrm>
            <a:custGeom>
              <a:avLst/>
              <a:gdLst>
                <a:gd name="T0" fmla="*/ 0 w 1238"/>
                <a:gd name="T1" fmla="*/ 506 h 1009"/>
                <a:gd name="T2" fmla="*/ 106 w 1238"/>
                <a:gd name="T3" fmla="*/ 379 h 1009"/>
                <a:gd name="T4" fmla="*/ 68 w 1238"/>
                <a:gd name="T5" fmla="*/ 258 h 1009"/>
                <a:gd name="T6" fmla="*/ 212 w 1238"/>
                <a:gd name="T7" fmla="*/ 177 h 1009"/>
                <a:gd name="T8" fmla="*/ 282 w 1238"/>
                <a:gd name="T9" fmla="*/ 203 h 1009"/>
                <a:gd name="T10" fmla="*/ 367 w 1238"/>
                <a:gd name="T11" fmla="*/ 114 h 1009"/>
                <a:gd name="T12" fmla="*/ 448 w 1238"/>
                <a:gd name="T13" fmla="*/ 52 h 1009"/>
                <a:gd name="T14" fmla="*/ 584 w 1238"/>
                <a:gd name="T15" fmla="*/ 54 h 1009"/>
                <a:gd name="T16" fmla="*/ 656 w 1238"/>
                <a:gd name="T17" fmla="*/ 122 h 1009"/>
                <a:gd name="T18" fmla="*/ 747 w 1238"/>
                <a:gd name="T19" fmla="*/ 0 h 1009"/>
                <a:gd name="T20" fmla="*/ 831 w 1238"/>
                <a:gd name="T21" fmla="*/ 1 h 1009"/>
                <a:gd name="T22" fmla="*/ 781 w 1238"/>
                <a:gd name="T23" fmla="*/ 256 h 1009"/>
                <a:gd name="T24" fmla="*/ 896 w 1238"/>
                <a:gd name="T25" fmla="*/ 207 h 1009"/>
                <a:gd name="T26" fmla="*/ 1018 w 1238"/>
                <a:gd name="T27" fmla="*/ 420 h 1009"/>
                <a:gd name="T28" fmla="*/ 1238 w 1238"/>
                <a:gd name="T29" fmla="*/ 394 h 1009"/>
                <a:gd name="T30" fmla="*/ 1199 w 1238"/>
                <a:gd name="T31" fmla="*/ 455 h 1009"/>
                <a:gd name="T32" fmla="*/ 1173 w 1238"/>
                <a:gd name="T33" fmla="*/ 524 h 1009"/>
                <a:gd name="T34" fmla="*/ 1132 w 1238"/>
                <a:gd name="T35" fmla="*/ 581 h 1009"/>
                <a:gd name="T36" fmla="*/ 1110 w 1238"/>
                <a:gd name="T37" fmla="*/ 529 h 1009"/>
                <a:gd name="T38" fmla="*/ 1104 w 1238"/>
                <a:gd name="T39" fmla="*/ 539 h 1009"/>
                <a:gd name="T40" fmla="*/ 1054 w 1238"/>
                <a:gd name="T41" fmla="*/ 498 h 1009"/>
                <a:gd name="T42" fmla="*/ 1038 w 1238"/>
                <a:gd name="T43" fmla="*/ 496 h 1009"/>
                <a:gd name="T44" fmla="*/ 1108 w 1238"/>
                <a:gd name="T45" fmla="*/ 545 h 1009"/>
                <a:gd name="T46" fmla="*/ 1102 w 1238"/>
                <a:gd name="T47" fmla="*/ 637 h 1009"/>
                <a:gd name="T48" fmla="*/ 943 w 1238"/>
                <a:gd name="T49" fmla="*/ 840 h 1009"/>
                <a:gd name="T50" fmla="*/ 853 w 1238"/>
                <a:gd name="T51" fmla="*/ 854 h 1009"/>
                <a:gd name="T52" fmla="*/ 872 w 1238"/>
                <a:gd name="T53" fmla="*/ 817 h 1009"/>
                <a:gd name="T54" fmla="*/ 860 w 1238"/>
                <a:gd name="T55" fmla="*/ 797 h 1009"/>
                <a:gd name="T56" fmla="*/ 820 w 1238"/>
                <a:gd name="T57" fmla="*/ 952 h 1009"/>
                <a:gd name="T58" fmla="*/ 623 w 1238"/>
                <a:gd name="T59" fmla="*/ 1009 h 1009"/>
                <a:gd name="T60" fmla="*/ 543 w 1238"/>
                <a:gd name="T61" fmla="*/ 883 h 1009"/>
                <a:gd name="T62" fmla="*/ 450 w 1238"/>
                <a:gd name="T63" fmla="*/ 882 h 1009"/>
                <a:gd name="T64" fmla="*/ 282 w 1238"/>
                <a:gd name="T65" fmla="*/ 469 h 1009"/>
                <a:gd name="T66" fmla="*/ 160 w 1238"/>
                <a:gd name="T67" fmla="*/ 420 h 1009"/>
                <a:gd name="T68" fmla="*/ 48 w 1238"/>
                <a:gd name="T69" fmla="*/ 523 h 1009"/>
                <a:gd name="T70" fmla="*/ 0 w 1238"/>
                <a:gd name="T71" fmla="*/ 506 h 1009"/>
                <a:gd name="T72" fmla="*/ 0 w 1238"/>
                <a:gd name="T73" fmla="*/ 506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38" h="1009">
                  <a:moveTo>
                    <a:pt x="0" y="506"/>
                  </a:moveTo>
                  <a:lnTo>
                    <a:pt x="106" y="379"/>
                  </a:lnTo>
                  <a:lnTo>
                    <a:pt x="68" y="258"/>
                  </a:lnTo>
                  <a:lnTo>
                    <a:pt x="212" y="177"/>
                  </a:lnTo>
                  <a:lnTo>
                    <a:pt x="282" y="203"/>
                  </a:lnTo>
                  <a:lnTo>
                    <a:pt x="367" y="114"/>
                  </a:lnTo>
                  <a:lnTo>
                    <a:pt x="448" y="52"/>
                  </a:lnTo>
                  <a:lnTo>
                    <a:pt x="584" y="54"/>
                  </a:lnTo>
                  <a:lnTo>
                    <a:pt x="656" y="122"/>
                  </a:lnTo>
                  <a:lnTo>
                    <a:pt x="747" y="0"/>
                  </a:lnTo>
                  <a:lnTo>
                    <a:pt x="831" y="1"/>
                  </a:lnTo>
                  <a:lnTo>
                    <a:pt x="781" y="256"/>
                  </a:lnTo>
                  <a:lnTo>
                    <a:pt x="896" y="207"/>
                  </a:lnTo>
                  <a:lnTo>
                    <a:pt x="1018" y="420"/>
                  </a:lnTo>
                  <a:lnTo>
                    <a:pt x="1238" y="394"/>
                  </a:lnTo>
                  <a:lnTo>
                    <a:pt x="1199" y="455"/>
                  </a:lnTo>
                  <a:lnTo>
                    <a:pt x="1173" y="524"/>
                  </a:lnTo>
                  <a:lnTo>
                    <a:pt x="1132" y="581"/>
                  </a:lnTo>
                  <a:lnTo>
                    <a:pt x="1110" y="529"/>
                  </a:lnTo>
                  <a:lnTo>
                    <a:pt x="1104" y="539"/>
                  </a:lnTo>
                  <a:lnTo>
                    <a:pt x="1054" y="498"/>
                  </a:lnTo>
                  <a:lnTo>
                    <a:pt x="1038" y="496"/>
                  </a:lnTo>
                  <a:lnTo>
                    <a:pt x="1108" y="545"/>
                  </a:lnTo>
                  <a:lnTo>
                    <a:pt x="1102" y="637"/>
                  </a:lnTo>
                  <a:lnTo>
                    <a:pt x="943" y="840"/>
                  </a:lnTo>
                  <a:lnTo>
                    <a:pt x="853" y="854"/>
                  </a:lnTo>
                  <a:lnTo>
                    <a:pt x="872" y="817"/>
                  </a:lnTo>
                  <a:lnTo>
                    <a:pt x="860" y="797"/>
                  </a:lnTo>
                  <a:lnTo>
                    <a:pt x="820" y="952"/>
                  </a:lnTo>
                  <a:lnTo>
                    <a:pt x="623" y="1009"/>
                  </a:lnTo>
                  <a:lnTo>
                    <a:pt x="543" y="883"/>
                  </a:lnTo>
                  <a:lnTo>
                    <a:pt x="450" y="882"/>
                  </a:lnTo>
                  <a:lnTo>
                    <a:pt x="282" y="469"/>
                  </a:lnTo>
                  <a:lnTo>
                    <a:pt x="160" y="420"/>
                  </a:lnTo>
                  <a:lnTo>
                    <a:pt x="48" y="523"/>
                  </a:lnTo>
                  <a:lnTo>
                    <a:pt x="0" y="506"/>
                  </a:lnTo>
                  <a:lnTo>
                    <a:pt x="0" y="506"/>
                  </a:lnTo>
                  <a:close/>
                </a:path>
              </a:pathLst>
            </a:custGeom>
            <a:solidFill>
              <a:srgbClr val="F39C12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2">
              <a:extLst>
                <a:ext uri="{FF2B5EF4-FFF2-40B4-BE49-F238E27FC236}">
                  <a16:creationId xmlns:a16="http://schemas.microsoft.com/office/drawing/2014/main" id="{7A971FD2-2985-058C-8831-2C6980AA6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9988" y="2060575"/>
              <a:ext cx="895350" cy="1493838"/>
            </a:xfrm>
            <a:custGeom>
              <a:avLst/>
              <a:gdLst>
                <a:gd name="T0" fmla="*/ 2255 w 2255"/>
                <a:gd name="T1" fmla="*/ 513 h 3765"/>
                <a:gd name="T2" fmla="*/ 1897 w 2255"/>
                <a:gd name="T3" fmla="*/ 992 h 3765"/>
                <a:gd name="T4" fmla="*/ 2120 w 2255"/>
                <a:gd name="T5" fmla="*/ 1170 h 3765"/>
                <a:gd name="T6" fmla="*/ 1943 w 2255"/>
                <a:gd name="T7" fmla="*/ 1446 h 3765"/>
                <a:gd name="T8" fmla="*/ 2073 w 2255"/>
                <a:gd name="T9" fmla="*/ 1543 h 3765"/>
                <a:gd name="T10" fmla="*/ 1831 w 2255"/>
                <a:gd name="T11" fmla="*/ 1810 h 3765"/>
                <a:gd name="T12" fmla="*/ 1876 w 2255"/>
                <a:gd name="T13" fmla="*/ 1958 h 3765"/>
                <a:gd name="T14" fmla="*/ 1836 w 2255"/>
                <a:gd name="T15" fmla="*/ 1984 h 3765"/>
                <a:gd name="T16" fmla="*/ 1918 w 2255"/>
                <a:gd name="T17" fmla="*/ 2025 h 3765"/>
                <a:gd name="T18" fmla="*/ 1881 w 2255"/>
                <a:gd name="T19" fmla="*/ 2145 h 3765"/>
                <a:gd name="T20" fmla="*/ 1923 w 2255"/>
                <a:gd name="T21" fmla="*/ 2265 h 3765"/>
                <a:gd name="T22" fmla="*/ 1882 w 2255"/>
                <a:gd name="T23" fmla="*/ 2275 h 3765"/>
                <a:gd name="T24" fmla="*/ 1898 w 2255"/>
                <a:gd name="T25" fmla="*/ 2374 h 3765"/>
                <a:gd name="T26" fmla="*/ 1825 w 2255"/>
                <a:gd name="T27" fmla="*/ 2401 h 3765"/>
                <a:gd name="T28" fmla="*/ 1853 w 2255"/>
                <a:gd name="T29" fmla="*/ 2494 h 3765"/>
                <a:gd name="T30" fmla="*/ 1732 w 2255"/>
                <a:gd name="T31" fmla="*/ 2759 h 3765"/>
                <a:gd name="T32" fmla="*/ 1817 w 2255"/>
                <a:gd name="T33" fmla="*/ 2828 h 3765"/>
                <a:gd name="T34" fmla="*/ 1816 w 2255"/>
                <a:gd name="T35" fmla="*/ 2986 h 3765"/>
                <a:gd name="T36" fmla="*/ 1882 w 2255"/>
                <a:gd name="T37" fmla="*/ 3112 h 3765"/>
                <a:gd name="T38" fmla="*/ 1807 w 2255"/>
                <a:gd name="T39" fmla="*/ 3326 h 3765"/>
                <a:gd name="T40" fmla="*/ 1953 w 2255"/>
                <a:gd name="T41" fmla="*/ 3362 h 3765"/>
                <a:gd name="T42" fmla="*/ 2004 w 2255"/>
                <a:gd name="T43" fmla="*/ 3433 h 3765"/>
                <a:gd name="T44" fmla="*/ 2135 w 2255"/>
                <a:gd name="T45" fmla="*/ 3443 h 3765"/>
                <a:gd name="T46" fmla="*/ 2089 w 2255"/>
                <a:gd name="T47" fmla="*/ 3518 h 3765"/>
                <a:gd name="T48" fmla="*/ 2094 w 2255"/>
                <a:gd name="T49" fmla="*/ 3765 h 3765"/>
                <a:gd name="T50" fmla="*/ 1081 w 2255"/>
                <a:gd name="T51" fmla="*/ 3130 h 3765"/>
                <a:gd name="T52" fmla="*/ 153 w 2255"/>
                <a:gd name="T53" fmla="*/ 2379 h 3765"/>
                <a:gd name="T54" fmla="*/ 221 w 2255"/>
                <a:gd name="T55" fmla="*/ 2294 h 3765"/>
                <a:gd name="T56" fmla="*/ 82 w 2255"/>
                <a:gd name="T57" fmla="*/ 2233 h 3765"/>
                <a:gd name="T58" fmla="*/ 0 w 2255"/>
                <a:gd name="T59" fmla="*/ 2097 h 3765"/>
                <a:gd name="T60" fmla="*/ 2034 w 2255"/>
                <a:gd name="T61" fmla="*/ 0 h 3765"/>
                <a:gd name="T62" fmla="*/ 2153 w 2255"/>
                <a:gd name="T63" fmla="*/ 171 h 3765"/>
                <a:gd name="T64" fmla="*/ 2142 w 2255"/>
                <a:gd name="T65" fmla="*/ 274 h 3765"/>
                <a:gd name="T66" fmla="*/ 2255 w 2255"/>
                <a:gd name="T67" fmla="*/ 513 h 3765"/>
                <a:gd name="T68" fmla="*/ 2255 w 2255"/>
                <a:gd name="T69" fmla="*/ 513 h 3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55" h="3765">
                  <a:moveTo>
                    <a:pt x="2255" y="513"/>
                  </a:moveTo>
                  <a:lnTo>
                    <a:pt x="1897" y="992"/>
                  </a:lnTo>
                  <a:lnTo>
                    <a:pt x="2120" y="1170"/>
                  </a:lnTo>
                  <a:lnTo>
                    <a:pt x="1943" y="1446"/>
                  </a:lnTo>
                  <a:lnTo>
                    <a:pt x="2073" y="1543"/>
                  </a:lnTo>
                  <a:lnTo>
                    <a:pt x="1831" y="1810"/>
                  </a:lnTo>
                  <a:lnTo>
                    <a:pt x="1876" y="1958"/>
                  </a:lnTo>
                  <a:lnTo>
                    <a:pt x="1836" y="1984"/>
                  </a:lnTo>
                  <a:lnTo>
                    <a:pt x="1918" y="2025"/>
                  </a:lnTo>
                  <a:lnTo>
                    <a:pt x="1881" y="2145"/>
                  </a:lnTo>
                  <a:lnTo>
                    <a:pt x="1923" y="2265"/>
                  </a:lnTo>
                  <a:lnTo>
                    <a:pt x="1882" y="2275"/>
                  </a:lnTo>
                  <a:lnTo>
                    <a:pt x="1898" y="2374"/>
                  </a:lnTo>
                  <a:lnTo>
                    <a:pt x="1825" y="2401"/>
                  </a:lnTo>
                  <a:lnTo>
                    <a:pt x="1853" y="2494"/>
                  </a:lnTo>
                  <a:lnTo>
                    <a:pt x="1732" y="2759"/>
                  </a:lnTo>
                  <a:lnTo>
                    <a:pt x="1817" y="2828"/>
                  </a:lnTo>
                  <a:lnTo>
                    <a:pt x="1816" y="2986"/>
                  </a:lnTo>
                  <a:lnTo>
                    <a:pt x="1882" y="3112"/>
                  </a:lnTo>
                  <a:lnTo>
                    <a:pt x="1807" y="3326"/>
                  </a:lnTo>
                  <a:lnTo>
                    <a:pt x="1953" y="3362"/>
                  </a:lnTo>
                  <a:lnTo>
                    <a:pt x="2004" y="3433"/>
                  </a:lnTo>
                  <a:lnTo>
                    <a:pt x="2135" y="3443"/>
                  </a:lnTo>
                  <a:lnTo>
                    <a:pt x="2089" y="3518"/>
                  </a:lnTo>
                  <a:lnTo>
                    <a:pt x="2094" y="3765"/>
                  </a:lnTo>
                  <a:lnTo>
                    <a:pt x="1081" y="3130"/>
                  </a:lnTo>
                  <a:lnTo>
                    <a:pt x="153" y="2379"/>
                  </a:lnTo>
                  <a:lnTo>
                    <a:pt x="221" y="2294"/>
                  </a:lnTo>
                  <a:lnTo>
                    <a:pt x="82" y="2233"/>
                  </a:lnTo>
                  <a:lnTo>
                    <a:pt x="0" y="2097"/>
                  </a:lnTo>
                  <a:lnTo>
                    <a:pt x="2034" y="0"/>
                  </a:lnTo>
                  <a:lnTo>
                    <a:pt x="2153" y="171"/>
                  </a:lnTo>
                  <a:lnTo>
                    <a:pt x="2142" y="274"/>
                  </a:lnTo>
                  <a:lnTo>
                    <a:pt x="2255" y="513"/>
                  </a:lnTo>
                  <a:lnTo>
                    <a:pt x="2255" y="513"/>
                  </a:lnTo>
                  <a:close/>
                </a:path>
              </a:pathLst>
            </a:custGeom>
            <a:solidFill>
              <a:srgbClr val="FFCA28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3">
              <a:extLst>
                <a:ext uri="{FF2B5EF4-FFF2-40B4-BE49-F238E27FC236}">
                  <a16:creationId xmlns:a16="http://schemas.microsoft.com/office/drawing/2014/main" id="{B0E4E426-5728-6E15-FA56-897516779A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49851" y="1042988"/>
              <a:ext cx="2794000" cy="2992438"/>
            </a:xfrm>
            <a:custGeom>
              <a:avLst/>
              <a:gdLst>
                <a:gd name="T0" fmla="*/ 5408 w 7042"/>
                <a:gd name="T1" fmla="*/ 3895 h 7541"/>
                <a:gd name="T2" fmla="*/ 5737 w 7042"/>
                <a:gd name="T3" fmla="*/ 3845 h 7541"/>
                <a:gd name="T4" fmla="*/ 5793 w 7042"/>
                <a:gd name="T5" fmla="*/ 4282 h 7541"/>
                <a:gd name="T6" fmla="*/ 6004 w 7042"/>
                <a:gd name="T7" fmla="*/ 4359 h 7541"/>
                <a:gd name="T8" fmla="*/ 6303 w 7042"/>
                <a:gd name="T9" fmla="*/ 4429 h 7541"/>
                <a:gd name="T10" fmla="*/ 6600 w 7042"/>
                <a:gd name="T11" fmla="*/ 4591 h 7541"/>
                <a:gd name="T12" fmla="*/ 6828 w 7042"/>
                <a:gd name="T13" fmla="*/ 4623 h 7541"/>
                <a:gd name="T14" fmla="*/ 6776 w 7042"/>
                <a:gd name="T15" fmla="*/ 4893 h 7541"/>
                <a:gd name="T16" fmla="*/ 6490 w 7042"/>
                <a:gd name="T17" fmla="*/ 4867 h 7541"/>
                <a:gd name="T18" fmla="*/ 6197 w 7042"/>
                <a:gd name="T19" fmla="*/ 5109 h 7541"/>
                <a:gd name="T20" fmla="*/ 6704 w 7042"/>
                <a:gd name="T21" fmla="*/ 5424 h 7541"/>
                <a:gd name="T22" fmla="*/ 6797 w 7042"/>
                <a:gd name="T23" fmla="*/ 5843 h 7541"/>
                <a:gd name="T24" fmla="*/ 6667 w 7042"/>
                <a:gd name="T25" fmla="*/ 5952 h 7541"/>
                <a:gd name="T26" fmla="*/ 5946 w 7042"/>
                <a:gd name="T27" fmla="*/ 5981 h 7541"/>
                <a:gd name="T28" fmla="*/ 5681 w 7042"/>
                <a:gd name="T29" fmla="*/ 5800 h 7541"/>
                <a:gd name="T30" fmla="*/ 5169 w 7042"/>
                <a:gd name="T31" fmla="*/ 5702 h 7541"/>
                <a:gd name="T32" fmla="*/ 5436 w 7042"/>
                <a:gd name="T33" fmla="*/ 4646 h 7541"/>
                <a:gd name="T34" fmla="*/ 4862 w 7042"/>
                <a:gd name="T35" fmla="*/ 4343 h 7541"/>
                <a:gd name="T36" fmla="*/ 4325 w 7042"/>
                <a:gd name="T37" fmla="*/ 4404 h 7541"/>
                <a:gd name="T38" fmla="*/ 3454 w 7042"/>
                <a:gd name="T39" fmla="*/ 3680 h 7541"/>
                <a:gd name="T40" fmla="*/ 3982 w 7042"/>
                <a:gd name="T41" fmla="*/ 3625 h 7541"/>
                <a:gd name="T42" fmla="*/ 4413 w 7042"/>
                <a:gd name="T43" fmla="*/ 3622 h 7541"/>
                <a:gd name="T44" fmla="*/ 4759 w 7042"/>
                <a:gd name="T45" fmla="*/ 3448 h 7541"/>
                <a:gd name="T46" fmla="*/ 4973 w 7042"/>
                <a:gd name="T47" fmla="*/ 3658 h 7541"/>
                <a:gd name="T48" fmla="*/ 4884 w 7042"/>
                <a:gd name="T49" fmla="*/ 6221 h 7541"/>
                <a:gd name="T50" fmla="*/ 4670 w 7042"/>
                <a:gd name="T51" fmla="*/ 6125 h 7541"/>
                <a:gd name="T52" fmla="*/ 4463 w 7042"/>
                <a:gd name="T53" fmla="*/ 941 h 7541"/>
                <a:gd name="T54" fmla="*/ 4225 w 7042"/>
                <a:gd name="T55" fmla="*/ 1353 h 7541"/>
                <a:gd name="T56" fmla="*/ 4168 w 7042"/>
                <a:gd name="T57" fmla="*/ 2005 h 7541"/>
                <a:gd name="T58" fmla="*/ 3938 w 7042"/>
                <a:gd name="T59" fmla="*/ 2201 h 7541"/>
                <a:gd name="T60" fmla="*/ 3504 w 7042"/>
                <a:gd name="T61" fmla="*/ 2315 h 7541"/>
                <a:gd name="T62" fmla="*/ 3777 w 7042"/>
                <a:gd name="T63" fmla="*/ 1938 h 7541"/>
                <a:gd name="T64" fmla="*/ 3694 w 7042"/>
                <a:gd name="T65" fmla="*/ 1543 h 7541"/>
                <a:gd name="T66" fmla="*/ 3860 w 7042"/>
                <a:gd name="T67" fmla="*/ 1293 h 7541"/>
                <a:gd name="T68" fmla="*/ 3697 w 7042"/>
                <a:gd name="T69" fmla="*/ 1007 h 7541"/>
                <a:gd name="T70" fmla="*/ 3271 w 7042"/>
                <a:gd name="T71" fmla="*/ 638 h 7541"/>
                <a:gd name="T72" fmla="*/ 3741 w 7042"/>
                <a:gd name="T73" fmla="*/ 199 h 7541"/>
                <a:gd name="T74" fmla="*/ 4498 w 7042"/>
                <a:gd name="T75" fmla="*/ 83 h 7541"/>
                <a:gd name="T76" fmla="*/ 1373 w 7042"/>
                <a:gd name="T77" fmla="*/ 4899 h 7541"/>
                <a:gd name="T78" fmla="*/ 2487 w 7042"/>
                <a:gd name="T79" fmla="*/ 4978 h 7541"/>
                <a:gd name="T80" fmla="*/ 2721 w 7042"/>
                <a:gd name="T81" fmla="*/ 5192 h 7541"/>
                <a:gd name="T82" fmla="*/ 3032 w 7042"/>
                <a:gd name="T83" fmla="*/ 4680 h 7541"/>
                <a:gd name="T84" fmla="*/ 2867 w 7042"/>
                <a:gd name="T85" fmla="*/ 3900 h 7541"/>
                <a:gd name="T86" fmla="*/ 3016 w 7042"/>
                <a:gd name="T87" fmla="*/ 3890 h 7541"/>
                <a:gd name="T88" fmla="*/ 3318 w 7042"/>
                <a:gd name="T89" fmla="*/ 4621 h 7541"/>
                <a:gd name="T90" fmla="*/ 4143 w 7042"/>
                <a:gd name="T91" fmla="*/ 4434 h 7541"/>
                <a:gd name="T92" fmla="*/ 4249 w 7042"/>
                <a:gd name="T93" fmla="*/ 5334 h 7541"/>
                <a:gd name="T94" fmla="*/ 3483 w 7042"/>
                <a:gd name="T95" fmla="*/ 5694 h 7541"/>
                <a:gd name="T96" fmla="*/ 3030 w 7042"/>
                <a:gd name="T97" fmla="*/ 6334 h 7541"/>
                <a:gd name="T98" fmla="*/ 3192 w 7042"/>
                <a:gd name="T99" fmla="*/ 6668 h 7541"/>
                <a:gd name="T100" fmla="*/ 867 w 7042"/>
                <a:gd name="T101" fmla="*/ 5479 h 7541"/>
                <a:gd name="T102" fmla="*/ 1250 w 7042"/>
                <a:gd name="T103" fmla="*/ 4983 h 7541"/>
                <a:gd name="T104" fmla="*/ 3736 w 7042"/>
                <a:gd name="T105" fmla="*/ 2977 h 7541"/>
                <a:gd name="T106" fmla="*/ 3170 w 7042"/>
                <a:gd name="T107" fmla="*/ 2276 h 7541"/>
                <a:gd name="T108" fmla="*/ 3596 w 7042"/>
                <a:gd name="T109" fmla="*/ 2637 h 7541"/>
                <a:gd name="T110" fmla="*/ 3121 w 7042"/>
                <a:gd name="T111" fmla="*/ 1214 h 7541"/>
                <a:gd name="T112" fmla="*/ 3617 w 7042"/>
                <a:gd name="T113" fmla="*/ 1380 h 7541"/>
                <a:gd name="T114" fmla="*/ 3175 w 7042"/>
                <a:gd name="T115" fmla="*/ 1673 h 7541"/>
                <a:gd name="T116" fmla="*/ 2845 w 7042"/>
                <a:gd name="T117" fmla="*/ 3627 h 7541"/>
                <a:gd name="T118" fmla="*/ 2521 w 7042"/>
                <a:gd name="T119" fmla="*/ 3363 h 7541"/>
                <a:gd name="T120" fmla="*/ 2767 w 7042"/>
                <a:gd name="T121" fmla="*/ 3573 h 7541"/>
                <a:gd name="T122" fmla="*/ 2107 w 7042"/>
                <a:gd name="T123" fmla="*/ 4106 h 7541"/>
                <a:gd name="T124" fmla="*/ 1411 w 7042"/>
                <a:gd name="T125" fmla="*/ 4509 h 7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42" h="7541">
                  <a:moveTo>
                    <a:pt x="5137" y="3658"/>
                  </a:moveTo>
                  <a:lnTo>
                    <a:pt x="5157" y="3674"/>
                  </a:lnTo>
                  <a:lnTo>
                    <a:pt x="5162" y="3601"/>
                  </a:lnTo>
                  <a:lnTo>
                    <a:pt x="5338" y="3674"/>
                  </a:lnTo>
                  <a:lnTo>
                    <a:pt x="5279" y="3769"/>
                  </a:lnTo>
                  <a:lnTo>
                    <a:pt x="5324" y="3764"/>
                  </a:lnTo>
                  <a:lnTo>
                    <a:pt x="5344" y="3790"/>
                  </a:lnTo>
                  <a:lnTo>
                    <a:pt x="5289" y="3844"/>
                  </a:lnTo>
                  <a:lnTo>
                    <a:pt x="5274" y="3776"/>
                  </a:lnTo>
                  <a:lnTo>
                    <a:pt x="5220" y="3863"/>
                  </a:lnTo>
                  <a:lnTo>
                    <a:pt x="5278" y="3836"/>
                  </a:lnTo>
                  <a:lnTo>
                    <a:pt x="5259" y="3919"/>
                  </a:lnTo>
                  <a:lnTo>
                    <a:pt x="5406" y="3718"/>
                  </a:lnTo>
                  <a:lnTo>
                    <a:pt x="5424" y="3827"/>
                  </a:lnTo>
                  <a:lnTo>
                    <a:pt x="5359" y="3886"/>
                  </a:lnTo>
                  <a:lnTo>
                    <a:pt x="5338" y="3957"/>
                  </a:lnTo>
                  <a:lnTo>
                    <a:pt x="5365" y="3990"/>
                  </a:lnTo>
                  <a:lnTo>
                    <a:pt x="5369" y="3894"/>
                  </a:lnTo>
                  <a:lnTo>
                    <a:pt x="5408" y="3895"/>
                  </a:lnTo>
                  <a:lnTo>
                    <a:pt x="5420" y="4062"/>
                  </a:lnTo>
                  <a:lnTo>
                    <a:pt x="5416" y="3860"/>
                  </a:lnTo>
                  <a:lnTo>
                    <a:pt x="5497" y="3748"/>
                  </a:lnTo>
                  <a:lnTo>
                    <a:pt x="5468" y="3841"/>
                  </a:lnTo>
                  <a:lnTo>
                    <a:pt x="5482" y="3889"/>
                  </a:lnTo>
                  <a:lnTo>
                    <a:pt x="5546" y="3760"/>
                  </a:lnTo>
                  <a:lnTo>
                    <a:pt x="5694" y="3796"/>
                  </a:lnTo>
                  <a:lnTo>
                    <a:pt x="5559" y="4006"/>
                  </a:lnTo>
                  <a:lnTo>
                    <a:pt x="5600" y="4010"/>
                  </a:lnTo>
                  <a:lnTo>
                    <a:pt x="5569" y="4028"/>
                  </a:lnTo>
                  <a:lnTo>
                    <a:pt x="5547" y="4076"/>
                  </a:lnTo>
                  <a:lnTo>
                    <a:pt x="5607" y="4012"/>
                  </a:lnTo>
                  <a:lnTo>
                    <a:pt x="5596" y="3961"/>
                  </a:lnTo>
                  <a:lnTo>
                    <a:pt x="5691" y="3905"/>
                  </a:lnTo>
                  <a:lnTo>
                    <a:pt x="5697" y="3956"/>
                  </a:lnTo>
                  <a:lnTo>
                    <a:pt x="5620" y="4055"/>
                  </a:lnTo>
                  <a:lnTo>
                    <a:pt x="5620" y="4126"/>
                  </a:lnTo>
                  <a:lnTo>
                    <a:pt x="5723" y="3980"/>
                  </a:lnTo>
                  <a:lnTo>
                    <a:pt x="5737" y="3845"/>
                  </a:lnTo>
                  <a:lnTo>
                    <a:pt x="5865" y="3921"/>
                  </a:lnTo>
                  <a:lnTo>
                    <a:pt x="5903" y="3980"/>
                  </a:lnTo>
                  <a:lnTo>
                    <a:pt x="5835" y="4022"/>
                  </a:lnTo>
                  <a:lnTo>
                    <a:pt x="5850" y="4031"/>
                  </a:lnTo>
                  <a:lnTo>
                    <a:pt x="5844" y="4070"/>
                  </a:lnTo>
                  <a:lnTo>
                    <a:pt x="5797" y="4070"/>
                  </a:lnTo>
                  <a:lnTo>
                    <a:pt x="5817" y="4033"/>
                  </a:lnTo>
                  <a:lnTo>
                    <a:pt x="5627" y="4151"/>
                  </a:lnTo>
                  <a:lnTo>
                    <a:pt x="5769" y="4081"/>
                  </a:lnTo>
                  <a:lnTo>
                    <a:pt x="6004" y="4097"/>
                  </a:lnTo>
                  <a:lnTo>
                    <a:pt x="6009" y="4139"/>
                  </a:lnTo>
                  <a:lnTo>
                    <a:pt x="5840" y="4148"/>
                  </a:lnTo>
                  <a:lnTo>
                    <a:pt x="5751" y="4166"/>
                  </a:lnTo>
                  <a:lnTo>
                    <a:pt x="5737" y="4189"/>
                  </a:lnTo>
                  <a:lnTo>
                    <a:pt x="5863" y="4169"/>
                  </a:lnTo>
                  <a:lnTo>
                    <a:pt x="5771" y="4203"/>
                  </a:lnTo>
                  <a:lnTo>
                    <a:pt x="5822" y="4192"/>
                  </a:lnTo>
                  <a:lnTo>
                    <a:pt x="5772" y="4240"/>
                  </a:lnTo>
                  <a:lnTo>
                    <a:pt x="5793" y="4282"/>
                  </a:lnTo>
                  <a:lnTo>
                    <a:pt x="5838" y="4193"/>
                  </a:lnTo>
                  <a:lnTo>
                    <a:pt x="5925" y="4212"/>
                  </a:lnTo>
                  <a:lnTo>
                    <a:pt x="5840" y="4257"/>
                  </a:lnTo>
                  <a:lnTo>
                    <a:pt x="5943" y="4289"/>
                  </a:lnTo>
                  <a:lnTo>
                    <a:pt x="5878" y="4300"/>
                  </a:lnTo>
                  <a:lnTo>
                    <a:pt x="5924" y="4298"/>
                  </a:lnTo>
                  <a:lnTo>
                    <a:pt x="5968" y="4303"/>
                  </a:lnTo>
                  <a:lnTo>
                    <a:pt x="5872" y="4304"/>
                  </a:lnTo>
                  <a:lnTo>
                    <a:pt x="5873" y="4300"/>
                  </a:lnTo>
                  <a:lnTo>
                    <a:pt x="5767" y="4320"/>
                  </a:lnTo>
                  <a:lnTo>
                    <a:pt x="5929" y="4324"/>
                  </a:lnTo>
                  <a:lnTo>
                    <a:pt x="5929" y="4343"/>
                  </a:lnTo>
                  <a:lnTo>
                    <a:pt x="5867" y="4354"/>
                  </a:lnTo>
                  <a:lnTo>
                    <a:pt x="5845" y="4383"/>
                  </a:lnTo>
                  <a:lnTo>
                    <a:pt x="5954" y="4356"/>
                  </a:lnTo>
                  <a:lnTo>
                    <a:pt x="5970" y="4404"/>
                  </a:lnTo>
                  <a:lnTo>
                    <a:pt x="5984" y="4343"/>
                  </a:lnTo>
                  <a:lnTo>
                    <a:pt x="6011" y="4394"/>
                  </a:lnTo>
                  <a:lnTo>
                    <a:pt x="6004" y="4359"/>
                  </a:lnTo>
                  <a:lnTo>
                    <a:pt x="6105" y="4335"/>
                  </a:lnTo>
                  <a:lnTo>
                    <a:pt x="6031" y="4380"/>
                  </a:lnTo>
                  <a:lnTo>
                    <a:pt x="5995" y="4415"/>
                  </a:lnTo>
                  <a:lnTo>
                    <a:pt x="5995" y="4438"/>
                  </a:lnTo>
                  <a:lnTo>
                    <a:pt x="6079" y="4384"/>
                  </a:lnTo>
                  <a:lnTo>
                    <a:pt x="6036" y="4455"/>
                  </a:lnTo>
                  <a:lnTo>
                    <a:pt x="6114" y="4395"/>
                  </a:lnTo>
                  <a:lnTo>
                    <a:pt x="6151" y="4469"/>
                  </a:lnTo>
                  <a:lnTo>
                    <a:pt x="6150" y="4416"/>
                  </a:lnTo>
                  <a:lnTo>
                    <a:pt x="6181" y="4409"/>
                  </a:lnTo>
                  <a:lnTo>
                    <a:pt x="6165" y="4501"/>
                  </a:lnTo>
                  <a:lnTo>
                    <a:pt x="6215" y="4512"/>
                  </a:lnTo>
                  <a:lnTo>
                    <a:pt x="6216" y="4380"/>
                  </a:lnTo>
                  <a:lnTo>
                    <a:pt x="6273" y="4536"/>
                  </a:lnTo>
                  <a:lnTo>
                    <a:pt x="6253" y="4429"/>
                  </a:lnTo>
                  <a:lnTo>
                    <a:pt x="6290" y="4406"/>
                  </a:lnTo>
                  <a:lnTo>
                    <a:pt x="6298" y="4474"/>
                  </a:lnTo>
                  <a:lnTo>
                    <a:pt x="6351" y="4517"/>
                  </a:lnTo>
                  <a:lnTo>
                    <a:pt x="6303" y="4429"/>
                  </a:lnTo>
                  <a:lnTo>
                    <a:pt x="6364" y="4373"/>
                  </a:lnTo>
                  <a:lnTo>
                    <a:pt x="6338" y="4406"/>
                  </a:lnTo>
                  <a:lnTo>
                    <a:pt x="6363" y="4496"/>
                  </a:lnTo>
                  <a:lnTo>
                    <a:pt x="6417" y="4415"/>
                  </a:lnTo>
                  <a:lnTo>
                    <a:pt x="6419" y="4461"/>
                  </a:lnTo>
                  <a:lnTo>
                    <a:pt x="6447" y="4426"/>
                  </a:lnTo>
                  <a:lnTo>
                    <a:pt x="6502" y="4469"/>
                  </a:lnTo>
                  <a:lnTo>
                    <a:pt x="6465" y="4504"/>
                  </a:lnTo>
                  <a:lnTo>
                    <a:pt x="6547" y="4527"/>
                  </a:lnTo>
                  <a:lnTo>
                    <a:pt x="6443" y="4560"/>
                  </a:lnTo>
                  <a:lnTo>
                    <a:pt x="6513" y="4546"/>
                  </a:lnTo>
                  <a:lnTo>
                    <a:pt x="6460" y="4596"/>
                  </a:lnTo>
                  <a:lnTo>
                    <a:pt x="6465" y="4602"/>
                  </a:lnTo>
                  <a:lnTo>
                    <a:pt x="6545" y="4539"/>
                  </a:lnTo>
                  <a:lnTo>
                    <a:pt x="6492" y="4610"/>
                  </a:lnTo>
                  <a:lnTo>
                    <a:pt x="6498" y="4652"/>
                  </a:lnTo>
                  <a:lnTo>
                    <a:pt x="6600" y="4524"/>
                  </a:lnTo>
                  <a:lnTo>
                    <a:pt x="6614" y="4544"/>
                  </a:lnTo>
                  <a:lnTo>
                    <a:pt x="6600" y="4591"/>
                  </a:lnTo>
                  <a:lnTo>
                    <a:pt x="6600" y="4610"/>
                  </a:lnTo>
                  <a:lnTo>
                    <a:pt x="6609" y="4618"/>
                  </a:lnTo>
                  <a:lnTo>
                    <a:pt x="6624" y="4479"/>
                  </a:lnTo>
                  <a:lnTo>
                    <a:pt x="6666" y="4586"/>
                  </a:lnTo>
                  <a:lnTo>
                    <a:pt x="6640" y="4621"/>
                  </a:lnTo>
                  <a:lnTo>
                    <a:pt x="6643" y="4646"/>
                  </a:lnTo>
                  <a:lnTo>
                    <a:pt x="6621" y="4661"/>
                  </a:lnTo>
                  <a:lnTo>
                    <a:pt x="6654" y="4645"/>
                  </a:lnTo>
                  <a:lnTo>
                    <a:pt x="6651" y="4615"/>
                  </a:lnTo>
                  <a:lnTo>
                    <a:pt x="6680" y="4671"/>
                  </a:lnTo>
                  <a:lnTo>
                    <a:pt x="6709" y="4566"/>
                  </a:lnTo>
                  <a:lnTo>
                    <a:pt x="6749" y="4662"/>
                  </a:lnTo>
                  <a:lnTo>
                    <a:pt x="6725" y="4567"/>
                  </a:lnTo>
                  <a:lnTo>
                    <a:pt x="6802" y="4603"/>
                  </a:lnTo>
                  <a:lnTo>
                    <a:pt x="6780" y="4500"/>
                  </a:lnTo>
                  <a:lnTo>
                    <a:pt x="6926" y="4566"/>
                  </a:lnTo>
                  <a:lnTo>
                    <a:pt x="6924" y="4605"/>
                  </a:lnTo>
                  <a:lnTo>
                    <a:pt x="6841" y="4594"/>
                  </a:lnTo>
                  <a:lnTo>
                    <a:pt x="6828" y="4623"/>
                  </a:lnTo>
                  <a:lnTo>
                    <a:pt x="6939" y="4668"/>
                  </a:lnTo>
                  <a:lnTo>
                    <a:pt x="6807" y="4701"/>
                  </a:lnTo>
                  <a:lnTo>
                    <a:pt x="6861" y="4722"/>
                  </a:lnTo>
                  <a:lnTo>
                    <a:pt x="6833" y="4767"/>
                  </a:lnTo>
                  <a:lnTo>
                    <a:pt x="6791" y="4746"/>
                  </a:lnTo>
                  <a:lnTo>
                    <a:pt x="6833" y="4774"/>
                  </a:lnTo>
                  <a:lnTo>
                    <a:pt x="6942" y="4781"/>
                  </a:lnTo>
                  <a:lnTo>
                    <a:pt x="6907" y="4813"/>
                  </a:lnTo>
                  <a:lnTo>
                    <a:pt x="6814" y="4799"/>
                  </a:lnTo>
                  <a:lnTo>
                    <a:pt x="6801" y="4815"/>
                  </a:lnTo>
                  <a:lnTo>
                    <a:pt x="6933" y="4856"/>
                  </a:lnTo>
                  <a:lnTo>
                    <a:pt x="6853" y="4865"/>
                  </a:lnTo>
                  <a:lnTo>
                    <a:pt x="6908" y="4888"/>
                  </a:lnTo>
                  <a:lnTo>
                    <a:pt x="6876" y="4903"/>
                  </a:lnTo>
                  <a:lnTo>
                    <a:pt x="6918" y="4914"/>
                  </a:lnTo>
                  <a:lnTo>
                    <a:pt x="6923" y="4943"/>
                  </a:lnTo>
                  <a:lnTo>
                    <a:pt x="6867" y="4909"/>
                  </a:lnTo>
                  <a:lnTo>
                    <a:pt x="6855" y="4960"/>
                  </a:lnTo>
                  <a:lnTo>
                    <a:pt x="6776" y="4893"/>
                  </a:lnTo>
                  <a:lnTo>
                    <a:pt x="6913" y="5186"/>
                  </a:lnTo>
                  <a:lnTo>
                    <a:pt x="6843" y="5121"/>
                  </a:lnTo>
                  <a:lnTo>
                    <a:pt x="6797" y="5171"/>
                  </a:lnTo>
                  <a:lnTo>
                    <a:pt x="6759" y="5075"/>
                  </a:lnTo>
                  <a:lnTo>
                    <a:pt x="6736" y="5180"/>
                  </a:lnTo>
                  <a:lnTo>
                    <a:pt x="6690" y="5137"/>
                  </a:lnTo>
                  <a:lnTo>
                    <a:pt x="6734" y="5090"/>
                  </a:lnTo>
                  <a:lnTo>
                    <a:pt x="6732" y="5071"/>
                  </a:lnTo>
                  <a:lnTo>
                    <a:pt x="6675" y="5136"/>
                  </a:lnTo>
                  <a:lnTo>
                    <a:pt x="6674" y="5036"/>
                  </a:lnTo>
                  <a:lnTo>
                    <a:pt x="6609" y="5091"/>
                  </a:lnTo>
                  <a:lnTo>
                    <a:pt x="6654" y="5021"/>
                  </a:lnTo>
                  <a:lnTo>
                    <a:pt x="6568" y="5051"/>
                  </a:lnTo>
                  <a:lnTo>
                    <a:pt x="6630" y="4949"/>
                  </a:lnTo>
                  <a:lnTo>
                    <a:pt x="6624" y="4822"/>
                  </a:lnTo>
                  <a:lnTo>
                    <a:pt x="6497" y="5015"/>
                  </a:lnTo>
                  <a:lnTo>
                    <a:pt x="6477" y="4989"/>
                  </a:lnTo>
                  <a:lnTo>
                    <a:pt x="6499" y="4939"/>
                  </a:lnTo>
                  <a:lnTo>
                    <a:pt x="6490" y="4867"/>
                  </a:lnTo>
                  <a:lnTo>
                    <a:pt x="6463" y="4973"/>
                  </a:lnTo>
                  <a:lnTo>
                    <a:pt x="6424" y="4930"/>
                  </a:lnTo>
                  <a:lnTo>
                    <a:pt x="6391" y="4970"/>
                  </a:lnTo>
                  <a:lnTo>
                    <a:pt x="6376" y="4909"/>
                  </a:lnTo>
                  <a:lnTo>
                    <a:pt x="6277" y="4872"/>
                  </a:lnTo>
                  <a:lnTo>
                    <a:pt x="6288" y="4920"/>
                  </a:lnTo>
                  <a:lnTo>
                    <a:pt x="6226" y="4902"/>
                  </a:lnTo>
                  <a:lnTo>
                    <a:pt x="6207" y="4925"/>
                  </a:lnTo>
                  <a:lnTo>
                    <a:pt x="6308" y="4976"/>
                  </a:lnTo>
                  <a:lnTo>
                    <a:pt x="6280" y="4989"/>
                  </a:lnTo>
                  <a:lnTo>
                    <a:pt x="6235" y="4957"/>
                  </a:lnTo>
                  <a:lnTo>
                    <a:pt x="6186" y="4955"/>
                  </a:lnTo>
                  <a:lnTo>
                    <a:pt x="6351" y="5090"/>
                  </a:lnTo>
                  <a:lnTo>
                    <a:pt x="6263" y="5130"/>
                  </a:lnTo>
                  <a:lnTo>
                    <a:pt x="6237" y="5079"/>
                  </a:lnTo>
                  <a:lnTo>
                    <a:pt x="6148" y="5040"/>
                  </a:lnTo>
                  <a:lnTo>
                    <a:pt x="6121" y="5087"/>
                  </a:lnTo>
                  <a:lnTo>
                    <a:pt x="6231" y="5084"/>
                  </a:lnTo>
                  <a:lnTo>
                    <a:pt x="6197" y="5109"/>
                  </a:lnTo>
                  <a:lnTo>
                    <a:pt x="6242" y="5173"/>
                  </a:lnTo>
                  <a:lnTo>
                    <a:pt x="6287" y="5149"/>
                  </a:lnTo>
                  <a:lnTo>
                    <a:pt x="6298" y="5255"/>
                  </a:lnTo>
                  <a:lnTo>
                    <a:pt x="6372" y="5171"/>
                  </a:lnTo>
                  <a:lnTo>
                    <a:pt x="6367" y="5223"/>
                  </a:lnTo>
                  <a:lnTo>
                    <a:pt x="6423" y="5226"/>
                  </a:lnTo>
                  <a:lnTo>
                    <a:pt x="6389" y="5265"/>
                  </a:lnTo>
                  <a:lnTo>
                    <a:pt x="6460" y="5272"/>
                  </a:lnTo>
                  <a:lnTo>
                    <a:pt x="6460" y="5333"/>
                  </a:lnTo>
                  <a:lnTo>
                    <a:pt x="6493" y="5277"/>
                  </a:lnTo>
                  <a:lnTo>
                    <a:pt x="6545" y="5397"/>
                  </a:lnTo>
                  <a:lnTo>
                    <a:pt x="6514" y="5317"/>
                  </a:lnTo>
                  <a:lnTo>
                    <a:pt x="6600" y="5339"/>
                  </a:lnTo>
                  <a:lnTo>
                    <a:pt x="6615" y="5393"/>
                  </a:lnTo>
                  <a:lnTo>
                    <a:pt x="6619" y="5336"/>
                  </a:lnTo>
                  <a:lnTo>
                    <a:pt x="6634" y="5377"/>
                  </a:lnTo>
                  <a:lnTo>
                    <a:pt x="6672" y="5388"/>
                  </a:lnTo>
                  <a:lnTo>
                    <a:pt x="6658" y="5323"/>
                  </a:lnTo>
                  <a:lnTo>
                    <a:pt x="6704" y="5424"/>
                  </a:lnTo>
                  <a:lnTo>
                    <a:pt x="6786" y="5402"/>
                  </a:lnTo>
                  <a:lnTo>
                    <a:pt x="6732" y="5477"/>
                  </a:lnTo>
                  <a:lnTo>
                    <a:pt x="6823" y="5529"/>
                  </a:lnTo>
                  <a:lnTo>
                    <a:pt x="6901" y="5507"/>
                  </a:lnTo>
                  <a:lnTo>
                    <a:pt x="6876" y="5574"/>
                  </a:lnTo>
                  <a:lnTo>
                    <a:pt x="6956" y="5591"/>
                  </a:lnTo>
                  <a:lnTo>
                    <a:pt x="7009" y="5710"/>
                  </a:lnTo>
                  <a:lnTo>
                    <a:pt x="6982" y="5714"/>
                  </a:lnTo>
                  <a:lnTo>
                    <a:pt x="6908" y="5625"/>
                  </a:lnTo>
                  <a:lnTo>
                    <a:pt x="6840" y="5596"/>
                  </a:lnTo>
                  <a:lnTo>
                    <a:pt x="7042" y="5812"/>
                  </a:lnTo>
                  <a:lnTo>
                    <a:pt x="6946" y="5825"/>
                  </a:lnTo>
                  <a:lnTo>
                    <a:pt x="7037" y="5907"/>
                  </a:lnTo>
                  <a:lnTo>
                    <a:pt x="7016" y="5943"/>
                  </a:lnTo>
                  <a:lnTo>
                    <a:pt x="6951" y="5852"/>
                  </a:lnTo>
                  <a:lnTo>
                    <a:pt x="6926" y="5896"/>
                  </a:lnTo>
                  <a:lnTo>
                    <a:pt x="6883" y="5837"/>
                  </a:lnTo>
                  <a:lnTo>
                    <a:pt x="6896" y="5892"/>
                  </a:lnTo>
                  <a:lnTo>
                    <a:pt x="6797" y="5843"/>
                  </a:lnTo>
                  <a:lnTo>
                    <a:pt x="6845" y="5888"/>
                  </a:lnTo>
                  <a:lnTo>
                    <a:pt x="6801" y="5890"/>
                  </a:lnTo>
                  <a:lnTo>
                    <a:pt x="6721" y="5795"/>
                  </a:lnTo>
                  <a:lnTo>
                    <a:pt x="6760" y="5897"/>
                  </a:lnTo>
                  <a:lnTo>
                    <a:pt x="6677" y="5808"/>
                  </a:lnTo>
                  <a:lnTo>
                    <a:pt x="6661" y="5851"/>
                  </a:lnTo>
                  <a:lnTo>
                    <a:pt x="6511" y="5750"/>
                  </a:lnTo>
                  <a:lnTo>
                    <a:pt x="6586" y="5853"/>
                  </a:lnTo>
                  <a:lnTo>
                    <a:pt x="6472" y="5789"/>
                  </a:lnTo>
                  <a:lnTo>
                    <a:pt x="6373" y="5805"/>
                  </a:lnTo>
                  <a:lnTo>
                    <a:pt x="6583" y="5954"/>
                  </a:lnTo>
                  <a:lnTo>
                    <a:pt x="6630" y="5928"/>
                  </a:lnTo>
                  <a:lnTo>
                    <a:pt x="6614" y="5963"/>
                  </a:lnTo>
                  <a:lnTo>
                    <a:pt x="6624" y="5977"/>
                  </a:lnTo>
                  <a:lnTo>
                    <a:pt x="6645" y="5940"/>
                  </a:lnTo>
                  <a:lnTo>
                    <a:pt x="6653" y="5948"/>
                  </a:lnTo>
                  <a:lnTo>
                    <a:pt x="6640" y="5968"/>
                  </a:lnTo>
                  <a:lnTo>
                    <a:pt x="6645" y="5982"/>
                  </a:lnTo>
                  <a:lnTo>
                    <a:pt x="6667" y="5952"/>
                  </a:lnTo>
                  <a:lnTo>
                    <a:pt x="6961" y="6092"/>
                  </a:lnTo>
                  <a:lnTo>
                    <a:pt x="6934" y="6134"/>
                  </a:lnTo>
                  <a:lnTo>
                    <a:pt x="6994" y="6185"/>
                  </a:lnTo>
                  <a:lnTo>
                    <a:pt x="6600" y="6225"/>
                  </a:lnTo>
                  <a:lnTo>
                    <a:pt x="6447" y="6180"/>
                  </a:lnTo>
                  <a:lnTo>
                    <a:pt x="6429" y="6115"/>
                  </a:lnTo>
                  <a:lnTo>
                    <a:pt x="6223" y="6147"/>
                  </a:lnTo>
                  <a:lnTo>
                    <a:pt x="6170" y="6134"/>
                  </a:lnTo>
                  <a:lnTo>
                    <a:pt x="6200" y="6078"/>
                  </a:lnTo>
                  <a:lnTo>
                    <a:pt x="6181" y="6070"/>
                  </a:lnTo>
                  <a:lnTo>
                    <a:pt x="6130" y="6125"/>
                  </a:lnTo>
                  <a:lnTo>
                    <a:pt x="5991" y="6043"/>
                  </a:lnTo>
                  <a:lnTo>
                    <a:pt x="6064" y="6027"/>
                  </a:lnTo>
                  <a:lnTo>
                    <a:pt x="6097" y="5956"/>
                  </a:lnTo>
                  <a:lnTo>
                    <a:pt x="5985" y="5922"/>
                  </a:lnTo>
                  <a:lnTo>
                    <a:pt x="5980" y="5945"/>
                  </a:lnTo>
                  <a:lnTo>
                    <a:pt x="6001" y="5937"/>
                  </a:lnTo>
                  <a:lnTo>
                    <a:pt x="6000" y="5971"/>
                  </a:lnTo>
                  <a:lnTo>
                    <a:pt x="5946" y="5981"/>
                  </a:lnTo>
                  <a:lnTo>
                    <a:pt x="5954" y="5902"/>
                  </a:lnTo>
                  <a:lnTo>
                    <a:pt x="5930" y="5894"/>
                  </a:lnTo>
                  <a:lnTo>
                    <a:pt x="5929" y="5953"/>
                  </a:lnTo>
                  <a:lnTo>
                    <a:pt x="5884" y="5943"/>
                  </a:lnTo>
                  <a:lnTo>
                    <a:pt x="5878" y="5888"/>
                  </a:lnTo>
                  <a:lnTo>
                    <a:pt x="5863" y="5875"/>
                  </a:lnTo>
                  <a:lnTo>
                    <a:pt x="5868" y="5912"/>
                  </a:lnTo>
                  <a:lnTo>
                    <a:pt x="5782" y="5863"/>
                  </a:lnTo>
                  <a:lnTo>
                    <a:pt x="5766" y="5883"/>
                  </a:lnTo>
                  <a:lnTo>
                    <a:pt x="5761" y="5856"/>
                  </a:lnTo>
                  <a:lnTo>
                    <a:pt x="5771" y="5858"/>
                  </a:lnTo>
                  <a:lnTo>
                    <a:pt x="5776" y="5858"/>
                  </a:lnTo>
                  <a:lnTo>
                    <a:pt x="5751" y="5843"/>
                  </a:lnTo>
                  <a:lnTo>
                    <a:pt x="5751" y="5742"/>
                  </a:lnTo>
                  <a:lnTo>
                    <a:pt x="5727" y="5726"/>
                  </a:lnTo>
                  <a:lnTo>
                    <a:pt x="5737" y="5765"/>
                  </a:lnTo>
                  <a:lnTo>
                    <a:pt x="5721" y="5781"/>
                  </a:lnTo>
                  <a:lnTo>
                    <a:pt x="5652" y="5767"/>
                  </a:lnTo>
                  <a:lnTo>
                    <a:pt x="5681" y="5800"/>
                  </a:lnTo>
                  <a:lnTo>
                    <a:pt x="5667" y="5853"/>
                  </a:lnTo>
                  <a:lnTo>
                    <a:pt x="5642" y="5852"/>
                  </a:lnTo>
                  <a:lnTo>
                    <a:pt x="5626" y="5736"/>
                  </a:lnTo>
                  <a:lnTo>
                    <a:pt x="5571" y="5785"/>
                  </a:lnTo>
                  <a:lnTo>
                    <a:pt x="5547" y="5702"/>
                  </a:lnTo>
                  <a:lnTo>
                    <a:pt x="5499" y="5747"/>
                  </a:lnTo>
                  <a:lnTo>
                    <a:pt x="5585" y="5801"/>
                  </a:lnTo>
                  <a:lnTo>
                    <a:pt x="5574" y="5865"/>
                  </a:lnTo>
                  <a:lnTo>
                    <a:pt x="5406" y="5831"/>
                  </a:lnTo>
                  <a:lnTo>
                    <a:pt x="5435" y="5904"/>
                  </a:lnTo>
                  <a:lnTo>
                    <a:pt x="5348" y="5972"/>
                  </a:lnTo>
                  <a:lnTo>
                    <a:pt x="5353" y="5987"/>
                  </a:lnTo>
                  <a:lnTo>
                    <a:pt x="5339" y="5982"/>
                  </a:lnTo>
                  <a:lnTo>
                    <a:pt x="5339" y="5979"/>
                  </a:lnTo>
                  <a:lnTo>
                    <a:pt x="5324" y="5991"/>
                  </a:lnTo>
                  <a:lnTo>
                    <a:pt x="5133" y="5959"/>
                  </a:lnTo>
                  <a:lnTo>
                    <a:pt x="5076" y="5883"/>
                  </a:lnTo>
                  <a:lnTo>
                    <a:pt x="5082" y="5795"/>
                  </a:lnTo>
                  <a:lnTo>
                    <a:pt x="5169" y="5702"/>
                  </a:lnTo>
                  <a:lnTo>
                    <a:pt x="5141" y="5623"/>
                  </a:lnTo>
                  <a:lnTo>
                    <a:pt x="5360" y="5645"/>
                  </a:lnTo>
                  <a:lnTo>
                    <a:pt x="5374" y="5665"/>
                  </a:lnTo>
                  <a:lnTo>
                    <a:pt x="5419" y="5685"/>
                  </a:lnTo>
                  <a:lnTo>
                    <a:pt x="5400" y="5729"/>
                  </a:lnTo>
                  <a:lnTo>
                    <a:pt x="5455" y="5785"/>
                  </a:lnTo>
                  <a:lnTo>
                    <a:pt x="5418" y="5742"/>
                  </a:lnTo>
                  <a:lnTo>
                    <a:pt x="5450" y="5710"/>
                  </a:lnTo>
                  <a:lnTo>
                    <a:pt x="5446" y="5664"/>
                  </a:lnTo>
                  <a:lnTo>
                    <a:pt x="5434" y="5699"/>
                  </a:lnTo>
                  <a:lnTo>
                    <a:pt x="5395" y="5656"/>
                  </a:lnTo>
                  <a:lnTo>
                    <a:pt x="5334" y="5623"/>
                  </a:lnTo>
                  <a:lnTo>
                    <a:pt x="5432" y="5619"/>
                  </a:lnTo>
                  <a:lnTo>
                    <a:pt x="5546" y="5495"/>
                  </a:lnTo>
                  <a:lnTo>
                    <a:pt x="5633" y="5495"/>
                  </a:lnTo>
                  <a:lnTo>
                    <a:pt x="5450" y="5324"/>
                  </a:lnTo>
                  <a:lnTo>
                    <a:pt x="5582" y="5094"/>
                  </a:lnTo>
                  <a:lnTo>
                    <a:pt x="5617" y="4904"/>
                  </a:lnTo>
                  <a:lnTo>
                    <a:pt x="5436" y="4646"/>
                  </a:lnTo>
                  <a:lnTo>
                    <a:pt x="5379" y="4651"/>
                  </a:lnTo>
                  <a:lnTo>
                    <a:pt x="5400" y="4610"/>
                  </a:lnTo>
                  <a:lnTo>
                    <a:pt x="5390" y="4607"/>
                  </a:lnTo>
                  <a:lnTo>
                    <a:pt x="5368" y="4662"/>
                  </a:lnTo>
                  <a:lnTo>
                    <a:pt x="5333" y="4640"/>
                  </a:lnTo>
                  <a:lnTo>
                    <a:pt x="5312" y="4535"/>
                  </a:lnTo>
                  <a:lnTo>
                    <a:pt x="5262" y="4536"/>
                  </a:lnTo>
                  <a:lnTo>
                    <a:pt x="5310" y="4580"/>
                  </a:lnTo>
                  <a:lnTo>
                    <a:pt x="5275" y="4602"/>
                  </a:lnTo>
                  <a:lnTo>
                    <a:pt x="5209" y="4514"/>
                  </a:lnTo>
                  <a:lnTo>
                    <a:pt x="5167" y="4536"/>
                  </a:lnTo>
                  <a:lnTo>
                    <a:pt x="5163" y="4449"/>
                  </a:lnTo>
                  <a:lnTo>
                    <a:pt x="4996" y="4623"/>
                  </a:lnTo>
                  <a:lnTo>
                    <a:pt x="4970" y="4520"/>
                  </a:lnTo>
                  <a:lnTo>
                    <a:pt x="5076" y="4471"/>
                  </a:lnTo>
                  <a:lnTo>
                    <a:pt x="5066" y="4426"/>
                  </a:lnTo>
                  <a:lnTo>
                    <a:pt x="4931" y="4359"/>
                  </a:lnTo>
                  <a:lnTo>
                    <a:pt x="4970" y="4310"/>
                  </a:lnTo>
                  <a:lnTo>
                    <a:pt x="4862" y="4343"/>
                  </a:lnTo>
                  <a:lnTo>
                    <a:pt x="4900" y="4309"/>
                  </a:lnTo>
                  <a:lnTo>
                    <a:pt x="4836" y="4287"/>
                  </a:lnTo>
                  <a:lnTo>
                    <a:pt x="4864" y="4247"/>
                  </a:lnTo>
                  <a:lnTo>
                    <a:pt x="4804" y="4299"/>
                  </a:lnTo>
                  <a:lnTo>
                    <a:pt x="4811" y="4324"/>
                  </a:lnTo>
                  <a:lnTo>
                    <a:pt x="4799" y="4300"/>
                  </a:lnTo>
                  <a:lnTo>
                    <a:pt x="4770" y="4185"/>
                  </a:lnTo>
                  <a:lnTo>
                    <a:pt x="4696" y="4198"/>
                  </a:lnTo>
                  <a:lnTo>
                    <a:pt x="4602" y="4066"/>
                  </a:lnTo>
                  <a:lnTo>
                    <a:pt x="4559" y="4162"/>
                  </a:lnTo>
                  <a:lnTo>
                    <a:pt x="4637" y="4182"/>
                  </a:lnTo>
                  <a:lnTo>
                    <a:pt x="4677" y="4310"/>
                  </a:lnTo>
                  <a:lnTo>
                    <a:pt x="4350" y="4290"/>
                  </a:lnTo>
                  <a:lnTo>
                    <a:pt x="4472" y="4378"/>
                  </a:lnTo>
                  <a:lnTo>
                    <a:pt x="4458" y="4405"/>
                  </a:lnTo>
                  <a:lnTo>
                    <a:pt x="4377" y="4337"/>
                  </a:lnTo>
                  <a:lnTo>
                    <a:pt x="4210" y="4255"/>
                  </a:lnTo>
                  <a:lnTo>
                    <a:pt x="4365" y="4368"/>
                  </a:lnTo>
                  <a:lnTo>
                    <a:pt x="4325" y="4404"/>
                  </a:lnTo>
                  <a:lnTo>
                    <a:pt x="4025" y="4338"/>
                  </a:lnTo>
                  <a:lnTo>
                    <a:pt x="3927" y="4389"/>
                  </a:lnTo>
                  <a:lnTo>
                    <a:pt x="3837" y="4320"/>
                  </a:lnTo>
                  <a:lnTo>
                    <a:pt x="3828" y="4279"/>
                  </a:lnTo>
                  <a:lnTo>
                    <a:pt x="3857" y="4242"/>
                  </a:lnTo>
                  <a:lnTo>
                    <a:pt x="3848" y="4228"/>
                  </a:lnTo>
                  <a:lnTo>
                    <a:pt x="3821" y="4277"/>
                  </a:lnTo>
                  <a:lnTo>
                    <a:pt x="3826" y="4293"/>
                  </a:lnTo>
                  <a:lnTo>
                    <a:pt x="3787" y="4250"/>
                  </a:lnTo>
                  <a:lnTo>
                    <a:pt x="3791" y="4308"/>
                  </a:lnTo>
                  <a:lnTo>
                    <a:pt x="3699" y="4330"/>
                  </a:lnTo>
                  <a:lnTo>
                    <a:pt x="3598" y="4258"/>
                  </a:lnTo>
                  <a:lnTo>
                    <a:pt x="3506" y="4071"/>
                  </a:lnTo>
                  <a:lnTo>
                    <a:pt x="3771" y="4086"/>
                  </a:lnTo>
                  <a:lnTo>
                    <a:pt x="3676" y="4005"/>
                  </a:lnTo>
                  <a:lnTo>
                    <a:pt x="3474" y="3993"/>
                  </a:lnTo>
                  <a:lnTo>
                    <a:pt x="3442" y="3809"/>
                  </a:lnTo>
                  <a:lnTo>
                    <a:pt x="3493" y="3733"/>
                  </a:lnTo>
                  <a:lnTo>
                    <a:pt x="3454" y="3680"/>
                  </a:lnTo>
                  <a:lnTo>
                    <a:pt x="3518" y="3411"/>
                  </a:lnTo>
                  <a:lnTo>
                    <a:pt x="3635" y="3231"/>
                  </a:lnTo>
                  <a:lnTo>
                    <a:pt x="3737" y="3179"/>
                  </a:lnTo>
                  <a:lnTo>
                    <a:pt x="3894" y="3199"/>
                  </a:lnTo>
                  <a:lnTo>
                    <a:pt x="3752" y="3537"/>
                  </a:lnTo>
                  <a:lnTo>
                    <a:pt x="3837" y="3827"/>
                  </a:lnTo>
                  <a:lnTo>
                    <a:pt x="3982" y="3974"/>
                  </a:lnTo>
                  <a:lnTo>
                    <a:pt x="3788" y="4086"/>
                  </a:lnTo>
                  <a:lnTo>
                    <a:pt x="3970" y="4002"/>
                  </a:lnTo>
                  <a:lnTo>
                    <a:pt x="4002" y="4073"/>
                  </a:lnTo>
                  <a:lnTo>
                    <a:pt x="3990" y="3851"/>
                  </a:lnTo>
                  <a:lnTo>
                    <a:pt x="3927" y="3858"/>
                  </a:lnTo>
                  <a:lnTo>
                    <a:pt x="3889" y="3788"/>
                  </a:lnTo>
                  <a:lnTo>
                    <a:pt x="3842" y="3767"/>
                  </a:lnTo>
                  <a:lnTo>
                    <a:pt x="3837" y="3758"/>
                  </a:lnTo>
                  <a:lnTo>
                    <a:pt x="3886" y="3673"/>
                  </a:lnTo>
                  <a:lnTo>
                    <a:pt x="4020" y="3734"/>
                  </a:lnTo>
                  <a:lnTo>
                    <a:pt x="3937" y="3658"/>
                  </a:lnTo>
                  <a:lnTo>
                    <a:pt x="3982" y="3625"/>
                  </a:lnTo>
                  <a:lnTo>
                    <a:pt x="3876" y="3611"/>
                  </a:lnTo>
                  <a:lnTo>
                    <a:pt x="3847" y="3477"/>
                  </a:lnTo>
                  <a:lnTo>
                    <a:pt x="4012" y="3502"/>
                  </a:lnTo>
                  <a:lnTo>
                    <a:pt x="3855" y="3433"/>
                  </a:lnTo>
                  <a:lnTo>
                    <a:pt x="3863" y="3396"/>
                  </a:lnTo>
                  <a:lnTo>
                    <a:pt x="4033" y="3425"/>
                  </a:lnTo>
                  <a:lnTo>
                    <a:pt x="3884" y="3336"/>
                  </a:lnTo>
                  <a:lnTo>
                    <a:pt x="3958" y="3356"/>
                  </a:lnTo>
                  <a:lnTo>
                    <a:pt x="3923" y="3307"/>
                  </a:lnTo>
                  <a:lnTo>
                    <a:pt x="3962" y="3276"/>
                  </a:lnTo>
                  <a:lnTo>
                    <a:pt x="4020" y="3326"/>
                  </a:lnTo>
                  <a:lnTo>
                    <a:pt x="4007" y="3233"/>
                  </a:lnTo>
                  <a:lnTo>
                    <a:pt x="4186" y="3168"/>
                  </a:lnTo>
                  <a:lnTo>
                    <a:pt x="4357" y="3452"/>
                  </a:lnTo>
                  <a:lnTo>
                    <a:pt x="4277" y="3625"/>
                  </a:lnTo>
                  <a:lnTo>
                    <a:pt x="4343" y="3527"/>
                  </a:lnTo>
                  <a:lnTo>
                    <a:pt x="4335" y="3731"/>
                  </a:lnTo>
                  <a:lnTo>
                    <a:pt x="4382" y="3589"/>
                  </a:lnTo>
                  <a:lnTo>
                    <a:pt x="4413" y="3622"/>
                  </a:lnTo>
                  <a:lnTo>
                    <a:pt x="4447" y="3633"/>
                  </a:lnTo>
                  <a:lnTo>
                    <a:pt x="4388" y="3579"/>
                  </a:lnTo>
                  <a:lnTo>
                    <a:pt x="4410" y="3518"/>
                  </a:lnTo>
                  <a:lnTo>
                    <a:pt x="4432" y="3606"/>
                  </a:lnTo>
                  <a:lnTo>
                    <a:pt x="4462" y="3541"/>
                  </a:lnTo>
                  <a:lnTo>
                    <a:pt x="4506" y="3572"/>
                  </a:lnTo>
                  <a:lnTo>
                    <a:pt x="4499" y="3670"/>
                  </a:lnTo>
                  <a:lnTo>
                    <a:pt x="4576" y="3689"/>
                  </a:lnTo>
                  <a:lnTo>
                    <a:pt x="4526" y="3603"/>
                  </a:lnTo>
                  <a:lnTo>
                    <a:pt x="4658" y="3710"/>
                  </a:lnTo>
                  <a:lnTo>
                    <a:pt x="4516" y="3551"/>
                  </a:lnTo>
                  <a:lnTo>
                    <a:pt x="4563" y="3593"/>
                  </a:lnTo>
                  <a:lnTo>
                    <a:pt x="4554" y="3546"/>
                  </a:lnTo>
                  <a:lnTo>
                    <a:pt x="4642" y="3601"/>
                  </a:lnTo>
                  <a:lnTo>
                    <a:pt x="4701" y="3574"/>
                  </a:lnTo>
                  <a:lnTo>
                    <a:pt x="4537" y="3518"/>
                  </a:lnTo>
                  <a:lnTo>
                    <a:pt x="4536" y="3464"/>
                  </a:lnTo>
                  <a:lnTo>
                    <a:pt x="4665" y="3386"/>
                  </a:lnTo>
                  <a:lnTo>
                    <a:pt x="4759" y="3448"/>
                  </a:lnTo>
                  <a:lnTo>
                    <a:pt x="4840" y="3420"/>
                  </a:lnTo>
                  <a:lnTo>
                    <a:pt x="4880" y="3507"/>
                  </a:lnTo>
                  <a:lnTo>
                    <a:pt x="4795" y="3567"/>
                  </a:lnTo>
                  <a:lnTo>
                    <a:pt x="4776" y="3647"/>
                  </a:lnTo>
                  <a:lnTo>
                    <a:pt x="4870" y="3548"/>
                  </a:lnTo>
                  <a:lnTo>
                    <a:pt x="4845" y="3582"/>
                  </a:lnTo>
                  <a:lnTo>
                    <a:pt x="4843" y="3663"/>
                  </a:lnTo>
                  <a:lnTo>
                    <a:pt x="4820" y="3689"/>
                  </a:lnTo>
                  <a:lnTo>
                    <a:pt x="4841" y="3679"/>
                  </a:lnTo>
                  <a:lnTo>
                    <a:pt x="4884" y="3531"/>
                  </a:lnTo>
                  <a:lnTo>
                    <a:pt x="4965" y="3524"/>
                  </a:lnTo>
                  <a:lnTo>
                    <a:pt x="4986" y="3603"/>
                  </a:lnTo>
                  <a:lnTo>
                    <a:pt x="4889" y="3678"/>
                  </a:lnTo>
                  <a:lnTo>
                    <a:pt x="4934" y="3669"/>
                  </a:lnTo>
                  <a:lnTo>
                    <a:pt x="4900" y="3723"/>
                  </a:lnTo>
                  <a:lnTo>
                    <a:pt x="4901" y="3724"/>
                  </a:lnTo>
                  <a:lnTo>
                    <a:pt x="4962" y="3659"/>
                  </a:lnTo>
                  <a:lnTo>
                    <a:pt x="4960" y="3819"/>
                  </a:lnTo>
                  <a:lnTo>
                    <a:pt x="4973" y="3658"/>
                  </a:lnTo>
                  <a:lnTo>
                    <a:pt x="5007" y="3623"/>
                  </a:lnTo>
                  <a:lnTo>
                    <a:pt x="5005" y="3668"/>
                  </a:lnTo>
                  <a:lnTo>
                    <a:pt x="5021" y="3685"/>
                  </a:lnTo>
                  <a:lnTo>
                    <a:pt x="5040" y="3601"/>
                  </a:lnTo>
                  <a:lnTo>
                    <a:pt x="5016" y="3728"/>
                  </a:lnTo>
                  <a:lnTo>
                    <a:pt x="5042" y="3790"/>
                  </a:lnTo>
                  <a:lnTo>
                    <a:pt x="5076" y="3663"/>
                  </a:lnTo>
                  <a:lnTo>
                    <a:pt x="5088" y="3825"/>
                  </a:lnTo>
                  <a:lnTo>
                    <a:pt x="5118" y="3721"/>
                  </a:lnTo>
                  <a:lnTo>
                    <a:pt x="5151" y="3734"/>
                  </a:lnTo>
                  <a:lnTo>
                    <a:pt x="5133" y="3755"/>
                  </a:lnTo>
                  <a:lnTo>
                    <a:pt x="5133" y="3819"/>
                  </a:lnTo>
                  <a:lnTo>
                    <a:pt x="5146" y="3831"/>
                  </a:lnTo>
                  <a:lnTo>
                    <a:pt x="5157" y="3678"/>
                  </a:lnTo>
                  <a:lnTo>
                    <a:pt x="5147" y="3728"/>
                  </a:lnTo>
                  <a:lnTo>
                    <a:pt x="5097" y="3670"/>
                  </a:lnTo>
                  <a:lnTo>
                    <a:pt x="5137" y="3658"/>
                  </a:lnTo>
                  <a:lnTo>
                    <a:pt x="5137" y="3658"/>
                  </a:lnTo>
                  <a:close/>
                  <a:moveTo>
                    <a:pt x="4884" y="6221"/>
                  </a:moveTo>
                  <a:lnTo>
                    <a:pt x="4771" y="6339"/>
                  </a:lnTo>
                  <a:lnTo>
                    <a:pt x="4574" y="6300"/>
                  </a:lnTo>
                  <a:lnTo>
                    <a:pt x="4578" y="6226"/>
                  </a:lnTo>
                  <a:lnTo>
                    <a:pt x="4478" y="6228"/>
                  </a:lnTo>
                  <a:lnTo>
                    <a:pt x="4468" y="6156"/>
                  </a:lnTo>
                  <a:lnTo>
                    <a:pt x="4209" y="6524"/>
                  </a:lnTo>
                  <a:lnTo>
                    <a:pt x="4153" y="6492"/>
                  </a:lnTo>
                  <a:lnTo>
                    <a:pt x="4125" y="6327"/>
                  </a:lnTo>
                  <a:lnTo>
                    <a:pt x="3937" y="6411"/>
                  </a:lnTo>
                  <a:lnTo>
                    <a:pt x="3951" y="6305"/>
                  </a:lnTo>
                  <a:lnTo>
                    <a:pt x="4050" y="6231"/>
                  </a:lnTo>
                  <a:lnTo>
                    <a:pt x="4007" y="6080"/>
                  </a:lnTo>
                  <a:lnTo>
                    <a:pt x="4035" y="5712"/>
                  </a:lnTo>
                  <a:lnTo>
                    <a:pt x="4081" y="5656"/>
                  </a:lnTo>
                  <a:lnTo>
                    <a:pt x="4129" y="5687"/>
                  </a:lnTo>
                  <a:lnTo>
                    <a:pt x="4185" y="5868"/>
                  </a:lnTo>
                  <a:lnTo>
                    <a:pt x="4223" y="5779"/>
                  </a:lnTo>
                  <a:lnTo>
                    <a:pt x="4578" y="5982"/>
                  </a:lnTo>
                  <a:lnTo>
                    <a:pt x="4670" y="6125"/>
                  </a:lnTo>
                  <a:lnTo>
                    <a:pt x="4624" y="6193"/>
                  </a:lnTo>
                  <a:lnTo>
                    <a:pt x="4770" y="6169"/>
                  </a:lnTo>
                  <a:lnTo>
                    <a:pt x="4768" y="6129"/>
                  </a:lnTo>
                  <a:lnTo>
                    <a:pt x="4884" y="6221"/>
                  </a:lnTo>
                  <a:lnTo>
                    <a:pt x="4884" y="6221"/>
                  </a:lnTo>
                  <a:close/>
                  <a:moveTo>
                    <a:pt x="4597" y="103"/>
                  </a:moveTo>
                  <a:lnTo>
                    <a:pt x="4549" y="355"/>
                  </a:lnTo>
                  <a:lnTo>
                    <a:pt x="4398" y="477"/>
                  </a:lnTo>
                  <a:lnTo>
                    <a:pt x="4330" y="448"/>
                  </a:lnTo>
                  <a:lnTo>
                    <a:pt x="4387" y="498"/>
                  </a:lnTo>
                  <a:lnTo>
                    <a:pt x="4478" y="462"/>
                  </a:lnTo>
                  <a:lnTo>
                    <a:pt x="4351" y="628"/>
                  </a:lnTo>
                  <a:lnTo>
                    <a:pt x="4367" y="653"/>
                  </a:lnTo>
                  <a:lnTo>
                    <a:pt x="4583" y="433"/>
                  </a:lnTo>
                  <a:lnTo>
                    <a:pt x="4482" y="861"/>
                  </a:lnTo>
                  <a:lnTo>
                    <a:pt x="4436" y="892"/>
                  </a:lnTo>
                  <a:lnTo>
                    <a:pt x="4428" y="861"/>
                  </a:lnTo>
                  <a:lnTo>
                    <a:pt x="4387" y="835"/>
                  </a:lnTo>
                  <a:lnTo>
                    <a:pt x="4463" y="941"/>
                  </a:lnTo>
                  <a:lnTo>
                    <a:pt x="4341" y="971"/>
                  </a:lnTo>
                  <a:lnTo>
                    <a:pt x="4360" y="1021"/>
                  </a:lnTo>
                  <a:lnTo>
                    <a:pt x="4453" y="975"/>
                  </a:lnTo>
                  <a:lnTo>
                    <a:pt x="4453" y="1084"/>
                  </a:lnTo>
                  <a:lnTo>
                    <a:pt x="4407" y="1144"/>
                  </a:lnTo>
                  <a:lnTo>
                    <a:pt x="4271" y="1106"/>
                  </a:lnTo>
                  <a:lnTo>
                    <a:pt x="4242" y="1129"/>
                  </a:lnTo>
                  <a:lnTo>
                    <a:pt x="4330" y="1129"/>
                  </a:lnTo>
                  <a:lnTo>
                    <a:pt x="4360" y="1212"/>
                  </a:lnTo>
                  <a:lnTo>
                    <a:pt x="4261" y="1239"/>
                  </a:lnTo>
                  <a:lnTo>
                    <a:pt x="4274" y="1283"/>
                  </a:lnTo>
                  <a:lnTo>
                    <a:pt x="4136" y="1258"/>
                  </a:lnTo>
                  <a:lnTo>
                    <a:pt x="4223" y="1305"/>
                  </a:lnTo>
                  <a:lnTo>
                    <a:pt x="4143" y="1284"/>
                  </a:lnTo>
                  <a:lnTo>
                    <a:pt x="4151" y="1329"/>
                  </a:lnTo>
                  <a:lnTo>
                    <a:pt x="4095" y="1334"/>
                  </a:lnTo>
                  <a:lnTo>
                    <a:pt x="4319" y="1320"/>
                  </a:lnTo>
                  <a:lnTo>
                    <a:pt x="4333" y="1380"/>
                  </a:lnTo>
                  <a:lnTo>
                    <a:pt x="4225" y="1353"/>
                  </a:lnTo>
                  <a:lnTo>
                    <a:pt x="4100" y="1385"/>
                  </a:lnTo>
                  <a:lnTo>
                    <a:pt x="4098" y="1395"/>
                  </a:lnTo>
                  <a:lnTo>
                    <a:pt x="4229" y="1395"/>
                  </a:lnTo>
                  <a:lnTo>
                    <a:pt x="4065" y="1436"/>
                  </a:lnTo>
                  <a:lnTo>
                    <a:pt x="4140" y="1434"/>
                  </a:lnTo>
                  <a:lnTo>
                    <a:pt x="4124" y="1522"/>
                  </a:lnTo>
                  <a:lnTo>
                    <a:pt x="4199" y="1416"/>
                  </a:lnTo>
                  <a:lnTo>
                    <a:pt x="4265" y="1423"/>
                  </a:lnTo>
                  <a:lnTo>
                    <a:pt x="4231" y="1471"/>
                  </a:lnTo>
                  <a:lnTo>
                    <a:pt x="4335" y="1449"/>
                  </a:lnTo>
                  <a:lnTo>
                    <a:pt x="4365" y="1524"/>
                  </a:lnTo>
                  <a:lnTo>
                    <a:pt x="4242" y="1580"/>
                  </a:lnTo>
                  <a:lnTo>
                    <a:pt x="4362" y="1610"/>
                  </a:lnTo>
                  <a:lnTo>
                    <a:pt x="4252" y="1677"/>
                  </a:lnTo>
                  <a:lnTo>
                    <a:pt x="4341" y="1685"/>
                  </a:lnTo>
                  <a:lnTo>
                    <a:pt x="4337" y="1742"/>
                  </a:lnTo>
                  <a:lnTo>
                    <a:pt x="4181" y="1767"/>
                  </a:lnTo>
                  <a:lnTo>
                    <a:pt x="4242" y="1884"/>
                  </a:lnTo>
                  <a:lnTo>
                    <a:pt x="4168" y="2005"/>
                  </a:lnTo>
                  <a:lnTo>
                    <a:pt x="4050" y="2014"/>
                  </a:lnTo>
                  <a:lnTo>
                    <a:pt x="3951" y="1916"/>
                  </a:lnTo>
                  <a:lnTo>
                    <a:pt x="4023" y="2019"/>
                  </a:lnTo>
                  <a:lnTo>
                    <a:pt x="3954" y="2036"/>
                  </a:lnTo>
                  <a:lnTo>
                    <a:pt x="3982" y="2079"/>
                  </a:lnTo>
                  <a:lnTo>
                    <a:pt x="4029" y="2034"/>
                  </a:lnTo>
                  <a:lnTo>
                    <a:pt x="4104" y="2046"/>
                  </a:lnTo>
                  <a:lnTo>
                    <a:pt x="4094" y="2092"/>
                  </a:lnTo>
                  <a:lnTo>
                    <a:pt x="4150" y="2026"/>
                  </a:lnTo>
                  <a:lnTo>
                    <a:pt x="4227" y="2146"/>
                  </a:lnTo>
                  <a:lnTo>
                    <a:pt x="4259" y="2076"/>
                  </a:lnTo>
                  <a:lnTo>
                    <a:pt x="4290" y="2232"/>
                  </a:lnTo>
                  <a:lnTo>
                    <a:pt x="4241" y="2226"/>
                  </a:lnTo>
                  <a:lnTo>
                    <a:pt x="4220" y="2322"/>
                  </a:lnTo>
                  <a:lnTo>
                    <a:pt x="4095" y="2402"/>
                  </a:lnTo>
                  <a:lnTo>
                    <a:pt x="4103" y="2306"/>
                  </a:lnTo>
                  <a:lnTo>
                    <a:pt x="4002" y="2291"/>
                  </a:lnTo>
                  <a:lnTo>
                    <a:pt x="4013" y="2232"/>
                  </a:lnTo>
                  <a:lnTo>
                    <a:pt x="3938" y="2201"/>
                  </a:lnTo>
                  <a:lnTo>
                    <a:pt x="3990" y="2329"/>
                  </a:lnTo>
                  <a:lnTo>
                    <a:pt x="3927" y="2318"/>
                  </a:lnTo>
                  <a:lnTo>
                    <a:pt x="3891" y="2227"/>
                  </a:lnTo>
                  <a:lnTo>
                    <a:pt x="3915" y="2339"/>
                  </a:lnTo>
                  <a:lnTo>
                    <a:pt x="3828" y="2266"/>
                  </a:lnTo>
                  <a:lnTo>
                    <a:pt x="3842" y="2334"/>
                  </a:lnTo>
                  <a:lnTo>
                    <a:pt x="3778" y="2318"/>
                  </a:lnTo>
                  <a:lnTo>
                    <a:pt x="3836" y="2378"/>
                  </a:lnTo>
                  <a:lnTo>
                    <a:pt x="3775" y="2394"/>
                  </a:lnTo>
                  <a:lnTo>
                    <a:pt x="3686" y="2370"/>
                  </a:lnTo>
                  <a:lnTo>
                    <a:pt x="3692" y="2324"/>
                  </a:lnTo>
                  <a:lnTo>
                    <a:pt x="3661" y="2291"/>
                  </a:lnTo>
                  <a:lnTo>
                    <a:pt x="3657" y="2387"/>
                  </a:lnTo>
                  <a:lnTo>
                    <a:pt x="3588" y="2303"/>
                  </a:lnTo>
                  <a:lnTo>
                    <a:pt x="3584" y="2394"/>
                  </a:lnTo>
                  <a:lnTo>
                    <a:pt x="3528" y="2377"/>
                  </a:lnTo>
                  <a:lnTo>
                    <a:pt x="3515" y="2242"/>
                  </a:lnTo>
                  <a:lnTo>
                    <a:pt x="3515" y="2375"/>
                  </a:lnTo>
                  <a:lnTo>
                    <a:pt x="3504" y="2315"/>
                  </a:lnTo>
                  <a:lnTo>
                    <a:pt x="3470" y="2373"/>
                  </a:lnTo>
                  <a:lnTo>
                    <a:pt x="3443" y="2227"/>
                  </a:lnTo>
                  <a:lnTo>
                    <a:pt x="3524" y="2141"/>
                  </a:lnTo>
                  <a:lnTo>
                    <a:pt x="3645" y="2117"/>
                  </a:lnTo>
                  <a:lnTo>
                    <a:pt x="3600" y="2111"/>
                  </a:lnTo>
                  <a:lnTo>
                    <a:pt x="3622" y="2060"/>
                  </a:lnTo>
                  <a:lnTo>
                    <a:pt x="3560" y="2062"/>
                  </a:lnTo>
                  <a:lnTo>
                    <a:pt x="3515" y="1904"/>
                  </a:lnTo>
                  <a:lnTo>
                    <a:pt x="3636" y="1904"/>
                  </a:lnTo>
                  <a:lnTo>
                    <a:pt x="3694" y="2034"/>
                  </a:lnTo>
                  <a:lnTo>
                    <a:pt x="3791" y="2062"/>
                  </a:lnTo>
                  <a:lnTo>
                    <a:pt x="3780" y="2030"/>
                  </a:lnTo>
                  <a:lnTo>
                    <a:pt x="3862" y="2039"/>
                  </a:lnTo>
                  <a:lnTo>
                    <a:pt x="3831" y="2007"/>
                  </a:lnTo>
                  <a:lnTo>
                    <a:pt x="3879" y="1929"/>
                  </a:lnTo>
                  <a:lnTo>
                    <a:pt x="3906" y="1796"/>
                  </a:lnTo>
                  <a:lnTo>
                    <a:pt x="3822" y="1996"/>
                  </a:lnTo>
                  <a:lnTo>
                    <a:pt x="3757" y="1988"/>
                  </a:lnTo>
                  <a:lnTo>
                    <a:pt x="3777" y="1938"/>
                  </a:lnTo>
                  <a:lnTo>
                    <a:pt x="3778" y="1925"/>
                  </a:lnTo>
                  <a:lnTo>
                    <a:pt x="3777" y="1920"/>
                  </a:lnTo>
                  <a:lnTo>
                    <a:pt x="3772" y="1918"/>
                  </a:lnTo>
                  <a:lnTo>
                    <a:pt x="3720" y="1950"/>
                  </a:lnTo>
                  <a:lnTo>
                    <a:pt x="3712" y="1885"/>
                  </a:lnTo>
                  <a:lnTo>
                    <a:pt x="3780" y="1870"/>
                  </a:lnTo>
                  <a:lnTo>
                    <a:pt x="3686" y="1868"/>
                  </a:lnTo>
                  <a:lnTo>
                    <a:pt x="3773" y="1810"/>
                  </a:lnTo>
                  <a:lnTo>
                    <a:pt x="3721" y="1784"/>
                  </a:lnTo>
                  <a:lnTo>
                    <a:pt x="3788" y="1777"/>
                  </a:lnTo>
                  <a:lnTo>
                    <a:pt x="3725" y="1773"/>
                  </a:lnTo>
                  <a:lnTo>
                    <a:pt x="3731" y="1646"/>
                  </a:lnTo>
                  <a:lnTo>
                    <a:pt x="3692" y="1812"/>
                  </a:lnTo>
                  <a:lnTo>
                    <a:pt x="3640" y="1823"/>
                  </a:lnTo>
                  <a:lnTo>
                    <a:pt x="3660" y="1772"/>
                  </a:lnTo>
                  <a:lnTo>
                    <a:pt x="3660" y="1724"/>
                  </a:lnTo>
                  <a:lnTo>
                    <a:pt x="3556" y="1813"/>
                  </a:lnTo>
                  <a:lnTo>
                    <a:pt x="3600" y="1591"/>
                  </a:lnTo>
                  <a:lnTo>
                    <a:pt x="3694" y="1543"/>
                  </a:lnTo>
                  <a:lnTo>
                    <a:pt x="3879" y="1636"/>
                  </a:lnTo>
                  <a:lnTo>
                    <a:pt x="3876" y="1576"/>
                  </a:lnTo>
                  <a:lnTo>
                    <a:pt x="3810" y="1557"/>
                  </a:lnTo>
                  <a:lnTo>
                    <a:pt x="3902" y="1541"/>
                  </a:lnTo>
                  <a:lnTo>
                    <a:pt x="3908" y="1471"/>
                  </a:lnTo>
                  <a:lnTo>
                    <a:pt x="3852" y="1535"/>
                  </a:lnTo>
                  <a:lnTo>
                    <a:pt x="3707" y="1505"/>
                  </a:lnTo>
                  <a:lnTo>
                    <a:pt x="3721" y="1465"/>
                  </a:lnTo>
                  <a:lnTo>
                    <a:pt x="3755" y="1495"/>
                  </a:lnTo>
                  <a:lnTo>
                    <a:pt x="3788" y="1496"/>
                  </a:lnTo>
                  <a:lnTo>
                    <a:pt x="3793" y="1489"/>
                  </a:lnTo>
                  <a:lnTo>
                    <a:pt x="3670" y="1318"/>
                  </a:lnTo>
                  <a:lnTo>
                    <a:pt x="3580" y="1278"/>
                  </a:lnTo>
                  <a:lnTo>
                    <a:pt x="3579" y="1212"/>
                  </a:lnTo>
                  <a:lnTo>
                    <a:pt x="3645" y="1218"/>
                  </a:lnTo>
                  <a:lnTo>
                    <a:pt x="3569" y="1190"/>
                  </a:lnTo>
                  <a:lnTo>
                    <a:pt x="3564" y="1097"/>
                  </a:lnTo>
                  <a:lnTo>
                    <a:pt x="3716" y="1101"/>
                  </a:lnTo>
                  <a:lnTo>
                    <a:pt x="3860" y="1293"/>
                  </a:lnTo>
                  <a:lnTo>
                    <a:pt x="3933" y="1294"/>
                  </a:lnTo>
                  <a:lnTo>
                    <a:pt x="3974" y="1240"/>
                  </a:lnTo>
                  <a:lnTo>
                    <a:pt x="3869" y="1255"/>
                  </a:lnTo>
                  <a:lnTo>
                    <a:pt x="3864" y="1182"/>
                  </a:lnTo>
                  <a:lnTo>
                    <a:pt x="3745" y="1073"/>
                  </a:lnTo>
                  <a:lnTo>
                    <a:pt x="4007" y="945"/>
                  </a:lnTo>
                  <a:lnTo>
                    <a:pt x="3903" y="947"/>
                  </a:lnTo>
                  <a:lnTo>
                    <a:pt x="4068" y="822"/>
                  </a:lnTo>
                  <a:lnTo>
                    <a:pt x="3942" y="851"/>
                  </a:lnTo>
                  <a:lnTo>
                    <a:pt x="4003" y="642"/>
                  </a:lnTo>
                  <a:lnTo>
                    <a:pt x="3934" y="774"/>
                  </a:lnTo>
                  <a:lnTo>
                    <a:pt x="3891" y="753"/>
                  </a:lnTo>
                  <a:lnTo>
                    <a:pt x="3919" y="839"/>
                  </a:lnTo>
                  <a:lnTo>
                    <a:pt x="3837" y="956"/>
                  </a:lnTo>
                  <a:lnTo>
                    <a:pt x="3740" y="998"/>
                  </a:lnTo>
                  <a:lnTo>
                    <a:pt x="3798" y="899"/>
                  </a:lnTo>
                  <a:lnTo>
                    <a:pt x="3712" y="951"/>
                  </a:lnTo>
                  <a:lnTo>
                    <a:pt x="3718" y="902"/>
                  </a:lnTo>
                  <a:lnTo>
                    <a:pt x="3697" y="1007"/>
                  </a:lnTo>
                  <a:lnTo>
                    <a:pt x="3579" y="1021"/>
                  </a:lnTo>
                  <a:lnTo>
                    <a:pt x="3540" y="1001"/>
                  </a:lnTo>
                  <a:lnTo>
                    <a:pt x="3590" y="871"/>
                  </a:lnTo>
                  <a:lnTo>
                    <a:pt x="3747" y="785"/>
                  </a:lnTo>
                  <a:lnTo>
                    <a:pt x="3580" y="855"/>
                  </a:lnTo>
                  <a:lnTo>
                    <a:pt x="3489" y="991"/>
                  </a:lnTo>
                  <a:lnTo>
                    <a:pt x="3392" y="904"/>
                  </a:lnTo>
                  <a:lnTo>
                    <a:pt x="3533" y="870"/>
                  </a:lnTo>
                  <a:lnTo>
                    <a:pt x="3622" y="763"/>
                  </a:lnTo>
                  <a:lnTo>
                    <a:pt x="3369" y="876"/>
                  </a:lnTo>
                  <a:lnTo>
                    <a:pt x="3344" y="816"/>
                  </a:lnTo>
                  <a:lnTo>
                    <a:pt x="3413" y="795"/>
                  </a:lnTo>
                  <a:lnTo>
                    <a:pt x="3362" y="766"/>
                  </a:lnTo>
                  <a:lnTo>
                    <a:pt x="3493" y="708"/>
                  </a:lnTo>
                  <a:lnTo>
                    <a:pt x="3437" y="679"/>
                  </a:lnTo>
                  <a:lnTo>
                    <a:pt x="3333" y="758"/>
                  </a:lnTo>
                  <a:lnTo>
                    <a:pt x="3374" y="669"/>
                  </a:lnTo>
                  <a:lnTo>
                    <a:pt x="3283" y="705"/>
                  </a:lnTo>
                  <a:lnTo>
                    <a:pt x="3271" y="638"/>
                  </a:lnTo>
                  <a:lnTo>
                    <a:pt x="3365" y="572"/>
                  </a:lnTo>
                  <a:lnTo>
                    <a:pt x="3384" y="609"/>
                  </a:lnTo>
                  <a:lnTo>
                    <a:pt x="3438" y="504"/>
                  </a:lnTo>
                  <a:lnTo>
                    <a:pt x="3506" y="573"/>
                  </a:lnTo>
                  <a:lnTo>
                    <a:pt x="3506" y="517"/>
                  </a:lnTo>
                  <a:lnTo>
                    <a:pt x="3607" y="563"/>
                  </a:lnTo>
                  <a:lnTo>
                    <a:pt x="3493" y="467"/>
                  </a:lnTo>
                  <a:lnTo>
                    <a:pt x="3580" y="366"/>
                  </a:lnTo>
                  <a:lnTo>
                    <a:pt x="3667" y="496"/>
                  </a:lnTo>
                  <a:lnTo>
                    <a:pt x="3726" y="496"/>
                  </a:lnTo>
                  <a:lnTo>
                    <a:pt x="3665" y="417"/>
                  </a:lnTo>
                  <a:lnTo>
                    <a:pt x="3863" y="547"/>
                  </a:lnTo>
                  <a:lnTo>
                    <a:pt x="3672" y="387"/>
                  </a:lnTo>
                  <a:lnTo>
                    <a:pt x="3720" y="339"/>
                  </a:lnTo>
                  <a:lnTo>
                    <a:pt x="3675" y="294"/>
                  </a:lnTo>
                  <a:lnTo>
                    <a:pt x="3756" y="320"/>
                  </a:lnTo>
                  <a:lnTo>
                    <a:pt x="3699" y="233"/>
                  </a:lnTo>
                  <a:lnTo>
                    <a:pt x="3836" y="257"/>
                  </a:lnTo>
                  <a:lnTo>
                    <a:pt x="3741" y="199"/>
                  </a:lnTo>
                  <a:lnTo>
                    <a:pt x="3846" y="168"/>
                  </a:lnTo>
                  <a:lnTo>
                    <a:pt x="3951" y="307"/>
                  </a:lnTo>
                  <a:lnTo>
                    <a:pt x="3972" y="245"/>
                  </a:lnTo>
                  <a:lnTo>
                    <a:pt x="3860" y="134"/>
                  </a:lnTo>
                  <a:lnTo>
                    <a:pt x="3987" y="106"/>
                  </a:lnTo>
                  <a:lnTo>
                    <a:pt x="4014" y="145"/>
                  </a:lnTo>
                  <a:lnTo>
                    <a:pt x="4081" y="184"/>
                  </a:lnTo>
                  <a:lnTo>
                    <a:pt x="4017" y="124"/>
                  </a:lnTo>
                  <a:lnTo>
                    <a:pt x="4052" y="46"/>
                  </a:lnTo>
                  <a:lnTo>
                    <a:pt x="4131" y="101"/>
                  </a:lnTo>
                  <a:lnTo>
                    <a:pt x="4109" y="27"/>
                  </a:lnTo>
                  <a:lnTo>
                    <a:pt x="4305" y="16"/>
                  </a:lnTo>
                  <a:lnTo>
                    <a:pt x="4252" y="150"/>
                  </a:lnTo>
                  <a:lnTo>
                    <a:pt x="4371" y="49"/>
                  </a:lnTo>
                  <a:lnTo>
                    <a:pt x="4353" y="8"/>
                  </a:lnTo>
                  <a:lnTo>
                    <a:pt x="4400" y="39"/>
                  </a:lnTo>
                  <a:lnTo>
                    <a:pt x="4430" y="0"/>
                  </a:lnTo>
                  <a:lnTo>
                    <a:pt x="4488" y="118"/>
                  </a:lnTo>
                  <a:lnTo>
                    <a:pt x="4498" y="83"/>
                  </a:lnTo>
                  <a:lnTo>
                    <a:pt x="4522" y="65"/>
                  </a:lnTo>
                  <a:lnTo>
                    <a:pt x="4597" y="103"/>
                  </a:lnTo>
                  <a:lnTo>
                    <a:pt x="4597" y="103"/>
                  </a:lnTo>
                  <a:close/>
                  <a:moveTo>
                    <a:pt x="1305" y="4935"/>
                  </a:moveTo>
                  <a:lnTo>
                    <a:pt x="1305" y="4930"/>
                  </a:lnTo>
                  <a:lnTo>
                    <a:pt x="1326" y="4935"/>
                  </a:lnTo>
                  <a:lnTo>
                    <a:pt x="1326" y="4945"/>
                  </a:lnTo>
                  <a:lnTo>
                    <a:pt x="1311" y="4957"/>
                  </a:lnTo>
                  <a:lnTo>
                    <a:pt x="1343" y="5077"/>
                  </a:lnTo>
                  <a:lnTo>
                    <a:pt x="1295" y="5101"/>
                  </a:lnTo>
                  <a:lnTo>
                    <a:pt x="1257" y="5048"/>
                  </a:lnTo>
                  <a:lnTo>
                    <a:pt x="1259" y="5087"/>
                  </a:lnTo>
                  <a:lnTo>
                    <a:pt x="1360" y="5338"/>
                  </a:lnTo>
                  <a:lnTo>
                    <a:pt x="1323" y="5192"/>
                  </a:lnTo>
                  <a:lnTo>
                    <a:pt x="1366" y="5104"/>
                  </a:lnTo>
                  <a:lnTo>
                    <a:pt x="1358" y="5178"/>
                  </a:lnTo>
                  <a:lnTo>
                    <a:pt x="1387" y="5142"/>
                  </a:lnTo>
                  <a:lnTo>
                    <a:pt x="1413" y="5195"/>
                  </a:lnTo>
                  <a:lnTo>
                    <a:pt x="1373" y="4899"/>
                  </a:lnTo>
                  <a:lnTo>
                    <a:pt x="1417" y="4788"/>
                  </a:lnTo>
                  <a:lnTo>
                    <a:pt x="1584" y="4808"/>
                  </a:lnTo>
                  <a:lnTo>
                    <a:pt x="1709" y="4680"/>
                  </a:lnTo>
                  <a:lnTo>
                    <a:pt x="1598" y="4695"/>
                  </a:lnTo>
                  <a:lnTo>
                    <a:pt x="1583" y="4763"/>
                  </a:lnTo>
                  <a:lnTo>
                    <a:pt x="1442" y="4712"/>
                  </a:lnTo>
                  <a:lnTo>
                    <a:pt x="1453" y="4773"/>
                  </a:lnTo>
                  <a:lnTo>
                    <a:pt x="1360" y="4768"/>
                  </a:lnTo>
                  <a:lnTo>
                    <a:pt x="1373" y="4708"/>
                  </a:lnTo>
                  <a:lnTo>
                    <a:pt x="1326" y="4704"/>
                  </a:lnTo>
                  <a:lnTo>
                    <a:pt x="1413" y="4615"/>
                  </a:lnTo>
                  <a:lnTo>
                    <a:pt x="1664" y="4572"/>
                  </a:lnTo>
                  <a:lnTo>
                    <a:pt x="1801" y="4893"/>
                  </a:lnTo>
                  <a:lnTo>
                    <a:pt x="1931" y="4875"/>
                  </a:lnTo>
                  <a:lnTo>
                    <a:pt x="2046" y="5046"/>
                  </a:lnTo>
                  <a:lnTo>
                    <a:pt x="2230" y="5024"/>
                  </a:lnTo>
                  <a:lnTo>
                    <a:pt x="2432" y="5099"/>
                  </a:lnTo>
                  <a:lnTo>
                    <a:pt x="2505" y="5074"/>
                  </a:lnTo>
                  <a:lnTo>
                    <a:pt x="2487" y="4978"/>
                  </a:lnTo>
                  <a:lnTo>
                    <a:pt x="2553" y="5110"/>
                  </a:lnTo>
                  <a:lnTo>
                    <a:pt x="2597" y="5126"/>
                  </a:lnTo>
                  <a:lnTo>
                    <a:pt x="2596" y="5115"/>
                  </a:lnTo>
                  <a:lnTo>
                    <a:pt x="2612" y="5111"/>
                  </a:lnTo>
                  <a:lnTo>
                    <a:pt x="2623" y="5121"/>
                  </a:lnTo>
                  <a:lnTo>
                    <a:pt x="2608" y="5131"/>
                  </a:lnTo>
                  <a:lnTo>
                    <a:pt x="2636" y="5141"/>
                  </a:lnTo>
                  <a:lnTo>
                    <a:pt x="2639" y="5046"/>
                  </a:lnTo>
                  <a:lnTo>
                    <a:pt x="2588" y="5010"/>
                  </a:lnTo>
                  <a:lnTo>
                    <a:pt x="2537" y="5064"/>
                  </a:lnTo>
                  <a:lnTo>
                    <a:pt x="2481" y="4888"/>
                  </a:lnTo>
                  <a:lnTo>
                    <a:pt x="2593" y="4902"/>
                  </a:lnTo>
                  <a:lnTo>
                    <a:pt x="2571" y="4844"/>
                  </a:lnTo>
                  <a:lnTo>
                    <a:pt x="2719" y="4970"/>
                  </a:lnTo>
                  <a:lnTo>
                    <a:pt x="2724" y="4949"/>
                  </a:lnTo>
                  <a:lnTo>
                    <a:pt x="2747" y="4930"/>
                  </a:lnTo>
                  <a:lnTo>
                    <a:pt x="2698" y="5021"/>
                  </a:lnTo>
                  <a:lnTo>
                    <a:pt x="2805" y="4940"/>
                  </a:lnTo>
                  <a:lnTo>
                    <a:pt x="2721" y="5192"/>
                  </a:lnTo>
                  <a:lnTo>
                    <a:pt x="2764" y="5200"/>
                  </a:lnTo>
                  <a:lnTo>
                    <a:pt x="2758" y="5276"/>
                  </a:lnTo>
                  <a:lnTo>
                    <a:pt x="2828" y="5232"/>
                  </a:lnTo>
                  <a:lnTo>
                    <a:pt x="2790" y="5296"/>
                  </a:lnTo>
                  <a:lnTo>
                    <a:pt x="2839" y="5287"/>
                  </a:lnTo>
                  <a:lnTo>
                    <a:pt x="2848" y="5358"/>
                  </a:lnTo>
                  <a:lnTo>
                    <a:pt x="2712" y="5323"/>
                  </a:lnTo>
                  <a:lnTo>
                    <a:pt x="2785" y="5472"/>
                  </a:lnTo>
                  <a:lnTo>
                    <a:pt x="2754" y="5368"/>
                  </a:lnTo>
                  <a:lnTo>
                    <a:pt x="2863" y="5358"/>
                  </a:lnTo>
                  <a:lnTo>
                    <a:pt x="2817" y="5122"/>
                  </a:lnTo>
                  <a:lnTo>
                    <a:pt x="2849" y="5016"/>
                  </a:lnTo>
                  <a:lnTo>
                    <a:pt x="2929" y="5029"/>
                  </a:lnTo>
                  <a:lnTo>
                    <a:pt x="3100" y="4847"/>
                  </a:lnTo>
                  <a:lnTo>
                    <a:pt x="3056" y="4853"/>
                  </a:lnTo>
                  <a:lnTo>
                    <a:pt x="3052" y="4709"/>
                  </a:lnTo>
                  <a:lnTo>
                    <a:pt x="3019" y="4805"/>
                  </a:lnTo>
                  <a:lnTo>
                    <a:pt x="2956" y="4804"/>
                  </a:lnTo>
                  <a:lnTo>
                    <a:pt x="3032" y="4680"/>
                  </a:lnTo>
                  <a:lnTo>
                    <a:pt x="3004" y="4628"/>
                  </a:lnTo>
                  <a:lnTo>
                    <a:pt x="3088" y="4594"/>
                  </a:lnTo>
                  <a:lnTo>
                    <a:pt x="3051" y="4678"/>
                  </a:lnTo>
                  <a:lnTo>
                    <a:pt x="3098" y="4580"/>
                  </a:lnTo>
                  <a:lnTo>
                    <a:pt x="3000" y="4587"/>
                  </a:lnTo>
                  <a:lnTo>
                    <a:pt x="2970" y="4512"/>
                  </a:lnTo>
                  <a:lnTo>
                    <a:pt x="2941" y="4546"/>
                  </a:lnTo>
                  <a:lnTo>
                    <a:pt x="2844" y="4489"/>
                  </a:lnTo>
                  <a:lnTo>
                    <a:pt x="2773" y="4363"/>
                  </a:lnTo>
                  <a:lnTo>
                    <a:pt x="2813" y="4224"/>
                  </a:lnTo>
                  <a:lnTo>
                    <a:pt x="2859" y="4239"/>
                  </a:lnTo>
                  <a:lnTo>
                    <a:pt x="2860" y="4182"/>
                  </a:lnTo>
                  <a:lnTo>
                    <a:pt x="2820" y="4208"/>
                  </a:lnTo>
                  <a:lnTo>
                    <a:pt x="2780" y="4153"/>
                  </a:lnTo>
                  <a:lnTo>
                    <a:pt x="2800" y="4001"/>
                  </a:lnTo>
                  <a:lnTo>
                    <a:pt x="2840" y="3961"/>
                  </a:lnTo>
                  <a:lnTo>
                    <a:pt x="2899" y="4001"/>
                  </a:lnTo>
                  <a:lnTo>
                    <a:pt x="2919" y="3935"/>
                  </a:lnTo>
                  <a:lnTo>
                    <a:pt x="2867" y="3900"/>
                  </a:lnTo>
                  <a:lnTo>
                    <a:pt x="3000" y="3825"/>
                  </a:lnTo>
                  <a:lnTo>
                    <a:pt x="2941" y="3796"/>
                  </a:lnTo>
                  <a:lnTo>
                    <a:pt x="2979" y="3791"/>
                  </a:lnTo>
                  <a:lnTo>
                    <a:pt x="2950" y="3791"/>
                  </a:lnTo>
                  <a:lnTo>
                    <a:pt x="2987" y="3733"/>
                  </a:lnTo>
                  <a:lnTo>
                    <a:pt x="2949" y="3733"/>
                  </a:lnTo>
                  <a:lnTo>
                    <a:pt x="2913" y="3524"/>
                  </a:lnTo>
                  <a:lnTo>
                    <a:pt x="2925" y="3243"/>
                  </a:lnTo>
                  <a:lnTo>
                    <a:pt x="3024" y="3259"/>
                  </a:lnTo>
                  <a:lnTo>
                    <a:pt x="2968" y="3149"/>
                  </a:lnTo>
                  <a:lnTo>
                    <a:pt x="3147" y="3096"/>
                  </a:lnTo>
                  <a:lnTo>
                    <a:pt x="3228" y="3173"/>
                  </a:lnTo>
                  <a:lnTo>
                    <a:pt x="3408" y="3176"/>
                  </a:lnTo>
                  <a:lnTo>
                    <a:pt x="3251" y="3551"/>
                  </a:lnTo>
                  <a:lnTo>
                    <a:pt x="3042" y="3537"/>
                  </a:lnTo>
                  <a:lnTo>
                    <a:pt x="3116" y="3648"/>
                  </a:lnTo>
                  <a:lnTo>
                    <a:pt x="3056" y="3791"/>
                  </a:lnTo>
                  <a:lnTo>
                    <a:pt x="3014" y="3791"/>
                  </a:lnTo>
                  <a:lnTo>
                    <a:pt x="3016" y="3890"/>
                  </a:lnTo>
                  <a:lnTo>
                    <a:pt x="3086" y="3861"/>
                  </a:lnTo>
                  <a:lnTo>
                    <a:pt x="3158" y="3995"/>
                  </a:lnTo>
                  <a:lnTo>
                    <a:pt x="3150" y="4148"/>
                  </a:lnTo>
                  <a:lnTo>
                    <a:pt x="3309" y="4369"/>
                  </a:lnTo>
                  <a:lnTo>
                    <a:pt x="3218" y="4345"/>
                  </a:lnTo>
                  <a:lnTo>
                    <a:pt x="3194" y="4395"/>
                  </a:lnTo>
                  <a:lnTo>
                    <a:pt x="3264" y="4411"/>
                  </a:lnTo>
                  <a:lnTo>
                    <a:pt x="3157" y="4522"/>
                  </a:lnTo>
                  <a:lnTo>
                    <a:pt x="3217" y="4511"/>
                  </a:lnTo>
                  <a:lnTo>
                    <a:pt x="3278" y="4581"/>
                  </a:lnTo>
                  <a:lnTo>
                    <a:pt x="3349" y="4527"/>
                  </a:lnTo>
                  <a:lnTo>
                    <a:pt x="3307" y="4572"/>
                  </a:lnTo>
                  <a:lnTo>
                    <a:pt x="3443" y="4589"/>
                  </a:lnTo>
                  <a:lnTo>
                    <a:pt x="3414" y="4625"/>
                  </a:lnTo>
                  <a:lnTo>
                    <a:pt x="3427" y="4645"/>
                  </a:lnTo>
                  <a:lnTo>
                    <a:pt x="3425" y="4656"/>
                  </a:lnTo>
                  <a:lnTo>
                    <a:pt x="3397" y="4646"/>
                  </a:lnTo>
                  <a:lnTo>
                    <a:pt x="3392" y="4652"/>
                  </a:lnTo>
                  <a:lnTo>
                    <a:pt x="3318" y="4621"/>
                  </a:lnTo>
                  <a:lnTo>
                    <a:pt x="3435" y="4769"/>
                  </a:lnTo>
                  <a:lnTo>
                    <a:pt x="3433" y="4940"/>
                  </a:lnTo>
                  <a:lnTo>
                    <a:pt x="3475" y="4961"/>
                  </a:lnTo>
                  <a:lnTo>
                    <a:pt x="3569" y="4640"/>
                  </a:lnTo>
                  <a:lnTo>
                    <a:pt x="3708" y="4779"/>
                  </a:lnTo>
                  <a:lnTo>
                    <a:pt x="3745" y="4928"/>
                  </a:lnTo>
                  <a:lnTo>
                    <a:pt x="3730" y="4970"/>
                  </a:lnTo>
                  <a:lnTo>
                    <a:pt x="3697" y="4914"/>
                  </a:lnTo>
                  <a:lnTo>
                    <a:pt x="3676" y="4945"/>
                  </a:lnTo>
                  <a:lnTo>
                    <a:pt x="3684" y="5043"/>
                  </a:lnTo>
                  <a:lnTo>
                    <a:pt x="3803" y="5306"/>
                  </a:lnTo>
                  <a:lnTo>
                    <a:pt x="3918" y="5219"/>
                  </a:lnTo>
                  <a:lnTo>
                    <a:pt x="3978" y="4784"/>
                  </a:lnTo>
                  <a:lnTo>
                    <a:pt x="4078" y="4772"/>
                  </a:lnTo>
                  <a:lnTo>
                    <a:pt x="4029" y="4709"/>
                  </a:lnTo>
                  <a:lnTo>
                    <a:pt x="4095" y="4677"/>
                  </a:lnTo>
                  <a:lnTo>
                    <a:pt x="3982" y="4610"/>
                  </a:lnTo>
                  <a:lnTo>
                    <a:pt x="3954" y="4429"/>
                  </a:lnTo>
                  <a:lnTo>
                    <a:pt x="4143" y="4434"/>
                  </a:lnTo>
                  <a:lnTo>
                    <a:pt x="4138" y="4416"/>
                  </a:lnTo>
                  <a:lnTo>
                    <a:pt x="4175" y="4425"/>
                  </a:lnTo>
                  <a:lnTo>
                    <a:pt x="4169" y="4436"/>
                  </a:lnTo>
                  <a:lnTo>
                    <a:pt x="4280" y="4439"/>
                  </a:lnTo>
                  <a:lnTo>
                    <a:pt x="4300" y="4501"/>
                  </a:lnTo>
                  <a:lnTo>
                    <a:pt x="4215" y="4493"/>
                  </a:lnTo>
                  <a:lnTo>
                    <a:pt x="4211" y="4500"/>
                  </a:lnTo>
                  <a:lnTo>
                    <a:pt x="4327" y="4520"/>
                  </a:lnTo>
                  <a:lnTo>
                    <a:pt x="4338" y="4576"/>
                  </a:lnTo>
                  <a:lnTo>
                    <a:pt x="4442" y="4572"/>
                  </a:lnTo>
                  <a:lnTo>
                    <a:pt x="4377" y="4685"/>
                  </a:lnTo>
                  <a:lnTo>
                    <a:pt x="4456" y="4676"/>
                  </a:lnTo>
                  <a:lnTo>
                    <a:pt x="4480" y="4743"/>
                  </a:lnTo>
                  <a:lnTo>
                    <a:pt x="4333" y="4833"/>
                  </a:lnTo>
                  <a:lnTo>
                    <a:pt x="4544" y="5109"/>
                  </a:lnTo>
                  <a:lnTo>
                    <a:pt x="4537" y="5255"/>
                  </a:lnTo>
                  <a:lnTo>
                    <a:pt x="4338" y="5490"/>
                  </a:lnTo>
                  <a:lnTo>
                    <a:pt x="4254" y="5426"/>
                  </a:lnTo>
                  <a:lnTo>
                    <a:pt x="4249" y="5334"/>
                  </a:lnTo>
                  <a:lnTo>
                    <a:pt x="4229" y="5392"/>
                  </a:lnTo>
                  <a:lnTo>
                    <a:pt x="4190" y="5313"/>
                  </a:lnTo>
                  <a:lnTo>
                    <a:pt x="4122" y="5293"/>
                  </a:lnTo>
                  <a:lnTo>
                    <a:pt x="4158" y="5315"/>
                  </a:lnTo>
                  <a:lnTo>
                    <a:pt x="4089" y="5342"/>
                  </a:lnTo>
                  <a:lnTo>
                    <a:pt x="4164" y="5328"/>
                  </a:lnTo>
                  <a:lnTo>
                    <a:pt x="4302" y="5545"/>
                  </a:lnTo>
                  <a:lnTo>
                    <a:pt x="4191" y="5493"/>
                  </a:lnTo>
                  <a:lnTo>
                    <a:pt x="4216" y="5565"/>
                  </a:lnTo>
                  <a:lnTo>
                    <a:pt x="4108" y="5544"/>
                  </a:lnTo>
                  <a:lnTo>
                    <a:pt x="4070" y="5453"/>
                  </a:lnTo>
                  <a:lnTo>
                    <a:pt x="3908" y="5484"/>
                  </a:lnTo>
                  <a:lnTo>
                    <a:pt x="4034" y="5586"/>
                  </a:lnTo>
                  <a:lnTo>
                    <a:pt x="3860" y="5862"/>
                  </a:lnTo>
                  <a:lnTo>
                    <a:pt x="3771" y="5858"/>
                  </a:lnTo>
                  <a:lnTo>
                    <a:pt x="3552" y="5686"/>
                  </a:lnTo>
                  <a:lnTo>
                    <a:pt x="3511" y="5687"/>
                  </a:lnTo>
                  <a:lnTo>
                    <a:pt x="3543" y="5725"/>
                  </a:lnTo>
                  <a:lnTo>
                    <a:pt x="3483" y="5694"/>
                  </a:lnTo>
                  <a:lnTo>
                    <a:pt x="3321" y="5691"/>
                  </a:lnTo>
                  <a:lnTo>
                    <a:pt x="3520" y="5735"/>
                  </a:lnTo>
                  <a:lnTo>
                    <a:pt x="3644" y="5876"/>
                  </a:lnTo>
                  <a:lnTo>
                    <a:pt x="3907" y="5888"/>
                  </a:lnTo>
                  <a:lnTo>
                    <a:pt x="3805" y="6223"/>
                  </a:lnTo>
                  <a:lnTo>
                    <a:pt x="3710" y="6296"/>
                  </a:lnTo>
                  <a:lnTo>
                    <a:pt x="3632" y="6243"/>
                  </a:lnTo>
                  <a:lnTo>
                    <a:pt x="3666" y="6306"/>
                  </a:lnTo>
                  <a:lnTo>
                    <a:pt x="3593" y="6269"/>
                  </a:lnTo>
                  <a:lnTo>
                    <a:pt x="3600" y="6308"/>
                  </a:lnTo>
                  <a:lnTo>
                    <a:pt x="3559" y="6216"/>
                  </a:lnTo>
                  <a:lnTo>
                    <a:pt x="3513" y="6255"/>
                  </a:lnTo>
                  <a:lnTo>
                    <a:pt x="3555" y="6319"/>
                  </a:lnTo>
                  <a:lnTo>
                    <a:pt x="3494" y="6295"/>
                  </a:lnTo>
                  <a:lnTo>
                    <a:pt x="3515" y="6412"/>
                  </a:lnTo>
                  <a:lnTo>
                    <a:pt x="3445" y="6391"/>
                  </a:lnTo>
                  <a:lnTo>
                    <a:pt x="3409" y="6433"/>
                  </a:lnTo>
                  <a:lnTo>
                    <a:pt x="3015" y="6236"/>
                  </a:lnTo>
                  <a:lnTo>
                    <a:pt x="3030" y="6334"/>
                  </a:lnTo>
                  <a:lnTo>
                    <a:pt x="3090" y="6349"/>
                  </a:lnTo>
                  <a:lnTo>
                    <a:pt x="3066" y="6305"/>
                  </a:lnTo>
                  <a:lnTo>
                    <a:pt x="3107" y="6327"/>
                  </a:lnTo>
                  <a:lnTo>
                    <a:pt x="3120" y="6326"/>
                  </a:lnTo>
                  <a:lnTo>
                    <a:pt x="3122" y="6329"/>
                  </a:lnTo>
                  <a:lnTo>
                    <a:pt x="3122" y="6334"/>
                  </a:lnTo>
                  <a:lnTo>
                    <a:pt x="3243" y="6395"/>
                  </a:lnTo>
                  <a:lnTo>
                    <a:pt x="3182" y="6436"/>
                  </a:lnTo>
                  <a:lnTo>
                    <a:pt x="3192" y="6447"/>
                  </a:lnTo>
                  <a:lnTo>
                    <a:pt x="3288" y="6390"/>
                  </a:lnTo>
                  <a:lnTo>
                    <a:pt x="3333" y="6420"/>
                  </a:lnTo>
                  <a:lnTo>
                    <a:pt x="3333" y="6420"/>
                  </a:lnTo>
                  <a:lnTo>
                    <a:pt x="3347" y="6427"/>
                  </a:lnTo>
                  <a:lnTo>
                    <a:pt x="3355" y="6435"/>
                  </a:lnTo>
                  <a:lnTo>
                    <a:pt x="3353" y="6435"/>
                  </a:lnTo>
                  <a:lnTo>
                    <a:pt x="3427" y="6487"/>
                  </a:lnTo>
                  <a:lnTo>
                    <a:pt x="3453" y="6591"/>
                  </a:lnTo>
                  <a:lnTo>
                    <a:pt x="3344" y="6679"/>
                  </a:lnTo>
                  <a:lnTo>
                    <a:pt x="3192" y="6668"/>
                  </a:lnTo>
                  <a:lnTo>
                    <a:pt x="3274" y="6730"/>
                  </a:lnTo>
                  <a:lnTo>
                    <a:pt x="3168" y="6730"/>
                  </a:lnTo>
                  <a:lnTo>
                    <a:pt x="3137" y="6814"/>
                  </a:lnTo>
                  <a:lnTo>
                    <a:pt x="3187" y="6879"/>
                  </a:lnTo>
                  <a:lnTo>
                    <a:pt x="3148" y="6834"/>
                  </a:lnTo>
                  <a:lnTo>
                    <a:pt x="3075" y="6808"/>
                  </a:lnTo>
                  <a:lnTo>
                    <a:pt x="3146" y="6856"/>
                  </a:lnTo>
                  <a:lnTo>
                    <a:pt x="3050" y="6914"/>
                  </a:lnTo>
                  <a:lnTo>
                    <a:pt x="3069" y="6956"/>
                  </a:lnTo>
                  <a:lnTo>
                    <a:pt x="3019" y="6937"/>
                  </a:lnTo>
                  <a:lnTo>
                    <a:pt x="3070" y="7005"/>
                  </a:lnTo>
                  <a:lnTo>
                    <a:pt x="2939" y="7132"/>
                  </a:lnTo>
                  <a:lnTo>
                    <a:pt x="2956" y="7203"/>
                  </a:lnTo>
                  <a:lnTo>
                    <a:pt x="2824" y="7388"/>
                  </a:lnTo>
                  <a:lnTo>
                    <a:pt x="2818" y="7541"/>
                  </a:lnTo>
                  <a:lnTo>
                    <a:pt x="1694" y="7429"/>
                  </a:lnTo>
                  <a:lnTo>
                    <a:pt x="1902" y="6123"/>
                  </a:lnTo>
                  <a:lnTo>
                    <a:pt x="1020" y="5756"/>
                  </a:lnTo>
                  <a:lnTo>
                    <a:pt x="867" y="5479"/>
                  </a:lnTo>
                  <a:lnTo>
                    <a:pt x="641" y="5404"/>
                  </a:lnTo>
                  <a:lnTo>
                    <a:pt x="0" y="4303"/>
                  </a:lnTo>
                  <a:lnTo>
                    <a:pt x="211" y="3860"/>
                  </a:lnTo>
                  <a:lnTo>
                    <a:pt x="483" y="4212"/>
                  </a:lnTo>
                  <a:lnTo>
                    <a:pt x="598" y="4287"/>
                  </a:lnTo>
                  <a:lnTo>
                    <a:pt x="579" y="4229"/>
                  </a:lnTo>
                  <a:lnTo>
                    <a:pt x="627" y="4231"/>
                  </a:lnTo>
                  <a:lnTo>
                    <a:pt x="741" y="4373"/>
                  </a:lnTo>
                  <a:lnTo>
                    <a:pt x="773" y="4491"/>
                  </a:lnTo>
                  <a:lnTo>
                    <a:pt x="743" y="4532"/>
                  </a:lnTo>
                  <a:lnTo>
                    <a:pt x="606" y="4500"/>
                  </a:lnTo>
                  <a:lnTo>
                    <a:pt x="601" y="4555"/>
                  </a:lnTo>
                  <a:lnTo>
                    <a:pt x="542" y="4565"/>
                  </a:lnTo>
                  <a:lnTo>
                    <a:pt x="577" y="4616"/>
                  </a:lnTo>
                  <a:lnTo>
                    <a:pt x="927" y="4779"/>
                  </a:lnTo>
                  <a:lnTo>
                    <a:pt x="1161" y="4746"/>
                  </a:lnTo>
                  <a:lnTo>
                    <a:pt x="1176" y="4844"/>
                  </a:lnTo>
                  <a:lnTo>
                    <a:pt x="1251" y="4865"/>
                  </a:lnTo>
                  <a:lnTo>
                    <a:pt x="1250" y="4983"/>
                  </a:lnTo>
                  <a:lnTo>
                    <a:pt x="1298" y="4908"/>
                  </a:lnTo>
                  <a:lnTo>
                    <a:pt x="1305" y="4935"/>
                  </a:lnTo>
                  <a:lnTo>
                    <a:pt x="1305" y="4935"/>
                  </a:lnTo>
                  <a:close/>
                  <a:moveTo>
                    <a:pt x="4281" y="2736"/>
                  </a:moveTo>
                  <a:lnTo>
                    <a:pt x="4264" y="2798"/>
                  </a:lnTo>
                  <a:lnTo>
                    <a:pt x="4218" y="2774"/>
                  </a:lnTo>
                  <a:lnTo>
                    <a:pt x="4252" y="2875"/>
                  </a:lnTo>
                  <a:lnTo>
                    <a:pt x="4126" y="2938"/>
                  </a:lnTo>
                  <a:lnTo>
                    <a:pt x="4028" y="2923"/>
                  </a:lnTo>
                  <a:lnTo>
                    <a:pt x="3964" y="2816"/>
                  </a:lnTo>
                  <a:lnTo>
                    <a:pt x="3977" y="2922"/>
                  </a:lnTo>
                  <a:lnTo>
                    <a:pt x="3915" y="2953"/>
                  </a:lnTo>
                  <a:lnTo>
                    <a:pt x="3860" y="2958"/>
                  </a:lnTo>
                  <a:lnTo>
                    <a:pt x="3846" y="2897"/>
                  </a:lnTo>
                  <a:lnTo>
                    <a:pt x="3837" y="2966"/>
                  </a:lnTo>
                  <a:lnTo>
                    <a:pt x="3801" y="2906"/>
                  </a:lnTo>
                  <a:lnTo>
                    <a:pt x="3803" y="2968"/>
                  </a:lnTo>
                  <a:lnTo>
                    <a:pt x="3750" y="2933"/>
                  </a:lnTo>
                  <a:lnTo>
                    <a:pt x="3736" y="2977"/>
                  </a:lnTo>
                  <a:lnTo>
                    <a:pt x="3697" y="2938"/>
                  </a:lnTo>
                  <a:lnTo>
                    <a:pt x="3718" y="2984"/>
                  </a:lnTo>
                  <a:lnTo>
                    <a:pt x="3554" y="2986"/>
                  </a:lnTo>
                  <a:lnTo>
                    <a:pt x="3545" y="2858"/>
                  </a:lnTo>
                  <a:lnTo>
                    <a:pt x="3475" y="2973"/>
                  </a:lnTo>
                  <a:lnTo>
                    <a:pt x="3339" y="2928"/>
                  </a:lnTo>
                  <a:lnTo>
                    <a:pt x="3358" y="2870"/>
                  </a:lnTo>
                  <a:lnTo>
                    <a:pt x="3298" y="2948"/>
                  </a:lnTo>
                  <a:lnTo>
                    <a:pt x="3216" y="2766"/>
                  </a:lnTo>
                  <a:lnTo>
                    <a:pt x="3256" y="2623"/>
                  </a:lnTo>
                  <a:lnTo>
                    <a:pt x="3176" y="2402"/>
                  </a:lnTo>
                  <a:lnTo>
                    <a:pt x="2997" y="2430"/>
                  </a:lnTo>
                  <a:lnTo>
                    <a:pt x="3045" y="2404"/>
                  </a:lnTo>
                  <a:lnTo>
                    <a:pt x="2893" y="2269"/>
                  </a:lnTo>
                  <a:lnTo>
                    <a:pt x="2939" y="2260"/>
                  </a:lnTo>
                  <a:lnTo>
                    <a:pt x="2908" y="2185"/>
                  </a:lnTo>
                  <a:lnTo>
                    <a:pt x="2984" y="2159"/>
                  </a:lnTo>
                  <a:lnTo>
                    <a:pt x="3132" y="2216"/>
                  </a:lnTo>
                  <a:lnTo>
                    <a:pt x="3170" y="2276"/>
                  </a:lnTo>
                  <a:lnTo>
                    <a:pt x="3132" y="2370"/>
                  </a:lnTo>
                  <a:lnTo>
                    <a:pt x="3143" y="2388"/>
                  </a:lnTo>
                  <a:lnTo>
                    <a:pt x="3176" y="2312"/>
                  </a:lnTo>
                  <a:lnTo>
                    <a:pt x="3337" y="2307"/>
                  </a:lnTo>
                  <a:lnTo>
                    <a:pt x="3372" y="2362"/>
                  </a:lnTo>
                  <a:lnTo>
                    <a:pt x="3303" y="2367"/>
                  </a:lnTo>
                  <a:lnTo>
                    <a:pt x="3473" y="2430"/>
                  </a:lnTo>
                  <a:lnTo>
                    <a:pt x="3404" y="2473"/>
                  </a:lnTo>
                  <a:lnTo>
                    <a:pt x="3287" y="2429"/>
                  </a:lnTo>
                  <a:lnTo>
                    <a:pt x="3398" y="2490"/>
                  </a:lnTo>
                  <a:lnTo>
                    <a:pt x="3323" y="2507"/>
                  </a:lnTo>
                  <a:lnTo>
                    <a:pt x="3326" y="2568"/>
                  </a:lnTo>
                  <a:lnTo>
                    <a:pt x="3415" y="2507"/>
                  </a:lnTo>
                  <a:lnTo>
                    <a:pt x="3480" y="2585"/>
                  </a:lnTo>
                  <a:lnTo>
                    <a:pt x="3437" y="2645"/>
                  </a:lnTo>
                  <a:lnTo>
                    <a:pt x="3504" y="2691"/>
                  </a:lnTo>
                  <a:lnTo>
                    <a:pt x="3516" y="2608"/>
                  </a:lnTo>
                  <a:lnTo>
                    <a:pt x="3560" y="2675"/>
                  </a:lnTo>
                  <a:lnTo>
                    <a:pt x="3596" y="2637"/>
                  </a:lnTo>
                  <a:lnTo>
                    <a:pt x="3622" y="2676"/>
                  </a:lnTo>
                  <a:lnTo>
                    <a:pt x="3634" y="2621"/>
                  </a:lnTo>
                  <a:lnTo>
                    <a:pt x="3692" y="2699"/>
                  </a:lnTo>
                  <a:lnTo>
                    <a:pt x="3780" y="2680"/>
                  </a:lnTo>
                  <a:lnTo>
                    <a:pt x="3726" y="2650"/>
                  </a:lnTo>
                  <a:lnTo>
                    <a:pt x="3884" y="2530"/>
                  </a:lnTo>
                  <a:lnTo>
                    <a:pt x="4113" y="2512"/>
                  </a:lnTo>
                  <a:lnTo>
                    <a:pt x="4108" y="2554"/>
                  </a:lnTo>
                  <a:lnTo>
                    <a:pt x="4216" y="2570"/>
                  </a:lnTo>
                  <a:lnTo>
                    <a:pt x="4186" y="2601"/>
                  </a:lnTo>
                  <a:lnTo>
                    <a:pt x="4244" y="2589"/>
                  </a:lnTo>
                  <a:lnTo>
                    <a:pt x="4252" y="2594"/>
                  </a:lnTo>
                  <a:lnTo>
                    <a:pt x="4270" y="2661"/>
                  </a:lnTo>
                  <a:lnTo>
                    <a:pt x="4206" y="2736"/>
                  </a:lnTo>
                  <a:lnTo>
                    <a:pt x="4281" y="2736"/>
                  </a:lnTo>
                  <a:lnTo>
                    <a:pt x="4281" y="2736"/>
                  </a:lnTo>
                  <a:close/>
                  <a:moveTo>
                    <a:pt x="2994" y="1188"/>
                  </a:moveTo>
                  <a:lnTo>
                    <a:pt x="2991" y="1154"/>
                  </a:lnTo>
                  <a:lnTo>
                    <a:pt x="3121" y="1214"/>
                  </a:lnTo>
                  <a:lnTo>
                    <a:pt x="3138" y="1149"/>
                  </a:lnTo>
                  <a:lnTo>
                    <a:pt x="3064" y="1166"/>
                  </a:lnTo>
                  <a:lnTo>
                    <a:pt x="2997" y="1091"/>
                  </a:lnTo>
                  <a:lnTo>
                    <a:pt x="3067" y="1094"/>
                  </a:lnTo>
                  <a:lnTo>
                    <a:pt x="3040" y="1012"/>
                  </a:lnTo>
                  <a:lnTo>
                    <a:pt x="3160" y="1037"/>
                  </a:lnTo>
                  <a:lnTo>
                    <a:pt x="3070" y="935"/>
                  </a:lnTo>
                  <a:lnTo>
                    <a:pt x="3106" y="859"/>
                  </a:lnTo>
                  <a:lnTo>
                    <a:pt x="3130" y="891"/>
                  </a:lnTo>
                  <a:lnTo>
                    <a:pt x="3138" y="839"/>
                  </a:lnTo>
                  <a:lnTo>
                    <a:pt x="3197" y="849"/>
                  </a:lnTo>
                  <a:lnTo>
                    <a:pt x="3136" y="793"/>
                  </a:lnTo>
                  <a:lnTo>
                    <a:pt x="3194" y="758"/>
                  </a:lnTo>
                  <a:lnTo>
                    <a:pt x="3454" y="1176"/>
                  </a:lnTo>
                  <a:lnTo>
                    <a:pt x="3443" y="1078"/>
                  </a:lnTo>
                  <a:lnTo>
                    <a:pt x="3495" y="1071"/>
                  </a:lnTo>
                  <a:lnTo>
                    <a:pt x="3533" y="1363"/>
                  </a:lnTo>
                  <a:lnTo>
                    <a:pt x="3593" y="1314"/>
                  </a:lnTo>
                  <a:lnTo>
                    <a:pt x="3617" y="1380"/>
                  </a:lnTo>
                  <a:lnTo>
                    <a:pt x="3630" y="1320"/>
                  </a:lnTo>
                  <a:lnTo>
                    <a:pt x="3687" y="1421"/>
                  </a:lnTo>
                  <a:lnTo>
                    <a:pt x="3586" y="1541"/>
                  </a:lnTo>
                  <a:lnTo>
                    <a:pt x="3569" y="1510"/>
                  </a:lnTo>
                  <a:lnTo>
                    <a:pt x="3538" y="1649"/>
                  </a:lnTo>
                  <a:lnTo>
                    <a:pt x="3521" y="1506"/>
                  </a:lnTo>
                  <a:lnTo>
                    <a:pt x="3497" y="1537"/>
                  </a:lnTo>
                  <a:lnTo>
                    <a:pt x="3521" y="1681"/>
                  </a:lnTo>
                  <a:lnTo>
                    <a:pt x="3463" y="1663"/>
                  </a:lnTo>
                  <a:lnTo>
                    <a:pt x="3470" y="1809"/>
                  </a:lnTo>
                  <a:lnTo>
                    <a:pt x="3387" y="1667"/>
                  </a:lnTo>
                  <a:lnTo>
                    <a:pt x="3425" y="1813"/>
                  </a:lnTo>
                  <a:lnTo>
                    <a:pt x="3379" y="1759"/>
                  </a:lnTo>
                  <a:lnTo>
                    <a:pt x="3333" y="1820"/>
                  </a:lnTo>
                  <a:lnTo>
                    <a:pt x="3217" y="1758"/>
                  </a:lnTo>
                  <a:lnTo>
                    <a:pt x="3194" y="1708"/>
                  </a:lnTo>
                  <a:lnTo>
                    <a:pt x="3281" y="1697"/>
                  </a:lnTo>
                  <a:lnTo>
                    <a:pt x="3281" y="1685"/>
                  </a:lnTo>
                  <a:lnTo>
                    <a:pt x="3175" y="1673"/>
                  </a:lnTo>
                  <a:lnTo>
                    <a:pt x="3142" y="1617"/>
                  </a:lnTo>
                  <a:lnTo>
                    <a:pt x="3191" y="1618"/>
                  </a:lnTo>
                  <a:lnTo>
                    <a:pt x="3115" y="1543"/>
                  </a:lnTo>
                  <a:lnTo>
                    <a:pt x="3175" y="1485"/>
                  </a:lnTo>
                  <a:lnTo>
                    <a:pt x="3264" y="1489"/>
                  </a:lnTo>
                  <a:lnTo>
                    <a:pt x="3357" y="1460"/>
                  </a:lnTo>
                  <a:lnTo>
                    <a:pt x="3218" y="1462"/>
                  </a:lnTo>
                  <a:lnTo>
                    <a:pt x="3309" y="1414"/>
                  </a:lnTo>
                  <a:lnTo>
                    <a:pt x="3192" y="1383"/>
                  </a:lnTo>
                  <a:lnTo>
                    <a:pt x="3138" y="1455"/>
                  </a:lnTo>
                  <a:lnTo>
                    <a:pt x="3107" y="1399"/>
                  </a:lnTo>
                  <a:lnTo>
                    <a:pt x="3061" y="1446"/>
                  </a:lnTo>
                  <a:lnTo>
                    <a:pt x="3035" y="1358"/>
                  </a:lnTo>
                  <a:lnTo>
                    <a:pt x="3095" y="1338"/>
                  </a:lnTo>
                  <a:lnTo>
                    <a:pt x="3122" y="1284"/>
                  </a:lnTo>
                  <a:lnTo>
                    <a:pt x="3030" y="1320"/>
                  </a:lnTo>
                  <a:lnTo>
                    <a:pt x="2994" y="1188"/>
                  </a:lnTo>
                  <a:lnTo>
                    <a:pt x="2994" y="1188"/>
                  </a:lnTo>
                  <a:close/>
                  <a:moveTo>
                    <a:pt x="2845" y="3627"/>
                  </a:moveTo>
                  <a:lnTo>
                    <a:pt x="2789" y="3668"/>
                  </a:lnTo>
                  <a:lnTo>
                    <a:pt x="2805" y="3829"/>
                  </a:lnTo>
                  <a:lnTo>
                    <a:pt x="2692" y="3884"/>
                  </a:lnTo>
                  <a:lnTo>
                    <a:pt x="2636" y="3863"/>
                  </a:lnTo>
                  <a:lnTo>
                    <a:pt x="2628" y="3841"/>
                  </a:lnTo>
                  <a:lnTo>
                    <a:pt x="2647" y="3796"/>
                  </a:lnTo>
                  <a:lnTo>
                    <a:pt x="2639" y="3790"/>
                  </a:lnTo>
                  <a:lnTo>
                    <a:pt x="2613" y="3844"/>
                  </a:lnTo>
                  <a:lnTo>
                    <a:pt x="2653" y="3909"/>
                  </a:lnTo>
                  <a:lnTo>
                    <a:pt x="2576" y="3983"/>
                  </a:lnTo>
                  <a:lnTo>
                    <a:pt x="2254" y="3446"/>
                  </a:lnTo>
                  <a:lnTo>
                    <a:pt x="2343" y="3371"/>
                  </a:lnTo>
                  <a:lnTo>
                    <a:pt x="2382" y="3496"/>
                  </a:lnTo>
                  <a:lnTo>
                    <a:pt x="2466" y="3502"/>
                  </a:lnTo>
                  <a:lnTo>
                    <a:pt x="2477" y="3408"/>
                  </a:lnTo>
                  <a:lnTo>
                    <a:pt x="2511" y="3443"/>
                  </a:lnTo>
                  <a:lnTo>
                    <a:pt x="2475" y="3345"/>
                  </a:lnTo>
                  <a:lnTo>
                    <a:pt x="2496" y="3329"/>
                  </a:lnTo>
                  <a:lnTo>
                    <a:pt x="2521" y="3363"/>
                  </a:lnTo>
                  <a:lnTo>
                    <a:pt x="2546" y="3361"/>
                  </a:lnTo>
                  <a:lnTo>
                    <a:pt x="2500" y="3295"/>
                  </a:lnTo>
                  <a:lnTo>
                    <a:pt x="2449" y="3332"/>
                  </a:lnTo>
                  <a:lnTo>
                    <a:pt x="2394" y="3262"/>
                  </a:lnTo>
                  <a:lnTo>
                    <a:pt x="2459" y="3225"/>
                  </a:lnTo>
                  <a:lnTo>
                    <a:pt x="2496" y="3289"/>
                  </a:lnTo>
                  <a:lnTo>
                    <a:pt x="2460" y="3160"/>
                  </a:lnTo>
                  <a:lnTo>
                    <a:pt x="2545" y="3193"/>
                  </a:lnTo>
                  <a:lnTo>
                    <a:pt x="2555" y="3125"/>
                  </a:lnTo>
                  <a:lnTo>
                    <a:pt x="2617" y="3216"/>
                  </a:lnTo>
                  <a:lnTo>
                    <a:pt x="2748" y="3156"/>
                  </a:lnTo>
                  <a:lnTo>
                    <a:pt x="2812" y="3251"/>
                  </a:lnTo>
                  <a:lnTo>
                    <a:pt x="2749" y="3279"/>
                  </a:lnTo>
                  <a:lnTo>
                    <a:pt x="2788" y="3339"/>
                  </a:lnTo>
                  <a:lnTo>
                    <a:pt x="2725" y="3360"/>
                  </a:lnTo>
                  <a:lnTo>
                    <a:pt x="2656" y="3482"/>
                  </a:lnTo>
                  <a:lnTo>
                    <a:pt x="2704" y="3432"/>
                  </a:lnTo>
                  <a:lnTo>
                    <a:pt x="2769" y="3464"/>
                  </a:lnTo>
                  <a:lnTo>
                    <a:pt x="2767" y="3573"/>
                  </a:lnTo>
                  <a:lnTo>
                    <a:pt x="2831" y="3536"/>
                  </a:lnTo>
                  <a:lnTo>
                    <a:pt x="2845" y="3627"/>
                  </a:lnTo>
                  <a:lnTo>
                    <a:pt x="2845" y="3627"/>
                  </a:lnTo>
                  <a:close/>
                  <a:moveTo>
                    <a:pt x="1583" y="3326"/>
                  </a:moveTo>
                  <a:lnTo>
                    <a:pt x="1585" y="3311"/>
                  </a:lnTo>
                  <a:lnTo>
                    <a:pt x="1608" y="3241"/>
                  </a:lnTo>
                  <a:lnTo>
                    <a:pt x="1695" y="3404"/>
                  </a:lnTo>
                  <a:lnTo>
                    <a:pt x="1695" y="3717"/>
                  </a:lnTo>
                  <a:lnTo>
                    <a:pt x="1774" y="3642"/>
                  </a:lnTo>
                  <a:lnTo>
                    <a:pt x="1740" y="3556"/>
                  </a:lnTo>
                  <a:lnTo>
                    <a:pt x="1797" y="3189"/>
                  </a:lnTo>
                  <a:lnTo>
                    <a:pt x="1884" y="3252"/>
                  </a:lnTo>
                  <a:lnTo>
                    <a:pt x="1913" y="3214"/>
                  </a:lnTo>
                  <a:lnTo>
                    <a:pt x="1988" y="3317"/>
                  </a:lnTo>
                  <a:lnTo>
                    <a:pt x="2031" y="3803"/>
                  </a:lnTo>
                  <a:lnTo>
                    <a:pt x="1977" y="3954"/>
                  </a:lnTo>
                  <a:lnTo>
                    <a:pt x="2052" y="4118"/>
                  </a:lnTo>
                  <a:lnTo>
                    <a:pt x="2113" y="4164"/>
                  </a:lnTo>
                  <a:lnTo>
                    <a:pt x="2107" y="4106"/>
                  </a:lnTo>
                  <a:lnTo>
                    <a:pt x="2238" y="4305"/>
                  </a:lnTo>
                  <a:lnTo>
                    <a:pt x="2300" y="4300"/>
                  </a:lnTo>
                  <a:lnTo>
                    <a:pt x="2279" y="4457"/>
                  </a:lnTo>
                  <a:lnTo>
                    <a:pt x="2240" y="4373"/>
                  </a:lnTo>
                  <a:lnTo>
                    <a:pt x="2203" y="4450"/>
                  </a:lnTo>
                  <a:lnTo>
                    <a:pt x="2158" y="4356"/>
                  </a:lnTo>
                  <a:lnTo>
                    <a:pt x="2100" y="4465"/>
                  </a:lnTo>
                  <a:lnTo>
                    <a:pt x="2009" y="4404"/>
                  </a:lnTo>
                  <a:lnTo>
                    <a:pt x="2048" y="4479"/>
                  </a:lnTo>
                  <a:lnTo>
                    <a:pt x="2009" y="4586"/>
                  </a:lnTo>
                  <a:lnTo>
                    <a:pt x="2150" y="4493"/>
                  </a:lnTo>
                  <a:lnTo>
                    <a:pt x="2155" y="4651"/>
                  </a:lnTo>
                  <a:lnTo>
                    <a:pt x="1971" y="4687"/>
                  </a:lnTo>
                  <a:lnTo>
                    <a:pt x="1784" y="4613"/>
                  </a:lnTo>
                  <a:lnTo>
                    <a:pt x="1816" y="4560"/>
                  </a:lnTo>
                  <a:lnTo>
                    <a:pt x="1661" y="4493"/>
                  </a:lnTo>
                  <a:lnTo>
                    <a:pt x="1664" y="4391"/>
                  </a:lnTo>
                  <a:lnTo>
                    <a:pt x="1549" y="4519"/>
                  </a:lnTo>
                  <a:lnTo>
                    <a:pt x="1411" y="4509"/>
                  </a:lnTo>
                  <a:lnTo>
                    <a:pt x="1338" y="4561"/>
                  </a:lnTo>
                  <a:lnTo>
                    <a:pt x="852" y="4500"/>
                  </a:lnTo>
                  <a:lnTo>
                    <a:pt x="896" y="4269"/>
                  </a:lnTo>
                  <a:lnTo>
                    <a:pt x="655" y="4143"/>
                  </a:lnTo>
                  <a:lnTo>
                    <a:pt x="606" y="4006"/>
                  </a:lnTo>
                  <a:lnTo>
                    <a:pt x="621" y="3892"/>
                  </a:lnTo>
                  <a:lnTo>
                    <a:pt x="1048" y="4053"/>
                  </a:lnTo>
                  <a:lnTo>
                    <a:pt x="1033" y="4103"/>
                  </a:lnTo>
                  <a:lnTo>
                    <a:pt x="1088" y="4066"/>
                  </a:lnTo>
                  <a:lnTo>
                    <a:pt x="1343" y="4148"/>
                  </a:lnTo>
                  <a:lnTo>
                    <a:pt x="1560" y="3402"/>
                  </a:lnTo>
                  <a:lnTo>
                    <a:pt x="1563" y="3391"/>
                  </a:lnTo>
                  <a:lnTo>
                    <a:pt x="1567" y="3382"/>
                  </a:lnTo>
                  <a:lnTo>
                    <a:pt x="1577" y="3350"/>
                  </a:lnTo>
                  <a:lnTo>
                    <a:pt x="1583" y="3326"/>
                  </a:lnTo>
                  <a:lnTo>
                    <a:pt x="1583" y="3326"/>
                  </a:lnTo>
                  <a:close/>
                </a:path>
              </a:pathLst>
            </a:custGeom>
            <a:solidFill>
              <a:srgbClr val="7C6FA8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4">
              <a:extLst>
                <a:ext uri="{FF2B5EF4-FFF2-40B4-BE49-F238E27FC236}">
                  <a16:creationId xmlns:a16="http://schemas.microsoft.com/office/drawing/2014/main" id="{798B16A1-657B-450B-2369-12215EF85A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5138" y="3657600"/>
              <a:ext cx="1600200" cy="1228725"/>
            </a:xfrm>
            <a:custGeom>
              <a:avLst/>
              <a:gdLst>
                <a:gd name="T0" fmla="*/ 3694 w 4031"/>
                <a:gd name="T1" fmla="*/ 2416 h 3097"/>
                <a:gd name="T2" fmla="*/ 3777 w 4031"/>
                <a:gd name="T3" fmla="*/ 2206 h 3097"/>
                <a:gd name="T4" fmla="*/ 3863 w 4031"/>
                <a:gd name="T5" fmla="*/ 2363 h 3097"/>
                <a:gd name="T6" fmla="*/ 4031 w 4031"/>
                <a:gd name="T7" fmla="*/ 2622 h 3097"/>
                <a:gd name="T8" fmla="*/ 3624 w 4031"/>
                <a:gd name="T9" fmla="*/ 2426 h 3097"/>
                <a:gd name="T10" fmla="*/ 3570 w 4031"/>
                <a:gd name="T11" fmla="*/ 2640 h 3097"/>
                <a:gd name="T12" fmla="*/ 3485 w 4031"/>
                <a:gd name="T13" fmla="*/ 2554 h 3097"/>
                <a:gd name="T14" fmla="*/ 3415 w 4031"/>
                <a:gd name="T15" fmla="*/ 2706 h 3097"/>
                <a:gd name="T16" fmla="*/ 3379 w 4031"/>
                <a:gd name="T17" fmla="*/ 2666 h 3097"/>
                <a:gd name="T18" fmla="*/ 3254 w 4031"/>
                <a:gd name="T19" fmla="*/ 2682 h 3097"/>
                <a:gd name="T20" fmla="*/ 2876 w 4031"/>
                <a:gd name="T21" fmla="*/ 2945 h 3097"/>
                <a:gd name="T22" fmla="*/ 2615 w 4031"/>
                <a:gd name="T23" fmla="*/ 2713 h 3097"/>
                <a:gd name="T24" fmla="*/ 2669 w 4031"/>
                <a:gd name="T25" fmla="*/ 2573 h 3097"/>
                <a:gd name="T26" fmla="*/ 2716 w 4031"/>
                <a:gd name="T27" fmla="*/ 2504 h 3097"/>
                <a:gd name="T28" fmla="*/ 2629 w 4031"/>
                <a:gd name="T29" fmla="*/ 2415 h 3097"/>
                <a:gd name="T30" fmla="*/ 2593 w 4031"/>
                <a:gd name="T31" fmla="*/ 1929 h 3097"/>
                <a:gd name="T32" fmla="*/ 2738 w 4031"/>
                <a:gd name="T33" fmla="*/ 1588 h 3097"/>
                <a:gd name="T34" fmla="*/ 2731 w 4031"/>
                <a:gd name="T35" fmla="*/ 1856 h 3097"/>
                <a:gd name="T36" fmla="*/ 3011 w 4031"/>
                <a:gd name="T37" fmla="*/ 2032 h 3097"/>
                <a:gd name="T38" fmla="*/ 3082 w 4031"/>
                <a:gd name="T39" fmla="*/ 2162 h 3097"/>
                <a:gd name="T40" fmla="*/ 3135 w 4031"/>
                <a:gd name="T41" fmla="*/ 2121 h 3097"/>
                <a:gd name="T42" fmla="*/ 3180 w 4031"/>
                <a:gd name="T43" fmla="*/ 2146 h 3097"/>
                <a:gd name="T44" fmla="*/ 3303 w 4031"/>
                <a:gd name="T45" fmla="*/ 2101 h 3097"/>
                <a:gd name="T46" fmla="*/ 3491 w 4031"/>
                <a:gd name="T47" fmla="*/ 2141 h 3097"/>
                <a:gd name="T48" fmla="*/ 3577 w 4031"/>
                <a:gd name="T49" fmla="*/ 2196 h 3097"/>
                <a:gd name="T50" fmla="*/ 3659 w 4031"/>
                <a:gd name="T51" fmla="*/ 2279 h 3097"/>
                <a:gd name="T52" fmla="*/ 43 w 4031"/>
                <a:gd name="T53" fmla="*/ 0 h 3097"/>
                <a:gd name="T54" fmla="*/ 119 w 4031"/>
                <a:gd name="T55" fmla="*/ 55 h 3097"/>
                <a:gd name="T56" fmla="*/ 156 w 4031"/>
                <a:gd name="T57" fmla="*/ 115 h 3097"/>
                <a:gd name="T58" fmla="*/ 312 w 4031"/>
                <a:gd name="T59" fmla="*/ 222 h 3097"/>
                <a:gd name="T60" fmla="*/ 406 w 4031"/>
                <a:gd name="T61" fmla="*/ 256 h 3097"/>
                <a:gd name="T62" fmla="*/ 561 w 4031"/>
                <a:gd name="T63" fmla="*/ 428 h 3097"/>
                <a:gd name="T64" fmla="*/ 599 w 4031"/>
                <a:gd name="T65" fmla="*/ 472 h 3097"/>
                <a:gd name="T66" fmla="*/ 721 w 4031"/>
                <a:gd name="T67" fmla="*/ 465 h 3097"/>
                <a:gd name="T68" fmla="*/ 904 w 4031"/>
                <a:gd name="T69" fmla="*/ 633 h 3097"/>
                <a:gd name="T70" fmla="*/ 831 w 4031"/>
                <a:gd name="T71" fmla="*/ 765 h 3097"/>
                <a:gd name="T72" fmla="*/ 915 w 4031"/>
                <a:gd name="T73" fmla="*/ 919 h 3097"/>
                <a:gd name="T74" fmla="*/ 1159 w 4031"/>
                <a:gd name="T75" fmla="*/ 936 h 3097"/>
                <a:gd name="T76" fmla="*/ 1186 w 4031"/>
                <a:gd name="T77" fmla="*/ 932 h 3097"/>
                <a:gd name="T78" fmla="*/ 1300 w 4031"/>
                <a:gd name="T79" fmla="*/ 1049 h 3097"/>
                <a:gd name="T80" fmla="*/ 1418 w 4031"/>
                <a:gd name="T81" fmla="*/ 1069 h 3097"/>
                <a:gd name="T82" fmla="*/ 1531 w 4031"/>
                <a:gd name="T83" fmla="*/ 1057 h 3097"/>
                <a:gd name="T84" fmla="*/ 1645 w 4031"/>
                <a:gd name="T85" fmla="*/ 1330 h 3097"/>
                <a:gd name="T86" fmla="*/ 1464 w 4031"/>
                <a:gd name="T87" fmla="*/ 1507 h 3097"/>
                <a:gd name="T88" fmla="*/ 1781 w 4031"/>
                <a:gd name="T89" fmla="*/ 1290 h 3097"/>
                <a:gd name="T90" fmla="*/ 2051 w 4031"/>
                <a:gd name="T91" fmla="*/ 1129 h 3097"/>
                <a:gd name="T92" fmla="*/ 2115 w 4031"/>
                <a:gd name="T93" fmla="*/ 1174 h 3097"/>
                <a:gd name="T94" fmla="*/ 2393 w 4031"/>
                <a:gd name="T95" fmla="*/ 1175 h 3097"/>
                <a:gd name="T96" fmla="*/ 2383 w 4031"/>
                <a:gd name="T97" fmla="*/ 1430 h 3097"/>
                <a:gd name="T98" fmla="*/ 2479 w 4031"/>
                <a:gd name="T99" fmla="*/ 1811 h 3097"/>
                <a:gd name="T100" fmla="*/ 1209 w 4031"/>
                <a:gd name="T101" fmla="*/ 2057 h 3097"/>
                <a:gd name="T102" fmla="*/ 974 w 4031"/>
                <a:gd name="T103" fmla="*/ 2458 h 3097"/>
                <a:gd name="T104" fmla="*/ 625 w 4031"/>
                <a:gd name="T105" fmla="*/ 2187 h 3097"/>
                <a:gd name="T106" fmla="*/ 497 w 4031"/>
                <a:gd name="T107" fmla="*/ 2111 h 3097"/>
                <a:gd name="T108" fmla="*/ 366 w 4031"/>
                <a:gd name="T109" fmla="*/ 1710 h 3097"/>
                <a:gd name="T110" fmla="*/ 849 w 4031"/>
                <a:gd name="T111" fmla="*/ 1326 h 3097"/>
                <a:gd name="T112" fmla="*/ 734 w 4031"/>
                <a:gd name="T113" fmla="*/ 1100 h 3097"/>
                <a:gd name="T114" fmla="*/ 483 w 4031"/>
                <a:gd name="T115" fmla="*/ 633 h 3097"/>
                <a:gd name="T116" fmla="*/ 355 w 4031"/>
                <a:gd name="T117" fmla="*/ 328 h 3097"/>
                <a:gd name="T118" fmla="*/ 129 w 4031"/>
                <a:gd name="T119" fmla="*/ 176 h 3097"/>
                <a:gd name="T120" fmla="*/ 0 w 4031"/>
                <a:gd name="T121" fmla="*/ 66 h 3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31" h="3097">
                  <a:moveTo>
                    <a:pt x="3652" y="2323"/>
                  </a:moveTo>
                  <a:lnTo>
                    <a:pt x="3666" y="2325"/>
                  </a:lnTo>
                  <a:lnTo>
                    <a:pt x="3629" y="2366"/>
                  </a:lnTo>
                  <a:lnTo>
                    <a:pt x="3677" y="2320"/>
                  </a:lnTo>
                  <a:lnTo>
                    <a:pt x="3694" y="2416"/>
                  </a:lnTo>
                  <a:lnTo>
                    <a:pt x="3668" y="2409"/>
                  </a:lnTo>
                  <a:lnTo>
                    <a:pt x="3656" y="2414"/>
                  </a:lnTo>
                  <a:lnTo>
                    <a:pt x="3780" y="2451"/>
                  </a:lnTo>
                  <a:lnTo>
                    <a:pt x="3742" y="2290"/>
                  </a:lnTo>
                  <a:lnTo>
                    <a:pt x="3777" y="2206"/>
                  </a:lnTo>
                  <a:lnTo>
                    <a:pt x="3830" y="2409"/>
                  </a:lnTo>
                  <a:lnTo>
                    <a:pt x="3880" y="2430"/>
                  </a:lnTo>
                  <a:lnTo>
                    <a:pt x="3875" y="2349"/>
                  </a:lnTo>
                  <a:lnTo>
                    <a:pt x="3864" y="2370"/>
                  </a:lnTo>
                  <a:lnTo>
                    <a:pt x="3863" y="2363"/>
                  </a:lnTo>
                  <a:lnTo>
                    <a:pt x="3868" y="2345"/>
                  </a:lnTo>
                  <a:lnTo>
                    <a:pt x="3875" y="2345"/>
                  </a:lnTo>
                  <a:lnTo>
                    <a:pt x="3873" y="2283"/>
                  </a:lnTo>
                  <a:lnTo>
                    <a:pt x="3949" y="2338"/>
                  </a:lnTo>
                  <a:lnTo>
                    <a:pt x="4031" y="2622"/>
                  </a:lnTo>
                  <a:lnTo>
                    <a:pt x="3950" y="2697"/>
                  </a:lnTo>
                  <a:lnTo>
                    <a:pt x="3841" y="2541"/>
                  </a:lnTo>
                  <a:lnTo>
                    <a:pt x="3795" y="2720"/>
                  </a:lnTo>
                  <a:lnTo>
                    <a:pt x="3757" y="2514"/>
                  </a:lnTo>
                  <a:lnTo>
                    <a:pt x="3624" y="2426"/>
                  </a:lnTo>
                  <a:lnTo>
                    <a:pt x="3586" y="2441"/>
                  </a:lnTo>
                  <a:lnTo>
                    <a:pt x="3643" y="2580"/>
                  </a:lnTo>
                  <a:lnTo>
                    <a:pt x="3623" y="2630"/>
                  </a:lnTo>
                  <a:lnTo>
                    <a:pt x="3612" y="2539"/>
                  </a:lnTo>
                  <a:lnTo>
                    <a:pt x="3570" y="2640"/>
                  </a:lnTo>
                  <a:lnTo>
                    <a:pt x="3560" y="2862"/>
                  </a:lnTo>
                  <a:lnTo>
                    <a:pt x="3436" y="2900"/>
                  </a:lnTo>
                  <a:lnTo>
                    <a:pt x="3550" y="2555"/>
                  </a:lnTo>
                  <a:lnTo>
                    <a:pt x="3491" y="2622"/>
                  </a:lnTo>
                  <a:lnTo>
                    <a:pt x="3485" y="2554"/>
                  </a:lnTo>
                  <a:lnTo>
                    <a:pt x="3490" y="2628"/>
                  </a:lnTo>
                  <a:lnTo>
                    <a:pt x="3409" y="2630"/>
                  </a:lnTo>
                  <a:lnTo>
                    <a:pt x="3432" y="2738"/>
                  </a:lnTo>
                  <a:lnTo>
                    <a:pt x="3414" y="2734"/>
                  </a:lnTo>
                  <a:lnTo>
                    <a:pt x="3415" y="2706"/>
                  </a:lnTo>
                  <a:lnTo>
                    <a:pt x="3400" y="2702"/>
                  </a:lnTo>
                  <a:lnTo>
                    <a:pt x="3367" y="2766"/>
                  </a:lnTo>
                  <a:lnTo>
                    <a:pt x="3372" y="2703"/>
                  </a:lnTo>
                  <a:lnTo>
                    <a:pt x="3309" y="2777"/>
                  </a:lnTo>
                  <a:lnTo>
                    <a:pt x="3379" y="2666"/>
                  </a:lnTo>
                  <a:lnTo>
                    <a:pt x="3329" y="2703"/>
                  </a:lnTo>
                  <a:lnTo>
                    <a:pt x="3315" y="2611"/>
                  </a:lnTo>
                  <a:lnTo>
                    <a:pt x="3301" y="2607"/>
                  </a:lnTo>
                  <a:lnTo>
                    <a:pt x="3296" y="2710"/>
                  </a:lnTo>
                  <a:lnTo>
                    <a:pt x="3254" y="2682"/>
                  </a:lnTo>
                  <a:lnTo>
                    <a:pt x="3285" y="2742"/>
                  </a:lnTo>
                  <a:lnTo>
                    <a:pt x="3240" y="2725"/>
                  </a:lnTo>
                  <a:lnTo>
                    <a:pt x="3189" y="2842"/>
                  </a:lnTo>
                  <a:lnTo>
                    <a:pt x="2880" y="2985"/>
                  </a:lnTo>
                  <a:lnTo>
                    <a:pt x="2876" y="2945"/>
                  </a:lnTo>
                  <a:lnTo>
                    <a:pt x="2701" y="3097"/>
                  </a:lnTo>
                  <a:lnTo>
                    <a:pt x="2635" y="3025"/>
                  </a:lnTo>
                  <a:lnTo>
                    <a:pt x="2749" y="2733"/>
                  </a:lnTo>
                  <a:lnTo>
                    <a:pt x="2569" y="2829"/>
                  </a:lnTo>
                  <a:lnTo>
                    <a:pt x="2615" y="2713"/>
                  </a:lnTo>
                  <a:lnTo>
                    <a:pt x="2605" y="2779"/>
                  </a:lnTo>
                  <a:lnTo>
                    <a:pt x="2660" y="2767"/>
                  </a:lnTo>
                  <a:lnTo>
                    <a:pt x="2629" y="2569"/>
                  </a:lnTo>
                  <a:lnTo>
                    <a:pt x="2645" y="2591"/>
                  </a:lnTo>
                  <a:lnTo>
                    <a:pt x="2669" y="2573"/>
                  </a:lnTo>
                  <a:lnTo>
                    <a:pt x="2711" y="2582"/>
                  </a:lnTo>
                  <a:lnTo>
                    <a:pt x="2746" y="2565"/>
                  </a:lnTo>
                  <a:lnTo>
                    <a:pt x="2674" y="2550"/>
                  </a:lnTo>
                  <a:lnTo>
                    <a:pt x="2715" y="2525"/>
                  </a:lnTo>
                  <a:lnTo>
                    <a:pt x="2716" y="2504"/>
                  </a:lnTo>
                  <a:lnTo>
                    <a:pt x="2683" y="2537"/>
                  </a:lnTo>
                  <a:lnTo>
                    <a:pt x="2694" y="2494"/>
                  </a:lnTo>
                  <a:lnTo>
                    <a:pt x="2640" y="2522"/>
                  </a:lnTo>
                  <a:lnTo>
                    <a:pt x="2615" y="2479"/>
                  </a:lnTo>
                  <a:lnTo>
                    <a:pt x="2629" y="2415"/>
                  </a:lnTo>
                  <a:lnTo>
                    <a:pt x="2699" y="2410"/>
                  </a:lnTo>
                  <a:lnTo>
                    <a:pt x="2615" y="2368"/>
                  </a:lnTo>
                  <a:lnTo>
                    <a:pt x="2603" y="2032"/>
                  </a:lnTo>
                  <a:lnTo>
                    <a:pt x="2545" y="2036"/>
                  </a:lnTo>
                  <a:lnTo>
                    <a:pt x="2593" y="1929"/>
                  </a:lnTo>
                  <a:lnTo>
                    <a:pt x="2548" y="1917"/>
                  </a:lnTo>
                  <a:lnTo>
                    <a:pt x="2565" y="1784"/>
                  </a:lnTo>
                  <a:lnTo>
                    <a:pt x="2649" y="1628"/>
                  </a:lnTo>
                  <a:lnTo>
                    <a:pt x="2674" y="1660"/>
                  </a:lnTo>
                  <a:lnTo>
                    <a:pt x="2738" y="1588"/>
                  </a:lnTo>
                  <a:lnTo>
                    <a:pt x="2752" y="1682"/>
                  </a:lnTo>
                  <a:lnTo>
                    <a:pt x="2658" y="1717"/>
                  </a:lnTo>
                  <a:lnTo>
                    <a:pt x="2769" y="1756"/>
                  </a:lnTo>
                  <a:lnTo>
                    <a:pt x="2772" y="1891"/>
                  </a:lnTo>
                  <a:lnTo>
                    <a:pt x="2731" y="1856"/>
                  </a:lnTo>
                  <a:lnTo>
                    <a:pt x="2836" y="2295"/>
                  </a:lnTo>
                  <a:lnTo>
                    <a:pt x="2861" y="2047"/>
                  </a:lnTo>
                  <a:lnTo>
                    <a:pt x="2890" y="2119"/>
                  </a:lnTo>
                  <a:lnTo>
                    <a:pt x="2908" y="2062"/>
                  </a:lnTo>
                  <a:lnTo>
                    <a:pt x="3011" y="2032"/>
                  </a:lnTo>
                  <a:lnTo>
                    <a:pt x="2951" y="2146"/>
                  </a:lnTo>
                  <a:lnTo>
                    <a:pt x="2952" y="2212"/>
                  </a:lnTo>
                  <a:lnTo>
                    <a:pt x="2992" y="2143"/>
                  </a:lnTo>
                  <a:lnTo>
                    <a:pt x="2983" y="2248"/>
                  </a:lnTo>
                  <a:lnTo>
                    <a:pt x="3082" y="2162"/>
                  </a:lnTo>
                  <a:lnTo>
                    <a:pt x="3094" y="2202"/>
                  </a:lnTo>
                  <a:lnTo>
                    <a:pt x="3104" y="2141"/>
                  </a:lnTo>
                  <a:lnTo>
                    <a:pt x="3148" y="2186"/>
                  </a:lnTo>
                  <a:lnTo>
                    <a:pt x="3109" y="2126"/>
                  </a:lnTo>
                  <a:lnTo>
                    <a:pt x="3135" y="2121"/>
                  </a:lnTo>
                  <a:lnTo>
                    <a:pt x="3127" y="2114"/>
                  </a:lnTo>
                  <a:lnTo>
                    <a:pt x="3135" y="2104"/>
                  </a:lnTo>
                  <a:lnTo>
                    <a:pt x="3139" y="2104"/>
                  </a:lnTo>
                  <a:lnTo>
                    <a:pt x="3183" y="2265"/>
                  </a:lnTo>
                  <a:lnTo>
                    <a:pt x="3180" y="2146"/>
                  </a:lnTo>
                  <a:lnTo>
                    <a:pt x="3213" y="2176"/>
                  </a:lnTo>
                  <a:lnTo>
                    <a:pt x="3216" y="2104"/>
                  </a:lnTo>
                  <a:lnTo>
                    <a:pt x="3243" y="2138"/>
                  </a:lnTo>
                  <a:lnTo>
                    <a:pt x="3255" y="2026"/>
                  </a:lnTo>
                  <a:lnTo>
                    <a:pt x="3303" y="2101"/>
                  </a:lnTo>
                  <a:lnTo>
                    <a:pt x="3340" y="1994"/>
                  </a:lnTo>
                  <a:lnTo>
                    <a:pt x="3472" y="1980"/>
                  </a:lnTo>
                  <a:lnTo>
                    <a:pt x="3497" y="2053"/>
                  </a:lnTo>
                  <a:lnTo>
                    <a:pt x="3441" y="2201"/>
                  </a:lnTo>
                  <a:lnTo>
                    <a:pt x="3491" y="2141"/>
                  </a:lnTo>
                  <a:lnTo>
                    <a:pt x="3477" y="2186"/>
                  </a:lnTo>
                  <a:lnTo>
                    <a:pt x="3515" y="2207"/>
                  </a:lnTo>
                  <a:lnTo>
                    <a:pt x="3563" y="2156"/>
                  </a:lnTo>
                  <a:lnTo>
                    <a:pt x="3516" y="2298"/>
                  </a:lnTo>
                  <a:lnTo>
                    <a:pt x="3577" y="2196"/>
                  </a:lnTo>
                  <a:lnTo>
                    <a:pt x="3611" y="2227"/>
                  </a:lnTo>
                  <a:lnTo>
                    <a:pt x="3651" y="2083"/>
                  </a:lnTo>
                  <a:lnTo>
                    <a:pt x="3694" y="2111"/>
                  </a:lnTo>
                  <a:lnTo>
                    <a:pt x="3652" y="2282"/>
                  </a:lnTo>
                  <a:lnTo>
                    <a:pt x="3659" y="2279"/>
                  </a:lnTo>
                  <a:lnTo>
                    <a:pt x="3671" y="2314"/>
                  </a:lnTo>
                  <a:lnTo>
                    <a:pt x="3652" y="2323"/>
                  </a:lnTo>
                  <a:lnTo>
                    <a:pt x="3652" y="2323"/>
                  </a:lnTo>
                  <a:close/>
                  <a:moveTo>
                    <a:pt x="0" y="66"/>
                  </a:moveTo>
                  <a:lnTo>
                    <a:pt x="43" y="0"/>
                  </a:lnTo>
                  <a:lnTo>
                    <a:pt x="53" y="75"/>
                  </a:lnTo>
                  <a:lnTo>
                    <a:pt x="83" y="14"/>
                  </a:lnTo>
                  <a:lnTo>
                    <a:pt x="108" y="96"/>
                  </a:lnTo>
                  <a:lnTo>
                    <a:pt x="132" y="99"/>
                  </a:lnTo>
                  <a:lnTo>
                    <a:pt x="119" y="55"/>
                  </a:lnTo>
                  <a:lnTo>
                    <a:pt x="129" y="75"/>
                  </a:lnTo>
                  <a:lnTo>
                    <a:pt x="151" y="80"/>
                  </a:lnTo>
                  <a:lnTo>
                    <a:pt x="137" y="101"/>
                  </a:lnTo>
                  <a:lnTo>
                    <a:pt x="171" y="104"/>
                  </a:lnTo>
                  <a:lnTo>
                    <a:pt x="156" y="115"/>
                  </a:lnTo>
                  <a:lnTo>
                    <a:pt x="160" y="157"/>
                  </a:lnTo>
                  <a:lnTo>
                    <a:pt x="216" y="130"/>
                  </a:lnTo>
                  <a:lnTo>
                    <a:pt x="185" y="190"/>
                  </a:lnTo>
                  <a:lnTo>
                    <a:pt x="300" y="174"/>
                  </a:lnTo>
                  <a:lnTo>
                    <a:pt x="312" y="222"/>
                  </a:lnTo>
                  <a:lnTo>
                    <a:pt x="240" y="272"/>
                  </a:lnTo>
                  <a:lnTo>
                    <a:pt x="238" y="293"/>
                  </a:lnTo>
                  <a:lnTo>
                    <a:pt x="365" y="217"/>
                  </a:lnTo>
                  <a:lnTo>
                    <a:pt x="365" y="288"/>
                  </a:lnTo>
                  <a:lnTo>
                    <a:pt x="406" y="256"/>
                  </a:lnTo>
                  <a:lnTo>
                    <a:pt x="460" y="302"/>
                  </a:lnTo>
                  <a:lnTo>
                    <a:pt x="401" y="464"/>
                  </a:lnTo>
                  <a:lnTo>
                    <a:pt x="531" y="341"/>
                  </a:lnTo>
                  <a:lnTo>
                    <a:pt x="514" y="441"/>
                  </a:lnTo>
                  <a:lnTo>
                    <a:pt x="561" y="428"/>
                  </a:lnTo>
                  <a:lnTo>
                    <a:pt x="498" y="470"/>
                  </a:lnTo>
                  <a:lnTo>
                    <a:pt x="482" y="537"/>
                  </a:lnTo>
                  <a:lnTo>
                    <a:pt x="586" y="417"/>
                  </a:lnTo>
                  <a:lnTo>
                    <a:pt x="630" y="448"/>
                  </a:lnTo>
                  <a:lnTo>
                    <a:pt x="599" y="472"/>
                  </a:lnTo>
                  <a:lnTo>
                    <a:pt x="589" y="501"/>
                  </a:lnTo>
                  <a:lnTo>
                    <a:pt x="663" y="449"/>
                  </a:lnTo>
                  <a:lnTo>
                    <a:pt x="690" y="475"/>
                  </a:lnTo>
                  <a:lnTo>
                    <a:pt x="695" y="455"/>
                  </a:lnTo>
                  <a:lnTo>
                    <a:pt x="721" y="465"/>
                  </a:lnTo>
                  <a:lnTo>
                    <a:pt x="719" y="485"/>
                  </a:lnTo>
                  <a:lnTo>
                    <a:pt x="703" y="487"/>
                  </a:lnTo>
                  <a:lnTo>
                    <a:pt x="749" y="525"/>
                  </a:lnTo>
                  <a:lnTo>
                    <a:pt x="670" y="615"/>
                  </a:lnTo>
                  <a:lnTo>
                    <a:pt x="904" y="633"/>
                  </a:lnTo>
                  <a:lnTo>
                    <a:pt x="930" y="674"/>
                  </a:lnTo>
                  <a:lnTo>
                    <a:pt x="868" y="763"/>
                  </a:lnTo>
                  <a:lnTo>
                    <a:pt x="926" y="795"/>
                  </a:lnTo>
                  <a:lnTo>
                    <a:pt x="776" y="812"/>
                  </a:lnTo>
                  <a:lnTo>
                    <a:pt x="831" y="765"/>
                  </a:lnTo>
                  <a:lnTo>
                    <a:pt x="762" y="816"/>
                  </a:lnTo>
                  <a:lnTo>
                    <a:pt x="927" y="808"/>
                  </a:lnTo>
                  <a:lnTo>
                    <a:pt x="877" y="877"/>
                  </a:lnTo>
                  <a:lnTo>
                    <a:pt x="986" y="882"/>
                  </a:lnTo>
                  <a:lnTo>
                    <a:pt x="915" y="919"/>
                  </a:lnTo>
                  <a:lnTo>
                    <a:pt x="1037" y="878"/>
                  </a:lnTo>
                  <a:lnTo>
                    <a:pt x="1043" y="934"/>
                  </a:lnTo>
                  <a:lnTo>
                    <a:pt x="1080" y="919"/>
                  </a:lnTo>
                  <a:lnTo>
                    <a:pt x="1043" y="951"/>
                  </a:lnTo>
                  <a:lnTo>
                    <a:pt x="1159" y="936"/>
                  </a:lnTo>
                  <a:lnTo>
                    <a:pt x="1151" y="913"/>
                  </a:lnTo>
                  <a:lnTo>
                    <a:pt x="1172" y="910"/>
                  </a:lnTo>
                  <a:lnTo>
                    <a:pt x="1183" y="914"/>
                  </a:lnTo>
                  <a:lnTo>
                    <a:pt x="1164" y="936"/>
                  </a:lnTo>
                  <a:lnTo>
                    <a:pt x="1186" y="932"/>
                  </a:lnTo>
                  <a:lnTo>
                    <a:pt x="1172" y="983"/>
                  </a:lnTo>
                  <a:lnTo>
                    <a:pt x="1213" y="929"/>
                  </a:lnTo>
                  <a:lnTo>
                    <a:pt x="1237" y="1007"/>
                  </a:lnTo>
                  <a:lnTo>
                    <a:pt x="1259" y="918"/>
                  </a:lnTo>
                  <a:lnTo>
                    <a:pt x="1300" y="1049"/>
                  </a:lnTo>
                  <a:lnTo>
                    <a:pt x="1304" y="996"/>
                  </a:lnTo>
                  <a:lnTo>
                    <a:pt x="1335" y="1004"/>
                  </a:lnTo>
                  <a:lnTo>
                    <a:pt x="1322" y="1165"/>
                  </a:lnTo>
                  <a:lnTo>
                    <a:pt x="1415" y="994"/>
                  </a:lnTo>
                  <a:lnTo>
                    <a:pt x="1418" y="1069"/>
                  </a:lnTo>
                  <a:lnTo>
                    <a:pt x="1499" y="1015"/>
                  </a:lnTo>
                  <a:lnTo>
                    <a:pt x="1478" y="1090"/>
                  </a:lnTo>
                  <a:lnTo>
                    <a:pt x="1483" y="1169"/>
                  </a:lnTo>
                  <a:lnTo>
                    <a:pt x="1526" y="964"/>
                  </a:lnTo>
                  <a:lnTo>
                    <a:pt x="1531" y="1057"/>
                  </a:lnTo>
                  <a:lnTo>
                    <a:pt x="1560" y="974"/>
                  </a:lnTo>
                  <a:lnTo>
                    <a:pt x="1626" y="1049"/>
                  </a:lnTo>
                  <a:lnTo>
                    <a:pt x="1914" y="974"/>
                  </a:lnTo>
                  <a:lnTo>
                    <a:pt x="1902" y="1062"/>
                  </a:lnTo>
                  <a:lnTo>
                    <a:pt x="1645" y="1330"/>
                  </a:lnTo>
                  <a:lnTo>
                    <a:pt x="1812" y="1170"/>
                  </a:lnTo>
                  <a:lnTo>
                    <a:pt x="1696" y="1382"/>
                  </a:lnTo>
                  <a:lnTo>
                    <a:pt x="1595" y="1455"/>
                  </a:lnTo>
                  <a:lnTo>
                    <a:pt x="1632" y="1525"/>
                  </a:lnTo>
                  <a:lnTo>
                    <a:pt x="1464" y="1507"/>
                  </a:lnTo>
                  <a:lnTo>
                    <a:pt x="1475" y="1544"/>
                  </a:lnTo>
                  <a:lnTo>
                    <a:pt x="1652" y="1527"/>
                  </a:lnTo>
                  <a:lnTo>
                    <a:pt x="1625" y="1624"/>
                  </a:lnTo>
                  <a:lnTo>
                    <a:pt x="1782" y="1383"/>
                  </a:lnTo>
                  <a:lnTo>
                    <a:pt x="1781" y="1290"/>
                  </a:lnTo>
                  <a:lnTo>
                    <a:pt x="1929" y="1159"/>
                  </a:lnTo>
                  <a:lnTo>
                    <a:pt x="1818" y="1198"/>
                  </a:lnTo>
                  <a:lnTo>
                    <a:pt x="1862" y="1135"/>
                  </a:lnTo>
                  <a:lnTo>
                    <a:pt x="1960" y="1092"/>
                  </a:lnTo>
                  <a:lnTo>
                    <a:pt x="2051" y="1129"/>
                  </a:lnTo>
                  <a:lnTo>
                    <a:pt x="2090" y="1183"/>
                  </a:lnTo>
                  <a:lnTo>
                    <a:pt x="2046" y="1265"/>
                  </a:lnTo>
                  <a:lnTo>
                    <a:pt x="2085" y="1244"/>
                  </a:lnTo>
                  <a:lnTo>
                    <a:pt x="2100" y="1290"/>
                  </a:lnTo>
                  <a:lnTo>
                    <a:pt x="2115" y="1174"/>
                  </a:lnTo>
                  <a:lnTo>
                    <a:pt x="2185" y="1107"/>
                  </a:lnTo>
                  <a:lnTo>
                    <a:pt x="2164" y="1159"/>
                  </a:lnTo>
                  <a:lnTo>
                    <a:pt x="2292" y="1118"/>
                  </a:lnTo>
                  <a:lnTo>
                    <a:pt x="2260" y="1148"/>
                  </a:lnTo>
                  <a:lnTo>
                    <a:pt x="2393" y="1175"/>
                  </a:lnTo>
                  <a:lnTo>
                    <a:pt x="2363" y="1277"/>
                  </a:lnTo>
                  <a:lnTo>
                    <a:pt x="2454" y="1292"/>
                  </a:lnTo>
                  <a:lnTo>
                    <a:pt x="2402" y="1337"/>
                  </a:lnTo>
                  <a:lnTo>
                    <a:pt x="2500" y="1345"/>
                  </a:lnTo>
                  <a:lnTo>
                    <a:pt x="2383" y="1430"/>
                  </a:lnTo>
                  <a:lnTo>
                    <a:pt x="2549" y="1382"/>
                  </a:lnTo>
                  <a:lnTo>
                    <a:pt x="2458" y="1438"/>
                  </a:lnTo>
                  <a:lnTo>
                    <a:pt x="2564" y="1427"/>
                  </a:lnTo>
                  <a:lnTo>
                    <a:pt x="2599" y="1475"/>
                  </a:lnTo>
                  <a:lnTo>
                    <a:pt x="2479" y="1811"/>
                  </a:lnTo>
                  <a:lnTo>
                    <a:pt x="2383" y="1652"/>
                  </a:lnTo>
                  <a:lnTo>
                    <a:pt x="1236" y="2274"/>
                  </a:lnTo>
                  <a:lnTo>
                    <a:pt x="1189" y="2183"/>
                  </a:lnTo>
                  <a:lnTo>
                    <a:pt x="1111" y="2167"/>
                  </a:lnTo>
                  <a:lnTo>
                    <a:pt x="1209" y="2057"/>
                  </a:lnTo>
                  <a:lnTo>
                    <a:pt x="1139" y="2016"/>
                  </a:lnTo>
                  <a:lnTo>
                    <a:pt x="1068" y="2116"/>
                  </a:lnTo>
                  <a:lnTo>
                    <a:pt x="1173" y="2394"/>
                  </a:lnTo>
                  <a:lnTo>
                    <a:pt x="1149" y="2458"/>
                  </a:lnTo>
                  <a:lnTo>
                    <a:pt x="974" y="2458"/>
                  </a:lnTo>
                  <a:lnTo>
                    <a:pt x="909" y="2391"/>
                  </a:lnTo>
                  <a:lnTo>
                    <a:pt x="824" y="2440"/>
                  </a:lnTo>
                  <a:lnTo>
                    <a:pt x="740" y="2391"/>
                  </a:lnTo>
                  <a:lnTo>
                    <a:pt x="745" y="2445"/>
                  </a:lnTo>
                  <a:lnTo>
                    <a:pt x="625" y="2187"/>
                  </a:lnTo>
                  <a:lnTo>
                    <a:pt x="607" y="2318"/>
                  </a:lnTo>
                  <a:lnTo>
                    <a:pt x="491" y="2302"/>
                  </a:lnTo>
                  <a:lnTo>
                    <a:pt x="446" y="2238"/>
                  </a:lnTo>
                  <a:lnTo>
                    <a:pt x="518" y="2217"/>
                  </a:lnTo>
                  <a:lnTo>
                    <a:pt x="497" y="2111"/>
                  </a:lnTo>
                  <a:lnTo>
                    <a:pt x="262" y="1996"/>
                  </a:lnTo>
                  <a:lnTo>
                    <a:pt x="226" y="1875"/>
                  </a:lnTo>
                  <a:lnTo>
                    <a:pt x="310" y="1754"/>
                  </a:lnTo>
                  <a:lnTo>
                    <a:pt x="204" y="1667"/>
                  </a:lnTo>
                  <a:lnTo>
                    <a:pt x="366" y="1710"/>
                  </a:lnTo>
                  <a:lnTo>
                    <a:pt x="281" y="1541"/>
                  </a:lnTo>
                  <a:lnTo>
                    <a:pt x="542" y="1644"/>
                  </a:lnTo>
                  <a:lnTo>
                    <a:pt x="607" y="1532"/>
                  </a:lnTo>
                  <a:lnTo>
                    <a:pt x="855" y="1541"/>
                  </a:lnTo>
                  <a:lnTo>
                    <a:pt x="849" y="1326"/>
                  </a:lnTo>
                  <a:lnTo>
                    <a:pt x="803" y="1331"/>
                  </a:lnTo>
                  <a:lnTo>
                    <a:pt x="840" y="1273"/>
                  </a:lnTo>
                  <a:lnTo>
                    <a:pt x="759" y="1286"/>
                  </a:lnTo>
                  <a:lnTo>
                    <a:pt x="685" y="1163"/>
                  </a:lnTo>
                  <a:lnTo>
                    <a:pt x="734" y="1100"/>
                  </a:lnTo>
                  <a:lnTo>
                    <a:pt x="638" y="1131"/>
                  </a:lnTo>
                  <a:lnTo>
                    <a:pt x="564" y="1039"/>
                  </a:lnTo>
                  <a:lnTo>
                    <a:pt x="609" y="1015"/>
                  </a:lnTo>
                  <a:lnTo>
                    <a:pt x="534" y="957"/>
                  </a:lnTo>
                  <a:lnTo>
                    <a:pt x="483" y="633"/>
                  </a:lnTo>
                  <a:lnTo>
                    <a:pt x="404" y="649"/>
                  </a:lnTo>
                  <a:lnTo>
                    <a:pt x="306" y="589"/>
                  </a:lnTo>
                  <a:lnTo>
                    <a:pt x="344" y="433"/>
                  </a:lnTo>
                  <a:lnTo>
                    <a:pt x="281" y="393"/>
                  </a:lnTo>
                  <a:lnTo>
                    <a:pt x="355" y="328"/>
                  </a:lnTo>
                  <a:lnTo>
                    <a:pt x="125" y="374"/>
                  </a:lnTo>
                  <a:lnTo>
                    <a:pt x="128" y="328"/>
                  </a:lnTo>
                  <a:lnTo>
                    <a:pt x="204" y="313"/>
                  </a:lnTo>
                  <a:lnTo>
                    <a:pt x="144" y="277"/>
                  </a:lnTo>
                  <a:lnTo>
                    <a:pt x="129" y="176"/>
                  </a:lnTo>
                  <a:lnTo>
                    <a:pt x="85" y="216"/>
                  </a:lnTo>
                  <a:lnTo>
                    <a:pt x="37" y="186"/>
                  </a:lnTo>
                  <a:lnTo>
                    <a:pt x="32" y="80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FF7043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5">
              <a:extLst>
                <a:ext uri="{FF2B5EF4-FFF2-40B4-BE49-F238E27FC236}">
                  <a16:creationId xmlns:a16="http://schemas.microsoft.com/office/drawing/2014/main" id="{BB0CEB12-2154-D077-1490-FE5B5FB77F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85226" y="5006975"/>
              <a:ext cx="439738" cy="623888"/>
            </a:xfrm>
            <a:custGeom>
              <a:avLst/>
              <a:gdLst>
                <a:gd name="T0" fmla="*/ 870 w 1107"/>
                <a:gd name="T1" fmla="*/ 500 h 1571"/>
                <a:gd name="T2" fmla="*/ 744 w 1107"/>
                <a:gd name="T3" fmla="*/ 385 h 1571"/>
                <a:gd name="T4" fmla="*/ 867 w 1107"/>
                <a:gd name="T5" fmla="*/ 27 h 1571"/>
                <a:gd name="T6" fmla="*/ 929 w 1107"/>
                <a:gd name="T7" fmla="*/ 198 h 1571"/>
                <a:gd name="T8" fmla="*/ 871 w 1107"/>
                <a:gd name="T9" fmla="*/ 303 h 1571"/>
                <a:gd name="T10" fmla="*/ 902 w 1107"/>
                <a:gd name="T11" fmla="*/ 295 h 1571"/>
                <a:gd name="T12" fmla="*/ 961 w 1107"/>
                <a:gd name="T13" fmla="*/ 401 h 1571"/>
                <a:gd name="T14" fmla="*/ 908 w 1107"/>
                <a:gd name="T15" fmla="*/ 329 h 1571"/>
                <a:gd name="T16" fmla="*/ 977 w 1107"/>
                <a:gd name="T17" fmla="*/ 219 h 1571"/>
                <a:gd name="T18" fmla="*/ 1107 w 1107"/>
                <a:gd name="T19" fmla="*/ 228 h 1571"/>
                <a:gd name="T20" fmla="*/ 980 w 1107"/>
                <a:gd name="T21" fmla="*/ 435 h 1571"/>
                <a:gd name="T22" fmla="*/ 938 w 1107"/>
                <a:gd name="T23" fmla="*/ 495 h 1571"/>
                <a:gd name="T24" fmla="*/ 906 w 1107"/>
                <a:gd name="T25" fmla="*/ 477 h 1571"/>
                <a:gd name="T26" fmla="*/ 241 w 1107"/>
                <a:gd name="T27" fmla="*/ 649 h 1571"/>
                <a:gd name="T28" fmla="*/ 553 w 1107"/>
                <a:gd name="T29" fmla="*/ 579 h 1571"/>
                <a:gd name="T30" fmla="*/ 691 w 1107"/>
                <a:gd name="T31" fmla="*/ 467 h 1571"/>
                <a:gd name="T32" fmla="*/ 886 w 1107"/>
                <a:gd name="T33" fmla="*/ 506 h 1571"/>
                <a:gd name="T34" fmla="*/ 961 w 1107"/>
                <a:gd name="T35" fmla="*/ 531 h 1571"/>
                <a:gd name="T36" fmla="*/ 674 w 1107"/>
                <a:gd name="T37" fmla="*/ 904 h 1571"/>
                <a:gd name="T38" fmla="*/ 563 w 1107"/>
                <a:gd name="T39" fmla="*/ 1002 h 1571"/>
                <a:gd name="T40" fmla="*/ 557 w 1107"/>
                <a:gd name="T41" fmla="*/ 1034 h 1571"/>
                <a:gd name="T42" fmla="*/ 472 w 1107"/>
                <a:gd name="T43" fmla="*/ 1076 h 1571"/>
                <a:gd name="T44" fmla="*/ 446 w 1107"/>
                <a:gd name="T45" fmla="*/ 1102 h 1571"/>
                <a:gd name="T46" fmla="*/ 436 w 1107"/>
                <a:gd name="T47" fmla="*/ 1171 h 1571"/>
                <a:gd name="T48" fmla="*/ 371 w 1107"/>
                <a:gd name="T49" fmla="*/ 1370 h 1571"/>
                <a:gd name="T50" fmla="*/ 267 w 1107"/>
                <a:gd name="T51" fmla="*/ 1448 h 1571"/>
                <a:gd name="T52" fmla="*/ 256 w 1107"/>
                <a:gd name="T53" fmla="*/ 1545 h 1571"/>
                <a:gd name="T54" fmla="*/ 241 w 1107"/>
                <a:gd name="T55" fmla="*/ 1561 h 1571"/>
                <a:gd name="T56" fmla="*/ 251 w 1107"/>
                <a:gd name="T57" fmla="*/ 1546 h 1571"/>
                <a:gd name="T58" fmla="*/ 151 w 1107"/>
                <a:gd name="T59" fmla="*/ 1476 h 1571"/>
                <a:gd name="T60" fmla="*/ 39 w 1107"/>
                <a:gd name="T61" fmla="*/ 1424 h 1571"/>
                <a:gd name="T62" fmla="*/ 0 w 1107"/>
                <a:gd name="T63" fmla="*/ 1317 h 1571"/>
                <a:gd name="T64" fmla="*/ 358 w 1107"/>
                <a:gd name="T65" fmla="*/ 959 h 1571"/>
                <a:gd name="T66" fmla="*/ 470 w 1107"/>
                <a:gd name="T67" fmla="*/ 769 h 1571"/>
                <a:gd name="T68" fmla="*/ 149 w 1107"/>
                <a:gd name="T69" fmla="*/ 932 h 1571"/>
                <a:gd name="T70" fmla="*/ 241 w 1107"/>
                <a:gd name="T71" fmla="*/ 649 h 1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07" h="1571">
                  <a:moveTo>
                    <a:pt x="906" y="477"/>
                  </a:moveTo>
                  <a:lnTo>
                    <a:pt x="870" y="500"/>
                  </a:lnTo>
                  <a:lnTo>
                    <a:pt x="810" y="471"/>
                  </a:lnTo>
                  <a:lnTo>
                    <a:pt x="744" y="385"/>
                  </a:lnTo>
                  <a:lnTo>
                    <a:pt x="777" y="0"/>
                  </a:lnTo>
                  <a:lnTo>
                    <a:pt x="867" y="27"/>
                  </a:lnTo>
                  <a:lnTo>
                    <a:pt x="908" y="239"/>
                  </a:lnTo>
                  <a:lnTo>
                    <a:pt x="929" y="198"/>
                  </a:lnTo>
                  <a:lnTo>
                    <a:pt x="913" y="265"/>
                  </a:lnTo>
                  <a:lnTo>
                    <a:pt x="871" y="303"/>
                  </a:lnTo>
                  <a:lnTo>
                    <a:pt x="841" y="366"/>
                  </a:lnTo>
                  <a:lnTo>
                    <a:pt x="902" y="295"/>
                  </a:lnTo>
                  <a:lnTo>
                    <a:pt x="872" y="440"/>
                  </a:lnTo>
                  <a:lnTo>
                    <a:pt x="961" y="401"/>
                  </a:lnTo>
                  <a:lnTo>
                    <a:pt x="978" y="275"/>
                  </a:lnTo>
                  <a:lnTo>
                    <a:pt x="908" y="329"/>
                  </a:lnTo>
                  <a:lnTo>
                    <a:pt x="951" y="168"/>
                  </a:lnTo>
                  <a:lnTo>
                    <a:pt x="977" y="219"/>
                  </a:lnTo>
                  <a:lnTo>
                    <a:pt x="1069" y="161"/>
                  </a:lnTo>
                  <a:lnTo>
                    <a:pt x="1107" y="228"/>
                  </a:lnTo>
                  <a:lnTo>
                    <a:pt x="1074" y="300"/>
                  </a:lnTo>
                  <a:lnTo>
                    <a:pt x="980" y="435"/>
                  </a:lnTo>
                  <a:lnTo>
                    <a:pt x="942" y="457"/>
                  </a:lnTo>
                  <a:lnTo>
                    <a:pt x="938" y="495"/>
                  </a:lnTo>
                  <a:lnTo>
                    <a:pt x="905" y="481"/>
                  </a:lnTo>
                  <a:lnTo>
                    <a:pt x="906" y="477"/>
                  </a:lnTo>
                  <a:lnTo>
                    <a:pt x="906" y="477"/>
                  </a:lnTo>
                  <a:close/>
                  <a:moveTo>
                    <a:pt x="241" y="649"/>
                  </a:moveTo>
                  <a:lnTo>
                    <a:pt x="434" y="654"/>
                  </a:lnTo>
                  <a:lnTo>
                    <a:pt x="553" y="579"/>
                  </a:lnTo>
                  <a:lnTo>
                    <a:pt x="562" y="633"/>
                  </a:lnTo>
                  <a:lnTo>
                    <a:pt x="691" y="467"/>
                  </a:lnTo>
                  <a:lnTo>
                    <a:pt x="727" y="519"/>
                  </a:lnTo>
                  <a:lnTo>
                    <a:pt x="886" y="506"/>
                  </a:lnTo>
                  <a:lnTo>
                    <a:pt x="862" y="574"/>
                  </a:lnTo>
                  <a:lnTo>
                    <a:pt x="961" y="531"/>
                  </a:lnTo>
                  <a:lnTo>
                    <a:pt x="977" y="546"/>
                  </a:lnTo>
                  <a:lnTo>
                    <a:pt x="674" y="904"/>
                  </a:lnTo>
                  <a:lnTo>
                    <a:pt x="603" y="911"/>
                  </a:lnTo>
                  <a:lnTo>
                    <a:pt x="563" y="1002"/>
                  </a:lnTo>
                  <a:lnTo>
                    <a:pt x="499" y="990"/>
                  </a:lnTo>
                  <a:lnTo>
                    <a:pt x="557" y="1034"/>
                  </a:lnTo>
                  <a:lnTo>
                    <a:pt x="544" y="1068"/>
                  </a:lnTo>
                  <a:lnTo>
                    <a:pt x="472" y="1076"/>
                  </a:lnTo>
                  <a:lnTo>
                    <a:pt x="454" y="1017"/>
                  </a:lnTo>
                  <a:lnTo>
                    <a:pt x="446" y="1102"/>
                  </a:lnTo>
                  <a:lnTo>
                    <a:pt x="384" y="1097"/>
                  </a:lnTo>
                  <a:lnTo>
                    <a:pt x="436" y="1171"/>
                  </a:lnTo>
                  <a:lnTo>
                    <a:pt x="388" y="1177"/>
                  </a:lnTo>
                  <a:lnTo>
                    <a:pt x="371" y="1370"/>
                  </a:lnTo>
                  <a:lnTo>
                    <a:pt x="328" y="1445"/>
                  </a:lnTo>
                  <a:lnTo>
                    <a:pt x="267" y="1448"/>
                  </a:lnTo>
                  <a:lnTo>
                    <a:pt x="280" y="1540"/>
                  </a:lnTo>
                  <a:lnTo>
                    <a:pt x="256" y="1545"/>
                  </a:lnTo>
                  <a:lnTo>
                    <a:pt x="252" y="1571"/>
                  </a:lnTo>
                  <a:lnTo>
                    <a:pt x="241" y="1561"/>
                  </a:lnTo>
                  <a:lnTo>
                    <a:pt x="249" y="1550"/>
                  </a:lnTo>
                  <a:lnTo>
                    <a:pt x="251" y="1546"/>
                  </a:lnTo>
                  <a:lnTo>
                    <a:pt x="221" y="1554"/>
                  </a:lnTo>
                  <a:lnTo>
                    <a:pt x="151" y="1476"/>
                  </a:lnTo>
                  <a:lnTo>
                    <a:pt x="102" y="1520"/>
                  </a:lnTo>
                  <a:lnTo>
                    <a:pt x="39" y="1424"/>
                  </a:lnTo>
                  <a:lnTo>
                    <a:pt x="51" y="1241"/>
                  </a:lnTo>
                  <a:lnTo>
                    <a:pt x="0" y="1317"/>
                  </a:lnTo>
                  <a:lnTo>
                    <a:pt x="241" y="884"/>
                  </a:lnTo>
                  <a:lnTo>
                    <a:pt x="358" y="959"/>
                  </a:lnTo>
                  <a:lnTo>
                    <a:pt x="333" y="887"/>
                  </a:lnTo>
                  <a:lnTo>
                    <a:pt x="470" y="769"/>
                  </a:lnTo>
                  <a:lnTo>
                    <a:pt x="210" y="873"/>
                  </a:lnTo>
                  <a:lnTo>
                    <a:pt x="149" y="932"/>
                  </a:lnTo>
                  <a:lnTo>
                    <a:pt x="215" y="718"/>
                  </a:lnTo>
                  <a:lnTo>
                    <a:pt x="241" y="649"/>
                  </a:lnTo>
                  <a:lnTo>
                    <a:pt x="241" y="649"/>
                  </a:lnTo>
                  <a:close/>
                </a:path>
              </a:pathLst>
            </a:custGeom>
            <a:solidFill>
              <a:srgbClr val="27AE60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6">
              <a:extLst>
                <a:ext uri="{FF2B5EF4-FFF2-40B4-BE49-F238E27FC236}">
                  <a16:creationId xmlns:a16="http://schemas.microsoft.com/office/drawing/2014/main" id="{CD767488-76AF-1AB6-C2EF-0814676196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98963" y="1852613"/>
              <a:ext cx="1504950" cy="2138363"/>
            </a:xfrm>
            <a:custGeom>
              <a:avLst/>
              <a:gdLst>
                <a:gd name="T0" fmla="*/ 628 w 3795"/>
                <a:gd name="T1" fmla="*/ 1073 h 5388"/>
                <a:gd name="T2" fmla="*/ 660 w 3795"/>
                <a:gd name="T3" fmla="*/ 982 h 5388"/>
                <a:gd name="T4" fmla="*/ 852 w 3795"/>
                <a:gd name="T5" fmla="*/ 973 h 5388"/>
                <a:gd name="T6" fmla="*/ 887 w 3795"/>
                <a:gd name="T7" fmla="*/ 1048 h 5388"/>
                <a:gd name="T8" fmla="*/ 761 w 3795"/>
                <a:gd name="T9" fmla="*/ 1128 h 5388"/>
                <a:gd name="T10" fmla="*/ 1159 w 3795"/>
                <a:gd name="T11" fmla="*/ 1164 h 5388"/>
                <a:gd name="T12" fmla="*/ 1330 w 3795"/>
                <a:gd name="T13" fmla="*/ 1218 h 5388"/>
                <a:gd name="T14" fmla="*/ 953 w 3795"/>
                <a:gd name="T15" fmla="*/ 1216 h 5388"/>
                <a:gd name="T16" fmla="*/ 852 w 3795"/>
                <a:gd name="T17" fmla="*/ 1266 h 5388"/>
                <a:gd name="T18" fmla="*/ 794 w 3795"/>
                <a:gd name="T19" fmla="*/ 1336 h 5388"/>
                <a:gd name="T20" fmla="*/ 945 w 3795"/>
                <a:gd name="T21" fmla="*/ 1269 h 5388"/>
                <a:gd name="T22" fmla="*/ 1052 w 3795"/>
                <a:gd name="T23" fmla="*/ 1283 h 5388"/>
                <a:gd name="T24" fmla="*/ 1124 w 3795"/>
                <a:gd name="T25" fmla="*/ 1219 h 5388"/>
                <a:gd name="T26" fmla="*/ 1106 w 3795"/>
                <a:gd name="T27" fmla="*/ 1291 h 5388"/>
                <a:gd name="T28" fmla="*/ 1389 w 3795"/>
                <a:gd name="T29" fmla="*/ 1261 h 5388"/>
                <a:gd name="T30" fmla="*/ 1467 w 3795"/>
                <a:gd name="T31" fmla="*/ 1258 h 5388"/>
                <a:gd name="T32" fmla="*/ 1557 w 3795"/>
                <a:gd name="T33" fmla="*/ 1461 h 5388"/>
                <a:gd name="T34" fmla="*/ 1662 w 3795"/>
                <a:gd name="T35" fmla="*/ 1611 h 5388"/>
                <a:gd name="T36" fmla="*/ 1787 w 3795"/>
                <a:gd name="T37" fmla="*/ 1501 h 5388"/>
                <a:gd name="T38" fmla="*/ 1758 w 3795"/>
                <a:gd name="T39" fmla="*/ 1576 h 5388"/>
                <a:gd name="T40" fmla="*/ 1923 w 3795"/>
                <a:gd name="T41" fmla="*/ 1628 h 5388"/>
                <a:gd name="T42" fmla="*/ 2760 w 3795"/>
                <a:gd name="T43" fmla="*/ 3438 h 5388"/>
                <a:gd name="T44" fmla="*/ 2363 w 3795"/>
                <a:gd name="T45" fmla="*/ 5113 h 5388"/>
                <a:gd name="T46" fmla="*/ 403 w 3795"/>
                <a:gd name="T47" fmla="*/ 3966 h 5388"/>
                <a:gd name="T48" fmla="*/ 150 w 3795"/>
                <a:gd name="T49" fmla="*/ 3635 h 5388"/>
                <a:gd name="T50" fmla="*/ 121 w 3795"/>
                <a:gd name="T51" fmla="*/ 3017 h 5388"/>
                <a:gd name="T52" fmla="*/ 191 w 3795"/>
                <a:gd name="T53" fmla="*/ 2788 h 5388"/>
                <a:gd name="T54" fmla="*/ 144 w 3795"/>
                <a:gd name="T55" fmla="*/ 2481 h 5388"/>
                <a:gd name="T56" fmla="*/ 388 w 3795"/>
                <a:gd name="T57" fmla="*/ 1693 h 5388"/>
                <a:gd name="T58" fmla="*/ 3667 w 3795"/>
                <a:gd name="T59" fmla="*/ 630 h 5388"/>
                <a:gd name="T60" fmla="*/ 3554 w 3795"/>
                <a:gd name="T61" fmla="*/ 544 h 5388"/>
                <a:gd name="T62" fmla="*/ 3497 w 3795"/>
                <a:gd name="T63" fmla="*/ 433 h 5388"/>
                <a:gd name="T64" fmla="*/ 3411 w 3795"/>
                <a:gd name="T65" fmla="*/ 337 h 5388"/>
                <a:gd name="T66" fmla="*/ 3215 w 3795"/>
                <a:gd name="T67" fmla="*/ 353 h 5388"/>
                <a:gd name="T68" fmla="*/ 3367 w 3795"/>
                <a:gd name="T69" fmla="*/ 245 h 5388"/>
                <a:gd name="T70" fmla="*/ 3266 w 3795"/>
                <a:gd name="T71" fmla="*/ 127 h 5388"/>
                <a:gd name="T72" fmla="*/ 3470 w 3795"/>
                <a:gd name="T73" fmla="*/ 0 h 5388"/>
                <a:gd name="T74" fmla="*/ 3728 w 3795"/>
                <a:gd name="T75" fmla="*/ 417 h 5388"/>
                <a:gd name="T76" fmla="*/ 2482 w 3795"/>
                <a:gd name="T77" fmla="*/ 1841 h 5388"/>
                <a:gd name="T78" fmla="*/ 2737 w 3795"/>
                <a:gd name="T79" fmla="*/ 1744 h 5388"/>
                <a:gd name="T80" fmla="*/ 2579 w 3795"/>
                <a:gd name="T81" fmla="*/ 1402 h 5388"/>
                <a:gd name="T82" fmla="*/ 2700 w 3795"/>
                <a:gd name="T83" fmla="*/ 1159 h 5388"/>
                <a:gd name="T84" fmla="*/ 3054 w 3795"/>
                <a:gd name="T85" fmla="*/ 1192 h 5388"/>
                <a:gd name="T86" fmla="*/ 3272 w 3795"/>
                <a:gd name="T87" fmla="*/ 1335 h 5388"/>
                <a:gd name="T88" fmla="*/ 3401 w 3795"/>
                <a:gd name="T89" fmla="*/ 1306 h 5388"/>
                <a:gd name="T90" fmla="*/ 2926 w 3795"/>
                <a:gd name="T91" fmla="*/ 2062 h 5388"/>
                <a:gd name="T92" fmla="*/ 2499 w 3795"/>
                <a:gd name="T93" fmla="*/ 1965 h 5388"/>
                <a:gd name="T94" fmla="*/ 2513 w 3795"/>
                <a:gd name="T95" fmla="*/ 1069 h 5388"/>
                <a:gd name="T96" fmla="*/ 2065 w 3795"/>
                <a:gd name="T97" fmla="*/ 940 h 5388"/>
                <a:gd name="T98" fmla="*/ 2726 w 3795"/>
                <a:gd name="T99" fmla="*/ 362 h 5388"/>
                <a:gd name="T100" fmla="*/ 2866 w 3795"/>
                <a:gd name="T101" fmla="*/ 553 h 5388"/>
                <a:gd name="T102" fmla="*/ 3092 w 3795"/>
                <a:gd name="T103" fmla="*/ 887 h 5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795" h="5388">
                  <a:moveTo>
                    <a:pt x="523" y="1036"/>
                  </a:moveTo>
                  <a:lnTo>
                    <a:pt x="587" y="1189"/>
                  </a:lnTo>
                  <a:lnTo>
                    <a:pt x="569" y="1058"/>
                  </a:lnTo>
                  <a:lnTo>
                    <a:pt x="628" y="1073"/>
                  </a:lnTo>
                  <a:lnTo>
                    <a:pt x="635" y="988"/>
                  </a:lnTo>
                  <a:lnTo>
                    <a:pt x="640" y="1046"/>
                  </a:lnTo>
                  <a:lnTo>
                    <a:pt x="650" y="1063"/>
                  </a:lnTo>
                  <a:lnTo>
                    <a:pt x="660" y="982"/>
                  </a:lnTo>
                  <a:lnTo>
                    <a:pt x="703" y="1041"/>
                  </a:lnTo>
                  <a:lnTo>
                    <a:pt x="748" y="988"/>
                  </a:lnTo>
                  <a:lnTo>
                    <a:pt x="800" y="1044"/>
                  </a:lnTo>
                  <a:lnTo>
                    <a:pt x="852" y="973"/>
                  </a:lnTo>
                  <a:lnTo>
                    <a:pt x="866" y="986"/>
                  </a:lnTo>
                  <a:lnTo>
                    <a:pt x="879" y="1039"/>
                  </a:lnTo>
                  <a:lnTo>
                    <a:pt x="886" y="1039"/>
                  </a:lnTo>
                  <a:lnTo>
                    <a:pt x="887" y="1048"/>
                  </a:lnTo>
                  <a:lnTo>
                    <a:pt x="880" y="1048"/>
                  </a:lnTo>
                  <a:lnTo>
                    <a:pt x="882" y="1067"/>
                  </a:lnTo>
                  <a:lnTo>
                    <a:pt x="789" y="1104"/>
                  </a:lnTo>
                  <a:lnTo>
                    <a:pt x="761" y="1128"/>
                  </a:lnTo>
                  <a:lnTo>
                    <a:pt x="922" y="1143"/>
                  </a:lnTo>
                  <a:lnTo>
                    <a:pt x="980" y="1096"/>
                  </a:lnTo>
                  <a:lnTo>
                    <a:pt x="1164" y="1115"/>
                  </a:lnTo>
                  <a:lnTo>
                    <a:pt x="1159" y="1164"/>
                  </a:lnTo>
                  <a:lnTo>
                    <a:pt x="1237" y="1110"/>
                  </a:lnTo>
                  <a:lnTo>
                    <a:pt x="1316" y="1175"/>
                  </a:lnTo>
                  <a:lnTo>
                    <a:pt x="1373" y="1142"/>
                  </a:lnTo>
                  <a:lnTo>
                    <a:pt x="1330" y="1218"/>
                  </a:lnTo>
                  <a:lnTo>
                    <a:pt x="1136" y="1245"/>
                  </a:lnTo>
                  <a:lnTo>
                    <a:pt x="1138" y="1219"/>
                  </a:lnTo>
                  <a:lnTo>
                    <a:pt x="1036" y="1187"/>
                  </a:lnTo>
                  <a:lnTo>
                    <a:pt x="953" y="1216"/>
                  </a:lnTo>
                  <a:lnTo>
                    <a:pt x="921" y="1249"/>
                  </a:lnTo>
                  <a:lnTo>
                    <a:pt x="902" y="1210"/>
                  </a:lnTo>
                  <a:lnTo>
                    <a:pt x="879" y="1228"/>
                  </a:lnTo>
                  <a:lnTo>
                    <a:pt x="852" y="1266"/>
                  </a:lnTo>
                  <a:lnTo>
                    <a:pt x="834" y="1233"/>
                  </a:lnTo>
                  <a:lnTo>
                    <a:pt x="766" y="1269"/>
                  </a:lnTo>
                  <a:lnTo>
                    <a:pt x="773" y="1313"/>
                  </a:lnTo>
                  <a:lnTo>
                    <a:pt x="794" y="1336"/>
                  </a:lnTo>
                  <a:lnTo>
                    <a:pt x="780" y="1266"/>
                  </a:lnTo>
                  <a:lnTo>
                    <a:pt x="855" y="1339"/>
                  </a:lnTo>
                  <a:lnTo>
                    <a:pt x="871" y="1245"/>
                  </a:lnTo>
                  <a:lnTo>
                    <a:pt x="945" y="1269"/>
                  </a:lnTo>
                  <a:lnTo>
                    <a:pt x="1023" y="1219"/>
                  </a:lnTo>
                  <a:lnTo>
                    <a:pt x="1046" y="1269"/>
                  </a:lnTo>
                  <a:lnTo>
                    <a:pt x="1094" y="1243"/>
                  </a:lnTo>
                  <a:lnTo>
                    <a:pt x="1052" y="1283"/>
                  </a:lnTo>
                  <a:lnTo>
                    <a:pt x="1083" y="1276"/>
                  </a:lnTo>
                  <a:lnTo>
                    <a:pt x="1111" y="1221"/>
                  </a:lnTo>
                  <a:lnTo>
                    <a:pt x="1082" y="1283"/>
                  </a:lnTo>
                  <a:lnTo>
                    <a:pt x="1124" y="1219"/>
                  </a:lnTo>
                  <a:lnTo>
                    <a:pt x="1076" y="1296"/>
                  </a:lnTo>
                  <a:lnTo>
                    <a:pt x="1129" y="1253"/>
                  </a:lnTo>
                  <a:lnTo>
                    <a:pt x="1083" y="1298"/>
                  </a:lnTo>
                  <a:lnTo>
                    <a:pt x="1106" y="1291"/>
                  </a:lnTo>
                  <a:lnTo>
                    <a:pt x="1062" y="1334"/>
                  </a:lnTo>
                  <a:lnTo>
                    <a:pt x="1058" y="1356"/>
                  </a:lnTo>
                  <a:lnTo>
                    <a:pt x="1208" y="1248"/>
                  </a:lnTo>
                  <a:lnTo>
                    <a:pt x="1389" y="1261"/>
                  </a:lnTo>
                  <a:lnTo>
                    <a:pt x="1343" y="1285"/>
                  </a:lnTo>
                  <a:lnTo>
                    <a:pt x="1320" y="1320"/>
                  </a:lnTo>
                  <a:lnTo>
                    <a:pt x="1339" y="1339"/>
                  </a:lnTo>
                  <a:lnTo>
                    <a:pt x="1467" y="1258"/>
                  </a:lnTo>
                  <a:lnTo>
                    <a:pt x="1558" y="1279"/>
                  </a:lnTo>
                  <a:lnTo>
                    <a:pt x="1525" y="1199"/>
                  </a:lnTo>
                  <a:lnTo>
                    <a:pt x="1576" y="1153"/>
                  </a:lnTo>
                  <a:lnTo>
                    <a:pt x="1557" y="1461"/>
                  </a:lnTo>
                  <a:lnTo>
                    <a:pt x="1605" y="1638"/>
                  </a:lnTo>
                  <a:lnTo>
                    <a:pt x="1659" y="1622"/>
                  </a:lnTo>
                  <a:lnTo>
                    <a:pt x="1602" y="1601"/>
                  </a:lnTo>
                  <a:lnTo>
                    <a:pt x="1662" y="1611"/>
                  </a:lnTo>
                  <a:lnTo>
                    <a:pt x="1671" y="1541"/>
                  </a:lnTo>
                  <a:lnTo>
                    <a:pt x="1726" y="1565"/>
                  </a:lnTo>
                  <a:lnTo>
                    <a:pt x="1697" y="1512"/>
                  </a:lnTo>
                  <a:lnTo>
                    <a:pt x="1787" y="1501"/>
                  </a:lnTo>
                  <a:lnTo>
                    <a:pt x="1734" y="1466"/>
                  </a:lnTo>
                  <a:lnTo>
                    <a:pt x="1799" y="1496"/>
                  </a:lnTo>
                  <a:lnTo>
                    <a:pt x="1820" y="1456"/>
                  </a:lnTo>
                  <a:lnTo>
                    <a:pt x="1758" y="1576"/>
                  </a:lnTo>
                  <a:lnTo>
                    <a:pt x="1797" y="1616"/>
                  </a:lnTo>
                  <a:lnTo>
                    <a:pt x="1709" y="1682"/>
                  </a:lnTo>
                  <a:lnTo>
                    <a:pt x="1819" y="1724"/>
                  </a:lnTo>
                  <a:lnTo>
                    <a:pt x="1923" y="1628"/>
                  </a:lnTo>
                  <a:lnTo>
                    <a:pt x="2104" y="1819"/>
                  </a:lnTo>
                  <a:lnTo>
                    <a:pt x="1893" y="2262"/>
                  </a:lnTo>
                  <a:lnTo>
                    <a:pt x="2534" y="3363"/>
                  </a:lnTo>
                  <a:lnTo>
                    <a:pt x="2760" y="3438"/>
                  </a:lnTo>
                  <a:lnTo>
                    <a:pt x="2913" y="3715"/>
                  </a:lnTo>
                  <a:lnTo>
                    <a:pt x="3795" y="4082"/>
                  </a:lnTo>
                  <a:lnTo>
                    <a:pt x="3587" y="5388"/>
                  </a:lnTo>
                  <a:lnTo>
                    <a:pt x="2363" y="5113"/>
                  </a:lnTo>
                  <a:lnTo>
                    <a:pt x="896" y="4560"/>
                  </a:lnTo>
                  <a:lnTo>
                    <a:pt x="362" y="4288"/>
                  </a:lnTo>
                  <a:lnTo>
                    <a:pt x="357" y="4041"/>
                  </a:lnTo>
                  <a:lnTo>
                    <a:pt x="403" y="3966"/>
                  </a:lnTo>
                  <a:lnTo>
                    <a:pt x="272" y="3956"/>
                  </a:lnTo>
                  <a:lnTo>
                    <a:pt x="221" y="3885"/>
                  </a:lnTo>
                  <a:lnTo>
                    <a:pt x="75" y="3849"/>
                  </a:lnTo>
                  <a:lnTo>
                    <a:pt x="150" y="3635"/>
                  </a:lnTo>
                  <a:lnTo>
                    <a:pt x="84" y="3509"/>
                  </a:lnTo>
                  <a:lnTo>
                    <a:pt x="85" y="3351"/>
                  </a:lnTo>
                  <a:lnTo>
                    <a:pt x="0" y="3282"/>
                  </a:lnTo>
                  <a:lnTo>
                    <a:pt x="121" y="3017"/>
                  </a:lnTo>
                  <a:lnTo>
                    <a:pt x="93" y="2924"/>
                  </a:lnTo>
                  <a:lnTo>
                    <a:pt x="166" y="2897"/>
                  </a:lnTo>
                  <a:lnTo>
                    <a:pt x="150" y="2798"/>
                  </a:lnTo>
                  <a:lnTo>
                    <a:pt x="191" y="2788"/>
                  </a:lnTo>
                  <a:lnTo>
                    <a:pt x="149" y="2668"/>
                  </a:lnTo>
                  <a:lnTo>
                    <a:pt x="186" y="2548"/>
                  </a:lnTo>
                  <a:lnTo>
                    <a:pt x="104" y="2507"/>
                  </a:lnTo>
                  <a:lnTo>
                    <a:pt x="144" y="2481"/>
                  </a:lnTo>
                  <a:lnTo>
                    <a:pt x="99" y="2333"/>
                  </a:lnTo>
                  <a:lnTo>
                    <a:pt x="341" y="2066"/>
                  </a:lnTo>
                  <a:lnTo>
                    <a:pt x="211" y="1969"/>
                  </a:lnTo>
                  <a:lnTo>
                    <a:pt x="388" y="1693"/>
                  </a:lnTo>
                  <a:lnTo>
                    <a:pt x="165" y="1515"/>
                  </a:lnTo>
                  <a:lnTo>
                    <a:pt x="523" y="1036"/>
                  </a:lnTo>
                  <a:lnTo>
                    <a:pt x="523" y="1036"/>
                  </a:lnTo>
                  <a:close/>
                  <a:moveTo>
                    <a:pt x="3667" y="630"/>
                  </a:moveTo>
                  <a:lnTo>
                    <a:pt x="3501" y="695"/>
                  </a:lnTo>
                  <a:lnTo>
                    <a:pt x="3364" y="683"/>
                  </a:lnTo>
                  <a:lnTo>
                    <a:pt x="3304" y="557"/>
                  </a:lnTo>
                  <a:lnTo>
                    <a:pt x="3554" y="544"/>
                  </a:lnTo>
                  <a:lnTo>
                    <a:pt x="3627" y="485"/>
                  </a:lnTo>
                  <a:lnTo>
                    <a:pt x="3507" y="490"/>
                  </a:lnTo>
                  <a:lnTo>
                    <a:pt x="3518" y="458"/>
                  </a:lnTo>
                  <a:lnTo>
                    <a:pt x="3497" y="433"/>
                  </a:lnTo>
                  <a:lnTo>
                    <a:pt x="3466" y="481"/>
                  </a:lnTo>
                  <a:lnTo>
                    <a:pt x="3380" y="468"/>
                  </a:lnTo>
                  <a:lnTo>
                    <a:pt x="3462" y="373"/>
                  </a:lnTo>
                  <a:lnTo>
                    <a:pt x="3411" y="337"/>
                  </a:lnTo>
                  <a:lnTo>
                    <a:pt x="3279" y="462"/>
                  </a:lnTo>
                  <a:lnTo>
                    <a:pt x="3287" y="391"/>
                  </a:lnTo>
                  <a:lnTo>
                    <a:pt x="3229" y="442"/>
                  </a:lnTo>
                  <a:lnTo>
                    <a:pt x="3215" y="353"/>
                  </a:lnTo>
                  <a:lnTo>
                    <a:pt x="3113" y="293"/>
                  </a:lnTo>
                  <a:lnTo>
                    <a:pt x="3176" y="245"/>
                  </a:lnTo>
                  <a:lnTo>
                    <a:pt x="3264" y="278"/>
                  </a:lnTo>
                  <a:lnTo>
                    <a:pt x="3367" y="245"/>
                  </a:lnTo>
                  <a:lnTo>
                    <a:pt x="3188" y="212"/>
                  </a:lnTo>
                  <a:lnTo>
                    <a:pt x="3239" y="161"/>
                  </a:lnTo>
                  <a:lnTo>
                    <a:pt x="3400" y="194"/>
                  </a:lnTo>
                  <a:lnTo>
                    <a:pt x="3266" y="127"/>
                  </a:lnTo>
                  <a:lnTo>
                    <a:pt x="3341" y="60"/>
                  </a:lnTo>
                  <a:lnTo>
                    <a:pt x="3443" y="113"/>
                  </a:lnTo>
                  <a:lnTo>
                    <a:pt x="3367" y="41"/>
                  </a:lnTo>
                  <a:lnTo>
                    <a:pt x="3470" y="0"/>
                  </a:lnTo>
                  <a:lnTo>
                    <a:pt x="3497" y="124"/>
                  </a:lnTo>
                  <a:lnTo>
                    <a:pt x="3606" y="169"/>
                  </a:lnTo>
                  <a:lnTo>
                    <a:pt x="3630" y="394"/>
                  </a:lnTo>
                  <a:lnTo>
                    <a:pt x="3728" y="417"/>
                  </a:lnTo>
                  <a:lnTo>
                    <a:pt x="3667" y="630"/>
                  </a:lnTo>
                  <a:lnTo>
                    <a:pt x="3667" y="630"/>
                  </a:lnTo>
                  <a:close/>
                  <a:moveTo>
                    <a:pt x="2499" y="1965"/>
                  </a:moveTo>
                  <a:lnTo>
                    <a:pt x="2482" y="1841"/>
                  </a:lnTo>
                  <a:lnTo>
                    <a:pt x="2545" y="1820"/>
                  </a:lnTo>
                  <a:lnTo>
                    <a:pt x="3116" y="1974"/>
                  </a:lnTo>
                  <a:lnTo>
                    <a:pt x="2904" y="1762"/>
                  </a:lnTo>
                  <a:lnTo>
                    <a:pt x="2737" y="1744"/>
                  </a:lnTo>
                  <a:lnTo>
                    <a:pt x="2535" y="1643"/>
                  </a:lnTo>
                  <a:lnTo>
                    <a:pt x="2519" y="1502"/>
                  </a:lnTo>
                  <a:lnTo>
                    <a:pt x="2892" y="1483"/>
                  </a:lnTo>
                  <a:lnTo>
                    <a:pt x="2579" y="1402"/>
                  </a:lnTo>
                  <a:lnTo>
                    <a:pt x="2664" y="1344"/>
                  </a:lnTo>
                  <a:lnTo>
                    <a:pt x="2545" y="1320"/>
                  </a:lnTo>
                  <a:lnTo>
                    <a:pt x="2546" y="1255"/>
                  </a:lnTo>
                  <a:lnTo>
                    <a:pt x="2700" y="1159"/>
                  </a:lnTo>
                  <a:lnTo>
                    <a:pt x="2697" y="1067"/>
                  </a:lnTo>
                  <a:lnTo>
                    <a:pt x="3140" y="948"/>
                  </a:lnTo>
                  <a:lnTo>
                    <a:pt x="3168" y="1041"/>
                  </a:lnTo>
                  <a:lnTo>
                    <a:pt x="3054" y="1192"/>
                  </a:lnTo>
                  <a:lnTo>
                    <a:pt x="3138" y="1208"/>
                  </a:lnTo>
                  <a:lnTo>
                    <a:pt x="3236" y="1108"/>
                  </a:lnTo>
                  <a:lnTo>
                    <a:pt x="3367" y="1248"/>
                  </a:lnTo>
                  <a:lnTo>
                    <a:pt x="3272" y="1335"/>
                  </a:lnTo>
                  <a:lnTo>
                    <a:pt x="3269" y="1387"/>
                  </a:lnTo>
                  <a:lnTo>
                    <a:pt x="3337" y="1322"/>
                  </a:lnTo>
                  <a:lnTo>
                    <a:pt x="3344" y="1386"/>
                  </a:lnTo>
                  <a:lnTo>
                    <a:pt x="3401" y="1306"/>
                  </a:lnTo>
                  <a:lnTo>
                    <a:pt x="3453" y="1361"/>
                  </a:lnTo>
                  <a:lnTo>
                    <a:pt x="3236" y="2107"/>
                  </a:lnTo>
                  <a:lnTo>
                    <a:pt x="2981" y="2025"/>
                  </a:lnTo>
                  <a:lnTo>
                    <a:pt x="2926" y="2062"/>
                  </a:lnTo>
                  <a:lnTo>
                    <a:pt x="2941" y="2012"/>
                  </a:lnTo>
                  <a:lnTo>
                    <a:pt x="2514" y="1851"/>
                  </a:lnTo>
                  <a:lnTo>
                    <a:pt x="2499" y="1965"/>
                  </a:lnTo>
                  <a:lnTo>
                    <a:pt x="2499" y="1965"/>
                  </a:lnTo>
                  <a:close/>
                  <a:moveTo>
                    <a:pt x="3092" y="887"/>
                  </a:moveTo>
                  <a:lnTo>
                    <a:pt x="2657" y="1008"/>
                  </a:lnTo>
                  <a:lnTo>
                    <a:pt x="2591" y="1087"/>
                  </a:lnTo>
                  <a:lnTo>
                    <a:pt x="2513" y="1069"/>
                  </a:lnTo>
                  <a:lnTo>
                    <a:pt x="2374" y="1274"/>
                  </a:lnTo>
                  <a:lnTo>
                    <a:pt x="2275" y="1233"/>
                  </a:lnTo>
                  <a:lnTo>
                    <a:pt x="2120" y="1288"/>
                  </a:lnTo>
                  <a:lnTo>
                    <a:pt x="2065" y="940"/>
                  </a:lnTo>
                  <a:lnTo>
                    <a:pt x="1986" y="896"/>
                  </a:lnTo>
                  <a:lnTo>
                    <a:pt x="2439" y="495"/>
                  </a:lnTo>
                  <a:lnTo>
                    <a:pt x="2454" y="292"/>
                  </a:lnTo>
                  <a:lnTo>
                    <a:pt x="2726" y="362"/>
                  </a:lnTo>
                  <a:lnTo>
                    <a:pt x="2840" y="532"/>
                  </a:lnTo>
                  <a:lnTo>
                    <a:pt x="2798" y="557"/>
                  </a:lnTo>
                  <a:lnTo>
                    <a:pt x="2794" y="580"/>
                  </a:lnTo>
                  <a:lnTo>
                    <a:pt x="2866" y="553"/>
                  </a:lnTo>
                  <a:lnTo>
                    <a:pt x="2833" y="613"/>
                  </a:lnTo>
                  <a:lnTo>
                    <a:pt x="2901" y="564"/>
                  </a:lnTo>
                  <a:lnTo>
                    <a:pt x="3006" y="604"/>
                  </a:lnTo>
                  <a:lnTo>
                    <a:pt x="3092" y="887"/>
                  </a:lnTo>
                  <a:lnTo>
                    <a:pt x="3092" y="887"/>
                  </a:lnTo>
                  <a:close/>
                </a:path>
              </a:pathLst>
            </a:custGeom>
            <a:solidFill>
              <a:srgbClr val="26C6DA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7">
              <a:extLst>
                <a:ext uri="{FF2B5EF4-FFF2-40B4-BE49-F238E27FC236}">
                  <a16:creationId xmlns:a16="http://schemas.microsoft.com/office/drawing/2014/main" id="{EA90FB79-BA24-379B-EF59-92BBEA603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2213" y="5129213"/>
              <a:ext cx="206375" cy="92075"/>
            </a:xfrm>
            <a:custGeom>
              <a:avLst/>
              <a:gdLst>
                <a:gd name="T0" fmla="*/ 518 w 518"/>
                <a:gd name="T1" fmla="*/ 0 h 231"/>
                <a:gd name="T2" fmla="*/ 434 w 518"/>
                <a:gd name="T3" fmla="*/ 123 h 231"/>
                <a:gd name="T4" fmla="*/ 492 w 518"/>
                <a:gd name="T5" fmla="*/ 173 h 231"/>
                <a:gd name="T6" fmla="*/ 442 w 518"/>
                <a:gd name="T7" fmla="*/ 224 h 231"/>
                <a:gd name="T8" fmla="*/ 368 w 518"/>
                <a:gd name="T9" fmla="*/ 219 h 231"/>
                <a:gd name="T10" fmla="*/ 344 w 518"/>
                <a:gd name="T11" fmla="*/ 137 h 231"/>
                <a:gd name="T12" fmla="*/ 316 w 518"/>
                <a:gd name="T13" fmla="*/ 216 h 231"/>
                <a:gd name="T14" fmla="*/ 231 w 518"/>
                <a:gd name="T15" fmla="*/ 231 h 231"/>
                <a:gd name="T16" fmla="*/ 177 w 518"/>
                <a:gd name="T17" fmla="*/ 192 h 231"/>
                <a:gd name="T18" fmla="*/ 95 w 518"/>
                <a:gd name="T19" fmla="*/ 224 h 231"/>
                <a:gd name="T20" fmla="*/ 75 w 518"/>
                <a:gd name="T21" fmla="*/ 152 h 231"/>
                <a:gd name="T22" fmla="*/ 0 w 518"/>
                <a:gd name="T23" fmla="*/ 172 h 231"/>
                <a:gd name="T24" fmla="*/ 32 w 518"/>
                <a:gd name="T25" fmla="*/ 19 h 231"/>
                <a:gd name="T26" fmla="*/ 125 w 518"/>
                <a:gd name="T27" fmla="*/ 187 h 231"/>
                <a:gd name="T28" fmla="*/ 518 w 518"/>
                <a:gd name="T29" fmla="*/ 0 h 231"/>
                <a:gd name="T30" fmla="*/ 518 w 518"/>
                <a:gd name="T31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8" h="231">
                  <a:moveTo>
                    <a:pt x="518" y="0"/>
                  </a:moveTo>
                  <a:lnTo>
                    <a:pt x="434" y="123"/>
                  </a:lnTo>
                  <a:lnTo>
                    <a:pt x="492" y="173"/>
                  </a:lnTo>
                  <a:lnTo>
                    <a:pt x="442" y="224"/>
                  </a:lnTo>
                  <a:lnTo>
                    <a:pt x="368" y="219"/>
                  </a:lnTo>
                  <a:lnTo>
                    <a:pt x="344" y="137"/>
                  </a:lnTo>
                  <a:lnTo>
                    <a:pt x="316" y="216"/>
                  </a:lnTo>
                  <a:lnTo>
                    <a:pt x="231" y="231"/>
                  </a:lnTo>
                  <a:lnTo>
                    <a:pt x="177" y="192"/>
                  </a:lnTo>
                  <a:lnTo>
                    <a:pt x="95" y="224"/>
                  </a:lnTo>
                  <a:lnTo>
                    <a:pt x="75" y="152"/>
                  </a:lnTo>
                  <a:lnTo>
                    <a:pt x="0" y="172"/>
                  </a:lnTo>
                  <a:lnTo>
                    <a:pt x="32" y="19"/>
                  </a:lnTo>
                  <a:lnTo>
                    <a:pt x="125" y="187"/>
                  </a:lnTo>
                  <a:lnTo>
                    <a:pt x="518" y="0"/>
                  </a:lnTo>
                  <a:lnTo>
                    <a:pt x="518" y="0"/>
                  </a:lnTo>
                  <a:close/>
                </a:path>
              </a:pathLst>
            </a:custGeom>
            <a:solidFill>
              <a:srgbClr val="E91E63"/>
            </a:solidFill>
            <a:ln w="2540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58A32D-44EE-C07A-BB65-820C37DB0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Canada Insights Map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741D499-1CD3-AA8F-1226-24A4EDA1BABF}"/>
              </a:ext>
            </a:extLst>
          </p:cNvPr>
          <p:cNvGrpSpPr/>
          <p:nvPr/>
        </p:nvGrpSpPr>
        <p:grpSpPr>
          <a:xfrm>
            <a:off x="1237834" y="1284206"/>
            <a:ext cx="2911981" cy="1351708"/>
            <a:chOff x="332936" y="2566211"/>
            <a:chExt cx="2926080" cy="135170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1729446-B37C-96D6-2B72-43990C446EC8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3AE2422-9C81-BEF4-438D-3F982392C24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55A383D-4ED2-BA32-A330-73B97FC5940E}"/>
              </a:ext>
            </a:extLst>
          </p:cNvPr>
          <p:cNvGrpSpPr/>
          <p:nvPr/>
        </p:nvGrpSpPr>
        <p:grpSpPr>
          <a:xfrm>
            <a:off x="292079" y="2854551"/>
            <a:ext cx="679906" cy="679906"/>
            <a:chOff x="158294" y="3598165"/>
            <a:chExt cx="574496" cy="574496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F21AC832-F540-254D-2A5E-F4A08001A8FC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4" name="Graphic 53" descr="Bullseye with solid fill">
              <a:extLst>
                <a:ext uri="{FF2B5EF4-FFF2-40B4-BE49-F238E27FC236}">
                  <a16:creationId xmlns:a16="http://schemas.microsoft.com/office/drawing/2014/main" id="{0FB0C4D1-9B21-0957-7951-50765710FA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7B33758-1D42-0D64-9954-8B0A95BA15A6}"/>
              </a:ext>
            </a:extLst>
          </p:cNvPr>
          <p:cNvGrpSpPr/>
          <p:nvPr/>
        </p:nvGrpSpPr>
        <p:grpSpPr>
          <a:xfrm>
            <a:off x="182470" y="1298292"/>
            <a:ext cx="899125" cy="899125"/>
            <a:chOff x="158294" y="3598165"/>
            <a:chExt cx="574496" cy="574496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501699D7-66AA-6498-0B0E-766DFC950A75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7" name="Graphic 56" descr="Bar graph with upward trend with solid fill">
              <a:extLst>
                <a:ext uri="{FF2B5EF4-FFF2-40B4-BE49-F238E27FC236}">
                  <a16:creationId xmlns:a16="http://schemas.microsoft.com/office/drawing/2014/main" id="{3A3038A8-FBAA-017F-0C40-649EF48C1AE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478AE03-BB75-738A-4D1B-E8937D6D225B}"/>
              </a:ext>
            </a:extLst>
          </p:cNvPr>
          <p:cNvGrpSpPr/>
          <p:nvPr/>
        </p:nvGrpSpPr>
        <p:grpSpPr>
          <a:xfrm>
            <a:off x="292079" y="3939614"/>
            <a:ext cx="679906" cy="679906"/>
            <a:chOff x="158294" y="3598165"/>
            <a:chExt cx="574496" cy="574496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40B2D366-E191-A78E-FDF2-C25D886A5D6F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Graphic 59" descr="Users with solid fill">
              <a:extLst>
                <a:ext uri="{FF2B5EF4-FFF2-40B4-BE49-F238E27FC236}">
                  <a16:creationId xmlns:a16="http://schemas.microsoft.com/office/drawing/2014/main" id="{AB7DB571-5952-BB8E-3BD5-6F5E1FD654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B3D9E02-949E-812C-3668-80E0314051B0}"/>
              </a:ext>
            </a:extLst>
          </p:cNvPr>
          <p:cNvGrpSpPr/>
          <p:nvPr/>
        </p:nvGrpSpPr>
        <p:grpSpPr>
          <a:xfrm>
            <a:off x="292079" y="5024678"/>
            <a:ext cx="679906" cy="679906"/>
            <a:chOff x="158294" y="3598165"/>
            <a:chExt cx="574496" cy="574496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D2E209E-8600-E0DD-A5DE-24077F23CA53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3" name="Graphic 62" descr="Pie chart with solid fill">
              <a:extLst>
                <a:ext uri="{FF2B5EF4-FFF2-40B4-BE49-F238E27FC236}">
                  <a16:creationId xmlns:a16="http://schemas.microsoft.com/office/drawing/2014/main" id="{9221C704-4C02-87DE-8FD3-2DA25817EE0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8F4B340-D022-42B0-8D4E-E45380244EFD}"/>
              </a:ext>
            </a:extLst>
          </p:cNvPr>
          <p:cNvGrpSpPr/>
          <p:nvPr/>
        </p:nvGrpSpPr>
        <p:grpSpPr>
          <a:xfrm>
            <a:off x="1237834" y="2854551"/>
            <a:ext cx="2926080" cy="943904"/>
            <a:chOff x="332936" y="2720099"/>
            <a:chExt cx="2926080" cy="94390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F9A57AE-B9D9-30ED-8B03-E1C8DC42B9F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CF4A7C-6D00-81DC-1EE2-A4FD85C41B8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C7BAAB4-E85C-C132-0940-1A9F16D99EFB}"/>
              </a:ext>
            </a:extLst>
          </p:cNvPr>
          <p:cNvGrpSpPr/>
          <p:nvPr/>
        </p:nvGrpSpPr>
        <p:grpSpPr>
          <a:xfrm>
            <a:off x="1237834" y="3939615"/>
            <a:ext cx="2926080" cy="943904"/>
            <a:chOff x="332936" y="2720099"/>
            <a:chExt cx="2926080" cy="94390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BE769B8-8DE4-D4DE-B9AC-61FB56826F9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8723829-B056-50EE-7180-B6EFCC6C84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C2299F0-4BF3-B330-A3E2-4B7AA51B7304}"/>
              </a:ext>
            </a:extLst>
          </p:cNvPr>
          <p:cNvGrpSpPr/>
          <p:nvPr/>
        </p:nvGrpSpPr>
        <p:grpSpPr>
          <a:xfrm>
            <a:off x="1237834" y="5024678"/>
            <a:ext cx="2926080" cy="943904"/>
            <a:chOff x="332936" y="2720099"/>
            <a:chExt cx="2926080" cy="94390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8BABC5C-8EFE-9F08-8BAE-C4947CA2C63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3EB3A68-524B-B2B4-9A30-B36B358EA84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C8AB9E0-D317-5455-C239-C6246415C1AC}"/>
              </a:ext>
            </a:extLst>
          </p:cNvPr>
          <p:cNvCxnSpPr/>
          <p:nvPr/>
        </p:nvCxnSpPr>
        <p:spPr>
          <a:xfrm>
            <a:off x="357809" y="2730703"/>
            <a:ext cx="3697356" cy="0"/>
          </a:xfrm>
          <a:prstGeom prst="line">
            <a:avLst/>
          </a:prstGeom>
          <a:ln w="12700" cap="rnd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6210780B-7D50-99CE-1E10-38D99FD4AECD}"/>
              </a:ext>
            </a:extLst>
          </p:cNvPr>
          <p:cNvCxnSpPr>
            <a:cxnSpLocks/>
          </p:cNvCxnSpPr>
          <p:nvPr/>
        </p:nvCxnSpPr>
        <p:spPr>
          <a:xfrm>
            <a:off x="364435" y="3869035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7A71C635-4B32-A79A-95F3-E16B21759FF1}"/>
              </a:ext>
            </a:extLst>
          </p:cNvPr>
          <p:cNvCxnSpPr>
            <a:cxnSpLocks/>
          </p:cNvCxnSpPr>
          <p:nvPr/>
        </p:nvCxnSpPr>
        <p:spPr>
          <a:xfrm>
            <a:off x="357809" y="4954099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4005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resentationGo">
    <a:dk1>
      <a:srgbClr val="000000"/>
    </a:dk1>
    <a:lt1>
      <a:srgbClr val="FFFFFF"/>
    </a:lt1>
    <a:dk2>
      <a:srgbClr val="001F33"/>
    </a:dk2>
    <a:lt2>
      <a:srgbClr val="F2F2F2"/>
    </a:lt2>
    <a:accent1>
      <a:srgbClr val="F15F47"/>
    </a:accent1>
    <a:accent2>
      <a:srgbClr val="FBA91E"/>
    </a:accent2>
    <a:accent3>
      <a:srgbClr val="FEDA2F"/>
    </a:accent3>
    <a:accent4>
      <a:srgbClr val="6EA56C"/>
    </a:accent4>
    <a:accent5>
      <a:srgbClr val="3AC6E1"/>
    </a:accent5>
    <a:accent6>
      <a:srgbClr val="244470"/>
    </a:accent6>
    <a:hlink>
      <a:srgbClr val="008B58"/>
    </a:hlink>
    <a:folHlink>
      <a:srgbClr val="008B58"/>
    </a:folHlink>
  </a:clrScheme>
</a:themeOverride>
</file>

<file path=ppt/theme/themeOverride2.xml><?xml version="1.0" encoding="utf-8"?>
<a:themeOverride xmlns:a="http://schemas.openxmlformats.org/drawingml/2006/main">
  <a:clrScheme name="PresentationGo">
    <a:dk1>
      <a:srgbClr val="000000"/>
    </a:dk1>
    <a:lt1>
      <a:srgbClr val="FFFFFF"/>
    </a:lt1>
    <a:dk2>
      <a:srgbClr val="001F33"/>
    </a:dk2>
    <a:lt2>
      <a:srgbClr val="F2F2F2"/>
    </a:lt2>
    <a:accent1>
      <a:srgbClr val="F15F47"/>
    </a:accent1>
    <a:accent2>
      <a:srgbClr val="FBA91E"/>
    </a:accent2>
    <a:accent3>
      <a:srgbClr val="FEDA2F"/>
    </a:accent3>
    <a:accent4>
      <a:srgbClr val="6EA56C"/>
    </a:accent4>
    <a:accent5>
      <a:srgbClr val="3AC6E1"/>
    </a:accent5>
    <a:accent6>
      <a:srgbClr val="244470"/>
    </a:accent6>
    <a:hlink>
      <a:srgbClr val="008B58"/>
    </a:hlink>
    <a:folHlink>
      <a:srgbClr val="008B5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9660</TotalTime>
  <Words>332</Words>
  <Application>Microsoft Office PowerPoint</Application>
  <PresentationFormat>Widescreen</PresentationFormat>
  <Paragraphs>25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Canada Insights Map – Slide Template</vt:lpstr>
      <vt:lpstr>Canada Insights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Canada Insights Map</dc:title>
  <dc:creator>PresentationGO.com</dc:creator>
  <dc:description>© Copyright PresentationGO.com - Do not distribute or sale without written permission.</dc:description>
  <cp:lastModifiedBy>Christophe Barroche</cp:lastModifiedBy>
  <cp:revision>67</cp:revision>
  <dcterms:created xsi:type="dcterms:W3CDTF">2014-11-26T05:14:11Z</dcterms:created>
  <dcterms:modified xsi:type="dcterms:W3CDTF">2026-06-12T22:27:28Z</dcterms:modified>
  <cp:category>Charts &amp; Diagrams;Maps &amp; Flags</cp:category>
</cp:coreProperties>
</file>