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2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F451B-2978-2F6A-FC88-06F0CE0CB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54FB9-870A-56B9-7757-232E9A2E4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 Insights Map – Slide Template</a:t>
            </a:r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EEE4ED61-D441-83F2-D648-72BB73CCFAE3}"/>
              </a:ext>
            </a:extLst>
          </p:cNvPr>
          <p:cNvGrpSpPr/>
          <p:nvPr/>
        </p:nvGrpSpPr>
        <p:grpSpPr>
          <a:xfrm>
            <a:off x="4359560" y="960725"/>
            <a:ext cx="7453984" cy="4611584"/>
            <a:chOff x="2954858" y="1148762"/>
            <a:chExt cx="7232130" cy="4474329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Freeform 292">
              <a:extLst>
                <a:ext uri="{FF2B5EF4-FFF2-40B4-BE49-F238E27FC236}">
                  <a16:creationId xmlns:a16="http://schemas.microsoft.com/office/drawing/2014/main" id="{D000FA8A-3D30-683A-AB51-5FAA476B4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3559" y="3959575"/>
              <a:ext cx="532628" cy="848166"/>
            </a:xfrm>
            <a:custGeom>
              <a:avLst/>
              <a:gdLst>
                <a:gd name="T0" fmla="*/ 873 w 1267"/>
                <a:gd name="T1" fmla="*/ 0 h 2017"/>
                <a:gd name="T2" fmla="*/ 1114 w 1267"/>
                <a:gd name="T3" fmla="*/ 865 h 2017"/>
                <a:gd name="T4" fmla="*/ 1245 w 1267"/>
                <a:gd name="T5" fmla="*/ 1100 h 2017"/>
                <a:gd name="T6" fmla="*/ 1178 w 1267"/>
                <a:gd name="T7" fmla="*/ 1284 h 2017"/>
                <a:gd name="T8" fmla="*/ 1267 w 1267"/>
                <a:gd name="T9" fmla="*/ 1624 h 2017"/>
                <a:gd name="T10" fmla="*/ 349 w 1267"/>
                <a:gd name="T11" fmla="*/ 1719 h 2017"/>
                <a:gd name="T12" fmla="*/ 452 w 1267"/>
                <a:gd name="T13" fmla="*/ 1947 h 2017"/>
                <a:gd name="T14" fmla="*/ 405 w 1267"/>
                <a:gd name="T15" fmla="*/ 2013 h 2017"/>
                <a:gd name="T16" fmla="*/ 262 w 1267"/>
                <a:gd name="T17" fmla="*/ 1971 h 2017"/>
                <a:gd name="T18" fmla="*/ 216 w 1267"/>
                <a:gd name="T19" fmla="*/ 1860 h 2017"/>
                <a:gd name="T20" fmla="*/ 183 w 1267"/>
                <a:gd name="T21" fmla="*/ 2017 h 2017"/>
                <a:gd name="T22" fmla="*/ 90 w 1267"/>
                <a:gd name="T23" fmla="*/ 2003 h 2017"/>
                <a:gd name="T24" fmla="*/ 13 w 1267"/>
                <a:gd name="T25" fmla="*/ 1374 h 2017"/>
                <a:gd name="T26" fmla="*/ 0 w 1267"/>
                <a:gd name="T27" fmla="*/ 78 h 2017"/>
                <a:gd name="T28" fmla="*/ 873 w 1267"/>
                <a:gd name="T29" fmla="*/ 0 h 2017"/>
                <a:gd name="T30" fmla="*/ 873 w 1267"/>
                <a:gd name="T31" fmla="*/ 0 h 2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67" h="2017">
                  <a:moveTo>
                    <a:pt x="873" y="0"/>
                  </a:moveTo>
                  <a:lnTo>
                    <a:pt x="1114" y="865"/>
                  </a:lnTo>
                  <a:lnTo>
                    <a:pt x="1245" y="1100"/>
                  </a:lnTo>
                  <a:lnTo>
                    <a:pt x="1178" y="1284"/>
                  </a:lnTo>
                  <a:lnTo>
                    <a:pt x="1267" y="1624"/>
                  </a:lnTo>
                  <a:lnTo>
                    <a:pt x="349" y="1719"/>
                  </a:lnTo>
                  <a:lnTo>
                    <a:pt x="452" y="1947"/>
                  </a:lnTo>
                  <a:lnTo>
                    <a:pt x="405" y="2013"/>
                  </a:lnTo>
                  <a:lnTo>
                    <a:pt x="262" y="1971"/>
                  </a:lnTo>
                  <a:lnTo>
                    <a:pt x="216" y="1860"/>
                  </a:lnTo>
                  <a:lnTo>
                    <a:pt x="183" y="2017"/>
                  </a:lnTo>
                  <a:lnTo>
                    <a:pt x="90" y="2003"/>
                  </a:lnTo>
                  <a:lnTo>
                    <a:pt x="13" y="1374"/>
                  </a:lnTo>
                  <a:lnTo>
                    <a:pt x="0" y="78"/>
                  </a:lnTo>
                  <a:lnTo>
                    <a:pt x="873" y="0"/>
                  </a:lnTo>
                  <a:lnTo>
                    <a:pt x="873" y="0"/>
                  </a:lnTo>
                  <a:close/>
                </a:path>
              </a:pathLst>
            </a:custGeom>
            <a:solidFill>
              <a:srgbClr val="26C6DA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293">
              <a:extLst>
                <a:ext uri="{FF2B5EF4-FFF2-40B4-BE49-F238E27FC236}">
                  <a16:creationId xmlns:a16="http://schemas.microsoft.com/office/drawing/2014/main" id="{1DD47696-176D-4885-23AD-A31B9C8D7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520" y="3448403"/>
              <a:ext cx="942828" cy="1098072"/>
            </a:xfrm>
            <a:custGeom>
              <a:avLst/>
              <a:gdLst>
                <a:gd name="T0" fmla="*/ 2242 w 2242"/>
                <a:gd name="T1" fmla="*/ 268 h 2611"/>
                <a:gd name="T2" fmla="*/ 1916 w 2242"/>
                <a:gd name="T3" fmla="*/ 2611 h 2611"/>
                <a:gd name="T4" fmla="*/ 1208 w 2242"/>
                <a:gd name="T5" fmla="*/ 2504 h 2611"/>
                <a:gd name="T6" fmla="*/ 0 w 2242"/>
                <a:gd name="T7" fmla="*/ 1796 h 2611"/>
                <a:gd name="T8" fmla="*/ 51 w 2242"/>
                <a:gd name="T9" fmla="*/ 1712 h 2611"/>
                <a:gd name="T10" fmla="*/ 146 w 2242"/>
                <a:gd name="T11" fmla="*/ 1678 h 2611"/>
                <a:gd name="T12" fmla="*/ 105 w 2242"/>
                <a:gd name="T13" fmla="*/ 1429 h 2611"/>
                <a:gd name="T14" fmla="*/ 186 w 2242"/>
                <a:gd name="T15" fmla="*/ 1384 h 2611"/>
                <a:gd name="T16" fmla="*/ 212 w 2242"/>
                <a:gd name="T17" fmla="*/ 1226 h 2611"/>
                <a:gd name="T18" fmla="*/ 376 w 2242"/>
                <a:gd name="T19" fmla="*/ 1100 h 2611"/>
                <a:gd name="T20" fmla="*/ 267 w 2242"/>
                <a:gd name="T21" fmla="*/ 783 h 2611"/>
                <a:gd name="T22" fmla="*/ 322 w 2242"/>
                <a:gd name="T23" fmla="*/ 324 h 2611"/>
                <a:gd name="T24" fmla="*/ 507 w 2242"/>
                <a:gd name="T25" fmla="*/ 394 h 2611"/>
                <a:gd name="T26" fmla="*/ 618 w 2242"/>
                <a:gd name="T27" fmla="*/ 0 h 2611"/>
                <a:gd name="T28" fmla="*/ 2242 w 2242"/>
                <a:gd name="T29" fmla="*/ 268 h 2611"/>
                <a:gd name="T30" fmla="*/ 2242 w 2242"/>
                <a:gd name="T31" fmla="*/ 268 h 2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42" h="2611">
                  <a:moveTo>
                    <a:pt x="2242" y="268"/>
                  </a:moveTo>
                  <a:lnTo>
                    <a:pt x="1916" y="2611"/>
                  </a:lnTo>
                  <a:lnTo>
                    <a:pt x="1208" y="2504"/>
                  </a:lnTo>
                  <a:lnTo>
                    <a:pt x="0" y="1796"/>
                  </a:lnTo>
                  <a:lnTo>
                    <a:pt x="51" y="1712"/>
                  </a:lnTo>
                  <a:lnTo>
                    <a:pt x="146" y="1678"/>
                  </a:lnTo>
                  <a:lnTo>
                    <a:pt x="105" y="1429"/>
                  </a:lnTo>
                  <a:lnTo>
                    <a:pt x="186" y="1384"/>
                  </a:lnTo>
                  <a:lnTo>
                    <a:pt x="212" y="1226"/>
                  </a:lnTo>
                  <a:lnTo>
                    <a:pt x="376" y="1100"/>
                  </a:lnTo>
                  <a:lnTo>
                    <a:pt x="267" y="783"/>
                  </a:lnTo>
                  <a:lnTo>
                    <a:pt x="322" y="324"/>
                  </a:lnTo>
                  <a:lnTo>
                    <a:pt x="507" y="394"/>
                  </a:lnTo>
                  <a:lnTo>
                    <a:pt x="618" y="0"/>
                  </a:lnTo>
                  <a:lnTo>
                    <a:pt x="2242" y="268"/>
                  </a:lnTo>
                  <a:lnTo>
                    <a:pt x="2242" y="268"/>
                  </a:lnTo>
                  <a:close/>
                </a:path>
              </a:pathLst>
            </a:custGeom>
            <a:solidFill>
              <a:srgbClr val="AEB6BF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94">
              <a:extLst>
                <a:ext uri="{FF2B5EF4-FFF2-40B4-BE49-F238E27FC236}">
                  <a16:creationId xmlns:a16="http://schemas.microsoft.com/office/drawing/2014/main" id="{175368CA-4CE0-48EC-206C-ED6E34DD0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9761" y="3748795"/>
              <a:ext cx="686611" cy="632339"/>
            </a:xfrm>
            <a:custGeom>
              <a:avLst/>
              <a:gdLst>
                <a:gd name="T0" fmla="*/ 1630 w 1630"/>
                <a:gd name="T1" fmla="*/ 199 h 1504"/>
                <a:gd name="T2" fmla="*/ 1460 w 1630"/>
                <a:gd name="T3" fmla="*/ 629 h 1504"/>
                <a:gd name="T4" fmla="*/ 1182 w 1630"/>
                <a:gd name="T5" fmla="*/ 1244 h 1504"/>
                <a:gd name="T6" fmla="*/ 1244 w 1630"/>
                <a:gd name="T7" fmla="*/ 1295 h 1504"/>
                <a:gd name="T8" fmla="*/ 1215 w 1630"/>
                <a:gd name="T9" fmla="*/ 1477 h 1504"/>
                <a:gd name="T10" fmla="*/ 221 w 1630"/>
                <a:gd name="T11" fmla="*/ 1504 h 1504"/>
                <a:gd name="T12" fmla="*/ 216 w 1630"/>
                <a:gd name="T13" fmla="*/ 1282 h 1504"/>
                <a:gd name="T14" fmla="*/ 63 w 1630"/>
                <a:gd name="T15" fmla="*/ 1249 h 1504"/>
                <a:gd name="T16" fmla="*/ 69 w 1630"/>
                <a:gd name="T17" fmla="*/ 515 h 1504"/>
                <a:gd name="T18" fmla="*/ 0 w 1630"/>
                <a:gd name="T19" fmla="*/ 54 h 1504"/>
                <a:gd name="T20" fmla="*/ 1475 w 1630"/>
                <a:gd name="T21" fmla="*/ 0 h 1504"/>
                <a:gd name="T22" fmla="*/ 1510 w 1630"/>
                <a:gd name="T23" fmla="*/ 77 h 1504"/>
                <a:gd name="T24" fmla="*/ 1414 w 1630"/>
                <a:gd name="T25" fmla="*/ 212 h 1504"/>
                <a:gd name="T26" fmla="*/ 1630 w 1630"/>
                <a:gd name="T27" fmla="*/ 199 h 1504"/>
                <a:gd name="T28" fmla="*/ 1630 w 1630"/>
                <a:gd name="T29" fmla="*/ 199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30" h="1504">
                  <a:moveTo>
                    <a:pt x="1630" y="199"/>
                  </a:moveTo>
                  <a:lnTo>
                    <a:pt x="1460" y="629"/>
                  </a:lnTo>
                  <a:lnTo>
                    <a:pt x="1182" y="1244"/>
                  </a:lnTo>
                  <a:lnTo>
                    <a:pt x="1244" y="1295"/>
                  </a:lnTo>
                  <a:lnTo>
                    <a:pt x="1215" y="1477"/>
                  </a:lnTo>
                  <a:lnTo>
                    <a:pt x="221" y="1504"/>
                  </a:lnTo>
                  <a:lnTo>
                    <a:pt x="216" y="1282"/>
                  </a:lnTo>
                  <a:lnTo>
                    <a:pt x="63" y="1249"/>
                  </a:lnTo>
                  <a:lnTo>
                    <a:pt x="69" y="515"/>
                  </a:lnTo>
                  <a:lnTo>
                    <a:pt x="0" y="54"/>
                  </a:lnTo>
                  <a:lnTo>
                    <a:pt x="1475" y="0"/>
                  </a:lnTo>
                  <a:lnTo>
                    <a:pt x="1510" y="77"/>
                  </a:lnTo>
                  <a:lnTo>
                    <a:pt x="1414" y="212"/>
                  </a:lnTo>
                  <a:lnTo>
                    <a:pt x="1630" y="199"/>
                  </a:lnTo>
                  <a:lnTo>
                    <a:pt x="1630" y="199"/>
                  </a:lnTo>
                  <a:close/>
                </a:path>
              </a:pathLst>
            </a:custGeom>
            <a:solidFill>
              <a:srgbClr val="8BC34A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95">
              <a:extLst>
                <a:ext uri="{FF2B5EF4-FFF2-40B4-BE49-F238E27FC236}">
                  <a16:creationId xmlns:a16="http://schemas.microsoft.com/office/drawing/2014/main" id="{824A7164-9621-F19D-E585-D82B4B61B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858" y="2268291"/>
              <a:ext cx="1109432" cy="1900801"/>
            </a:xfrm>
            <a:custGeom>
              <a:avLst/>
              <a:gdLst>
                <a:gd name="T0" fmla="*/ 1492 w 2638"/>
                <a:gd name="T1" fmla="*/ 352 h 4516"/>
                <a:gd name="T2" fmla="*/ 1180 w 2638"/>
                <a:gd name="T3" fmla="*/ 1565 h 4516"/>
                <a:gd name="T4" fmla="*/ 2529 w 2638"/>
                <a:gd name="T5" fmla="*/ 3587 h 4516"/>
                <a:gd name="T6" fmla="*/ 2638 w 2638"/>
                <a:gd name="T7" fmla="*/ 3904 h 4516"/>
                <a:gd name="T8" fmla="*/ 2474 w 2638"/>
                <a:gd name="T9" fmla="*/ 4030 h 4516"/>
                <a:gd name="T10" fmla="*/ 2448 w 2638"/>
                <a:gd name="T11" fmla="*/ 4188 h 4516"/>
                <a:gd name="T12" fmla="*/ 2367 w 2638"/>
                <a:gd name="T13" fmla="*/ 4233 h 4516"/>
                <a:gd name="T14" fmla="*/ 2408 w 2638"/>
                <a:gd name="T15" fmla="*/ 4482 h 4516"/>
                <a:gd name="T16" fmla="*/ 2313 w 2638"/>
                <a:gd name="T17" fmla="*/ 4516 h 4516"/>
                <a:gd name="T18" fmla="*/ 1478 w 2638"/>
                <a:gd name="T19" fmla="*/ 4414 h 4516"/>
                <a:gd name="T20" fmla="*/ 1432 w 2638"/>
                <a:gd name="T21" fmla="*/ 4079 h 4516"/>
                <a:gd name="T22" fmla="*/ 1239 w 2638"/>
                <a:gd name="T23" fmla="*/ 3834 h 4516"/>
                <a:gd name="T24" fmla="*/ 1160 w 2638"/>
                <a:gd name="T25" fmla="*/ 3824 h 4516"/>
                <a:gd name="T26" fmla="*/ 1137 w 2638"/>
                <a:gd name="T27" fmla="*/ 3691 h 4516"/>
                <a:gd name="T28" fmla="*/ 506 w 2638"/>
                <a:gd name="T29" fmla="*/ 3300 h 4516"/>
                <a:gd name="T30" fmla="*/ 567 w 2638"/>
                <a:gd name="T31" fmla="*/ 3091 h 4516"/>
                <a:gd name="T32" fmla="*/ 291 w 2638"/>
                <a:gd name="T33" fmla="*/ 2488 h 4516"/>
                <a:gd name="T34" fmla="*/ 382 w 2638"/>
                <a:gd name="T35" fmla="*/ 2302 h 4516"/>
                <a:gd name="T36" fmla="*/ 232 w 2638"/>
                <a:gd name="T37" fmla="*/ 2069 h 4516"/>
                <a:gd name="T38" fmla="*/ 339 w 2638"/>
                <a:gd name="T39" fmla="*/ 1704 h 4516"/>
                <a:gd name="T40" fmla="*/ 283 w 2638"/>
                <a:gd name="T41" fmla="*/ 1783 h 4516"/>
                <a:gd name="T42" fmla="*/ 160 w 2638"/>
                <a:gd name="T43" fmla="*/ 1704 h 4516"/>
                <a:gd name="T44" fmla="*/ 150 w 2638"/>
                <a:gd name="T45" fmla="*/ 1519 h 4516"/>
                <a:gd name="T46" fmla="*/ 23 w 2638"/>
                <a:gd name="T47" fmla="*/ 1260 h 4516"/>
                <a:gd name="T48" fmla="*/ 94 w 2638"/>
                <a:gd name="T49" fmla="*/ 898 h 4516"/>
                <a:gd name="T50" fmla="*/ 0 w 2638"/>
                <a:gd name="T51" fmla="*/ 604 h 4516"/>
                <a:gd name="T52" fmla="*/ 162 w 2638"/>
                <a:gd name="T53" fmla="*/ 398 h 4516"/>
                <a:gd name="T54" fmla="*/ 249 w 2638"/>
                <a:gd name="T55" fmla="*/ 0 h 4516"/>
                <a:gd name="T56" fmla="*/ 1492 w 2638"/>
                <a:gd name="T57" fmla="*/ 352 h 4516"/>
                <a:gd name="T58" fmla="*/ 1492 w 2638"/>
                <a:gd name="T59" fmla="*/ 352 h 4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38" h="4516">
                  <a:moveTo>
                    <a:pt x="1492" y="352"/>
                  </a:moveTo>
                  <a:lnTo>
                    <a:pt x="1180" y="1565"/>
                  </a:lnTo>
                  <a:lnTo>
                    <a:pt x="2529" y="3587"/>
                  </a:lnTo>
                  <a:lnTo>
                    <a:pt x="2638" y="3904"/>
                  </a:lnTo>
                  <a:lnTo>
                    <a:pt x="2474" y="4030"/>
                  </a:lnTo>
                  <a:lnTo>
                    <a:pt x="2448" y="4188"/>
                  </a:lnTo>
                  <a:lnTo>
                    <a:pt x="2367" y="4233"/>
                  </a:lnTo>
                  <a:lnTo>
                    <a:pt x="2408" y="4482"/>
                  </a:lnTo>
                  <a:lnTo>
                    <a:pt x="2313" y="4516"/>
                  </a:lnTo>
                  <a:lnTo>
                    <a:pt x="1478" y="4414"/>
                  </a:lnTo>
                  <a:lnTo>
                    <a:pt x="1432" y="4079"/>
                  </a:lnTo>
                  <a:lnTo>
                    <a:pt x="1239" y="3834"/>
                  </a:lnTo>
                  <a:lnTo>
                    <a:pt x="1160" y="3824"/>
                  </a:lnTo>
                  <a:lnTo>
                    <a:pt x="1137" y="3691"/>
                  </a:lnTo>
                  <a:lnTo>
                    <a:pt x="506" y="3300"/>
                  </a:lnTo>
                  <a:lnTo>
                    <a:pt x="567" y="3091"/>
                  </a:lnTo>
                  <a:lnTo>
                    <a:pt x="291" y="2488"/>
                  </a:lnTo>
                  <a:lnTo>
                    <a:pt x="382" y="2302"/>
                  </a:lnTo>
                  <a:lnTo>
                    <a:pt x="232" y="2069"/>
                  </a:lnTo>
                  <a:lnTo>
                    <a:pt x="339" y="1704"/>
                  </a:lnTo>
                  <a:lnTo>
                    <a:pt x="283" y="1783"/>
                  </a:lnTo>
                  <a:lnTo>
                    <a:pt x="160" y="1704"/>
                  </a:lnTo>
                  <a:lnTo>
                    <a:pt x="150" y="1519"/>
                  </a:lnTo>
                  <a:lnTo>
                    <a:pt x="23" y="1260"/>
                  </a:lnTo>
                  <a:lnTo>
                    <a:pt x="94" y="898"/>
                  </a:lnTo>
                  <a:lnTo>
                    <a:pt x="0" y="604"/>
                  </a:lnTo>
                  <a:lnTo>
                    <a:pt x="162" y="398"/>
                  </a:lnTo>
                  <a:lnTo>
                    <a:pt x="249" y="0"/>
                  </a:lnTo>
                  <a:lnTo>
                    <a:pt x="1492" y="352"/>
                  </a:lnTo>
                  <a:lnTo>
                    <a:pt x="1492" y="352"/>
                  </a:lnTo>
                  <a:close/>
                </a:path>
              </a:pathLst>
            </a:custGeom>
            <a:solidFill>
              <a:srgbClr val="9B59B6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96">
              <a:extLst>
                <a:ext uri="{FF2B5EF4-FFF2-40B4-BE49-F238E27FC236}">
                  <a16:creationId xmlns:a16="http://schemas.microsoft.com/office/drawing/2014/main" id="{BB9C32F7-72B2-EF2D-948B-527A2E4ED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348" y="2864027"/>
              <a:ext cx="1005935" cy="795156"/>
            </a:xfrm>
            <a:custGeom>
              <a:avLst/>
              <a:gdLst>
                <a:gd name="T0" fmla="*/ 1770 w 2391"/>
                <a:gd name="T1" fmla="*/ 171 h 1891"/>
                <a:gd name="T2" fmla="*/ 2391 w 2391"/>
                <a:gd name="T3" fmla="*/ 217 h 1891"/>
                <a:gd name="T4" fmla="*/ 2365 w 2391"/>
                <a:gd name="T5" fmla="*/ 634 h 1891"/>
                <a:gd name="T6" fmla="*/ 2288 w 2391"/>
                <a:gd name="T7" fmla="*/ 1891 h 1891"/>
                <a:gd name="T8" fmla="*/ 1974 w 2391"/>
                <a:gd name="T9" fmla="*/ 1866 h 1891"/>
                <a:gd name="T10" fmla="*/ 0 w 2391"/>
                <a:gd name="T11" fmla="*/ 1657 h 1891"/>
                <a:gd name="T12" fmla="*/ 227 w 2391"/>
                <a:gd name="T13" fmla="*/ 0 h 1891"/>
                <a:gd name="T14" fmla="*/ 1770 w 2391"/>
                <a:gd name="T15" fmla="*/ 171 h 1891"/>
                <a:gd name="T16" fmla="*/ 1770 w 2391"/>
                <a:gd name="T17" fmla="*/ 171 h 1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1" h="1891">
                  <a:moveTo>
                    <a:pt x="1770" y="171"/>
                  </a:moveTo>
                  <a:lnTo>
                    <a:pt x="2391" y="217"/>
                  </a:lnTo>
                  <a:lnTo>
                    <a:pt x="2365" y="634"/>
                  </a:lnTo>
                  <a:lnTo>
                    <a:pt x="2288" y="1891"/>
                  </a:lnTo>
                  <a:lnTo>
                    <a:pt x="1974" y="1866"/>
                  </a:lnTo>
                  <a:lnTo>
                    <a:pt x="0" y="1657"/>
                  </a:lnTo>
                  <a:lnTo>
                    <a:pt x="227" y="0"/>
                  </a:lnTo>
                  <a:lnTo>
                    <a:pt x="1770" y="171"/>
                  </a:lnTo>
                  <a:lnTo>
                    <a:pt x="1770" y="171"/>
                  </a:lnTo>
                  <a:close/>
                </a:path>
              </a:pathLst>
            </a:custGeom>
            <a:solidFill>
              <a:srgbClr val="27AE60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97">
              <a:extLst>
                <a:ext uri="{FF2B5EF4-FFF2-40B4-BE49-F238E27FC236}">
                  <a16:creationId xmlns:a16="http://schemas.microsoft.com/office/drawing/2014/main" id="{938D05FA-2B37-D150-D6F6-D434A83ED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4359" y="2408390"/>
              <a:ext cx="236023" cy="232236"/>
            </a:xfrm>
            <a:custGeom>
              <a:avLst/>
              <a:gdLst>
                <a:gd name="T0" fmla="*/ 506 w 561"/>
                <a:gd name="T1" fmla="*/ 0 h 552"/>
                <a:gd name="T2" fmla="*/ 561 w 561"/>
                <a:gd name="T3" fmla="*/ 281 h 552"/>
                <a:gd name="T4" fmla="*/ 250 w 561"/>
                <a:gd name="T5" fmla="*/ 376 h 552"/>
                <a:gd name="T6" fmla="*/ 53 w 561"/>
                <a:gd name="T7" fmla="*/ 552 h 552"/>
                <a:gd name="T8" fmla="*/ 0 w 561"/>
                <a:gd name="T9" fmla="*/ 108 h 552"/>
                <a:gd name="T10" fmla="*/ 506 w 561"/>
                <a:gd name="T11" fmla="*/ 0 h 552"/>
                <a:gd name="T12" fmla="*/ 506 w 561"/>
                <a:gd name="T1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" h="552">
                  <a:moveTo>
                    <a:pt x="506" y="0"/>
                  </a:moveTo>
                  <a:lnTo>
                    <a:pt x="561" y="281"/>
                  </a:lnTo>
                  <a:lnTo>
                    <a:pt x="250" y="376"/>
                  </a:lnTo>
                  <a:lnTo>
                    <a:pt x="53" y="552"/>
                  </a:lnTo>
                  <a:lnTo>
                    <a:pt x="0" y="108"/>
                  </a:lnTo>
                  <a:lnTo>
                    <a:pt x="506" y="0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EF5350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98">
              <a:extLst>
                <a:ext uri="{FF2B5EF4-FFF2-40B4-BE49-F238E27FC236}">
                  <a16:creationId xmlns:a16="http://schemas.microsoft.com/office/drawing/2014/main" id="{B7EA5933-B411-B266-F001-FA2D2E30E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1152" y="2895580"/>
              <a:ext cx="145148" cy="238547"/>
            </a:xfrm>
            <a:custGeom>
              <a:avLst/>
              <a:gdLst>
                <a:gd name="T0" fmla="*/ 108 w 344"/>
                <a:gd name="T1" fmla="*/ 0 h 568"/>
                <a:gd name="T2" fmla="*/ 89 w 344"/>
                <a:gd name="T3" fmla="*/ 55 h 568"/>
                <a:gd name="T4" fmla="*/ 84 w 344"/>
                <a:gd name="T5" fmla="*/ 154 h 568"/>
                <a:gd name="T6" fmla="*/ 344 w 344"/>
                <a:gd name="T7" fmla="*/ 527 h 568"/>
                <a:gd name="T8" fmla="*/ 140 w 344"/>
                <a:gd name="T9" fmla="*/ 568 h 568"/>
                <a:gd name="T10" fmla="*/ 0 w 344"/>
                <a:gd name="T11" fmla="*/ 58 h 568"/>
                <a:gd name="T12" fmla="*/ 108 w 344"/>
                <a:gd name="T13" fmla="*/ 0 h 568"/>
                <a:gd name="T14" fmla="*/ 108 w 344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568">
                  <a:moveTo>
                    <a:pt x="108" y="0"/>
                  </a:moveTo>
                  <a:lnTo>
                    <a:pt x="89" y="55"/>
                  </a:lnTo>
                  <a:lnTo>
                    <a:pt x="84" y="154"/>
                  </a:lnTo>
                  <a:lnTo>
                    <a:pt x="344" y="527"/>
                  </a:lnTo>
                  <a:lnTo>
                    <a:pt x="140" y="568"/>
                  </a:lnTo>
                  <a:lnTo>
                    <a:pt x="0" y="58"/>
                  </a:lnTo>
                  <a:lnTo>
                    <a:pt x="108" y="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5C6BC0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99">
              <a:extLst>
                <a:ext uri="{FF2B5EF4-FFF2-40B4-BE49-F238E27FC236}">
                  <a16:creationId xmlns:a16="http://schemas.microsoft.com/office/drawing/2014/main" id="{9CDC2209-48F0-C576-89C5-CD29CBF01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4742" y="3092476"/>
              <a:ext cx="29030" cy="22719"/>
            </a:xfrm>
            <a:custGeom>
              <a:avLst/>
              <a:gdLst>
                <a:gd name="T0" fmla="*/ 36 w 70"/>
                <a:gd name="T1" fmla="*/ 55 h 55"/>
                <a:gd name="T2" fmla="*/ 0 w 70"/>
                <a:gd name="T3" fmla="*/ 0 h 55"/>
                <a:gd name="T4" fmla="*/ 70 w 70"/>
                <a:gd name="T5" fmla="*/ 4 h 55"/>
                <a:gd name="T6" fmla="*/ 36 w 70"/>
                <a:gd name="T7" fmla="*/ 55 h 55"/>
                <a:gd name="T8" fmla="*/ 36 w 70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55">
                  <a:moveTo>
                    <a:pt x="36" y="55"/>
                  </a:moveTo>
                  <a:lnTo>
                    <a:pt x="0" y="0"/>
                  </a:lnTo>
                  <a:lnTo>
                    <a:pt x="70" y="4"/>
                  </a:lnTo>
                  <a:lnTo>
                    <a:pt x="36" y="55"/>
                  </a:lnTo>
                  <a:lnTo>
                    <a:pt x="36" y="55"/>
                  </a:lnTo>
                  <a:close/>
                </a:path>
              </a:pathLst>
            </a:custGeom>
            <a:solidFill>
              <a:srgbClr val="B0BEC5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300">
              <a:extLst>
                <a:ext uri="{FF2B5EF4-FFF2-40B4-BE49-F238E27FC236}">
                  <a16:creationId xmlns:a16="http://schemas.microsoft.com/office/drawing/2014/main" id="{E098E0AB-2B2C-4302-FA83-85B507B14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9969" y="4612107"/>
              <a:ext cx="1243220" cy="957974"/>
            </a:xfrm>
            <a:custGeom>
              <a:avLst/>
              <a:gdLst>
                <a:gd name="T0" fmla="*/ 918 w 2955"/>
                <a:gd name="T1" fmla="*/ 71 h 2276"/>
                <a:gd name="T2" fmla="*/ 978 w 2955"/>
                <a:gd name="T3" fmla="*/ 184 h 2276"/>
                <a:gd name="T4" fmla="*/ 1924 w 2955"/>
                <a:gd name="T5" fmla="*/ 119 h 2276"/>
                <a:gd name="T6" fmla="*/ 1954 w 2955"/>
                <a:gd name="T7" fmla="*/ 204 h 2276"/>
                <a:gd name="T8" fmla="*/ 2004 w 2955"/>
                <a:gd name="T9" fmla="*/ 0 h 2276"/>
                <a:gd name="T10" fmla="*/ 2188 w 2955"/>
                <a:gd name="T11" fmla="*/ 22 h 2276"/>
                <a:gd name="T12" fmla="*/ 2312 w 2955"/>
                <a:gd name="T13" fmla="*/ 388 h 2276"/>
                <a:gd name="T14" fmla="*/ 2662 w 2955"/>
                <a:gd name="T15" fmla="*/ 888 h 2276"/>
                <a:gd name="T16" fmla="*/ 2671 w 2955"/>
                <a:gd name="T17" fmla="*/ 1039 h 2276"/>
                <a:gd name="T18" fmla="*/ 2955 w 2955"/>
                <a:gd name="T19" fmla="*/ 1534 h 2276"/>
                <a:gd name="T20" fmla="*/ 2950 w 2955"/>
                <a:gd name="T21" fmla="*/ 2123 h 2276"/>
                <a:gd name="T22" fmla="*/ 2890 w 2955"/>
                <a:gd name="T23" fmla="*/ 2208 h 2276"/>
                <a:gd name="T24" fmla="*/ 2677 w 2955"/>
                <a:gd name="T25" fmla="*/ 2276 h 2276"/>
                <a:gd name="T26" fmla="*/ 2530 w 2955"/>
                <a:gd name="T27" fmla="*/ 2008 h 2276"/>
                <a:gd name="T28" fmla="*/ 2406 w 2955"/>
                <a:gd name="T29" fmla="*/ 2018 h 2276"/>
                <a:gd name="T30" fmla="*/ 2202 w 2955"/>
                <a:gd name="T31" fmla="*/ 1620 h 2276"/>
                <a:gd name="T32" fmla="*/ 2139 w 2955"/>
                <a:gd name="T33" fmla="*/ 1679 h 2276"/>
                <a:gd name="T34" fmla="*/ 1936 w 2955"/>
                <a:gd name="T35" fmla="*/ 1426 h 2276"/>
                <a:gd name="T36" fmla="*/ 2022 w 2955"/>
                <a:gd name="T37" fmla="*/ 1247 h 2276"/>
                <a:gd name="T38" fmla="*/ 1912 w 2955"/>
                <a:gd name="T39" fmla="*/ 1324 h 2276"/>
                <a:gd name="T40" fmla="*/ 1852 w 2955"/>
                <a:gd name="T41" fmla="*/ 1249 h 2276"/>
                <a:gd name="T42" fmla="*/ 1870 w 2955"/>
                <a:gd name="T43" fmla="*/ 831 h 2276"/>
                <a:gd name="T44" fmla="*/ 1458 w 2955"/>
                <a:gd name="T45" fmla="*/ 470 h 2276"/>
                <a:gd name="T46" fmla="*/ 1309 w 2955"/>
                <a:gd name="T47" fmla="*/ 398 h 2276"/>
                <a:gd name="T48" fmla="*/ 870 w 2955"/>
                <a:gd name="T49" fmla="*/ 621 h 2276"/>
                <a:gd name="T50" fmla="*/ 824 w 2955"/>
                <a:gd name="T51" fmla="*/ 525 h 2276"/>
                <a:gd name="T52" fmla="*/ 488 w 2955"/>
                <a:gd name="T53" fmla="*/ 384 h 2276"/>
                <a:gd name="T54" fmla="*/ 56 w 2955"/>
                <a:gd name="T55" fmla="*/ 460 h 2276"/>
                <a:gd name="T56" fmla="*/ 103 w 2955"/>
                <a:gd name="T57" fmla="*/ 394 h 2276"/>
                <a:gd name="T58" fmla="*/ 0 w 2955"/>
                <a:gd name="T59" fmla="*/ 166 h 2276"/>
                <a:gd name="T60" fmla="*/ 918 w 2955"/>
                <a:gd name="T61" fmla="*/ 71 h 2276"/>
                <a:gd name="T62" fmla="*/ 918 w 2955"/>
                <a:gd name="T63" fmla="*/ 71 h 2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55" h="2276">
                  <a:moveTo>
                    <a:pt x="918" y="71"/>
                  </a:moveTo>
                  <a:lnTo>
                    <a:pt x="978" y="184"/>
                  </a:lnTo>
                  <a:lnTo>
                    <a:pt x="1924" y="119"/>
                  </a:lnTo>
                  <a:lnTo>
                    <a:pt x="1954" y="204"/>
                  </a:lnTo>
                  <a:lnTo>
                    <a:pt x="2004" y="0"/>
                  </a:lnTo>
                  <a:lnTo>
                    <a:pt x="2188" y="22"/>
                  </a:lnTo>
                  <a:lnTo>
                    <a:pt x="2312" y="388"/>
                  </a:lnTo>
                  <a:lnTo>
                    <a:pt x="2662" y="888"/>
                  </a:lnTo>
                  <a:lnTo>
                    <a:pt x="2671" y="1039"/>
                  </a:lnTo>
                  <a:lnTo>
                    <a:pt x="2955" y="1534"/>
                  </a:lnTo>
                  <a:lnTo>
                    <a:pt x="2950" y="2123"/>
                  </a:lnTo>
                  <a:lnTo>
                    <a:pt x="2890" y="2208"/>
                  </a:lnTo>
                  <a:lnTo>
                    <a:pt x="2677" y="2276"/>
                  </a:lnTo>
                  <a:lnTo>
                    <a:pt x="2530" y="2008"/>
                  </a:lnTo>
                  <a:lnTo>
                    <a:pt x="2406" y="2018"/>
                  </a:lnTo>
                  <a:lnTo>
                    <a:pt x="2202" y="1620"/>
                  </a:lnTo>
                  <a:lnTo>
                    <a:pt x="2139" y="1679"/>
                  </a:lnTo>
                  <a:lnTo>
                    <a:pt x="1936" y="1426"/>
                  </a:lnTo>
                  <a:lnTo>
                    <a:pt x="2022" y="1247"/>
                  </a:lnTo>
                  <a:lnTo>
                    <a:pt x="1912" y="1324"/>
                  </a:lnTo>
                  <a:lnTo>
                    <a:pt x="1852" y="1249"/>
                  </a:lnTo>
                  <a:lnTo>
                    <a:pt x="1870" y="831"/>
                  </a:lnTo>
                  <a:lnTo>
                    <a:pt x="1458" y="470"/>
                  </a:lnTo>
                  <a:lnTo>
                    <a:pt x="1309" y="398"/>
                  </a:lnTo>
                  <a:lnTo>
                    <a:pt x="870" y="621"/>
                  </a:lnTo>
                  <a:lnTo>
                    <a:pt x="824" y="525"/>
                  </a:lnTo>
                  <a:lnTo>
                    <a:pt x="488" y="384"/>
                  </a:lnTo>
                  <a:lnTo>
                    <a:pt x="56" y="460"/>
                  </a:lnTo>
                  <a:lnTo>
                    <a:pt x="103" y="394"/>
                  </a:lnTo>
                  <a:lnTo>
                    <a:pt x="0" y="166"/>
                  </a:lnTo>
                  <a:lnTo>
                    <a:pt x="918" y="71"/>
                  </a:lnTo>
                  <a:lnTo>
                    <a:pt x="918" y="71"/>
                  </a:lnTo>
                  <a:close/>
                </a:path>
              </a:pathLst>
            </a:custGeom>
            <a:solidFill>
              <a:srgbClr val="D4C217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301">
              <a:extLst>
                <a:ext uri="{FF2B5EF4-FFF2-40B4-BE49-F238E27FC236}">
                  <a16:creationId xmlns:a16="http://schemas.microsoft.com/office/drawing/2014/main" id="{28F91357-DC9B-FE53-F023-04FCB8811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0846" y="3912875"/>
              <a:ext cx="745932" cy="785058"/>
            </a:xfrm>
            <a:custGeom>
              <a:avLst/>
              <a:gdLst>
                <a:gd name="T0" fmla="*/ 836 w 1773"/>
                <a:gd name="T1" fmla="*/ 0 h 1868"/>
                <a:gd name="T2" fmla="*/ 776 w 1773"/>
                <a:gd name="T3" fmla="*/ 142 h 1868"/>
                <a:gd name="T4" fmla="*/ 934 w 1773"/>
                <a:gd name="T5" fmla="*/ 203 h 1868"/>
                <a:gd name="T6" fmla="*/ 1081 w 1773"/>
                <a:gd name="T7" fmla="*/ 412 h 1868"/>
                <a:gd name="T8" fmla="*/ 1501 w 1773"/>
                <a:gd name="T9" fmla="*/ 744 h 1868"/>
                <a:gd name="T10" fmla="*/ 1688 w 1773"/>
                <a:gd name="T11" fmla="*/ 1089 h 1868"/>
                <a:gd name="T12" fmla="*/ 1773 w 1773"/>
                <a:gd name="T13" fmla="*/ 1111 h 1868"/>
                <a:gd name="T14" fmla="*/ 1664 w 1773"/>
                <a:gd name="T15" fmla="*/ 1686 h 1868"/>
                <a:gd name="T16" fmla="*/ 1480 w 1773"/>
                <a:gd name="T17" fmla="*/ 1664 h 1868"/>
                <a:gd name="T18" fmla="*/ 1430 w 1773"/>
                <a:gd name="T19" fmla="*/ 1868 h 1868"/>
                <a:gd name="T20" fmla="*/ 1400 w 1773"/>
                <a:gd name="T21" fmla="*/ 1783 h 1868"/>
                <a:gd name="T22" fmla="*/ 454 w 1773"/>
                <a:gd name="T23" fmla="*/ 1848 h 1868"/>
                <a:gd name="T24" fmla="*/ 394 w 1773"/>
                <a:gd name="T25" fmla="*/ 1735 h 1868"/>
                <a:gd name="T26" fmla="*/ 305 w 1773"/>
                <a:gd name="T27" fmla="*/ 1395 h 1868"/>
                <a:gd name="T28" fmla="*/ 372 w 1773"/>
                <a:gd name="T29" fmla="*/ 1211 h 1868"/>
                <a:gd name="T30" fmla="*/ 241 w 1773"/>
                <a:gd name="T31" fmla="*/ 976 h 1868"/>
                <a:gd name="T32" fmla="*/ 0 w 1773"/>
                <a:gd name="T33" fmla="*/ 111 h 1868"/>
                <a:gd name="T34" fmla="*/ 432 w 1773"/>
                <a:gd name="T35" fmla="*/ 57 h 1868"/>
                <a:gd name="T36" fmla="*/ 836 w 1773"/>
                <a:gd name="T37" fmla="*/ 0 h 1868"/>
                <a:gd name="T38" fmla="*/ 836 w 1773"/>
                <a:gd name="T39" fmla="*/ 0 h 1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3" h="1868">
                  <a:moveTo>
                    <a:pt x="836" y="0"/>
                  </a:moveTo>
                  <a:lnTo>
                    <a:pt x="776" y="142"/>
                  </a:lnTo>
                  <a:lnTo>
                    <a:pt x="934" y="203"/>
                  </a:lnTo>
                  <a:lnTo>
                    <a:pt x="1081" y="412"/>
                  </a:lnTo>
                  <a:lnTo>
                    <a:pt x="1501" y="744"/>
                  </a:lnTo>
                  <a:lnTo>
                    <a:pt x="1688" y="1089"/>
                  </a:lnTo>
                  <a:lnTo>
                    <a:pt x="1773" y="1111"/>
                  </a:lnTo>
                  <a:lnTo>
                    <a:pt x="1664" y="1686"/>
                  </a:lnTo>
                  <a:lnTo>
                    <a:pt x="1480" y="1664"/>
                  </a:lnTo>
                  <a:lnTo>
                    <a:pt x="1430" y="1868"/>
                  </a:lnTo>
                  <a:lnTo>
                    <a:pt x="1400" y="1783"/>
                  </a:lnTo>
                  <a:lnTo>
                    <a:pt x="454" y="1848"/>
                  </a:lnTo>
                  <a:lnTo>
                    <a:pt x="394" y="1735"/>
                  </a:lnTo>
                  <a:lnTo>
                    <a:pt x="305" y="1395"/>
                  </a:lnTo>
                  <a:lnTo>
                    <a:pt x="372" y="1211"/>
                  </a:lnTo>
                  <a:lnTo>
                    <a:pt x="241" y="976"/>
                  </a:lnTo>
                  <a:lnTo>
                    <a:pt x="0" y="111"/>
                  </a:lnTo>
                  <a:lnTo>
                    <a:pt x="432" y="57"/>
                  </a:lnTo>
                  <a:lnTo>
                    <a:pt x="836" y="0"/>
                  </a:lnTo>
                  <a:lnTo>
                    <a:pt x="836" y="0"/>
                  </a:lnTo>
                  <a:close/>
                </a:path>
              </a:pathLst>
            </a:custGeom>
            <a:solidFill>
              <a:srgbClr val="EF5350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02">
              <a:extLst>
                <a:ext uri="{FF2B5EF4-FFF2-40B4-BE49-F238E27FC236}">
                  <a16:creationId xmlns:a16="http://schemas.microsoft.com/office/drawing/2014/main" id="{22475A1D-0624-667A-D3A5-9CCA8FB22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5744" y="1314104"/>
              <a:ext cx="826710" cy="1337881"/>
            </a:xfrm>
            <a:custGeom>
              <a:avLst/>
              <a:gdLst>
                <a:gd name="T0" fmla="*/ 903 w 1966"/>
                <a:gd name="T1" fmla="*/ 59 h 3179"/>
                <a:gd name="T2" fmla="*/ 814 w 1966"/>
                <a:gd name="T3" fmla="*/ 471 h 3179"/>
                <a:gd name="T4" fmla="*/ 858 w 1966"/>
                <a:gd name="T5" fmla="*/ 714 h 3179"/>
                <a:gd name="T6" fmla="*/ 1102 w 1966"/>
                <a:gd name="T7" fmla="*/ 1093 h 3179"/>
                <a:gd name="T8" fmla="*/ 1183 w 1966"/>
                <a:gd name="T9" fmla="*/ 1107 h 3179"/>
                <a:gd name="T10" fmla="*/ 1035 w 1966"/>
                <a:gd name="T11" fmla="*/ 1536 h 3179"/>
                <a:gd name="T12" fmla="*/ 1087 w 1966"/>
                <a:gd name="T13" fmla="*/ 1591 h 3179"/>
                <a:gd name="T14" fmla="*/ 1205 w 1966"/>
                <a:gd name="T15" fmla="*/ 1507 h 3179"/>
                <a:gd name="T16" fmla="*/ 1247 w 1966"/>
                <a:gd name="T17" fmla="*/ 1558 h 3179"/>
                <a:gd name="T18" fmla="*/ 1291 w 1966"/>
                <a:gd name="T19" fmla="*/ 1879 h 3179"/>
                <a:gd name="T20" fmla="*/ 1378 w 1966"/>
                <a:gd name="T21" fmla="*/ 1934 h 3179"/>
                <a:gd name="T22" fmla="*/ 1423 w 1966"/>
                <a:gd name="T23" fmla="*/ 2101 h 3179"/>
                <a:gd name="T24" fmla="*/ 1804 w 1966"/>
                <a:gd name="T25" fmla="*/ 2103 h 3179"/>
                <a:gd name="T26" fmla="*/ 1885 w 1966"/>
                <a:gd name="T27" fmla="*/ 2029 h 3179"/>
                <a:gd name="T28" fmla="*/ 1966 w 1966"/>
                <a:gd name="T29" fmla="*/ 2159 h 3179"/>
                <a:gd name="T30" fmla="*/ 1803 w 1966"/>
                <a:gd name="T31" fmla="*/ 3179 h 3179"/>
                <a:gd name="T32" fmla="*/ 898 w 1966"/>
                <a:gd name="T33" fmla="*/ 3022 h 3179"/>
                <a:gd name="T34" fmla="*/ 0 w 1966"/>
                <a:gd name="T35" fmla="*/ 2831 h 3179"/>
                <a:gd name="T36" fmla="*/ 237 w 1966"/>
                <a:gd name="T37" fmla="*/ 1963 h 3179"/>
                <a:gd name="T38" fmla="*/ 158 w 1966"/>
                <a:gd name="T39" fmla="*/ 1845 h 3179"/>
                <a:gd name="T40" fmla="*/ 492 w 1966"/>
                <a:gd name="T41" fmla="*/ 1399 h 3179"/>
                <a:gd name="T42" fmla="*/ 396 w 1966"/>
                <a:gd name="T43" fmla="*/ 1219 h 3179"/>
                <a:gd name="T44" fmla="*/ 636 w 1966"/>
                <a:gd name="T45" fmla="*/ 0 h 3179"/>
                <a:gd name="T46" fmla="*/ 903 w 1966"/>
                <a:gd name="T47" fmla="*/ 59 h 3179"/>
                <a:gd name="T48" fmla="*/ 903 w 1966"/>
                <a:gd name="T49" fmla="*/ 59 h 3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66" h="3179">
                  <a:moveTo>
                    <a:pt x="903" y="59"/>
                  </a:moveTo>
                  <a:lnTo>
                    <a:pt x="814" y="471"/>
                  </a:lnTo>
                  <a:lnTo>
                    <a:pt x="858" y="714"/>
                  </a:lnTo>
                  <a:lnTo>
                    <a:pt x="1102" y="1093"/>
                  </a:lnTo>
                  <a:lnTo>
                    <a:pt x="1183" y="1107"/>
                  </a:lnTo>
                  <a:lnTo>
                    <a:pt x="1035" y="1536"/>
                  </a:lnTo>
                  <a:lnTo>
                    <a:pt x="1087" y="1591"/>
                  </a:lnTo>
                  <a:lnTo>
                    <a:pt x="1205" y="1507"/>
                  </a:lnTo>
                  <a:lnTo>
                    <a:pt x="1247" y="1558"/>
                  </a:lnTo>
                  <a:lnTo>
                    <a:pt x="1291" y="1879"/>
                  </a:lnTo>
                  <a:lnTo>
                    <a:pt x="1378" y="1934"/>
                  </a:lnTo>
                  <a:lnTo>
                    <a:pt x="1423" y="2101"/>
                  </a:lnTo>
                  <a:lnTo>
                    <a:pt x="1804" y="2103"/>
                  </a:lnTo>
                  <a:lnTo>
                    <a:pt x="1885" y="2029"/>
                  </a:lnTo>
                  <a:lnTo>
                    <a:pt x="1966" y="2159"/>
                  </a:lnTo>
                  <a:lnTo>
                    <a:pt x="1803" y="3179"/>
                  </a:lnTo>
                  <a:lnTo>
                    <a:pt x="898" y="3022"/>
                  </a:lnTo>
                  <a:lnTo>
                    <a:pt x="0" y="2831"/>
                  </a:lnTo>
                  <a:lnTo>
                    <a:pt x="237" y="1963"/>
                  </a:lnTo>
                  <a:lnTo>
                    <a:pt x="158" y="1845"/>
                  </a:lnTo>
                  <a:lnTo>
                    <a:pt x="492" y="1399"/>
                  </a:lnTo>
                  <a:lnTo>
                    <a:pt x="396" y="1219"/>
                  </a:lnTo>
                  <a:lnTo>
                    <a:pt x="636" y="0"/>
                  </a:lnTo>
                  <a:lnTo>
                    <a:pt x="903" y="59"/>
                  </a:lnTo>
                  <a:lnTo>
                    <a:pt x="903" y="59"/>
                  </a:lnTo>
                  <a:close/>
                </a:path>
              </a:pathLst>
            </a:custGeom>
            <a:solidFill>
              <a:srgbClr val="1ABC9C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03">
              <a:extLst>
                <a:ext uri="{FF2B5EF4-FFF2-40B4-BE49-F238E27FC236}">
                  <a16:creationId xmlns:a16="http://schemas.microsoft.com/office/drawing/2014/main" id="{6863575D-C497-1255-DF8B-00757EE5A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2485" y="2673442"/>
              <a:ext cx="541464" cy="980692"/>
            </a:xfrm>
            <a:custGeom>
              <a:avLst/>
              <a:gdLst>
                <a:gd name="T0" fmla="*/ 194 w 1288"/>
                <a:gd name="T1" fmla="*/ 56 h 2330"/>
                <a:gd name="T2" fmla="*/ 1056 w 1288"/>
                <a:gd name="T3" fmla="*/ 0 h 2330"/>
                <a:gd name="T4" fmla="*/ 1171 w 1288"/>
                <a:gd name="T5" fmla="*/ 318 h 2330"/>
                <a:gd name="T6" fmla="*/ 1288 w 1288"/>
                <a:gd name="T7" fmla="*/ 1538 h 2330"/>
                <a:gd name="T8" fmla="*/ 1161 w 1288"/>
                <a:gd name="T9" fmla="*/ 1760 h 2330"/>
                <a:gd name="T10" fmla="*/ 1154 w 1288"/>
                <a:gd name="T11" fmla="*/ 1961 h 2330"/>
                <a:gd name="T12" fmla="*/ 1151 w 1288"/>
                <a:gd name="T13" fmla="*/ 2095 h 2330"/>
                <a:gd name="T14" fmla="*/ 1020 w 1288"/>
                <a:gd name="T15" fmla="*/ 2145 h 2330"/>
                <a:gd name="T16" fmla="*/ 1047 w 1288"/>
                <a:gd name="T17" fmla="*/ 2242 h 2330"/>
                <a:gd name="T18" fmla="*/ 846 w 1288"/>
                <a:gd name="T19" fmla="*/ 2232 h 2330"/>
                <a:gd name="T20" fmla="*/ 819 w 1288"/>
                <a:gd name="T21" fmla="*/ 2330 h 2330"/>
                <a:gd name="T22" fmla="*/ 685 w 1288"/>
                <a:gd name="T23" fmla="*/ 2216 h 2330"/>
                <a:gd name="T24" fmla="*/ 673 w 1288"/>
                <a:gd name="T25" fmla="*/ 2044 h 2330"/>
                <a:gd name="T26" fmla="*/ 388 w 1288"/>
                <a:gd name="T27" fmla="*/ 1842 h 2330"/>
                <a:gd name="T28" fmla="*/ 450 w 1288"/>
                <a:gd name="T29" fmla="*/ 1575 h 2330"/>
                <a:gd name="T30" fmla="*/ 297 w 1288"/>
                <a:gd name="T31" fmla="*/ 1575 h 2330"/>
                <a:gd name="T32" fmla="*/ 244 w 1288"/>
                <a:gd name="T33" fmla="*/ 1413 h 2330"/>
                <a:gd name="T34" fmla="*/ 30 w 1288"/>
                <a:gd name="T35" fmla="*/ 1228 h 2330"/>
                <a:gd name="T36" fmla="*/ 0 w 1288"/>
                <a:gd name="T37" fmla="*/ 956 h 2330"/>
                <a:gd name="T38" fmla="*/ 132 w 1288"/>
                <a:gd name="T39" fmla="*/ 723 h 2330"/>
                <a:gd name="T40" fmla="*/ 96 w 1288"/>
                <a:gd name="T41" fmla="*/ 519 h 2330"/>
                <a:gd name="T42" fmla="*/ 307 w 1288"/>
                <a:gd name="T43" fmla="*/ 434 h 2330"/>
                <a:gd name="T44" fmla="*/ 352 w 1288"/>
                <a:gd name="T45" fmla="*/ 338 h 2330"/>
                <a:gd name="T46" fmla="*/ 347 w 1288"/>
                <a:gd name="T47" fmla="*/ 206 h 2330"/>
                <a:gd name="T48" fmla="*/ 194 w 1288"/>
                <a:gd name="T49" fmla="*/ 56 h 2330"/>
                <a:gd name="T50" fmla="*/ 194 w 1288"/>
                <a:gd name="T51" fmla="*/ 56 h 2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8" h="2330">
                  <a:moveTo>
                    <a:pt x="194" y="56"/>
                  </a:moveTo>
                  <a:lnTo>
                    <a:pt x="1056" y="0"/>
                  </a:lnTo>
                  <a:lnTo>
                    <a:pt x="1171" y="318"/>
                  </a:lnTo>
                  <a:lnTo>
                    <a:pt x="1288" y="1538"/>
                  </a:lnTo>
                  <a:lnTo>
                    <a:pt x="1161" y="1760"/>
                  </a:lnTo>
                  <a:lnTo>
                    <a:pt x="1154" y="1961"/>
                  </a:lnTo>
                  <a:lnTo>
                    <a:pt x="1151" y="2095"/>
                  </a:lnTo>
                  <a:lnTo>
                    <a:pt x="1020" y="2145"/>
                  </a:lnTo>
                  <a:lnTo>
                    <a:pt x="1047" y="2242"/>
                  </a:lnTo>
                  <a:lnTo>
                    <a:pt x="846" y="2232"/>
                  </a:lnTo>
                  <a:lnTo>
                    <a:pt x="819" y="2330"/>
                  </a:lnTo>
                  <a:lnTo>
                    <a:pt x="685" y="2216"/>
                  </a:lnTo>
                  <a:lnTo>
                    <a:pt x="673" y="2044"/>
                  </a:lnTo>
                  <a:lnTo>
                    <a:pt x="388" y="1842"/>
                  </a:lnTo>
                  <a:lnTo>
                    <a:pt x="450" y="1575"/>
                  </a:lnTo>
                  <a:lnTo>
                    <a:pt x="297" y="1575"/>
                  </a:lnTo>
                  <a:lnTo>
                    <a:pt x="244" y="1413"/>
                  </a:lnTo>
                  <a:lnTo>
                    <a:pt x="30" y="1228"/>
                  </a:lnTo>
                  <a:lnTo>
                    <a:pt x="0" y="956"/>
                  </a:lnTo>
                  <a:lnTo>
                    <a:pt x="132" y="723"/>
                  </a:lnTo>
                  <a:lnTo>
                    <a:pt x="96" y="519"/>
                  </a:lnTo>
                  <a:lnTo>
                    <a:pt x="307" y="434"/>
                  </a:lnTo>
                  <a:lnTo>
                    <a:pt x="352" y="338"/>
                  </a:lnTo>
                  <a:lnTo>
                    <a:pt x="347" y="206"/>
                  </a:lnTo>
                  <a:lnTo>
                    <a:pt x="194" y="56"/>
                  </a:lnTo>
                  <a:lnTo>
                    <a:pt x="194" y="56"/>
                  </a:lnTo>
                  <a:close/>
                </a:path>
              </a:pathLst>
            </a:custGeom>
            <a:solidFill>
              <a:srgbClr val="29B6F6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04">
              <a:extLst>
                <a:ext uri="{FF2B5EF4-FFF2-40B4-BE49-F238E27FC236}">
                  <a16:creationId xmlns:a16="http://schemas.microsoft.com/office/drawing/2014/main" id="{6BC67797-F0C0-8048-E3EE-2CD8CE0C8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7152" y="2773152"/>
              <a:ext cx="417773" cy="725738"/>
            </a:xfrm>
            <a:custGeom>
              <a:avLst/>
              <a:gdLst>
                <a:gd name="T0" fmla="*/ 850 w 992"/>
                <a:gd name="T1" fmla="*/ 0 h 1724"/>
                <a:gd name="T2" fmla="*/ 973 w 992"/>
                <a:gd name="T3" fmla="*/ 1078 h 1724"/>
                <a:gd name="T4" fmla="*/ 992 w 992"/>
                <a:gd name="T5" fmla="*/ 1209 h 1724"/>
                <a:gd name="T6" fmla="*/ 796 w 992"/>
                <a:gd name="T7" fmla="*/ 1255 h 1724"/>
                <a:gd name="T8" fmla="*/ 809 w 992"/>
                <a:gd name="T9" fmla="*/ 1336 h 1724"/>
                <a:gd name="T10" fmla="*/ 634 w 992"/>
                <a:gd name="T11" fmla="*/ 1597 h 1724"/>
                <a:gd name="T12" fmla="*/ 541 w 992"/>
                <a:gd name="T13" fmla="*/ 1520 h 1724"/>
                <a:gd name="T14" fmla="*/ 486 w 992"/>
                <a:gd name="T15" fmla="*/ 1623 h 1724"/>
                <a:gd name="T16" fmla="*/ 390 w 992"/>
                <a:gd name="T17" fmla="*/ 1608 h 1724"/>
                <a:gd name="T18" fmla="*/ 290 w 992"/>
                <a:gd name="T19" fmla="*/ 1703 h 1724"/>
                <a:gd name="T20" fmla="*/ 130 w 992"/>
                <a:gd name="T21" fmla="*/ 1640 h 1724"/>
                <a:gd name="T22" fmla="*/ 0 w 992"/>
                <a:gd name="T23" fmla="*/ 1724 h 1724"/>
                <a:gd name="T24" fmla="*/ 7 w 992"/>
                <a:gd name="T25" fmla="*/ 1523 h 1724"/>
                <a:gd name="T26" fmla="*/ 134 w 992"/>
                <a:gd name="T27" fmla="*/ 1301 h 1724"/>
                <a:gd name="T28" fmla="*/ 17 w 992"/>
                <a:gd name="T29" fmla="*/ 81 h 1724"/>
                <a:gd name="T30" fmla="*/ 229 w 992"/>
                <a:gd name="T31" fmla="*/ 40 h 1724"/>
                <a:gd name="T32" fmla="*/ 850 w 992"/>
                <a:gd name="T33" fmla="*/ 0 h 1724"/>
                <a:gd name="T34" fmla="*/ 850 w 992"/>
                <a:gd name="T35" fmla="*/ 0 h 1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92" h="1724">
                  <a:moveTo>
                    <a:pt x="850" y="0"/>
                  </a:moveTo>
                  <a:lnTo>
                    <a:pt x="973" y="1078"/>
                  </a:lnTo>
                  <a:lnTo>
                    <a:pt x="992" y="1209"/>
                  </a:lnTo>
                  <a:lnTo>
                    <a:pt x="796" y="1255"/>
                  </a:lnTo>
                  <a:lnTo>
                    <a:pt x="809" y="1336"/>
                  </a:lnTo>
                  <a:lnTo>
                    <a:pt x="634" y="1597"/>
                  </a:lnTo>
                  <a:lnTo>
                    <a:pt x="541" y="1520"/>
                  </a:lnTo>
                  <a:lnTo>
                    <a:pt x="486" y="1623"/>
                  </a:lnTo>
                  <a:lnTo>
                    <a:pt x="390" y="1608"/>
                  </a:lnTo>
                  <a:lnTo>
                    <a:pt x="290" y="1703"/>
                  </a:lnTo>
                  <a:lnTo>
                    <a:pt x="130" y="1640"/>
                  </a:lnTo>
                  <a:lnTo>
                    <a:pt x="0" y="1724"/>
                  </a:lnTo>
                  <a:lnTo>
                    <a:pt x="7" y="1523"/>
                  </a:lnTo>
                  <a:lnTo>
                    <a:pt x="134" y="1301"/>
                  </a:lnTo>
                  <a:lnTo>
                    <a:pt x="17" y="81"/>
                  </a:lnTo>
                  <a:lnTo>
                    <a:pt x="229" y="40"/>
                  </a:lnTo>
                  <a:lnTo>
                    <a:pt x="850" y="0"/>
                  </a:lnTo>
                  <a:lnTo>
                    <a:pt x="850" y="0"/>
                  </a:lnTo>
                  <a:close/>
                </a:path>
              </a:pathLst>
            </a:custGeom>
            <a:solidFill>
              <a:srgbClr val="FFA726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05">
              <a:extLst>
                <a:ext uri="{FF2B5EF4-FFF2-40B4-BE49-F238E27FC236}">
                  <a16:creationId xmlns:a16="http://schemas.microsoft.com/office/drawing/2014/main" id="{454A5D4E-CBBE-9446-62F5-0C06DC1B9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7136" y="2527032"/>
              <a:ext cx="833020" cy="549036"/>
            </a:xfrm>
            <a:custGeom>
              <a:avLst/>
              <a:gdLst>
                <a:gd name="T0" fmla="*/ 1627 w 1980"/>
                <a:gd name="T1" fmla="*/ 0 h 1305"/>
                <a:gd name="T2" fmla="*/ 1687 w 1980"/>
                <a:gd name="T3" fmla="*/ 310 h 1305"/>
                <a:gd name="T4" fmla="*/ 1822 w 1980"/>
                <a:gd name="T5" fmla="*/ 405 h 1305"/>
                <a:gd name="T6" fmla="*/ 1975 w 1980"/>
                <a:gd name="T7" fmla="*/ 555 h 1305"/>
                <a:gd name="T8" fmla="*/ 1980 w 1980"/>
                <a:gd name="T9" fmla="*/ 687 h 1305"/>
                <a:gd name="T10" fmla="*/ 1935 w 1980"/>
                <a:gd name="T11" fmla="*/ 783 h 1305"/>
                <a:gd name="T12" fmla="*/ 1724 w 1980"/>
                <a:gd name="T13" fmla="*/ 868 h 1305"/>
                <a:gd name="T14" fmla="*/ 1760 w 1980"/>
                <a:gd name="T15" fmla="*/ 1072 h 1305"/>
                <a:gd name="T16" fmla="*/ 1628 w 1980"/>
                <a:gd name="T17" fmla="*/ 1305 h 1305"/>
                <a:gd name="T18" fmla="*/ 1527 w 1980"/>
                <a:gd name="T19" fmla="*/ 1211 h 1305"/>
                <a:gd name="T20" fmla="*/ 264 w 1980"/>
                <a:gd name="T21" fmla="*/ 1252 h 1305"/>
                <a:gd name="T22" fmla="*/ 216 w 1980"/>
                <a:gd name="T23" fmla="*/ 891 h 1305"/>
                <a:gd name="T24" fmla="*/ 56 w 1980"/>
                <a:gd name="T25" fmla="*/ 458 h 1305"/>
                <a:gd name="T26" fmla="*/ 0 w 1980"/>
                <a:gd name="T27" fmla="*/ 366 h 1305"/>
                <a:gd name="T28" fmla="*/ 56 w 1980"/>
                <a:gd name="T29" fmla="*/ 36 h 1305"/>
                <a:gd name="T30" fmla="*/ 1627 w 1980"/>
                <a:gd name="T31" fmla="*/ 0 h 1305"/>
                <a:gd name="T32" fmla="*/ 1627 w 1980"/>
                <a:gd name="T33" fmla="*/ 0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80" h="1305">
                  <a:moveTo>
                    <a:pt x="1627" y="0"/>
                  </a:moveTo>
                  <a:lnTo>
                    <a:pt x="1687" y="310"/>
                  </a:lnTo>
                  <a:lnTo>
                    <a:pt x="1822" y="405"/>
                  </a:lnTo>
                  <a:lnTo>
                    <a:pt x="1975" y="555"/>
                  </a:lnTo>
                  <a:lnTo>
                    <a:pt x="1980" y="687"/>
                  </a:lnTo>
                  <a:lnTo>
                    <a:pt x="1935" y="783"/>
                  </a:lnTo>
                  <a:lnTo>
                    <a:pt x="1724" y="868"/>
                  </a:lnTo>
                  <a:lnTo>
                    <a:pt x="1760" y="1072"/>
                  </a:lnTo>
                  <a:lnTo>
                    <a:pt x="1628" y="1305"/>
                  </a:lnTo>
                  <a:lnTo>
                    <a:pt x="1527" y="1211"/>
                  </a:lnTo>
                  <a:lnTo>
                    <a:pt x="264" y="1252"/>
                  </a:lnTo>
                  <a:lnTo>
                    <a:pt x="216" y="891"/>
                  </a:lnTo>
                  <a:lnTo>
                    <a:pt x="56" y="458"/>
                  </a:lnTo>
                  <a:lnTo>
                    <a:pt x="0" y="366"/>
                  </a:lnTo>
                  <a:lnTo>
                    <a:pt x="56" y="36"/>
                  </a:lnTo>
                  <a:lnTo>
                    <a:pt x="1627" y="0"/>
                  </a:lnTo>
                  <a:lnTo>
                    <a:pt x="1627" y="0"/>
                  </a:lnTo>
                  <a:close/>
                </a:path>
              </a:pathLst>
            </a:custGeom>
            <a:solidFill>
              <a:srgbClr val="D4E157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06">
              <a:extLst>
                <a:ext uri="{FF2B5EF4-FFF2-40B4-BE49-F238E27FC236}">
                  <a16:creationId xmlns:a16="http://schemas.microsoft.com/office/drawing/2014/main" id="{A5DE6DBF-691A-C00E-4D68-E92EC8E9A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2369" y="3130341"/>
              <a:ext cx="1026130" cy="552823"/>
            </a:xfrm>
            <a:custGeom>
              <a:avLst/>
              <a:gdLst>
                <a:gd name="T0" fmla="*/ 2203 w 2440"/>
                <a:gd name="T1" fmla="*/ 61 h 1314"/>
                <a:gd name="T2" fmla="*/ 2339 w 2440"/>
                <a:gd name="T3" fmla="*/ 131 h 1314"/>
                <a:gd name="T4" fmla="*/ 2268 w 2440"/>
                <a:gd name="T5" fmla="*/ 254 h 1314"/>
                <a:gd name="T6" fmla="*/ 2429 w 2440"/>
                <a:gd name="T7" fmla="*/ 412 h 1314"/>
                <a:gd name="T8" fmla="*/ 2440 w 2440"/>
                <a:gd name="T9" fmla="*/ 1314 h 1314"/>
                <a:gd name="T10" fmla="*/ 0 w 2440"/>
                <a:gd name="T11" fmla="*/ 1257 h 1314"/>
                <a:gd name="T12" fmla="*/ 77 w 2440"/>
                <a:gd name="T13" fmla="*/ 0 h 1314"/>
                <a:gd name="T14" fmla="*/ 2203 w 2440"/>
                <a:gd name="T15" fmla="*/ 61 h 1314"/>
                <a:gd name="T16" fmla="*/ 2203 w 2440"/>
                <a:gd name="T17" fmla="*/ 61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0" h="1314">
                  <a:moveTo>
                    <a:pt x="2203" y="61"/>
                  </a:moveTo>
                  <a:lnTo>
                    <a:pt x="2339" y="131"/>
                  </a:lnTo>
                  <a:lnTo>
                    <a:pt x="2268" y="254"/>
                  </a:lnTo>
                  <a:lnTo>
                    <a:pt x="2429" y="412"/>
                  </a:lnTo>
                  <a:lnTo>
                    <a:pt x="2440" y="1314"/>
                  </a:lnTo>
                  <a:lnTo>
                    <a:pt x="0" y="1257"/>
                  </a:lnTo>
                  <a:lnTo>
                    <a:pt x="77" y="0"/>
                  </a:lnTo>
                  <a:lnTo>
                    <a:pt x="2203" y="61"/>
                  </a:lnTo>
                  <a:lnTo>
                    <a:pt x="2203" y="61"/>
                  </a:lnTo>
                  <a:close/>
                </a:path>
              </a:pathLst>
            </a:custGeom>
            <a:solidFill>
              <a:srgbClr val="CDB08A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307">
              <a:extLst>
                <a:ext uri="{FF2B5EF4-FFF2-40B4-BE49-F238E27FC236}">
                  <a16:creationId xmlns:a16="http://schemas.microsoft.com/office/drawing/2014/main" id="{4B52BCF1-329D-BD11-3164-164A0306F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2975" y="3219954"/>
              <a:ext cx="1003411" cy="521269"/>
            </a:xfrm>
            <a:custGeom>
              <a:avLst/>
              <a:gdLst>
                <a:gd name="T0" fmla="*/ 2132 w 2386"/>
                <a:gd name="T1" fmla="*/ 204 h 1239"/>
                <a:gd name="T2" fmla="*/ 2191 w 2386"/>
                <a:gd name="T3" fmla="*/ 404 h 1239"/>
                <a:gd name="T4" fmla="*/ 2386 w 2386"/>
                <a:gd name="T5" fmla="*/ 542 h 1239"/>
                <a:gd name="T6" fmla="*/ 2055 w 2386"/>
                <a:gd name="T7" fmla="*/ 926 h 1239"/>
                <a:gd name="T8" fmla="*/ 1886 w 2386"/>
                <a:gd name="T9" fmla="*/ 1008 h 1239"/>
                <a:gd name="T10" fmla="*/ 438 w 2386"/>
                <a:gd name="T11" fmla="*/ 1131 h 1239"/>
                <a:gd name="T12" fmla="*/ 451 w 2386"/>
                <a:gd name="T13" fmla="*/ 1205 h 1239"/>
                <a:gd name="T14" fmla="*/ 0 w 2386"/>
                <a:gd name="T15" fmla="*/ 1239 h 1239"/>
                <a:gd name="T16" fmla="*/ 65 w 2386"/>
                <a:gd name="T17" fmla="*/ 1202 h 1239"/>
                <a:gd name="T18" fmla="*/ 80 w 2386"/>
                <a:gd name="T19" fmla="*/ 1030 h 1239"/>
                <a:gd name="T20" fmla="*/ 107 w 2386"/>
                <a:gd name="T21" fmla="*/ 932 h 1239"/>
                <a:gd name="T22" fmla="*/ 308 w 2386"/>
                <a:gd name="T23" fmla="*/ 942 h 1239"/>
                <a:gd name="T24" fmla="*/ 281 w 2386"/>
                <a:gd name="T25" fmla="*/ 845 h 1239"/>
                <a:gd name="T26" fmla="*/ 412 w 2386"/>
                <a:gd name="T27" fmla="*/ 795 h 1239"/>
                <a:gd name="T28" fmla="*/ 415 w 2386"/>
                <a:gd name="T29" fmla="*/ 661 h 1239"/>
                <a:gd name="T30" fmla="*/ 545 w 2386"/>
                <a:gd name="T31" fmla="*/ 577 h 1239"/>
                <a:gd name="T32" fmla="*/ 705 w 2386"/>
                <a:gd name="T33" fmla="*/ 640 h 1239"/>
                <a:gd name="T34" fmla="*/ 805 w 2386"/>
                <a:gd name="T35" fmla="*/ 545 h 1239"/>
                <a:gd name="T36" fmla="*/ 901 w 2386"/>
                <a:gd name="T37" fmla="*/ 560 h 1239"/>
                <a:gd name="T38" fmla="*/ 956 w 2386"/>
                <a:gd name="T39" fmla="*/ 457 h 1239"/>
                <a:gd name="T40" fmla="*/ 1049 w 2386"/>
                <a:gd name="T41" fmla="*/ 534 h 1239"/>
                <a:gd name="T42" fmla="*/ 1224 w 2386"/>
                <a:gd name="T43" fmla="*/ 273 h 1239"/>
                <a:gd name="T44" fmla="*/ 1211 w 2386"/>
                <a:gd name="T45" fmla="*/ 192 h 1239"/>
                <a:gd name="T46" fmla="*/ 1407 w 2386"/>
                <a:gd name="T47" fmla="*/ 146 h 1239"/>
                <a:gd name="T48" fmla="*/ 1388 w 2386"/>
                <a:gd name="T49" fmla="*/ 15 h 1239"/>
                <a:gd name="T50" fmla="*/ 1510 w 2386"/>
                <a:gd name="T51" fmla="*/ 0 h 1239"/>
                <a:gd name="T52" fmla="*/ 1595 w 2386"/>
                <a:gd name="T53" fmla="*/ 115 h 1239"/>
                <a:gd name="T54" fmla="*/ 1775 w 2386"/>
                <a:gd name="T55" fmla="*/ 166 h 1239"/>
                <a:gd name="T56" fmla="*/ 2019 w 2386"/>
                <a:gd name="T57" fmla="*/ 78 h 1239"/>
                <a:gd name="T58" fmla="*/ 2132 w 2386"/>
                <a:gd name="T59" fmla="*/ 204 h 1239"/>
                <a:gd name="T60" fmla="*/ 2132 w 2386"/>
                <a:gd name="T61" fmla="*/ 204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86" h="1239">
                  <a:moveTo>
                    <a:pt x="2132" y="204"/>
                  </a:moveTo>
                  <a:lnTo>
                    <a:pt x="2191" y="404"/>
                  </a:lnTo>
                  <a:lnTo>
                    <a:pt x="2386" y="542"/>
                  </a:lnTo>
                  <a:lnTo>
                    <a:pt x="2055" y="926"/>
                  </a:lnTo>
                  <a:lnTo>
                    <a:pt x="1886" y="1008"/>
                  </a:lnTo>
                  <a:lnTo>
                    <a:pt x="438" y="1131"/>
                  </a:lnTo>
                  <a:lnTo>
                    <a:pt x="451" y="1205"/>
                  </a:lnTo>
                  <a:lnTo>
                    <a:pt x="0" y="1239"/>
                  </a:lnTo>
                  <a:lnTo>
                    <a:pt x="65" y="1202"/>
                  </a:lnTo>
                  <a:lnTo>
                    <a:pt x="80" y="1030"/>
                  </a:lnTo>
                  <a:lnTo>
                    <a:pt x="107" y="932"/>
                  </a:lnTo>
                  <a:lnTo>
                    <a:pt x="308" y="942"/>
                  </a:lnTo>
                  <a:lnTo>
                    <a:pt x="281" y="845"/>
                  </a:lnTo>
                  <a:lnTo>
                    <a:pt x="412" y="795"/>
                  </a:lnTo>
                  <a:lnTo>
                    <a:pt x="415" y="661"/>
                  </a:lnTo>
                  <a:lnTo>
                    <a:pt x="545" y="577"/>
                  </a:lnTo>
                  <a:lnTo>
                    <a:pt x="705" y="640"/>
                  </a:lnTo>
                  <a:lnTo>
                    <a:pt x="805" y="545"/>
                  </a:lnTo>
                  <a:lnTo>
                    <a:pt x="901" y="560"/>
                  </a:lnTo>
                  <a:lnTo>
                    <a:pt x="956" y="457"/>
                  </a:lnTo>
                  <a:lnTo>
                    <a:pt x="1049" y="534"/>
                  </a:lnTo>
                  <a:lnTo>
                    <a:pt x="1224" y="273"/>
                  </a:lnTo>
                  <a:lnTo>
                    <a:pt x="1211" y="192"/>
                  </a:lnTo>
                  <a:lnTo>
                    <a:pt x="1407" y="146"/>
                  </a:lnTo>
                  <a:lnTo>
                    <a:pt x="1388" y="15"/>
                  </a:lnTo>
                  <a:lnTo>
                    <a:pt x="1510" y="0"/>
                  </a:lnTo>
                  <a:lnTo>
                    <a:pt x="1595" y="115"/>
                  </a:lnTo>
                  <a:lnTo>
                    <a:pt x="1775" y="166"/>
                  </a:lnTo>
                  <a:lnTo>
                    <a:pt x="2019" y="78"/>
                  </a:lnTo>
                  <a:lnTo>
                    <a:pt x="2132" y="204"/>
                  </a:lnTo>
                  <a:lnTo>
                    <a:pt x="2132" y="204"/>
                  </a:lnTo>
                  <a:close/>
                </a:path>
              </a:pathLst>
            </a:custGeom>
            <a:solidFill>
              <a:srgbClr val="4DD0E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08">
              <a:extLst>
                <a:ext uri="{FF2B5EF4-FFF2-40B4-BE49-F238E27FC236}">
                  <a16:creationId xmlns:a16="http://schemas.microsoft.com/office/drawing/2014/main" id="{58A83869-5224-C422-7ADB-0A66CA0AA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3160" y="4369774"/>
              <a:ext cx="781272" cy="680300"/>
            </a:xfrm>
            <a:custGeom>
              <a:avLst/>
              <a:gdLst>
                <a:gd name="T0" fmla="*/ 994 w 1858"/>
                <a:gd name="T1" fmla="*/ 0 h 1615"/>
                <a:gd name="T2" fmla="*/ 1074 w 1858"/>
                <a:gd name="T3" fmla="*/ 322 h 1615"/>
                <a:gd name="T4" fmla="*/ 906 w 1858"/>
                <a:gd name="T5" fmla="*/ 568 h 1615"/>
                <a:gd name="T6" fmla="*/ 870 w 1858"/>
                <a:gd name="T7" fmla="*/ 840 h 1615"/>
                <a:gd name="T8" fmla="*/ 1541 w 1858"/>
                <a:gd name="T9" fmla="*/ 801 h 1615"/>
                <a:gd name="T10" fmla="*/ 1513 w 1858"/>
                <a:gd name="T11" fmla="*/ 939 h 1615"/>
                <a:gd name="T12" fmla="*/ 1642 w 1858"/>
                <a:gd name="T13" fmla="*/ 1133 h 1615"/>
                <a:gd name="T14" fmla="*/ 1536 w 1858"/>
                <a:gd name="T15" fmla="*/ 1239 h 1615"/>
                <a:gd name="T16" fmla="*/ 1624 w 1858"/>
                <a:gd name="T17" fmla="*/ 1260 h 1615"/>
                <a:gd name="T18" fmla="*/ 1656 w 1858"/>
                <a:gd name="T19" fmla="*/ 1193 h 1615"/>
                <a:gd name="T20" fmla="*/ 1736 w 1858"/>
                <a:gd name="T21" fmla="*/ 1253 h 1615"/>
                <a:gd name="T22" fmla="*/ 1691 w 1858"/>
                <a:gd name="T23" fmla="*/ 1331 h 1615"/>
                <a:gd name="T24" fmla="*/ 1609 w 1858"/>
                <a:gd name="T25" fmla="*/ 1316 h 1615"/>
                <a:gd name="T26" fmla="*/ 1598 w 1858"/>
                <a:gd name="T27" fmla="*/ 1415 h 1615"/>
                <a:gd name="T28" fmla="*/ 1858 w 1858"/>
                <a:gd name="T29" fmla="*/ 1535 h 1615"/>
                <a:gd name="T30" fmla="*/ 1806 w 1858"/>
                <a:gd name="T31" fmla="*/ 1609 h 1615"/>
                <a:gd name="T32" fmla="*/ 1548 w 1858"/>
                <a:gd name="T33" fmla="*/ 1502 h 1615"/>
                <a:gd name="T34" fmla="*/ 1543 w 1858"/>
                <a:gd name="T35" fmla="*/ 1431 h 1615"/>
                <a:gd name="T36" fmla="*/ 1461 w 1858"/>
                <a:gd name="T37" fmla="*/ 1573 h 1615"/>
                <a:gd name="T38" fmla="*/ 1290 w 1858"/>
                <a:gd name="T39" fmla="*/ 1528 h 1615"/>
                <a:gd name="T40" fmla="*/ 1210 w 1858"/>
                <a:gd name="T41" fmla="*/ 1615 h 1615"/>
                <a:gd name="T42" fmla="*/ 801 w 1858"/>
                <a:gd name="T43" fmla="*/ 1325 h 1615"/>
                <a:gd name="T44" fmla="*/ 655 w 1858"/>
                <a:gd name="T45" fmla="*/ 1454 h 1615"/>
                <a:gd name="T46" fmla="*/ 321 w 1858"/>
                <a:gd name="T47" fmla="*/ 1367 h 1615"/>
                <a:gd name="T48" fmla="*/ 102 w 1858"/>
                <a:gd name="T49" fmla="*/ 1408 h 1615"/>
                <a:gd name="T50" fmla="*/ 200 w 1858"/>
                <a:gd name="T51" fmla="*/ 888 h 1615"/>
                <a:gd name="T52" fmla="*/ 7 w 1858"/>
                <a:gd name="T53" fmla="*/ 453 h 1615"/>
                <a:gd name="T54" fmla="*/ 0 w 1858"/>
                <a:gd name="T55" fmla="*/ 27 h 1615"/>
                <a:gd name="T56" fmla="*/ 994 w 1858"/>
                <a:gd name="T57" fmla="*/ 0 h 1615"/>
                <a:gd name="T58" fmla="*/ 994 w 1858"/>
                <a:gd name="T59" fmla="*/ 0 h 1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58" h="1615">
                  <a:moveTo>
                    <a:pt x="994" y="0"/>
                  </a:moveTo>
                  <a:lnTo>
                    <a:pt x="1074" y="322"/>
                  </a:lnTo>
                  <a:lnTo>
                    <a:pt x="906" y="568"/>
                  </a:lnTo>
                  <a:lnTo>
                    <a:pt x="870" y="840"/>
                  </a:lnTo>
                  <a:lnTo>
                    <a:pt x="1541" y="801"/>
                  </a:lnTo>
                  <a:lnTo>
                    <a:pt x="1513" y="939"/>
                  </a:lnTo>
                  <a:lnTo>
                    <a:pt x="1642" y="1133"/>
                  </a:lnTo>
                  <a:lnTo>
                    <a:pt x="1536" y="1239"/>
                  </a:lnTo>
                  <a:lnTo>
                    <a:pt x="1624" y="1260"/>
                  </a:lnTo>
                  <a:lnTo>
                    <a:pt x="1656" y="1193"/>
                  </a:lnTo>
                  <a:lnTo>
                    <a:pt x="1736" y="1253"/>
                  </a:lnTo>
                  <a:lnTo>
                    <a:pt x="1691" y="1331"/>
                  </a:lnTo>
                  <a:lnTo>
                    <a:pt x="1609" y="1316"/>
                  </a:lnTo>
                  <a:lnTo>
                    <a:pt x="1598" y="1415"/>
                  </a:lnTo>
                  <a:lnTo>
                    <a:pt x="1858" y="1535"/>
                  </a:lnTo>
                  <a:lnTo>
                    <a:pt x="1806" y="1609"/>
                  </a:lnTo>
                  <a:lnTo>
                    <a:pt x="1548" y="1502"/>
                  </a:lnTo>
                  <a:lnTo>
                    <a:pt x="1543" y="1431"/>
                  </a:lnTo>
                  <a:lnTo>
                    <a:pt x="1461" y="1573"/>
                  </a:lnTo>
                  <a:lnTo>
                    <a:pt x="1290" y="1528"/>
                  </a:lnTo>
                  <a:lnTo>
                    <a:pt x="1210" y="1615"/>
                  </a:lnTo>
                  <a:lnTo>
                    <a:pt x="801" y="1325"/>
                  </a:lnTo>
                  <a:lnTo>
                    <a:pt x="655" y="1454"/>
                  </a:lnTo>
                  <a:lnTo>
                    <a:pt x="321" y="1367"/>
                  </a:lnTo>
                  <a:lnTo>
                    <a:pt x="102" y="1408"/>
                  </a:lnTo>
                  <a:lnTo>
                    <a:pt x="200" y="888"/>
                  </a:lnTo>
                  <a:lnTo>
                    <a:pt x="7" y="453"/>
                  </a:lnTo>
                  <a:lnTo>
                    <a:pt x="0" y="27"/>
                  </a:lnTo>
                  <a:lnTo>
                    <a:pt x="994" y="0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7C6FA8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09">
              <a:extLst>
                <a:ext uri="{FF2B5EF4-FFF2-40B4-BE49-F238E27FC236}">
                  <a16:creationId xmlns:a16="http://schemas.microsoft.com/office/drawing/2014/main" id="{F04395FB-6E11-ACCC-F188-5E86A6508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7079" y="1388571"/>
              <a:ext cx="509909" cy="805253"/>
            </a:xfrm>
            <a:custGeom>
              <a:avLst/>
              <a:gdLst>
                <a:gd name="T0" fmla="*/ 352 w 1213"/>
                <a:gd name="T1" fmla="*/ 1914 h 1914"/>
                <a:gd name="T2" fmla="*/ 245 w 1213"/>
                <a:gd name="T3" fmla="*/ 1820 h 1914"/>
                <a:gd name="T4" fmla="*/ 0 w 1213"/>
                <a:gd name="T5" fmla="*/ 1041 h 1914"/>
                <a:gd name="T6" fmla="*/ 148 w 1213"/>
                <a:gd name="T7" fmla="*/ 816 h 1914"/>
                <a:gd name="T8" fmla="*/ 149 w 1213"/>
                <a:gd name="T9" fmla="*/ 403 h 1914"/>
                <a:gd name="T10" fmla="*/ 275 w 1213"/>
                <a:gd name="T11" fmla="*/ 38 h 1914"/>
                <a:gd name="T12" fmla="*/ 396 w 1213"/>
                <a:gd name="T13" fmla="*/ 126 h 1914"/>
                <a:gd name="T14" fmla="*/ 557 w 1213"/>
                <a:gd name="T15" fmla="*/ 0 h 1914"/>
                <a:gd name="T16" fmla="*/ 712 w 1213"/>
                <a:gd name="T17" fmla="*/ 77 h 1914"/>
                <a:gd name="T18" fmla="*/ 877 w 1213"/>
                <a:gd name="T19" fmla="*/ 630 h 1914"/>
                <a:gd name="T20" fmla="*/ 981 w 1213"/>
                <a:gd name="T21" fmla="*/ 628 h 1914"/>
                <a:gd name="T22" fmla="*/ 1012 w 1213"/>
                <a:gd name="T23" fmla="*/ 758 h 1914"/>
                <a:gd name="T24" fmla="*/ 1119 w 1213"/>
                <a:gd name="T25" fmla="*/ 778 h 1914"/>
                <a:gd name="T26" fmla="*/ 1213 w 1213"/>
                <a:gd name="T27" fmla="*/ 903 h 1914"/>
                <a:gd name="T28" fmla="*/ 971 w 1213"/>
                <a:gd name="T29" fmla="*/ 1186 h 1914"/>
                <a:gd name="T30" fmla="*/ 902 w 1213"/>
                <a:gd name="T31" fmla="*/ 1137 h 1914"/>
                <a:gd name="T32" fmla="*/ 879 w 1213"/>
                <a:gd name="T33" fmla="*/ 1247 h 1914"/>
                <a:gd name="T34" fmla="*/ 693 w 1213"/>
                <a:gd name="T35" fmla="*/ 1226 h 1914"/>
                <a:gd name="T36" fmla="*/ 713 w 1213"/>
                <a:gd name="T37" fmla="*/ 1386 h 1914"/>
                <a:gd name="T38" fmla="*/ 530 w 1213"/>
                <a:gd name="T39" fmla="*/ 1579 h 1914"/>
                <a:gd name="T40" fmla="*/ 460 w 1213"/>
                <a:gd name="T41" fmla="*/ 1540 h 1914"/>
                <a:gd name="T42" fmla="*/ 352 w 1213"/>
                <a:gd name="T43" fmla="*/ 1914 h 1914"/>
                <a:gd name="T44" fmla="*/ 352 w 1213"/>
                <a:gd name="T45" fmla="*/ 1914 h 1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13" h="1914">
                  <a:moveTo>
                    <a:pt x="352" y="1914"/>
                  </a:moveTo>
                  <a:lnTo>
                    <a:pt x="245" y="1820"/>
                  </a:lnTo>
                  <a:lnTo>
                    <a:pt x="0" y="1041"/>
                  </a:lnTo>
                  <a:lnTo>
                    <a:pt x="148" y="816"/>
                  </a:lnTo>
                  <a:lnTo>
                    <a:pt x="149" y="403"/>
                  </a:lnTo>
                  <a:lnTo>
                    <a:pt x="275" y="38"/>
                  </a:lnTo>
                  <a:lnTo>
                    <a:pt x="396" y="126"/>
                  </a:lnTo>
                  <a:lnTo>
                    <a:pt x="557" y="0"/>
                  </a:lnTo>
                  <a:lnTo>
                    <a:pt x="712" y="77"/>
                  </a:lnTo>
                  <a:lnTo>
                    <a:pt x="877" y="630"/>
                  </a:lnTo>
                  <a:lnTo>
                    <a:pt x="981" y="628"/>
                  </a:lnTo>
                  <a:lnTo>
                    <a:pt x="1012" y="758"/>
                  </a:lnTo>
                  <a:lnTo>
                    <a:pt x="1119" y="778"/>
                  </a:lnTo>
                  <a:lnTo>
                    <a:pt x="1213" y="903"/>
                  </a:lnTo>
                  <a:lnTo>
                    <a:pt x="971" y="1186"/>
                  </a:lnTo>
                  <a:lnTo>
                    <a:pt x="902" y="1137"/>
                  </a:lnTo>
                  <a:lnTo>
                    <a:pt x="879" y="1247"/>
                  </a:lnTo>
                  <a:lnTo>
                    <a:pt x="693" y="1226"/>
                  </a:lnTo>
                  <a:lnTo>
                    <a:pt x="713" y="1386"/>
                  </a:lnTo>
                  <a:lnTo>
                    <a:pt x="530" y="1579"/>
                  </a:lnTo>
                  <a:lnTo>
                    <a:pt x="460" y="1540"/>
                  </a:lnTo>
                  <a:lnTo>
                    <a:pt x="352" y="1914"/>
                  </a:lnTo>
                  <a:lnTo>
                    <a:pt x="352" y="1914"/>
                  </a:lnTo>
                  <a:close/>
                </a:path>
              </a:pathLst>
            </a:custGeom>
            <a:solidFill>
              <a:srgbClr val="FFCC80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310">
              <a:extLst>
                <a:ext uri="{FF2B5EF4-FFF2-40B4-BE49-F238E27FC236}">
                  <a16:creationId xmlns:a16="http://schemas.microsoft.com/office/drawing/2014/main" id="{8962D97A-4AAB-0F5C-69DA-619505F2D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7748" y="2919562"/>
              <a:ext cx="628552" cy="315538"/>
            </a:xfrm>
            <a:custGeom>
              <a:avLst/>
              <a:gdLst>
                <a:gd name="T0" fmla="*/ 0 w 1492"/>
                <a:gd name="T1" fmla="*/ 225 h 749"/>
                <a:gd name="T2" fmla="*/ 1148 w 1492"/>
                <a:gd name="T3" fmla="*/ 0 h 749"/>
                <a:gd name="T4" fmla="*/ 1288 w 1492"/>
                <a:gd name="T5" fmla="*/ 510 h 749"/>
                <a:gd name="T6" fmla="*/ 1492 w 1492"/>
                <a:gd name="T7" fmla="*/ 469 h 749"/>
                <a:gd name="T8" fmla="*/ 1469 w 1492"/>
                <a:gd name="T9" fmla="*/ 654 h 749"/>
                <a:gd name="T10" fmla="*/ 1339 w 1492"/>
                <a:gd name="T11" fmla="*/ 715 h 749"/>
                <a:gd name="T12" fmla="*/ 1276 w 1492"/>
                <a:gd name="T13" fmla="*/ 749 h 749"/>
                <a:gd name="T14" fmla="*/ 1262 w 1492"/>
                <a:gd name="T15" fmla="*/ 623 h 749"/>
                <a:gd name="T16" fmla="*/ 1199 w 1492"/>
                <a:gd name="T17" fmla="*/ 566 h 749"/>
                <a:gd name="T18" fmla="*/ 1123 w 1492"/>
                <a:gd name="T19" fmla="*/ 606 h 749"/>
                <a:gd name="T20" fmla="*/ 1085 w 1492"/>
                <a:gd name="T21" fmla="*/ 536 h 749"/>
                <a:gd name="T22" fmla="*/ 1044 w 1492"/>
                <a:gd name="T23" fmla="*/ 268 h 749"/>
                <a:gd name="T24" fmla="*/ 1104 w 1492"/>
                <a:gd name="T25" fmla="*/ 81 h 749"/>
                <a:gd name="T26" fmla="*/ 1003 w 1492"/>
                <a:gd name="T27" fmla="*/ 207 h 749"/>
                <a:gd name="T28" fmla="*/ 990 w 1492"/>
                <a:gd name="T29" fmla="*/ 443 h 749"/>
                <a:gd name="T30" fmla="*/ 1113 w 1492"/>
                <a:gd name="T31" fmla="*/ 720 h 749"/>
                <a:gd name="T32" fmla="*/ 871 w 1492"/>
                <a:gd name="T33" fmla="*/ 603 h 749"/>
                <a:gd name="T34" fmla="*/ 819 w 1492"/>
                <a:gd name="T35" fmla="*/ 652 h 749"/>
                <a:gd name="T36" fmla="*/ 823 w 1492"/>
                <a:gd name="T37" fmla="*/ 535 h 749"/>
                <a:gd name="T38" fmla="*/ 835 w 1492"/>
                <a:gd name="T39" fmla="*/ 464 h 749"/>
                <a:gd name="T40" fmla="*/ 869 w 1492"/>
                <a:gd name="T41" fmla="*/ 413 h 749"/>
                <a:gd name="T42" fmla="*/ 799 w 1492"/>
                <a:gd name="T43" fmla="*/ 409 h 749"/>
                <a:gd name="T44" fmla="*/ 579 w 1492"/>
                <a:gd name="T45" fmla="*/ 288 h 749"/>
                <a:gd name="T46" fmla="*/ 522 w 1492"/>
                <a:gd name="T47" fmla="*/ 181 h 749"/>
                <a:gd name="T48" fmla="*/ 408 w 1492"/>
                <a:gd name="T49" fmla="*/ 163 h 749"/>
                <a:gd name="T50" fmla="*/ 34 w 1492"/>
                <a:gd name="T51" fmla="*/ 438 h 749"/>
                <a:gd name="T52" fmla="*/ 0 w 1492"/>
                <a:gd name="T53" fmla="*/ 225 h 749"/>
                <a:gd name="T54" fmla="*/ 0 w 1492"/>
                <a:gd name="T55" fmla="*/ 225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92" h="749">
                  <a:moveTo>
                    <a:pt x="0" y="225"/>
                  </a:moveTo>
                  <a:lnTo>
                    <a:pt x="1148" y="0"/>
                  </a:lnTo>
                  <a:lnTo>
                    <a:pt x="1288" y="510"/>
                  </a:lnTo>
                  <a:lnTo>
                    <a:pt x="1492" y="469"/>
                  </a:lnTo>
                  <a:lnTo>
                    <a:pt x="1469" y="654"/>
                  </a:lnTo>
                  <a:lnTo>
                    <a:pt x="1339" y="715"/>
                  </a:lnTo>
                  <a:lnTo>
                    <a:pt x="1276" y="749"/>
                  </a:lnTo>
                  <a:lnTo>
                    <a:pt x="1262" y="623"/>
                  </a:lnTo>
                  <a:lnTo>
                    <a:pt x="1199" y="566"/>
                  </a:lnTo>
                  <a:lnTo>
                    <a:pt x="1123" y="606"/>
                  </a:lnTo>
                  <a:lnTo>
                    <a:pt x="1085" y="536"/>
                  </a:lnTo>
                  <a:lnTo>
                    <a:pt x="1044" y="268"/>
                  </a:lnTo>
                  <a:lnTo>
                    <a:pt x="1104" y="81"/>
                  </a:lnTo>
                  <a:lnTo>
                    <a:pt x="1003" y="207"/>
                  </a:lnTo>
                  <a:lnTo>
                    <a:pt x="990" y="443"/>
                  </a:lnTo>
                  <a:lnTo>
                    <a:pt x="1113" y="720"/>
                  </a:lnTo>
                  <a:lnTo>
                    <a:pt x="871" y="603"/>
                  </a:lnTo>
                  <a:lnTo>
                    <a:pt x="819" y="652"/>
                  </a:lnTo>
                  <a:lnTo>
                    <a:pt x="823" y="535"/>
                  </a:lnTo>
                  <a:lnTo>
                    <a:pt x="835" y="464"/>
                  </a:lnTo>
                  <a:lnTo>
                    <a:pt x="869" y="413"/>
                  </a:lnTo>
                  <a:lnTo>
                    <a:pt x="799" y="409"/>
                  </a:lnTo>
                  <a:lnTo>
                    <a:pt x="579" y="288"/>
                  </a:lnTo>
                  <a:lnTo>
                    <a:pt x="522" y="181"/>
                  </a:lnTo>
                  <a:lnTo>
                    <a:pt x="408" y="163"/>
                  </a:lnTo>
                  <a:lnTo>
                    <a:pt x="34" y="438"/>
                  </a:lnTo>
                  <a:lnTo>
                    <a:pt x="0" y="225"/>
                  </a:lnTo>
                  <a:lnTo>
                    <a:pt x="0" y="225"/>
                  </a:lnTo>
                  <a:close/>
                </a:path>
              </a:pathLst>
            </a:custGeom>
            <a:solidFill>
              <a:srgbClr val="EF5350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311">
              <a:extLst>
                <a:ext uri="{FF2B5EF4-FFF2-40B4-BE49-F238E27FC236}">
                  <a16:creationId xmlns:a16="http://schemas.microsoft.com/office/drawing/2014/main" id="{6B02BEB5-067E-6C88-0450-6255CA954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3096" y="2229164"/>
              <a:ext cx="455637" cy="243596"/>
            </a:xfrm>
            <a:custGeom>
              <a:avLst/>
              <a:gdLst>
                <a:gd name="T0" fmla="*/ 704 w 1083"/>
                <a:gd name="T1" fmla="*/ 0 h 580"/>
                <a:gd name="T2" fmla="*/ 721 w 1083"/>
                <a:gd name="T3" fmla="*/ 258 h 580"/>
                <a:gd name="T4" fmla="*/ 788 w 1083"/>
                <a:gd name="T5" fmla="*/ 249 h 580"/>
                <a:gd name="T6" fmla="*/ 903 w 1083"/>
                <a:gd name="T7" fmla="*/ 403 h 580"/>
                <a:gd name="T8" fmla="*/ 1083 w 1083"/>
                <a:gd name="T9" fmla="*/ 357 h 580"/>
                <a:gd name="T10" fmla="*/ 1078 w 1083"/>
                <a:gd name="T11" fmla="*/ 418 h 580"/>
                <a:gd name="T12" fmla="*/ 765 w 1083"/>
                <a:gd name="T13" fmla="*/ 580 h 580"/>
                <a:gd name="T14" fmla="*/ 723 w 1083"/>
                <a:gd name="T15" fmla="*/ 513 h 580"/>
                <a:gd name="T16" fmla="*/ 711 w 1083"/>
                <a:gd name="T17" fmla="*/ 503 h 580"/>
                <a:gd name="T18" fmla="*/ 631 w 1083"/>
                <a:gd name="T19" fmla="*/ 391 h 580"/>
                <a:gd name="T20" fmla="*/ 509 w 1083"/>
                <a:gd name="T21" fmla="*/ 427 h 580"/>
                <a:gd name="T22" fmla="*/ 3 w 1083"/>
                <a:gd name="T23" fmla="*/ 535 h 580"/>
                <a:gd name="T24" fmla="*/ 0 w 1083"/>
                <a:gd name="T25" fmla="*/ 238 h 580"/>
                <a:gd name="T26" fmla="*/ 240 w 1083"/>
                <a:gd name="T27" fmla="*/ 184 h 580"/>
                <a:gd name="T28" fmla="*/ 585 w 1083"/>
                <a:gd name="T29" fmla="*/ 110 h 580"/>
                <a:gd name="T30" fmla="*/ 704 w 1083"/>
                <a:gd name="T31" fmla="*/ 0 h 580"/>
                <a:gd name="T32" fmla="*/ 704 w 1083"/>
                <a:gd name="T33" fmla="*/ 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3" h="580">
                  <a:moveTo>
                    <a:pt x="704" y="0"/>
                  </a:moveTo>
                  <a:lnTo>
                    <a:pt x="721" y="258"/>
                  </a:lnTo>
                  <a:lnTo>
                    <a:pt x="788" y="249"/>
                  </a:lnTo>
                  <a:lnTo>
                    <a:pt x="903" y="403"/>
                  </a:lnTo>
                  <a:lnTo>
                    <a:pt x="1083" y="357"/>
                  </a:lnTo>
                  <a:lnTo>
                    <a:pt x="1078" y="418"/>
                  </a:lnTo>
                  <a:lnTo>
                    <a:pt x="765" y="580"/>
                  </a:lnTo>
                  <a:lnTo>
                    <a:pt x="723" y="513"/>
                  </a:lnTo>
                  <a:lnTo>
                    <a:pt x="711" y="503"/>
                  </a:lnTo>
                  <a:lnTo>
                    <a:pt x="631" y="391"/>
                  </a:lnTo>
                  <a:lnTo>
                    <a:pt x="509" y="427"/>
                  </a:lnTo>
                  <a:lnTo>
                    <a:pt x="3" y="535"/>
                  </a:lnTo>
                  <a:lnTo>
                    <a:pt x="0" y="238"/>
                  </a:lnTo>
                  <a:lnTo>
                    <a:pt x="240" y="184"/>
                  </a:lnTo>
                  <a:lnTo>
                    <a:pt x="585" y="110"/>
                  </a:lnTo>
                  <a:lnTo>
                    <a:pt x="704" y="0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FF8A65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312">
              <a:extLst>
                <a:ext uri="{FF2B5EF4-FFF2-40B4-BE49-F238E27FC236}">
                  <a16:creationId xmlns:a16="http://schemas.microsoft.com/office/drawing/2014/main" id="{50B47714-224A-ACB3-F63A-7DDD46041A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0641" y="1812654"/>
              <a:ext cx="1046324" cy="976906"/>
            </a:xfrm>
            <a:custGeom>
              <a:avLst/>
              <a:gdLst>
                <a:gd name="T0" fmla="*/ 2250 w 2486"/>
                <a:gd name="T1" fmla="*/ 2215 h 2322"/>
                <a:gd name="T2" fmla="*/ 1840 w 2486"/>
                <a:gd name="T3" fmla="*/ 2282 h 2322"/>
                <a:gd name="T4" fmla="*/ 1219 w 2486"/>
                <a:gd name="T5" fmla="*/ 2322 h 2322"/>
                <a:gd name="T6" fmla="*/ 1367 w 2486"/>
                <a:gd name="T7" fmla="*/ 1906 h 2322"/>
                <a:gd name="T8" fmla="*/ 1234 w 2486"/>
                <a:gd name="T9" fmla="*/ 1553 h 2322"/>
                <a:gd name="T10" fmla="*/ 1268 w 2486"/>
                <a:gd name="T11" fmla="*/ 1090 h 2322"/>
                <a:gd name="T12" fmla="*/ 1438 w 2486"/>
                <a:gd name="T13" fmla="*/ 890 h 2322"/>
                <a:gd name="T14" fmla="*/ 1480 w 2486"/>
                <a:gd name="T15" fmla="*/ 1043 h 2322"/>
                <a:gd name="T16" fmla="*/ 1499 w 2486"/>
                <a:gd name="T17" fmla="*/ 838 h 2322"/>
                <a:gd name="T18" fmla="*/ 1596 w 2486"/>
                <a:gd name="T19" fmla="*/ 773 h 2322"/>
                <a:gd name="T20" fmla="*/ 1560 w 2486"/>
                <a:gd name="T21" fmla="*/ 688 h 2322"/>
                <a:gd name="T22" fmla="*/ 1668 w 2486"/>
                <a:gd name="T23" fmla="*/ 596 h 2322"/>
                <a:gd name="T24" fmla="*/ 2044 w 2486"/>
                <a:gd name="T25" fmla="*/ 719 h 2322"/>
                <a:gd name="T26" fmla="*/ 2105 w 2486"/>
                <a:gd name="T27" fmla="*/ 801 h 2322"/>
                <a:gd name="T28" fmla="*/ 2143 w 2486"/>
                <a:gd name="T29" fmla="*/ 1134 h 2322"/>
                <a:gd name="T30" fmla="*/ 2018 w 2486"/>
                <a:gd name="T31" fmla="*/ 1298 h 2322"/>
                <a:gd name="T32" fmla="*/ 2009 w 2486"/>
                <a:gd name="T33" fmla="*/ 1431 h 2322"/>
                <a:gd name="T34" fmla="*/ 2086 w 2486"/>
                <a:gd name="T35" fmla="*/ 1456 h 2322"/>
                <a:gd name="T36" fmla="*/ 2282 w 2486"/>
                <a:gd name="T37" fmla="*/ 1227 h 2322"/>
                <a:gd name="T38" fmla="*/ 2375 w 2486"/>
                <a:gd name="T39" fmla="*/ 1307 h 2322"/>
                <a:gd name="T40" fmla="*/ 2486 w 2486"/>
                <a:gd name="T41" fmla="*/ 1812 h 2322"/>
                <a:gd name="T42" fmla="*/ 2399 w 2486"/>
                <a:gd name="T43" fmla="*/ 1807 h 2322"/>
                <a:gd name="T44" fmla="*/ 2250 w 2486"/>
                <a:gd name="T45" fmla="*/ 2215 h 2322"/>
                <a:gd name="T46" fmla="*/ 2250 w 2486"/>
                <a:gd name="T47" fmla="*/ 2215 h 2322"/>
                <a:gd name="T48" fmla="*/ 861 w 2486"/>
                <a:gd name="T49" fmla="*/ 961 h 2322"/>
                <a:gd name="T50" fmla="*/ 835 w 2486"/>
                <a:gd name="T51" fmla="*/ 860 h 2322"/>
                <a:gd name="T52" fmla="*/ 766 w 2486"/>
                <a:gd name="T53" fmla="*/ 857 h 2322"/>
                <a:gd name="T54" fmla="*/ 785 w 2486"/>
                <a:gd name="T55" fmla="*/ 726 h 2322"/>
                <a:gd name="T56" fmla="*/ 683 w 2486"/>
                <a:gd name="T57" fmla="*/ 632 h 2322"/>
                <a:gd name="T58" fmla="*/ 91 w 2486"/>
                <a:gd name="T59" fmla="*/ 503 h 2322"/>
                <a:gd name="T60" fmla="*/ 0 w 2486"/>
                <a:gd name="T61" fmla="*/ 412 h 2322"/>
                <a:gd name="T62" fmla="*/ 393 w 2486"/>
                <a:gd name="T63" fmla="*/ 209 h 2322"/>
                <a:gd name="T64" fmla="*/ 609 w 2486"/>
                <a:gd name="T65" fmla="*/ 0 h 2322"/>
                <a:gd name="T66" fmla="*/ 674 w 2486"/>
                <a:gd name="T67" fmla="*/ 25 h 2322"/>
                <a:gd name="T68" fmla="*/ 559 w 2486"/>
                <a:gd name="T69" fmla="*/ 281 h 2322"/>
                <a:gd name="T70" fmla="*/ 707 w 2486"/>
                <a:gd name="T71" fmla="*/ 219 h 2322"/>
                <a:gd name="T72" fmla="*/ 866 w 2486"/>
                <a:gd name="T73" fmla="*/ 361 h 2322"/>
                <a:gd name="T74" fmla="*/ 1068 w 2486"/>
                <a:gd name="T75" fmla="*/ 382 h 2322"/>
                <a:gd name="T76" fmla="*/ 1212 w 2486"/>
                <a:gd name="T77" fmla="*/ 271 h 2322"/>
                <a:gd name="T78" fmla="*/ 1520 w 2486"/>
                <a:gd name="T79" fmla="*/ 199 h 2322"/>
                <a:gd name="T80" fmla="*/ 1542 w 2486"/>
                <a:gd name="T81" fmla="*/ 314 h 2322"/>
                <a:gd name="T82" fmla="*/ 1797 w 2486"/>
                <a:gd name="T83" fmla="*/ 263 h 2322"/>
                <a:gd name="T84" fmla="*/ 1861 w 2486"/>
                <a:gd name="T85" fmla="*/ 462 h 2322"/>
                <a:gd name="T86" fmla="*/ 2013 w 2486"/>
                <a:gd name="T87" fmla="*/ 462 h 2322"/>
                <a:gd name="T88" fmla="*/ 1669 w 2486"/>
                <a:gd name="T89" fmla="*/ 476 h 2322"/>
                <a:gd name="T90" fmla="*/ 1666 w 2486"/>
                <a:gd name="T91" fmla="*/ 561 h 2322"/>
                <a:gd name="T92" fmla="*/ 1424 w 2486"/>
                <a:gd name="T93" fmla="*/ 485 h 2322"/>
                <a:gd name="T94" fmla="*/ 1108 w 2486"/>
                <a:gd name="T95" fmla="*/ 685 h 2322"/>
                <a:gd name="T96" fmla="*/ 1067 w 2486"/>
                <a:gd name="T97" fmla="*/ 622 h 2322"/>
                <a:gd name="T98" fmla="*/ 861 w 2486"/>
                <a:gd name="T99" fmla="*/ 961 h 2322"/>
                <a:gd name="T100" fmla="*/ 861 w 2486"/>
                <a:gd name="T101" fmla="*/ 961 h 2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86" h="2322">
                  <a:moveTo>
                    <a:pt x="2250" y="2215"/>
                  </a:moveTo>
                  <a:lnTo>
                    <a:pt x="1840" y="2282"/>
                  </a:lnTo>
                  <a:lnTo>
                    <a:pt x="1219" y="2322"/>
                  </a:lnTo>
                  <a:lnTo>
                    <a:pt x="1367" y="1906"/>
                  </a:lnTo>
                  <a:lnTo>
                    <a:pt x="1234" y="1553"/>
                  </a:lnTo>
                  <a:lnTo>
                    <a:pt x="1268" y="1090"/>
                  </a:lnTo>
                  <a:lnTo>
                    <a:pt x="1438" y="890"/>
                  </a:lnTo>
                  <a:lnTo>
                    <a:pt x="1480" y="1043"/>
                  </a:lnTo>
                  <a:lnTo>
                    <a:pt x="1499" y="838"/>
                  </a:lnTo>
                  <a:lnTo>
                    <a:pt x="1596" y="773"/>
                  </a:lnTo>
                  <a:lnTo>
                    <a:pt x="1560" y="688"/>
                  </a:lnTo>
                  <a:lnTo>
                    <a:pt x="1668" y="596"/>
                  </a:lnTo>
                  <a:lnTo>
                    <a:pt x="2044" y="719"/>
                  </a:lnTo>
                  <a:lnTo>
                    <a:pt x="2105" y="801"/>
                  </a:lnTo>
                  <a:lnTo>
                    <a:pt x="2143" y="1134"/>
                  </a:lnTo>
                  <a:lnTo>
                    <a:pt x="2018" y="1298"/>
                  </a:lnTo>
                  <a:lnTo>
                    <a:pt x="2009" y="1431"/>
                  </a:lnTo>
                  <a:lnTo>
                    <a:pt x="2086" y="1456"/>
                  </a:lnTo>
                  <a:lnTo>
                    <a:pt x="2282" y="1227"/>
                  </a:lnTo>
                  <a:lnTo>
                    <a:pt x="2375" y="1307"/>
                  </a:lnTo>
                  <a:lnTo>
                    <a:pt x="2486" y="1812"/>
                  </a:lnTo>
                  <a:lnTo>
                    <a:pt x="2399" y="1807"/>
                  </a:lnTo>
                  <a:lnTo>
                    <a:pt x="2250" y="2215"/>
                  </a:lnTo>
                  <a:lnTo>
                    <a:pt x="2250" y="2215"/>
                  </a:lnTo>
                  <a:close/>
                  <a:moveTo>
                    <a:pt x="861" y="961"/>
                  </a:moveTo>
                  <a:lnTo>
                    <a:pt x="835" y="860"/>
                  </a:lnTo>
                  <a:lnTo>
                    <a:pt x="766" y="857"/>
                  </a:lnTo>
                  <a:lnTo>
                    <a:pt x="785" y="726"/>
                  </a:lnTo>
                  <a:lnTo>
                    <a:pt x="683" y="632"/>
                  </a:lnTo>
                  <a:lnTo>
                    <a:pt x="91" y="503"/>
                  </a:lnTo>
                  <a:lnTo>
                    <a:pt x="0" y="412"/>
                  </a:lnTo>
                  <a:lnTo>
                    <a:pt x="393" y="209"/>
                  </a:lnTo>
                  <a:lnTo>
                    <a:pt x="609" y="0"/>
                  </a:lnTo>
                  <a:lnTo>
                    <a:pt x="674" y="25"/>
                  </a:lnTo>
                  <a:lnTo>
                    <a:pt x="559" y="281"/>
                  </a:lnTo>
                  <a:lnTo>
                    <a:pt x="707" y="219"/>
                  </a:lnTo>
                  <a:lnTo>
                    <a:pt x="866" y="361"/>
                  </a:lnTo>
                  <a:lnTo>
                    <a:pt x="1068" y="382"/>
                  </a:lnTo>
                  <a:lnTo>
                    <a:pt x="1212" y="271"/>
                  </a:lnTo>
                  <a:lnTo>
                    <a:pt x="1520" y="199"/>
                  </a:lnTo>
                  <a:lnTo>
                    <a:pt x="1542" y="314"/>
                  </a:lnTo>
                  <a:lnTo>
                    <a:pt x="1797" y="263"/>
                  </a:lnTo>
                  <a:lnTo>
                    <a:pt x="1861" y="462"/>
                  </a:lnTo>
                  <a:lnTo>
                    <a:pt x="2013" y="462"/>
                  </a:lnTo>
                  <a:lnTo>
                    <a:pt x="1669" y="476"/>
                  </a:lnTo>
                  <a:lnTo>
                    <a:pt x="1666" y="561"/>
                  </a:lnTo>
                  <a:lnTo>
                    <a:pt x="1424" y="485"/>
                  </a:lnTo>
                  <a:lnTo>
                    <a:pt x="1108" y="685"/>
                  </a:lnTo>
                  <a:lnTo>
                    <a:pt x="1067" y="622"/>
                  </a:lnTo>
                  <a:lnTo>
                    <a:pt x="861" y="961"/>
                  </a:lnTo>
                  <a:lnTo>
                    <a:pt x="861" y="961"/>
                  </a:lnTo>
                  <a:close/>
                </a:path>
              </a:pathLst>
            </a:custGeom>
            <a:solidFill>
              <a:srgbClr val="26A69A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13">
              <a:extLst>
                <a:ext uri="{FF2B5EF4-FFF2-40B4-BE49-F238E27FC236}">
                  <a16:creationId xmlns:a16="http://schemas.microsoft.com/office/drawing/2014/main" id="{FAD48D01-A457-AD45-8654-EF02B4370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291" y="1517310"/>
              <a:ext cx="894866" cy="1024867"/>
            </a:xfrm>
            <a:custGeom>
              <a:avLst/>
              <a:gdLst>
                <a:gd name="T0" fmla="*/ 1479 w 2129"/>
                <a:gd name="T1" fmla="*/ 1080 h 2434"/>
                <a:gd name="T2" fmla="*/ 1400 w 2129"/>
                <a:gd name="T3" fmla="*/ 1099 h 2434"/>
                <a:gd name="T4" fmla="*/ 1410 w 2129"/>
                <a:gd name="T5" fmla="*/ 1344 h 2434"/>
                <a:gd name="T6" fmla="*/ 1249 w 2129"/>
                <a:gd name="T7" fmla="*/ 1497 h 2434"/>
                <a:gd name="T8" fmla="*/ 1318 w 2129"/>
                <a:gd name="T9" fmla="*/ 1610 h 2434"/>
                <a:gd name="T10" fmla="*/ 1279 w 2129"/>
                <a:gd name="T11" fmla="*/ 1899 h 2434"/>
                <a:gd name="T12" fmla="*/ 1700 w 2129"/>
                <a:gd name="T13" fmla="*/ 2198 h 2434"/>
                <a:gd name="T14" fmla="*/ 1775 w 2129"/>
                <a:gd name="T15" fmla="*/ 2398 h 2434"/>
                <a:gd name="T16" fmla="*/ 204 w 2129"/>
                <a:gd name="T17" fmla="*/ 2434 h 2434"/>
                <a:gd name="T18" fmla="*/ 209 w 2129"/>
                <a:gd name="T19" fmla="*/ 1688 h 2434"/>
                <a:gd name="T20" fmla="*/ 89 w 2129"/>
                <a:gd name="T21" fmla="*/ 1559 h 2434"/>
                <a:gd name="T22" fmla="*/ 176 w 2129"/>
                <a:gd name="T23" fmla="*/ 1423 h 2434"/>
                <a:gd name="T24" fmla="*/ 0 w 2129"/>
                <a:gd name="T25" fmla="*/ 157 h 2434"/>
                <a:gd name="T26" fmla="*/ 572 w 2129"/>
                <a:gd name="T27" fmla="*/ 158 h 2434"/>
                <a:gd name="T28" fmla="*/ 572 w 2129"/>
                <a:gd name="T29" fmla="*/ 0 h 2434"/>
                <a:gd name="T30" fmla="*/ 627 w 2129"/>
                <a:gd name="T31" fmla="*/ 5 h 2434"/>
                <a:gd name="T32" fmla="*/ 703 w 2129"/>
                <a:gd name="T33" fmla="*/ 249 h 2434"/>
                <a:gd name="T34" fmla="*/ 953 w 2129"/>
                <a:gd name="T35" fmla="*/ 349 h 2434"/>
                <a:gd name="T36" fmla="*/ 1177 w 2129"/>
                <a:gd name="T37" fmla="*/ 301 h 2434"/>
                <a:gd name="T38" fmla="*/ 1354 w 2129"/>
                <a:gd name="T39" fmla="*/ 459 h 2434"/>
                <a:gd name="T40" fmla="*/ 1440 w 2129"/>
                <a:gd name="T41" fmla="*/ 398 h 2434"/>
                <a:gd name="T42" fmla="*/ 1583 w 2129"/>
                <a:gd name="T43" fmla="*/ 523 h 2434"/>
                <a:gd name="T44" fmla="*/ 1781 w 2129"/>
                <a:gd name="T45" fmla="*/ 433 h 2434"/>
                <a:gd name="T46" fmla="*/ 1809 w 2129"/>
                <a:gd name="T47" fmla="*/ 492 h 2434"/>
                <a:gd name="T48" fmla="*/ 2129 w 2129"/>
                <a:gd name="T49" fmla="*/ 505 h 2434"/>
                <a:gd name="T50" fmla="*/ 1822 w 2129"/>
                <a:gd name="T51" fmla="*/ 683 h 2434"/>
                <a:gd name="T52" fmla="*/ 1479 w 2129"/>
                <a:gd name="T53" fmla="*/ 1080 h 2434"/>
                <a:gd name="T54" fmla="*/ 1479 w 2129"/>
                <a:gd name="T55" fmla="*/ 1080 h 2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29" h="2434">
                  <a:moveTo>
                    <a:pt x="1479" y="1080"/>
                  </a:moveTo>
                  <a:lnTo>
                    <a:pt x="1400" y="1099"/>
                  </a:lnTo>
                  <a:lnTo>
                    <a:pt x="1410" y="1344"/>
                  </a:lnTo>
                  <a:lnTo>
                    <a:pt x="1249" y="1497"/>
                  </a:lnTo>
                  <a:lnTo>
                    <a:pt x="1318" y="1610"/>
                  </a:lnTo>
                  <a:lnTo>
                    <a:pt x="1279" y="1899"/>
                  </a:lnTo>
                  <a:lnTo>
                    <a:pt x="1700" y="2198"/>
                  </a:lnTo>
                  <a:lnTo>
                    <a:pt x="1775" y="2398"/>
                  </a:lnTo>
                  <a:lnTo>
                    <a:pt x="204" y="2434"/>
                  </a:lnTo>
                  <a:lnTo>
                    <a:pt x="209" y="1688"/>
                  </a:lnTo>
                  <a:lnTo>
                    <a:pt x="89" y="1559"/>
                  </a:lnTo>
                  <a:lnTo>
                    <a:pt x="176" y="1423"/>
                  </a:lnTo>
                  <a:lnTo>
                    <a:pt x="0" y="157"/>
                  </a:lnTo>
                  <a:lnTo>
                    <a:pt x="572" y="158"/>
                  </a:lnTo>
                  <a:lnTo>
                    <a:pt x="572" y="0"/>
                  </a:lnTo>
                  <a:lnTo>
                    <a:pt x="627" y="5"/>
                  </a:lnTo>
                  <a:lnTo>
                    <a:pt x="703" y="249"/>
                  </a:lnTo>
                  <a:lnTo>
                    <a:pt x="953" y="349"/>
                  </a:lnTo>
                  <a:lnTo>
                    <a:pt x="1177" y="301"/>
                  </a:lnTo>
                  <a:lnTo>
                    <a:pt x="1354" y="459"/>
                  </a:lnTo>
                  <a:lnTo>
                    <a:pt x="1440" y="398"/>
                  </a:lnTo>
                  <a:lnTo>
                    <a:pt x="1583" y="523"/>
                  </a:lnTo>
                  <a:lnTo>
                    <a:pt x="1781" y="433"/>
                  </a:lnTo>
                  <a:lnTo>
                    <a:pt x="1809" y="492"/>
                  </a:lnTo>
                  <a:lnTo>
                    <a:pt x="2129" y="505"/>
                  </a:lnTo>
                  <a:lnTo>
                    <a:pt x="1822" y="683"/>
                  </a:lnTo>
                  <a:lnTo>
                    <a:pt x="1479" y="1080"/>
                  </a:lnTo>
                  <a:lnTo>
                    <a:pt x="1479" y="1080"/>
                  </a:lnTo>
                  <a:close/>
                </a:path>
              </a:pathLst>
            </a:custGeom>
            <a:solidFill>
              <a:srgbClr val="7D7EC8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14">
              <a:extLst>
                <a:ext uri="{FF2B5EF4-FFF2-40B4-BE49-F238E27FC236}">
                  <a16:creationId xmlns:a16="http://schemas.microsoft.com/office/drawing/2014/main" id="{CC4B37BC-7479-E521-3F9F-02F3DD51F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184" y="3992391"/>
              <a:ext cx="492239" cy="854477"/>
            </a:xfrm>
            <a:custGeom>
              <a:avLst/>
              <a:gdLst>
                <a:gd name="T0" fmla="*/ 1080 w 1170"/>
                <a:gd name="T1" fmla="*/ 0 h 2032"/>
                <a:gd name="T2" fmla="*/ 1093 w 1170"/>
                <a:gd name="T3" fmla="*/ 1296 h 2032"/>
                <a:gd name="T4" fmla="*/ 1170 w 1170"/>
                <a:gd name="T5" fmla="*/ 1925 h 2032"/>
                <a:gd name="T6" fmla="*/ 1008 w 1170"/>
                <a:gd name="T7" fmla="*/ 1920 h 2032"/>
                <a:gd name="T8" fmla="*/ 772 w 1170"/>
                <a:gd name="T9" fmla="*/ 2032 h 2032"/>
                <a:gd name="T10" fmla="*/ 643 w 1170"/>
                <a:gd name="T11" fmla="*/ 1838 h 2032"/>
                <a:gd name="T12" fmla="*/ 671 w 1170"/>
                <a:gd name="T13" fmla="*/ 1700 h 2032"/>
                <a:gd name="T14" fmla="*/ 0 w 1170"/>
                <a:gd name="T15" fmla="*/ 1739 h 2032"/>
                <a:gd name="T16" fmla="*/ 36 w 1170"/>
                <a:gd name="T17" fmla="*/ 1467 h 2032"/>
                <a:gd name="T18" fmla="*/ 204 w 1170"/>
                <a:gd name="T19" fmla="*/ 1221 h 2032"/>
                <a:gd name="T20" fmla="*/ 124 w 1170"/>
                <a:gd name="T21" fmla="*/ 899 h 2032"/>
                <a:gd name="T22" fmla="*/ 153 w 1170"/>
                <a:gd name="T23" fmla="*/ 717 h 2032"/>
                <a:gd name="T24" fmla="*/ 91 w 1170"/>
                <a:gd name="T25" fmla="*/ 666 h 2032"/>
                <a:gd name="T26" fmla="*/ 369 w 1170"/>
                <a:gd name="T27" fmla="*/ 51 h 2032"/>
                <a:gd name="T28" fmla="*/ 1080 w 1170"/>
                <a:gd name="T29" fmla="*/ 0 h 2032"/>
                <a:gd name="T30" fmla="*/ 1080 w 1170"/>
                <a:gd name="T31" fmla="*/ 0 h 2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70" h="2032">
                  <a:moveTo>
                    <a:pt x="1080" y="0"/>
                  </a:moveTo>
                  <a:lnTo>
                    <a:pt x="1093" y="1296"/>
                  </a:lnTo>
                  <a:lnTo>
                    <a:pt x="1170" y="1925"/>
                  </a:lnTo>
                  <a:lnTo>
                    <a:pt x="1008" y="1920"/>
                  </a:lnTo>
                  <a:lnTo>
                    <a:pt x="772" y="2032"/>
                  </a:lnTo>
                  <a:lnTo>
                    <a:pt x="643" y="1838"/>
                  </a:lnTo>
                  <a:lnTo>
                    <a:pt x="671" y="1700"/>
                  </a:lnTo>
                  <a:lnTo>
                    <a:pt x="0" y="1739"/>
                  </a:lnTo>
                  <a:lnTo>
                    <a:pt x="36" y="1467"/>
                  </a:lnTo>
                  <a:lnTo>
                    <a:pt x="204" y="1221"/>
                  </a:lnTo>
                  <a:lnTo>
                    <a:pt x="124" y="899"/>
                  </a:lnTo>
                  <a:lnTo>
                    <a:pt x="153" y="717"/>
                  </a:lnTo>
                  <a:lnTo>
                    <a:pt x="91" y="666"/>
                  </a:lnTo>
                  <a:lnTo>
                    <a:pt x="369" y="51"/>
                  </a:lnTo>
                  <a:lnTo>
                    <a:pt x="1080" y="0"/>
                  </a:lnTo>
                  <a:lnTo>
                    <a:pt x="1080" y="0"/>
                  </a:lnTo>
                  <a:close/>
                </a:path>
              </a:pathLst>
            </a:custGeom>
            <a:solidFill>
              <a:srgbClr val="C5B358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15">
              <a:extLst>
                <a:ext uri="{FF2B5EF4-FFF2-40B4-BE49-F238E27FC236}">
                  <a16:creationId xmlns:a16="http://schemas.microsoft.com/office/drawing/2014/main" id="{32FBEE76-945C-2130-7CAB-00B619EC7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8206" y="3035680"/>
              <a:ext cx="918847" cy="802729"/>
            </a:xfrm>
            <a:custGeom>
              <a:avLst/>
              <a:gdLst>
                <a:gd name="T0" fmla="*/ 1364 w 2183"/>
                <a:gd name="T1" fmla="*/ 94 h 1906"/>
                <a:gd name="T2" fmla="*/ 1394 w 2183"/>
                <a:gd name="T3" fmla="*/ 366 h 1906"/>
                <a:gd name="T4" fmla="*/ 1608 w 2183"/>
                <a:gd name="T5" fmla="*/ 551 h 1906"/>
                <a:gd name="T6" fmla="*/ 1661 w 2183"/>
                <a:gd name="T7" fmla="*/ 713 h 1906"/>
                <a:gd name="T8" fmla="*/ 1814 w 2183"/>
                <a:gd name="T9" fmla="*/ 713 h 1906"/>
                <a:gd name="T10" fmla="*/ 1752 w 2183"/>
                <a:gd name="T11" fmla="*/ 980 h 1906"/>
                <a:gd name="T12" fmla="*/ 2037 w 2183"/>
                <a:gd name="T13" fmla="*/ 1182 h 1906"/>
                <a:gd name="T14" fmla="*/ 2049 w 2183"/>
                <a:gd name="T15" fmla="*/ 1354 h 1906"/>
                <a:gd name="T16" fmla="*/ 2183 w 2183"/>
                <a:gd name="T17" fmla="*/ 1468 h 1906"/>
                <a:gd name="T18" fmla="*/ 2168 w 2183"/>
                <a:gd name="T19" fmla="*/ 1640 h 1906"/>
                <a:gd name="T20" fmla="*/ 2103 w 2183"/>
                <a:gd name="T21" fmla="*/ 1677 h 1906"/>
                <a:gd name="T22" fmla="*/ 2015 w 2183"/>
                <a:gd name="T23" fmla="*/ 1893 h 1906"/>
                <a:gd name="T24" fmla="*/ 1799 w 2183"/>
                <a:gd name="T25" fmla="*/ 1906 h 1906"/>
                <a:gd name="T26" fmla="*/ 1895 w 2183"/>
                <a:gd name="T27" fmla="*/ 1771 h 1906"/>
                <a:gd name="T28" fmla="*/ 1860 w 2183"/>
                <a:gd name="T29" fmla="*/ 1694 h 1906"/>
                <a:gd name="T30" fmla="*/ 385 w 2183"/>
                <a:gd name="T31" fmla="*/ 1748 h 1906"/>
                <a:gd name="T32" fmla="*/ 382 w 2183"/>
                <a:gd name="T33" fmla="*/ 1539 h 1906"/>
                <a:gd name="T34" fmla="*/ 371 w 2183"/>
                <a:gd name="T35" fmla="*/ 637 h 1906"/>
                <a:gd name="T36" fmla="*/ 210 w 2183"/>
                <a:gd name="T37" fmla="*/ 479 h 1906"/>
                <a:gd name="T38" fmla="*/ 281 w 2183"/>
                <a:gd name="T39" fmla="*/ 356 h 1906"/>
                <a:gd name="T40" fmla="*/ 145 w 2183"/>
                <a:gd name="T41" fmla="*/ 286 h 1906"/>
                <a:gd name="T42" fmla="*/ 0 w 2183"/>
                <a:gd name="T43" fmla="*/ 41 h 1906"/>
                <a:gd name="T44" fmla="*/ 1263 w 2183"/>
                <a:gd name="T45" fmla="*/ 0 h 1906"/>
                <a:gd name="T46" fmla="*/ 1364 w 2183"/>
                <a:gd name="T47" fmla="*/ 94 h 1906"/>
                <a:gd name="T48" fmla="*/ 1364 w 2183"/>
                <a:gd name="T49" fmla="*/ 94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83" h="1906">
                  <a:moveTo>
                    <a:pt x="1364" y="94"/>
                  </a:moveTo>
                  <a:lnTo>
                    <a:pt x="1394" y="366"/>
                  </a:lnTo>
                  <a:lnTo>
                    <a:pt x="1608" y="551"/>
                  </a:lnTo>
                  <a:lnTo>
                    <a:pt x="1661" y="713"/>
                  </a:lnTo>
                  <a:lnTo>
                    <a:pt x="1814" y="713"/>
                  </a:lnTo>
                  <a:lnTo>
                    <a:pt x="1752" y="980"/>
                  </a:lnTo>
                  <a:lnTo>
                    <a:pt x="2037" y="1182"/>
                  </a:lnTo>
                  <a:lnTo>
                    <a:pt x="2049" y="1354"/>
                  </a:lnTo>
                  <a:lnTo>
                    <a:pt x="2183" y="1468"/>
                  </a:lnTo>
                  <a:lnTo>
                    <a:pt x="2168" y="1640"/>
                  </a:lnTo>
                  <a:lnTo>
                    <a:pt x="2103" y="1677"/>
                  </a:lnTo>
                  <a:lnTo>
                    <a:pt x="2015" y="1893"/>
                  </a:lnTo>
                  <a:lnTo>
                    <a:pt x="1799" y="1906"/>
                  </a:lnTo>
                  <a:lnTo>
                    <a:pt x="1895" y="1771"/>
                  </a:lnTo>
                  <a:lnTo>
                    <a:pt x="1860" y="1694"/>
                  </a:lnTo>
                  <a:lnTo>
                    <a:pt x="385" y="1748"/>
                  </a:lnTo>
                  <a:lnTo>
                    <a:pt x="382" y="1539"/>
                  </a:lnTo>
                  <a:lnTo>
                    <a:pt x="371" y="637"/>
                  </a:lnTo>
                  <a:lnTo>
                    <a:pt x="210" y="479"/>
                  </a:lnTo>
                  <a:lnTo>
                    <a:pt x="281" y="356"/>
                  </a:lnTo>
                  <a:lnTo>
                    <a:pt x="145" y="286"/>
                  </a:lnTo>
                  <a:lnTo>
                    <a:pt x="0" y="41"/>
                  </a:lnTo>
                  <a:lnTo>
                    <a:pt x="1263" y="0"/>
                  </a:lnTo>
                  <a:lnTo>
                    <a:pt x="1364" y="94"/>
                  </a:lnTo>
                  <a:lnTo>
                    <a:pt x="1364" y="94"/>
                  </a:lnTo>
                  <a:close/>
                </a:path>
              </a:pathLst>
            </a:custGeom>
            <a:solidFill>
              <a:srgbClr val="E8914A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16">
              <a:extLst>
                <a:ext uri="{FF2B5EF4-FFF2-40B4-BE49-F238E27FC236}">
                  <a16:creationId xmlns:a16="http://schemas.microsoft.com/office/drawing/2014/main" id="{D80E9F89-3FBE-B2B7-9507-2C0F6D514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7787" y="1339347"/>
              <a:ext cx="1416134" cy="898652"/>
            </a:xfrm>
            <a:custGeom>
              <a:avLst/>
              <a:gdLst>
                <a:gd name="T0" fmla="*/ 3365 w 3365"/>
                <a:gd name="T1" fmla="*/ 489 h 2136"/>
                <a:gd name="T2" fmla="*/ 3258 w 3365"/>
                <a:gd name="T3" fmla="*/ 1745 h 2136"/>
                <a:gd name="T4" fmla="*/ 3222 w 3365"/>
                <a:gd name="T5" fmla="*/ 2136 h 2136"/>
                <a:gd name="T6" fmla="*/ 1184 w 3365"/>
                <a:gd name="T7" fmla="*/ 1885 h 2136"/>
                <a:gd name="T8" fmla="*/ 1152 w 3365"/>
                <a:gd name="T9" fmla="*/ 2100 h 2136"/>
                <a:gd name="T10" fmla="*/ 1071 w 3365"/>
                <a:gd name="T11" fmla="*/ 1970 h 2136"/>
                <a:gd name="T12" fmla="*/ 990 w 3365"/>
                <a:gd name="T13" fmla="*/ 2044 h 2136"/>
                <a:gd name="T14" fmla="*/ 609 w 3365"/>
                <a:gd name="T15" fmla="*/ 2042 h 2136"/>
                <a:gd name="T16" fmla="*/ 564 w 3365"/>
                <a:gd name="T17" fmla="*/ 1875 h 2136"/>
                <a:gd name="T18" fmla="*/ 477 w 3365"/>
                <a:gd name="T19" fmla="*/ 1820 h 2136"/>
                <a:gd name="T20" fmla="*/ 433 w 3365"/>
                <a:gd name="T21" fmla="*/ 1499 h 2136"/>
                <a:gd name="T22" fmla="*/ 391 w 3365"/>
                <a:gd name="T23" fmla="*/ 1448 h 2136"/>
                <a:gd name="T24" fmla="*/ 273 w 3365"/>
                <a:gd name="T25" fmla="*/ 1532 h 2136"/>
                <a:gd name="T26" fmla="*/ 221 w 3365"/>
                <a:gd name="T27" fmla="*/ 1477 h 2136"/>
                <a:gd name="T28" fmla="*/ 369 w 3365"/>
                <a:gd name="T29" fmla="*/ 1048 h 2136"/>
                <a:gd name="T30" fmla="*/ 288 w 3365"/>
                <a:gd name="T31" fmla="*/ 1034 h 2136"/>
                <a:gd name="T32" fmla="*/ 44 w 3365"/>
                <a:gd name="T33" fmla="*/ 655 h 2136"/>
                <a:gd name="T34" fmla="*/ 0 w 3365"/>
                <a:gd name="T35" fmla="*/ 412 h 2136"/>
                <a:gd name="T36" fmla="*/ 89 w 3365"/>
                <a:gd name="T37" fmla="*/ 0 h 2136"/>
                <a:gd name="T38" fmla="*/ 1882 w 3365"/>
                <a:gd name="T39" fmla="*/ 321 h 2136"/>
                <a:gd name="T40" fmla="*/ 3365 w 3365"/>
                <a:gd name="T41" fmla="*/ 489 h 2136"/>
                <a:gd name="T42" fmla="*/ 3365 w 3365"/>
                <a:gd name="T43" fmla="*/ 489 h 2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65" h="2136">
                  <a:moveTo>
                    <a:pt x="3365" y="489"/>
                  </a:moveTo>
                  <a:lnTo>
                    <a:pt x="3258" y="1745"/>
                  </a:lnTo>
                  <a:lnTo>
                    <a:pt x="3222" y="2136"/>
                  </a:lnTo>
                  <a:lnTo>
                    <a:pt x="1184" y="1885"/>
                  </a:lnTo>
                  <a:lnTo>
                    <a:pt x="1152" y="2100"/>
                  </a:lnTo>
                  <a:lnTo>
                    <a:pt x="1071" y="1970"/>
                  </a:lnTo>
                  <a:lnTo>
                    <a:pt x="990" y="2044"/>
                  </a:lnTo>
                  <a:lnTo>
                    <a:pt x="609" y="2042"/>
                  </a:lnTo>
                  <a:lnTo>
                    <a:pt x="564" y="1875"/>
                  </a:lnTo>
                  <a:lnTo>
                    <a:pt x="477" y="1820"/>
                  </a:lnTo>
                  <a:lnTo>
                    <a:pt x="433" y="1499"/>
                  </a:lnTo>
                  <a:lnTo>
                    <a:pt x="391" y="1448"/>
                  </a:lnTo>
                  <a:lnTo>
                    <a:pt x="273" y="1532"/>
                  </a:lnTo>
                  <a:lnTo>
                    <a:pt x="221" y="1477"/>
                  </a:lnTo>
                  <a:lnTo>
                    <a:pt x="369" y="1048"/>
                  </a:lnTo>
                  <a:lnTo>
                    <a:pt x="288" y="1034"/>
                  </a:lnTo>
                  <a:lnTo>
                    <a:pt x="44" y="655"/>
                  </a:lnTo>
                  <a:lnTo>
                    <a:pt x="0" y="412"/>
                  </a:lnTo>
                  <a:lnTo>
                    <a:pt x="89" y="0"/>
                  </a:lnTo>
                  <a:lnTo>
                    <a:pt x="1882" y="321"/>
                  </a:lnTo>
                  <a:lnTo>
                    <a:pt x="3365" y="489"/>
                  </a:lnTo>
                  <a:lnTo>
                    <a:pt x="3365" y="489"/>
                  </a:lnTo>
                  <a:close/>
                </a:path>
              </a:pathLst>
            </a:custGeom>
            <a:solidFill>
              <a:srgbClr val="85C1E9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17">
              <a:extLst>
                <a:ext uri="{FF2B5EF4-FFF2-40B4-BE49-F238E27FC236}">
                  <a16:creationId xmlns:a16="http://schemas.microsoft.com/office/drawing/2014/main" id="{BD2385AF-0196-1431-5E28-041ADC6A2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4018" y="2586353"/>
              <a:ext cx="1144772" cy="570493"/>
            </a:xfrm>
            <a:custGeom>
              <a:avLst/>
              <a:gdLst>
                <a:gd name="T0" fmla="*/ 2368 w 2721"/>
                <a:gd name="T1" fmla="*/ 317 h 1356"/>
                <a:gd name="T2" fmla="*/ 2528 w 2721"/>
                <a:gd name="T3" fmla="*/ 750 h 1356"/>
                <a:gd name="T4" fmla="*/ 2576 w 2721"/>
                <a:gd name="T5" fmla="*/ 1111 h 1356"/>
                <a:gd name="T6" fmla="*/ 2721 w 2721"/>
                <a:gd name="T7" fmla="*/ 1356 h 1356"/>
                <a:gd name="T8" fmla="*/ 595 w 2721"/>
                <a:gd name="T9" fmla="*/ 1295 h 1356"/>
                <a:gd name="T10" fmla="*/ 621 w 2721"/>
                <a:gd name="T11" fmla="*/ 878 h 1356"/>
                <a:gd name="T12" fmla="*/ 0 w 2721"/>
                <a:gd name="T13" fmla="*/ 832 h 1356"/>
                <a:gd name="T14" fmla="*/ 71 w 2721"/>
                <a:gd name="T15" fmla="*/ 0 h 1356"/>
                <a:gd name="T16" fmla="*/ 1748 w 2721"/>
                <a:gd name="T17" fmla="*/ 96 h 1356"/>
                <a:gd name="T18" fmla="*/ 1911 w 2721"/>
                <a:gd name="T19" fmla="*/ 195 h 1356"/>
                <a:gd name="T20" fmla="*/ 2134 w 2721"/>
                <a:gd name="T21" fmla="*/ 168 h 1356"/>
                <a:gd name="T22" fmla="*/ 2368 w 2721"/>
                <a:gd name="T23" fmla="*/ 317 h 1356"/>
                <a:gd name="T24" fmla="*/ 2368 w 2721"/>
                <a:gd name="T25" fmla="*/ 317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21" h="1356">
                  <a:moveTo>
                    <a:pt x="2368" y="317"/>
                  </a:moveTo>
                  <a:lnTo>
                    <a:pt x="2528" y="750"/>
                  </a:lnTo>
                  <a:lnTo>
                    <a:pt x="2576" y="1111"/>
                  </a:lnTo>
                  <a:lnTo>
                    <a:pt x="2721" y="1356"/>
                  </a:lnTo>
                  <a:lnTo>
                    <a:pt x="595" y="1295"/>
                  </a:lnTo>
                  <a:lnTo>
                    <a:pt x="621" y="878"/>
                  </a:lnTo>
                  <a:lnTo>
                    <a:pt x="0" y="832"/>
                  </a:lnTo>
                  <a:lnTo>
                    <a:pt x="71" y="0"/>
                  </a:lnTo>
                  <a:lnTo>
                    <a:pt x="1748" y="96"/>
                  </a:lnTo>
                  <a:lnTo>
                    <a:pt x="1911" y="195"/>
                  </a:lnTo>
                  <a:lnTo>
                    <a:pt x="2134" y="168"/>
                  </a:lnTo>
                  <a:lnTo>
                    <a:pt x="2368" y="317"/>
                  </a:lnTo>
                  <a:lnTo>
                    <a:pt x="2368" y="317"/>
                  </a:lnTo>
                  <a:close/>
                </a:path>
              </a:pathLst>
            </a:custGeom>
            <a:solidFill>
              <a:srgbClr val="E74C3C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18">
              <a:extLst>
                <a:ext uri="{FF2B5EF4-FFF2-40B4-BE49-F238E27FC236}">
                  <a16:creationId xmlns:a16="http://schemas.microsoft.com/office/drawing/2014/main" id="{F847DACE-0468-9733-516E-AE7311D05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0884" y="2417225"/>
              <a:ext cx="882245" cy="1360600"/>
            </a:xfrm>
            <a:custGeom>
              <a:avLst/>
              <a:gdLst>
                <a:gd name="T0" fmla="*/ 1198 w 2096"/>
                <a:gd name="T1" fmla="*/ 211 h 3235"/>
                <a:gd name="T2" fmla="*/ 2096 w 2096"/>
                <a:gd name="T3" fmla="*/ 402 h 3235"/>
                <a:gd name="T4" fmla="*/ 1700 w 2096"/>
                <a:gd name="T5" fmla="*/ 2452 h 3235"/>
                <a:gd name="T6" fmla="*/ 1589 w 2096"/>
                <a:gd name="T7" fmla="*/ 2846 h 3235"/>
                <a:gd name="T8" fmla="*/ 1404 w 2096"/>
                <a:gd name="T9" fmla="*/ 2776 h 3235"/>
                <a:gd name="T10" fmla="*/ 1349 w 2096"/>
                <a:gd name="T11" fmla="*/ 3235 h 3235"/>
                <a:gd name="T12" fmla="*/ 0 w 2096"/>
                <a:gd name="T13" fmla="*/ 1213 h 3235"/>
                <a:gd name="T14" fmla="*/ 312 w 2096"/>
                <a:gd name="T15" fmla="*/ 0 h 3235"/>
                <a:gd name="T16" fmla="*/ 1198 w 2096"/>
                <a:gd name="T17" fmla="*/ 211 h 3235"/>
                <a:gd name="T18" fmla="*/ 1198 w 2096"/>
                <a:gd name="T19" fmla="*/ 211 h 3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6" h="3235">
                  <a:moveTo>
                    <a:pt x="1198" y="211"/>
                  </a:moveTo>
                  <a:lnTo>
                    <a:pt x="2096" y="402"/>
                  </a:lnTo>
                  <a:lnTo>
                    <a:pt x="1700" y="2452"/>
                  </a:lnTo>
                  <a:lnTo>
                    <a:pt x="1589" y="2846"/>
                  </a:lnTo>
                  <a:lnTo>
                    <a:pt x="1404" y="2776"/>
                  </a:lnTo>
                  <a:lnTo>
                    <a:pt x="1349" y="3235"/>
                  </a:lnTo>
                  <a:lnTo>
                    <a:pt x="0" y="1213"/>
                  </a:lnTo>
                  <a:lnTo>
                    <a:pt x="312" y="0"/>
                  </a:lnTo>
                  <a:lnTo>
                    <a:pt x="1198" y="211"/>
                  </a:lnTo>
                  <a:lnTo>
                    <a:pt x="1198" y="211"/>
                  </a:lnTo>
                  <a:close/>
                </a:path>
              </a:pathLst>
            </a:custGeom>
            <a:solidFill>
              <a:srgbClr val="F39C12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19">
              <a:extLst>
                <a:ext uri="{FF2B5EF4-FFF2-40B4-BE49-F238E27FC236}">
                  <a16:creationId xmlns:a16="http://schemas.microsoft.com/office/drawing/2014/main" id="{557100A8-890B-0E0B-995E-7713299A2E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6301" y="1826538"/>
              <a:ext cx="228450" cy="479618"/>
            </a:xfrm>
            <a:custGeom>
              <a:avLst/>
              <a:gdLst>
                <a:gd name="T0" fmla="*/ 191 w 543"/>
                <a:gd name="T1" fmla="*/ 0 h 1140"/>
                <a:gd name="T2" fmla="*/ 436 w 543"/>
                <a:gd name="T3" fmla="*/ 779 h 1140"/>
                <a:gd name="T4" fmla="*/ 543 w 543"/>
                <a:gd name="T5" fmla="*/ 873 h 1140"/>
                <a:gd name="T6" fmla="*/ 529 w 543"/>
                <a:gd name="T7" fmla="*/ 956 h 1140"/>
                <a:gd name="T8" fmla="*/ 410 w 543"/>
                <a:gd name="T9" fmla="*/ 1066 h 1140"/>
                <a:gd name="T10" fmla="*/ 65 w 543"/>
                <a:gd name="T11" fmla="*/ 1140 h 1140"/>
                <a:gd name="T12" fmla="*/ 0 w 543"/>
                <a:gd name="T13" fmla="*/ 794 h 1140"/>
                <a:gd name="T14" fmla="*/ 24 w 543"/>
                <a:gd name="T15" fmla="*/ 467 h 1140"/>
                <a:gd name="T16" fmla="*/ 138 w 543"/>
                <a:gd name="T17" fmla="*/ 324 h 1140"/>
                <a:gd name="T18" fmla="*/ 102 w 543"/>
                <a:gd name="T19" fmla="*/ 150 h 1140"/>
                <a:gd name="T20" fmla="*/ 116 w 543"/>
                <a:gd name="T21" fmla="*/ 34 h 1140"/>
                <a:gd name="T22" fmla="*/ 191 w 543"/>
                <a:gd name="T23" fmla="*/ 0 h 1140"/>
                <a:gd name="T24" fmla="*/ 191 w 543"/>
                <a:gd name="T25" fmla="*/ 0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3" h="1140">
                  <a:moveTo>
                    <a:pt x="191" y="0"/>
                  </a:moveTo>
                  <a:lnTo>
                    <a:pt x="436" y="779"/>
                  </a:lnTo>
                  <a:lnTo>
                    <a:pt x="543" y="873"/>
                  </a:lnTo>
                  <a:lnTo>
                    <a:pt x="529" y="956"/>
                  </a:lnTo>
                  <a:lnTo>
                    <a:pt x="410" y="1066"/>
                  </a:lnTo>
                  <a:lnTo>
                    <a:pt x="65" y="1140"/>
                  </a:lnTo>
                  <a:lnTo>
                    <a:pt x="0" y="794"/>
                  </a:lnTo>
                  <a:lnTo>
                    <a:pt x="24" y="467"/>
                  </a:lnTo>
                  <a:lnTo>
                    <a:pt x="138" y="324"/>
                  </a:lnTo>
                  <a:lnTo>
                    <a:pt x="102" y="150"/>
                  </a:lnTo>
                  <a:lnTo>
                    <a:pt x="116" y="34"/>
                  </a:lnTo>
                  <a:lnTo>
                    <a:pt x="191" y="0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7043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20">
              <a:extLst>
                <a:ext uri="{FF2B5EF4-FFF2-40B4-BE49-F238E27FC236}">
                  <a16:creationId xmlns:a16="http://schemas.microsoft.com/office/drawing/2014/main" id="{B755178A-57FF-2703-E90E-0EC43FAAA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9016" y="2607810"/>
              <a:ext cx="179226" cy="408937"/>
            </a:xfrm>
            <a:custGeom>
              <a:avLst/>
              <a:gdLst>
                <a:gd name="T0" fmla="*/ 360 w 427"/>
                <a:gd name="T1" fmla="*/ 217 h 971"/>
                <a:gd name="T2" fmla="*/ 304 w 427"/>
                <a:gd name="T3" fmla="*/ 325 h 971"/>
                <a:gd name="T4" fmla="*/ 396 w 427"/>
                <a:gd name="T5" fmla="*/ 336 h 971"/>
                <a:gd name="T6" fmla="*/ 427 w 427"/>
                <a:gd name="T7" fmla="*/ 608 h 971"/>
                <a:gd name="T8" fmla="*/ 285 w 427"/>
                <a:gd name="T9" fmla="*/ 971 h 971"/>
                <a:gd name="T10" fmla="*/ 13 w 427"/>
                <a:gd name="T11" fmla="*/ 832 h 971"/>
                <a:gd name="T12" fmla="*/ 0 w 427"/>
                <a:gd name="T13" fmla="*/ 738 h 971"/>
                <a:gd name="T14" fmla="*/ 19 w 427"/>
                <a:gd name="T15" fmla="*/ 683 h 971"/>
                <a:gd name="T16" fmla="*/ 178 w 427"/>
                <a:gd name="T17" fmla="*/ 472 h 971"/>
                <a:gd name="T18" fmla="*/ 3 w 427"/>
                <a:gd name="T19" fmla="*/ 308 h 971"/>
                <a:gd name="T20" fmla="*/ 96 w 427"/>
                <a:gd name="T21" fmla="*/ 0 h 971"/>
                <a:gd name="T22" fmla="*/ 370 w 427"/>
                <a:gd name="T23" fmla="*/ 90 h 971"/>
                <a:gd name="T24" fmla="*/ 360 w 427"/>
                <a:gd name="T25" fmla="*/ 217 h 971"/>
                <a:gd name="T26" fmla="*/ 360 w 427"/>
                <a:gd name="T27" fmla="*/ 217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7" h="971">
                  <a:moveTo>
                    <a:pt x="360" y="217"/>
                  </a:moveTo>
                  <a:lnTo>
                    <a:pt x="304" y="325"/>
                  </a:lnTo>
                  <a:lnTo>
                    <a:pt x="396" y="336"/>
                  </a:lnTo>
                  <a:lnTo>
                    <a:pt x="427" y="608"/>
                  </a:lnTo>
                  <a:lnTo>
                    <a:pt x="285" y="971"/>
                  </a:lnTo>
                  <a:lnTo>
                    <a:pt x="13" y="832"/>
                  </a:lnTo>
                  <a:lnTo>
                    <a:pt x="0" y="738"/>
                  </a:lnTo>
                  <a:lnTo>
                    <a:pt x="19" y="683"/>
                  </a:lnTo>
                  <a:lnTo>
                    <a:pt x="178" y="472"/>
                  </a:lnTo>
                  <a:lnTo>
                    <a:pt x="3" y="308"/>
                  </a:lnTo>
                  <a:lnTo>
                    <a:pt x="96" y="0"/>
                  </a:lnTo>
                  <a:lnTo>
                    <a:pt x="370" y="90"/>
                  </a:lnTo>
                  <a:lnTo>
                    <a:pt x="360" y="217"/>
                  </a:lnTo>
                  <a:lnTo>
                    <a:pt x="360" y="217"/>
                  </a:lnTo>
                  <a:close/>
                </a:path>
              </a:pathLst>
            </a:custGeom>
            <a:solidFill>
              <a:srgbClr val="FF7043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21">
              <a:extLst>
                <a:ext uri="{FF2B5EF4-FFF2-40B4-BE49-F238E27FC236}">
                  <a16:creationId xmlns:a16="http://schemas.microsoft.com/office/drawing/2014/main" id="{B05DD1A6-1FF1-A1FB-0267-59F6A5655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3036" y="3560735"/>
              <a:ext cx="966808" cy="1002149"/>
            </a:xfrm>
            <a:custGeom>
              <a:avLst/>
              <a:gdLst>
                <a:gd name="T0" fmla="*/ 2300 w 2300"/>
                <a:gd name="T1" fmla="*/ 209 h 2381"/>
                <a:gd name="T2" fmla="*/ 2284 w 2300"/>
                <a:gd name="T3" fmla="*/ 418 h 2381"/>
                <a:gd name="T4" fmla="*/ 2122 w 2300"/>
                <a:gd name="T5" fmla="*/ 2289 h 2381"/>
                <a:gd name="T6" fmla="*/ 884 w 2300"/>
                <a:gd name="T7" fmla="*/ 2174 h 2381"/>
                <a:gd name="T8" fmla="*/ 906 w 2300"/>
                <a:gd name="T9" fmla="*/ 2265 h 2381"/>
                <a:gd name="T10" fmla="*/ 318 w 2300"/>
                <a:gd name="T11" fmla="*/ 2195 h 2381"/>
                <a:gd name="T12" fmla="*/ 293 w 2300"/>
                <a:gd name="T13" fmla="*/ 2381 h 2381"/>
                <a:gd name="T14" fmla="*/ 0 w 2300"/>
                <a:gd name="T15" fmla="*/ 2343 h 2381"/>
                <a:gd name="T16" fmla="*/ 326 w 2300"/>
                <a:gd name="T17" fmla="*/ 0 h 2381"/>
                <a:gd name="T18" fmla="*/ 2300 w 2300"/>
                <a:gd name="T19" fmla="*/ 209 h 2381"/>
                <a:gd name="T20" fmla="*/ 2300 w 2300"/>
                <a:gd name="T21" fmla="*/ 209 h 2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00" h="2381">
                  <a:moveTo>
                    <a:pt x="2300" y="209"/>
                  </a:moveTo>
                  <a:lnTo>
                    <a:pt x="2284" y="418"/>
                  </a:lnTo>
                  <a:lnTo>
                    <a:pt x="2122" y="2289"/>
                  </a:lnTo>
                  <a:lnTo>
                    <a:pt x="884" y="2174"/>
                  </a:lnTo>
                  <a:lnTo>
                    <a:pt x="906" y="2265"/>
                  </a:lnTo>
                  <a:lnTo>
                    <a:pt x="318" y="2195"/>
                  </a:lnTo>
                  <a:lnTo>
                    <a:pt x="293" y="2381"/>
                  </a:lnTo>
                  <a:lnTo>
                    <a:pt x="0" y="2343"/>
                  </a:lnTo>
                  <a:lnTo>
                    <a:pt x="326" y="0"/>
                  </a:lnTo>
                  <a:lnTo>
                    <a:pt x="2300" y="209"/>
                  </a:lnTo>
                  <a:lnTo>
                    <a:pt x="2300" y="209"/>
                  </a:lnTo>
                  <a:close/>
                </a:path>
              </a:pathLst>
            </a:custGeom>
            <a:solidFill>
              <a:srgbClr val="D4AC0D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22">
              <a:extLst>
                <a:ext uri="{FF2B5EF4-FFF2-40B4-BE49-F238E27FC236}">
                  <a16:creationId xmlns:a16="http://schemas.microsoft.com/office/drawing/2014/main" id="{168F2732-FE6B-B135-1CC5-87776FEEC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4154" y="1945180"/>
              <a:ext cx="1019819" cy="780010"/>
            </a:xfrm>
            <a:custGeom>
              <a:avLst/>
              <a:gdLst>
                <a:gd name="T0" fmla="*/ 1650 w 2422"/>
                <a:gd name="T1" fmla="*/ 0 h 1854"/>
                <a:gd name="T2" fmla="*/ 1897 w 2422"/>
                <a:gd name="T3" fmla="*/ 912 h 1854"/>
                <a:gd name="T4" fmla="*/ 1900 w 2422"/>
                <a:gd name="T5" fmla="*/ 1209 h 1854"/>
                <a:gd name="T6" fmla="*/ 1953 w 2422"/>
                <a:gd name="T7" fmla="*/ 1653 h 1854"/>
                <a:gd name="T8" fmla="*/ 2090 w 2422"/>
                <a:gd name="T9" fmla="*/ 1655 h 1854"/>
                <a:gd name="T10" fmla="*/ 2350 w 2422"/>
                <a:gd name="T11" fmla="*/ 1482 h 1854"/>
                <a:gd name="T12" fmla="*/ 2422 w 2422"/>
                <a:gd name="T13" fmla="*/ 1535 h 1854"/>
                <a:gd name="T14" fmla="*/ 2113 w 2422"/>
                <a:gd name="T15" fmla="*/ 1769 h 1854"/>
                <a:gd name="T16" fmla="*/ 1910 w 2422"/>
                <a:gd name="T17" fmla="*/ 1854 h 1854"/>
                <a:gd name="T18" fmla="*/ 1867 w 2422"/>
                <a:gd name="T19" fmla="*/ 1793 h 1854"/>
                <a:gd name="T20" fmla="*/ 1877 w 2422"/>
                <a:gd name="T21" fmla="*/ 1666 h 1854"/>
                <a:gd name="T22" fmla="*/ 1603 w 2422"/>
                <a:gd name="T23" fmla="*/ 1576 h 1854"/>
                <a:gd name="T24" fmla="*/ 1345 w 2422"/>
                <a:gd name="T25" fmla="*/ 1359 h 1854"/>
                <a:gd name="T26" fmla="*/ 20 w 2422"/>
                <a:gd name="T27" fmla="*/ 1620 h 1854"/>
                <a:gd name="T28" fmla="*/ 0 w 2422"/>
                <a:gd name="T29" fmla="*/ 1508 h 1854"/>
                <a:gd name="T30" fmla="*/ 235 w 2422"/>
                <a:gd name="T31" fmla="*/ 1249 h 1854"/>
                <a:gd name="T32" fmla="*/ 134 w 2422"/>
                <a:gd name="T33" fmla="*/ 1066 h 1854"/>
                <a:gd name="T34" fmla="*/ 831 w 2422"/>
                <a:gd name="T35" fmla="*/ 897 h 1854"/>
                <a:gd name="T36" fmla="*/ 951 w 2422"/>
                <a:gd name="T37" fmla="*/ 791 h 1854"/>
                <a:gd name="T38" fmla="*/ 870 w 2422"/>
                <a:gd name="T39" fmla="*/ 525 h 1854"/>
                <a:gd name="T40" fmla="*/ 1111 w 2422"/>
                <a:gd name="T41" fmla="*/ 195 h 1854"/>
                <a:gd name="T42" fmla="*/ 1227 w 2422"/>
                <a:gd name="T43" fmla="*/ 98 h 1854"/>
                <a:gd name="T44" fmla="*/ 1650 w 2422"/>
                <a:gd name="T45" fmla="*/ 0 h 1854"/>
                <a:gd name="T46" fmla="*/ 1650 w 2422"/>
                <a:gd name="T47" fmla="*/ 0 h 1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22" h="1854">
                  <a:moveTo>
                    <a:pt x="1650" y="0"/>
                  </a:moveTo>
                  <a:lnTo>
                    <a:pt x="1897" y="912"/>
                  </a:lnTo>
                  <a:lnTo>
                    <a:pt x="1900" y="1209"/>
                  </a:lnTo>
                  <a:lnTo>
                    <a:pt x="1953" y="1653"/>
                  </a:lnTo>
                  <a:lnTo>
                    <a:pt x="2090" y="1655"/>
                  </a:lnTo>
                  <a:lnTo>
                    <a:pt x="2350" y="1482"/>
                  </a:lnTo>
                  <a:lnTo>
                    <a:pt x="2422" y="1535"/>
                  </a:lnTo>
                  <a:lnTo>
                    <a:pt x="2113" y="1769"/>
                  </a:lnTo>
                  <a:lnTo>
                    <a:pt x="1910" y="1854"/>
                  </a:lnTo>
                  <a:lnTo>
                    <a:pt x="1867" y="1793"/>
                  </a:lnTo>
                  <a:lnTo>
                    <a:pt x="1877" y="1666"/>
                  </a:lnTo>
                  <a:lnTo>
                    <a:pt x="1603" y="1576"/>
                  </a:lnTo>
                  <a:lnTo>
                    <a:pt x="1345" y="1359"/>
                  </a:lnTo>
                  <a:lnTo>
                    <a:pt x="20" y="1620"/>
                  </a:lnTo>
                  <a:lnTo>
                    <a:pt x="0" y="1508"/>
                  </a:lnTo>
                  <a:lnTo>
                    <a:pt x="235" y="1249"/>
                  </a:lnTo>
                  <a:lnTo>
                    <a:pt x="134" y="1066"/>
                  </a:lnTo>
                  <a:lnTo>
                    <a:pt x="831" y="897"/>
                  </a:lnTo>
                  <a:lnTo>
                    <a:pt x="951" y="791"/>
                  </a:lnTo>
                  <a:lnTo>
                    <a:pt x="870" y="525"/>
                  </a:lnTo>
                  <a:lnTo>
                    <a:pt x="1111" y="195"/>
                  </a:lnTo>
                  <a:lnTo>
                    <a:pt x="1227" y="98"/>
                  </a:lnTo>
                  <a:lnTo>
                    <a:pt x="1650" y="0"/>
                  </a:lnTo>
                  <a:lnTo>
                    <a:pt x="1650" y="0"/>
                  </a:lnTo>
                  <a:close/>
                </a:path>
              </a:pathLst>
            </a:custGeom>
            <a:solidFill>
              <a:srgbClr val="FFA726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323">
              <a:extLst>
                <a:ext uri="{FF2B5EF4-FFF2-40B4-BE49-F238E27FC236}">
                  <a16:creationId xmlns:a16="http://schemas.microsoft.com/office/drawing/2014/main" id="{965FC133-AA2C-FF76-E14B-AA91293D0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1333" y="3468597"/>
              <a:ext cx="1178850" cy="540201"/>
            </a:xfrm>
            <a:custGeom>
              <a:avLst/>
              <a:gdLst>
                <a:gd name="T0" fmla="*/ 2677 w 2804"/>
                <a:gd name="T1" fmla="*/ 0 h 1284"/>
                <a:gd name="T2" fmla="*/ 2749 w 2804"/>
                <a:gd name="T3" fmla="*/ 155 h 1284"/>
                <a:gd name="T4" fmla="*/ 2458 w 2804"/>
                <a:gd name="T5" fmla="*/ 277 h 1284"/>
                <a:gd name="T6" fmla="*/ 2759 w 2804"/>
                <a:gd name="T7" fmla="*/ 245 h 1284"/>
                <a:gd name="T8" fmla="*/ 2804 w 2804"/>
                <a:gd name="T9" fmla="*/ 338 h 1284"/>
                <a:gd name="T10" fmla="*/ 2694 w 2804"/>
                <a:gd name="T11" fmla="*/ 521 h 1284"/>
                <a:gd name="T12" fmla="*/ 2585 w 2804"/>
                <a:gd name="T13" fmla="*/ 548 h 1284"/>
                <a:gd name="T14" fmla="*/ 2580 w 2804"/>
                <a:gd name="T15" fmla="*/ 623 h 1284"/>
                <a:gd name="T16" fmla="*/ 2684 w 2804"/>
                <a:gd name="T17" fmla="*/ 686 h 1284"/>
                <a:gd name="T18" fmla="*/ 2636 w 2804"/>
                <a:gd name="T19" fmla="*/ 816 h 1284"/>
                <a:gd name="T20" fmla="*/ 2403 w 2804"/>
                <a:gd name="T21" fmla="*/ 887 h 1284"/>
                <a:gd name="T22" fmla="*/ 2232 w 2804"/>
                <a:gd name="T23" fmla="*/ 1109 h 1284"/>
                <a:gd name="T24" fmla="*/ 2209 w 2804"/>
                <a:gd name="T25" fmla="*/ 1249 h 1284"/>
                <a:gd name="T26" fmla="*/ 2016 w 2804"/>
                <a:gd name="T27" fmla="*/ 1284 h 1284"/>
                <a:gd name="T28" fmla="*/ 1567 w 2804"/>
                <a:gd name="T29" fmla="*/ 959 h 1284"/>
                <a:gd name="T30" fmla="*/ 1191 w 2804"/>
                <a:gd name="T31" fmla="*/ 1015 h 1284"/>
                <a:gd name="T32" fmla="*/ 1088 w 2804"/>
                <a:gd name="T33" fmla="*/ 894 h 1284"/>
                <a:gd name="T34" fmla="*/ 673 w 2804"/>
                <a:gd name="T35" fmla="*/ 935 h 1284"/>
                <a:gd name="T36" fmla="*/ 408 w 2804"/>
                <a:gd name="T37" fmla="*/ 1056 h 1284"/>
                <a:gd name="T38" fmla="*/ 4 w 2804"/>
                <a:gd name="T39" fmla="*/ 1113 h 1284"/>
                <a:gd name="T40" fmla="*/ 0 w 2804"/>
                <a:gd name="T41" fmla="*/ 1015 h 1284"/>
                <a:gd name="T42" fmla="*/ 157 w 2804"/>
                <a:gd name="T43" fmla="*/ 854 h 1284"/>
                <a:gd name="T44" fmla="*/ 403 w 2804"/>
                <a:gd name="T45" fmla="*/ 731 h 1284"/>
                <a:gd name="T46" fmla="*/ 503 w 2804"/>
                <a:gd name="T47" fmla="*/ 594 h 1284"/>
                <a:gd name="T48" fmla="*/ 698 w 2804"/>
                <a:gd name="T49" fmla="*/ 543 h 1284"/>
                <a:gd name="T50" fmla="*/ 785 w 2804"/>
                <a:gd name="T51" fmla="*/ 332 h 1284"/>
                <a:gd name="T52" fmla="*/ 2677 w 2804"/>
                <a:gd name="T53" fmla="*/ 0 h 1284"/>
                <a:gd name="T54" fmla="*/ 2677 w 2804"/>
                <a:gd name="T55" fmla="*/ 0 h 1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04" h="1284">
                  <a:moveTo>
                    <a:pt x="2677" y="0"/>
                  </a:moveTo>
                  <a:lnTo>
                    <a:pt x="2749" y="155"/>
                  </a:lnTo>
                  <a:lnTo>
                    <a:pt x="2458" y="277"/>
                  </a:lnTo>
                  <a:lnTo>
                    <a:pt x="2759" y="245"/>
                  </a:lnTo>
                  <a:lnTo>
                    <a:pt x="2804" y="338"/>
                  </a:lnTo>
                  <a:lnTo>
                    <a:pt x="2694" y="521"/>
                  </a:lnTo>
                  <a:lnTo>
                    <a:pt x="2585" y="548"/>
                  </a:lnTo>
                  <a:lnTo>
                    <a:pt x="2580" y="623"/>
                  </a:lnTo>
                  <a:lnTo>
                    <a:pt x="2684" y="686"/>
                  </a:lnTo>
                  <a:lnTo>
                    <a:pt x="2636" y="816"/>
                  </a:lnTo>
                  <a:lnTo>
                    <a:pt x="2403" y="887"/>
                  </a:lnTo>
                  <a:lnTo>
                    <a:pt x="2232" y="1109"/>
                  </a:lnTo>
                  <a:lnTo>
                    <a:pt x="2209" y="1249"/>
                  </a:lnTo>
                  <a:lnTo>
                    <a:pt x="2016" y="1284"/>
                  </a:lnTo>
                  <a:lnTo>
                    <a:pt x="1567" y="959"/>
                  </a:lnTo>
                  <a:lnTo>
                    <a:pt x="1191" y="1015"/>
                  </a:lnTo>
                  <a:lnTo>
                    <a:pt x="1088" y="894"/>
                  </a:lnTo>
                  <a:lnTo>
                    <a:pt x="673" y="935"/>
                  </a:lnTo>
                  <a:lnTo>
                    <a:pt x="408" y="1056"/>
                  </a:lnTo>
                  <a:lnTo>
                    <a:pt x="4" y="1113"/>
                  </a:lnTo>
                  <a:lnTo>
                    <a:pt x="0" y="1015"/>
                  </a:lnTo>
                  <a:lnTo>
                    <a:pt x="157" y="854"/>
                  </a:lnTo>
                  <a:lnTo>
                    <a:pt x="403" y="731"/>
                  </a:lnTo>
                  <a:lnTo>
                    <a:pt x="503" y="594"/>
                  </a:lnTo>
                  <a:lnTo>
                    <a:pt x="698" y="543"/>
                  </a:lnTo>
                  <a:lnTo>
                    <a:pt x="785" y="332"/>
                  </a:lnTo>
                  <a:lnTo>
                    <a:pt x="2677" y="0"/>
                  </a:lnTo>
                  <a:lnTo>
                    <a:pt x="2677" y="0"/>
                  </a:lnTo>
                  <a:close/>
                </a:path>
              </a:pathLst>
            </a:custGeom>
            <a:solidFill>
              <a:srgbClr val="64B5F6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324">
              <a:extLst>
                <a:ext uri="{FF2B5EF4-FFF2-40B4-BE49-F238E27FC236}">
                  <a16:creationId xmlns:a16="http://schemas.microsoft.com/office/drawing/2014/main" id="{E4CD3D92-7D64-AC56-448C-ED3DC7B38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8484" y="1545078"/>
              <a:ext cx="910012" cy="571755"/>
            </a:xfrm>
            <a:custGeom>
              <a:avLst/>
              <a:gdLst>
                <a:gd name="T0" fmla="*/ 1988 w 2164"/>
                <a:gd name="T1" fmla="*/ 92 h 1358"/>
                <a:gd name="T2" fmla="*/ 2164 w 2164"/>
                <a:gd name="T3" fmla="*/ 1358 h 1358"/>
                <a:gd name="T4" fmla="*/ 0 w 2164"/>
                <a:gd name="T5" fmla="*/ 1256 h 1358"/>
                <a:gd name="T6" fmla="*/ 107 w 2164"/>
                <a:gd name="T7" fmla="*/ 0 h 1358"/>
                <a:gd name="T8" fmla="*/ 1988 w 2164"/>
                <a:gd name="T9" fmla="*/ 92 h 1358"/>
                <a:gd name="T10" fmla="*/ 1988 w 2164"/>
                <a:gd name="T11" fmla="*/ 92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4" h="1358">
                  <a:moveTo>
                    <a:pt x="1988" y="92"/>
                  </a:moveTo>
                  <a:lnTo>
                    <a:pt x="2164" y="1358"/>
                  </a:lnTo>
                  <a:lnTo>
                    <a:pt x="0" y="1256"/>
                  </a:lnTo>
                  <a:lnTo>
                    <a:pt x="107" y="0"/>
                  </a:lnTo>
                  <a:lnTo>
                    <a:pt x="1988" y="92"/>
                  </a:lnTo>
                  <a:lnTo>
                    <a:pt x="1988" y="92"/>
                  </a:lnTo>
                  <a:close/>
                </a:path>
              </a:pathLst>
            </a:custGeom>
            <a:solidFill>
              <a:srgbClr val="7FB3D3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325">
              <a:extLst>
                <a:ext uri="{FF2B5EF4-FFF2-40B4-BE49-F238E27FC236}">
                  <a16:creationId xmlns:a16="http://schemas.microsoft.com/office/drawing/2014/main" id="{48F2A0DF-4EF2-0F7B-8AC4-64CC004A3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5603" y="2646937"/>
              <a:ext cx="579328" cy="658843"/>
            </a:xfrm>
            <a:custGeom>
              <a:avLst/>
              <a:gdLst>
                <a:gd name="T0" fmla="*/ 1289 w 1379"/>
                <a:gd name="T1" fmla="*/ 0 h 1568"/>
                <a:gd name="T2" fmla="*/ 1379 w 1379"/>
                <a:gd name="T3" fmla="*/ 554 h 1568"/>
                <a:gd name="T4" fmla="*/ 1345 w 1379"/>
                <a:gd name="T5" fmla="*/ 951 h 1568"/>
                <a:gd name="T6" fmla="*/ 1105 w 1379"/>
                <a:gd name="T7" fmla="*/ 1175 h 1568"/>
                <a:gd name="T8" fmla="*/ 1065 w 1379"/>
                <a:gd name="T9" fmla="*/ 1349 h 1568"/>
                <a:gd name="T10" fmla="*/ 1008 w 1379"/>
                <a:gd name="T11" fmla="*/ 1293 h 1568"/>
                <a:gd name="T12" fmla="*/ 951 w 1379"/>
                <a:gd name="T13" fmla="*/ 1547 h 1568"/>
                <a:gd name="T14" fmla="*/ 867 w 1379"/>
                <a:gd name="T15" fmla="*/ 1568 h 1568"/>
                <a:gd name="T16" fmla="*/ 754 w 1379"/>
                <a:gd name="T17" fmla="*/ 1442 h 1568"/>
                <a:gd name="T18" fmla="*/ 510 w 1379"/>
                <a:gd name="T19" fmla="*/ 1530 h 1568"/>
                <a:gd name="T20" fmla="*/ 330 w 1379"/>
                <a:gd name="T21" fmla="*/ 1479 h 1568"/>
                <a:gd name="T22" fmla="*/ 245 w 1379"/>
                <a:gd name="T23" fmla="*/ 1364 h 1568"/>
                <a:gd name="T24" fmla="*/ 123 w 1379"/>
                <a:gd name="T25" fmla="*/ 1379 h 1568"/>
                <a:gd name="T26" fmla="*/ 0 w 1379"/>
                <a:gd name="T27" fmla="*/ 301 h 1568"/>
                <a:gd name="T28" fmla="*/ 410 w 1379"/>
                <a:gd name="T29" fmla="*/ 234 h 1568"/>
                <a:gd name="T30" fmla="*/ 729 w 1379"/>
                <a:gd name="T31" fmla="*/ 337 h 1568"/>
                <a:gd name="T32" fmla="*/ 949 w 1379"/>
                <a:gd name="T33" fmla="*/ 263 h 1568"/>
                <a:gd name="T34" fmla="*/ 1289 w 1379"/>
                <a:gd name="T35" fmla="*/ 0 h 1568"/>
                <a:gd name="T36" fmla="*/ 1289 w 1379"/>
                <a:gd name="T37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79" h="1568">
                  <a:moveTo>
                    <a:pt x="1289" y="0"/>
                  </a:moveTo>
                  <a:lnTo>
                    <a:pt x="1379" y="554"/>
                  </a:lnTo>
                  <a:lnTo>
                    <a:pt x="1345" y="951"/>
                  </a:lnTo>
                  <a:lnTo>
                    <a:pt x="1105" y="1175"/>
                  </a:lnTo>
                  <a:lnTo>
                    <a:pt x="1065" y="1349"/>
                  </a:lnTo>
                  <a:lnTo>
                    <a:pt x="1008" y="1293"/>
                  </a:lnTo>
                  <a:lnTo>
                    <a:pt x="951" y="1547"/>
                  </a:lnTo>
                  <a:lnTo>
                    <a:pt x="867" y="1568"/>
                  </a:lnTo>
                  <a:lnTo>
                    <a:pt x="754" y="1442"/>
                  </a:lnTo>
                  <a:lnTo>
                    <a:pt x="510" y="1530"/>
                  </a:lnTo>
                  <a:lnTo>
                    <a:pt x="330" y="1479"/>
                  </a:lnTo>
                  <a:lnTo>
                    <a:pt x="245" y="1364"/>
                  </a:lnTo>
                  <a:lnTo>
                    <a:pt x="123" y="1379"/>
                  </a:lnTo>
                  <a:lnTo>
                    <a:pt x="0" y="301"/>
                  </a:lnTo>
                  <a:lnTo>
                    <a:pt x="410" y="234"/>
                  </a:lnTo>
                  <a:lnTo>
                    <a:pt x="729" y="337"/>
                  </a:lnTo>
                  <a:lnTo>
                    <a:pt x="949" y="263"/>
                  </a:lnTo>
                  <a:lnTo>
                    <a:pt x="1289" y="0"/>
                  </a:lnTo>
                  <a:lnTo>
                    <a:pt x="1289" y="0"/>
                  </a:lnTo>
                  <a:close/>
                </a:path>
              </a:pathLst>
            </a:custGeom>
            <a:solidFill>
              <a:srgbClr val="FFCA28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326">
              <a:extLst>
                <a:ext uri="{FF2B5EF4-FFF2-40B4-BE49-F238E27FC236}">
                  <a16:creationId xmlns:a16="http://schemas.microsoft.com/office/drawing/2014/main" id="{C4E2CE0F-041D-55A3-7448-A49020653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533" y="3649085"/>
              <a:ext cx="1195258" cy="624766"/>
            </a:xfrm>
            <a:custGeom>
              <a:avLst/>
              <a:gdLst>
                <a:gd name="T0" fmla="*/ 2770 w 2842"/>
                <a:gd name="T1" fmla="*/ 82 h 1486"/>
                <a:gd name="T2" fmla="*/ 2773 w 2842"/>
                <a:gd name="T3" fmla="*/ 291 h 1486"/>
                <a:gd name="T4" fmla="*/ 2842 w 2842"/>
                <a:gd name="T5" fmla="*/ 752 h 1486"/>
                <a:gd name="T6" fmla="*/ 2836 w 2842"/>
                <a:gd name="T7" fmla="*/ 1486 h 1486"/>
                <a:gd name="T8" fmla="*/ 2579 w 2842"/>
                <a:gd name="T9" fmla="*/ 1355 h 1486"/>
                <a:gd name="T10" fmla="*/ 2196 w 2842"/>
                <a:gd name="T11" fmla="*/ 1470 h 1486"/>
                <a:gd name="T12" fmla="*/ 2000 w 2842"/>
                <a:gd name="T13" fmla="*/ 1353 h 1486"/>
                <a:gd name="T14" fmla="*/ 1913 w 2842"/>
                <a:gd name="T15" fmla="*/ 1447 h 1486"/>
                <a:gd name="T16" fmla="*/ 1735 w 2842"/>
                <a:gd name="T17" fmla="*/ 1342 h 1486"/>
                <a:gd name="T18" fmla="*/ 1674 w 2842"/>
                <a:gd name="T19" fmla="*/ 1394 h 1486"/>
                <a:gd name="T20" fmla="*/ 1575 w 2842"/>
                <a:gd name="T21" fmla="*/ 1283 h 1486"/>
                <a:gd name="T22" fmla="*/ 1229 w 2842"/>
                <a:gd name="T23" fmla="*/ 1232 h 1486"/>
                <a:gd name="T24" fmla="*/ 1206 w 2842"/>
                <a:gd name="T25" fmla="*/ 1151 h 1486"/>
                <a:gd name="T26" fmla="*/ 1057 w 2842"/>
                <a:gd name="T27" fmla="*/ 1155 h 1486"/>
                <a:gd name="T28" fmla="*/ 957 w 2842"/>
                <a:gd name="T29" fmla="*/ 1075 h 1486"/>
                <a:gd name="T30" fmla="*/ 991 w 2842"/>
                <a:gd name="T31" fmla="*/ 266 h 1486"/>
                <a:gd name="T32" fmla="*/ 0 w 2842"/>
                <a:gd name="T33" fmla="*/ 209 h 1486"/>
                <a:gd name="T34" fmla="*/ 16 w 2842"/>
                <a:gd name="T35" fmla="*/ 0 h 1486"/>
                <a:gd name="T36" fmla="*/ 330 w 2842"/>
                <a:gd name="T37" fmla="*/ 25 h 1486"/>
                <a:gd name="T38" fmla="*/ 2770 w 2842"/>
                <a:gd name="T39" fmla="*/ 82 h 1486"/>
                <a:gd name="T40" fmla="*/ 2770 w 2842"/>
                <a:gd name="T41" fmla="*/ 82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42" h="1486">
                  <a:moveTo>
                    <a:pt x="2770" y="82"/>
                  </a:moveTo>
                  <a:lnTo>
                    <a:pt x="2773" y="291"/>
                  </a:lnTo>
                  <a:lnTo>
                    <a:pt x="2842" y="752"/>
                  </a:lnTo>
                  <a:lnTo>
                    <a:pt x="2836" y="1486"/>
                  </a:lnTo>
                  <a:lnTo>
                    <a:pt x="2579" y="1355"/>
                  </a:lnTo>
                  <a:lnTo>
                    <a:pt x="2196" y="1470"/>
                  </a:lnTo>
                  <a:lnTo>
                    <a:pt x="2000" y="1353"/>
                  </a:lnTo>
                  <a:lnTo>
                    <a:pt x="1913" y="1447"/>
                  </a:lnTo>
                  <a:lnTo>
                    <a:pt x="1735" y="1342"/>
                  </a:lnTo>
                  <a:lnTo>
                    <a:pt x="1674" y="1394"/>
                  </a:lnTo>
                  <a:lnTo>
                    <a:pt x="1575" y="1283"/>
                  </a:lnTo>
                  <a:lnTo>
                    <a:pt x="1229" y="1232"/>
                  </a:lnTo>
                  <a:lnTo>
                    <a:pt x="1206" y="1151"/>
                  </a:lnTo>
                  <a:lnTo>
                    <a:pt x="1057" y="1155"/>
                  </a:lnTo>
                  <a:lnTo>
                    <a:pt x="957" y="1075"/>
                  </a:lnTo>
                  <a:lnTo>
                    <a:pt x="991" y="266"/>
                  </a:lnTo>
                  <a:lnTo>
                    <a:pt x="0" y="209"/>
                  </a:lnTo>
                  <a:lnTo>
                    <a:pt x="16" y="0"/>
                  </a:lnTo>
                  <a:lnTo>
                    <a:pt x="330" y="25"/>
                  </a:lnTo>
                  <a:lnTo>
                    <a:pt x="2770" y="82"/>
                  </a:lnTo>
                  <a:lnTo>
                    <a:pt x="2770" y="82"/>
                  </a:lnTo>
                  <a:close/>
                </a:path>
              </a:pathLst>
            </a:custGeom>
            <a:solidFill>
              <a:srgbClr val="A0785A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27">
              <a:extLst>
                <a:ext uri="{FF2B5EF4-FFF2-40B4-BE49-F238E27FC236}">
                  <a16:creationId xmlns:a16="http://schemas.microsoft.com/office/drawing/2014/main" id="{16088C20-02EB-0C31-0D20-97A28C80A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9617" y="1577894"/>
              <a:ext cx="1103121" cy="927682"/>
            </a:xfrm>
            <a:custGeom>
              <a:avLst/>
              <a:gdLst>
                <a:gd name="T0" fmla="*/ 2525 w 2621"/>
                <a:gd name="T1" fmla="*/ 593 h 2205"/>
                <a:gd name="T2" fmla="*/ 2621 w 2621"/>
                <a:gd name="T3" fmla="*/ 773 h 2205"/>
                <a:gd name="T4" fmla="*/ 2287 w 2621"/>
                <a:gd name="T5" fmla="*/ 1219 h 2205"/>
                <a:gd name="T6" fmla="*/ 2366 w 2621"/>
                <a:gd name="T7" fmla="*/ 1337 h 2205"/>
                <a:gd name="T8" fmla="*/ 2129 w 2621"/>
                <a:gd name="T9" fmla="*/ 2205 h 2205"/>
                <a:gd name="T10" fmla="*/ 1243 w 2621"/>
                <a:gd name="T11" fmla="*/ 1994 h 2205"/>
                <a:gd name="T12" fmla="*/ 0 w 2621"/>
                <a:gd name="T13" fmla="*/ 1642 h 2205"/>
                <a:gd name="T14" fmla="*/ 5 w 2621"/>
                <a:gd name="T15" fmla="*/ 1277 h 2205"/>
                <a:gd name="T16" fmla="*/ 232 w 2621"/>
                <a:gd name="T17" fmla="*/ 925 h 2205"/>
                <a:gd name="T18" fmla="*/ 575 w 2621"/>
                <a:gd name="T19" fmla="*/ 28 h 2205"/>
                <a:gd name="T20" fmla="*/ 703 w 2621"/>
                <a:gd name="T21" fmla="*/ 0 h 2205"/>
                <a:gd name="T22" fmla="*/ 859 w 2621"/>
                <a:gd name="T23" fmla="*/ 126 h 2205"/>
                <a:gd name="T24" fmla="*/ 851 w 2621"/>
                <a:gd name="T25" fmla="*/ 305 h 2205"/>
                <a:gd name="T26" fmla="*/ 982 w 2621"/>
                <a:gd name="T27" fmla="*/ 390 h 2205"/>
                <a:gd name="T28" fmla="*/ 1121 w 2621"/>
                <a:gd name="T29" fmla="*/ 361 h 2205"/>
                <a:gd name="T30" fmla="*/ 1285 w 2621"/>
                <a:gd name="T31" fmla="*/ 451 h 2205"/>
                <a:gd name="T32" fmla="*/ 1572 w 2621"/>
                <a:gd name="T33" fmla="*/ 476 h 2205"/>
                <a:gd name="T34" fmla="*/ 1943 w 2621"/>
                <a:gd name="T35" fmla="*/ 453 h 2205"/>
                <a:gd name="T36" fmla="*/ 2525 w 2621"/>
                <a:gd name="T37" fmla="*/ 593 h 2205"/>
                <a:gd name="T38" fmla="*/ 2525 w 2621"/>
                <a:gd name="T39" fmla="*/ 593 h 2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21" h="2205">
                  <a:moveTo>
                    <a:pt x="2525" y="593"/>
                  </a:moveTo>
                  <a:lnTo>
                    <a:pt x="2621" y="773"/>
                  </a:lnTo>
                  <a:lnTo>
                    <a:pt x="2287" y="1219"/>
                  </a:lnTo>
                  <a:lnTo>
                    <a:pt x="2366" y="1337"/>
                  </a:lnTo>
                  <a:lnTo>
                    <a:pt x="2129" y="2205"/>
                  </a:lnTo>
                  <a:lnTo>
                    <a:pt x="1243" y="1994"/>
                  </a:lnTo>
                  <a:lnTo>
                    <a:pt x="0" y="1642"/>
                  </a:lnTo>
                  <a:lnTo>
                    <a:pt x="5" y="1277"/>
                  </a:lnTo>
                  <a:lnTo>
                    <a:pt x="232" y="925"/>
                  </a:lnTo>
                  <a:lnTo>
                    <a:pt x="575" y="28"/>
                  </a:lnTo>
                  <a:lnTo>
                    <a:pt x="703" y="0"/>
                  </a:lnTo>
                  <a:lnTo>
                    <a:pt x="859" y="126"/>
                  </a:lnTo>
                  <a:lnTo>
                    <a:pt x="851" y="305"/>
                  </a:lnTo>
                  <a:lnTo>
                    <a:pt x="982" y="390"/>
                  </a:lnTo>
                  <a:lnTo>
                    <a:pt x="1121" y="361"/>
                  </a:lnTo>
                  <a:lnTo>
                    <a:pt x="1285" y="451"/>
                  </a:lnTo>
                  <a:lnTo>
                    <a:pt x="1572" y="476"/>
                  </a:lnTo>
                  <a:lnTo>
                    <a:pt x="1943" y="453"/>
                  </a:lnTo>
                  <a:lnTo>
                    <a:pt x="2525" y="593"/>
                  </a:lnTo>
                  <a:lnTo>
                    <a:pt x="2525" y="593"/>
                  </a:lnTo>
                  <a:close/>
                </a:path>
              </a:pathLst>
            </a:custGeom>
            <a:solidFill>
              <a:srgbClr val="E67E22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328">
              <a:extLst>
                <a:ext uri="{FF2B5EF4-FFF2-40B4-BE49-F238E27FC236}">
                  <a16:creationId xmlns:a16="http://schemas.microsoft.com/office/drawing/2014/main" id="{2281004F-372E-427A-3650-F924215E5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065" y="2516935"/>
              <a:ext cx="796418" cy="521269"/>
            </a:xfrm>
            <a:custGeom>
              <a:avLst/>
              <a:gdLst>
                <a:gd name="T0" fmla="*/ 1810 w 1892"/>
                <a:gd name="T1" fmla="*/ 217 h 1239"/>
                <a:gd name="T2" fmla="*/ 1717 w 1892"/>
                <a:gd name="T3" fmla="*/ 525 h 1239"/>
                <a:gd name="T4" fmla="*/ 1892 w 1892"/>
                <a:gd name="T5" fmla="*/ 689 h 1239"/>
                <a:gd name="T6" fmla="*/ 1733 w 1892"/>
                <a:gd name="T7" fmla="*/ 900 h 1239"/>
                <a:gd name="T8" fmla="*/ 1625 w 1892"/>
                <a:gd name="T9" fmla="*/ 958 h 1239"/>
                <a:gd name="T10" fmla="*/ 477 w 1892"/>
                <a:gd name="T11" fmla="*/ 1183 h 1239"/>
                <a:gd name="T12" fmla="*/ 153 w 1892"/>
                <a:gd name="T13" fmla="*/ 1239 h 1239"/>
                <a:gd name="T14" fmla="*/ 90 w 1892"/>
                <a:gd name="T15" fmla="*/ 862 h 1239"/>
                <a:gd name="T16" fmla="*/ 0 w 1892"/>
                <a:gd name="T17" fmla="*/ 308 h 1239"/>
                <a:gd name="T18" fmla="*/ 207 w 1892"/>
                <a:gd name="T19" fmla="*/ 149 h 1239"/>
                <a:gd name="T20" fmla="*/ 227 w 1892"/>
                <a:gd name="T21" fmla="*/ 261 h 1239"/>
                <a:gd name="T22" fmla="*/ 1552 w 1892"/>
                <a:gd name="T23" fmla="*/ 0 h 1239"/>
                <a:gd name="T24" fmla="*/ 1810 w 1892"/>
                <a:gd name="T25" fmla="*/ 217 h 1239"/>
                <a:gd name="T26" fmla="*/ 1810 w 1892"/>
                <a:gd name="T27" fmla="*/ 217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2" h="1239">
                  <a:moveTo>
                    <a:pt x="1810" y="217"/>
                  </a:moveTo>
                  <a:lnTo>
                    <a:pt x="1717" y="525"/>
                  </a:lnTo>
                  <a:lnTo>
                    <a:pt x="1892" y="689"/>
                  </a:lnTo>
                  <a:lnTo>
                    <a:pt x="1733" y="900"/>
                  </a:lnTo>
                  <a:lnTo>
                    <a:pt x="1625" y="958"/>
                  </a:lnTo>
                  <a:lnTo>
                    <a:pt x="477" y="1183"/>
                  </a:lnTo>
                  <a:lnTo>
                    <a:pt x="153" y="1239"/>
                  </a:lnTo>
                  <a:lnTo>
                    <a:pt x="90" y="862"/>
                  </a:lnTo>
                  <a:lnTo>
                    <a:pt x="0" y="308"/>
                  </a:lnTo>
                  <a:lnTo>
                    <a:pt x="207" y="149"/>
                  </a:lnTo>
                  <a:lnTo>
                    <a:pt x="227" y="261"/>
                  </a:lnTo>
                  <a:lnTo>
                    <a:pt x="1552" y="0"/>
                  </a:lnTo>
                  <a:lnTo>
                    <a:pt x="1810" y="217"/>
                  </a:lnTo>
                  <a:lnTo>
                    <a:pt x="1810" y="217"/>
                  </a:lnTo>
                  <a:close/>
                </a:path>
              </a:pathLst>
            </a:custGeom>
            <a:solidFill>
              <a:srgbClr val="9CCC65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329">
              <a:extLst>
                <a:ext uri="{FF2B5EF4-FFF2-40B4-BE49-F238E27FC236}">
                  <a16:creationId xmlns:a16="http://schemas.microsoft.com/office/drawing/2014/main" id="{2F1A5C66-3741-1E6A-E07D-0227202838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36400" y="2393244"/>
              <a:ext cx="108545" cy="133788"/>
            </a:xfrm>
            <a:custGeom>
              <a:avLst/>
              <a:gdLst>
                <a:gd name="T0" fmla="*/ 214 w 256"/>
                <a:gd name="T1" fmla="*/ 122 h 317"/>
                <a:gd name="T2" fmla="*/ 256 w 256"/>
                <a:gd name="T3" fmla="*/ 189 h 317"/>
                <a:gd name="T4" fmla="*/ 200 w 256"/>
                <a:gd name="T5" fmla="*/ 213 h 317"/>
                <a:gd name="T6" fmla="*/ 214 w 256"/>
                <a:gd name="T7" fmla="*/ 122 h 317"/>
                <a:gd name="T8" fmla="*/ 214 w 256"/>
                <a:gd name="T9" fmla="*/ 122 h 317"/>
                <a:gd name="T10" fmla="*/ 202 w 256"/>
                <a:gd name="T11" fmla="*/ 112 h 317"/>
                <a:gd name="T12" fmla="*/ 163 w 256"/>
                <a:gd name="T13" fmla="*/ 267 h 317"/>
                <a:gd name="T14" fmla="*/ 55 w 256"/>
                <a:gd name="T15" fmla="*/ 317 h 317"/>
                <a:gd name="T16" fmla="*/ 0 w 256"/>
                <a:gd name="T17" fmla="*/ 36 h 317"/>
                <a:gd name="T18" fmla="*/ 122 w 256"/>
                <a:gd name="T19" fmla="*/ 0 h 317"/>
                <a:gd name="T20" fmla="*/ 202 w 256"/>
                <a:gd name="T21" fmla="*/ 112 h 317"/>
                <a:gd name="T22" fmla="*/ 202 w 256"/>
                <a:gd name="T23" fmla="*/ 11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317">
                  <a:moveTo>
                    <a:pt x="214" y="122"/>
                  </a:moveTo>
                  <a:lnTo>
                    <a:pt x="256" y="189"/>
                  </a:lnTo>
                  <a:lnTo>
                    <a:pt x="200" y="213"/>
                  </a:lnTo>
                  <a:lnTo>
                    <a:pt x="214" y="122"/>
                  </a:lnTo>
                  <a:lnTo>
                    <a:pt x="214" y="122"/>
                  </a:lnTo>
                  <a:close/>
                  <a:moveTo>
                    <a:pt x="202" y="112"/>
                  </a:moveTo>
                  <a:lnTo>
                    <a:pt x="163" y="267"/>
                  </a:lnTo>
                  <a:lnTo>
                    <a:pt x="55" y="317"/>
                  </a:lnTo>
                  <a:lnTo>
                    <a:pt x="0" y="36"/>
                  </a:lnTo>
                  <a:lnTo>
                    <a:pt x="122" y="0"/>
                  </a:lnTo>
                  <a:lnTo>
                    <a:pt x="202" y="112"/>
                  </a:lnTo>
                  <a:lnTo>
                    <a:pt x="202" y="112"/>
                  </a:lnTo>
                  <a:close/>
                </a:path>
              </a:pathLst>
            </a:custGeom>
            <a:solidFill>
              <a:srgbClr val="42A5F5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30">
              <a:extLst>
                <a:ext uri="{FF2B5EF4-FFF2-40B4-BE49-F238E27FC236}">
                  <a16:creationId xmlns:a16="http://schemas.microsoft.com/office/drawing/2014/main" id="{50F9C75D-A5AB-8262-C5F3-9390ADB4B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7743" y="3844718"/>
              <a:ext cx="701756" cy="535152"/>
            </a:xfrm>
            <a:custGeom>
              <a:avLst/>
              <a:gdLst>
                <a:gd name="T0" fmla="*/ 1668 w 1668"/>
                <a:gd name="T1" fmla="*/ 390 h 1273"/>
                <a:gd name="T2" fmla="*/ 1553 w 1668"/>
                <a:gd name="T3" fmla="*/ 502 h 1273"/>
                <a:gd name="T4" fmla="*/ 1456 w 1668"/>
                <a:gd name="T5" fmla="*/ 785 h 1273"/>
                <a:gd name="T6" fmla="*/ 1378 w 1668"/>
                <a:gd name="T7" fmla="*/ 799 h 1273"/>
                <a:gd name="T8" fmla="*/ 997 w 1668"/>
                <a:gd name="T9" fmla="*/ 1273 h 1273"/>
                <a:gd name="T10" fmla="*/ 912 w 1668"/>
                <a:gd name="T11" fmla="*/ 1251 h 1273"/>
                <a:gd name="T12" fmla="*/ 725 w 1668"/>
                <a:gd name="T13" fmla="*/ 906 h 1273"/>
                <a:gd name="T14" fmla="*/ 305 w 1668"/>
                <a:gd name="T15" fmla="*/ 574 h 1273"/>
                <a:gd name="T16" fmla="*/ 158 w 1668"/>
                <a:gd name="T17" fmla="*/ 365 h 1273"/>
                <a:gd name="T18" fmla="*/ 0 w 1668"/>
                <a:gd name="T19" fmla="*/ 304 h 1273"/>
                <a:gd name="T20" fmla="*/ 60 w 1668"/>
                <a:gd name="T21" fmla="*/ 162 h 1273"/>
                <a:gd name="T22" fmla="*/ 325 w 1668"/>
                <a:gd name="T23" fmla="*/ 41 h 1273"/>
                <a:gd name="T24" fmla="*/ 740 w 1668"/>
                <a:gd name="T25" fmla="*/ 0 h 1273"/>
                <a:gd name="T26" fmla="*/ 843 w 1668"/>
                <a:gd name="T27" fmla="*/ 121 h 1273"/>
                <a:gd name="T28" fmla="*/ 1219 w 1668"/>
                <a:gd name="T29" fmla="*/ 65 h 1273"/>
                <a:gd name="T30" fmla="*/ 1668 w 1668"/>
                <a:gd name="T31" fmla="*/ 390 h 1273"/>
                <a:gd name="T32" fmla="*/ 1668 w 1668"/>
                <a:gd name="T33" fmla="*/ 390 h 1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8" h="1273">
                  <a:moveTo>
                    <a:pt x="1668" y="390"/>
                  </a:moveTo>
                  <a:lnTo>
                    <a:pt x="1553" y="502"/>
                  </a:lnTo>
                  <a:lnTo>
                    <a:pt x="1456" y="785"/>
                  </a:lnTo>
                  <a:lnTo>
                    <a:pt x="1378" y="799"/>
                  </a:lnTo>
                  <a:lnTo>
                    <a:pt x="997" y="1273"/>
                  </a:lnTo>
                  <a:lnTo>
                    <a:pt x="912" y="1251"/>
                  </a:lnTo>
                  <a:lnTo>
                    <a:pt x="725" y="906"/>
                  </a:lnTo>
                  <a:lnTo>
                    <a:pt x="305" y="574"/>
                  </a:lnTo>
                  <a:lnTo>
                    <a:pt x="158" y="365"/>
                  </a:lnTo>
                  <a:lnTo>
                    <a:pt x="0" y="304"/>
                  </a:lnTo>
                  <a:lnTo>
                    <a:pt x="60" y="162"/>
                  </a:lnTo>
                  <a:lnTo>
                    <a:pt x="325" y="41"/>
                  </a:lnTo>
                  <a:lnTo>
                    <a:pt x="740" y="0"/>
                  </a:lnTo>
                  <a:lnTo>
                    <a:pt x="843" y="121"/>
                  </a:lnTo>
                  <a:lnTo>
                    <a:pt x="1219" y="65"/>
                  </a:lnTo>
                  <a:lnTo>
                    <a:pt x="1668" y="390"/>
                  </a:lnTo>
                  <a:lnTo>
                    <a:pt x="1668" y="390"/>
                  </a:lnTo>
                  <a:close/>
                </a:path>
              </a:pathLst>
            </a:custGeom>
            <a:solidFill>
              <a:srgbClr val="42A5F5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31">
              <a:extLst>
                <a:ext uri="{FF2B5EF4-FFF2-40B4-BE49-F238E27FC236}">
                  <a16:creationId xmlns:a16="http://schemas.microsoft.com/office/drawing/2014/main" id="{BBA7FA33-ACF7-7A79-B6D6-37A92F7B6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309" y="2073920"/>
              <a:ext cx="968071" cy="644960"/>
            </a:xfrm>
            <a:custGeom>
              <a:avLst/>
              <a:gdLst>
                <a:gd name="T0" fmla="*/ 105 w 2302"/>
                <a:gd name="T1" fmla="*/ 0 h 1535"/>
                <a:gd name="T2" fmla="*/ 2269 w 2302"/>
                <a:gd name="T3" fmla="*/ 102 h 1535"/>
                <a:gd name="T4" fmla="*/ 2182 w 2302"/>
                <a:gd name="T5" fmla="*/ 238 h 1535"/>
                <a:gd name="T6" fmla="*/ 2302 w 2302"/>
                <a:gd name="T7" fmla="*/ 367 h 1535"/>
                <a:gd name="T8" fmla="*/ 2297 w 2302"/>
                <a:gd name="T9" fmla="*/ 1113 h 1535"/>
                <a:gd name="T10" fmla="*/ 2241 w 2302"/>
                <a:gd name="T11" fmla="*/ 1443 h 1535"/>
                <a:gd name="T12" fmla="*/ 2297 w 2302"/>
                <a:gd name="T13" fmla="*/ 1535 h 1535"/>
                <a:gd name="T14" fmla="*/ 2063 w 2302"/>
                <a:gd name="T15" fmla="*/ 1386 h 1535"/>
                <a:gd name="T16" fmla="*/ 1840 w 2302"/>
                <a:gd name="T17" fmla="*/ 1413 h 1535"/>
                <a:gd name="T18" fmla="*/ 1677 w 2302"/>
                <a:gd name="T19" fmla="*/ 1314 h 1535"/>
                <a:gd name="T20" fmla="*/ 0 w 2302"/>
                <a:gd name="T21" fmla="*/ 1218 h 1535"/>
                <a:gd name="T22" fmla="*/ 69 w 2302"/>
                <a:gd name="T23" fmla="*/ 391 h 1535"/>
                <a:gd name="T24" fmla="*/ 105 w 2302"/>
                <a:gd name="T25" fmla="*/ 0 h 1535"/>
                <a:gd name="T26" fmla="*/ 105 w 2302"/>
                <a:gd name="T27" fmla="*/ 0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2" h="1535">
                  <a:moveTo>
                    <a:pt x="105" y="0"/>
                  </a:moveTo>
                  <a:lnTo>
                    <a:pt x="2269" y="102"/>
                  </a:lnTo>
                  <a:lnTo>
                    <a:pt x="2182" y="238"/>
                  </a:lnTo>
                  <a:lnTo>
                    <a:pt x="2302" y="367"/>
                  </a:lnTo>
                  <a:lnTo>
                    <a:pt x="2297" y="1113"/>
                  </a:lnTo>
                  <a:lnTo>
                    <a:pt x="2241" y="1443"/>
                  </a:lnTo>
                  <a:lnTo>
                    <a:pt x="2297" y="1535"/>
                  </a:lnTo>
                  <a:lnTo>
                    <a:pt x="2063" y="1386"/>
                  </a:lnTo>
                  <a:lnTo>
                    <a:pt x="1840" y="1413"/>
                  </a:lnTo>
                  <a:lnTo>
                    <a:pt x="1677" y="1314"/>
                  </a:lnTo>
                  <a:lnTo>
                    <a:pt x="0" y="1218"/>
                  </a:lnTo>
                  <a:lnTo>
                    <a:pt x="69" y="391"/>
                  </a:lnTo>
                  <a:lnTo>
                    <a:pt x="105" y="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5499C7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32">
              <a:extLst>
                <a:ext uri="{FF2B5EF4-FFF2-40B4-BE49-F238E27FC236}">
                  <a16:creationId xmlns:a16="http://schemas.microsoft.com/office/drawing/2014/main" id="{710AC2C9-2C76-535A-9039-D01A8C947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4430" y="3607434"/>
              <a:ext cx="1176326" cy="406413"/>
            </a:xfrm>
            <a:custGeom>
              <a:avLst/>
              <a:gdLst>
                <a:gd name="T0" fmla="*/ 2144 w 2797"/>
                <a:gd name="T1" fmla="*/ 87 h 964"/>
                <a:gd name="T2" fmla="*/ 2797 w 2797"/>
                <a:gd name="T3" fmla="*/ 0 h 964"/>
                <a:gd name="T4" fmla="*/ 2710 w 2797"/>
                <a:gd name="T5" fmla="*/ 211 h 964"/>
                <a:gd name="T6" fmla="*/ 2515 w 2797"/>
                <a:gd name="T7" fmla="*/ 262 h 964"/>
                <a:gd name="T8" fmla="*/ 2415 w 2797"/>
                <a:gd name="T9" fmla="*/ 399 h 964"/>
                <a:gd name="T10" fmla="*/ 2169 w 2797"/>
                <a:gd name="T11" fmla="*/ 522 h 964"/>
                <a:gd name="T12" fmla="*/ 2012 w 2797"/>
                <a:gd name="T13" fmla="*/ 683 h 964"/>
                <a:gd name="T14" fmla="*/ 2016 w 2797"/>
                <a:gd name="T15" fmla="*/ 781 h 964"/>
                <a:gd name="T16" fmla="*/ 1584 w 2797"/>
                <a:gd name="T17" fmla="*/ 835 h 964"/>
                <a:gd name="T18" fmla="*/ 711 w 2797"/>
                <a:gd name="T19" fmla="*/ 913 h 964"/>
                <a:gd name="T20" fmla="*/ 0 w 2797"/>
                <a:gd name="T21" fmla="*/ 964 h 964"/>
                <a:gd name="T22" fmla="*/ 170 w 2797"/>
                <a:gd name="T23" fmla="*/ 534 h 964"/>
                <a:gd name="T24" fmla="*/ 258 w 2797"/>
                <a:gd name="T25" fmla="*/ 318 h 964"/>
                <a:gd name="T26" fmla="*/ 709 w 2797"/>
                <a:gd name="T27" fmla="*/ 284 h 964"/>
                <a:gd name="T28" fmla="*/ 696 w 2797"/>
                <a:gd name="T29" fmla="*/ 210 h 964"/>
                <a:gd name="T30" fmla="*/ 2144 w 2797"/>
                <a:gd name="T31" fmla="*/ 87 h 964"/>
                <a:gd name="T32" fmla="*/ 2144 w 2797"/>
                <a:gd name="T33" fmla="*/ 87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97" h="964">
                  <a:moveTo>
                    <a:pt x="2144" y="87"/>
                  </a:moveTo>
                  <a:lnTo>
                    <a:pt x="2797" y="0"/>
                  </a:lnTo>
                  <a:lnTo>
                    <a:pt x="2710" y="211"/>
                  </a:lnTo>
                  <a:lnTo>
                    <a:pt x="2515" y="262"/>
                  </a:lnTo>
                  <a:lnTo>
                    <a:pt x="2415" y="399"/>
                  </a:lnTo>
                  <a:lnTo>
                    <a:pt x="2169" y="522"/>
                  </a:lnTo>
                  <a:lnTo>
                    <a:pt x="2012" y="683"/>
                  </a:lnTo>
                  <a:lnTo>
                    <a:pt x="2016" y="781"/>
                  </a:lnTo>
                  <a:lnTo>
                    <a:pt x="1584" y="835"/>
                  </a:lnTo>
                  <a:lnTo>
                    <a:pt x="711" y="913"/>
                  </a:lnTo>
                  <a:lnTo>
                    <a:pt x="0" y="964"/>
                  </a:lnTo>
                  <a:lnTo>
                    <a:pt x="170" y="534"/>
                  </a:lnTo>
                  <a:lnTo>
                    <a:pt x="258" y="318"/>
                  </a:lnTo>
                  <a:lnTo>
                    <a:pt x="709" y="284"/>
                  </a:lnTo>
                  <a:lnTo>
                    <a:pt x="696" y="210"/>
                  </a:lnTo>
                  <a:lnTo>
                    <a:pt x="2144" y="87"/>
                  </a:lnTo>
                  <a:lnTo>
                    <a:pt x="2144" y="87"/>
                  </a:lnTo>
                  <a:close/>
                </a:path>
              </a:pathLst>
            </a:custGeom>
            <a:solidFill>
              <a:srgbClr val="FF7043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333">
              <a:extLst>
                <a:ext uri="{FF2B5EF4-FFF2-40B4-BE49-F238E27FC236}">
                  <a16:creationId xmlns:a16="http://schemas.microsoft.com/office/drawing/2014/main" id="{2A53982A-9D0C-6B55-AB3B-94956E42A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4108" y="3737436"/>
              <a:ext cx="1933617" cy="1885655"/>
            </a:xfrm>
            <a:custGeom>
              <a:avLst/>
              <a:gdLst>
                <a:gd name="T0" fmla="*/ 4236 w 4594"/>
                <a:gd name="T1" fmla="*/ 1277 h 4484"/>
                <a:gd name="T2" fmla="*/ 4389 w 4594"/>
                <a:gd name="T3" fmla="*/ 1310 h 4484"/>
                <a:gd name="T4" fmla="*/ 4394 w 4594"/>
                <a:gd name="T5" fmla="*/ 1532 h 4484"/>
                <a:gd name="T6" fmla="*/ 4401 w 4594"/>
                <a:gd name="T7" fmla="*/ 1958 h 4484"/>
                <a:gd name="T8" fmla="*/ 4594 w 4594"/>
                <a:gd name="T9" fmla="*/ 2393 h 4484"/>
                <a:gd name="T10" fmla="*/ 4496 w 4594"/>
                <a:gd name="T11" fmla="*/ 2913 h 4484"/>
                <a:gd name="T12" fmla="*/ 4249 w 4594"/>
                <a:gd name="T13" fmla="*/ 2978 h 4484"/>
                <a:gd name="T14" fmla="*/ 4168 w 4594"/>
                <a:gd name="T15" fmla="*/ 2878 h 4484"/>
                <a:gd name="T16" fmla="*/ 4070 w 4594"/>
                <a:gd name="T17" fmla="*/ 2974 h 4484"/>
                <a:gd name="T18" fmla="*/ 4116 w 4594"/>
                <a:gd name="T19" fmla="*/ 3076 h 4484"/>
                <a:gd name="T20" fmla="*/ 3941 w 4594"/>
                <a:gd name="T21" fmla="*/ 3262 h 4484"/>
                <a:gd name="T22" fmla="*/ 3720 w 4594"/>
                <a:gd name="T23" fmla="*/ 3370 h 4484"/>
                <a:gd name="T24" fmla="*/ 3473 w 4594"/>
                <a:gd name="T25" fmla="*/ 3330 h 4484"/>
                <a:gd name="T26" fmla="*/ 3567 w 4594"/>
                <a:gd name="T27" fmla="*/ 3437 h 4484"/>
                <a:gd name="T28" fmla="*/ 3431 w 4594"/>
                <a:gd name="T29" fmla="*/ 3451 h 4484"/>
                <a:gd name="T30" fmla="*/ 3154 w 4594"/>
                <a:gd name="T31" fmla="*/ 3879 h 4484"/>
                <a:gd name="T32" fmla="*/ 3133 w 4594"/>
                <a:gd name="T33" fmla="*/ 4092 h 4484"/>
                <a:gd name="T34" fmla="*/ 3257 w 4594"/>
                <a:gd name="T35" fmla="*/ 4443 h 4484"/>
                <a:gd name="T36" fmla="*/ 3140 w 4594"/>
                <a:gd name="T37" fmla="*/ 4484 h 4484"/>
                <a:gd name="T38" fmla="*/ 2528 w 4594"/>
                <a:gd name="T39" fmla="*/ 4200 h 4484"/>
                <a:gd name="T40" fmla="*/ 2426 w 4594"/>
                <a:gd name="T41" fmla="*/ 3809 h 4484"/>
                <a:gd name="T42" fmla="*/ 2141 w 4594"/>
                <a:gd name="T43" fmla="*/ 3468 h 4484"/>
                <a:gd name="T44" fmla="*/ 2017 w 4594"/>
                <a:gd name="T45" fmla="*/ 3124 h 4484"/>
                <a:gd name="T46" fmla="*/ 1765 w 4594"/>
                <a:gd name="T47" fmla="*/ 2840 h 4484"/>
                <a:gd name="T48" fmla="*/ 1436 w 4594"/>
                <a:gd name="T49" fmla="*/ 2771 h 4484"/>
                <a:gd name="T50" fmla="*/ 1069 w 4594"/>
                <a:gd name="T51" fmla="*/ 3114 h 4484"/>
                <a:gd name="T52" fmla="*/ 650 w 4594"/>
                <a:gd name="T53" fmla="*/ 2805 h 4484"/>
                <a:gd name="T54" fmla="*/ 544 w 4594"/>
                <a:gd name="T55" fmla="*/ 2408 h 4484"/>
                <a:gd name="T56" fmla="*/ 22 w 4594"/>
                <a:gd name="T57" fmla="*/ 1847 h 4484"/>
                <a:gd name="T58" fmla="*/ 0 w 4594"/>
                <a:gd name="T59" fmla="*/ 1756 h 4484"/>
                <a:gd name="T60" fmla="*/ 1238 w 4594"/>
                <a:gd name="T61" fmla="*/ 1871 h 4484"/>
                <a:gd name="T62" fmla="*/ 1400 w 4594"/>
                <a:gd name="T63" fmla="*/ 0 h 4484"/>
                <a:gd name="T64" fmla="*/ 2391 w 4594"/>
                <a:gd name="T65" fmla="*/ 57 h 4484"/>
                <a:gd name="T66" fmla="*/ 2357 w 4594"/>
                <a:gd name="T67" fmla="*/ 866 h 4484"/>
                <a:gd name="T68" fmla="*/ 2457 w 4594"/>
                <a:gd name="T69" fmla="*/ 946 h 4484"/>
                <a:gd name="T70" fmla="*/ 2606 w 4594"/>
                <a:gd name="T71" fmla="*/ 942 h 4484"/>
                <a:gd name="T72" fmla="*/ 2629 w 4594"/>
                <a:gd name="T73" fmla="*/ 1023 h 4484"/>
                <a:gd name="T74" fmla="*/ 2975 w 4594"/>
                <a:gd name="T75" fmla="*/ 1074 h 4484"/>
                <a:gd name="T76" fmla="*/ 3074 w 4594"/>
                <a:gd name="T77" fmla="*/ 1185 h 4484"/>
                <a:gd name="T78" fmla="*/ 3135 w 4594"/>
                <a:gd name="T79" fmla="*/ 1133 h 4484"/>
                <a:gd name="T80" fmla="*/ 3313 w 4594"/>
                <a:gd name="T81" fmla="*/ 1238 h 4484"/>
                <a:gd name="T82" fmla="*/ 3400 w 4594"/>
                <a:gd name="T83" fmla="*/ 1144 h 4484"/>
                <a:gd name="T84" fmla="*/ 3596 w 4594"/>
                <a:gd name="T85" fmla="*/ 1261 h 4484"/>
                <a:gd name="T86" fmla="*/ 3979 w 4594"/>
                <a:gd name="T87" fmla="*/ 1146 h 4484"/>
                <a:gd name="T88" fmla="*/ 4236 w 4594"/>
                <a:gd name="T89" fmla="*/ 1277 h 4484"/>
                <a:gd name="T90" fmla="*/ 4236 w 4594"/>
                <a:gd name="T91" fmla="*/ 1277 h 4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594" h="4484">
                  <a:moveTo>
                    <a:pt x="4236" y="1277"/>
                  </a:moveTo>
                  <a:lnTo>
                    <a:pt x="4389" y="1310"/>
                  </a:lnTo>
                  <a:lnTo>
                    <a:pt x="4394" y="1532"/>
                  </a:lnTo>
                  <a:lnTo>
                    <a:pt x="4401" y="1958"/>
                  </a:lnTo>
                  <a:lnTo>
                    <a:pt x="4594" y="2393"/>
                  </a:lnTo>
                  <a:lnTo>
                    <a:pt x="4496" y="2913"/>
                  </a:lnTo>
                  <a:lnTo>
                    <a:pt x="4249" y="2978"/>
                  </a:lnTo>
                  <a:lnTo>
                    <a:pt x="4168" y="2878"/>
                  </a:lnTo>
                  <a:lnTo>
                    <a:pt x="4070" y="2974"/>
                  </a:lnTo>
                  <a:lnTo>
                    <a:pt x="4116" y="3076"/>
                  </a:lnTo>
                  <a:lnTo>
                    <a:pt x="3941" y="3262"/>
                  </a:lnTo>
                  <a:lnTo>
                    <a:pt x="3720" y="3370"/>
                  </a:lnTo>
                  <a:lnTo>
                    <a:pt x="3473" y="3330"/>
                  </a:lnTo>
                  <a:lnTo>
                    <a:pt x="3567" y="3437"/>
                  </a:lnTo>
                  <a:lnTo>
                    <a:pt x="3431" y="3451"/>
                  </a:lnTo>
                  <a:lnTo>
                    <a:pt x="3154" y="3879"/>
                  </a:lnTo>
                  <a:lnTo>
                    <a:pt x="3133" y="4092"/>
                  </a:lnTo>
                  <a:lnTo>
                    <a:pt x="3257" y="4443"/>
                  </a:lnTo>
                  <a:lnTo>
                    <a:pt x="3140" y="4484"/>
                  </a:lnTo>
                  <a:lnTo>
                    <a:pt x="2528" y="4200"/>
                  </a:lnTo>
                  <a:lnTo>
                    <a:pt x="2426" y="3809"/>
                  </a:lnTo>
                  <a:lnTo>
                    <a:pt x="2141" y="3468"/>
                  </a:lnTo>
                  <a:lnTo>
                    <a:pt x="2017" y="3124"/>
                  </a:lnTo>
                  <a:lnTo>
                    <a:pt x="1765" y="2840"/>
                  </a:lnTo>
                  <a:lnTo>
                    <a:pt x="1436" y="2771"/>
                  </a:lnTo>
                  <a:lnTo>
                    <a:pt x="1069" y="3114"/>
                  </a:lnTo>
                  <a:lnTo>
                    <a:pt x="650" y="2805"/>
                  </a:lnTo>
                  <a:lnTo>
                    <a:pt x="544" y="2408"/>
                  </a:lnTo>
                  <a:lnTo>
                    <a:pt x="22" y="1847"/>
                  </a:lnTo>
                  <a:lnTo>
                    <a:pt x="0" y="1756"/>
                  </a:lnTo>
                  <a:lnTo>
                    <a:pt x="1238" y="1871"/>
                  </a:lnTo>
                  <a:lnTo>
                    <a:pt x="1400" y="0"/>
                  </a:lnTo>
                  <a:lnTo>
                    <a:pt x="2391" y="57"/>
                  </a:lnTo>
                  <a:lnTo>
                    <a:pt x="2357" y="866"/>
                  </a:lnTo>
                  <a:lnTo>
                    <a:pt x="2457" y="946"/>
                  </a:lnTo>
                  <a:lnTo>
                    <a:pt x="2606" y="942"/>
                  </a:lnTo>
                  <a:lnTo>
                    <a:pt x="2629" y="1023"/>
                  </a:lnTo>
                  <a:lnTo>
                    <a:pt x="2975" y="1074"/>
                  </a:lnTo>
                  <a:lnTo>
                    <a:pt x="3074" y="1185"/>
                  </a:lnTo>
                  <a:lnTo>
                    <a:pt x="3135" y="1133"/>
                  </a:lnTo>
                  <a:lnTo>
                    <a:pt x="3313" y="1238"/>
                  </a:lnTo>
                  <a:lnTo>
                    <a:pt x="3400" y="1144"/>
                  </a:lnTo>
                  <a:lnTo>
                    <a:pt x="3596" y="1261"/>
                  </a:lnTo>
                  <a:lnTo>
                    <a:pt x="3979" y="1146"/>
                  </a:lnTo>
                  <a:lnTo>
                    <a:pt x="4236" y="1277"/>
                  </a:lnTo>
                  <a:lnTo>
                    <a:pt x="4236" y="1277"/>
                  </a:lnTo>
                  <a:close/>
                </a:path>
              </a:pathLst>
            </a:custGeom>
            <a:solidFill>
              <a:srgbClr val="2E8B57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334">
              <a:extLst>
                <a:ext uri="{FF2B5EF4-FFF2-40B4-BE49-F238E27FC236}">
                  <a16:creationId xmlns:a16="http://schemas.microsoft.com/office/drawing/2014/main" id="{68681598-6F91-2D40-C4C6-4F1E381F6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6523" y="2586353"/>
              <a:ext cx="778748" cy="974381"/>
            </a:xfrm>
            <a:custGeom>
              <a:avLst/>
              <a:gdLst>
                <a:gd name="T0" fmla="*/ 1301 w 1851"/>
                <a:gd name="T1" fmla="*/ 157 h 2318"/>
                <a:gd name="T2" fmla="*/ 1235 w 1851"/>
                <a:gd name="T3" fmla="*/ 571 h 2318"/>
                <a:gd name="T4" fmla="*/ 1851 w 1851"/>
                <a:gd name="T5" fmla="*/ 661 h 2318"/>
                <a:gd name="T6" fmla="*/ 1624 w 1851"/>
                <a:gd name="T7" fmla="*/ 2318 h 2318"/>
                <a:gd name="T8" fmla="*/ 0 w 1851"/>
                <a:gd name="T9" fmla="*/ 2050 h 2318"/>
                <a:gd name="T10" fmla="*/ 396 w 1851"/>
                <a:gd name="T11" fmla="*/ 0 h 2318"/>
                <a:gd name="T12" fmla="*/ 1301 w 1851"/>
                <a:gd name="T13" fmla="*/ 157 h 2318"/>
                <a:gd name="T14" fmla="*/ 1301 w 1851"/>
                <a:gd name="T15" fmla="*/ 157 h 2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51" h="2318">
                  <a:moveTo>
                    <a:pt x="1301" y="157"/>
                  </a:moveTo>
                  <a:lnTo>
                    <a:pt x="1235" y="571"/>
                  </a:lnTo>
                  <a:lnTo>
                    <a:pt x="1851" y="661"/>
                  </a:lnTo>
                  <a:lnTo>
                    <a:pt x="1624" y="2318"/>
                  </a:lnTo>
                  <a:lnTo>
                    <a:pt x="0" y="2050"/>
                  </a:lnTo>
                  <a:lnTo>
                    <a:pt x="396" y="0"/>
                  </a:lnTo>
                  <a:lnTo>
                    <a:pt x="1301" y="157"/>
                  </a:lnTo>
                  <a:lnTo>
                    <a:pt x="1301" y="157"/>
                  </a:lnTo>
                  <a:close/>
                </a:path>
              </a:pathLst>
            </a:custGeom>
            <a:solidFill>
              <a:srgbClr val="A9DFBF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335">
              <a:extLst>
                <a:ext uri="{FF2B5EF4-FFF2-40B4-BE49-F238E27FC236}">
                  <a16:creationId xmlns:a16="http://schemas.microsoft.com/office/drawing/2014/main" id="{E63EA281-71AC-1DFD-DE05-E2F1DB084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8338" y="1889646"/>
              <a:ext cx="236023" cy="439229"/>
            </a:xfrm>
            <a:custGeom>
              <a:avLst/>
              <a:gdLst>
                <a:gd name="T0" fmla="*/ 524 w 560"/>
                <a:gd name="T1" fmla="*/ 0 h 1044"/>
                <a:gd name="T2" fmla="*/ 560 w 560"/>
                <a:gd name="T3" fmla="*/ 174 h 1044"/>
                <a:gd name="T4" fmla="*/ 446 w 560"/>
                <a:gd name="T5" fmla="*/ 317 h 1044"/>
                <a:gd name="T6" fmla="*/ 422 w 560"/>
                <a:gd name="T7" fmla="*/ 644 h 1044"/>
                <a:gd name="T8" fmla="*/ 487 w 560"/>
                <a:gd name="T9" fmla="*/ 990 h 1044"/>
                <a:gd name="T10" fmla="*/ 247 w 560"/>
                <a:gd name="T11" fmla="*/ 1044 h 1044"/>
                <a:gd name="T12" fmla="*/ 0 w 560"/>
                <a:gd name="T13" fmla="*/ 132 h 1044"/>
                <a:gd name="T14" fmla="*/ 524 w 560"/>
                <a:gd name="T15" fmla="*/ 0 h 1044"/>
                <a:gd name="T16" fmla="*/ 524 w 560"/>
                <a:gd name="T17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1044">
                  <a:moveTo>
                    <a:pt x="524" y="0"/>
                  </a:moveTo>
                  <a:lnTo>
                    <a:pt x="560" y="174"/>
                  </a:lnTo>
                  <a:lnTo>
                    <a:pt x="446" y="317"/>
                  </a:lnTo>
                  <a:lnTo>
                    <a:pt x="422" y="644"/>
                  </a:lnTo>
                  <a:lnTo>
                    <a:pt x="487" y="990"/>
                  </a:lnTo>
                  <a:lnTo>
                    <a:pt x="247" y="1044"/>
                  </a:lnTo>
                  <a:lnTo>
                    <a:pt x="0" y="132"/>
                  </a:lnTo>
                  <a:lnTo>
                    <a:pt x="524" y="0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rgbClr val="D4E157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336">
              <a:extLst>
                <a:ext uri="{FF2B5EF4-FFF2-40B4-BE49-F238E27FC236}">
                  <a16:creationId xmlns:a16="http://schemas.microsoft.com/office/drawing/2014/main" id="{3B065762-0790-10C5-26B6-62ECCF0BAA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6868" y="3031893"/>
              <a:ext cx="1099335" cy="612144"/>
            </a:xfrm>
            <a:custGeom>
              <a:avLst/>
              <a:gdLst>
                <a:gd name="T0" fmla="*/ 2614 w 2614"/>
                <a:gd name="T1" fmla="*/ 388 h 1456"/>
                <a:gd name="T2" fmla="*/ 2463 w 2614"/>
                <a:gd name="T3" fmla="*/ 811 h 1456"/>
                <a:gd name="T4" fmla="*/ 2484 w 2614"/>
                <a:gd name="T5" fmla="*/ 449 h 1456"/>
                <a:gd name="T6" fmla="*/ 2614 w 2614"/>
                <a:gd name="T7" fmla="*/ 388 h 1456"/>
                <a:gd name="T8" fmla="*/ 2614 w 2614"/>
                <a:gd name="T9" fmla="*/ 388 h 1456"/>
                <a:gd name="T10" fmla="*/ 1724 w 2614"/>
                <a:gd name="T11" fmla="*/ 22 h 1456"/>
                <a:gd name="T12" fmla="*/ 1944 w 2614"/>
                <a:gd name="T13" fmla="*/ 143 h 1456"/>
                <a:gd name="T14" fmla="*/ 1980 w 2614"/>
                <a:gd name="T15" fmla="*/ 198 h 1456"/>
                <a:gd name="T16" fmla="*/ 1968 w 2614"/>
                <a:gd name="T17" fmla="*/ 269 h 1456"/>
                <a:gd name="T18" fmla="*/ 1943 w 2614"/>
                <a:gd name="T19" fmla="*/ 397 h 1456"/>
                <a:gd name="T20" fmla="*/ 2025 w 2614"/>
                <a:gd name="T21" fmla="*/ 367 h 1456"/>
                <a:gd name="T22" fmla="*/ 2312 w 2614"/>
                <a:gd name="T23" fmla="*/ 515 h 1456"/>
                <a:gd name="T24" fmla="*/ 2370 w 2614"/>
                <a:gd name="T25" fmla="*/ 847 h 1456"/>
                <a:gd name="T26" fmla="*/ 2335 w 2614"/>
                <a:gd name="T27" fmla="*/ 906 h 1456"/>
                <a:gd name="T28" fmla="*/ 2243 w 2614"/>
                <a:gd name="T29" fmla="*/ 880 h 1456"/>
                <a:gd name="T30" fmla="*/ 2312 w 2614"/>
                <a:gd name="T31" fmla="*/ 916 h 1456"/>
                <a:gd name="T32" fmla="*/ 2473 w 2614"/>
                <a:gd name="T33" fmla="*/ 893 h 1456"/>
                <a:gd name="T34" fmla="*/ 2545 w 2614"/>
                <a:gd name="T35" fmla="*/ 1037 h 1456"/>
                <a:gd name="T36" fmla="*/ 653 w 2614"/>
                <a:gd name="T37" fmla="*/ 1369 h 1456"/>
                <a:gd name="T38" fmla="*/ 0 w 2614"/>
                <a:gd name="T39" fmla="*/ 1456 h 1456"/>
                <a:gd name="T40" fmla="*/ 169 w 2614"/>
                <a:gd name="T41" fmla="*/ 1374 h 1456"/>
                <a:gd name="T42" fmla="*/ 500 w 2614"/>
                <a:gd name="T43" fmla="*/ 990 h 1456"/>
                <a:gd name="T44" fmla="*/ 616 w 2614"/>
                <a:gd name="T45" fmla="*/ 1114 h 1456"/>
                <a:gd name="T46" fmla="*/ 991 w 2614"/>
                <a:gd name="T47" fmla="*/ 962 h 1456"/>
                <a:gd name="T48" fmla="*/ 1172 w 2614"/>
                <a:gd name="T49" fmla="*/ 434 h 1456"/>
                <a:gd name="T50" fmla="*/ 1292 w 2614"/>
                <a:gd name="T51" fmla="*/ 489 h 1456"/>
                <a:gd name="T52" fmla="*/ 1359 w 2614"/>
                <a:gd name="T53" fmla="*/ 291 h 1456"/>
                <a:gd name="T54" fmla="*/ 1408 w 2614"/>
                <a:gd name="T55" fmla="*/ 320 h 1456"/>
                <a:gd name="T56" fmla="*/ 1522 w 2614"/>
                <a:gd name="T57" fmla="*/ 126 h 1456"/>
                <a:gd name="T58" fmla="*/ 1517 w 2614"/>
                <a:gd name="T59" fmla="*/ 0 h 1456"/>
                <a:gd name="T60" fmla="*/ 1706 w 2614"/>
                <a:gd name="T61" fmla="*/ 107 h 1456"/>
                <a:gd name="T62" fmla="*/ 1724 w 2614"/>
                <a:gd name="T63" fmla="*/ 22 h 1456"/>
                <a:gd name="T64" fmla="*/ 1724 w 2614"/>
                <a:gd name="T65" fmla="*/ 22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14" h="1456">
                  <a:moveTo>
                    <a:pt x="2614" y="388"/>
                  </a:moveTo>
                  <a:lnTo>
                    <a:pt x="2463" y="811"/>
                  </a:lnTo>
                  <a:lnTo>
                    <a:pt x="2484" y="449"/>
                  </a:lnTo>
                  <a:lnTo>
                    <a:pt x="2614" y="388"/>
                  </a:lnTo>
                  <a:lnTo>
                    <a:pt x="2614" y="388"/>
                  </a:lnTo>
                  <a:close/>
                  <a:moveTo>
                    <a:pt x="1724" y="22"/>
                  </a:moveTo>
                  <a:lnTo>
                    <a:pt x="1944" y="143"/>
                  </a:lnTo>
                  <a:lnTo>
                    <a:pt x="1980" y="198"/>
                  </a:lnTo>
                  <a:lnTo>
                    <a:pt x="1968" y="269"/>
                  </a:lnTo>
                  <a:lnTo>
                    <a:pt x="1943" y="397"/>
                  </a:lnTo>
                  <a:lnTo>
                    <a:pt x="2025" y="367"/>
                  </a:lnTo>
                  <a:lnTo>
                    <a:pt x="2312" y="515"/>
                  </a:lnTo>
                  <a:lnTo>
                    <a:pt x="2370" y="847"/>
                  </a:lnTo>
                  <a:lnTo>
                    <a:pt x="2335" y="906"/>
                  </a:lnTo>
                  <a:lnTo>
                    <a:pt x="2243" y="880"/>
                  </a:lnTo>
                  <a:lnTo>
                    <a:pt x="2312" y="916"/>
                  </a:lnTo>
                  <a:lnTo>
                    <a:pt x="2473" y="893"/>
                  </a:lnTo>
                  <a:lnTo>
                    <a:pt x="2545" y="1037"/>
                  </a:lnTo>
                  <a:lnTo>
                    <a:pt x="653" y="1369"/>
                  </a:lnTo>
                  <a:lnTo>
                    <a:pt x="0" y="1456"/>
                  </a:lnTo>
                  <a:lnTo>
                    <a:pt x="169" y="1374"/>
                  </a:lnTo>
                  <a:lnTo>
                    <a:pt x="500" y="990"/>
                  </a:lnTo>
                  <a:lnTo>
                    <a:pt x="616" y="1114"/>
                  </a:lnTo>
                  <a:lnTo>
                    <a:pt x="991" y="962"/>
                  </a:lnTo>
                  <a:lnTo>
                    <a:pt x="1172" y="434"/>
                  </a:lnTo>
                  <a:lnTo>
                    <a:pt x="1292" y="489"/>
                  </a:lnTo>
                  <a:lnTo>
                    <a:pt x="1359" y="291"/>
                  </a:lnTo>
                  <a:lnTo>
                    <a:pt x="1408" y="320"/>
                  </a:lnTo>
                  <a:lnTo>
                    <a:pt x="1522" y="126"/>
                  </a:lnTo>
                  <a:lnTo>
                    <a:pt x="1517" y="0"/>
                  </a:lnTo>
                  <a:lnTo>
                    <a:pt x="1706" y="107"/>
                  </a:lnTo>
                  <a:lnTo>
                    <a:pt x="1724" y="22"/>
                  </a:lnTo>
                  <a:lnTo>
                    <a:pt x="1724" y="22"/>
                  </a:lnTo>
                  <a:close/>
                </a:path>
              </a:pathLst>
            </a:custGeom>
            <a:solidFill>
              <a:srgbClr val="78909C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337">
              <a:extLst>
                <a:ext uri="{FF2B5EF4-FFF2-40B4-BE49-F238E27FC236}">
                  <a16:creationId xmlns:a16="http://schemas.microsoft.com/office/drawing/2014/main" id="{63F19FA8-F3E6-919E-934A-A6F836555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163" y="1148762"/>
              <a:ext cx="925158" cy="679038"/>
            </a:xfrm>
            <a:custGeom>
              <a:avLst/>
              <a:gdLst>
                <a:gd name="T0" fmla="*/ 2199 w 2199"/>
                <a:gd name="T1" fmla="*/ 393 h 1612"/>
                <a:gd name="T2" fmla="*/ 1959 w 2199"/>
                <a:gd name="T3" fmla="*/ 1612 h 1612"/>
                <a:gd name="T4" fmla="*/ 1377 w 2199"/>
                <a:gd name="T5" fmla="*/ 1472 h 1612"/>
                <a:gd name="T6" fmla="*/ 1006 w 2199"/>
                <a:gd name="T7" fmla="*/ 1495 h 1612"/>
                <a:gd name="T8" fmla="*/ 719 w 2199"/>
                <a:gd name="T9" fmla="*/ 1470 h 1612"/>
                <a:gd name="T10" fmla="*/ 555 w 2199"/>
                <a:gd name="T11" fmla="*/ 1380 h 1612"/>
                <a:gd name="T12" fmla="*/ 416 w 2199"/>
                <a:gd name="T13" fmla="*/ 1409 h 1612"/>
                <a:gd name="T14" fmla="*/ 285 w 2199"/>
                <a:gd name="T15" fmla="*/ 1324 h 1612"/>
                <a:gd name="T16" fmla="*/ 293 w 2199"/>
                <a:gd name="T17" fmla="*/ 1145 h 1612"/>
                <a:gd name="T18" fmla="*/ 137 w 2199"/>
                <a:gd name="T19" fmla="*/ 1019 h 1612"/>
                <a:gd name="T20" fmla="*/ 0 w 2199"/>
                <a:gd name="T21" fmla="*/ 951 h 1612"/>
                <a:gd name="T22" fmla="*/ 72 w 2199"/>
                <a:gd name="T23" fmla="*/ 884 h 1612"/>
                <a:gd name="T24" fmla="*/ 38 w 2199"/>
                <a:gd name="T25" fmla="*/ 287 h 1612"/>
                <a:gd name="T26" fmla="*/ 106 w 2199"/>
                <a:gd name="T27" fmla="*/ 97 h 1612"/>
                <a:gd name="T28" fmla="*/ 244 w 2199"/>
                <a:gd name="T29" fmla="*/ 234 h 1612"/>
                <a:gd name="T30" fmla="*/ 553 w 2199"/>
                <a:gd name="T31" fmla="*/ 357 h 1612"/>
                <a:gd name="T32" fmla="*/ 606 w 2199"/>
                <a:gd name="T33" fmla="*/ 461 h 1612"/>
                <a:gd name="T34" fmla="*/ 566 w 2199"/>
                <a:gd name="T35" fmla="*/ 691 h 1612"/>
                <a:gd name="T36" fmla="*/ 701 w 2199"/>
                <a:gd name="T37" fmla="*/ 423 h 1612"/>
                <a:gd name="T38" fmla="*/ 667 w 2199"/>
                <a:gd name="T39" fmla="*/ 0 h 1612"/>
                <a:gd name="T40" fmla="*/ 2199 w 2199"/>
                <a:gd name="T41" fmla="*/ 393 h 1612"/>
                <a:gd name="T42" fmla="*/ 2199 w 2199"/>
                <a:gd name="T43" fmla="*/ 393 h 1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99" h="1612">
                  <a:moveTo>
                    <a:pt x="2199" y="393"/>
                  </a:moveTo>
                  <a:lnTo>
                    <a:pt x="1959" y="1612"/>
                  </a:lnTo>
                  <a:lnTo>
                    <a:pt x="1377" y="1472"/>
                  </a:lnTo>
                  <a:lnTo>
                    <a:pt x="1006" y="1495"/>
                  </a:lnTo>
                  <a:lnTo>
                    <a:pt x="719" y="1470"/>
                  </a:lnTo>
                  <a:lnTo>
                    <a:pt x="555" y="1380"/>
                  </a:lnTo>
                  <a:lnTo>
                    <a:pt x="416" y="1409"/>
                  </a:lnTo>
                  <a:lnTo>
                    <a:pt x="285" y="1324"/>
                  </a:lnTo>
                  <a:lnTo>
                    <a:pt x="293" y="1145"/>
                  </a:lnTo>
                  <a:lnTo>
                    <a:pt x="137" y="1019"/>
                  </a:lnTo>
                  <a:lnTo>
                    <a:pt x="0" y="951"/>
                  </a:lnTo>
                  <a:lnTo>
                    <a:pt x="72" y="884"/>
                  </a:lnTo>
                  <a:lnTo>
                    <a:pt x="38" y="287"/>
                  </a:lnTo>
                  <a:lnTo>
                    <a:pt x="106" y="97"/>
                  </a:lnTo>
                  <a:lnTo>
                    <a:pt x="244" y="234"/>
                  </a:lnTo>
                  <a:lnTo>
                    <a:pt x="553" y="357"/>
                  </a:lnTo>
                  <a:lnTo>
                    <a:pt x="606" y="461"/>
                  </a:lnTo>
                  <a:lnTo>
                    <a:pt x="566" y="691"/>
                  </a:lnTo>
                  <a:lnTo>
                    <a:pt x="701" y="423"/>
                  </a:lnTo>
                  <a:lnTo>
                    <a:pt x="667" y="0"/>
                  </a:lnTo>
                  <a:lnTo>
                    <a:pt x="2199" y="393"/>
                  </a:lnTo>
                  <a:lnTo>
                    <a:pt x="2199" y="393"/>
                  </a:lnTo>
                  <a:close/>
                </a:path>
              </a:pathLst>
            </a:custGeom>
            <a:solidFill>
              <a:srgbClr val="2ECC7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338">
              <a:extLst>
                <a:ext uri="{FF2B5EF4-FFF2-40B4-BE49-F238E27FC236}">
                  <a16:creationId xmlns:a16="http://schemas.microsoft.com/office/drawing/2014/main" id="{8614192E-D4EF-F71F-925E-EA372D60A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364" y="2879173"/>
              <a:ext cx="620979" cy="620979"/>
            </a:xfrm>
            <a:custGeom>
              <a:avLst/>
              <a:gdLst>
                <a:gd name="T0" fmla="*/ 512 w 1478"/>
                <a:gd name="T1" fmla="*/ 0 h 1476"/>
                <a:gd name="T2" fmla="*/ 575 w 1478"/>
                <a:gd name="T3" fmla="*/ 377 h 1476"/>
                <a:gd name="T4" fmla="*/ 899 w 1478"/>
                <a:gd name="T5" fmla="*/ 321 h 1476"/>
                <a:gd name="T6" fmla="*/ 933 w 1478"/>
                <a:gd name="T7" fmla="*/ 534 h 1476"/>
                <a:gd name="T8" fmla="*/ 1307 w 1478"/>
                <a:gd name="T9" fmla="*/ 259 h 1476"/>
                <a:gd name="T10" fmla="*/ 1421 w 1478"/>
                <a:gd name="T11" fmla="*/ 277 h 1476"/>
                <a:gd name="T12" fmla="*/ 1478 w 1478"/>
                <a:gd name="T13" fmla="*/ 384 h 1476"/>
                <a:gd name="T14" fmla="*/ 1460 w 1478"/>
                <a:gd name="T15" fmla="*/ 469 h 1476"/>
                <a:gd name="T16" fmla="*/ 1271 w 1478"/>
                <a:gd name="T17" fmla="*/ 362 h 1476"/>
                <a:gd name="T18" fmla="*/ 1276 w 1478"/>
                <a:gd name="T19" fmla="*/ 488 h 1476"/>
                <a:gd name="T20" fmla="*/ 1162 w 1478"/>
                <a:gd name="T21" fmla="*/ 682 h 1476"/>
                <a:gd name="T22" fmla="*/ 1113 w 1478"/>
                <a:gd name="T23" fmla="*/ 653 h 1476"/>
                <a:gd name="T24" fmla="*/ 1046 w 1478"/>
                <a:gd name="T25" fmla="*/ 851 h 1476"/>
                <a:gd name="T26" fmla="*/ 926 w 1478"/>
                <a:gd name="T27" fmla="*/ 796 h 1476"/>
                <a:gd name="T28" fmla="*/ 745 w 1478"/>
                <a:gd name="T29" fmla="*/ 1324 h 1476"/>
                <a:gd name="T30" fmla="*/ 370 w 1478"/>
                <a:gd name="T31" fmla="*/ 1476 h 1476"/>
                <a:gd name="T32" fmla="*/ 254 w 1478"/>
                <a:gd name="T33" fmla="*/ 1352 h 1476"/>
                <a:gd name="T34" fmla="*/ 59 w 1478"/>
                <a:gd name="T35" fmla="*/ 1214 h 1476"/>
                <a:gd name="T36" fmla="*/ 0 w 1478"/>
                <a:gd name="T37" fmla="*/ 1014 h 1476"/>
                <a:gd name="T38" fmla="*/ 84 w 1478"/>
                <a:gd name="T39" fmla="*/ 993 h 1476"/>
                <a:gd name="T40" fmla="*/ 141 w 1478"/>
                <a:gd name="T41" fmla="*/ 739 h 1476"/>
                <a:gd name="T42" fmla="*/ 198 w 1478"/>
                <a:gd name="T43" fmla="*/ 795 h 1476"/>
                <a:gd name="T44" fmla="*/ 238 w 1478"/>
                <a:gd name="T45" fmla="*/ 621 h 1476"/>
                <a:gd name="T46" fmla="*/ 478 w 1478"/>
                <a:gd name="T47" fmla="*/ 397 h 1476"/>
                <a:gd name="T48" fmla="*/ 512 w 1478"/>
                <a:gd name="T49" fmla="*/ 0 h 1476"/>
                <a:gd name="T50" fmla="*/ 512 w 1478"/>
                <a:gd name="T51" fmla="*/ 0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8" h="1476">
                  <a:moveTo>
                    <a:pt x="512" y="0"/>
                  </a:moveTo>
                  <a:lnTo>
                    <a:pt x="575" y="377"/>
                  </a:lnTo>
                  <a:lnTo>
                    <a:pt x="899" y="321"/>
                  </a:lnTo>
                  <a:lnTo>
                    <a:pt x="933" y="534"/>
                  </a:lnTo>
                  <a:lnTo>
                    <a:pt x="1307" y="259"/>
                  </a:lnTo>
                  <a:lnTo>
                    <a:pt x="1421" y="277"/>
                  </a:lnTo>
                  <a:lnTo>
                    <a:pt x="1478" y="384"/>
                  </a:lnTo>
                  <a:lnTo>
                    <a:pt x="1460" y="469"/>
                  </a:lnTo>
                  <a:lnTo>
                    <a:pt x="1271" y="362"/>
                  </a:lnTo>
                  <a:lnTo>
                    <a:pt x="1276" y="488"/>
                  </a:lnTo>
                  <a:lnTo>
                    <a:pt x="1162" y="682"/>
                  </a:lnTo>
                  <a:lnTo>
                    <a:pt x="1113" y="653"/>
                  </a:lnTo>
                  <a:lnTo>
                    <a:pt x="1046" y="851"/>
                  </a:lnTo>
                  <a:lnTo>
                    <a:pt x="926" y="796"/>
                  </a:lnTo>
                  <a:lnTo>
                    <a:pt x="745" y="1324"/>
                  </a:lnTo>
                  <a:lnTo>
                    <a:pt x="370" y="1476"/>
                  </a:lnTo>
                  <a:lnTo>
                    <a:pt x="254" y="1352"/>
                  </a:lnTo>
                  <a:lnTo>
                    <a:pt x="59" y="1214"/>
                  </a:lnTo>
                  <a:lnTo>
                    <a:pt x="0" y="1014"/>
                  </a:lnTo>
                  <a:lnTo>
                    <a:pt x="84" y="993"/>
                  </a:lnTo>
                  <a:lnTo>
                    <a:pt x="141" y="739"/>
                  </a:lnTo>
                  <a:lnTo>
                    <a:pt x="198" y="795"/>
                  </a:lnTo>
                  <a:lnTo>
                    <a:pt x="238" y="621"/>
                  </a:lnTo>
                  <a:lnTo>
                    <a:pt x="478" y="397"/>
                  </a:lnTo>
                  <a:lnTo>
                    <a:pt x="512" y="0"/>
                  </a:lnTo>
                  <a:lnTo>
                    <a:pt x="512" y="0"/>
                  </a:lnTo>
                  <a:close/>
                </a:path>
              </a:pathLst>
            </a:custGeom>
            <a:solidFill>
              <a:srgbClr val="EC407A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339">
              <a:extLst>
                <a:ext uri="{FF2B5EF4-FFF2-40B4-BE49-F238E27FC236}">
                  <a16:creationId xmlns:a16="http://schemas.microsoft.com/office/drawing/2014/main" id="{23F7765E-9739-81CF-F71A-32EFD96D9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0346" y="1922462"/>
              <a:ext cx="720689" cy="774961"/>
            </a:xfrm>
            <a:custGeom>
              <a:avLst/>
              <a:gdLst>
                <a:gd name="T0" fmla="*/ 691 w 1712"/>
                <a:gd name="T1" fmla="*/ 153 h 1842"/>
                <a:gd name="T2" fmla="*/ 782 w 1712"/>
                <a:gd name="T3" fmla="*/ 244 h 1842"/>
                <a:gd name="T4" fmla="*/ 1374 w 1712"/>
                <a:gd name="T5" fmla="*/ 373 h 1842"/>
                <a:gd name="T6" fmla="*/ 1476 w 1712"/>
                <a:gd name="T7" fmla="*/ 467 h 1842"/>
                <a:gd name="T8" fmla="*/ 1457 w 1712"/>
                <a:gd name="T9" fmla="*/ 598 h 1842"/>
                <a:gd name="T10" fmla="*/ 1526 w 1712"/>
                <a:gd name="T11" fmla="*/ 601 h 1842"/>
                <a:gd name="T12" fmla="*/ 1552 w 1712"/>
                <a:gd name="T13" fmla="*/ 702 h 1842"/>
                <a:gd name="T14" fmla="*/ 1439 w 1712"/>
                <a:gd name="T15" fmla="*/ 932 h 1842"/>
                <a:gd name="T16" fmla="*/ 1712 w 1712"/>
                <a:gd name="T17" fmla="*/ 635 h 1842"/>
                <a:gd name="T18" fmla="*/ 1524 w 1712"/>
                <a:gd name="T19" fmla="*/ 1475 h 1842"/>
                <a:gd name="T20" fmla="*/ 1583 w 1712"/>
                <a:gd name="T21" fmla="*/ 1786 h 1842"/>
                <a:gd name="T22" fmla="*/ 721 w 1712"/>
                <a:gd name="T23" fmla="*/ 1842 h 1842"/>
                <a:gd name="T24" fmla="*/ 586 w 1712"/>
                <a:gd name="T25" fmla="*/ 1747 h 1842"/>
                <a:gd name="T26" fmla="*/ 526 w 1712"/>
                <a:gd name="T27" fmla="*/ 1437 h 1842"/>
                <a:gd name="T28" fmla="*/ 451 w 1712"/>
                <a:gd name="T29" fmla="*/ 1237 h 1842"/>
                <a:gd name="T30" fmla="*/ 30 w 1712"/>
                <a:gd name="T31" fmla="*/ 938 h 1842"/>
                <a:gd name="T32" fmla="*/ 69 w 1712"/>
                <a:gd name="T33" fmla="*/ 649 h 1842"/>
                <a:gd name="T34" fmla="*/ 0 w 1712"/>
                <a:gd name="T35" fmla="*/ 536 h 1842"/>
                <a:gd name="T36" fmla="*/ 161 w 1712"/>
                <a:gd name="T37" fmla="*/ 383 h 1842"/>
                <a:gd name="T38" fmla="*/ 151 w 1712"/>
                <a:gd name="T39" fmla="*/ 138 h 1842"/>
                <a:gd name="T40" fmla="*/ 230 w 1712"/>
                <a:gd name="T41" fmla="*/ 119 h 1842"/>
                <a:gd name="T42" fmla="*/ 562 w 1712"/>
                <a:gd name="T43" fmla="*/ 0 h 1842"/>
                <a:gd name="T44" fmla="*/ 552 w 1712"/>
                <a:gd name="T45" fmla="*/ 83 h 1842"/>
                <a:gd name="T46" fmla="*/ 691 w 1712"/>
                <a:gd name="T47" fmla="*/ 153 h 1842"/>
                <a:gd name="T48" fmla="*/ 691 w 1712"/>
                <a:gd name="T49" fmla="*/ 153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12" h="1842">
                  <a:moveTo>
                    <a:pt x="691" y="153"/>
                  </a:moveTo>
                  <a:lnTo>
                    <a:pt x="782" y="244"/>
                  </a:lnTo>
                  <a:lnTo>
                    <a:pt x="1374" y="373"/>
                  </a:lnTo>
                  <a:lnTo>
                    <a:pt x="1476" y="467"/>
                  </a:lnTo>
                  <a:lnTo>
                    <a:pt x="1457" y="598"/>
                  </a:lnTo>
                  <a:lnTo>
                    <a:pt x="1526" y="601"/>
                  </a:lnTo>
                  <a:lnTo>
                    <a:pt x="1552" y="702"/>
                  </a:lnTo>
                  <a:lnTo>
                    <a:pt x="1439" y="932"/>
                  </a:lnTo>
                  <a:lnTo>
                    <a:pt x="1712" y="635"/>
                  </a:lnTo>
                  <a:lnTo>
                    <a:pt x="1524" y="1475"/>
                  </a:lnTo>
                  <a:lnTo>
                    <a:pt x="1583" y="1786"/>
                  </a:lnTo>
                  <a:lnTo>
                    <a:pt x="721" y="1842"/>
                  </a:lnTo>
                  <a:lnTo>
                    <a:pt x="586" y="1747"/>
                  </a:lnTo>
                  <a:lnTo>
                    <a:pt x="526" y="1437"/>
                  </a:lnTo>
                  <a:lnTo>
                    <a:pt x="451" y="1237"/>
                  </a:lnTo>
                  <a:lnTo>
                    <a:pt x="30" y="938"/>
                  </a:lnTo>
                  <a:lnTo>
                    <a:pt x="69" y="649"/>
                  </a:lnTo>
                  <a:lnTo>
                    <a:pt x="0" y="536"/>
                  </a:lnTo>
                  <a:lnTo>
                    <a:pt x="161" y="383"/>
                  </a:lnTo>
                  <a:lnTo>
                    <a:pt x="151" y="138"/>
                  </a:lnTo>
                  <a:lnTo>
                    <a:pt x="230" y="119"/>
                  </a:lnTo>
                  <a:lnTo>
                    <a:pt x="562" y="0"/>
                  </a:lnTo>
                  <a:lnTo>
                    <a:pt x="552" y="83"/>
                  </a:lnTo>
                  <a:lnTo>
                    <a:pt x="691" y="153"/>
                  </a:lnTo>
                  <a:lnTo>
                    <a:pt x="691" y="153"/>
                  </a:lnTo>
                  <a:close/>
                </a:path>
              </a:pathLst>
            </a:custGeom>
            <a:solidFill>
              <a:srgbClr val="66BB6A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340">
              <a:extLst>
                <a:ext uri="{FF2B5EF4-FFF2-40B4-BE49-F238E27FC236}">
                  <a16:creationId xmlns:a16="http://schemas.microsoft.com/office/drawing/2014/main" id="{BA0998CE-2033-5F8D-2ACD-D4763421F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530" y="2131979"/>
              <a:ext cx="966808" cy="803991"/>
            </a:xfrm>
            <a:custGeom>
              <a:avLst/>
              <a:gdLst>
                <a:gd name="T0" fmla="*/ 2299 w 2299"/>
                <a:gd name="T1" fmla="*/ 251 h 1910"/>
                <a:gd name="T2" fmla="*/ 2230 w 2299"/>
                <a:gd name="T3" fmla="*/ 1078 h 1910"/>
                <a:gd name="T4" fmla="*/ 2159 w 2299"/>
                <a:gd name="T5" fmla="*/ 1910 h 1910"/>
                <a:gd name="T6" fmla="*/ 616 w 2299"/>
                <a:gd name="T7" fmla="*/ 1739 h 1910"/>
                <a:gd name="T8" fmla="*/ 0 w 2299"/>
                <a:gd name="T9" fmla="*/ 1649 h 1910"/>
                <a:gd name="T10" fmla="*/ 66 w 2299"/>
                <a:gd name="T11" fmla="*/ 1235 h 1910"/>
                <a:gd name="T12" fmla="*/ 229 w 2299"/>
                <a:gd name="T13" fmla="*/ 215 h 1910"/>
                <a:gd name="T14" fmla="*/ 261 w 2299"/>
                <a:gd name="T15" fmla="*/ 0 h 1910"/>
                <a:gd name="T16" fmla="*/ 2299 w 2299"/>
                <a:gd name="T17" fmla="*/ 251 h 1910"/>
                <a:gd name="T18" fmla="*/ 2299 w 2299"/>
                <a:gd name="T19" fmla="*/ 251 h 1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9" h="1910">
                  <a:moveTo>
                    <a:pt x="2299" y="251"/>
                  </a:moveTo>
                  <a:lnTo>
                    <a:pt x="2230" y="1078"/>
                  </a:lnTo>
                  <a:lnTo>
                    <a:pt x="2159" y="1910"/>
                  </a:lnTo>
                  <a:lnTo>
                    <a:pt x="616" y="1739"/>
                  </a:lnTo>
                  <a:lnTo>
                    <a:pt x="0" y="1649"/>
                  </a:lnTo>
                  <a:lnTo>
                    <a:pt x="66" y="1235"/>
                  </a:lnTo>
                  <a:lnTo>
                    <a:pt x="229" y="215"/>
                  </a:lnTo>
                  <a:lnTo>
                    <a:pt x="261" y="0"/>
                  </a:lnTo>
                  <a:lnTo>
                    <a:pt x="2299" y="251"/>
                  </a:lnTo>
                  <a:lnTo>
                    <a:pt x="2299" y="251"/>
                  </a:lnTo>
                  <a:close/>
                </a:path>
              </a:pathLst>
            </a:custGeom>
            <a:solidFill>
              <a:srgbClr val="F8C47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A6E3E70-CE34-3391-2F83-A2D7B6ACD974}"/>
              </a:ext>
            </a:extLst>
          </p:cNvPr>
          <p:cNvGrpSpPr/>
          <p:nvPr/>
        </p:nvGrpSpPr>
        <p:grpSpPr>
          <a:xfrm>
            <a:off x="4264910" y="5018139"/>
            <a:ext cx="2992062" cy="1108341"/>
            <a:chOff x="3573926" y="4751460"/>
            <a:chExt cx="2992062" cy="1108341"/>
          </a:xfrm>
        </p:grpSpPr>
        <p:sp>
          <p:nvSpPr>
            <p:cNvPr id="148" name="Rectangle 6">
              <a:extLst>
                <a:ext uri="{FF2B5EF4-FFF2-40B4-BE49-F238E27FC236}">
                  <a16:creationId xmlns:a16="http://schemas.microsoft.com/office/drawing/2014/main" id="{F31E2CEA-4917-17F7-B761-F5C9427E2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3926" y="4751460"/>
              <a:ext cx="1456215" cy="1108341"/>
            </a:xfrm>
            <a:prstGeom prst="round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341">
              <a:extLst>
                <a:ext uri="{FF2B5EF4-FFF2-40B4-BE49-F238E27FC236}">
                  <a16:creationId xmlns:a16="http://schemas.microsoft.com/office/drawing/2014/main" id="{336B9863-2B9B-8E87-0873-762254C3BB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76429" y="4867504"/>
              <a:ext cx="1040483" cy="812085"/>
            </a:xfrm>
            <a:custGeom>
              <a:avLst/>
              <a:gdLst>
                <a:gd name="T0" fmla="*/ 1147 w 2092"/>
                <a:gd name="T1" fmla="*/ 92 h 1632"/>
                <a:gd name="T2" fmla="*/ 1414 w 2092"/>
                <a:gd name="T3" fmla="*/ 1034 h 1632"/>
                <a:gd name="T4" fmla="*/ 1619 w 2092"/>
                <a:gd name="T5" fmla="*/ 1130 h 1632"/>
                <a:gd name="T6" fmla="*/ 1969 w 2092"/>
                <a:gd name="T7" fmla="*/ 1266 h 1632"/>
                <a:gd name="T8" fmla="*/ 2092 w 2092"/>
                <a:gd name="T9" fmla="*/ 1420 h 1632"/>
                <a:gd name="T10" fmla="*/ 2035 w 2092"/>
                <a:gd name="T11" fmla="*/ 1385 h 1632"/>
                <a:gd name="T12" fmla="*/ 1943 w 2092"/>
                <a:gd name="T13" fmla="*/ 1267 h 1632"/>
                <a:gd name="T14" fmla="*/ 1839 w 2092"/>
                <a:gd name="T15" fmla="*/ 1182 h 1632"/>
                <a:gd name="T16" fmla="*/ 1747 w 2092"/>
                <a:gd name="T17" fmla="*/ 1136 h 1632"/>
                <a:gd name="T18" fmla="*/ 1756 w 2092"/>
                <a:gd name="T19" fmla="*/ 1166 h 1632"/>
                <a:gd name="T20" fmla="*/ 1701 w 2092"/>
                <a:gd name="T21" fmla="*/ 1164 h 1632"/>
                <a:gd name="T22" fmla="*/ 1491 w 2092"/>
                <a:gd name="T23" fmla="*/ 1099 h 1632"/>
                <a:gd name="T24" fmla="*/ 1460 w 2092"/>
                <a:gd name="T25" fmla="*/ 1088 h 1632"/>
                <a:gd name="T26" fmla="*/ 1177 w 2092"/>
                <a:gd name="T27" fmla="*/ 1048 h 1632"/>
                <a:gd name="T28" fmla="*/ 1166 w 2092"/>
                <a:gd name="T29" fmla="*/ 1037 h 1632"/>
                <a:gd name="T30" fmla="*/ 1069 w 2092"/>
                <a:gd name="T31" fmla="*/ 1037 h 1632"/>
                <a:gd name="T32" fmla="*/ 1076 w 2092"/>
                <a:gd name="T33" fmla="*/ 1114 h 1632"/>
                <a:gd name="T34" fmla="*/ 901 w 2092"/>
                <a:gd name="T35" fmla="*/ 1210 h 1632"/>
                <a:gd name="T36" fmla="*/ 983 w 2092"/>
                <a:gd name="T37" fmla="*/ 1018 h 1632"/>
                <a:gd name="T38" fmla="*/ 774 w 2092"/>
                <a:gd name="T39" fmla="*/ 1190 h 1632"/>
                <a:gd name="T40" fmla="*/ 816 w 2092"/>
                <a:gd name="T41" fmla="*/ 1238 h 1632"/>
                <a:gd name="T42" fmla="*/ 544 w 2092"/>
                <a:gd name="T43" fmla="*/ 1471 h 1632"/>
                <a:gd name="T44" fmla="*/ 373 w 2092"/>
                <a:gd name="T45" fmla="*/ 1568 h 1632"/>
                <a:gd name="T46" fmla="*/ 322 w 2092"/>
                <a:gd name="T47" fmla="*/ 1590 h 1632"/>
                <a:gd name="T48" fmla="*/ 256 w 2092"/>
                <a:gd name="T49" fmla="*/ 1619 h 1632"/>
                <a:gd name="T50" fmla="*/ 179 w 2092"/>
                <a:gd name="T51" fmla="*/ 1589 h 1632"/>
                <a:gd name="T52" fmla="*/ 347 w 2092"/>
                <a:gd name="T53" fmla="*/ 1512 h 1632"/>
                <a:gd name="T54" fmla="*/ 428 w 2092"/>
                <a:gd name="T55" fmla="*/ 1483 h 1632"/>
                <a:gd name="T56" fmla="*/ 585 w 2092"/>
                <a:gd name="T57" fmla="*/ 1360 h 1632"/>
                <a:gd name="T58" fmla="*/ 544 w 2092"/>
                <a:gd name="T59" fmla="*/ 1227 h 1632"/>
                <a:gd name="T60" fmla="*/ 458 w 2092"/>
                <a:gd name="T61" fmla="*/ 1205 h 1632"/>
                <a:gd name="T62" fmla="*/ 374 w 2092"/>
                <a:gd name="T63" fmla="*/ 1093 h 1632"/>
                <a:gd name="T64" fmla="*/ 235 w 2092"/>
                <a:gd name="T65" fmla="*/ 1023 h 1632"/>
                <a:gd name="T66" fmla="*/ 211 w 2092"/>
                <a:gd name="T67" fmla="*/ 911 h 1632"/>
                <a:gd name="T68" fmla="*/ 374 w 2092"/>
                <a:gd name="T69" fmla="*/ 793 h 1632"/>
                <a:gd name="T70" fmla="*/ 479 w 2092"/>
                <a:gd name="T71" fmla="*/ 621 h 1632"/>
                <a:gd name="T72" fmla="*/ 311 w 2092"/>
                <a:gd name="T73" fmla="*/ 645 h 1632"/>
                <a:gd name="T74" fmla="*/ 262 w 2092"/>
                <a:gd name="T75" fmla="*/ 546 h 1632"/>
                <a:gd name="T76" fmla="*/ 369 w 2092"/>
                <a:gd name="T77" fmla="*/ 439 h 1632"/>
                <a:gd name="T78" fmla="*/ 491 w 2092"/>
                <a:gd name="T79" fmla="*/ 493 h 1632"/>
                <a:gd name="T80" fmla="*/ 478 w 2092"/>
                <a:gd name="T81" fmla="*/ 468 h 1632"/>
                <a:gd name="T82" fmla="*/ 402 w 2092"/>
                <a:gd name="T83" fmla="*/ 388 h 1632"/>
                <a:gd name="T84" fmla="*/ 339 w 2092"/>
                <a:gd name="T85" fmla="*/ 203 h 1632"/>
                <a:gd name="T86" fmla="*/ 512 w 2092"/>
                <a:gd name="T87" fmla="*/ 87 h 1632"/>
                <a:gd name="T88" fmla="*/ 728 w 2092"/>
                <a:gd name="T89" fmla="*/ 19 h 1632"/>
                <a:gd name="T90" fmla="*/ 745 w 2092"/>
                <a:gd name="T91" fmla="*/ 22 h 1632"/>
                <a:gd name="T92" fmla="*/ 875 w 2092"/>
                <a:gd name="T93" fmla="*/ 95 h 1632"/>
                <a:gd name="T94" fmla="*/ 1962 w 2092"/>
                <a:gd name="T95" fmla="*/ 1354 h 1632"/>
                <a:gd name="T96" fmla="*/ 1960 w 2092"/>
                <a:gd name="T97" fmla="*/ 1431 h 1632"/>
                <a:gd name="T98" fmla="*/ 1926 w 2092"/>
                <a:gd name="T99" fmla="*/ 1425 h 1632"/>
                <a:gd name="T100" fmla="*/ 1885 w 2092"/>
                <a:gd name="T101" fmla="*/ 1319 h 1632"/>
                <a:gd name="T102" fmla="*/ 1695 w 2092"/>
                <a:gd name="T103" fmla="*/ 1182 h 1632"/>
                <a:gd name="T104" fmla="*/ 1788 w 2092"/>
                <a:gd name="T105" fmla="*/ 1228 h 1632"/>
                <a:gd name="T106" fmla="*/ 1751 w 2092"/>
                <a:gd name="T107" fmla="*/ 1243 h 1632"/>
                <a:gd name="T108" fmla="*/ 1834 w 2092"/>
                <a:gd name="T109" fmla="*/ 1354 h 1632"/>
                <a:gd name="T110" fmla="*/ 1689 w 2092"/>
                <a:gd name="T111" fmla="*/ 1215 h 1632"/>
                <a:gd name="T112" fmla="*/ 1695 w 2092"/>
                <a:gd name="T113" fmla="*/ 1182 h 1632"/>
                <a:gd name="T114" fmla="*/ 820 w 2092"/>
                <a:gd name="T115" fmla="*/ 1325 h 1632"/>
                <a:gd name="T116" fmla="*/ 780 w 2092"/>
                <a:gd name="T117" fmla="*/ 1451 h 1632"/>
                <a:gd name="T118" fmla="*/ 740 w 2092"/>
                <a:gd name="T119" fmla="*/ 1399 h 1632"/>
                <a:gd name="T120" fmla="*/ 71 w 2092"/>
                <a:gd name="T121" fmla="*/ 672 h 1632"/>
                <a:gd name="T122" fmla="*/ 80 w 2092"/>
                <a:gd name="T123" fmla="*/ 750 h 1632"/>
                <a:gd name="T124" fmla="*/ 10 w 2092"/>
                <a:gd name="T125" fmla="*/ 652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92" h="1632">
                  <a:moveTo>
                    <a:pt x="875" y="95"/>
                  </a:moveTo>
                  <a:lnTo>
                    <a:pt x="1147" y="92"/>
                  </a:lnTo>
                  <a:lnTo>
                    <a:pt x="1233" y="123"/>
                  </a:lnTo>
                  <a:lnTo>
                    <a:pt x="1414" y="1034"/>
                  </a:lnTo>
                  <a:lnTo>
                    <a:pt x="1504" y="1008"/>
                  </a:lnTo>
                  <a:lnTo>
                    <a:pt x="1619" y="1130"/>
                  </a:lnTo>
                  <a:lnTo>
                    <a:pt x="1691" y="1018"/>
                  </a:lnTo>
                  <a:lnTo>
                    <a:pt x="1969" y="1266"/>
                  </a:lnTo>
                  <a:lnTo>
                    <a:pt x="2083" y="1288"/>
                  </a:lnTo>
                  <a:lnTo>
                    <a:pt x="2092" y="1420"/>
                  </a:lnTo>
                  <a:lnTo>
                    <a:pt x="2062" y="1369"/>
                  </a:lnTo>
                  <a:lnTo>
                    <a:pt x="2035" y="1385"/>
                  </a:lnTo>
                  <a:lnTo>
                    <a:pt x="1944" y="1333"/>
                  </a:lnTo>
                  <a:lnTo>
                    <a:pt x="1943" y="1267"/>
                  </a:lnTo>
                  <a:lnTo>
                    <a:pt x="1864" y="1241"/>
                  </a:lnTo>
                  <a:lnTo>
                    <a:pt x="1839" y="1182"/>
                  </a:lnTo>
                  <a:lnTo>
                    <a:pt x="1803" y="1155"/>
                  </a:lnTo>
                  <a:lnTo>
                    <a:pt x="1747" y="1136"/>
                  </a:lnTo>
                  <a:lnTo>
                    <a:pt x="1717" y="1074"/>
                  </a:lnTo>
                  <a:lnTo>
                    <a:pt x="1756" y="1166"/>
                  </a:lnTo>
                  <a:lnTo>
                    <a:pt x="1645" y="1119"/>
                  </a:lnTo>
                  <a:lnTo>
                    <a:pt x="1701" y="1164"/>
                  </a:lnTo>
                  <a:lnTo>
                    <a:pt x="1679" y="1186"/>
                  </a:lnTo>
                  <a:lnTo>
                    <a:pt x="1491" y="1099"/>
                  </a:lnTo>
                  <a:lnTo>
                    <a:pt x="1490" y="1044"/>
                  </a:lnTo>
                  <a:lnTo>
                    <a:pt x="1460" y="1088"/>
                  </a:lnTo>
                  <a:lnTo>
                    <a:pt x="1279" y="1089"/>
                  </a:lnTo>
                  <a:lnTo>
                    <a:pt x="1177" y="1048"/>
                  </a:lnTo>
                  <a:lnTo>
                    <a:pt x="1142" y="1083"/>
                  </a:lnTo>
                  <a:lnTo>
                    <a:pt x="1166" y="1037"/>
                  </a:lnTo>
                  <a:lnTo>
                    <a:pt x="1125" y="1003"/>
                  </a:lnTo>
                  <a:lnTo>
                    <a:pt x="1069" y="1037"/>
                  </a:lnTo>
                  <a:lnTo>
                    <a:pt x="1064" y="1013"/>
                  </a:lnTo>
                  <a:lnTo>
                    <a:pt x="1076" y="1114"/>
                  </a:lnTo>
                  <a:lnTo>
                    <a:pt x="1007" y="1119"/>
                  </a:lnTo>
                  <a:lnTo>
                    <a:pt x="901" y="1210"/>
                  </a:lnTo>
                  <a:lnTo>
                    <a:pt x="905" y="1053"/>
                  </a:lnTo>
                  <a:lnTo>
                    <a:pt x="983" y="1018"/>
                  </a:lnTo>
                  <a:lnTo>
                    <a:pt x="939" y="993"/>
                  </a:lnTo>
                  <a:lnTo>
                    <a:pt x="774" y="1190"/>
                  </a:lnTo>
                  <a:lnTo>
                    <a:pt x="770" y="1221"/>
                  </a:lnTo>
                  <a:lnTo>
                    <a:pt x="816" y="1238"/>
                  </a:lnTo>
                  <a:lnTo>
                    <a:pt x="771" y="1304"/>
                  </a:lnTo>
                  <a:lnTo>
                    <a:pt x="544" y="1471"/>
                  </a:lnTo>
                  <a:lnTo>
                    <a:pt x="529" y="1520"/>
                  </a:lnTo>
                  <a:lnTo>
                    <a:pt x="373" y="1568"/>
                  </a:lnTo>
                  <a:lnTo>
                    <a:pt x="354" y="1539"/>
                  </a:lnTo>
                  <a:lnTo>
                    <a:pt x="322" y="1590"/>
                  </a:lnTo>
                  <a:lnTo>
                    <a:pt x="291" y="1564"/>
                  </a:lnTo>
                  <a:lnTo>
                    <a:pt x="256" y="1619"/>
                  </a:lnTo>
                  <a:lnTo>
                    <a:pt x="154" y="1632"/>
                  </a:lnTo>
                  <a:lnTo>
                    <a:pt x="179" y="1589"/>
                  </a:lnTo>
                  <a:lnTo>
                    <a:pt x="245" y="1597"/>
                  </a:lnTo>
                  <a:lnTo>
                    <a:pt x="347" y="1512"/>
                  </a:lnTo>
                  <a:lnTo>
                    <a:pt x="430" y="1533"/>
                  </a:lnTo>
                  <a:lnTo>
                    <a:pt x="428" y="1483"/>
                  </a:lnTo>
                  <a:lnTo>
                    <a:pt x="529" y="1436"/>
                  </a:lnTo>
                  <a:lnTo>
                    <a:pt x="585" y="1360"/>
                  </a:lnTo>
                  <a:lnTo>
                    <a:pt x="622" y="1252"/>
                  </a:lnTo>
                  <a:lnTo>
                    <a:pt x="544" y="1227"/>
                  </a:lnTo>
                  <a:lnTo>
                    <a:pt x="525" y="1278"/>
                  </a:lnTo>
                  <a:lnTo>
                    <a:pt x="458" y="1205"/>
                  </a:lnTo>
                  <a:lnTo>
                    <a:pt x="379" y="1248"/>
                  </a:lnTo>
                  <a:lnTo>
                    <a:pt x="374" y="1093"/>
                  </a:lnTo>
                  <a:lnTo>
                    <a:pt x="287" y="1109"/>
                  </a:lnTo>
                  <a:lnTo>
                    <a:pt x="235" y="1023"/>
                  </a:lnTo>
                  <a:lnTo>
                    <a:pt x="250" y="974"/>
                  </a:lnTo>
                  <a:lnTo>
                    <a:pt x="211" y="911"/>
                  </a:lnTo>
                  <a:lnTo>
                    <a:pt x="303" y="780"/>
                  </a:lnTo>
                  <a:lnTo>
                    <a:pt x="374" y="793"/>
                  </a:lnTo>
                  <a:lnTo>
                    <a:pt x="484" y="729"/>
                  </a:lnTo>
                  <a:lnTo>
                    <a:pt x="479" y="621"/>
                  </a:lnTo>
                  <a:lnTo>
                    <a:pt x="402" y="670"/>
                  </a:lnTo>
                  <a:lnTo>
                    <a:pt x="311" y="645"/>
                  </a:lnTo>
                  <a:lnTo>
                    <a:pt x="255" y="616"/>
                  </a:lnTo>
                  <a:lnTo>
                    <a:pt x="262" y="546"/>
                  </a:lnTo>
                  <a:lnTo>
                    <a:pt x="205" y="509"/>
                  </a:lnTo>
                  <a:lnTo>
                    <a:pt x="369" y="439"/>
                  </a:lnTo>
                  <a:lnTo>
                    <a:pt x="386" y="494"/>
                  </a:lnTo>
                  <a:lnTo>
                    <a:pt x="491" y="493"/>
                  </a:lnTo>
                  <a:lnTo>
                    <a:pt x="445" y="434"/>
                  </a:lnTo>
                  <a:lnTo>
                    <a:pt x="478" y="468"/>
                  </a:lnTo>
                  <a:lnTo>
                    <a:pt x="479" y="412"/>
                  </a:lnTo>
                  <a:lnTo>
                    <a:pt x="402" y="388"/>
                  </a:lnTo>
                  <a:lnTo>
                    <a:pt x="312" y="249"/>
                  </a:lnTo>
                  <a:lnTo>
                    <a:pt x="339" y="203"/>
                  </a:lnTo>
                  <a:lnTo>
                    <a:pt x="438" y="194"/>
                  </a:lnTo>
                  <a:lnTo>
                    <a:pt x="512" y="87"/>
                  </a:lnTo>
                  <a:lnTo>
                    <a:pt x="697" y="0"/>
                  </a:lnTo>
                  <a:lnTo>
                    <a:pt x="728" y="19"/>
                  </a:lnTo>
                  <a:lnTo>
                    <a:pt x="714" y="54"/>
                  </a:lnTo>
                  <a:lnTo>
                    <a:pt x="745" y="22"/>
                  </a:lnTo>
                  <a:lnTo>
                    <a:pt x="875" y="95"/>
                  </a:lnTo>
                  <a:lnTo>
                    <a:pt x="875" y="95"/>
                  </a:lnTo>
                  <a:close/>
                  <a:moveTo>
                    <a:pt x="1885" y="1319"/>
                  </a:moveTo>
                  <a:lnTo>
                    <a:pt x="1962" y="1354"/>
                  </a:lnTo>
                  <a:lnTo>
                    <a:pt x="2020" y="1447"/>
                  </a:lnTo>
                  <a:lnTo>
                    <a:pt x="1960" y="1431"/>
                  </a:lnTo>
                  <a:lnTo>
                    <a:pt x="1974" y="1462"/>
                  </a:lnTo>
                  <a:lnTo>
                    <a:pt x="1926" y="1425"/>
                  </a:lnTo>
                  <a:lnTo>
                    <a:pt x="1939" y="1399"/>
                  </a:lnTo>
                  <a:lnTo>
                    <a:pt x="1885" y="1319"/>
                  </a:lnTo>
                  <a:lnTo>
                    <a:pt x="1885" y="1319"/>
                  </a:lnTo>
                  <a:close/>
                  <a:moveTo>
                    <a:pt x="1695" y="1182"/>
                  </a:moveTo>
                  <a:lnTo>
                    <a:pt x="1770" y="1186"/>
                  </a:lnTo>
                  <a:lnTo>
                    <a:pt x="1788" y="1228"/>
                  </a:lnTo>
                  <a:lnTo>
                    <a:pt x="1744" y="1223"/>
                  </a:lnTo>
                  <a:lnTo>
                    <a:pt x="1751" y="1243"/>
                  </a:lnTo>
                  <a:lnTo>
                    <a:pt x="1788" y="1238"/>
                  </a:lnTo>
                  <a:lnTo>
                    <a:pt x="1834" y="1354"/>
                  </a:lnTo>
                  <a:lnTo>
                    <a:pt x="1749" y="1248"/>
                  </a:lnTo>
                  <a:lnTo>
                    <a:pt x="1689" y="1215"/>
                  </a:lnTo>
                  <a:lnTo>
                    <a:pt x="1695" y="1182"/>
                  </a:lnTo>
                  <a:lnTo>
                    <a:pt x="1695" y="1182"/>
                  </a:lnTo>
                  <a:close/>
                  <a:moveTo>
                    <a:pt x="740" y="1399"/>
                  </a:moveTo>
                  <a:lnTo>
                    <a:pt x="820" y="1325"/>
                  </a:lnTo>
                  <a:lnTo>
                    <a:pt x="878" y="1363"/>
                  </a:lnTo>
                  <a:lnTo>
                    <a:pt x="780" y="1451"/>
                  </a:lnTo>
                  <a:lnTo>
                    <a:pt x="740" y="1399"/>
                  </a:lnTo>
                  <a:lnTo>
                    <a:pt x="740" y="1399"/>
                  </a:lnTo>
                  <a:close/>
                  <a:moveTo>
                    <a:pt x="10" y="652"/>
                  </a:moveTo>
                  <a:lnTo>
                    <a:pt x="71" y="672"/>
                  </a:lnTo>
                  <a:lnTo>
                    <a:pt x="129" y="726"/>
                  </a:lnTo>
                  <a:lnTo>
                    <a:pt x="80" y="750"/>
                  </a:lnTo>
                  <a:lnTo>
                    <a:pt x="0" y="686"/>
                  </a:lnTo>
                  <a:lnTo>
                    <a:pt x="10" y="652"/>
                  </a:lnTo>
                  <a:lnTo>
                    <a:pt x="10" y="652"/>
                  </a:lnTo>
                  <a:close/>
                </a:path>
              </a:pathLst>
            </a:custGeom>
            <a:solidFill>
              <a:srgbClr val="4DD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Rectangle 176">
              <a:extLst>
                <a:ext uri="{FF2B5EF4-FFF2-40B4-BE49-F238E27FC236}">
                  <a16:creationId xmlns:a16="http://schemas.microsoft.com/office/drawing/2014/main" id="{9AC64C69-1807-5596-ADBA-38143319D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017" y="4963502"/>
              <a:ext cx="1423971" cy="896299"/>
            </a:xfrm>
            <a:prstGeom prst="round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342">
              <a:extLst>
                <a:ext uri="{FF2B5EF4-FFF2-40B4-BE49-F238E27FC236}">
                  <a16:creationId xmlns:a16="http://schemas.microsoft.com/office/drawing/2014/main" id="{117AC5FD-1B48-D6CF-DFC1-1FB79D8D56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2732" y="5086433"/>
              <a:ext cx="922317" cy="650435"/>
            </a:xfrm>
            <a:custGeom>
              <a:avLst/>
              <a:gdLst>
                <a:gd name="T0" fmla="*/ 1772 w 2128"/>
                <a:gd name="T1" fmla="*/ 1500 h 1500"/>
                <a:gd name="T2" fmla="*/ 1665 w 2128"/>
                <a:gd name="T3" fmla="*/ 1461 h 1500"/>
                <a:gd name="T4" fmla="*/ 1661 w 2128"/>
                <a:gd name="T5" fmla="*/ 1319 h 1500"/>
                <a:gd name="T6" fmla="*/ 1584 w 2128"/>
                <a:gd name="T7" fmla="*/ 1143 h 1500"/>
                <a:gd name="T8" fmla="*/ 1685 w 2128"/>
                <a:gd name="T9" fmla="*/ 1005 h 1500"/>
                <a:gd name="T10" fmla="*/ 1654 w 2128"/>
                <a:gd name="T11" fmla="*/ 952 h 1500"/>
                <a:gd name="T12" fmla="*/ 1664 w 2128"/>
                <a:gd name="T13" fmla="*/ 898 h 1500"/>
                <a:gd name="T14" fmla="*/ 1919 w 2128"/>
                <a:gd name="T15" fmla="*/ 1008 h 1500"/>
                <a:gd name="T16" fmla="*/ 2004 w 2128"/>
                <a:gd name="T17" fmla="*/ 1077 h 1500"/>
                <a:gd name="T18" fmla="*/ 2004 w 2128"/>
                <a:gd name="T19" fmla="*/ 1138 h 1500"/>
                <a:gd name="T20" fmla="*/ 2128 w 2128"/>
                <a:gd name="T21" fmla="*/ 1234 h 1500"/>
                <a:gd name="T22" fmla="*/ 2052 w 2128"/>
                <a:gd name="T23" fmla="*/ 1314 h 1500"/>
                <a:gd name="T24" fmla="*/ 1918 w 2128"/>
                <a:gd name="T25" fmla="*/ 1353 h 1500"/>
                <a:gd name="T26" fmla="*/ 1824 w 2128"/>
                <a:gd name="T27" fmla="*/ 1414 h 1500"/>
                <a:gd name="T28" fmla="*/ 1772 w 2128"/>
                <a:gd name="T29" fmla="*/ 1500 h 1500"/>
                <a:gd name="T30" fmla="*/ 1772 w 2128"/>
                <a:gd name="T31" fmla="*/ 1500 h 1500"/>
                <a:gd name="T32" fmla="*/ 1354 w 2128"/>
                <a:gd name="T33" fmla="*/ 552 h 1500"/>
                <a:gd name="T34" fmla="*/ 1405 w 2128"/>
                <a:gd name="T35" fmla="*/ 614 h 1500"/>
                <a:gd name="T36" fmla="*/ 1467 w 2128"/>
                <a:gd name="T37" fmla="*/ 585 h 1500"/>
                <a:gd name="T38" fmla="*/ 1608 w 2128"/>
                <a:gd name="T39" fmla="*/ 656 h 1500"/>
                <a:gd name="T40" fmla="*/ 1585 w 2128"/>
                <a:gd name="T41" fmla="*/ 722 h 1500"/>
                <a:gd name="T42" fmla="*/ 1417 w 2128"/>
                <a:gd name="T43" fmla="*/ 743 h 1500"/>
                <a:gd name="T44" fmla="*/ 1409 w 2128"/>
                <a:gd name="T45" fmla="*/ 664 h 1500"/>
                <a:gd name="T46" fmla="*/ 1336 w 2128"/>
                <a:gd name="T47" fmla="*/ 646 h 1500"/>
                <a:gd name="T48" fmla="*/ 1309 w 2128"/>
                <a:gd name="T49" fmla="*/ 600 h 1500"/>
                <a:gd name="T50" fmla="*/ 1354 w 2128"/>
                <a:gd name="T51" fmla="*/ 552 h 1500"/>
                <a:gd name="T52" fmla="*/ 1354 w 2128"/>
                <a:gd name="T53" fmla="*/ 552 h 1500"/>
                <a:gd name="T54" fmla="*/ 1186 w 2128"/>
                <a:gd name="T55" fmla="*/ 467 h 1500"/>
                <a:gd name="T56" fmla="*/ 1145 w 2128"/>
                <a:gd name="T57" fmla="*/ 514 h 1500"/>
                <a:gd name="T58" fmla="*/ 1045 w 2128"/>
                <a:gd name="T59" fmla="*/ 514 h 1500"/>
                <a:gd name="T60" fmla="*/ 1075 w 2128"/>
                <a:gd name="T61" fmla="*/ 462 h 1500"/>
                <a:gd name="T62" fmla="*/ 1186 w 2128"/>
                <a:gd name="T63" fmla="*/ 467 h 1500"/>
                <a:gd name="T64" fmla="*/ 1186 w 2128"/>
                <a:gd name="T65" fmla="*/ 467 h 1500"/>
                <a:gd name="T66" fmla="*/ 771 w 2128"/>
                <a:gd name="T67" fmla="*/ 243 h 1500"/>
                <a:gd name="T68" fmla="*/ 817 w 2128"/>
                <a:gd name="T69" fmla="*/ 352 h 1500"/>
                <a:gd name="T70" fmla="*/ 795 w 2128"/>
                <a:gd name="T71" fmla="*/ 415 h 1500"/>
                <a:gd name="T72" fmla="*/ 703 w 2128"/>
                <a:gd name="T73" fmla="*/ 425 h 1500"/>
                <a:gd name="T74" fmla="*/ 643 w 2128"/>
                <a:gd name="T75" fmla="*/ 294 h 1500"/>
                <a:gd name="T76" fmla="*/ 695 w 2128"/>
                <a:gd name="T77" fmla="*/ 293 h 1500"/>
                <a:gd name="T78" fmla="*/ 771 w 2128"/>
                <a:gd name="T79" fmla="*/ 243 h 1500"/>
                <a:gd name="T80" fmla="*/ 771 w 2128"/>
                <a:gd name="T81" fmla="*/ 243 h 1500"/>
                <a:gd name="T82" fmla="*/ 17 w 2128"/>
                <a:gd name="T83" fmla="*/ 27 h 1500"/>
                <a:gd name="T84" fmla="*/ 176 w 2128"/>
                <a:gd name="T85" fmla="*/ 0 h 1500"/>
                <a:gd name="T86" fmla="*/ 199 w 2128"/>
                <a:gd name="T87" fmla="*/ 48 h 1500"/>
                <a:gd name="T88" fmla="*/ 184 w 2128"/>
                <a:gd name="T89" fmla="*/ 115 h 1500"/>
                <a:gd name="T90" fmla="*/ 134 w 2128"/>
                <a:gd name="T91" fmla="*/ 156 h 1500"/>
                <a:gd name="T92" fmla="*/ 0 w 2128"/>
                <a:gd name="T93" fmla="*/ 102 h 1500"/>
                <a:gd name="T94" fmla="*/ 17 w 2128"/>
                <a:gd name="T95" fmla="*/ 27 h 1500"/>
                <a:gd name="T96" fmla="*/ 17 w 2128"/>
                <a:gd name="T97" fmla="*/ 27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28" h="1500">
                  <a:moveTo>
                    <a:pt x="1772" y="1500"/>
                  </a:moveTo>
                  <a:lnTo>
                    <a:pt x="1665" y="1461"/>
                  </a:lnTo>
                  <a:lnTo>
                    <a:pt x="1661" y="1319"/>
                  </a:lnTo>
                  <a:lnTo>
                    <a:pt x="1584" y="1143"/>
                  </a:lnTo>
                  <a:lnTo>
                    <a:pt x="1685" y="1005"/>
                  </a:lnTo>
                  <a:lnTo>
                    <a:pt x="1654" y="952"/>
                  </a:lnTo>
                  <a:lnTo>
                    <a:pt x="1664" y="898"/>
                  </a:lnTo>
                  <a:lnTo>
                    <a:pt x="1919" y="1008"/>
                  </a:lnTo>
                  <a:lnTo>
                    <a:pt x="2004" y="1077"/>
                  </a:lnTo>
                  <a:lnTo>
                    <a:pt x="2004" y="1138"/>
                  </a:lnTo>
                  <a:lnTo>
                    <a:pt x="2128" y="1234"/>
                  </a:lnTo>
                  <a:lnTo>
                    <a:pt x="2052" y="1314"/>
                  </a:lnTo>
                  <a:lnTo>
                    <a:pt x="1918" y="1353"/>
                  </a:lnTo>
                  <a:lnTo>
                    <a:pt x="1824" y="1414"/>
                  </a:lnTo>
                  <a:lnTo>
                    <a:pt x="1772" y="1500"/>
                  </a:lnTo>
                  <a:lnTo>
                    <a:pt x="1772" y="1500"/>
                  </a:lnTo>
                  <a:close/>
                  <a:moveTo>
                    <a:pt x="1354" y="552"/>
                  </a:moveTo>
                  <a:lnTo>
                    <a:pt x="1405" y="614"/>
                  </a:lnTo>
                  <a:lnTo>
                    <a:pt x="1467" y="585"/>
                  </a:lnTo>
                  <a:lnTo>
                    <a:pt x="1608" y="656"/>
                  </a:lnTo>
                  <a:lnTo>
                    <a:pt x="1585" y="722"/>
                  </a:lnTo>
                  <a:lnTo>
                    <a:pt x="1417" y="743"/>
                  </a:lnTo>
                  <a:lnTo>
                    <a:pt x="1409" y="664"/>
                  </a:lnTo>
                  <a:lnTo>
                    <a:pt x="1336" y="646"/>
                  </a:lnTo>
                  <a:lnTo>
                    <a:pt x="1309" y="600"/>
                  </a:lnTo>
                  <a:lnTo>
                    <a:pt x="1354" y="552"/>
                  </a:lnTo>
                  <a:lnTo>
                    <a:pt x="1354" y="552"/>
                  </a:lnTo>
                  <a:close/>
                  <a:moveTo>
                    <a:pt x="1186" y="467"/>
                  </a:moveTo>
                  <a:lnTo>
                    <a:pt x="1145" y="514"/>
                  </a:lnTo>
                  <a:lnTo>
                    <a:pt x="1045" y="514"/>
                  </a:lnTo>
                  <a:lnTo>
                    <a:pt x="1075" y="462"/>
                  </a:lnTo>
                  <a:lnTo>
                    <a:pt x="1186" y="467"/>
                  </a:lnTo>
                  <a:lnTo>
                    <a:pt x="1186" y="467"/>
                  </a:lnTo>
                  <a:close/>
                  <a:moveTo>
                    <a:pt x="771" y="243"/>
                  </a:moveTo>
                  <a:lnTo>
                    <a:pt x="817" y="352"/>
                  </a:lnTo>
                  <a:lnTo>
                    <a:pt x="795" y="415"/>
                  </a:lnTo>
                  <a:lnTo>
                    <a:pt x="703" y="425"/>
                  </a:lnTo>
                  <a:lnTo>
                    <a:pt x="643" y="294"/>
                  </a:lnTo>
                  <a:lnTo>
                    <a:pt x="695" y="293"/>
                  </a:lnTo>
                  <a:lnTo>
                    <a:pt x="771" y="243"/>
                  </a:lnTo>
                  <a:lnTo>
                    <a:pt x="771" y="243"/>
                  </a:lnTo>
                  <a:close/>
                  <a:moveTo>
                    <a:pt x="17" y="27"/>
                  </a:moveTo>
                  <a:lnTo>
                    <a:pt x="176" y="0"/>
                  </a:lnTo>
                  <a:lnTo>
                    <a:pt x="199" y="48"/>
                  </a:lnTo>
                  <a:lnTo>
                    <a:pt x="184" y="115"/>
                  </a:lnTo>
                  <a:lnTo>
                    <a:pt x="134" y="156"/>
                  </a:lnTo>
                  <a:lnTo>
                    <a:pt x="0" y="102"/>
                  </a:lnTo>
                  <a:lnTo>
                    <a:pt x="17" y="27"/>
                  </a:lnTo>
                  <a:lnTo>
                    <a:pt x="17" y="27"/>
                  </a:lnTo>
                  <a:close/>
                </a:path>
              </a:pathLst>
            </a:custGeom>
            <a:solidFill>
              <a:srgbClr val="FFC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0C9C311-2F41-D380-22E6-01CD2451000F}"/>
              </a:ext>
            </a:extLst>
          </p:cNvPr>
          <p:cNvGrpSpPr/>
          <p:nvPr/>
        </p:nvGrpSpPr>
        <p:grpSpPr>
          <a:xfrm>
            <a:off x="1237834" y="1548789"/>
            <a:ext cx="2911981" cy="1351708"/>
            <a:chOff x="332936" y="2566211"/>
            <a:chExt cx="2926080" cy="13517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D0B1142-90E8-E890-6B3F-6535E63B423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919F2E9-650D-E954-BABB-4056B37246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EBB361C-FEBC-97FB-2A22-D6E239654616}"/>
              </a:ext>
            </a:extLst>
          </p:cNvPr>
          <p:cNvGrpSpPr/>
          <p:nvPr/>
        </p:nvGrpSpPr>
        <p:grpSpPr>
          <a:xfrm>
            <a:off x="8771804" y="5679589"/>
            <a:ext cx="2947867" cy="829955"/>
            <a:chOff x="8766553" y="6540711"/>
            <a:chExt cx="2947867" cy="829955"/>
          </a:xfrm>
        </p:grpSpPr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34EF507F-54FF-1B7B-812D-3B3440F01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B07342F-970B-B1A7-2F04-3899C69A6372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 descr="Lights On with solid fill">
              <a:extLst>
                <a:ext uri="{FF2B5EF4-FFF2-40B4-BE49-F238E27FC236}">
                  <a16:creationId xmlns:a16="http://schemas.microsoft.com/office/drawing/2014/main" id="{2823AB1E-98C3-DFEA-CC66-5C38916AD6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1A3376B-314A-623C-88F2-389BE3A26922}"/>
              </a:ext>
            </a:extLst>
          </p:cNvPr>
          <p:cNvGrpSpPr/>
          <p:nvPr/>
        </p:nvGrpSpPr>
        <p:grpSpPr>
          <a:xfrm>
            <a:off x="292079" y="3119134"/>
            <a:ext cx="679906" cy="679906"/>
            <a:chOff x="158294" y="3598165"/>
            <a:chExt cx="574496" cy="57449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E98A6FB-3E06-4B40-8680-7F0BA0DA0DD3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 descr="Bullseye with solid fill">
              <a:extLst>
                <a:ext uri="{FF2B5EF4-FFF2-40B4-BE49-F238E27FC236}">
                  <a16:creationId xmlns:a16="http://schemas.microsoft.com/office/drawing/2014/main" id="{8EE0BD7D-8BF1-8242-C0C1-0D4C7D108F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9443183-A1C5-2090-06C7-B5A66ABBA03E}"/>
              </a:ext>
            </a:extLst>
          </p:cNvPr>
          <p:cNvGrpSpPr/>
          <p:nvPr/>
        </p:nvGrpSpPr>
        <p:grpSpPr>
          <a:xfrm>
            <a:off x="182470" y="1562875"/>
            <a:ext cx="899125" cy="899125"/>
            <a:chOff x="158294" y="3598165"/>
            <a:chExt cx="574496" cy="57449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9CDA890-435B-C7D8-73C7-A3DA463AC294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aphic 20" descr="Bar graph with upward trend with solid fill">
              <a:extLst>
                <a:ext uri="{FF2B5EF4-FFF2-40B4-BE49-F238E27FC236}">
                  <a16:creationId xmlns:a16="http://schemas.microsoft.com/office/drawing/2014/main" id="{CCB1DBEC-4AF0-402D-D879-90F9005117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A4275C8-6837-7F98-9A04-9F96FB99C5D3}"/>
              </a:ext>
            </a:extLst>
          </p:cNvPr>
          <p:cNvGrpSpPr/>
          <p:nvPr/>
        </p:nvGrpSpPr>
        <p:grpSpPr>
          <a:xfrm>
            <a:off x="292079" y="4204197"/>
            <a:ext cx="679906" cy="679906"/>
            <a:chOff x="158294" y="3598165"/>
            <a:chExt cx="574496" cy="57449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8DCB79D-AE88-A662-A166-D5CBA6F72882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Graphic 23" descr="Users with solid fill">
              <a:extLst>
                <a:ext uri="{FF2B5EF4-FFF2-40B4-BE49-F238E27FC236}">
                  <a16:creationId xmlns:a16="http://schemas.microsoft.com/office/drawing/2014/main" id="{E1EFD510-0B5C-1EDB-C09C-1C5D65A1C3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26B42EA-694B-AF9F-3383-BFFD09F98EBA}"/>
              </a:ext>
            </a:extLst>
          </p:cNvPr>
          <p:cNvGrpSpPr/>
          <p:nvPr/>
        </p:nvGrpSpPr>
        <p:grpSpPr>
          <a:xfrm>
            <a:off x="292079" y="5289261"/>
            <a:ext cx="679906" cy="679906"/>
            <a:chOff x="158294" y="3598165"/>
            <a:chExt cx="574496" cy="57449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AC0615E-6502-AE20-4064-E0557F9AAE82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Graphic 26" descr="Pie chart with solid fill">
              <a:extLst>
                <a:ext uri="{FF2B5EF4-FFF2-40B4-BE49-F238E27FC236}">
                  <a16:creationId xmlns:a16="http://schemas.microsoft.com/office/drawing/2014/main" id="{71F8AAFF-D162-5A40-8944-3DCAB8BF013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76C86A6-7BF6-438A-0233-9326A52504E7}"/>
              </a:ext>
            </a:extLst>
          </p:cNvPr>
          <p:cNvGrpSpPr/>
          <p:nvPr/>
        </p:nvGrpSpPr>
        <p:grpSpPr>
          <a:xfrm>
            <a:off x="1237834" y="3119134"/>
            <a:ext cx="2926080" cy="943904"/>
            <a:chOff x="332936" y="2720099"/>
            <a:chExt cx="2926080" cy="94390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112557-482F-662F-DA85-67B1E0F1833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DF05190-F0CA-2101-3721-FA92CFE511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C94A87E-2164-E41F-8528-02CA5C2906F0}"/>
              </a:ext>
            </a:extLst>
          </p:cNvPr>
          <p:cNvGrpSpPr/>
          <p:nvPr/>
        </p:nvGrpSpPr>
        <p:grpSpPr>
          <a:xfrm>
            <a:off x="1237834" y="4204198"/>
            <a:ext cx="2926080" cy="943904"/>
            <a:chOff x="332936" y="2720099"/>
            <a:chExt cx="2926080" cy="94390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259CE8-49FD-C504-DA53-92F34D8CBA9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6811035-2AB9-80EA-56CA-0B3294FBE9F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F167509-AE64-10EF-9A57-A933A39285FA}"/>
              </a:ext>
            </a:extLst>
          </p:cNvPr>
          <p:cNvGrpSpPr/>
          <p:nvPr/>
        </p:nvGrpSpPr>
        <p:grpSpPr>
          <a:xfrm>
            <a:off x="1237834" y="5289261"/>
            <a:ext cx="2926080" cy="943904"/>
            <a:chOff x="332936" y="2720099"/>
            <a:chExt cx="2926080" cy="94390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E7A6376-6104-2D4E-A9D5-1EA4F95BB25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477D1DC-B2FE-46FA-D0BE-439725F2ED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B1CAE6C-5F3C-C07F-C909-4E94372E7273}"/>
              </a:ext>
            </a:extLst>
          </p:cNvPr>
          <p:cNvCxnSpPr/>
          <p:nvPr/>
        </p:nvCxnSpPr>
        <p:spPr>
          <a:xfrm>
            <a:off x="357809" y="2995286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96A514D-72D8-767A-F421-E8EBE35BE7FF}"/>
              </a:ext>
            </a:extLst>
          </p:cNvPr>
          <p:cNvCxnSpPr>
            <a:cxnSpLocks/>
          </p:cNvCxnSpPr>
          <p:nvPr/>
        </p:nvCxnSpPr>
        <p:spPr>
          <a:xfrm>
            <a:off x="364435" y="4133618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89723E8-ED31-3717-C87B-66302C52C5BC}"/>
              </a:ext>
            </a:extLst>
          </p:cNvPr>
          <p:cNvCxnSpPr>
            <a:cxnSpLocks/>
          </p:cNvCxnSpPr>
          <p:nvPr/>
        </p:nvCxnSpPr>
        <p:spPr>
          <a:xfrm>
            <a:off x="357809" y="5218682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516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21D47-5D0C-9454-26B7-F827B9DAE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C409A-8050-B4DF-FAFF-E8D97EA7A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USA Insights Map </a:t>
            </a:r>
            <a:r>
              <a:rPr lang="en-US" dirty="0"/>
              <a:t>– Slide Template</a:t>
            </a:r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B8AF7B1B-7913-E181-878B-5F72B9B0E29F}"/>
              </a:ext>
            </a:extLst>
          </p:cNvPr>
          <p:cNvGrpSpPr/>
          <p:nvPr/>
        </p:nvGrpSpPr>
        <p:grpSpPr>
          <a:xfrm>
            <a:off x="4359560" y="960725"/>
            <a:ext cx="7453984" cy="4611584"/>
            <a:chOff x="2954858" y="1148762"/>
            <a:chExt cx="7232130" cy="4474329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Freeform 292">
              <a:extLst>
                <a:ext uri="{FF2B5EF4-FFF2-40B4-BE49-F238E27FC236}">
                  <a16:creationId xmlns:a16="http://schemas.microsoft.com/office/drawing/2014/main" id="{82F58392-F5FD-46D2-5024-74F411E5E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3559" y="3959575"/>
              <a:ext cx="532628" cy="848166"/>
            </a:xfrm>
            <a:custGeom>
              <a:avLst/>
              <a:gdLst>
                <a:gd name="T0" fmla="*/ 873 w 1267"/>
                <a:gd name="T1" fmla="*/ 0 h 2017"/>
                <a:gd name="T2" fmla="*/ 1114 w 1267"/>
                <a:gd name="T3" fmla="*/ 865 h 2017"/>
                <a:gd name="T4" fmla="*/ 1245 w 1267"/>
                <a:gd name="T5" fmla="*/ 1100 h 2017"/>
                <a:gd name="T6" fmla="*/ 1178 w 1267"/>
                <a:gd name="T7" fmla="*/ 1284 h 2017"/>
                <a:gd name="T8" fmla="*/ 1267 w 1267"/>
                <a:gd name="T9" fmla="*/ 1624 h 2017"/>
                <a:gd name="T10" fmla="*/ 349 w 1267"/>
                <a:gd name="T11" fmla="*/ 1719 h 2017"/>
                <a:gd name="T12" fmla="*/ 452 w 1267"/>
                <a:gd name="T13" fmla="*/ 1947 h 2017"/>
                <a:gd name="T14" fmla="*/ 405 w 1267"/>
                <a:gd name="T15" fmla="*/ 2013 h 2017"/>
                <a:gd name="T16" fmla="*/ 262 w 1267"/>
                <a:gd name="T17" fmla="*/ 1971 h 2017"/>
                <a:gd name="T18" fmla="*/ 216 w 1267"/>
                <a:gd name="T19" fmla="*/ 1860 h 2017"/>
                <a:gd name="T20" fmla="*/ 183 w 1267"/>
                <a:gd name="T21" fmla="*/ 2017 h 2017"/>
                <a:gd name="T22" fmla="*/ 90 w 1267"/>
                <a:gd name="T23" fmla="*/ 2003 h 2017"/>
                <a:gd name="T24" fmla="*/ 13 w 1267"/>
                <a:gd name="T25" fmla="*/ 1374 h 2017"/>
                <a:gd name="T26" fmla="*/ 0 w 1267"/>
                <a:gd name="T27" fmla="*/ 78 h 2017"/>
                <a:gd name="T28" fmla="*/ 873 w 1267"/>
                <a:gd name="T29" fmla="*/ 0 h 2017"/>
                <a:gd name="T30" fmla="*/ 873 w 1267"/>
                <a:gd name="T31" fmla="*/ 0 h 2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67" h="2017">
                  <a:moveTo>
                    <a:pt x="873" y="0"/>
                  </a:moveTo>
                  <a:lnTo>
                    <a:pt x="1114" y="865"/>
                  </a:lnTo>
                  <a:lnTo>
                    <a:pt x="1245" y="1100"/>
                  </a:lnTo>
                  <a:lnTo>
                    <a:pt x="1178" y="1284"/>
                  </a:lnTo>
                  <a:lnTo>
                    <a:pt x="1267" y="1624"/>
                  </a:lnTo>
                  <a:lnTo>
                    <a:pt x="349" y="1719"/>
                  </a:lnTo>
                  <a:lnTo>
                    <a:pt x="452" y="1947"/>
                  </a:lnTo>
                  <a:lnTo>
                    <a:pt x="405" y="2013"/>
                  </a:lnTo>
                  <a:lnTo>
                    <a:pt x="262" y="1971"/>
                  </a:lnTo>
                  <a:lnTo>
                    <a:pt x="216" y="1860"/>
                  </a:lnTo>
                  <a:lnTo>
                    <a:pt x="183" y="2017"/>
                  </a:lnTo>
                  <a:lnTo>
                    <a:pt x="90" y="2003"/>
                  </a:lnTo>
                  <a:lnTo>
                    <a:pt x="13" y="1374"/>
                  </a:lnTo>
                  <a:lnTo>
                    <a:pt x="0" y="78"/>
                  </a:lnTo>
                  <a:lnTo>
                    <a:pt x="873" y="0"/>
                  </a:lnTo>
                  <a:lnTo>
                    <a:pt x="873" y="0"/>
                  </a:lnTo>
                  <a:close/>
                </a:path>
              </a:pathLst>
            </a:custGeom>
            <a:solidFill>
              <a:srgbClr val="26C6DA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293">
              <a:extLst>
                <a:ext uri="{FF2B5EF4-FFF2-40B4-BE49-F238E27FC236}">
                  <a16:creationId xmlns:a16="http://schemas.microsoft.com/office/drawing/2014/main" id="{4E3D28EC-50F6-FD44-195B-FAAD2AB77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520" y="3448403"/>
              <a:ext cx="942828" cy="1098072"/>
            </a:xfrm>
            <a:custGeom>
              <a:avLst/>
              <a:gdLst>
                <a:gd name="T0" fmla="*/ 2242 w 2242"/>
                <a:gd name="T1" fmla="*/ 268 h 2611"/>
                <a:gd name="T2" fmla="*/ 1916 w 2242"/>
                <a:gd name="T3" fmla="*/ 2611 h 2611"/>
                <a:gd name="T4" fmla="*/ 1208 w 2242"/>
                <a:gd name="T5" fmla="*/ 2504 h 2611"/>
                <a:gd name="T6" fmla="*/ 0 w 2242"/>
                <a:gd name="T7" fmla="*/ 1796 h 2611"/>
                <a:gd name="T8" fmla="*/ 51 w 2242"/>
                <a:gd name="T9" fmla="*/ 1712 h 2611"/>
                <a:gd name="T10" fmla="*/ 146 w 2242"/>
                <a:gd name="T11" fmla="*/ 1678 h 2611"/>
                <a:gd name="T12" fmla="*/ 105 w 2242"/>
                <a:gd name="T13" fmla="*/ 1429 h 2611"/>
                <a:gd name="T14" fmla="*/ 186 w 2242"/>
                <a:gd name="T15" fmla="*/ 1384 h 2611"/>
                <a:gd name="T16" fmla="*/ 212 w 2242"/>
                <a:gd name="T17" fmla="*/ 1226 h 2611"/>
                <a:gd name="T18" fmla="*/ 376 w 2242"/>
                <a:gd name="T19" fmla="*/ 1100 h 2611"/>
                <a:gd name="T20" fmla="*/ 267 w 2242"/>
                <a:gd name="T21" fmla="*/ 783 h 2611"/>
                <a:gd name="T22" fmla="*/ 322 w 2242"/>
                <a:gd name="T23" fmla="*/ 324 h 2611"/>
                <a:gd name="T24" fmla="*/ 507 w 2242"/>
                <a:gd name="T25" fmla="*/ 394 h 2611"/>
                <a:gd name="T26" fmla="*/ 618 w 2242"/>
                <a:gd name="T27" fmla="*/ 0 h 2611"/>
                <a:gd name="T28" fmla="*/ 2242 w 2242"/>
                <a:gd name="T29" fmla="*/ 268 h 2611"/>
                <a:gd name="T30" fmla="*/ 2242 w 2242"/>
                <a:gd name="T31" fmla="*/ 268 h 2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42" h="2611">
                  <a:moveTo>
                    <a:pt x="2242" y="268"/>
                  </a:moveTo>
                  <a:lnTo>
                    <a:pt x="1916" y="2611"/>
                  </a:lnTo>
                  <a:lnTo>
                    <a:pt x="1208" y="2504"/>
                  </a:lnTo>
                  <a:lnTo>
                    <a:pt x="0" y="1796"/>
                  </a:lnTo>
                  <a:lnTo>
                    <a:pt x="51" y="1712"/>
                  </a:lnTo>
                  <a:lnTo>
                    <a:pt x="146" y="1678"/>
                  </a:lnTo>
                  <a:lnTo>
                    <a:pt x="105" y="1429"/>
                  </a:lnTo>
                  <a:lnTo>
                    <a:pt x="186" y="1384"/>
                  </a:lnTo>
                  <a:lnTo>
                    <a:pt x="212" y="1226"/>
                  </a:lnTo>
                  <a:lnTo>
                    <a:pt x="376" y="1100"/>
                  </a:lnTo>
                  <a:lnTo>
                    <a:pt x="267" y="783"/>
                  </a:lnTo>
                  <a:lnTo>
                    <a:pt x="322" y="324"/>
                  </a:lnTo>
                  <a:lnTo>
                    <a:pt x="507" y="394"/>
                  </a:lnTo>
                  <a:lnTo>
                    <a:pt x="618" y="0"/>
                  </a:lnTo>
                  <a:lnTo>
                    <a:pt x="2242" y="268"/>
                  </a:lnTo>
                  <a:lnTo>
                    <a:pt x="2242" y="268"/>
                  </a:lnTo>
                  <a:close/>
                </a:path>
              </a:pathLst>
            </a:custGeom>
            <a:solidFill>
              <a:srgbClr val="AEB6BF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94">
              <a:extLst>
                <a:ext uri="{FF2B5EF4-FFF2-40B4-BE49-F238E27FC236}">
                  <a16:creationId xmlns:a16="http://schemas.microsoft.com/office/drawing/2014/main" id="{D3C373CB-A0E9-F495-8071-6E746D7AF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9761" y="3748795"/>
              <a:ext cx="686611" cy="632339"/>
            </a:xfrm>
            <a:custGeom>
              <a:avLst/>
              <a:gdLst>
                <a:gd name="T0" fmla="*/ 1630 w 1630"/>
                <a:gd name="T1" fmla="*/ 199 h 1504"/>
                <a:gd name="T2" fmla="*/ 1460 w 1630"/>
                <a:gd name="T3" fmla="*/ 629 h 1504"/>
                <a:gd name="T4" fmla="*/ 1182 w 1630"/>
                <a:gd name="T5" fmla="*/ 1244 h 1504"/>
                <a:gd name="T6" fmla="*/ 1244 w 1630"/>
                <a:gd name="T7" fmla="*/ 1295 h 1504"/>
                <a:gd name="T8" fmla="*/ 1215 w 1630"/>
                <a:gd name="T9" fmla="*/ 1477 h 1504"/>
                <a:gd name="T10" fmla="*/ 221 w 1630"/>
                <a:gd name="T11" fmla="*/ 1504 h 1504"/>
                <a:gd name="T12" fmla="*/ 216 w 1630"/>
                <a:gd name="T13" fmla="*/ 1282 h 1504"/>
                <a:gd name="T14" fmla="*/ 63 w 1630"/>
                <a:gd name="T15" fmla="*/ 1249 h 1504"/>
                <a:gd name="T16" fmla="*/ 69 w 1630"/>
                <a:gd name="T17" fmla="*/ 515 h 1504"/>
                <a:gd name="T18" fmla="*/ 0 w 1630"/>
                <a:gd name="T19" fmla="*/ 54 h 1504"/>
                <a:gd name="T20" fmla="*/ 1475 w 1630"/>
                <a:gd name="T21" fmla="*/ 0 h 1504"/>
                <a:gd name="T22" fmla="*/ 1510 w 1630"/>
                <a:gd name="T23" fmla="*/ 77 h 1504"/>
                <a:gd name="T24" fmla="*/ 1414 w 1630"/>
                <a:gd name="T25" fmla="*/ 212 h 1504"/>
                <a:gd name="T26" fmla="*/ 1630 w 1630"/>
                <a:gd name="T27" fmla="*/ 199 h 1504"/>
                <a:gd name="T28" fmla="*/ 1630 w 1630"/>
                <a:gd name="T29" fmla="*/ 199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30" h="1504">
                  <a:moveTo>
                    <a:pt x="1630" y="199"/>
                  </a:moveTo>
                  <a:lnTo>
                    <a:pt x="1460" y="629"/>
                  </a:lnTo>
                  <a:lnTo>
                    <a:pt x="1182" y="1244"/>
                  </a:lnTo>
                  <a:lnTo>
                    <a:pt x="1244" y="1295"/>
                  </a:lnTo>
                  <a:lnTo>
                    <a:pt x="1215" y="1477"/>
                  </a:lnTo>
                  <a:lnTo>
                    <a:pt x="221" y="1504"/>
                  </a:lnTo>
                  <a:lnTo>
                    <a:pt x="216" y="1282"/>
                  </a:lnTo>
                  <a:lnTo>
                    <a:pt x="63" y="1249"/>
                  </a:lnTo>
                  <a:lnTo>
                    <a:pt x="69" y="515"/>
                  </a:lnTo>
                  <a:lnTo>
                    <a:pt x="0" y="54"/>
                  </a:lnTo>
                  <a:lnTo>
                    <a:pt x="1475" y="0"/>
                  </a:lnTo>
                  <a:lnTo>
                    <a:pt x="1510" y="77"/>
                  </a:lnTo>
                  <a:lnTo>
                    <a:pt x="1414" y="212"/>
                  </a:lnTo>
                  <a:lnTo>
                    <a:pt x="1630" y="199"/>
                  </a:lnTo>
                  <a:lnTo>
                    <a:pt x="1630" y="199"/>
                  </a:lnTo>
                  <a:close/>
                </a:path>
              </a:pathLst>
            </a:custGeom>
            <a:solidFill>
              <a:srgbClr val="8BC34A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95">
              <a:extLst>
                <a:ext uri="{FF2B5EF4-FFF2-40B4-BE49-F238E27FC236}">
                  <a16:creationId xmlns:a16="http://schemas.microsoft.com/office/drawing/2014/main" id="{845C2C9E-5BF5-DC4D-52FF-70CEDAFC2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858" y="2268291"/>
              <a:ext cx="1109432" cy="1900801"/>
            </a:xfrm>
            <a:custGeom>
              <a:avLst/>
              <a:gdLst>
                <a:gd name="T0" fmla="*/ 1492 w 2638"/>
                <a:gd name="T1" fmla="*/ 352 h 4516"/>
                <a:gd name="T2" fmla="*/ 1180 w 2638"/>
                <a:gd name="T3" fmla="*/ 1565 h 4516"/>
                <a:gd name="T4" fmla="*/ 2529 w 2638"/>
                <a:gd name="T5" fmla="*/ 3587 h 4516"/>
                <a:gd name="T6" fmla="*/ 2638 w 2638"/>
                <a:gd name="T7" fmla="*/ 3904 h 4516"/>
                <a:gd name="T8" fmla="*/ 2474 w 2638"/>
                <a:gd name="T9" fmla="*/ 4030 h 4516"/>
                <a:gd name="T10" fmla="*/ 2448 w 2638"/>
                <a:gd name="T11" fmla="*/ 4188 h 4516"/>
                <a:gd name="T12" fmla="*/ 2367 w 2638"/>
                <a:gd name="T13" fmla="*/ 4233 h 4516"/>
                <a:gd name="T14" fmla="*/ 2408 w 2638"/>
                <a:gd name="T15" fmla="*/ 4482 h 4516"/>
                <a:gd name="T16" fmla="*/ 2313 w 2638"/>
                <a:gd name="T17" fmla="*/ 4516 h 4516"/>
                <a:gd name="T18" fmla="*/ 1478 w 2638"/>
                <a:gd name="T19" fmla="*/ 4414 h 4516"/>
                <a:gd name="T20" fmla="*/ 1432 w 2638"/>
                <a:gd name="T21" fmla="*/ 4079 h 4516"/>
                <a:gd name="T22" fmla="*/ 1239 w 2638"/>
                <a:gd name="T23" fmla="*/ 3834 h 4516"/>
                <a:gd name="T24" fmla="*/ 1160 w 2638"/>
                <a:gd name="T25" fmla="*/ 3824 h 4516"/>
                <a:gd name="T26" fmla="*/ 1137 w 2638"/>
                <a:gd name="T27" fmla="*/ 3691 h 4516"/>
                <a:gd name="T28" fmla="*/ 506 w 2638"/>
                <a:gd name="T29" fmla="*/ 3300 h 4516"/>
                <a:gd name="T30" fmla="*/ 567 w 2638"/>
                <a:gd name="T31" fmla="*/ 3091 h 4516"/>
                <a:gd name="T32" fmla="*/ 291 w 2638"/>
                <a:gd name="T33" fmla="*/ 2488 h 4516"/>
                <a:gd name="T34" fmla="*/ 382 w 2638"/>
                <a:gd name="T35" fmla="*/ 2302 h 4516"/>
                <a:gd name="T36" fmla="*/ 232 w 2638"/>
                <a:gd name="T37" fmla="*/ 2069 h 4516"/>
                <a:gd name="T38" fmla="*/ 339 w 2638"/>
                <a:gd name="T39" fmla="*/ 1704 h 4516"/>
                <a:gd name="T40" fmla="*/ 283 w 2638"/>
                <a:gd name="T41" fmla="*/ 1783 h 4516"/>
                <a:gd name="T42" fmla="*/ 160 w 2638"/>
                <a:gd name="T43" fmla="*/ 1704 h 4516"/>
                <a:gd name="T44" fmla="*/ 150 w 2638"/>
                <a:gd name="T45" fmla="*/ 1519 h 4516"/>
                <a:gd name="T46" fmla="*/ 23 w 2638"/>
                <a:gd name="T47" fmla="*/ 1260 h 4516"/>
                <a:gd name="T48" fmla="*/ 94 w 2638"/>
                <a:gd name="T49" fmla="*/ 898 h 4516"/>
                <a:gd name="T50" fmla="*/ 0 w 2638"/>
                <a:gd name="T51" fmla="*/ 604 h 4516"/>
                <a:gd name="T52" fmla="*/ 162 w 2638"/>
                <a:gd name="T53" fmla="*/ 398 h 4516"/>
                <a:gd name="T54" fmla="*/ 249 w 2638"/>
                <a:gd name="T55" fmla="*/ 0 h 4516"/>
                <a:gd name="T56" fmla="*/ 1492 w 2638"/>
                <a:gd name="T57" fmla="*/ 352 h 4516"/>
                <a:gd name="T58" fmla="*/ 1492 w 2638"/>
                <a:gd name="T59" fmla="*/ 352 h 4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38" h="4516">
                  <a:moveTo>
                    <a:pt x="1492" y="352"/>
                  </a:moveTo>
                  <a:lnTo>
                    <a:pt x="1180" y="1565"/>
                  </a:lnTo>
                  <a:lnTo>
                    <a:pt x="2529" y="3587"/>
                  </a:lnTo>
                  <a:lnTo>
                    <a:pt x="2638" y="3904"/>
                  </a:lnTo>
                  <a:lnTo>
                    <a:pt x="2474" y="4030"/>
                  </a:lnTo>
                  <a:lnTo>
                    <a:pt x="2448" y="4188"/>
                  </a:lnTo>
                  <a:lnTo>
                    <a:pt x="2367" y="4233"/>
                  </a:lnTo>
                  <a:lnTo>
                    <a:pt x="2408" y="4482"/>
                  </a:lnTo>
                  <a:lnTo>
                    <a:pt x="2313" y="4516"/>
                  </a:lnTo>
                  <a:lnTo>
                    <a:pt x="1478" y="4414"/>
                  </a:lnTo>
                  <a:lnTo>
                    <a:pt x="1432" y="4079"/>
                  </a:lnTo>
                  <a:lnTo>
                    <a:pt x="1239" y="3834"/>
                  </a:lnTo>
                  <a:lnTo>
                    <a:pt x="1160" y="3824"/>
                  </a:lnTo>
                  <a:lnTo>
                    <a:pt x="1137" y="3691"/>
                  </a:lnTo>
                  <a:lnTo>
                    <a:pt x="506" y="3300"/>
                  </a:lnTo>
                  <a:lnTo>
                    <a:pt x="567" y="3091"/>
                  </a:lnTo>
                  <a:lnTo>
                    <a:pt x="291" y="2488"/>
                  </a:lnTo>
                  <a:lnTo>
                    <a:pt x="382" y="2302"/>
                  </a:lnTo>
                  <a:lnTo>
                    <a:pt x="232" y="2069"/>
                  </a:lnTo>
                  <a:lnTo>
                    <a:pt x="339" y="1704"/>
                  </a:lnTo>
                  <a:lnTo>
                    <a:pt x="283" y="1783"/>
                  </a:lnTo>
                  <a:lnTo>
                    <a:pt x="160" y="1704"/>
                  </a:lnTo>
                  <a:lnTo>
                    <a:pt x="150" y="1519"/>
                  </a:lnTo>
                  <a:lnTo>
                    <a:pt x="23" y="1260"/>
                  </a:lnTo>
                  <a:lnTo>
                    <a:pt x="94" y="898"/>
                  </a:lnTo>
                  <a:lnTo>
                    <a:pt x="0" y="604"/>
                  </a:lnTo>
                  <a:lnTo>
                    <a:pt x="162" y="398"/>
                  </a:lnTo>
                  <a:lnTo>
                    <a:pt x="249" y="0"/>
                  </a:lnTo>
                  <a:lnTo>
                    <a:pt x="1492" y="352"/>
                  </a:lnTo>
                  <a:lnTo>
                    <a:pt x="1492" y="352"/>
                  </a:lnTo>
                  <a:close/>
                </a:path>
              </a:pathLst>
            </a:custGeom>
            <a:solidFill>
              <a:srgbClr val="9B59B6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96">
              <a:extLst>
                <a:ext uri="{FF2B5EF4-FFF2-40B4-BE49-F238E27FC236}">
                  <a16:creationId xmlns:a16="http://schemas.microsoft.com/office/drawing/2014/main" id="{5899185B-B149-B3DF-F786-934466ACC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348" y="2864027"/>
              <a:ext cx="1005935" cy="795156"/>
            </a:xfrm>
            <a:custGeom>
              <a:avLst/>
              <a:gdLst>
                <a:gd name="T0" fmla="*/ 1770 w 2391"/>
                <a:gd name="T1" fmla="*/ 171 h 1891"/>
                <a:gd name="T2" fmla="*/ 2391 w 2391"/>
                <a:gd name="T3" fmla="*/ 217 h 1891"/>
                <a:gd name="T4" fmla="*/ 2365 w 2391"/>
                <a:gd name="T5" fmla="*/ 634 h 1891"/>
                <a:gd name="T6" fmla="*/ 2288 w 2391"/>
                <a:gd name="T7" fmla="*/ 1891 h 1891"/>
                <a:gd name="T8" fmla="*/ 1974 w 2391"/>
                <a:gd name="T9" fmla="*/ 1866 h 1891"/>
                <a:gd name="T10" fmla="*/ 0 w 2391"/>
                <a:gd name="T11" fmla="*/ 1657 h 1891"/>
                <a:gd name="T12" fmla="*/ 227 w 2391"/>
                <a:gd name="T13" fmla="*/ 0 h 1891"/>
                <a:gd name="T14" fmla="*/ 1770 w 2391"/>
                <a:gd name="T15" fmla="*/ 171 h 1891"/>
                <a:gd name="T16" fmla="*/ 1770 w 2391"/>
                <a:gd name="T17" fmla="*/ 171 h 1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1" h="1891">
                  <a:moveTo>
                    <a:pt x="1770" y="171"/>
                  </a:moveTo>
                  <a:lnTo>
                    <a:pt x="2391" y="217"/>
                  </a:lnTo>
                  <a:lnTo>
                    <a:pt x="2365" y="634"/>
                  </a:lnTo>
                  <a:lnTo>
                    <a:pt x="2288" y="1891"/>
                  </a:lnTo>
                  <a:lnTo>
                    <a:pt x="1974" y="1866"/>
                  </a:lnTo>
                  <a:lnTo>
                    <a:pt x="0" y="1657"/>
                  </a:lnTo>
                  <a:lnTo>
                    <a:pt x="227" y="0"/>
                  </a:lnTo>
                  <a:lnTo>
                    <a:pt x="1770" y="171"/>
                  </a:lnTo>
                  <a:lnTo>
                    <a:pt x="1770" y="171"/>
                  </a:lnTo>
                  <a:close/>
                </a:path>
              </a:pathLst>
            </a:custGeom>
            <a:solidFill>
              <a:srgbClr val="27AE60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97">
              <a:extLst>
                <a:ext uri="{FF2B5EF4-FFF2-40B4-BE49-F238E27FC236}">
                  <a16:creationId xmlns:a16="http://schemas.microsoft.com/office/drawing/2014/main" id="{34AE97BE-4FAC-5D5C-2C38-FDC85F6AE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4359" y="2408390"/>
              <a:ext cx="236023" cy="232236"/>
            </a:xfrm>
            <a:custGeom>
              <a:avLst/>
              <a:gdLst>
                <a:gd name="T0" fmla="*/ 506 w 561"/>
                <a:gd name="T1" fmla="*/ 0 h 552"/>
                <a:gd name="T2" fmla="*/ 561 w 561"/>
                <a:gd name="T3" fmla="*/ 281 h 552"/>
                <a:gd name="T4" fmla="*/ 250 w 561"/>
                <a:gd name="T5" fmla="*/ 376 h 552"/>
                <a:gd name="T6" fmla="*/ 53 w 561"/>
                <a:gd name="T7" fmla="*/ 552 h 552"/>
                <a:gd name="T8" fmla="*/ 0 w 561"/>
                <a:gd name="T9" fmla="*/ 108 h 552"/>
                <a:gd name="T10" fmla="*/ 506 w 561"/>
                <a:gd name="T11" fmla="*/ 0 h 552"/>
                <a:gd name="T12" fmla="*/ 506 w 561"/>
                <a:gd name="T1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" h="552">
                  <a:moveTo>
                    <a:pt x="506" y="0"/>
                  </a:moveTo>
                  <a:lnTo>
                    <a:pt x="561" y="281"/>
                  </a:lnTo>
                  <a:lnTo>
                    <a:pt x="250" y="376"/>
                  </a:lnTo>
                  <a:lnTo>
                    <a:pt x="53" y="552"/>
                  </a:lnTo>
                  <a:lnTo>
                    <a:pt x="0" y="108"/>
                  </a:lnTo>
                  <a:lnTo>
                    <a:pt x="506" y="0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EF5350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98">
              <a:extLst>
                <a:ext uri="{FF2B5EF4-FFF2-40B4-BE49-F238E27FC236}">
                  <a16:creationId xmlns:a16="http://schemas.microsoft.com/office/drawing/2014/main" id="{07482FB9-4E2E-1139-9807-D3225D84E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1152" y="2895580"/>
              <a:ext cx="145148" cy="238547"/>
            </a:xfrm>
            <a:custGeom>
              <a:avLst/>
              <a:gdLst>
                <a:gd name="T0" fmla="*/ 108 w 344"/>
                <a:gd name="T1" fmla="*/ 0 h 568"/>
                <a:gd name="T2" fmla="*/ 89 w 344"/>
                <a:gd name="T3" fmla="*/ 55 h 568"/>
                <a:gd name="T4" fmla="*/ 84 w 344"/>
                <a:gd name="T5" fmla="*/ 154 h 568"/>
                <a:gd name="T6" fmla="*/ 344 w 344"/>
                <a:gd name="T7" fmla="*/ 527 h 568"/>
                <a:gd name="T8" fmla="*/ 140 w 344"/>
                <a:gd name="T9" fmla="*/ 568 h 568"/>
                <a:gd name="T10" fmla="*/ 0 w 344"/>
                <a:gd name="T11" fmla="*/ 58 h 568"/>
                <a:gd name="T12" fmla="*/ 108 w 344"/>
                <a:gd name="T13" fmla="*/ 0 h 568"/>
                <a:gd name="T14" fmla="*/ 108 w 344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568">
                  <a:moveTo>
                    <a:pt x="108" y="0"/>
                  </a:moveTo>
                  <a:lnTo>
                    <a:pt x="89" y="55"/>
                  </a:lnTo>
                  <a:lnTo>
                    <a:pt x="84" y="154"/>
                  </a:lnTo>
                  <a:lnTo>
                    <a:pt x="344" y="527"/>
                  </a:lnTo>
                  <a:lnTo>
                    <a:pt x="140" y="568"/>
                  </a:lnTo>
                  <a:lnTo>
                    <a:pt x="0" y="58"/>
                  </a:lnTo>
                  <a:lnTo>
                    <a:pt x="108" y="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5C6BC0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99">
              <a:extLst>
                <a:ext uri="{FF2B5EF4-FFF2-40B4-BE49-F238E27FC236}">
                  <a16:creationId xmlns:a16="http://schemas.microsoft.com/office/drawing/2014/main" id="{7EE05B69-EB3A-A2D8-723D-5129CC211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4742" y="3092476"/>
              <a:ext cx="29030" cy="22719"/>
            </a:xfrm>
            <a:custGeom>
              <a:avLst/>
              <a:gdLst>
                <a:gd name="T0" fmla="*/ 36 w 70"/>
                <a:gd name="T1" fmla="*/ 55 h 55"/>
                <a:gd name="T2" fmla="*/ 0 w 70"/>
                <a:gd name="T3" fmla="*/ 0 h 55"/>
                <a:gd name="T4" fmla="*/ 70 w 70"/>
                <a:gd name="T5" fmla="*/ 4 h 55"/>
                <a:gd name="T6" fmla="*/ 36 w 70"/>
                <a:gd name="T7" fmla="*/ 55 h 55"/>
                <a:gd name="T8" fmla="*/ 36 w 70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55">
                  <a:moveTo>
                    <a:pt x="36" y="55"/>
                  </a:moveTo>
                  <a:lnTo>
                    <a:pt x="0" y="0"/>
                  </a:lnTo>
                  <a:lnTo>
                    <a:pt x="70" y="4"/>
                  </a:lnTo>
                  <a:lnTo>
                    <a:pt x="36" y="55"/>
                  </a:lnTo>
                  <a:lnTo>
                    <a:pt x="36" y="55"/>
                  </a:lnTo>
                  <a:close/>
                </a:path>
              </a:pathLst>
            </a:custGeom>
            <a:solidFill>
              <a:srgbClr val="B0BEC5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300">
              <a:extLst>
                <a:ext uri="{FF2B5EF4-FFF2-40B4-BE49-F238E27FC236}">
                  <a16:creationId xmlns:a16="http://schemas.microsoft.com/office/drawing/2014/main" id="{72E721A9-A29F-7873-88F0-5A9DF456A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9969" y="4612107"/>
              <a:ext cx="1243220" cy="957974"/>
            </a:xfrm>
            <a:custGeom>
              <a:avLst/>
              <a:gdLst>
                <a:gd name="T0" fmla="*/ 918 w 2955"/>
                <a:gd name="T1" fmla="*/ 71 h 2276"/>
                <a:gd name="T2" fmla="*/ 978 w 2955"/>
                <a:gd name="T3" fmla="*/ 184 h 2276"/>
                <a:gd name="T4" fmla="*/ 1924 w 2955"/>
                <a:gd name="T5" fmla="*/ 119 h 2276"/>
                <a:gd name="T6" fmla="*/ 1954 w 2955"/>
                <a:gd name="T7" fmla="*/ 204 h 2276"/>
                <a:gd name="T8" fmla="*/ 2004 w 2955"/>
                <a:gd name="T9" fmla="*/ 0 h 2276"/>
                <a:gd name="T10" fmla="*/ 2188 w 2955"/>
                <a:gd name="T11" fmla="*/ 22 h 2276"/>
                <a:gd name="T12" fmla="*/ 2312 w 2955"/>
                <a:gd name="T13" fmla="*/ 388 h 2276"/>
                <a:gd name="T14" fmla="*/ 2662 w 2955"/>
                <a:gd name="T15" fmla="*/ 888 h 2276"/>
                <a:gd name="T16" fmla="*/ 2671 w 2955"/>
                <a:gd name="T17" fmla="*/ 1039 h 2276"/>
                <a:gd name="T18" fmla="*/ 2955 w 2955"/>
                <a:gd name="T19" fmla="*/ 1534 h 2276"/>
                <a:gd name="T20" fmla="*/ 2950 w 2955"/>
                <a:gd name="T21" fmla="*/ 2123 h 2276"/>
                <a:gd name="T22" fmla="*/ 2890 w 2955"/>
                <a:gd name="T23" fmla="*/ 2208 h 2276"/>
                <a:gd name="T24" fmla="*/ 2677 w 2955"/>
                <a:gd name="T25" fmla="*/ 2276 h 2276"/>
                <a:gd name="T26" fmla="*/ 2530 w 2955"/>
                <a:gd name="T27" fmla="*/ 2008 h 2276"/>
                <a:gd name="T28" fmla="*/ 2406 w 2955"/>
                <a:gd name="T29" fmla="*/ 2018 h 2276"/>
                <a:gd name="T30" fmla="*/ 2202 w 2955"/>
                <a:gd name="T31" fmla="*/ 1620 h 2276"/>
                <a:gd name="T32" fmla="*/ 2139 w 2955"/>
                <a:gd name="T33" fmla="*/ 1679 h 2276"/>
                <a:gd name="T34" fmla="*/ 1936 w 2955"/>
                <a:gd name="T35" fmla="*/ 1426 h 2276"/>
                <a:gd name="T36" fmla="*/ 2022 w 2955"/>
                <a:gd name="T37" fmla="*/ 1247 h 2276"/>
                <a:gd name="T38" fmla="*/ 1912 w 2955"/>
                <a:gd name="T39" fmla="*/ 1324 h 2276"/>
                <a:gd name="T40" fmla="*/ 1852 w 2955"/>
                <a:gd name="T41" fmla="*/ 1249 h 2276"/>
                <a:gd name="T42" fmla="*/ 1870 w 2955"/>
                <a:gd name="T43" fmla="*/ 831 h 2276"/>
                <a:gd name="T44" fmla="*/ 1458 w 2955"/>
                <a:gd name="T45" fmla="*/ 470 h 2276"/>
                <a:gd name="T46" fmla="*/ 1309 w 2955"/>
                <a:gd name="T47" fmla="*/ 398 h 2276"/>
                <a:gd name="T48" fmla="*/ 870 w 2955"/>
                <a:gd name="T49" fmla="*/ 621 h 2276"/>
                <a:gd name="T50" fmla="*/ 824 w 2955"/>
                <a:gd name="T51" fmla="*/ 525 h 2276"/>
                <a:gd name="T52" fmla="*/ 488 w 2955"/>
                <a:gd name="T53" fmla="*/ 384 h 2276"/>
                <a:gd name="T54" fmla="*/ 56 w 2955"/>
                <a:gd name="T55" fmla="*/ 460 h 2276"/>
                <a:gd name="T56" fmla="*/ 103 w 2955"/>
                <a:gd name="T57" fmla="*/ 394 h 2276"/>
                <a:gd name="T58" fmla="*/ 0 w 2955"/>
                <a:gd name="T59" fmla="*/ 166 h 2276"/>
                <a:gd name="T60" fmla="*/ 918 w 2955"/>
                <a:gd name="T61" fmla="*/ 71 h 2276"/>
                <a:gd name="T62" fmla="*/ 918 w 2955"/>
                <a:gd name="T63" fmla="*/ 71 h 2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55" h="2276">
                  <a:moveTo>
                    <a:pt x="918" y="71"/>
                  </a:moveTo>
                  <a:lnTo>
                    <a:pt x="978" y="184"/>
                  </a:lnTo>
                  <a:lnTo>
                    <a:pt x="1924" y="119"/>
                  </a:lnTo>
                  <a:lnTo>
                    <a:pt x="1954" y="204"/>
                  </a:lnTo>
                  <a:lnTo>
                    <a:pt x="2004" y="0"/>
                  </a:lnTo>
                  <a:lnTo>
                    <a:pt x="2188" y="22"/>
                  </a:lnTo>
                  <a:lnTo>
                    <a:pt x="2312" y="388"/>
                  </a:lnTo>
                  <a:lnTo>
                    <a:pt x="2662" y="888"/>
                  </a:lnTo>
                  <a:lnTo>
                    <a:pt x="2671" y="1039"/>
                  </a:lnTo>
                  <a:lnTo>
                    <a:pt x="2955" y="1534"/>
                  </a:lnTo>
                  <a:lnTo>
                    <a:pt x="2950" y="2123"/>
                  </a:lnTo>
                  <a:lnTo>
                    <a:pt x="2890" y="2208"/>
                  </a:lnTo>
                  <a:lnTo>
                    <a:pt x="2677" y="2276"/>
                  </a:lnTo>
                  <a:lnTo>
                    <a:pt x="2530" y="2008"/>
                  </a:lnTo>
                  <a:lnTo>
                    <a:pt x="2406" y="2018"/>
                  </a:lnTo>
                  <a:lnTo>
                    <a:pt x="2202" y="1620"/>
                  </a:lnTo>
                  <a:lnTo>
                    <a:pt x="2139" y="1679"/>
                  </a:lnTo>
                  <a:lnTo>
                    <a:pt x="1936" y="1426"/>
                  </a:lnTo>
                  <a:lnTo>
                    <a:pt x="2022" y="1247"/>
                  </a:lnTo>
                  <a:lnTo>
                    <a:pt x="1912" y="1324"/>
                  </a:lnTo>
                  <a:lnTo>
                    <a:pt x="1852" y="1249"/>
                  </a:lnTo>
                  <a:lnTo>
                    <a:pt x="1870" y="831"/>
                  </a:lnTo>
                  <a:lnTo>
                    <a:pt x="1458" y="470"/>
                  </a:lnTo>
                  <a:lnTo>
                    <a:pt x="1309" y="398"/>
                  </a:lnTo>
                  <a:lnTo>
                    <a:pt x="870" y="621"/>
                  </a:lnTo>
                  <a:lnTo>
                    <a:pt x="824" y="525"/>
                  </a:lnTo>
                  <a:lnTo>
                    <a:pt x="488" y="384"/>
                  </a:lnTo>
                  <a:lnTo>
                    <a:pt x="56" y="460"/>
                  </a:lnTo>
                  <a:lnTo>
                    <a:pt x="103" y="394"/>
                  </a:lnTo>
                  <a:lnTo>
                    <a:pt x="0" y="166"/>
                  </a:lnTo>
                  <a:lnTo>
                    <a:pt x="918" y="71"/>
                  </a:lnTo>
                  <a:lnTo>
                    <a:pt x="918" y="71"/>
                  </a:lnTo>
                  <a:close/>
                </a:path>
              </a:pathLst>
            </a:custGeom>
            <a:solidFill>
              <a:srgbClr val="D4C217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301">
              <a:extLst>
                <a:ext uri="{FF2B5EF4-FFF2-40B4-BE49-F238E27FC236}">
                  <a16:creationId xmlns:a16="http://schemas.microsoft.com/office/drawing/2014/main" id="{0BF6B9F0-C7D3-153D-B2C8-B05FBEF726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0846" y="3912875"/>
              <a:ext cx="745932" cy="785058"/>
            </a:xfrm>
            <a:custGeom>
              <a:avLst/>
              <a:gdLst>
                <a:gd name="T0" fmla="*/ 836 w 1773"/>
                <a:gd name="T1" fmla="*/ 0 h 1868"/>
                <a:gd name="T2" fmla="*/ 776 w 1773"/>
                <a:gd name="T3" fmla="*/ 142 h 1868"/>
                <a:gd name="T4" fmla="*/ 934 w 1773"/>
                <a:gd name="T5" fmla="*/ 203 h 1868"/>
                <a:gd name="T6" fmla="*/ 1081 w 1773"/>
                <a:gd name="T7" fmla="*/ 412 h 1868"/>
                <a:gd name="T8" fmla="*/ 1501 w 1773"/>
                <a:gd name="T9" fmla="*/ 744 h 1868"/>
                <a:gd name="T10" fmla="*/ 1688 w 1773"/>
                <a:gd name="T11" fmla="*/ 1089 h 1868"/>
                <a:gd name="T12" fmla="*/ 1773 w 1773"/>
                <a:gd name="T13" fmla="*/ 1111 h 1868"/>
                <a:gd name="T14" fmla="*/ 1664 w 1773"/>
                <a:gd name="T15" fmla="*/ 1686 h 1868"/>
                <a:gd name="T16" fmla="*/ 1480 w 1773"/>
                <a:gd name="T17" fmla="*/ 1664 h 1868"/>
                <a:gd name="T18" fmla="*/ 1430 w 1773"/>
                <a:gd name="T19" fmla="*/ 1868 h 1868"/>
                <a:gd name="T20" fmla="*/ 1400 w 1773"/>
                <a:gd name="T21" fmla="*/ 1783 h 1868"/>
                <a:gd name="T22" fmla="*/ 454 w 1773"/>
                <a:gd name="T23" fmla="*/ 1848 h 1868"/>
                <a:gd name="T24" fmla="*/ 394 w 1773"/>
                <a:gd name="T25" fmla="*/ 1735 h 1868"/>
                <a:gd name="T26" fmla="*/ 305 w 1773"/>
                <a:gd name="T27" fmla="*/ 1395 h 1868"/>
                <a:gd name="T28" fmla="*/ 372 w 1773"/>
                <a:gd name="T29" fmla="*/ 1211 h 1868"/>
                <a:gd name="T30" fmla="*/ 241 w 1773"/>
                <a:gd name="T31" fmla="*/ 976 h 1868"/>
                <a:gd name="T32" fmla="*/ 0 w 1773"/>
                <a:gd name="T33" fmla="*/ 111 h 1868"/>
                <a:gd name="T34" fmla="*/ 432 w 1773"/>
                <a:gd name="T35" fmla="*/ 57 h 1868"/>
                <a:gd name="T36" fmla="*/ 836 w 1773"/>
                <a:gd name="T37" fmla="*/ 0 h 1868"/>
                <a:gd name="T38" fmla="*/ 836 w 1773"/>
                <a:gd name="T39" fmla="*/ 0 h 1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3" h="1868">
                  <a:moveTo>
                    <a:pt x="836" y="0"/>
                  </a:moveTo>
                  <a:lnTo>
                    <a:pt x="776" y="142"/>
                  </a:lnTo>
                  <a:lnTo>
                    <a:pt x="934" y="203"/>
                  </a:lnTo>
                  <a:lnTo>
                    <a:pt x="1081" y="412"/>
                  </a:lnTo>
                  <a:lnTo>
                    <a:pt x="1501" y="744"/>
                  </a:lnTo>
                  <a:lnTo>
                    <a:pt x="1688" y="1089"/>
                  </a:lnTo>
                  <a:lnTo>
                    <a:pt x="1773" y="1111"/>
                  </a:lnTo>
                  <a:lnTo>
                    <a:pt x="1664" y="1686"/>
                  </a:lnTo>
                  <a:lnTo>
                    <a:pt x="1480" y="1664"/>
                  </a:lnTo>
                  <a:lnTo>
                    <a:pt x="1430" y="1868"/>
                  </a:lnTo>
                  <a:lnTo>
                    <a:pt x="1400" y="1783"/>
                  </a:lnTo>
                  <a:lnTo>
                    <a:pt x="454" y="1848"/>
                  </a:lnTo>
                  <a:lnTo>
                    <a:pt x="394" y="1735"/>
                  </a:lnTo>
                  <a:lnTo>
                    <a:pt x="305" y="1395"/>
                  </a:lnTo>
                  <a:lnTo>
                    <a:pt x="372" y="1211"/>
                  </a:lnTo>
                  <a:lnTo>
                    <a:pt x="241" y="976"/>
                  </a:lnTo>
                  <a:lnTo>
                    <a:pt x="0" y="111"/>
                  </a:lnTo>
                  <a:lnTo>
                    <a:pt x="432" y="57"/>
                  </a:lnTo>
                  <a:lnTo>
                    <a:pt x="836" y="0"/>
                  </a:lnTo>
                  <a:lnTo>
                    <a:pt x="836" y="0"/>
                  </a:lnTo>
                  <a:close/>
                </a:path>
              </a:pathLst>
            </a:custGeom>
            <a:solidFill>
              <a:srgbClr val="EF5350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02">
              <a:extLst>
                <a:ext uri="{FF2B5EF4-FFF2-40B4-BE49-F238E27FC236}">
                  <a16:creationId xmlns:a16="http://schemas.microsoft.com/office/drawing/2014/main" id="{FC5FB206-1339-B48F-2AF1-77FA58C21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5744" y="1314104"/>
              <a:ext cx="826710" cy="1337881"/>
            </a:xfrm>
            <a:custGeom>
              <a:avLst/>
              <a:gdLst>
                <a:gd name="T0" fmla="*/ 903 w 1966"/>
                <a:gd name="T1" fmla="*/ 59 h 3179"/>
                <a:gd name="T2" fmla="*/ 814 w 1966"/>
                <a:gd name="T3" fmla="*/ 471 h 3179"/>
                <a:gd name="T4" fmla="*/ 858 w 1966"/>
                <a:gd name="T5" fmla="*/ 714 h 3179"/>
                <a:gd name="T6" fmla="*/ 1102 w 1966"/>
                <a:gd name="T7" fmla="*/ 1093 h 3179"/>
                <a:gd name="T8" fmla="*/ 1183 w 1966"/>
                <a:gd name="T9" fmla="*/ 1107 h 3179"/>
                <a:gd name="T10" fmla="*/ 1035 w 1966"/>
                <a:gd name="T11" fmla="*/ 1536 h 3179"/>
                <a:gd name="T12" fmla="*/ 1087 w 1966"/>
                <a:gd name="T13" fmla="*/ 1591 h 3179"/>
                <a:gd name="T14" fmla="*/ 1205 w 1966"/>
                <a:gd name="T15" fmla="*/ 1507 h 3179"/>
                <a:gd name="T16" fmla="*/ 1247 w 1966"/>
                <a:gd name="T17" fmla="*/ 1558 h 3179"/>
                <a:gd name="T18" fmla="*/ 1291 w 1966"/>
                <a:gd name="T19" fmla="*/ 1879 h 3179"/>
                <a:gd name="T20" fmla="*/ 1378 w 1966"/>
                <a:gd name="T21" fmla="*/ 1934 h 3179"/>
                <a:gd name="T22" fmla="*/ 1423 w 1966"/>
                <a:gd name="T23" fmla="*/ 2101 h 3179"/>
                <a:gd name="T24" fmla="*/ 1804 w 1966"/>
                <a:gd name="T25" fmla="*/ 2103 h 3179"/>
                <a:gd name="T26" fmla="*/ 1885 w 1966"/>
                <a:gd name="T27" fmla="*/ 2029 h 3179"/>
                <a:gd name="T28" fmla="*/ 1966 w 1966"/>
                <a:gd name="T29" fmla="*/ 2159 h 3179"/>
                <a:gd name="T30" fmla="*/ 1803 w 1966"/>
                <a:gd name="T31" fmla="*/ 3179 h 3179"/>
                <a:gd name="T32" fmla="*/ 898 w 1966"/>
                <a:gd name="T33" fmla="*/ 3022 h 3179"/>
                <a:gd name="T34" fmla="*/ 0 w 1966"/>
                <a:gd name="T35" fmla="*/ 2831 h 3179"/>
                <a:gd name="T36" fmla="*/ 237 w 1966"/>
                <a:gd name="T37" fmla="*/ 1963 h 3179"/>
                <a:gd name="T38" fmla="*/ 158 w 1966"/>
                <a:gd name="T39" fmla="*/ 1845 h 3179"/>
                <a:gd name="T40" fmla="*/ 492 w 1966"/>
                <a:gd name="T41" fmla="*/ 1399 h 3179"/>
                <a:gd name="T42" fmla="*/ 396 w 1966"/>
                <a:gd name="T43" fmla="*/ 1219 h 3179"/>
                <a:gd name="T44" fmla="*/ 636 w 1966"/>
                <a:gd name="T45" fmla="*/ 0 h 3179"/>
                <a:gd name="T46" fmla="*/ 903 w 1966"/>
                <a:gd name="T47" fmla="*/ 59 h 3179"/>
                <a:gd name="T48" fmla="*/ 903 w 1966"/>
                <a:gd name="T49" fmla="*/ 59 h 3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66" h="3179">
                  <a:moveTo>
                    <a:pt x="903" y="59"/>
                  </a:moveTo>
                  <a:lnTo>
                    <a:pt x="814" y="471"/>
                  </a:lnTo>
                  <a:lnTo>
                    <a:pt x="858" y="714"/>
                  </a:lnTo>
                  <a:lnTo>
                    <a:pt x="1102" y="1093"/>
                  </a:lnTo>
                  <a:lnTo>
                    <a:pt x="1183" y="1107"/>
                  </a:lnTo>
                  <a:lnTo>
                    <a:pt x="1035" y="1536"/>
                  </a:lnTo>
                  <a:lnTo>
                    <a:pt x="1087" y="1591"/>
                  </a:lnTo>
                  <a:lnTo>
                    <a:pt x="1205" y="1507"/>
                  </a:lnTo>
                  <a:lnTo>
                    <a:pt x="1247" y="1558"/>
                  </a:lnTo>
                  <a:lnTo>
                    <a:pt x="1291" y="1879"/>
                  </a:lnTo>
                  <a:lnTo>
                    <a:pt x="1378" y="1934"/>
                  </a:lnTo>
                  <a:lnTo>
                    <a:pt x="1423" y="2101"/>
                  </a:lnTo>
                  <a:lnTo>
                    <a:pt x="1804" y="2103"/>
                  </a:lnTo>
                  <a:lnTo>
                    <a:pt x="1885" y="2029"/>
                  </a:lnTo>
                  <a:lnTo>
                    <a:pt x="1966" y="2159"/>
                  </a:lnTo>
                  <a:lnTo>
                    <a:pt x="1803" y="3179"/>
                  </a:lnTo>
                  <a:lnTo>
                    <a:pt x="898" y="3022"/>
                  </a:lnTo>
                  <a:lnTo>
                    <a:pt x="0" y="2831"/>
                  </a:lnTo>
                  <a:lnTo>
                    <a:pt x="237" y="1963"/>
                  </a:lnTo>
                  <a:lnTo>
                    <a:pt x="158" y="1845"/>
                  </a:lnTo>
                  <a:lnTo>
                    <a:pt x="492" y="1399"/>
                  </a:lnTo>
                  <a:lnTo>
                    <a:pt x="396" y="1219"/>
                  </a:lnTo>
                  <a:lnTo>
                    <a:pt x="636" y="0"/>
                  </a:lnTo>
                  <a:lnTo>
                    <a:pt x="903" y="59"/>
                  </a:lnTo>
                  <a:lnTo>
                    <a:pt x="903" y="59"/>
                  </a:lnTo>
                  <a:close/>
                </a:path>
              </a:pathLst>
            </a:custGeom>
            <a:solidFill>
              <a:srgbClr val="1ABC9C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03">
              <a:extLst>
                <a:ext uri="{FF2B5EF4-FFF2-40B4-BE49-F238E27FC236}">
                  <a16:creationId xmlns:a16="http://schemas.microsoft.com/office/drawing/2014/main" id="{626C811E-D23B-5B54-2F31-53C305D44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2485" y="2673442"/>
              <a:ext cx="541464" cy="980692"/>
            </a:xfrm>
            <a:custGeom>
              <a:avLst/>
              <a:gdLst>
                <a:gd name="T0" fmla="*/ 194 w 1288"/>
                <a:gd name="T1" fmla="*/ 56 h 2330"/>
                <a:gd name="T2" fmla="*/ 1056 w 1288"/>
                <a:gd name="T3" fmla="*/ 0 h 2330"/>
                <a:gd name="T4" fmla="*/ 1171 w 1288"/>
                <a:gd name="T5" fmla="*/ 318 h 2330"/>
                <a:gd name="T6" fmla="*/ 1288 w 1288"/>
                <a:gd name="T7" fmla="*/ 1538 h 2330"/>
                <a:gd name="T8" fmla="*/ 1161 w 1288"/>
                <a:gd name="T9" fmla="*/ 1760 h 2330"/>
                <a:gd name="T10" fmla="*/ 1154 w 1288"/>
                <a:gd name="T11" fmla="*/ 1961 h 2330"/>
                <a:gd name="T12" fmla="*/ 1151 w 1288"/>
                <a:gd name="T13" fmla="*/ 2095 h 2330"/>
                <a:gd name="T14" fmla="*/ 1020 w 1288"/>
                <a:gd name="T15" fmla="*/ 2145 h 2330"/>
                <a:gd name="T16" fmla="*/ 1047 w 1288"/>
                <a:gd name="T17" fmla="*/ 2242 h 2330"/>
                <a:gd name="T18" fmla="*/ 846 w 1288"/>
                <a:gd name="T19" fmla="*/ 2232 h 2330"/>
                <a:gd name="T20" fmla="*/ 819 w 1288"/>
                <a:gd name="T21" fmla="*/ 2330 h 2330"/>
                <a:gd name="T22" fmla="*/ 685 w 1288"/>
                <a:gd name="T23" fmla="*/ 2216 h 2330"/>
                <a:gd name="T24" fmla="*/ 673 w 1288"/>
                <a:gd name="T25" fmla="*/ 2044 h 2330"/>
                <a:gd name="T26" fmla="*/ 388 w 1288"/>
                <a:gd name="T27" fmla="*/ 1842 h 2330"/>
                <a:gd name="T28" fmla="*/ 450 w 1288"/>
                <a:gd name="T29" fmla="*/ 1575 h 2330"/>
                <a:gd name="T30" fmla="*/ 297 w 1288"/>
                <a:gd name="T31" fmla="*/ 1575 h 2330"/>
                <a:gd name="T32" fmla="*/ 244 w 1288"/>
                <a:gd name="T33" fmla="*/ 1413 h 2330"/>
                <a:gd name="T34" fmla="*/ 30 w 1288"/>
                <a:gd name="T35" fmla="*/ 1228 h 2330"/>
                <a:gd name="T36" fmla="*/ 0 w 1288"/>
                <a:gd name="T37" fmla="*/ 956 h 2330"/>
                <a:gd name="T38" fmla="*/ 132 w 1288"/>
                <a:gd name="T39" fmla="*/ 723 h 2330"/>
                <a:gd name="T40" fmla="*/ 96 w 1288"/>
                <a:gd name="T41" fmla="*/ 519 h 2330"/>
                <a:gd name="T42" fmla="*/ 307 w 1288"/>
                <a:gd name="T43" fmla="*/ 434 h 2330"/>
                <a:gd name="T44" fmla="*/ 352 w 1288"/>
                <a:gd name="T45" fmla="*/ 338 h 2330"/>
                <a:gd name="T46" fmla="*/ 347 w 1288"/>
                <a:gd name="T47" fmla="*/ 206 h 2330"/>
                <a:gd name="T48" fmla="*/ 194 w 1288"/>
                <a:gd name="T49" fmla="*/ 56 h 2330"/>
                <a:gd name="T50" fmla="*/ 194 w 1288"/>
                <a:gd name="T51" fmla="*/ 56 h 2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8" h="2330">
                  <a:moveTo>
                    <a:pt x="194" y="56"/>
                  </a:moveTo>
                  <a:lnTo>
                    <a:pt x="1056" y="0"/>
                  </a:lnTo>
                  <a:lnTo>
                    <a:pt x="1171" y="318"/>
                  </a:lnTo>
                  <a:lnTo>
                    <a:pt x="1288" y="1538"/>
                  </a:lnTo>
                  <a:lnTo>
                    <a:pt x="1161" y="1760"/>
                  </a:lnTo>
                  <a:lnTo>
                    <a:pt x="1154" y="1961"/>
                  </a:lnTo>
                  <a:lnTo>
                    <a:pt x="1151" y="2095"/>
                  </a:lnTo>
                  <a:lnTo>
                    <a:pt x="1020" y="2145"/>
                  </a:lnTo>
                  <a:lnTo>
                    <a:pt x="1047" y="2242"/>
                  </a:lnTo>
                  <a:lnTo>
                    <a:pt x="846" y="2232"/>
                  </a:lnTo>
                  <a:lnTo>
                    <a:pt x="819" y="2330"/>
                  </a:lnTo>
                  <a:lnTo>
                    <a:pt x="685" y="2216"/>
                  </a:lnTo>
                  <a:lnTo>
                    <a:pt x="673" y="2044"/>
                  </a:lnTo>
                  <a:lnTo>
                    <a:pt x="388" y="1842"/>
                  </a:lnTo>
                  <a:lnTo>
                    <a:pt x="450" y="1575"/>
                  </a:lnTo>
                  <a:lnTo>
                    <a:pt x="297" y="1575"/>
                  </a:lnTo>
                  <a:lnTo>
                    <a:pt x="244" y="1413"/>
                  </a:lnTo>
                  <a:lnTo>
                    <a:pt x="30" y="1228"/>
                  </a:lnTo>
                  <a:lnTo>
                    <a:pt x="0" y="956"/>
                  </a:lnTo>
                  <a:lnTo>
                    <a:pt x="132" y="723"/>
                  </a:lnTo>
                  <a:lnTo>
                    <a:pt x="96" y="519"/>
                  </a:lnTo>
                  <a:lnTo>
                    <a:pt x="307" y="434"/>
                  </a:lnTo>
                  <a:lnTo>
                    <a:pt x="352" y="338"/>
                  </a:lnTo>
                  <a:lnTo>
                    <a:pt x="347" y="206"/>
                  </a:lnTo>
                  <a:lnTo>
                    <a:pt x="194" y="56"/>
                  </a:lnTo>
                  <a:lnTo>
                    <a:pt x="194" y="56"/>
                  </a:lnTo>
                  <a:close/>
                </a:path>
              </a:pathLst>
            </a:custGeom>
            <a:solidFill>
              <a:srgbClr val="29B6F6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04">
              <a:extLst>
                <a:ext uri="{FF2B5EF4-FFF2-40B4-BE49-F238E27FC236}">
                  <a16:creationId xmlns:a16="http://schemas.microsoft.com/office/drawing/2014/main" id="{1259948D-91CB-28EB-2067-7CE62F9F3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7152" y="2773152"/>
              <a:ext cx="417773" cy="725738"/>
            </a:xfrm>
            <a:custGeom>
              <a:avLst/>
              <a:gdLst>
                <a:gd name="T0" fmla="*/ 850 w 992"/>
                <a:gd name="T1" fmla="*/ 0 h 1724"/>
                <a:gd name="T2" fmla="*/ 973 w 992"/>
                <a:gd name="T3" fmla="*/ 1078 h 1724"/>
                <a:gd name="T4" fmla="*/ 992 w 992"/>
                <a:gd name="T5" fmla="*/ 1209 h 1724"/>
                <a:gd name="T6" fmla="*/ 796 w 992"/>
                <a:gd name="T7" fmla="*/ 1255 h 1724"/>
                <a:gd name="T8" fmla="*/ 809 w 992"/>
                <a:gd name="T9" fmla="*/ 1336 h 1724"/>
                <a:gd name="T10" fmla="*/ 634 w 992"/>
                <a:gd name="T11" fmla="*/ 1597 h 1724"/>
                <a:gd name="T12" fmla="*/ 541 w 992"/>
                <a:gd name="T13" fmla="*/ 1520 h 1724"/>
                <a:gd name="T14" fmla="*/ 486 w 992"/>
                <a:gd name="T15" fmla="*/ 1623 h 1724"/>
                <a:gd name="T16" fmla="*/ 390 w 992"/>
                <a:gd name="T17" fmla="*/ 1608 h 1724"/>
                <a:gd name="T18" fmla="*/ 290 w 992"/>
                <a:gd name="T19" fmla="*/ 1703 h 1724"/>
                <a:gd name="T20" fmla="*/ 130 w 992"/>
                <a:gd name="T21" fmla="*/ 1640 h 1724"/>
                <a:gd name="T22" fmla="*/ 0 w 992"/>
                <a:gd name="T23" fmla="*/ 1724 h 1724"/>
                <a:gd name="T24" fmla="*/ 7 w 992"/>
                <a:gd name="T25" fmla="*/ 1523 h 1724"/>
                <a:gd name="T26" fmla="*/ 134 w 992"/>
                <a:gd name="T27" fmla="*/ 1301 h 1724"/>
                <a:gd name="T28" fmla="*/ 17 w 992"/>
                <a:gd name="T29" fmla="*/ 81 h 1724"/>
                <a:gd name="T30" fmla="*/ 229 w 992"/>
                <a:gd name="T31" fmla="*/ 40 h 1724"/>
                <a:gd name="T32" fmla="*/ 850 w 992"/>
                <a:gd name="T33" fmla="*/ 0 h 1724"/>
                <a:gd name="T34" fmla="*/ 850 w 992"/>
                <a:gd name="T35" fmla="*/ 0 h 1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92" h="1724">
                  <a:moveTo>
                    <a:pt x="850" y="0"/>
                  </a:moveTo>
                  <a:lnTo>
                    <a:pt x="973" y="1078"/>
                  </a:lnTo>
                  <a:lnTo>
                    <a:pt x="992" y="1209"/>
                  </a:lnTo>
                  <a:lnTo>
                    <a:pt x="796" y="1255"/>
                  </a:lnTo>
                  <a:lnTo>
                    <a:pt x="809" y="1336"/>
                  </a:lnTo>
                  <a:lnTo>
                    <a:pt x="634" y="1597"/>
                  </a:lnTo>
                  <a:lnTo>
                    <a:pt x="541" y="1520"/>
                  </a:lnTo>
                  <a:lnTo>
                    <a:pt x="486" y="1623"/>
                  </a:lnTo>
                  <a:lnTo>
                    <a:pt x="390" y="1608"/>
                  </a:lnTo>
                  <a:lnTo>
                    <a:pt x="290" y="1703"/>
                  </a:lnTo>
                  <a:lnTo>
                    <a:pt x="130" y="1640"/>
                  </a:lnTo>
                  <a:lnTo>
                    <a:pt x="0" y="1724"/>
                  </a:lnTo>
                  <a:lnTo>
                    <a:pt x="7" y="1523"/>
                  </a:lnTo>
                  <a:lnTo>
                    <a:pt x="134" y="1301"/>
                  </a:lnTo>
                  <a:lnTo>
                    <a:pt x="17" y="81"/>
                  </a:lnTo>
                  <a:lnTo>
                    <a:pt x="229" y="40"/>
                  </a:lnTo>
                  <a:lnTo>
                    <a:pt x="850" y="0"/>
                  </a:lnTo>
                  <a:lnTo>
                    <a:pt x="850" y="0"/>
                  </a:lnTo>
                  <a:close/>
                </a:path>
              </a:pathLst>
            </a:custGeom>
            <a:solidFill>
              <a:srgbClr val="FFA726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05">
              <a:extLst>
                <a:ext uri="{FF2B5EF4-FFF2-40B4-BE49-F238E27FC236}">
                  <a16:creationId xmlns:a16="http://schemas.microsoft.com/office/drawing/2014/main" id="{A09926B5-ACD5-760C-F8A3-D3BCADE7C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7136" y="2527032"/>
              <a:ext cx="833020" cy="549036"/>
            </a:xfrm>
            <a:custGeom>
              <a:avLst/>
              <a:gdLst>
                <a:gd name="T0" fmla="*/ 1627 w 1980"/>
                <a:gd name="T1" fmla="*/ 0 h 1305"/>
                <a:gd name="T2" fmla="*/ 1687 w 1980"/>
                <a:gd name="T3" fmla="*/ 310 h 1305"/>
                <a:gd name="T4" fmla="*/ 1822 w 1980"/>
                <a:gd name="T5" fmla="*/ 405 h 1305"/>
                <a:gd name="T6" fmla="*/ 1975 w 1980"/>
                <a:gd name="T7" fmla="*/ 555 h 1305"/>
                <a:gd name="T8" fmla="*/ 1980 w 1980"/>
                <a:gd name="T9" fmla="*/ 687 h 1305"/>
                <a:gd name="T10" fmla="*/ 1935 w 1980"/>
                <a:gd name="T11" fmla="*/ 783 h 1305"/>
                <a:gd name="T12" fmla="*/ 1724 w 1980"/>
                <a:gd name="T13" fmla="*/ 868 h 1305"/>
                <a:gd name="T14" fmla="*/ 1760 w 1980"/>
                <a:gd name="T15" fmla="*/ 1072 h 1305"/>
                <a:gd name="T16" fmla="*/ 1628 w 1980"/>
                <a:gd name="T17" fmla="*/ 1305 h 1305"/>
                <a:gd name="T18" fmla="*/ 1527 w 1980"/>
                <a:gd name="T19" fmla="*/ 1211 h 1305"/>
                <a:gd name="T20" fmla="*/ 264 w 1980"/>
                <a:gd name="T21" fmla="*/ 1252 h 1305"/>
                <a:gd name="T22" fmla="*/ 216 w 1980"/>
                <a:gd name="T23" fmla="*/ 891 h 1305"/>
                <a:gd name="T24" fmla="*/ 56 w 1980"/>
                <a:gd name="T25" fmla="*/ 458 h 1305"/>
                <a:gd name="T26" fmla="*/ 0 w 1980"/>
                <a:gd name="T27" fmla="*/ 366 h 1305"/>
                <a:gd name="T28" fmla="*/ 56 w 1980"/>
                <a:gd name="T29" fmla="*/ 36 h 1305"/>
                <a:gd name="T30" fmla="*/ 1627 w 1980"/>
                <a:gd name="T31" fmla="*/ 0 h 1305"/>
                <a:gd name="T32" fmla="*/ 1627 w 1980"/>
                <a:gd name="T33" fmla="*/ 0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80" h="1305">
                  <a:moveTo>
                    <a:pt x="1627" y="0"/>
                  </a:moveTo>
                  <a:lnTo>
                    <a:pt x="1687" y="310"/>
                  </a:lnTo>
                  <a:lnTo>
                    <a:pt x="1822" y="405"/>
                  </a:lnTo>
                  <a:lnTo>
                    <a:pt x="1975" y="555"/>
                  </a:lnTo>
                  <a:lnTo>
                    <a:pt x="1980" y="687"/>
                  </a:lnTo>
                  <a:lnTo>
                    <a:pt x="1935" y="783"/>
                  </a:lnTo>
                  <a:lnTo>
                    <a:pt x="1724" y="868"/>
                  </a:lnTo>
                  <a:lnTo>
                    <a:pt x="1760" y="1072"/>
                  </a:lnTo>
                  <a:lnTo>
                    <a:pt x="1628" y="1305"/>
                  </a:lnTo>
                  <a:lnTo>
                    <a:pt x="1527" y="1211"/>
                  </a:lnTo>
                  <a:lnTo>
                    <a:pt x="264" y="1252"/>
                  </a:lnTo>
                  <a:lnTo>
                    <a:pt x="216" y="891"/>
                  </a:lnTo>
                  <a:lnTo>
                    <a:pt x="56" y="458"/>
                  </a:lnTo>
                  <a:lnTo>
                    <a:pt x="0" y="366"/>
                  </a:lnTo>
                  <a:lnTo>
                    <a:pt x="56" y="36"/>
                  </a:lnTo>
                  <a:lnTo>
                    <a:pt x="1627" y="0"/>
                  </a:lnTo>
                  <a:lnTo>
                    <a:pt x="1627" y="0"/>
                  </a:lnTo>
                  <a:close/>
                </a:path>
              </a:pathLst>
            </a:custGeom>
            <a:solidFill>
              <a:srgbClr val="D4E157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06">
              <a:extLst>
                <a:ext uri="{FF2B5EF4-FFF2-40B4-BE49-F238E27FC236}">
                  <a16:creationId xmlns:a16="http://schemas.microsoft.com/office/drawing/2014/main" id="{F8D6A6C0-EC78-A339-219B-E3AF2B280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2369" y="3130341"/>
              <a:ext cx="1026130" cy="552823"/>
            </a:xfrm>
            <a:custGeom>
              <a:avLst/>
              <a:gdLst>
                <a:gd name="T0" fmla="*/ 2203 w 2440"/>
                <a:gd name="T1" fmla="*/ 61 h 1314"/>
                <a:gd name="T2" fmla="*/ 2339 w 2440"/>
                <a:gd name="T3" fmla="*/ 131 h 1314"/>
                <a:gd name="T4" fmla="*/ 2268 w 2440"/>
                <a:gd name="T5" fmla="*/ 254 h 1314"/>
                <a:gd name="T6" fmla="*/ 2429 w 2440"/>
                <a:gd name="T7" fmla="*/ 412 h 1314"/>
                <a:gd name="T8" fmla="*/ 2440 w 2440"/>
                <a:gd name="T9" fmla="*/ 1314 h 1314"/>
                <a:gd name="T10" fmla="*/ 0 w 2440"/>
                <a:gd name="T11" fmla="*/ 1257 h 1314"/>
                <a:gd name="T12" fmla="*/ 77 w 2440"/>
                <a:gd name="T13" fmla="*/ 0 h 1314"/>
                <a:gd name="T14" fmla="*/ 2203 w 2440"/>
                <a:gd name="T15" fmla="*/ 61 h 1314"/>
                <a:gd name="T16" fmla="*/ 2203 w 2440"/>
                <a:gd name="T17" fmla="*/ 61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0" h="1314">
                  <a:moveTo>
                    <a:pt x="2203" y="61"/>
                  </a:moveTo>
                  <a:lnTo>
                    <a:pt x="2339" y="131"/>
                  </a:lnTo>
                  <a:lnTo>
                    <a:pt x="2268" y="254"/>
                  </a:lnTo>
                  <a:lnTo>
                    <a:pt x="2429" y="412"/>
                  </a:lnTo>
                  <a:lnTo>
                    <a:pt x="2440" y="1314"/>
                  </a:lnTo>
                  <a:lnTo>
                    <a:pt x="0" y="1257"/>
                  </a:lnTo>
                  <a:lnTo>
                    <a:pt x="77" y="0"/>
                  </a:lnTo>
                  <a:lnTo>
                    <a:pt x="2203" y="61"/>
                  </a:lnTo>
                  <a:lnTo>
                    <a:pt x="2203" y="61"/>
                  </a:lnTo>
                  <a:close/>
                </a:path>
              </a:pathLst>
            </a:custGeom>
            <a:solidFill>
              <a:srgbClr val="CDB08A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307">
              <a:extLst>
                <a:ext uri="{FF2B5EF4-FFF2-40B4-BE49-F238E27FC236}">
                  <a16:creationId xmlns:a16="http://schemas.microsoft.com/office/drawing/2014/main" id="{93EFB45D-DAE4-2BE1-FBCF-EB7E076F3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2975" y="3219954"/>
              <a:ext cx="1003411" cy="521269"/>
            </a:xfrm>
            <a:custGeom>
              <a:avLst/>
              <a:gdLst>
                <a:gd name="T0" fmla="*/ 2132 w 2386"/>
                <a:gd name="T1" fmla="*/ 204 h 1239"/>
                <a:gd name="T2" fmla="*/ 2191 w 2386"/>
                <a:gd name="T3" fmla="*/ 404 h 1239"/>
                <a:gd name="T4" fmla="*/ 2386 w 2386"/>
                <a:gd name="T5" fmla="*/ 542 h 1239"/>
                <a:gd name="T6" fmla="*/ 2055 w 2386"/>
                <a:gd name="T7" fmla="*/ 926 h 1239"/>
                <a:gd name="T8" fmla="*/ 1886 w 2386"/>
                <a:gd name="T9" fmla="*/ 1008 h 1239"/>
                <a:gd name="T10" fmla="*/ 438 w 2386"/>
                <a:gd name="T11" fmla="*/ 1131 h 1239"/>
                <a:gd name="T12" fmla="*/ 451 w 2386"/>
                <a:gd name="T13" fmla="*/ 1205 h 1239"/>
                <a:gd name="T14" fmla="*/ 0 w 2386"/>
                <a:gd name="T15" fmla="*/ 1239 h 1239"/>
                <a:gd name="T16" fmla="*/ 65 w 2386"/>
                <a:gd name="T17" fmla="*/ 1202 h 1239"/>
                <a:gd name="T18" fmla="*/ 80 w 2386"/>
                <a:gd name="T19" fmla="*/ 1030 h 1239"/>
                <a:gd name="T20" fmla="*/ 107 w 2386"/>
                <a:gd name="T21" fmla="*/ 932 h 1239"/>
                <a:gd name="T22" fmla="*/ 308 w 2386"/>
                <a:gd name="T23" fmla="*/ 942 h 1239"/>
                <a:gd name="T24" fmla="*/ 281 w 2386"/>
                <a:gd name="T25" fmla="*/ 845 h 1239"/>
                <a:gd name="T26" fmla="*/ 412 w 2386"/>
                <a:gd name="T27" fmla="*/ 795 h 1239"/>
                <a:gd name="T28" fmla="*/ 415 w 2386"/>
                <a:gd name="T29" fmla="*/ 661 h 1239"/>
                <a:gd name="T30" fmla="*/ 545 w 2386"/>
                <a:gd name="T31" fmla="*/ 577 h 1239"/>
                <a:gd name="T32" fmla="*/ 705 w 2386"/>
                <a:gd name="T33" fmla="*/ 640 h 1239"/>
                <a:gd name="T34" fmla="*/ 805 w 2386"/>
                <a:gd name="T35" fmla="*/ 545 h 1239"/>
                <a:gd name="T36" fmla="*/ 901 w 2386"/>
                <a:gd name="T37" fmla="*/ 560 h 1239"/>
                <a:gd name="T38" fmla="*/ 956 w 2386"/>
                <a:gd name="T39" fmla="*/ 457 h 1239"/>
                <a:gd name="T40" fmla="*/ 1049 w 2386"/>
                <a:gd name="T41" fmla="*/ 534 h 1239"/>
                <a:gd name="T42" fmla="*/ 1224 w 2386"/>
                <a:gd name="T43" fmla="*/ 273 h 1239"/>
                <a:gd name="T44" fmla="*/ 1211 w 2386"/>
                <a:gd name="T45" fmla="*/ 192 h 1239"/>
                <a:gd name="T46" fmla="*/ 1407 w 2386"/>
                <a:gd name="T47" fmla="*/ 146 h 1239"/>
                <a:gd name="T48" fmla="*/ 1388 w 2386"/>
                <a:gd name="T49" fmla="*/ 15 h 1239"/>
                <a:gd name="T50" fmla="*/ 1510 w 2386"/>
                <a:gd name="T51" fmla="*/ 0 h 1239"/>
                <a:gd name="T52" fmla="*/ 1595 w 2386"/>
                <a:gd name="T53" fmla="*/ 115 h 1239"/>
                <a:gd name="T54" fmla="*/ 1775 w 2386"/>
                <a:gd name="T55" fmla="*/ 166 h 1239"/>
                <a:gd name="T56" fmla="*/ 2019 w 2386"/>
                <a:gd name="T57" fmla="*/ 78 h 1239"/>
                <a:gd name="T58" fmla="*/ 2132 w 2386"/>
                <a:gd name="T59" fmla="*/ 204 h 1239"/>
                <a:gd name="T60" fmla="*/ 2132 w 2386"/>
                <a:gd name="T61" fmla="*/ 204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86" h="1239">
                  <a:moveTo>
                    <a:pt x="2132" y="204"/>
                  </a:moveTo>
                  <a:lnTo>
                    <a:pt x="2191" y="404"/>
                  </a:lnTo>
                  <a:lnTo>
                    <a:pt x="2386" y="542"/>
                  </a:lnTo>
                  <a:lnTo>
                    <a:pt x="2055" y="926"/>
                  </a:lnTo>
                  <a:lnTo>
                    <a:pt x="1886" y="1008"/>
                  </a:lnTo>
                  <a:lnTo>
                    <a:pt x="438" y="1131"/>
                  </a:lnTo>
                  <a:lnTo>
                    <a:pt x="451" y="1205"/>
                  </a:lnTo>
                  <a:lnTo>
                    <a:pt x="0" y="1239"/>
                  </a:lnTo>
                  <a:lnTo>
                    <a:pt x="65" y="1202"/>
                  </a:lnTo>
                  <a:lnTo>
                    <a:pt x="80" y="1030"/>
                  </a:lnTo>
                  <a:lnTo>
                    <a:pt x="107" y="932"/>
                  </a:lnTo>
                  <a:lnTo>
                    <a:pt x="308" y="942"/>
                  </a:lnTo>
                  <a:lnTo>
                    <a:pt x="281" y="845"/>
                  </a:lnTo>
                  <a:lnTo>
                    <a:pt x="412" y="795"/>
                  </a:lnTo>
                  <a:lnTo>
                    <a:pt x="415" y="661"/>
                  </a:lnTo>
                  <a:lnTo>
                    <a:pt x="545" y="577"/>
                  </a:lnTo>
                  <a:lnTo>
                    <a:pt x="705" y="640"/>
                  </a:lnTo>
                  <a:lnTo>
                    <a:pt x="805" y="545"/>
                  </a:lnTo>
                  <a:lnTo>
                    <a:pt x="901" y="560"/>
                  </a:lnTo>
                  <a:lnTo>
                    <a:pt x="956" y="457"/>
                  </a:lnTo>
                  <a:lnTo>
                    <a:pt x="1049" y="534"/>
                  </a:lnTo>
                  <a:lnTo>
                    <a:pt x="1224" y="273"/>
                  </a:lnTo>
                  <a:lnTo>
                    <a:pt x="1211" y="192"/>
                  </a:lnTo>
                  <a:lnTo>
                    <a:pt x="1407" y="146"/>
                  </a:lnTo>
                  <a:lnTo>
                    <a:pt x="1388" y="15"/>
                  </a:lnTo>
                  <a:lnTo>
                    <a:pt x="1510" y="0"/>
                  </a:lnTo>
                  <a:lnTo>
                    <a:pt x="1595" y="115"/>
                  </a:lnTo>
                  <a:lnTo>
                    <a:pt x="1775" y="166"/>
                  </a:lnTo>
                  <a:lnTo>
                    <a:pt x="2019" y="78"/>
                  </a:lnTo>
                  <a:lnTo>
                    <a:pt x="2132" y="204"/>
                  </a:lnTo>
                  <a:lnTo>
                    <a:pt x="2132" y="204"/>
                  </a:lnTo>
                  <a:close/>
                </a:path>
              </a:pathLst>
            </a:custGeom>
            <a:solidFill>
              <a:srgbClr val="4DD0E1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08">
              <a:extLst>
                <a:ext uri="{FF2B5EF4-FFF2-40B4-BE49-F238E27FC236}">
                  <a16:creationId xmlns:a16="http://schemas.microsoft.com/office/drawing/2014/main" id="{5142E5E1-2FAC-38BB-961B-C52C2FF62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3160" y="4369774"/>
              <a:ext cx="781272" cy="680300"/>
            </a:xfrm>
            <a:custGeom>
              <a:avLst/>
              <a:gdLst>
                <a:gd name="T0" fmla="*/ 994 w 1858"/>
                <a:gd name="T1" fmla="*/ 0 h 1615"/>
                <a:gd name="T2" fmla="*/ 1074 w 1858"/>
                <a:gd name="T3" fmla="*/ 322 h 1615"/>
                <a:gd name="T4" fmla="*/ 906 w 1858"/>
                <a:gd name="T5" fmla="*/ 568 h 1615"/>
                <a:gd name="T6" fmla="*/ 870 w 1858"/>
                <a:gd name="T7" fmla="*/ 840 h 1615"/>
                <a:gd name="T8" fmla="*/ 1541 w 1858"/>
                <a:gd name="T9" fmla="*/ 801 h 1615"/>
                <a:gd name="T10" fmla="*/ 1513 w 1858"/>
                <a:gd name="T11" fmla="*/ 939 h 1615"/>
                <a:gd name="T12" fmla="*/ 1642 w 1858"/>
                <a:gd name="T13" fmla="*/ 1133 h 1615"/>
                <a:gd name="T14" fmla="*/ 1536 w 1858"/>
                <a:gd name="T15" fmla="*/ 1239 h 1615"/>
                <a:gd name="T16" fmla="*/ 1624 w 1858"/>
                <a:gd name="T17" fmla="*/ 1260 h 1615"/>
                <a:gd name="T18" fmla="*/ 1656 w 1858"/>
                <a:gd name="T19" fmla="*/ 1193 h 1615"/>
                <a:gd name="T20" fmla="*/ 1736 w 1858"/>
                <a:gd name="T21" fmla="*/ 1253 h 1615"/>
                <a:gd name="T22" fmla="*/ 1691 w 1858"/>
                <a:gd name="T23" fmla="*/ 1331 h 1615"/>
                <a:gd name="T24" fmla="*/ 1609 w 1858"/>
                <a:gd name="T25" fmla="*/ 1316 h 1615"/>
                <a:gd name="T26" fmla="*/ 1598 w 1858"/>
                <a:gd name="T27" fmla="*/ 1415 h 1615"/>
                <a:gd name="T28" fmla="*/ 1858 w 1858"/>
                <a:gd name="T29" fmla="*/ 1535 h 1615"/>
                <a:gd name="T30" fmla="*/ 1806 w 1858"/>
                <a:gd name="T31" fmla="*/ 1609 h 1615"/>
                <a:gd name="T32" fmla="*/ 1548 w 1858"/>
                <a:gd name="T33" fmla="*/ 1502 h 1615"/>
                <a:gd name="T34" fmla="*/ 1543 w 1858"/>
                <a:gd name="T35" fmla="*/ 1431 h 1615"/>
                <a:gd name="T36" fmla="*/ 1461 w 1858"/>
                <a:gd name="T37" fmla="*/ 1573 h 1615"/>
                <a:gd name="T38" fmla="*/ 1290 w 1858"/>
                <a:gd name="T39" fmla="*/ 1528 h 1615"/>
                <a:gd name="T40" fmla="*/ 1210 w 1858"/>
                <a:gd name="T41" fmla="*/ 1615 h 1615"/>
                <a:gd name="T42" fmla="*/ 801 w 1858"/>
                <a:gd name="T43" fmla="*/ 1325 h 1615"/>
                <a:gd name="T44" fmla="*/ 655 w 1858"/>
                <a:gd name="T45" fmla="*/ 1454 h 1615"/>
                <a:gd name="T46" fmla="*/ 321 w 1858"/>
                <a:gd name="T47" fmla="*/ 1367 h 1615"/>
                <a:gd name="T48" fmla="*/ 102 w 1858"/>
                <a:gd name="T49" fmla="*/ 1408 h 1615"/>
                <a:gd name="T50" fmla="*/ 200 w 1858"/>
                <a:gd name="T51" fmla="*/ 888 h 1615"/>
                <a:gd name="T52" fmla="*/ 7 w 1858"/>
                <a:gd name="T53" fmla="*/ 453 h 1615"/>
                <a:gd name="T54" fmla="*/ 0 w 1858"/>
                <a:gd name="T55" fmla="*/ 27 h 1615"/>
                <a:gd name="T56" fmla="*/ 994 w 1858"/>
                <a:gd name="T57" fmla="*/ 0 h 1615"/>
                <a:gd name="T58" fmla="*/ 994 w 1858"/>
                <a:gd name="T59" fmla="*/ 0 h 1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58" h="1615">
                  <a:moveTo>
                    <a:pt x="994" y="0"/>
                  </a:moveTo>
                  <a:lnTo>
                    <a:pt x="1074" y="322"/>
                  </a:lnTo>
                  <a:lnTo>
                    <a:pt x="906" y="568"/>
                  </a:lnTo>
                  <a:lnTo>
                    <a:pt x="870" y="840"/>
                  </a:lnTo>
                  <a:lnTo>
                    <a:pt x="1541" y="801"/>
                  </a:lnTo>
                  <a:lnTo>
                    <a:pt x="1513" y="939"/>
                  </a:lnTo>
                  <a:lnTo>
                    <a:pt x="1642" y="1133"/>
                  </a:lnTo>
                  <a:lnTo>
                    <a:pt x="1536" y="1239"/>
                  </a:lnTo>
                  <a:lnTo>
                    <a:pt x="1624" y="1260"/>
                  </a:lnTo>
                  <a:lnTo>
                    <a:pt x="1656" y="1193"/>
                  </a:lnTo>
                  <a:lnTo>
                    <a:pt x="1736" y="1253"/>
                  </a:lnTo>
                  <a:lnTo>
                    <a:pt x="1691" y="1331"/>
                  </a:lnTo>
                  <a:lnTo>
                    <a:pt x="1609" y="1316"/>
                  </a:lnTo>
                  <a:lnTo>
                    <a:pt x="1598" y="1415"/>
                  </a:lnTo>
                  <a:lnTo>
                    <a:pt x="1858" y="1535"/>
                  </a:lnTo>
                  <a:lnTo>
                    <a:pt x="1806" y="1609"/>
                  </a:lnTo>
                  <a:lnTo>
                    <a:pt x="1548" y="1502"/>
                  </a:lnTo>
                  <a:lnTo>
                    <a:pt x="1543" y="1431"/>
                  </a:lnTo>
                  <a:lnTo>
                    <a:pt x="1461" y="1573"/>
                  </a:lnTo>
                  <a:lnTo>
                    <a:pt x="1290" y="1528"/>
                  </a:lnTo>
                  <a:lnTo>
                    <a:pt x="1210" y="1615"/>
                  </a:lnTo>
                  <a:lnTo>
                    <a:pt x="801" y="1325"/>
                  </a:lnTo>
                  <a:lnTo>
                    <a:pt x="655" y="1454"/>
                  </a:lnTo>
                  <a:lnTo>
                    <a:pt x="321" y="1367"/>
                  </a:lnTo>
                  <a:lnTo>
                    <a:pt x="102" y="1408"/>
                  </a:lnTo>
                  <a:lnTo>
                    <a:pt x="200" y="888"/>
                  </a:lnTo>
                  <a:lnTo>
                    <a:pt x="7" y="453"/>
                  </a:lnTo>
                  <a:lnTo>
                    <a:pt x="0" y="27"/>
                  </a:lnTo>
                  <a:lnTo>
                    <a:pt x="994" y="0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7C6FA8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09">
              <a:extLst>
                <a:ext uri="{FF2B5EF4-FFF2-40B4-BE49-F238E27FC236}">
                  <a16:creationId xmlns:a16="http://schemas.microsoft.com/office/drawing/2014/main" id="{0697EF7A-D252-B7E4-2DE9-824F66AB1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7079" y="1388571"/>
              <a:ext cx="509909" cy="805253"/>
            </a:xfrm>
            <a:custGeom>
              <a:avLst/>
              <a:gdLst>
                <a:gd name="T0" fmla="*/ 352 w 1213"/>
                <a:gd name="T1" fmla="*/ 1914 h 1914"/>
                <a:gd name="T2" fmla="*/ 245 w 1213"/>
                <a:gd name="T3" fmla="*/ 1820 h 1914"/>
                <a:gd name="T4" fmla="*/ 0 w 1213"/>
                <a:gd name="T5" fmla="*/ 1041 h 1914"/>
                <a:gd name="T6" fmla="*/ 148 w 1213"/>
                <a:gd name="T7" fmla="*/ 816 h 1914"/>
                <a:gd name="T8" fmla="*/ 149 w 1213"/>
                <a:gd name="T9" fmla="*/ 403 h 1914"/>
                <a:gd name="T10" fmla="*/ 275 w 1213"/>
                <a:gd name="T11" fmla="*/ 38 h 1914"/>
                <a:gd name="T12" fmla="*/ 396 w 1213"/>
                <a:gd name="T13" fmla="*/ 126 h 1914"/>
                <a:gd name="T14" fmla="*/ 557 w 1213"/>
                <a:gd name="T15" fmla="*/ 0 h 1914"/>
                <a:gd name="T16" fmla="*/ 712 w 1213"/>
                <a:gd name="T17" fmla="*/ 77 h 1914"/>
                <a:gd name="T18" fmla="*/ 877 w 1213"/>
                <a:gd name="T19" fmla="*/ 630 h 1914"/>
                <a:gd name="T20" fmla="*/ 981 w 1213"/>
                <a:gd name="T21" fmla="*/ 628 h 1914"/>
                <a:gd name="T22" fmla="*/ 1012 w 1213"/>
                <a:gd name="T23" fmla="*/ 758 h 1914"/>
                <a:gd name="T24" fmla="*/ 1119 w 1213"/>
                <a:gd name="T25" fmla="*/ 778 h 1914"/>
                <a:gd name="T26" fmla="*/ 1213 w 1213"/>
                <a:gd name="T27" fmla="*/ 903 h 1914"/>
                <a:gd name="T28" fmla="*/ 971 w 1213"/>
                <a:gd name="T29" fmla="*/ 1186 h 1914"/>
                <a:gd name="T30" fmla="*/ 902 w 1213"/>
                <a:gd name="T31" fmla="*/ 1137 h 1914"/>
                <a:gd name="T32" fmla="*/ 879 w 1213"/>
                <a:gd name="T33" fmla="*/ 1247 h 1914"/>
                <a:gd name="T34" fmla="*/ 693 w 1213"/>
                <a:gd name="T35" fmla="*/ 1226 h 1914"/>
                <a:gd name="T36" fmla="*/ 713 w 1213"/>
                <a:gd name="T37" fmla="*/ 1386 h 1914"/>
                <a:gd name="T38" fmla="*/ 530 w 1213"/>
                <a:gd name="T39" fmla="*/ 1579 h 1914"/>
                <a:gd name="T40" fmla="*/ 460 w 1213"/>
                <a:gd name="T41" fmla="*/ 1540 h 1914"/>
                <a:gd name="T42" fmla="*/ 352 w 1213"/>
                <a:gd name="T43" fmla="*/ 1914 h 1914"/>
                <a:gd name="T44" fmla="*/ 352 w 1213"/>
                <a:gd name="T45" fmla="*/ 1914 h 1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13" h="1914">
                  <a:moveTo>
                    <a:pt x="352" y="1914"/>
                  </a:moveTo>
                  <a:lnTo>
                    <a:pt x="245" y="1820"/>
                  </a:lnTo>
                  <a:lnTo>
                    <a:pt x="0" y="1041"/>
                  </a:lnTo>
                  <a:lnTo>
                    <a:pt x="148" y="816"/>
                  </a:lnTo>
                  <a:lnTo>
                    <a:pt x="149" y="403"/>
                  </a:lnTo>
                  <a:lnTo>
                    <a:pt x="275" y="38"/>
                  </a:lnTo>
                  <a:lnTo>
                    <a:pt x="396" y="126"/>
                  </a:lnTo>
                  <a:lnTo>
                    <a:pt x="557" y="0"/>
                  </a:lnTo>
                  <a:lnTo>
                    <a:pt x="712" y="77"/>
                  </a:lnTo>
                  <a:lnTo>
                    <a:pt x="877" y="630"/>
                  </a:lnTo>
                  <a:lnTo>
                    <a:pt x="981" y="628"/>
                  </a:lnTo>
                  <a:lnTo>
                    <a:pt x="1012" y="758"/>
                  </a:lnTo>
                  <a:lnTo>
                    <a:pt x="1119" y="778"/>
                  </a:lnTo>
                  <a:lnTo>
                    <a:pt x="1213" y="903"/>
                  </a:lnTo>
                  <a:lnTo>
                    <a:pt x="971" y="1186"/>
                  </a:lnTo>
                  <a:lnTo>
                    <a:pt x="902" y="1137"/>
                  </a:lnTo>
                  <a:lnTo>
                    <a:pt x="879" y="1247"/>
                  </a:lnTo>
                  <a:lnTo>
                    <a:pt x="693" y="1226"/>
                  </a:lnTo>
                  <a:lnTo>
                    <a:pt x="713" y="1386"/>
                  </a:lnTo>
                  <a:lnTo>
                    <a:pt x="530" y="1579"/>
                  </a:lnTo>
                  <a:lnTo>
                    <a:pt x="460" y="1540"/>
                  </a:lnTo>
                  <a:lnTo>
                    <a:pt x="352" y="1914"/>
                  </a:lnTo>
                  <a:lnTo>
                    <a:pt x="352" y="1914"/>
                  </a:lnTo>
                  <a:close/>
                </a:path>
              </a:pathLst>
            </a:custGeom>
            <a:solidFill>
              <a:srgbClr val="FFCC80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310">
              <a:extLst>
                <a:ext uri="{FF2B5EF4-FFF2-40B4-BE49-F238E27FC236}">
                  <a16:creationId xmlns:a16="http://schemas.microsoft.com/office/drawing/2014/main" id="{6E2C2BA7-45B8-B98C-0AE6-20896F4D7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7748" y="2919562"/>
              <a:ext cx="628552" cy="315538"/>
            </a:xfrm>
            <a:custGeom>
              <a:avLst/>
              <a:gdLst>
                <a:gd name="T0" fmla="*/ 0 w 1492"/>
                <a:gd name="T1" fmla="*/ 225 h 749"/>
                <a:gd name="T2" fmla="*/ 1148 w 1492"/>
                <a:gd name="T3" fmla="*/ 0 h 749"/>
                <a:gd name="T4" fmla="*/ 1288 w 1492"/>
                <a:gd name="T5" fmla="*/ 510 h 749"/>
                <a:gd name="T6" fmla="*/ 1492 w 1492"/>
                <a:gd name="T7" fmla="*/ 469 h 749"/>
                <a:gd name="T8" fmla="*/ 1469 w 1492"/>
                <a:gd name="T9" fmla="*/ 654 h 749"/>
                <a:gd name="T10" fmla="*/ 1339 w 1492"/>
                <a:gd name="T11" fmla="*/ 715 h 749"/>
                <a:gd name="T12" fmla="*/ 1276 w 1492"/>
                <a:gd name="T13" fmla="*/ 749 h 749"/>
                <a:gd name="T14" fmla="*/ 1262 w 1492"/>
                <a:gd name="T15" fmla="*/ 623 h 749"/>
                <a:gd name="T16" fmla="*/ 1199 w 1492"/>
                <a:gd name="T17" fmla="*/ 566 h 749"/>
                <a:gd name="T18" fmla="*/ 1123 w 1492"/>
                <a:gd name="T19" fmla="*/ 606 h 749"/>
                <a:gd name="T20" fmla="*/ 1085 w 1492"/>
                <a:gd name="T21" fmla="*/ 536 h 749"/>
                <a:gd name="T22" fmla="*/ 1044 w 1492"/>
                <a:gd name="T23" fmla="*/ 268 h 749"/>
                <a:gd name="T24" fmla="*/ 1104 w 1492"/>
                <a:gd name="T25" fmla="*/ 81 h 749"/>
                <a:gd name="T26" fmla="*/ 1003 w 1492"/>
                <a:gd name="T27" fmla="*/ 207 h 749"/>
                <a:gd name="T28" fmla="*/ 990 w 1492"/>
                <a:gd name="T29" fmla="*/ 443 h 749"/>
                <a:gd name="T30" fmla="*/ 1113 w 1492"/>
                <a:gd name="T31" fmla="*/ 720 h 749"/>
                <a:gd name="T32" fmla="*/ 871 w 1492"/>
                <a:gd name="T33" fmla="*/ 603 h 749"/>
                <a:gd name="T34" fmla="*/ 819 w 1492"/>
                <a:gd name="T35" fmla="*/ 652 h 749"/>
                <a:gd name="T36" fmla="*/ 823 w 1492"/>
                <a:gd name="T37" fmla="*/ 535 h 749"/>
                <a:gd name="T38" fmla="*/ 835 w 1492"/>
                <a:gd name="T39" fmla="*/ 464 h 749"/>
                <a:gd name="T40" fmla="*/ 869 w 1492"/>
                <a:gd name="T41" fmla="*/ 413 h 749"/>
                <a:gd name="T42" fmla="*/ 799 w 1492"/>
                <a:gd name="T43" fmla="*/ 409 h 749"/>
                <a:gd name="T44" fmla="*/ 579 w 1492"/>
                <a:gd name="T45" fmla="*/ 288 h 749"/>
                <a:gd name="T46" fmla="*/ 522 w 1492"/>
                <a:gd name="T47" fmla="*/ 181 h 749"/>
                <a:gd name="T48" fmla="*/ 408 w 1492"/>
                <a:gd name="T49" fmla="*/ 163 h 749"/>
                <a:gd name="T50" fmla="*/ 34 w 1492"/>
                <a:gd name="T51" fmla="*/ 438 h 749"/>
                <a:gd name="T52" fmla="*/ 0 w 1492"/>
                <a:gd name="T53" fmla="*/ 225 h 749"/>
                <a:gd name="T54" fmla="*/ 0 w 1492"/>
                <a:gd name="T55" fmla="*/ 225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92" h="749">
                  <a:moveTo>
                    <a:pt x="0" y="225"/>
                  </a:moveTo>
                  <a:lnTo>
                    <a:pt x="1148" y="0"/>
                  </a:lnTo>
                  <a:lnTo>
                    <a:pt x="1288" y="510"/>
                  </a:lnTo>
                  <a:lnTo>
                    <a:pt x="1492" y="469"/>
                  </a:lnTo>
                  <a:lnTo>
                    <a:pt x="1469" y="654"/>
                  </a:lnTo>
                  <a:lnTo>
                    <a:pt x="1339" y="715"/>
                  </a:lnTo>
                  <a:lnTo>
                    <a:pt x="1276" y="749"/>
                  </a:lnTo>
                  <a:lnTo>
                    <a:pt x="1262" y="623"/>
                  </a:lnTo>
                  <a:lnTo>
                    <a:pt x="1199" y="566"/>
                  </a:lnTo>
                  <a:lnTo>
                    <a:pt x="1123" y="606"/>
                  </a:lnTo>
                  <a:lnTo>
                    <a:pt x="1085" y="536"/>
                  </a:lnTo>
                  <a:lnTo>
                    <a:pt x="1044" y="268"/>
                  </a:lnTo>
                  <a:lnTo>
                    <a:pt x="1104" y="81"/>
                  </a:lnTo>
                  <a:lnTo>
                    <a:pt x="1003" y="207"/>
                  </a:lnTo>
                  <a:lnTo>
                    <a:pt x="990" y="443"/>
                  </a:lnTo>
                  <a:lnTo>
                    <a:pt x="1113" y="720"/>
                  </a:lnTo>
                  <a:lnTo>
                    <a:pt x="871" y="603"/>
                  </a:lnTo>
                  <a:lnTo>
                    <a:pt x="819" y="652"/>
                  </a:lnTo>
                  <a:lnTo>
                    <a:pt x="823" y="535"/>
                  </a:lnTo>
                  <a:lnTo>
                    <a:pt x="835" y="464"/>
                  </a:lnTo>
                  <a:lnTo>
                    <a:pt x="869" y="413"/>
                  </a:lnTo>
                  <a:lnTo>
                    <a:pt x="799" y="409"/>
                  </a:lnTo>
                  <a:lnTo>
                    <a:pt x="579" y="288"/>
                  </a:lnTo>
                  <a:lnTo>
                    <a:pt x="522" y="181"/>
                  </a:lnTo>
                  <a:lnTo>
                    <a:pt x="408" y="163"/>
                  </a:lnTo>
                  <a:lnTo>
                    <a:pt x="34" y="438"/>
                  </a:lnTo>
                  <a:lnTo>
                    <a:pt x="0" y="225"/>
                  </a:lnTo>
                  <a:lnTo>
                    <a:pt x="0" y="225"/>
                  </a:lnTo>
                  <a:close/>
                </a:path>
              </a:pathLst>
            </a:custGeom>
            <a:solidFill>
              <a:srgbClr val="EF5350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311">
              <a:extLst>
                <a:ext uri="{FF2B5EF4-FFF2-40B4-BE49-F238E27FC236}">
                  <a16:creationId xmlns:a16="http://schemas.microsoft.com/office/drawing/2014/main" id="{05E98090-6254-3D89-F44C-16ADD45BB3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3096" y="2229164"/>
              <a:ext cx="455637" cy="243596"/>
            </a:xfrm>
            <a:custGeom>
              <a:avLst/>
              <a:gdLst>
                <a:gd name="T0" fmla="*/ 704 w 1083"/>
                <a:gd name="T1" fmla="*/ 0 h 580"/>
                <a:gd name="T2" fmla="*/ 721 w 1083"/>
                <a:gd name="T3" fmla="*/ 258 h 580"/>
                <a:gd name="T4" fmla="*/ 788 w 1083"/>
                <a:gd name="T5" fmla="*/ 249 h 580"/>
                <a:gd name="T6" fmla="*/ 903 w 1083"/>
                <a:gd name="T7" fmla="*/ 403 h 580"/>
                <a:gd name="T8" fmla="*/ 1083 w 1083"/>
                <a:gd name="T9" fmla="*/ 357 h 580"/>
                <a:gd name="T10" fmla="*/ 1078 w 1083"/>
                <a:gd name="T11" fmla="*/ 418 h 580"/>
                <a:gd name="T12" fmla="*/ 765 w 1083"/>
                <a:gd name="T13" fmla="*/ 580 h 580"/>
                <a:gd name="T14" fmla="*/ 723 w 1083"/>
                <a:gd name="T15" fmla="*/ 513 h 580"/>
                <a:gd name="T16" fmla="*/ 711 w 1083"/>
                <a:gd name="T17" fmla="*/ 503 h 580"/>
                <a:gd name="T18" fmla="*/ 631 w 1083"/>
                <a:gd name="T19" fmla="*/ 391 h 580"/>
                <a:gd name="T20" fmla="*/ 509 w 1083"/>
                <a:gd name="T21" fmla="*/ 427 h 580"/>
                <a:gd name="T22" fmla="*/ 3 w 1083"/>
                <a:gd name="T23" fmla="*/ 535 h 580"/>
                <a:gd name="T24" fmla="*/ 0 w 1083"/>
                <a:gd name="T25" fmla="*/ 238 h 580"/>
                <a:gd name="T26" fmla="*/ 240 w 1083"/>
                <a:gd name="T27" fmla="*/ 184 h 580"/>
                <a:gd name="T28" fmla="*/ 585 w 1083"/>
                <a:gd name="T29" fmla="*/ 110 h 580"/>
                <a:gd name="T30" fmla="*/ 704 w 1083"/>
                <a:gd name="T31" fmla="*/ 0 h 580"/>
                <a:gd name="T32" fmla="*/ 704 w 1083"/>
                <a:gd name="T33" fmla="*/ 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3" h="580">
                  <a:moveTo>
                    <a:pt x="704" y="0"/>
                  </a:moveTo>
                  <a:lnTo>
                    <a:pt x="721" y="258"/>
                  </a:lnTo>
                  <a:lnTo>
                    <a:pt x="788" y="249"/>
                  </a:lnTo>
                  <a:lnTo>
                    <a:pt x="903" y="403"/>
                  </a:lnTo>
                  <a:lnTo>
                    <a:pt x="1083" y="357"/>
                  </a:lnTo>
                  <a:lnTo>
                    <a:pt x="1078" y="418"/>
                  </a:lnTo>
                  <a:lnTo>
                    <a:pt x="765" y="580"/>
                  </a:lnTo>
                  <a:lnTo>
                    <a:pt x="723" y="513"/>
                  </a:lnTo>
                  <a:lnTo>
                    <a:pt x="711" y="503"/>
                  </a:lnTo>
                  <a:lnTo>
                    <a:pt x="631" y="391"/>
                  </a:lnTo>
                  <a:lnTo>
                    <a:pt x="509" y="427"/>
                  </a:lnTo>
                  <a:lnTo>
                    <a:pt x="3" y="535"/>
                  </a:lnTo>
                  <a:lnTo>
                    <a:pt x="0" y="238"/>
                  </a:lnTo>
                  <a:lnTo>
                    <a:pt x="240" y="184"/>
                  </a:lnTo>
                  <a:lnTo>
                    <a:pt x="585" y="110"/>
                  </a:lnTo>
                  <a:lnTo>
                    <a:pt x="704" y="0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FF8A65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312">
              <a:extLst>
                <a:ext uri="{FF2B5EF4-FFF2-40B4-BE49-F238E27FC236}">
                  <a16:creationId xmlns:a16="http://schemas.microsoft.com/office/drawing/2014/main" id="{AA2699D6-D8CC-A20B-BF11-E97D339F06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0641" y="1812654"/>
              <a:ext cx="1046324" cy="976906"/>
            </a:xfrm>
            <a:custGeom>
              <a:avLst/>
              <a:gdLst>
                <a:gd name="T0" fmla="*/ 2250 w 2486"/>
                <a:gd name="T1" fmla="*/ 2215 h 2322"/>
                <a:gd name="T2" fmla="*/ 1840 w 2486"/>
                <a:gd name="T3" fmla="*/ 2282 h 2322"/>
                <a:gd name="T4" fmla="*/ 1219 w 2486"/>
                <a:gd name="T5" fmla="*/ 2322 h 2322"/>
                <a:gd name="T6" fmla="*/ 1367 w 2486"/>
                <a:gd name="T7" fmla="*/ 1906 h 2322"/>
                <a:gd name="T8" fmla="*/ 1234 w 2486"/>
                <a:gd name="T9" fmla="*/ 1553 h 2322"/>
                <a:gd name="T10" fmla="*/ 1268 w 2486"/>
                <a:gd name="T11" fmla="*/ 1090 h 2322"/>
                <a:gd name="T12" fmla="*/ 1438 w 2486"/>
                <a:gd name="T13" fmla="*/ 890 h 2322"/>
                <a:gd name="T14" fmla="*/ 1480 w 2486"/>
                <a:gd name="T15" fmla="*/ 1043 h 2322"/>
                <a:gd name="T16" fmla="*/ 1499 w 2486"/>
                <a:gd name="T17" fmla="*/ 838 h 2322"/>
                <a:gd name="T18" fmla="*/ 1596 w 2486"/>
                <a:gd name="T19" fmla="*/ 773 h 2322"/>
                <a:gd name="T20" fmla="*/ 1560 w 2486"/>
                <a:gd name="T21" fmla="*/ 688 h 2322"/>
                <a:gd name="T22" fmla="*/ 1668 w 2486"/>
                <a:gd name="T23" fmla="*/ 596 h 2322"/>
                <a:gd name="T24" fmla="*/ 2044 w 2486"/>
                <a:gd name="T25" fmla="*/ 719 h 2322"/>
                <a:gd name="T26" fmla="*/ 2105 w 2486"/>
                <a:gd name="T27" fmla="*/ 801 h 2322"/>
                <a:gd name="T28" fmla="*/ 2143 w 2486"/>
                <a:gd name="T29" fmla="*/ 1134 h 2322"/>
                <a:gd name="T30" fmla="*/ 2018 w 2486"/>
                <a:gd name="T31" fmla="*/ 1298 h 2322"/>
                <a:gd name="T32" fmla="*/ 2009 w 2486"/>
                <a:gd name="T33" fmla="*/ 1431 h 2322"/>
                <a:gd name="T34" fmla="*/ 2086 w 2486"/>
                <a:gd name="T35" fmla="*/ 1456 h 2322"/>
                <a:gd name="T36" fmla="*/ 2282 w 2486"/>
                <a:gd name="T37" fmla="*/ 1227 h 2322"/>
                <a:gd name="T38" fmla="*/ 2375 w 2486"/>
                <a:gd name="T39" fmla="*/ 1307 h 2322"/>
                <a:gd name="T40" fmla="*/ 2486 w 2486"/>
                <a:gd name="T41" fmla="*/ 1812 h 2322"/>
                <a:gd name="T42" fmla="*/ 2399 w 2486"/>
                <a:gd name="T43" fmla="*/ 1807 h 2322"/>
                <a:gd name="T44" fmla="*/ 2250 w 2486"/>
                <a:gd name="T45" fmla="*/ 2215 h 2322"/>
                <a:gd name="T46" fmla="*/ 2250 w 2486"/>
                <a:gd name="T47" fmla="*/ 2215 h 2322"/>
                <a:gd name="T48" fmla="*/ 861 w 2486"/>
                <a:gd name="T49" fmla="*/ 961 h 2322"/>
                <a:gd name="T50" fmla="*/ 835 w 2486"/>
                <a:gd name="T51" fmla="*/ 860 h 2322"/>
                <a:gd name="T52" fmla="*/ 766 w 2486"/>
                <a:gd name="T53" fmla="*/ 857 h 2322"/>
                <a:gd name="T54" fmla="*/ 785 w 2486"/>
                <a:gd name="T55" fmla="*/ 726 h 2322"/>
                <a:gd name="T56" fmla="*/ 683 w 2486"/>
                <a:gd name="T57" fmla="*/ 632 h 2322"/>
                <a:gd name="T58" fmla="*/ 91 w 2486"/>
                <a:gd name="T59" fmla="*/ 503 h 2322"/>
                <a:gd name="T60" fmla="*/ 0 w 2486"/>
                <a:gd name="T61" fmla="*/ 412 h 2322"/>
                <a:gd name="T62" fmla="*/ 393 w 2486"/>
                <a:gd name="T63" fmla="*/ 209 h 2322"/>
                <a:gd name="T64" fmla="*/ 609 w 2486"/>
                <a:gd name="T65" fmla="*/ 0 h 2322"/>
                <a:gd name="T66" fmla="*/ 674 w 2486"/>
                <a:gd name="T67" fmla="*/ 25 h 2322"/>
                <a:gd name="T68" fmla="*/ 559 w 2486"/>
                <a:gd name="T69" fmla="*/ 281 h 2322"/>
                <a:gd name="T70" fmla="*/ 707 w 2486"/>
                <a:gd name="T71" fmla="*/ 219 h 2322"/>
                <a:gd name="T72" fmla="*/ 866 w 2486"/>
                <a:gd name="T73" fmla="*/ 361 h 2322"/>
                <a:gd name="T74" fmla="*/ 1068 w 2486"/>
                <a:gd name="T75" fmla="*/ 382 h 2322"/>
                <a:gd name="T76" fmla="*/ 1212 w 2486"/>
                <a:gd name="T77" fmla="*/ 271 h 2322"/>
                <a:gd name="T78" fmla="*/ 1520 w 2486"/>
                <a:gd name="T79" fmla="*/ 199 h 2322"/>
                <a:gd name="T80" fmla="*/ 1542 w 2486"/>
                <a:gd name="T81" fmla="*/ 314 h 2322"/>
                <a:gd name="T82" fmla="*/ 1797 w 2486"/>
                <a:gd name="T83" fmla="*/ 263 h 2322"/>
                <a:gd name="T84" fmla="*/ 1861 w 2486"/>
                <a:gd name="T85" fmla="*/ 462 h 2322"/>
                <a:gd name="T86" fmla="*/ 2013 w 2486"/>
                <a:gd name="T87" fmla="*/ 462 h 2322"/>
                <a:gd name="T88" fmla="*/ 1669 w 2486"/>
                <a:gd name="T89" fmla="*/ 476 h 2322"/>
                <a:gd name="T90" fmla="*/ 1666 w 2486"/>
                <a:gd name="T91" fmla="*/ 561 h 2322"/>
                <a:gd name="T92" fmla="*/ 1424 w 2486"/>
                <a:gd name="T93" fmla="*/ 485 h 2322"/>
                <a:gd name="T94" fmla="*/ 1108 w 2486"/>
                <a:gd name="T95" fmla="*/ 685 h 2322"/>
                <a:gd name="T96" fmla="*/ 1067 w 2486"/>
                <a:gd name="T97" fmla="*/ 622 h 2322"/>
                <a:gd name="T98" fmla="*/ 861 w 2486"/>
                <a:gd name="T99" fmla="*/ 961 h 2322"/>
                <a:gd name="T100" fmla="*/ 861 w 2486"/>
                <a:gd name="T101" fmla="*/ 961 h 2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86" h="2322">
                  <a:moveTo>
                    <a:pt x="2250" y="2215"/>
                  </a:moveTo>
                  <a:lnTo>
                    <a:pt x="1840" y="2282"/>
                  </a:lnTo>
                  <a:lnTo>
                    <a:pt x="1219" y="2322"/>
                  </a:lnTo>
                  <a:lnTo>
                    <a:pt x="1367" y="1906"/>
                  </a:lnTo>
                  <a:lnTo>
                    <a:pt x="1234" y="1553"/>
                  </a:lnTo>
                  <a:lnTo>
                    <a:pt x="1268" y="1090"/>
                  </a:lnTo>
                  <a:lnTo>
                    <a:pt x="1438" y="890"/>
                  </a:lnTo>
                  <a:lnTo>
                    <a:pt x="1480" y="1043"/>
                  </a:lnTo>
                  <a:lnTo>
                    <a:pt x="1499" y="838"/>
                  </a:lnTo>
                  <a:lnTo>
                    <a:pt x="1596" y="773"/>
                  </a:lnTo>
                  <a:lnTo>
                    <a:pt x="1560" y="688"/>
                  </a:lnTo>
                  <a:lnTo>
                    <a:pt x="1668" y="596"/>
                  </a:lnTo>
                  <a:lnTo>
                    <a:pt x="2044" y="719"/>
                  </a:lnTo>
                  <a:lnTo>
                    <a:pt x="2105" y="801"/>
                  </a:lnTo>
                  <a:lnTo>
                    <a:pt x="2143" y="1134"/>
                  </a:lnTo>
                  <a:lnTo>
                    <a:pt x="2018" y="1298"/>
                  </a:lnTo>
                  <a:lnTo>
                    <a:pt x="2009" y="1431"/>
                  </a:lnTo>
                  <a:lnTo>
                    <a:pt x="2086" y="1456"/>
                  </a:lnTo>
                  <a:lnTo>
                    <a:pt x="2282" y="1227"/>
                  </a:lnTo>
                  <a:lnTo>
                    <a:pt x="2375" y="1307"/>
                  </a:lnTo>
                  <a:lnTo>
                    <a:pt x="2486" y="1812"/>
                  </a:lnTo>
                  <a:lnTo>
                    <a:pt x="2399" y="1807"/>
                  </a:lnTo>
                  <a:lnTo>
                    <a:pt x="2250" y="2215"/>
                  </a:lnTo>
                  <a:lnTo>
                    <a:pt x="2250" y="2215"/>
                  </a:lnTo>
                  <a:close/>
                  <a:moveTo>
                    <a:pt x="861" y="961"/>
                  </a:moveTo>
                  <a:lnTo>
                    <a:pt x="835" y="860"/>
                  </a:lnTo>
                  <a:lnTo>
                    <a:pt x="766" y="857"/>
                  </a:lnTo>
                  <a:lnTo>
                    <a:pt x="785" y="726"/>
                  </a:lnTo>
                  <a:lnTo>
                    <a:pt x="683" y="632"/>
                  </a:lnTo>
                  <a:lnTo>
                    <a:pt x="91" y="503"/>
                  </a:lnTo>
                  <a:lnTo>
                    <a:pt x="0" y="412"/>
                  </a:lnTo>
                  <a:lnTo>
                    <a:pt x="393" y="209"/>
                  </a:lnTo>
                  <a:lnTo>
                    <a:pt x="609" y="0"/>
                  </a:lnTo>
                  <a:lnTo>
                    <a:pt x="674" y="25"/>
                  </a:lnTo>
                  <a:lnTo>
                    <a:pt x="559" y="281"/>
                  </a:lnTo>
                  <a:lnTo>
                    <a:pt x="707" y="219"/>
                  </a:lnTo>
                  <a:lnTo>
                    <a:pt x="866" y="361"/>
                  </a:lnTo>
                  <a:lnTo>
                    <a:pt x="1068" y="382"/>
                  </a:lnTo>
                  <a:lnTo>
                    <a:pt x="1212" y="271"/>
                  </a:lnTo>
                  <a:lnTo>
                    <a:pt x="1520" y="199"/>
                  </a:lnTo>
                  <a:lnTo>
                    <a:pt x="1542" y="314"/>
                  </a:lnTo>
                  <a:lnTo>
                    <a:pt x="1797" y="263"/>
                  </a:lnTo>
                  <a:lnTo>
                    <a:pt x="1861" y="462"/>
                  </a:lnTo>
                  <a:lnTo>
                    <a:pt x="2013" y="462"/>
                  </a:lnTo>
                  <a:lnTo>
                    <a:pt x="1669" y="476"/>
                  </a:lnTo>
                  <a:lnTo>
                    <a:pt x="1666" y="561"/>
                  </a:lnTo>
                  <a:lnTo>
                    <a:pt x="1424" y="485"/>
                  </a:lnTo>
                  <a:lnTo>
                    <a:pt x="1108" y="685"/>
                  </a:lnTo>
                  <a:lnTo>
                    <a:pt x="1067" y="622"/>
                  </a:lnTo>
                  <a:lnTo>
                    <a:pt x="861" y="961"/>
                  </a:lnTo>
                  <a:lnTo>
                    <a:pt x="861" y="961"/>
                  </a:lnTo>
                  <a:close/>
                </a:path>
              </a:pathLst>
            </a:custGeom>
            <a:solidFill>
              <a:srgbClr val="26A69A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13">
              <a:extLst>
                <a:ext uri="{FF2B5EF4-FFF2-40B4-BE49-F238E27FC236}">
                  <a16:creationId xmlns:a16="http://schemas.microsoft.com/office/drawing/2014/main" id="{69962C9B-EA3F-A0B5-6653-95A01F8F6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291" y="1517310"/>
              <a:ext cx="894866" cy="1024867"/>
            </a:xfrm>
            <a:custGeom>
              <a:avLst/>
              <a:gdLst>
                <a:gd name="T0" fmla="*/ 1479 w 2129"/>
                <a:gd name="T1" fmla="*/ 1080 h 2434"/>
                <a:gd name="T2" fmla="*/ 1400 w 2129"/>
                <a:gd name="T3" fmla="*/ 1099 h 2434"/>
                <a:gd name="T4" fmla="*/ 1410 w 2129"/>
                <a:gd name="T5" fmla="*/ 1344 h 2434"/>
                <a:gd name="T6" fmla="*/ 1249 w 2129"/>
                <a:gd name="T7" fmla="*/ 1497 h 2434"/>
                <a:gd name="T8" fmla="*/ 1318 w 2129"/>
                <a:gd name="T9" fmla="*/ 1610 h 2434"/>
                <a:gd name="T10" fmla="*/ 1279 w 2129"/>
                <a:gd name="T11" fmla="*/ 1899 h 2434"/>
                <a:gd name="T12" fmla="*/ 1700 w 2129"/>
                <a:gd name="T13" fmla="*/ 2198 h 2434"/>
                <a:gd name="T14" fmla="*/ 1775 w 2129"/>
                <a:gd name="T15" fmla="*/ 2398 h 2434"/>
                <a:gd name="T16" fmla="*/ 204 w 2129"/>
                <a:gd name="T17" fmla="*/ 2434 h 2434"/>
                <a:gd name="T18" fmla="*/ 209 w 2129"/>
                <a:gd name="T19" fmla="*/ 1688 h 2434"/>
                <a:gd name="T20" fmla="*/ 89 w 2129"/>
                <a:gd name="T21" fmla="*/ 1559 h 2434"/>
                <a:gd name="T22" fmla="*/ 176 w 2129"/>
                <a:gd name="T23" fmla="*/ 1423 h 2434"/>
                <a:gd name="T24" fmla="*/ 0 w 2129"/>
                <a:gd name="T25" fmla="*/ 157 h 2434"/>
                <a:gd name="T26" fmla="*/ 572 w 2129"/>
                <a:gd name="T27" fmla="*/ 158 h 2434"/>
                <a:gd name="T28" fmla="*/ 572 w 2129"/>
                <a:gd name="T29" fmla="*/ 0 h 2434"/>
                <a:gd name="T30" fmla="*/ 627 w 2129"/>
                <a:gd name="T31" fmla="*/ 5 h 2434"/>
                <a:gd name="T32" fmla="*/ 703 w 2129"/>
                <a:gd name="T33" fmla="*/ 249 h 2434"/>
                <a:gd name="T34" fmla="*/ 953 w 2129"/>
                <a:gd name="T35" fmla="*/ 349 h 2434"/>
                <a:gd name="T36" fmla="*/ 1177 w 2129"/>
                <a:gd name="T37" fmla="*/ 301 h 2434"/>
                <a:gd name="T38" fmla="*/ 1354 w 2129"/>
                <a:gd name="T39" fmla="*/ 459 h 2434"/>
                <a:gd name="T40" fmla="*/ 1440 w 2129"/>
                <a:gd name="T41" fmla="*/ 398 h 2434"/>
                <a:gd name="T42" fmla="*/ 1583 w 2129"/>
                <a:gd name="T43" fmla="*/ 523 h 2434"/>
                <a:gd name="T44" fmla="*/ 1781 w 2129"/>
                <a:gd name="T45" fmla="*/ 433 h 2434"/>
                <a:gd name="T46" fmla="*/ 1809 w 2129"/>
                <a:gd name="T47" fmla="*/ 492 h 2434"/>
                <a:gd name="T48" fmla="*/ 2129 w 2129"/>
                <a:gd name="T49" fmla="*/ 505 h 2434"/>
                <a:gd name="T50" fmla="*/ 1822 w 2129"/>
                <a:gd name="T51" fmla="*/ 683 h 2434"/>
                <a:gd name="T52" fmla="*/ 1479 w 2129"/>
                <a:gd name="T53" fmla="*/ 1080 h 2434"/>
                <a:gd name="T54" fmla="*/ 1479 w 2129"/>
                <a:gd name="T55" fmla="*/ 1080 h 2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29" h="2434">
                  <a:moveTo>
                    <a:pt x="1479" y="1080"/>
                  </a:moveTo>
                  <a:lnTo>
                    <a:pt x="1400" y="1099"/>
                  </a:lnTo>
                  <a:lnTo>
                    <a:pt x="1410" y="1344"/>
                  </a:lnTo>
                  <a:lnTo>
                    <a:pt x="1249" y="1497"/>
                  </a:lnTo>
                  <a:lnTo>
                    <a:pt x="1318" y="1610"/>
                  </a:lnTo>
                  <a:lnTo>
                    <a:pt x="1279" y="1899"/>
                  </a:lnTo>
                  <a:lnTo>
                    <a:pt x="1700" y="2198"/>
                  </a:lnTo>
                  <a:lnTo>
                    <a:pt x="1775" y="2398"/>
                  </a:lnTo>
                  <a:lnTo>
                    <a:pt x="204" y="2434"/>
                  </a:lnTo>
                  <a:lnTo>
                    <a:pt x="209" y="1688"/>
                  </a:lnTo>
                  <a:lnTo>
                    <a:pt x="89" y="1559"/>
                  </a:lnTo>
                  <a:lnTo>
                    <a:pt x="176" y="1423"/>
                  </a:lnTo>
                  <a:lnTo>
                    <a:pt x="0" y="157"/>
                  </a:lnTo>
                  <a:lnTo>
                    <a:pt x="572" y="158"/>
                  </a:lnTo>
                  <a:lnTo>
                    <a:pt x="572" y="0"/>
                  </a:lnTo>
                  <a:lnTo>
                    <a:pt x="627" y="5"/>
                  </a:lnTo>
                  <a:lnTo>
                    <a:pt x="703" y="249"/>
                  </a:lnTo>
                  <a:lnTo>
                    <a:pt x="953" y="349"/>
                  </a:lnTo>
                  <a:lnTo>
                    <a:pt x="1177" y="301"/>
                  </a:lnTo>
                  <a:lnTo>
                    <a:pt x="1354" y="459"/>
                  </a:lnTo>
                  <a:lnTo>
                    <a:pt x="1440" y="398"/>
                  </a:lnTo>
                  <a:lnTo>
                    <a:pt x="1583" y="523"/>
                  </a:lnTo>
                  <a:lnTo>
                    <a:pt x="1781" y="433"/>
                  </a:lnTo>
                  <a:lnTo>
                    <a:pt x="1809" y="492"/>
                  </a:lnTo>
                  <a:lnTo>
                    <a:pt x="2129" y="505"/>
                  </a:lnTo>
                  <a:lnTo>
                    <a:pt x="1822" y="683"/>
                  </a:lnTo>
                  <a:lnTo>
                    <a:pt x="1479" y="1080"/>
                  </a:lnTo>
                  <a:lnTo>
                    <a:pt x="1479" y="1080"/>
                  </a:lnTo>
                  <a:close/>
                </a:path>
              </a:pathLst>
            </a:custGeom>
            <a:solidFill>
              <a:srgbClr val="7D7EC8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14">
              <a:extLst>
                <a:ext uri="{FF2B5EF4-FFF2-40B4-BE49-F238E27FC236}">
                  <a16:creationId xmlns:a16="http://schemas.microsoft.com/office/drawing/2014/main" id="{AAF07FA8-1EA7-6E4A-5DDE-E51C7CA1B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184" y="3992391"/>
              <a:ext cx="492239" cy="854477"/>
            </a:xfrm>
            <a:custGeom>
              <a:avLst/>
              <a:gdLst>
                <a:gd name="T0" fmla="*/ 1080 w 1170"/>
                <a:gd name="T1" fmla="*/ 0 h 2032"/>
                <a:gd name="T2" fmla="*/ 1093 w 1170"/>
                <a:gd name="T3" fmla="*/ 1296 h 2032"/>
                <a:gd name="T4" fmla="*/ 1170 w 1170"/>
                <a:gd name="T5" fmla="*/ 1925 h 2032"/>
                <a:gd name="T6" fmla="*/ 1008 w 1170"/>
                <a:gd name="T7" fmla="*/ 1920 h 2032"/>
                <a:gd name="T8" fmla="*/ 772 w 1170"/>
                <a:gd name="T9" fmla="*/ 2032 h 2032"/>
                <a:gd name="T10" fmla="*/ 643 w 1170"/>
                <a:gd name="T11" fmla="*/ 1838 h 2032"/>
                <a:gd name="T12" fmla="*/ 671 w 1170"/>
                <a:gd name="T13" fmla="*/ 1700 h 2032"/>
                <a:gd name="T14" fmla="*/ 0 w 1170"/>
                <a:gd name="T15" fmla="*/ 1739 h 2032"/>
                <a:gd name="T16" fmla="*/ 36 w 1170"/>
                <a:gd name="T17" fmla="*/ 1467 h 2032"/>
                <a:gd name="T18" fmla="*/ 204 w 1170"/>
                <a:gd name="T19" fmla="*/ 1221 h 2032"/>
                <a:gd name="T20" fmla="*/ 124 w 1170"/>
                <a:gd name="T21" fmla="*/ 899 h 2032"/>
                <a:gd name="T22" fmla="*/ 153 w 1170"/>
                <a:gd name="T23" fmla="*/ 717 h 2032"/>
                <a:gd name="T24" fmla="*/ 91 w 1170"/>
                <a:gd name="T25" fmla="*/ 666 h 2032"/>
                <a:gd name="T26" fmla="*/ 369 w 1170"/>
                <a:gd name="T27" fmla="*/ 51 h 2032"/>
                <a:gd name="T28" fmla="*/ 1080 w 1170"/>
                <a:gd name="T29" fmla="*/ 0 h 2032"/>
                <a:gd name="T30" fmla="*/ 1080 w 1170"/>
                <a:gd name="T31" fmla="*/ 0 h 2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70" h="2032">
                  <a:moveTo>
                    <a:pt x="1080" y="0"/>
                  </a:moveTo>
                  <a:lnTo>
                    <a:pt x="1093" y="1296"/>
                  </a:lnTo>
                  <a:lnTo>
                    <a:pt x="1170" y="1925"/>
                  </a:lnTo>
                  <a:lnTo>
                    <a:pt x="1008" y="1920"/>
                  </a:lnTo>
                  <a:lnTo>
                    <a:pt x="772" y="2032"/>
                  </a:lnTo>
                  <a:lnTo>
                    <a:pt x="643" y="1838"/>
                  </a:lnTo>
                  <a:lnTo>
                    <a:pt x="671" y="1700"/>
                  </a:lnTo>
                  <a:lnTo>
                    <a:pt x="0" y="1739"/>
                  </a:lnTo>
                  <a:lnTo>
                    <a:pt x="36" y="1467"/>
                  </a:lnTo>
                  <a:lnTo>
                    <a:pt x="204" y="1221"/>
                  </a:lnTo>
                  <a:lnTo>
                    <a:pt x="124" y="899"/>
                  </a:lnTo>
                  <a:lnTo>
                    <a:pt x="153" y="717"/>
                  </a:lnTo>
                  <a:lnTo>
                    <a:pt x="91" y="666"/>
                  </a:lnTo>
                  <a:lnTo>
                    <a:pt x="369" y="51"/>
                  </a:lnTo>
                  <a:lnTo>
                    <a:pt x="1080" y="0"/>
                  </a:lnTo>
                  <a:lnTo>
                    <a:pt x="1080" y="0"/>
                  </a:lnTo>
                  <a:close/>
                </a:path>
              </a:pathLst>
            </a:custGeom>
            <a:solidFill>
              <a:srgbClr val="C5B358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15">
              <a:extLst>
                <a:ext uri="{FF2B5EF4-FFF2-40B4-BE49-F238E27FC236}">
                  <a16:creationId xmlns:a16="http://schemas.microsoft.com/office/drawing/2014/main" id="{D118D504-7E41-8278-78C1-E45197FDA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8206" y="3035680"/>
              <a:ext cx="918847" cy="802729"/>
            </a:xfrm>
            <a:custGeom>
              <a:avLst/>
              <a:gdLst>
                <a:gd name="T0" fmla="*/ 1364 w 2183"/>
                <a:gd name="T1" fmla="*/ 94 h 1906"/>
                <a:gd name="T2" fmla="*/ 1394 w 2183"/>
                <a:gd name="T3" fmla="*/ 366 h 1906"/>
                <a:gd name="T4" fmla="*/ 1608 w 2183"/>
                <a:gd name="T5" fmla="*/ 551 h 1906"/>
                <a:gd name="T6" fmla="*/ 1661 w 2183"/>
                <a:gd name="T7" fmla="*/ 713 h 1906"/>
                <a:gd name="T8" fmla="*/ 1814 w 2183"/>
                <a:gd name="T9" fmla="*/ 713 h 1906"/>
                <a:gd name="T10" fmla="*/ 1752 w 2183"/>
                <a:gd name="T11" fmla="*/ 980 h 1906"/>
                <a:gd name="T12" fmla="*/ 2037 w 2183"/>
                <a:gd name="T13" fmla="*/ 1182 h 1906"/>
                <a:gd name="T14" fmla="*/ 2049 w 2183"/>
                <a:gd name="T15" fmla="*/ 1354 h 1906"/>
                <a:gd name="T16" fmla="*/ 2183 w 2183"/>
                <a:gd name="T17" fmla="*/ 1468 h 1906"/>
                <a:gd name="T18" fmla="*/ 2168 w 2183"/>
                <a:gd name="T19" fmla="*/ 1640 h 1906"/>
                <a:gd name="T20" fmla="*/ 2103 w 2183"/>
                <a:gd name="T21" fmla="*/ 1677 h 1906"/>
                <a:gd name="T22" fmla="*/ 2015 w 2183"/>
                <a:gd name="T23" fmla="*/ 1893 h 1906"/>
                <a:gd name="T24" fmla="*/ 1799 w 2183"/>
                <a:gd name="T25" fmla="*/ 1906 h 1906"/>
                <a:gd name="T26" fmla="*/ 1895 w 2183"/>
                <a:gd name="T27" fmla="*/ 1771 h 1906"/>
                <a:gd name="T28" fmla="*/ 1860 w 2183"/>
                <a:gd name="T29" fmla="*/ 1694 h 1906"/>
                <a:gd name="T30" fmla="*/ 385 w 2183"/>
                <a:gd name="T31" fmla="*/ 1748 h 1906"/>
                <a:gd name="T32" fmla="*/ 382 w 2183"/>
                <a:gd name="T33" fmla="*/ 1539 h 1906"/>
                <a:gd name="T34" fmla="*/ 371 w 2183"/>
                <a:gd name="T35" fmla="*/ 637 h 1906"/>
                <a:gd name="T36" fmla="*/ 210 w 2183"/>
                <a:gd name="T37" fmla="*/ 479 h 1906"/>
                <a:gd name="T38" fmla="*/ 281 w 2183"/>
                <a:gd name="T39" fmla="*/ 356 h 1906"/>
                <a:gd name="T40" fmla="*/ 145 w 2183"/>
                <a:gd name="T41" fmla="*/ 286 h 1906"/>
                <a:gd name="T42" fmla="*/ 0 w 2183"/>
                <a:gd name="T43" fmla="*/ 41 h 1906"/>
                <a:gd name="T44" fmla="*/ 1263 w 2183"/>
                <a:gd name="T45" fmla="*/ 0 h 1906"/>
                <a:gd name="T46" fmla="*/ 1364 w 2183"/>
                <a:gd name="T47" fmla="*/ 94 h 1906"/>
                <a:gd name="T48" fmla="*/ 1364 w 2183"/>
                <a:gd name="T49" fmla="*/ 94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83" h="1906">
                  <a:moveTo>
                    <a:pt x="1364" y="94"/>
                  </a:moveTo>
                  <a:lnTo>
                    <a:pt x="1394" y="366"/>
                  </a:lnTo>
                  <a:lnTo>
                    <a:pt x="1608" y="551"/>
                  </a:lnTo>
                  <a:lnTo>
                    <a:pt x="1661" y="713"/>
                  </a:lnTo>
                  <a:lnTo>
                    <a:pt x="1814" y="713"/>
                  </a:lnTo>
                  <a:lnTo>
                    <a:pt x="1752" y="980"/>
                  </a:lnTo>
                  <a:lnTo>
                    <a:pt x="2037" y="1182"/>
                  </a:lnTo>
                  <a:lnTo>
                    <a:pt x="2049" y="1354"/>
                  </a:lnTo>
                  <a:lnTo>
                    <a:pt x="2183" y="1468"/>
                  </a:lnTo>
                  <a:lnTo>
                    <a:pt x="2168" y="1640"/>
                  </a:lnTo>
                  <a:lnTo>
                    <a:pt x="2103" y="1677"/>
                  </a:lnTo>
                  <a:lnTo>
                    <a:pt x="2015" y="1893"/>
                  </a:lnTo>
                  <a:lnTo>
                    <a:pt x="1799" y="1906"/>
                  </a:lnTo>
                  <a:lnTo>
                    <a:pt x="1895" y="1771"/>
                  </a:lnTo>
                  <a:lnTo>
                    <a:pt x="1860" y="1694"/>
                  </a:lnTo>
                  <a:lnTo>
                    <a:pt x="385" y="1748"/>
                  </a:lnTo>
                  <a:lnTo>
                    <a:pt x="382" y="1539"/>
                  </a:lnTo>
                  <a:lnTo>
                    <a:pt x="371" y="637"/>
                  </a:lnTo>
                  <a:lnTo>
                    <a:pt x="210" y="479"/>
                  </a:lnTo>
                  <a:lnTo>
                    <a:pt x="281" y="356"/>
                  </a:lnTo>
                  <a:lnTo>
                    <a:pt x="145" y="286"/>
                  </a:lnTo>
                  <a:lnTo>
                    <a:pt x="0" y="41"/>
                  </a:lnTo>
                  <a:lnTo>
                    <a:pt x="1263" y="0"/>
                  </a:lnTo>
                  <a:lnTo>
                    <a:pt x="1364" y="94"/>
                  </a:lnTo>
                  <a:lnTo>
                    <a:pt x="1364" y="94"/>
                  </a:lnTo>
                  <a:close/>
                </a:path>
              </a:pathLst>
            </a:custGeom>
            <a:solidFill>
              <a:srgbClr val="E8914A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16">
              <a:extLst>
                <a:ext uri="{FF2B5EF4-FFF2-40B4-BE49-F238E27FC236}">
                  <a16:creationId xmlns:a16="http://schemas.microsoft.com/office/drawing/2014/main" id="{823957FD-934D-0B81-B85A-53D5EE7FF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7787" y="1339347"/>
              <a:ext cx="1416134" cy="898652"/>
            </a:xfrm>
            <a:custGeom>
              <a:avLst/>
              <a:gdLst>
                <a:gd name="T0" fmla="*/ 3365 w 3365"/>
                <a:gd name="T1" fmla="*/ 489 h 2136"/>
                <a:gd name="T2" fmla="*/ 3258 w 3365"/>
                <a:gd name="T3" fmla="*/ 1745 h 2136"/>
                <a:gd name="T4" fmla="*/ 3222 w 3365"/>
                <a:gd name="T5" fmla="*/ 2136 h 2136"/>
                <a:gd name="T6" fmla="*/ 1184 w 3365"/>
                <a:gd name="T7" fmla="*/ 1885 h 2136"/>
                <a:gd name="T8" fmla="*/ 1152 w 3365"/>
                <a:gd name="T9" fmla="*/ 2100 h 2136"/>
                <a:gd name="T10" fmla="*/ 1071 w 3365"/>
                <a:gd name="T11" fmla="*/ 1970 h 2136"/>
                <a:gd name="T12" fmla="*/ 990 w 3365"/>
                <a:gd name="T13" fmla="*/ 2044 h 2136"/>
                <a:gd name="T14" fmla="*/ 609 w 3365"/>
                <a:gd name="T15" fmla="*/ 2042 h 2136"/>
                <a:gd name="T16" fmla="*/ 564 w 3365"/>
                <a:gd name="T17" fmla="*/ 1875 h 2136"/>
                <a:gd name="T18" fmla="*/ 477 w 3365"/>
                <a:gd name="T19" fmla="*/ 1820 h 2136"/>
                <a:gd name="T20" fmla="*/ 433 w 3365"/>
                <a:gd name="T21" fmla="*/ 1499 h 2136"/>
                <a:gd name="T22" fmla="*/ 391 w 3365"/>
                <a:gd name="T23" fmla="*/ 1448 h 2136"/>
                <a:gd name="T24" fmla="*/ 273 w 3365"/>
                <a:gd name="T25" fmla="*/ 1532 h 2136"/>
                <a:gd name="T26" fmla="*/ 221 w 3365"/>
                <a:gd name="T27" fmla="*/ 1477 h 2136"/>
                <a:gd name="T28" fmla="*/ 369 w 3365"/>
                <a:gd name="T29" fmla="*/ 1048 h 2136"/>
                <a:gd name="T30" fmla="*/ 288 w 3365"/>
                <a:gd name="T31" fmla="*/ 1034 h 2136"/>
                <a:gd name="T32" fmla="*/ 44 w 3365"/>
                <a:gd name="T33" fmla="*/ 655 h 2136"/>
                <a:gd name="T34" fmla="*/ 0 w 3365"/>
                <a:gd name="T35" fmla="*/ 412 h 2136"/>
                <a:gd name="T36" fmla="*/ 89 w 3365"/>
                <a:gd name="T37" fmla="*/ 0 h 2136"/>
                <a:gd name="T38" fmla="*/ 1882 w 3365"/>
                <a:gd name="T39" fmla="*/ 321 h 2136"/>
                <a:gd name="T40" fmla="*/ 3365 w 3365"/>
                <a:gd name="T41" fmla="*/ 489 h 2136"/>
                <a:gd name="T42" fmla="*/ 3365 w 3365"/>
                <a:gd name="T43" fmla="*/ 489 h 2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65" h="2136">
                  <a:moveTo>
                    <a:pt x="3365" y="489"/>
                  </a:moveTo>
                  <a:lnTo>
                    <a:pt x="3258" y="1745"/>
                  </a:lnTo>
                  <a:lnTo>
                    <a:pt x="3222" y="2136"/>
                  </a:lnTo>
                  <a:lnTo>
                    <a:pt x="1184" y="1885"/>
                  </a:lnTo>
                  <a:lnTo>
                    <a:pt x="1152" y="2100"/>
                  </a:lnTo>
                  <a:lnTo>
                    <a:pt x="1071" y="1970"/>
                  </a:lnTo>
                  <a:lnTo>
                    <a:pt x="990" y="2044"/>
                  </a:lnTo>
                  <a:lnTo>
                    <a:pt x="609" y="2042"/>
                  </a:lnTo>
                  <a:lnTo>
                    <a:pt x="564" y="1875"/>
                  </a:lnTo>
                  <a:lnTo>
                    <a:pt x="477" y="1820"/>
                  </a:lnTo>
                  <a:lnTo>
                    <a:pt x="433" y="1499"/>
                  </a:lnTo>
                  <a:lnTo>
                    <a:pt x="391" y="1448"/>
                  </a:lnTo>
                  <a:lnTo>
                    <a:pt x="273" y="1532"/>
                  </a:lnTo>
                  <a:lnTo>
                    <a:pt x="221" y="1477"/>
                  </a:lnTo>
                  <a:lnTo>
                    <a:pt x="369" y="1048"/>
                  </a:lnTo>
                  <a:lnTo>
                    <a:pt x="288" y="1034"/>
                  </a:lnTo>
                  <a:lnTo>
                    <a:pt x="44" y="655"/>
                  </a:lnTo>
                  <a:lnTo>
                    <a:pt x="0" y="412"/>
                  </a:lnTo>
                  <a:lnTo>
                    <a:pt x="89" y="0"/>
                  </a:lnTo>
                  <a:lnTo>
                    <a:pt x="1882" y="321"/>
                  </a:lnTo>
                  <a:lnTo>
                    <a:pt x="3365" y="489"/>
                  </a:lnTo>
                  <a:lnTo>
                    <a:pt x="3365" y="489"/>
                  </a:lnTo>
                  <a:close/>
                </a:path>
              </a:pathLst>
            </a:custGeom>
            <a:solidFill>
              <a:srgbClr val="85C1E9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17">
              <a:extLst>
                <a:ext uri="{FF2B5EF4-FFF2-40B4-BE49-F238E27FC236}">
                  <a16:creationId xmlns:a16="http://schemas.microsoft.com/office/drawing/2014/main" id="{F7D4BE57-A95E-4145-58D8-A93F071DB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4018" y="2586353"/>
              <a:ext cx="1144772" cy="570493"/>
            </a:xfrm>
            <a:custGeom>
              <a:avLst/>
              <a:gdLst>
                <a:gd name="T0" fmla="*/ 2368 w 2721"/>
                <a:gd name="T1" fmla="*/ 317 h 1356"/>
                <a:gd name="T2" fmla="*/ 2528 w 2721"/>
                <a:gd name="T3" fmla="*/ 750 h 1356"/>
                <a:gd name="T4" fmla="*/ 2576 w 2721"/>
                <a:gd name="T5" fmla="*/ 1111 h 1356"/>
                <a:gd name="T6" fmla="*/ 2721 w 2721"/>
                <a:gd name="T7" fmla="*/ 1356 h 1356"/>
                <a:gd name="T8" fmla="*/ 595 w 2721"/>
                <a:gd name="T9" fmla="*/ 1295 h 1356"/>
                <a:gd name="T10" fmla="*/ 621 w 2721"/>
                <a:gd name="T11" fmla="*/ 878 h 1356"/>
                <a:gd name="T12" fmla="*/ 0 w 2721"/>
                <a:gd name="T13" fmla="*/ 832 h 1356"/>
                <a:gd name="T14" fmla="*/ 71 w 2721"/>
                <a:gd name="T15" fmla="*/ 0 h 1356"/>
                <a:gd name="T16" fmla="*/ 1748 w 2721"/>
                <a:gd name="T17" fmla="*/ 96 h 1356"/>
                <a:gd name="T18" fmla="*/ 1911 w 2721"/>
                <a:gd name="T19" fmla="*/ 195 h 1356"/>
                <a:gd name="T20" fmla="*/ 2134 w 2721"/>
                <a:gd name="T21" fmla="*/ 168 h 1356"/>
                <a:gd name="T22" fmla="*/ 2368 w 2721"/>
                <a:gd name="T23" fmla="*/ 317 h 1356"/>
                <a:gd name="T24" fmla="*/ 2368 w 2721"/>
                <a:gd name="T25" fmla="*/ 317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21" h="1356">
                  <a:moveTo>
                    <a:pt x="2368" y="317"/>
                  </a:moveTo>
                  <a:lnTo>
                    <a:pt x="2528" y="750"/>
                  </a:lnTo>
                  <a:lnTo>
                    <a:pt x="2576" y="1111"/>
                  </a:lnTo>
                  <a:lnTo>
                    <a:pt x="2721" y="1356"/>
                  </a:lnTo>
                  <a:lnTo>
                    <a:pt x="595" y="1295"/>
                  </a:lnTo>
                  <a:lnTo>
                    <a:pt x="621" y="878"/>
                  </a:lnTo>
                  <a:lnTo>
                    <a:pt x="0" y="832"/>
                  </a:lnTo>
                  <a:lnTo>
                    <a:pt x="71" y="0"/>
                  </a:lnTo>
                  <a:lnTo>
                    <a:pt x="1748" y="96"/>
                  </a:lnTo>
                  <a:lnTo>
                    <a:pt x="1911" y="195"/>
                  </a:lnTo>
                  <a:lnTo>
                    <a:pt x="2134" y="168"/>
                  </a:lnTo>
                  <a:lnTo>
                    <a:pt x="2368" y="317"/>
                  </a:lnTo>
                  <a:lnTo>
                    <a:pt x="2368" y="317"/>
                  </a:lnTo>
                  <a:close/>
                </a:path>
              </a:pathLst>
            </a:custGeom>
            <a:solidFill>
              <a:srgbClr val="E74C3C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18">
              <a:extLst>
                <a:ext uri="{FF2B5EF4-FFF2-40B4-BE49-F238E27FC236}">
                  <a16:creationId xmlns:a16="http://schemas.microsoft.com/office/drawing/2014/main" id="{964EDA9C-DB53-848C-F462-A2B914B4A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0884" y="2417225"/>
              <a:ext cx="882245" cy="1360600"/>
            </a:xfrm>
            <a:custGeom>
              <a:avLst/>
              <a:gdLst>
                <a:gd name="T0" fmla="*/ 1198 w 2096"/>
                <a:gd name="T1" fmla="*/ 211 h 3235"/>
                <a:gd name="T2" fmla="*/ 2096 w 2096"/>
                <a:gd name="T3" fmla="*/ 402 h 3235"/>
                <a:gd name="T4" fmla="*/ 1700 w 2096"/>
                <a:gd name="T5" fmla="*/ 2452 h 3235"/>
                <a:gd name="T6" fmla="*/ 1589 w 2096"/>
                <a:gd name="T7" fmla="*/ 2846 h 3235"/>
                <a:gd name="T8" fmla="*/ 1404 w 2096"/>
                <a:gd name="T9" fmla="*/ 2776 h 3235"/>
                <a:gd name="T10" fmla="*/ 1349 w 2096"/>
                <a:gd name="T11" fmla="*/ 3235 h 3235"/>
                <a:gd name="T12" fmla="*/ 0 w 2096"/>
                <a:gd name="T13" fmla="*/ 1213 h 3235"/>
                <a:gd name="T14" fmla="*/ 312 w 2096"/>
                <a:gd name="T15" fmla="*/ 0 h 3235"/>
                <a:gd name="T16" fmla="*/ 1198 w 2096"/>
                <a:gd name="T17" fmla="*/ 211 h 3235"/>
                <a:gd name="T18" fmla="*/ 1198 w 2096"/>
                <a:gd name="T19" fmla="*/ 211 h 3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6" h="3235">
                  <a:moveTo>
                    <a:pt x="1198" y="211"/>
                  </a:moveTo>
                  <a:lnTo>
                    <a:pt x="2096" y="402"/>
                  </a:lnTo>
                  <a:lnTo>
                    <a:pt x="1700" y="2452"/>
                  </a:lnTo>
                  <a:lnTo>
                    <a:pt x="1589" y="2846"/>
                  </a:lnTo>
                  <a:lnTo>
                    <a:pt x="1404" y="2776"/>
                  </a:lnTo>
                  <a:lnTo>
                    <a:pt x="1349" y="3235"/>
                  </a:lnTo>
                  <a:lnTo>
                    <a:pt x="0" y="1213"/>
                  </a:lnTo>
                  <a:lnTo>
                    <a:pt x="312" y="0"/>
                  </a:lnTo>
                  <a:lnTo>
                    <a:pt x="1198" y="211"/>
                  </a:lnTo>
                  <a:lnTo>
                    <a:pt x="1198" y="211"/>
                  </a:lnTo>
                  <a:close/>
                </a:path>
              </a:pathLst>
            </a:custGeom>
            <a:solidFill>
              <a:srgbClr val="F39C12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19">
              <a:extLst>
                <a:ext uri="{FF2B5EF4-FFF2-40B4-BE49-F238E27FC236}">
                  <a16:creationId xmlns:a16="http://schemas.microsoft.com/office/drawing/2014/main" id="{20E3E604-DE51-4927-56CA-C88D5EE94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6301" y="1826538"/>
              <a:ext cx="228450" cy="479618"/>
            </a:xfrm>
            <a:custGeom>
              <a:avLst/>
              <a:gdLst>
                <a:gd name="T0" fmla="*/ 191 w 543"/>
                <a:gd name="T1" fmla="*/ 0 h 1140"/>
                <a:gd name="T2" fmla="*/ 436 w 543"/>
                <a:gd name="T3" fmla="*/ 779 h 1140"/>
                <a:gd name="T4" fmla="*/ 543 w 543"/>
                <a:gd name="T5" fmla="*/ 873 h 1140"/>
                <a:gd name="T6" fmla="*/ 529 w 543"/>
                <a:gd name="T7" fmla="*/ 956 h 1140"/>
                <a:gd name="T8" fmla="*/ 410 w 543"/>
                <a:gd name="T9" fmla="*/ 1066 h 1140"/>
                <a:gd name="T10" fmla="*/ 65 w 543"/>
                <a:gd name="T11" fmla="*/ 1140 h 1140"/>
                <a:gd name="T12" fmla="*/ 0 w 543"/>
                <a:gd name="T13" fmla="*/ 794 h 1140"/>
                <a:gd name="T14" fmla="*/ 24 w 543"/>
                <a:gd name="T15" fmla="*/ 467 h 1140"/>
                <a:gd name="T16" fmla="*/ 138 w 543"/>
                <a:gd name="T17" fmla="*/ 324 h 1140"/>
                <a:gd name="T18" fmla="*/ 102 w 543"/>
                <a:gd name="T19" fmla="*/ 150 h 1140"/>
                <a:gd name="T20" fmla="*/ 116 w 543"/>
                <a:gd name="T21" fmla="*/ 34 h 1140"/>
                <a:gd name="T22" fmla="*/ 191 w 543"/>
                <a:gd name="T23" fmla="*/ 0 h 1140"/>
                <a:gd name="T24" fmla="*/ 191 w 543"/>
                <a:gd name="T25" fmla="*/ 0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3" h="1140">
                  <a:moveTo>
                    <a:pt x="191" y="0"/>
                  </a:moveTo>
                  <a:lnTo>
                    <a:pt x="436" y="779"/>
                  </a:lnTo>
                  <a:lnTo>
                    <a:pt x="543" y="873"/>
                  </a:lnTo>
                  <a:lnTo>
                    <a:pt x="529" y="956"/>
                  </a:lnTo>
                  <a:lnTo>
                    <a:pt x="410" y="1066"/>
                  </a:lnTo>
                  <a:lnTo>
                    <a:pt x="65" y="1140"/>
                  </a:lnTo>
                  <a:lnTo>
                    <a:pt x="0" y="794"/>
                  </a:lnTo>
                  <a:lnTo>
                    <a:pt x="24" y="467"/>
                  </a:lnTo>
                  <a:lnTo>
                    <a:pt x="138" y="324"/>
                  </a:lnTo>
                  <a:lnTo>
                    <a:pt x="102" y="150"/>
                  </a:lnTo>
                  <a:lnTo>
                    <a:pt x="116" y="34"/>
                  </a:lnTo>
                  <a:lnTo>
                    <a:pt x="191" y="0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7043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20">
              <a:extLst>
                <a:ext uri="{FF2B5EF4-FFF2-40B4-BE49-F238E27FC236}">
                  <a16:creationId xmlns:a16="http://schemas.microsoft.com/office/drawing/2014/main" id="{CA027317-1DFF-8EB3-FF8A-08897C890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9016" y="2607810"/>
              <a:ext cx="179226" cy="408937"/>
            </a:xfrm>
            <a:custGeom>
              <a:avLst/>
              <a:gdLst>
                <a:gd name="T0" fmla="*/ 360 w 427"/>
                <a:gd name="T1" fmla="*/ 217 h 971"/>
                <a:gd name="T2" fmla="*/ 304 w 427"/>
                <a:gd name="T3" fmla="*/ 325 h 971"/>
                <a:gd name="T4" fmla="*/ 396 w 427"/>
                <a:gd name="T5" fmla="*/ 336 h 971"/>
                <a:gd name="T6" fmla="*/ 427 w 427"/>
                <a:gd name="T7" fmla="*/ 608 h 971"/>
                <a:gd name="T8" fmla="*/ 285 w 427"/>
                <a:gd name="T9" fmla="*/ 971 h 971"/>
                <a:gd name="T10" fmla="*/ 13 w 427"/>
                <a:gd name="T11" fmla="*/ 832 h 971"/>
                <a:gd name="T12" fmla="*/ 0 w 427"/>
                <a:gd name="T13" fmla="*/ 738 h 971"/>
                <a:gd name="T14" fmla="*/ 19 w 427"/>
                <a:gd name="T15" fmla="*/ 683 h 971"/>
                <a:gd name="T16" fmla="*/ 178 w 427"/>
                <a:gd name="T17" fmla="*/ 472 h 971"/>
                <a:gd name="T18" fmla="*/ 3 w 427"/>
                <a:gd name="T19" fmla="*/ 308 h 971"/>
                <a:gd name="T20" fmla="*/ 96 w 427"/>
                <a:gd name="T21" fmla="*/ 0 h 971"/>
                <a:gd name="T22" fmla="*/ 370 w 427"/>
                <a:gd name="T23" fmla="*/ 90 h 971"/>
                <a:gd name="T24" fmla="*/ 360 w 427"/>
                <a:gd name="T25" fmla="*/ 217 h 971"/>
                <a:gd name="T26" fmla="*/ 360 w 427"/>
                <a:gd name="T27" fmla="*/ 217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7" h="971">
                  <a:moveTo>
                    <a:pt x="360" y="217"/>
                  </a:moveTo>
                  <a:lnTo>
                    <a:pt x="304" y="325"/>
                  </a:lnTo>
                  <a:lnTo>
                    <a:pt x="396" y="336"/>
                  </a:lnTo>
                  <a:lnTo>
                    <a:pt x="427" y="608"/>
                  </a:lnTo>
                  <a:lnTo>
                    <a:pt x="285" y="971"/>
                  </a:lnTo>
                  <a:lnTo>
                    <a:pt x="13" y="832"/>
                  </a:lnTo>
                  <a:lnTo>
                    <a:pt x="0" y="738"/>
                  </a:lnTo>
                  <a:lnTo>
                    <a:pt x="19" y="683"/>
                  </a:lnTo>
                  <a:lnTo>
                    <a:pt x="178" y="472"/>
                  </a:lnTo>
                  <a:lnTo>
                    <a:pt x="3" y="308"/>
                  </a:lnTo>
                  <a:lnTo>
                    <a:pt x="96" y="0"/>
                  </a:lnTo>
                  <a:lnTo>
                    <a:pt x="370" y="90"/>
                  </a:lnTo>
                  <a:lnTo>
                    <a:pt x="360" y="217"/>
                  </a:lnTo>
                  <a:lnTo>
                    <a:pt x="360" y="217"/>
                  </a:lnTo>
                  <a:close/>
                </a:path>
              </a:pathLst>
            </a:custGeom>
            <a:solidFill>
              <a:srgbClr val="FF7043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21">
              <a:extLst>
                <a:ext uri="{FF2B5EF4-FFF2-40B4-BE49-F238E27FC236}">
                  <a16:creationId xmlns:a16="http://schemas.microsoft.com/office/drawing/2014/main" id="{B63EBDD8-6112-6FF7-00C4-144A97BE1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3036" y="3560735"/>
              <a:ext cx="966808" cy="1002149"/>
            </a:xfrm>
            <a:custGeom>
              <a:avLst/>
              <a:gdLst>
                <a:gd name="T0" fmla="*/ 2300 w 2300"/>
                <a:gd name="T1" fmla="*/ 209 h 2381"/>
                <a:gd name="T2" fmla="*/ 2284 w 2300"/>
                <a:gd name="T3" fmla="*/ 418 h 2381"/>
                <a:gd name="T4" fmla="*/ 2122 w 2300"/>
                <a:gd name="T5" fmla="*/ 2289 h 2381"/>
                <a:gd name="T6" fmla="*/ 884 w 2300"/>
                <a:gd name="T7" fmla="*/ 2174 h 2381"/>
                <a:gd name="T8" fmla="*/ 906 w 2300"/>
                <a:gd name="T9" fmla="*/ 2265 h 2381"/>
                <a:gd name="T10" fmla="*/ 318 w 2300"/>
                <a:gd name="T11" fmla="*/ 2195 h 2381"/>
                <a:gd name="T12" fmla="*/ 293 w 2300"/>
                <a:gd name="T13" fmla="*/ 2381 h 2381"/>
                <a:gd name="T14" fmla="*/ 0 w 2300"/>
                <a:gd name="T15" fmla="*/ 2343 h 2381"/>
                <a:gd name="T16" fmla="*/ 326 w 2300"/>
                <a:gd name="T17" fmla="*/ 0 h 2381"/>
                <a:gd name="T18" fmla="*/ 2300 w 2300"/>
                <a:gd name="T19" fmla="*/ 209 h 2381"/>
                <a:gd name="T20" fmla="*/ 2300 w 2300"/>
                <a:gd name="T21" fmla="*/ 209 h 2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00" h="2381">
                  <a:moveTo>
                    <a:pt x="2300" y="209"/>
                  </a:moveTo>
                  <a:lnTo>
                    <a:pt x="2284" y="418"/>
                  </a:lnTo>
                  <a:lnTo>
                    <a:pt x="2122" y="2289"/>
                  </a:lnTo>
                  <a:lnTo>
                    <a:pt x="884" y="2174"/>
                  </a:lnTo>
                  <a:lnTo>
                    <a:pt x="906" y="2265"/>
                  </a:lnTo>
                  <a:lnTo>
                    <a:pt x="318" y="2195"/>
                  </a:lnTo>
                  <a:lnTo>
                    <a:pt x="293" y="2381"/>
                  </a:lnTo>
                  <a:lnTo>
                    <a:pt x="0" y="2343"/>
                  </a:lnTo>
                  <a:lnTo>
                    <a:pt x="326" y="0"/>
                  </a:lnTo>
                  <a:lnTo>
                    <a:pt x="2300" y="209"/>
                  </a:lnTo>
                  <a:lnTo>
                    <a:pt x="2300" y="209"/>
                  </a:lnTo>
                  <a:close/>
                </a:path>
              </a:pathLst>
            </a:custGeom>
            <a:solidFill>
              <a:srgbClr val="D4AC0D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22">
              <a:extLst>
                <a:ext uri="{FF2B5EF4-FFF2-40B4-BE49-F238E27FC236}">
                  <a16:creationId xmlns:a16="http://schemas.microsoft.com/office/drawing/2014/main" id="{1D61AD0E-5083-9159-B81D-84AD425DC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4154" y="1945180"/>
              <a:ext cx="1019819" cy="780010"/>
            </a:xfrm>
            <a:custGeom>
              <a:avLst/>
              <a:gdLst>
                <a:gd name="T0" fmla="*/ 1650 w 2422"/>
                <a:gd name="T1" fmla="*/ 0 h 1854"/>
                <a:gd name="T2" fmla="*/ 1897 w 2422"/>
                <a:gd name="T3" fmla="*/ 912 h 1854"/>
                <a:gd name="T4" fmla="*/ 1900 w 2422"/>
                <a:gd name="T5" fmla="*/ 1209 h 1854"/>
                <a:gd name="T6" fmla="*/ 1953 w 2422"/>
                <a:gd name="T7" fmla="*/ 1653 h 1854"/>
                <a:gd name="T8" fmla="*/ 2090 w 2422"/>
                <a:gd name="T9" fmla="*/ 1655 h 1854"/>
                <a:gd name="T10" fmla="*/ 2350 w 2422"/>
                <a:gd name="T11" fmla="*/ 1482 h 1854"/>
                <a:gd name="T12" fmla="*/ 2422 w 2422"/>
                <a:gd name="T13" fmla="*/ 1535 h 1854"/>
                <a:gd name="T14" fmla="*/ 2113 w 2422"/>
                <a:gd name="T15" fmla="*/ 1769 h 1854"/>
                <a:gd name="T16" fmla="*/ 1910 w 2422"/>
                <a:gd name="T17" fmla="*/ 1854 h 1854"/>
                <a:gd name="T18" fmla="*/ 1867 w 2422"/>
                <a:gd name="T19" fmla="*/ 1793 h 1854"/>
                <a:gd name="T20" fmla="*/ 1877 w 2422"/>
                <a:gd name="T21" fmla="*/ 1666 h 1854"/>
                <a:gd name="T22" fmla="*/ 1603 w 2422"/>
                <a:gd name="T23" fmla="*/ 1576 h 1854"/>
                <a:gd name="T24" fmla="*/ 1345 w 2422"/>
                <a:gd name="T25" fmla="*/ 1359 h 1854"/>
                <a:gd name="T26" fmla="*/ 20 w 2422"/>
                <a:gd name="T27" fmla="*/ 1620 h 1854"/>
                <a:gd name="T28" fmla="*/ 0 w 2422"/>
                <a:gd name="T29" fmla="*/ 1508 h 1854"/>
                <a:gd name="T30" fmla="*/ 235 w 2422"/>
                <a:gd name="T31" fmla="*/ 1249 h 1854"/>
                <a:gd name="T32" fmla="*/ 134 w 2422"/>
                <a:gd name="T33" fmla="*/ 1066 h 1854"/>
                <a:gd name="T34" fmla="*/ 831 w 2422"/>
                <a:gd name="T35" fmla="*/ 897 h 1854"/>
                <a:gd name="T36" fmla="*/ 951 w 2422"/>
                <a:gd name="T37" fmla="*/ 791 h 1854"/>
                <a:gd name="T38" fmla="*/ 870 w 2422"/>
                <a:gd name="T39" fmla="*/ 525 h 1854"/>
                <a:gd name="T40" fmla="*/ 1111 w 2422"/>
                <a:gd name="T41" fmla="*/ 195 h 1854"/>
                <a:gd name="T42" fmla="*/ 1227 w 2422"/>
                <a:gd name="T43" fmla="*/ 98 h 1854"/>
                <a:gd name="T44" fmla="*/ 1650 w 2422"/>
                <a:gd name="T45" fmla="*/ 0 h 1854"/>
                <a:gd name="T46" fmla="*/ 1650 w 2422"/>
                <a:gd name="T47" fmla="*/ 0 h 1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22" h="1854">
                  <a:moveTo>
                    <a:pt x="1650" y="0"/>
                  </a:moveTo>
                  <a:lnTo>
                    <a:pt x="1897" y="912"/>
                  </a:lnTo>
                  <a:lnTo>
                    <a:pt x="1900" y="1209"/>
                  </a:lnTo>
                  <a:lnTo>
                    <a:pt x="1953" y="1653"/>
                  </a:lnTo>
                  <a:lnTo>
                    <a:pt x="2090" y="1655"/>
                  </a:lnTo>
                  <a:lnTo>
                    <a:pt x="2350" y="1482"/>
                  </a:lnTo>
                  <a:lnTo>
                    <a:pt x="2422" y="1535"/>
                  </a:lnTo>
                  <a:lnTo>
                    <a:pt x="2113" y="1769"/>
                  </a:lnTo>
                  <a:lnTo>
                    <a:pt x="1910" y="1854"/>
                  </a:lnTo>
                  <a:lnTo>
                    <a:pt x="1867" y="1793"/>
                  </a:lnTo>
                  <a:lnTo>
                    <a:pt x="1877" y="1666"/>
                  </a:lnTo>
                  <a:lnTo>
                    <a:pt x="1603" y="1576"/>
                  </a:lnTo>
                  <a:lnTo>
                    <a:pt x="1345" y="1359"/>
                  </a:lnTo>
                  <a:lnTo>
                    <a:pt x="20" y="1620"/>
                  </a:lnTo>
                  <a:lnTo>
                    <a:pt x="0" y="1508"/>
                  </a:lnTo>
                  <a:lnTo>
                    <a:pt x="235" y="1249"/>
                  </a:lnTo>
                  <a:lnTo>
                    <a:pt x="134" y="1066"/>
                  </a:lnTo>
                  <a:lnTo>
                    <a:pt x="831" y="897"/>
                  </a:lnTo>
                  <a:lnTo>
                    <a:pt x="951" y="791"/>
                  </a:lnTo>
                  <a:lnTo>
                    <a:pt x="870" y="525"/>
                  </a:lnTo>
                  <a:lnTo>
                    <a:pt x="1111" y="195"/>
                  </a:lnTo>
                  <a:lnTo>
                    <a:pt x="1227" y="98"/>
                  </a:lnTo>
                  <a:lnTo>
                    <a:pt x="1650" y="0"/>
                  </a:lnTo>
                  <a:lnTo>
                    <a:pt x="1650" y="0"/>
                  </a:lnTo>
                  <a:close/>
                </a:path>
              </a:pathLst>
            </a:custGeom>
            <a:solidFill>
              <a:srgbClr val="FFA726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323">
              <a:extLst>
                <a:ext uri="{FF2B5EF4-FFF2-40B4-BE49-F238E27FC236}">
                  <a16:creationId xmlns:a16="http://schemas.microsoft.com/office/drawing/2014/main" id="{372F6B7B-CA40-6259-BD95-56319F031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1333" y="3468597"/>
              <a:ext cx="1178850" cy="540201"/>
            </a:xfrm>
            <a:custGeom>
              <a:avLst/>
              <a:gdLst>
                <a:gd name="T0" fmla="*/ 2677 w 2804"/>
                <a:gd name="T1" fmla="*/ 0 h 1284"/>
                <a:gd name="T2" fmla="*/ 2749 w 2804"/>
                <a:gd name="T3" fmla="*/ 155 h 1284"/>
                <a:gd name="T4" fmla="*/ 2458 w 2804"/>
                <a:gd name="T5" fmla="*/ 277 h 1284"/>
                <a:gd name="T6" fmla="*/ 2759 w 2804"/>
                <a:gd name="T7" fmla="*/ 245 h 1284"/>
                <a:gd name="T8" fmla="*/ 2804 w 2804"/>
                <a:gd name="T9" fmla="*/ 338 h 1284"/>
                <a:gd name="T10" fmla="*/ 2694 w 2804"/>
                <a:gd name="T11" fmla="*/ 521 h 1284"/>
                <a:gd name="T12" fmla="*/ 2585 w 2804"/>
                <a:gd name="T13" fmla="*/ 548 h 1284"/>
                <a:gd name="T14" fmla="*/ 2580 w 2804"/>
                <a:gd name="T15" fmla="*/ 623 h 1284"/>
                <a:gd name="T16" fmla="*/ 2684 w 2804"/>
                <a:gd name="T17" fmla="*/ 686 h 1284"/>
                <a:gd name="T18" fmla="*/ 2636 w 2804"/>
                <a:gd name="T19" fmla="*/ 816 h 1284"/>
                <a:gd name="T20" fmla="*/ 2403 w 2804"/>
                <a:gd name="T21" fmla="*/ 887 h 1284"/>
                <a:gd name="T22" fmla="*/ 2232 w 2804"/>
                <a:gd name="T23" fmla="*/ 1109 h 1284"/>
                <a:gd name="T24" fmla="*/ 2209 w 2804"/>
                <a:gd name="T25" fmla="*/ 1249 h 1284"/>
                <a:gd name="T26" fmla="*/ 2016 w 2804"/>
                <a:gd name="T27" fmla="*/ 1284 h 1284"/>
                <a:gd name="T28" fmla="*/ 1567 w 2804"/>
                <a:gd name="T29" fmla="*/ 959 h 1284"/>
                <a:gd name="T30" fmla="*/ 1191 w 2804"/>
                <a:gd name="T31" fmla="*/ 1015 h 1284"/>
                <a:gd name="T32" fmla="*/ 1088 w 2804"/>
                <a:gd name="T33" fmla="*/ 894 h 1284"/>
                <a:gd name="T34" fmla="*/ 673 w 2804"/>
                <a:gd name="T35" fmla="*/ 935 h 1284"/>
                <a:gd name="T36" fmla="*/ 408 w 2804"/>
                <a:gd name="T37" fmla="*/ 1056 h 1284"/>
                <a:gd name="T38" fmla="*/ 4 w 2804"/>
                <a:gd name="T39" fmla="*/ 1113 h 1284"/>
                <a:gd name="T40" fmla="*/ 0 w 2804"/>
                <a:gd name="T41" fmla="*/ 1015 h 1284"/>
                <a:gd name="T42" fmla="*/ 157 w 2804"/>
                <a:gd name="T43" fmla="*/ 854 h 1284"/>
                <a:gd name="T44" fmla="*/ 403 w 2804"/>
                <a:gd name="T45" fmla="*/ 731 h 1284"/>
                <a:gd name="T46" fmla="*/ 503 w 2804"/>
                <a:gd name="T47" fmla="*/ 594 h 1284"/>
                <a:gd name="T48" fmla="*/ 698 w 2804"/>
                <a:gd name="T49" fmla="*/ 543 h 1284"/>
                <a:gd name="T50" fmla="*/ 785 w 2804"/>
                <a:gd name="T51" fmla="*/ 332 h 1284"/>
                <a:gd name="T52" fmla="*/ 2677 w 2804"/>
                <a:gd name="T53" fmla="*/ 0 h 1284"/>
                <a:gd name="T54" fmla="*/ 2677 w 2804"/>
                <a:gd name="T55" fmla="*/ 0 h 1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04" h="1284">
                  <a:moveTo>
                    <a:pt x="2677" y="0"/>
                  </a:moveTo>
                  <a:lnTo>
                    <a:pt x="2749" y="155"/>
                  </a:lnTo>
                  <a:lnTo>
                    <a:pt x="2458" y="277"/>
                  </a:lnTo>
                  <a:lnTo>
                    <a:pt x="2759" y="245"/>
                  </a:lnTo>
                  <a:lnTo>
                    <a:pt x="2804" y="338"/>
                  </a:lnTo>
                  <a:lnTo>
                    <a:pt x="2694" y="521"/>
                  </a:lnTo>
                  <a:lnTo>
                    <a:pt x="2585" y="548"/>
                  </a:lnTo>
                  <a:lnTo>
                    <a:pt x="2580" y="623"/>
                  </a:lnTo>
                  <a:lnTo>
                    <a:pt x="2684" y="686"/>
                  </a:lnTo>
                  <a:lnTo>
                    <a:pt x="2636" y="816"/>
                  </a:lnTo>
                  <a:lnTo>
                    <a:pt x="2403" y="887"/>
                  </a:lnTo>
                  <a:lnTo>
                    <a:pt x="2232" y="1109"/>
                  </a:lnTo>
                  <a:lnTo>
                    <a:pt x="2209" y="1249"/>
                  </a:lnTo>
                  <a:lnTo>
                    <a:pt x="2016" y="1284"/>
                  </a:lnTo>
                  <a:lnTo>
                    <a:pt x="1567" y="959"/>
                  </a:lnTo>
                  <a:lnTo>
                    <a:pt x="1191" y="1015"/>
                  </a:lnTo>
                  <a:lnTo>
                    <a:pt x="1088" y="894"/>
                  </a:lnTo>
                  <a:lnTo>
                    <a:pt x="673" y="935"/>
                  </a:lnTo>
                  <a:lnTo>
                    <a:pt x="408" y="1056"/>
                  </a:lnTo>
                  <a:lnTo>
                    <a:pt x="4" y="1113"/>
                  </a:lnTo>
                  <a:lnTo>
                    <a:pt x="0" y="1015"/>
                  </a:lnTo>
                  <a:lnTo>
                    <a:pt x="157" y="854"/>
                  </a:lnTo>
                  <a:lnTo>
                    <a:pt x="403" y="731"/>
                  </a:lnTo>
                  <a:lnTo>
                    <a:pt x="503" y="594"/>
                  </a:lnTo>
                  <a:lnTo>
                    <a:pt x="698" y="543"/>
                  </a:lnTo>
                  <a:lnTo>
                    <a:pt x="785" y="332"/>
                  </a:lnTo>
                  <a:lnTo>
                    <a:pt x="2677" y="0"/>
                  </a:lnTo>
                  <a:lnTo>
                    <a:pt x="2677" y="0"/>
                  </a:lnTo>
                  <a:close/>
                </a:path>
              </a:pathLst>
            </a:custGeom>
            <a:solidFill>
              <a:srgbClr val="64B5F6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324">
              <a:extLst>
                <a:ext uri="{FF2B5EF4-FFF2-40B4-BE49-F238E27FC236}">
                  <a16:creationId xmlns:a16="http://schemas.microsoft.com/office/drawing/2014/main" id="{B244CA2C-99E4-B72E-5AF4-89D4EE636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8484" y="1545078"/>
              <a:ext cx="910012" cy="571755"/>
            </a:xfrm>
            <a:custGeom>
              <a:avLst/>
              <a:gdLst>
                <a:gd name="T0" fmla="*/ 1988 w 2164"/>
                <a:gd name="T1" fmla="*/ 92 h 1358"/>
                <a:gd name="T2" fmla="*/ 2164 w 2164"/>
                <a:gd name="T3" fmla="*/ 1358 h 1358"/>
                <a:gd name="T4" fmla="*/ 0 w 2164"/>
                <a:gd name="T5" fmla="*/ 1256 h 1358"/>
                <a:gd name="T6" fmla="*/ 107 w 2164"/>
                <a:gd name="T7" fmla="*/ 0 h 1358"/>
                <a:gd name="T8" fmla="*/ 1988 w 2164"/>
                <a:gd name="T9" fmla="*/ 92 h 1358"/>
                <a:gd name="T10" fmla="*/ 1988 w 2164"/>
                <a:gd name="T11" fmla="*/ 92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4" h="1358">
                  <a:moveTo>
                    <a:pt x="1988" y="92"/>
                  </a:moveTo>
                  <a:lnTo>
                    <a:pt x="2164" y="1358"/>
                  </a:lnTo>
                  <a:lnTo>
                    <a:pt x="0" y="1256"/>
                  </a:lnTo>
                  <a:lnTo>
                    <a:pt x="107" y="0"/>
                  </a:lnTo>
                  <a:lnTo>
                    <a:pt x="1988" y="92"/>
                  </a:lnTo>
                  <a:lnTo>
                    <a:pt x="1988" y="92"/>
                  </a:lnTo>
                  <a:close/>
                </a:path>
              </a:pathLst>
            </a:custGeom>
            <a:solidFill>
              <a:srgbClr val="7FB3D3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325">
              <a:extLst>
                <a:ext uri="{FF2B5EF4-FFF2-40B4-BE49-F238E27FC236}">
                  <a16:creationId xmlns:a16="http://schemas.microsoft.com/office/drawing/2014/main" id="{3A522799-C291-FB82-8A9D-EC14A3CEF6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5603" y="2646937"/>
              <a:ext cx="579328" cy="658843"/>
            </a:xfrm>
            <a:custGeom>
              <a:avLst/>
              <a:gdLst>
                <a:gd name="T0" fmla="*/ 1289 w 1379"/>
                <a:gd name="T1" fmla="*/ 0 h 1568"/>
                <a:gd name="T2" fmla="*/ 1379 w 1379"/>
                <a:gd name="T3" fmla="*/ 554 h 1568"/>
                <a:gd name="T4" fmla="*/ 1345 w 1379"/>
                <a:gd name="T5" fmla="*/ 951 h 1568"/>
                <a:gd name="T6" fmla="*/ 1105 w 1379"/>
                <a:gd name="T7" fmla="*/ 1175 h 1568"/>
                <a:gd name="T8" fmla="*/ 1065 w 1379"/>
                <a:gd name="T9" fmla="*/ 1349 h 1568"/>
                <a:gd name="T10" fmla="*/ 1008 w 1379"/>
                <a:gd name="T11" fmla="*/ 1293 h 1568"/>
                <a:gd name="T12" fmla="*/ 951 w 1379"/>
                <a:gd name="T13" fmla="*/ 1547 h 1568"/>
                <a:gd name="T14" fmla="*/ 867 w 1379"/>
                <a:gd name="T15" fmla="*/ 1568 h 1568"/>
                <a:gd name="T16" fmla="*/ 754 w 1379"/>
                <a:gd name="T17" fmla="*/ 1442 h 1568"/>
                <a:gd name="T18" fmla="*/ 510 w 1379"/>
                <a:gd name="T19" fmla="*/ 1530 h 1568"/>
                <a:gd name="T20" fmla="*/ 330 w 1379"/>
                <a:gd name="T21" fmla="*/ 1479 h 1568"/>
                <a:gd name="T22" fmla="*/ 245 w 1379"/>
                <a:gd name="T23" fmla="*/ 1364 h 1568"/>
                <a:gd name="T24" fmla="*/ 123 w 1379"/>
                <a:gd name="T25" fmla="*/ 1379 h 1568"/>
                <a:gd name="T26" fmla="*/ 0 w 1379"/>
                <a:gd name="T27" fmla="*/ 301 h 1568"/>
                <a:gd name="T28" fmla="*/ 410 w 1379"/>
                <a:gd name="T29" fmla="*/ 234 h 1568"/>
                <a:gd name="T30" fmla="*/ 729 w 1379"/>
                <a:gd name="T31" fmla="*/ 337 h 1568"/>
                <a:gd name="T32" fmla="*/ 949 w 1379"/>
                <a:gd name="T33" fmla="*/ 263 h 1568"/>
                <a:gd name="T34" fmla="*/ 1289 w 1379"/>
                <a:gd name="T35" fmla="*/ 0 h 1568"/>
                <a:gd name="T36" fmla="*/ 1289 w 1379"/>
                <a:gd name="T37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79" h="1568">
                  <a:moveTo>
                    <a:pt x="1289" y="0"/>
                  </a:moveTo>
                  <a:lnTo>
                    <a:pt x="1379" y="554"/>
                  </a:lnTo>
                  <a:lnTo>
                    <a:pt x="1345" y="951"/>
                  </a:lnTo>
                  <a:lnTo>
                    <a:pt x="1105" y="1175"/>
                  </a:lnTo>
                  <a:lnTo>
                    <a:pt x="1065" y="1349"/>
                  </a:lnTo>
                  <a:lnTo>
                    <a:pt x="1008" y="1293"/>
                  </a:lnTo>
                  <a:lnTo>
                    <a:pt x="951" y="1547"/>
                  </a:lnTo>
                  <a:lnTo>
                    <a:pt x="867" y="1568"/>
                  </a:lnTo>
                  <a:lnTo>
                    <a:pt x="754" y="1442"/>
                  </a:lnTo>
                  <a:lnTo>
                    <a:pt x="510" y="1530"/>
                  </a:lnTo>
                  <a:lnTo>
                    <a:pt x="330" y="1479"/>
                  </a:lnTo>
                  <a:lnTo>
                    <a:pt x="245" y="1364"/>
                  </a:lnTo>
                  <a:lnTo>
                    <a:pt x="123" y="1379"/>
                  </a:lnTo>
                  <a:lnTo>
                    <a:pt x="0" y="301"/>
                  </a:lnTo>
                  <a:lnTo>
                    <a:pt x="410" y="234"/>
                  </a:lnTo>
                  <a:lnTo>
                    <a:pt x="729" y="337"/>
                  </a:lnTo>
                  <a:lnTo>
                    <a:pt x="949" y="263"/>
                  </a:lnTo>
                  <a:lnTo>
                    <a:pt x="1289" y="0"/>
                  </a:lnTo>
                  <a:lnTo>
                    <a:pt x="1289" y="0"/>
                  </a:lnTo>
                  <a:close/>
                </a:path>
              </a:pathLst>
            </a:custGeom>
            <a:solidFill>
              <a:srgbClr val="FFCA28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326">
              <a:extLst>
                <a:ext uri="{FF2B5EF4-FFF2-40B4-BE49-F238E27FC236}">
                  <a16:creationId xmlns:a16="http://schemas.microsoft.com/office/drawing/2014/main" id="{D9A0DFD4-9DEA-3FBB-6396-5DCDB3307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533" y="3649085"/>
              <a:ext cx="1195258" cy="624766"/>
            </a:xfrm>
            <a:custGeom>
              <a:avLst/>
              <a:gdLst>
                <a:gd name="T0" fmla="*/ 2770 w 2842"/>
                <a:gd name="T1" fmla="*/ 82 h 1486"/>
                <a:gd name="T2" fmla="*/ 2773 w 2842"/>
                <a:gd name="T3" fmla="*/ 291 h 1486"/>
                <a:gd name="T4" fmla="*/ 2842 w 2842"/>
                <a:gd name="T5" fmla="*/ 752 h 1486"/>
                <a:gd name="T6" fmla="*/ 2836 w 2842"/>
                <a:gd name="T7" fmla="*/ 1486 h 1486"/>
                <a:gd name="T8" fmla="*/ 2579 w 2842"/>
                <a:gd name="T9" fmla="*/ 1355 h 1486"/>
                <a:gd name="T10" fmla="*/ 2196 w 2842"/>
                <a:gd name="T11" fmla="*/ 1470 h 1486"/>
                <a:gd name="T12" fmla="*/ 2000 w 2842"/>
                <a:gd name="T13" fmla="*/ 1353 h 1486"/>
                <a:gd name="T14" fmla="*/ 1913 w 2842"/>
                <a:gd name="T15" fmla="*/ 1447 h 1486"/>
                <a:gd name="T16" fmla="*/ 1735 w 2842"/>
                <a:gd name="T17" fmla="*/ 1342 h 1486"/>
                <a:gd name="T18" fmla="*/ 1674 w 2842"/>
                <a:gd name="T19" fmla="*/ 1394 h 1486"/>
                <a:gd name="T20" fmla="*/ 1575 w 2842"/>
                <a:gd name="T21" fmla="*/ 1283 h 1486"/>
                <a:gd name="T22" fmla="*/ 1229 w 2842"/>
                <a:gd name="T23" fmla="*/ 1232 h 1486"/>
                <a:gd name="T24" fmla="*/ 1206 w 2842"/>
                <a:gd name="T25" fmla="*/ 1151 h 1486"/>
                <a:gd name="T26" fmla="*/ 1057 w 2842"/>
                <a:gd name="T27" fmla="*/ 1155 h 1486"/>
                <a:gd name="T28" fmla="*/ 957 w 2842"/>
                <a:gd name="T29" fmla="*/ 1075 h 1486"/>
                <a:gd name="T30" fmla="*/ 991 w 2842"/>
                <a:gd name="T31" fmla="*/ 266 h 1486"/>
                <a:gd name="T32" fmla="*/ 0 w 2842"/>
                <a:gd name="T33" fmla="*/ 209 h 1486"/>
                <a:gd name="T34" fmla="*/ 16 w 2842"/>
                <a:gd name="T35" fmla="*/ 0 h 1486"/>
                <a:gd name="T36" fmla="*/ 330 w 2842"/>
                <a:gd name="T37" fmla="*/ 25 h 1486"/>
                <a:gd name="T38" fmla="*/ 2770 w 2842"/>
                <a:gd name="T39" fmla="*/ 82 h 1486"/>
                <a:gd name="T40" fmla="*/ 2770 w 2842"/>
                <a:gd name="T41" fmla="*/ 82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42" h="1486">
                  <a:moveTo>
                    <a:pt x="2770" y="82"/>
                  </a:moveTo>
                  <a:lnTo>
                    <a:pt x="2773" y="291"/>
                  </a:lnTo>
                  <a:lnTo>
                    <a:pt x="2842" y="752"/>
                  </a:lnTo>
                  <a:lnTo>
                    <a:pt x="2836" y="1486"/>
                  </a:lnTo>
                  <a:lnTo>
                    <a:pt x="2579" y="1355"/>
                  </a:lnTo>
                  <a:lnTo>
                    <a:pt x="2196" y="1470"/>
                  </a:lnTo>
                  <a:lnTo>
                    <a:pt x="2000" y="1353"/>
                  </a:lnTo>
                  <a:lnTo>
                    <a:pt x="1913" y="1447"/>
                  </a:lnTo>
                  <a:lnTo>
                    <a:pt x="1735" y="1342"/>
                  </a:lnTo>
                  <a:lnTo>
                    <a:pt x="1674" y="1394"/>
                  </a:lnTo>
                  <a:lnTo>
                    <a:pt x="1575" y="1283"/>
                  </a:lnTo>
                  <a:lnTo>
                    <a:pt x="1229" y="1232"/>
                  </a:lnTo>
                  <a:lnTo>
                    <a:pt x="1206" y="1151"/>
                  </a:lnTo>
                  <a:lnTo>
                    <a:pt x="1057" y="1155"/>
                  </a:lnTo>
                  <a:lnTo>
                    <a:pt x="957" y="1075"/>
                  </a:lnTo>
                  <a:lnTo>
                    <a:pt x="991" y="266"/>
                  </a:lnTo>
                  <a:lnTo>
                    <a:pt x="0" y="209"/>
                  </a:lnTo>
                  <a:lnTo>
                    <a:pt x="16" y="0"/>
                  </a:lnTo>
                  <a:lnTo>
                    <a:pt x="330" y="25"/>
                  </a:lnTo>
                  <a:lnTo>
                    <a:pt x="2770" y="82"/>
                  </a:lnTo>
                  <a:lnTo>
                    <a:pt x="2770" y="82"/>
                  </a:lnTo>
                  <a:close/>
                </a:path>
              </a:pathLst>
            </a:custGeom>
            <a:solidFill>
              <a:srgbClr val="A0785A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27">
              <a:extLst>
                <a:ext uri="{FF2B5EF4-FFF2-40B4-BE49-F238E27FC236}">
                  <a16:creationId xmlns:a16="http://schemas.microsoft.com/office/drawing/2014/main" id="{D5511E0D-2F95-4A38-4E1B-46033674B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9617" y="1577894"/>
              <a:ext cx="1103121" cy="927682"/>
            </a:xfrm>
            <a:custGeom>
              <a:avLst/>
              <a:gdLst>
                <a:gd name="T0" fmla="*/ 2525 w 2621"/>
                <a:gd name="T1" fmla="*/ 593 h 2205"/>
                <a:gd name="T2" fmla="*/ 2621 w 2621"/>
                <a:gd name="T3" fmla="*/ 773 h 2205"/>
                <a:gd name="T4" fmla="*/ 2287 w 2621"/>
                <a:gd name="T5" fmla="*/ 1219 h 2205"/>
                <a:gd name="T6" fmla="*/ 2366 w 2621"/>
                <a:gd name="T7" fmla="*/ 1337 h 2205"/>
                <a:gd name="T8" fmla="*/ 2129 w 2621"/>
                <a:gd name="T9" fmla="*/ 2205 h 2205"/>
                <a:gd name="T10" fmla="*/ 1243 w 2621"/>
                <a:gd name="T11" fmla="*/ 1994 h 2205"/>
                <a:gd name="T12" fmla="*/ 0 w 2621"/>
                <a:gd name="T13" fmla="*/ 1642 h 2205"/>
                <a:gd name="T14" fmla="*/ 5 w 2621"/>
                <a:gd name="T15" fmla="*/ 1277 h 2205"/>
                <a:gd name="T16" fmla="*/ 232 w 2621"/>
                <a:gd name="T17" fmla="*/ 925 h 2205"/>
                <a:gd name="T18" fmla="*/ 575 w 2621"/>
                <a:gd name="T19" fmla="*/ 28 h 2205"/>
                <a:gd name="T20" fmla="*/ 703 w 2621"/>
                <a:gd name="T21" fmla="*/ 0 h 2205"/>
                <a:gd name="T22" fmla="*/ 859 w 2621"/>
                <a:gd name="T23" fmla="*/ 126 h 2205"/>
                <a:gd name="T24" fmla="*/ 851 w 2621"/>
                <a:gd name="T25" fmla="*/ 305 h 2205"/>
                <a:gd name="T26" fmla="*/ 982 w 2621"/>
                <a:gd name="T27" fmla="*/ 390 h 2205"/>
                <a:gd name="T28" fmla="*/ 1121 w 2621"/>
                <a:gd name="T29" fmla="*/ 361 h 2205"/>
                <a:gd name="T30" fmla="*/ 1285 w 2621"/>
                <a:gd name="T31" fmla="*/ 451 h 2205"/>
                <a:gd name="T32" fmla="*/ 1572 w 2621"/>
                <a:gd name="T33" fmla="*/ 476 h 2205"/>
                <a:gd name="T34" fmla="*/ 1943 w 2621"/>
                <a:gd name="T35" fmla="*/ 453 h 2205"/>
                <a:gd name="T36" fmla="*/ 2525 w 2621"/>
                <a:gd name="T37" fmla="*/ 593 h 2205"/>
                <a:gd name="T38" fmla="*/ 2525 w 2621"/>
                <a:gd name="T39" fmla="*/ 593 h 2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21" h="2205">
                  <a:moveTo>
                    <a:pt x="2525" y="593"/>
                  </a:moveTo>
                  <a:lnTo>
                    <a:pt x="2621" y="773"/>
                  </a:lnTo>
                  <a:lnTo>
                    <a:pt x="2287" y="1219"/>
                  </a:lnTo>
                  <a:lnTo>
                    <a:pt x="2366" y="1337"/>
                  </a:lnTo>
                  <a:lnTo>
                    <a:pt x="2129" y="2205"/>
                  </a:lnTo>
                  <a:lnTo>
                    <a:pt x="1243" y="1994"/>
                  </a:lnTo>
                  <a:lnTo>
                    <a:pt x="0" y="1642"/>
                  </a:lnTo>
                  <a:lnTo>
                    <a:pt x="5" y="1277"/>
                  </a:lnTo>
                  <a:lnTo>
                    <a:pt x="232" y="925"/>
                  </a:lnTo>
                  <a:lnTo>
                    <a:pt x="575" y="28"/>
                  </a:lnTo>
                  <a:lnTo>
                    <a:pt x="703" y="0"/>
                  </a:lnTo>
                  <a:lnTo>
                    <a:pt x="859" y="126"/>
                  </a:lnTo>
                  <a:lnTo>
                    <a:pt x="851" y="305"/>
                  </a:lnTo>
                  <a:lnTo>
                    <a:pt x="982" y="390"/>
                  </a:lnTo>
                  <a:lnTo>
                    <a:pt x="1121" y="361"/>
                  </a:lnTo>
                  <a:lnTo>
                    <a:pt x="1285" y="451"/>
                  </a:lnTo>
                  <a:lnTo>
                    <a:pt x="1572" y="476"/>
                  </a:lnTo>
                  <a:lnTo>
                    <a:pt x="1943" y="453"/>
                  </a:lnTo>
                  <a:lnTo>
                    <a:pt x="2525" y="593"/>
                  </a:lnTo>
                  <a:lnTo>
                    <a:pt x="2525" y="593"/>
                  </a:lnTo>
                  <a:close/>
                </a:path>
              </a:pathLst>
            </a:custGeom>
            <a:solidFill>
              <a:srgbClr val="E67E22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328">
              <a:extLst>
                <a:ext uri="{FF2B5EF4-FFF2-40B4-BE49-F238E27FC236}">
                  <a16:creationId xmlns:a16="http://schemas.microsoft.com/office/drawing/2014/main" id="{16D626F7-134E-67F7-C1F8-97335286C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065" y="2516935"/>
              <a:ext cx="796418" cy="521269"/>
            </a:xfrm>
            <a:custGeom>
              <a:avLst/>
              <a:gdLst>
                <a:gd name="T0" fmla="*/ 1810 w 1892"/>
                <a:gd name="T1" fmla="*/ 217 h 1239"/>
                <a:gd name="T2" fmla="*/ 1717 w 1892"/>
                <a:gd name="T3" fmla="*/ 525 h 1239"/>
                <a:gd name="T4" fmla="*/ 1892 w 1892"/>
                <a:gd name="T5" fmla="*/ 689 h 1239"/>
                <a:gd name="T6" fmla="*/ 1733 w 1892"/>
                <a:gd name="T7" fmla="*/ 900 h 1239"/>
                <a:gd name="T8" fmla="*/ 1625 w 1892"/>
                <a:gd name="T9" fmla="*/ 958 h 1239"/>
                <a:gd name="T10" fmla="*/ 477 w 1892"/>
                <a:gd name="T11" fmla="*/ 1183 h 1239"/>
                <a:gd name="T12" fmla="*/ 153 w 1892"/>
                <a:gd name="T13" fmla="*/ 1239 h 1239"/>
                <a:gd name="T14" fmla="*/ 90 w 1892"/>
                <a:gd name="T15" fmla="*/ 862 h 1239"/>
                <a:gd name="T16" fmla="*/ 0 w 1892"/>
                <a:gd name="T17" fmla="*/ 308 h 1239"/>
                <a:gd name="T18" fmla="*/ 207 w 1892"/>
                <a:gd name="T19" fmla="*/ 149 h 1239"/>
                <a:gd name="T20" fmla="*/ 227 w 1892"/>
                <a:gd name="T21" fmla="*/ 261 h 1239"/>
                <a:gd name="T22" fmla="*/ 1552 w 1892"/>
                <a:gd name="T23" fmla="*/ 0 h 1239"/>
                <a:gd name="T24" fmla="*/ 1810 w 1892"/>
                <a:gd name="T25" fmla="*/ 217 h 1239"/>
                <a:gd name="T26" fmla="*/ 1810 w 1892"/>
                <a:gd name="T27" fmla="*/ 217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2" h="1239">
                  <a:moveTo>
                    <a:pt x="1810" y="217"/>
                  </a:moveTo>
                  <a:lnTo>
                    <a:pt x="1717" y="525"/>
                  </a:lnTo>
                  <a:lnTo>
                    <a:pt x="1892" y="689"/>
                  </a:lnTo>
                  <a:lnTo>
                    <a:pt x="1733" y="900"/>
                  </a:lnTo>
                  <a:lnTo>
                    <a:pt x="1625" y="958"/>
                  </a:lnTo>
                  <a:lnTo>
                    <a:pt x="477" y="1183"/>
                  </a:lnTo>
                  <a:lnTo>
                    <a:pt x="153" y="1239"/>
                  </a:lnTo>
                  <a:lnTo>
                    <a:pt x="90" y="862"/>
                  </a:lnTo>
                  <a:lnTo>
                    <a:pt x="0" y="308"/>
                  </a:lnTo>
                  <a:lnTo>
                    <a:pt x="207" y="149"/>
                  </a:lnTo>
                  <a:lnTo>
                    <a:pt x="227" y="261"/>
                  </a:lnTo>
                  <a:lnTo>
                    <a:pt x="1552" y="0"/>
                  </a:lnTo>
                  <a:lnTo>
                    <a:pt x="1810" y="217"/>
                  </a:lnTo>
                  <a:lnTo>
                    <a:pt x="1810" y="217"/>
                  </a:lnTo>
                  <a:close/>
                </a:path>
              </a:pathLst>
            </a:custGeom>
            <a:solidFill>
              <a:srgbClr val="9CCC65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329">
              <a:extLst>
                <a:ext uri="{FF2B5EF4-FFF2-40B4-BE49-F238E27FC236}">
                  <a16:creationId xmlns:a16="http://schemas.microsoft.com/office/drawing/2014/main" id="{337EDFDA-047D-A853-3F3D-952060C49C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36400" y="2393244"/>
              <a:ext cx="108545" cy="133788"/>
            </a:xfrm>
            <a:custGeom>
              <a:avLst/>
              <a:gdLst>
                <a:gd name="T0" fmla="*/ 214 w 256"/>
                <a:gd name="T1" fmla="*/ 122 h 317"/>
                <a:gd name="T2" fmla="*/ 256 w 256"/>
                <a:gd name="T3" fmla="*/ 189 h 317"/>
                <a:gd name="T4" fmla="*/ 200 w 256"/>
                <a:gd name="T5" fmla="*/ 213 h 317"/>
                <a:gd name="T6" fmla="*/ 214 w 256"/>
                <a:gd name="T7" fmla="*/ 122 h 317"/>
                <a:gd name="T8" fmla="*/ 214 w 256"/>
                <a:gd name="T9" fmla="*/ 122 h 317"/>
                <a:gd name="T10" fmla="*/ 202 w 256"/>
                <a:gd name="T11" fmla="*/ 112 h 317"/>
                <a:gd name="T12" fmla="*/ 163 w 256"/>
                <a:gd name="T13" fmla="*/ 267 h 317"/>
                <a:gd name="T14" fmla="*/ 55 w 256"/>
                <a:gd name="T15" fmla="*/ 317 h 317"/>
                <a:gd name="T16" fmla="*/ 0 w 256"/>
                <a:gd name="T17" fmla="*/ 36 h 317"/>
                <a:gd name="T18" fmla="*/ 122 w 256"/>
                <a:gd name="T19" fmla="*/ 0 h 317"/>
                <a:gd name="T20" fmla="*/ 202 w 256"/>
                <a:gd name="T21" fmla="*/ 112 h 317"/>
                <a:gd name="T22" fmla="*/ 202 w 256"/>
                <a:gd name="T23" fmla="*/ 11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317">
                  <a:moveTo>
                    <a:pt x="214" y="122"/>
                  </a:moveTo>
                  <a:lnTo>
                    <a:pt x="256" y="189"/>
                  </a:lnTo>
                  <a:lnTo>
                    <a:pt x="200" y="213"/>
                  </a:lnTo>
                  <a:lnTo>
                    <a:pt x="214" y="122"/>
                  </a:lnTo>
                  <a:lnTo>
                    <a:pt x="214" y="122"/>
                  </a:lnTo>
                  <a:close/>
                  <a:moveTo>
                    <a:pt x="202" y="112"/>
                  </a:moveTo>
                  <a:lnTo>
                    <a:pt x="163" y="267"/>
                  </a:lnTo>
                  <a:lnTo>
                    <a:pt x="55" y="317"/>
                  </a:lnTo>
                  <a:lnTo>
                    <a:pt x="0" y="36"/>
                  </a:lnTo>
                  <a:lnTo>
                    <a:pt x="122" y="0"/>
                  </a:lnTo>
                  <a:lnTo>
                    <a:pt x="202" y="112"/>
                  </a:lnTo>
                  <a:lnTo>
                    <a:pt x="202" y="112"/>
                  </a:lnTo>
                  <a:close/>
                </a:path>
              </a:pathLst>
            </a:custGeom>
            <a:solidFill>
              <a:srgbClr val="42A5F5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30">
              <a:extLst>
                <a:ext uri="{FF2B5EF4-FFF2-40B4-BE49-F238E27FC236}">
                  <a16:creationId xmlns:a16="http://schemas.microsoft.com/office/drawing/2014/main" id="{21CBAE09-E996-B071-6891-7FD8930F8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7743" y="3844718"/>
              <a:ext cx="701756" cy="535152"/>
            </a:xfrm>
            <a:custGeom>
              <a:avLst/>
              <a:gdLst>
                <a:gd name="T0" fmla="*/ 1668 w 1668"/>
                <a:gd name="T1" fmla="*/ 390 h 1273"/>
                <a:gd name="T2" fmla="*/ 1553 w 1668"/>
                <a:gd name="T3" fmla="*/ 502 h 1273"/>
                <a:gd name="T4" fmla="*/ 1456 w 1668"/>
                <a:gd name="T5" fmla="*/ 785 h 1273"/>
                <a:gd name="T6" fmla="*/ 1378 w 1668"/>
                <a:gd name="T7" fmla="*/ 799 h 1273"/>
                <a:gd name="T8" fmla="*/ 997 w 1668"/>
                <a:gd name="T9" fmla="*/ 1273 h 1273"/>
                <a:gd name="T10" fmla="*/ 912 w 1668"/>
                <a:gd name="T11" fmla="*/ 1251 h 1273"/>
                <a:gd name="T12" fmla="*/ 725 w 1668"/>
                <a:gd name="T13" fmla="*/ 906 h 1273"/>
                <a:gd name="T14" fmla="*/ 305 w 1668"/>
                <a:gd name="T15" fmla="*/ 574 h 1273"/>
                <a:gd name="T16" fmla="*/ 158 w 1668"/>
                <a:gd name="T17" fmla="*/ 365 h 1273"/>
                <a:gd name="T18" fmla="*/ 0 w 1668"/>
                <a:gd name="T19" fmla="*/ 304 h 1273"/>
                <a:gd name="T20" fmla="*/ 60 w 1668"/>
                <a:gd name="T21" fmla="*/ 162 h 1273"/>
                <a:gd name="T22" fmla="*/ 325 w 1668"/>
                <a:gd name="T23" fmla="*/ 41 h 1273"/>
                <a:gd name="T24" fmla="*/ 740 w 1668"/>
                <a:gd name="T25" fmla="*/ 0 h 1273"/>
                <a:gd name="T26" fmla="*/ 843 w 1668"/>
                <a:gd name="T27" fmla="*/ 121 h 1273"/>
                <a:gd name="T28" fmla="*/ 1219 w 1668"/>
                <a:gd name="T29" fmla="*/ 65 h 1273"/>
                <a:gd name="T30" fmla="*/ 1668 w 1668"/>
                <a:gd name="T31" fmla="*/ 390 h 1273"/>
                <a:gd name="T32" fmla="*/ 1668 w 1668"/>
                <a:gd name="T33" fmla="*/ 390 h 1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8" h="1273">
                  <a:moveTo>
                    <a:pt x="1668" y="390"/>
                  </a:moveTo>
                  <a:lnTo>
                    <a:pt x="1553" y="502"/>
                  </a:lnTo>
                  <a:lnTo>
                    <a:pt x="1456" y="785"/>
                  </a:lnTo>
                  <a:lnTo>
                    <a:pt x="1378" y="799"/>
                  </a:lnTo>
                  <a:lnTo>
                    <a:pt x="997" y="1273"/>
                  </a:lnTo>
                  <a:lnTo>
                    <a:pt x="912" y="1251"/>
                  </a:lnTo>
                  <a:lnTo>
                    <a:pt x="725" y="906"/>
                  </a:lnTo>
                  <a:lnTo>
                    <a:pt x="305" y="574"/>
                  </a:lnTo>
                  <a:lnTo>
                    <a:pt x="158" y="365"/>
                  </a:lnTo>
                  <a:lnTo>
                    <a:pt x="0" y="304"/>
                  </a:lnTo>
                  <a:lnTo>
                    <a:pt x="60" y="162"/>
                  </a:lnTo>
                  <a:lnTo>
                    <a:pt x="325" y="41"/>
                  </a:lnTo>
                  <a:lnTo>
                    <a:pt x="740" y="0"/>
                  </a:lnTo>
                  <a:lnTo>
                    <a:pt x="843" y="121"/>
                  </a:lnTo>
                  <a:lnTo>
                    <a:pt x="1219" y="65"/>
                  </a:lnTo>
                  <a:lnTo>
                    <a:pt x="1668" y="390"/>
                  </a:lnTo>
                  <a:lnTo>
                    <a:pt x="1668" y="390"/>
                  </a:lnTo>
                  <a:close/>
                </a:path>
              </a:pathLst>
            </a:custGeom>
            <a:solidFill>
              <a:srgbClr val="42A5F5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31">
              <a:extLst>
                <a:ext uri="{FF2B5EF4-FFF2-40B4-BE49-F238E27FC236}">
                  <a16:creationId xmlns:a16="http://schemas.microsoft.com/office/drawing/2014/main" id="{52CDE57F-8FB8-9A31-E3E8-4EABB4BEE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309" y="2073920"/>
              <a:ext cx="968071" cy="644960"/>
            </a:xfrm>
            <a:custGeom>
              <a:avLst/>
              <a:gdLst>
                <a:gd name="T0" fmla="*/ 105 w 2302"/>
                <a:gd name="T1" fmla="*/ 0 h 1535"/>
                <a:gd name="T2" fmla="*/ 2269 w 2302"/>
                <a:gd name="T3" fmla="*/ 102 h 1535"/>
                <a:gd name="T4" fmla="*/ 2182 w 2302"/>
                <a:gd name="T5" fmla="*/ 238 h 1535"/>
                <a:gd name="T6" fmla="*/ 2302 w 2302"/>
                <a:gd name="T7" fmla="*/ 367 h 1535"/>
                <a:gd name="T8" fmla="*/ 2297 w 2302"/>
                <a:gd name="T9" fmla="*/ 1113 h 1535"/>
                <a:gd name="T10" fmla="*/ 2241 w 2302"/>
                <a:gd name="T11" fmla="*/ 1443 h 1535"/>
                <a:gd name="T12" fmla="*/ 2297 w 2302"/>
                <a:gd name="T13" fmla="*/ 1535 h 1535"/>
                <a:gd name="T14" fmla="*/ 2063 w 2302"/>
                <a:gd name="T15" fmla="*/ 1386 h 1535"/>
                <a:gd name="T16" fmla="*/ 1840 w 2302"/>
                <a:gd name="T17" fmla="*/ 1413 h 1535"/>
                <a:gd name="T18" fmla="*/ 1677 w 2302"/>
                <a:gd name="T19" fmla="*/ 1314 h 1535"/>
                <a:gd name="T20" fmla="*/ 0 w 2302"/>
                <a:gd name="T21" fmla="*/ 1218 h 1535"/>
                <a:gd name="T22" fmla="*/ 69 w 2302"/>
                <a:gd name="T23" fmla="*/ 391 h 1535"/>
                <a:gd name="T24" fmla="*/ 105 w 2302"/>
                <a:gd name="T25" fmla="*/ 0 h 1535"/>
                <a:gd name="T26" fmla="*/ 105 w 2302"/>
                <a:gd name="T27" fmla="*/ 0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2" h="1535">
                  <a:moveTo>
                    <a:pt x="105" y="0"/>
                  </a:moveTo>
                  <a:lnTo>
                    <a:pt x="2269" y="102"/>
                  </a:lnTo>
                  <a:lnTo>
                    <a:pt x="2182" y="238"/>
                  </a:lnTo>
                  <a:lnTo>
                    <a:pt x="2302" y="367"/>
                  </a:lnTo>
                  <a:lnTo>
                    <a:pt x="2297" y="1113"/>
                  </a:lnTo>
                  <a:lnTo>
                    <a:pt x="2241" y="1443"/>
                  </a:lnTo>
                  <a:lnTo>
                    <a:pt x="2297" y="1535"/>
                  </a:lnTo>
                  <a:lnTo>
                    <a:pt x="2063" y="1386"/>
                  </a:lnTo>
                  <a:lnTo>
                    <a:pt x="1840" y="1413"/>
                  </a:lnTo>
                  <a:lnTo>
                    <a:pt x="1677" y="1314"/>
                  </a:lnTo>
                  <a:lnTo>
                    <a:pt x="0" y="1218"/>
                  </a:lnTo>
                  <a:lnTo>
                    <a:pt x="69" y="391"/>
                  </a:lnTo>
                  <a:lnTo>
                    <a:pt x="105" y="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5499C7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32">
              <a:extLst>
                <a:ext uri="{FF2B5EF4-FFF2-40B4-BE49-F238E27FC236}">
                  <a16:creationId xmlns:a16="http://schemas.microsoft.com/office/drawing/2014/main" id="{39D525E8-0E42-EAB5-AB85-4C36F2890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4430" y="3607434"/>
              <a:ext cx="1176326" cy="406413"/>
            </a:xfrm>
            <a:custGeom>
              <a:avLst/>
              <a:gdLst>
                <a:gd name="T0" fmla="*/ 2144 w 2797"/>
                <a:gd name="T1" fmla="*/ 87 h 964"/>
                <a:gd name="T2" fmla="*/ 2797 w 2797"/>
                <a:gd name="T3" fmla="*/ 0 h 964"/>
                <a:gd name="T4" fmla="*/ 2710 w 2797"/>
                <a:gd name="T5" fmla="*/ 211 h 964"/>
                <a:gd name="T6" fmla="*/ 2515 w 2797"/>
                <a:gd name="T7" fmla="*/ 262 h 964"/>
                <a:gd name="T8" fmla="*/ 2415 w 2797"/>
                <a:gd name="T9" fmla="*/ 399 h 964"/>
                <a:gd name="T10" fmla="*/ 2169 w 2797"/>
                <a:gd name="T11" fmla="*/ 522 h 964"/>
                <a:gd name="T12" fmla="*/ 2012 w 2797"/>
                <a:gd name="T13" fmla="*/ 683 h 964"/>
                <a:gd name="T14" fmla="*/ 2016 w 2797"/>
                <a:gd name="T15" fmla="*/ 781 h 964"/>
                <a:gd name="T16" fmla="*/ 1584 w 2797"/>
                <a:gd name="T17" fmla="*/ 835 h 964"/>
                <a:gd name="T18" fmla="*/ 711 w 2797"/>
                <a:gd name="T19" fmla="*/ 913 h 964"/>
                <a:gd name="T20" fmla="*/ 0 w 2797"/>
                <a:gd name="T21" fmla="*/ 964 h 964"/>
                <a:gd name="T22" fmla="*/ 170 w 2797"/>
                <a:gd name="T23" fmla="*/ 534 h 964"/>
                <a:gd name="T24" fmla="*/ 258 w 2797"/>
                <a:gd name="T25" fmla="*/ 318 h 964"/>
                <a:gd name="T26" fmla="*/ 709 w 2797"/>
                <a:gd name="T27" fmla="*/ 284 h 964"/>
                <a:gd name="T28" fmla="*/ 696 w 2797"/>
                <a:gd name="T29" fmla="*/ 210 h 964"/>
                <a:gd name="T30" fmla="*/ 2144 w 2797"/>
                <a:gd name="T31" fmla="*/ 87 h 964"/>
                <a:gd name="T32" fmla="*/ 2144 w 2797"/>
                <a:gd name="T33" fmla="*/ 87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97" h="964">
                  <a:moveTo>
                    <a:pt x="2144" y="87"/>
                  </a:moveTo>
                  <a:lnTo>
                    <a:pt x="2797" y="0"/>
                  </a:lnTo>
                  <a:lnTo>
                    <a:pt x="2710" y="211"/>
                  </a:lnTo>
                  <a:lnTo>
                    <a:pt x="2515" y="262"/>
                  </a:lnTo>
                  <a:lnTo>
                    <a:pt x="2415" y="399"/>
                  </a:lnTo>
                  <a:lnTo>
                    <a:pt x="2169" y="522"/>
                  </a:lnTo>
                  <a:lnTo>
                    <a:pt x="2012" y="683"/>
                  </a:lnTo>
                  <a:lnTo>
                    <a:pt x="2016" y="781"/>
                  </a:lnTo>
                  <a:lnTo>
                    <a:pt x="1584" y="835"/>
                  </a:lnTo>
                  <a:lnTo>
                    <a:pt x="711" y="913"/>
                  </a:lnTo>
                  <a:lnTo>
                    <a:pt x="0" y="964"/>
                  </a:lnTo>
                  <a:lnTo>
                    <a:pt x="170" y="534"/>
                  </a:lnTo>
                  <a:lnTo>
                    <a:pt x="258" y="318"/>
                  </a:lnTo>
                  <a:lnTo>
                    <a:pt x="709" y="284"/>
                  </a:lnTo>
                  <a:lnTo>
                    <a:pt x="696" y="210"/>
                  </a:lnTo>
                  <a:lnTo>
                    <a:pt x="2144" y="87"/>
                  </a:lnTo>
                  <a:lnTo>
                    <a:pt x="2144" y="87"/>
                  </a:lnTo>
                  <a:close/>
                </a:path>
              </a:pathLst>
            </a:custGeom>
            <a:solidFill>
              <a:srgbClr val="FF7043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333">
              <a:extLst>
                <a:ext uri="{FF2B5EF4-FFF2-40B4-BE49-F238E27FC236}">
                  <a16:creationId xmlns:a16="http://schemas.microsoft.com/office/drawing/2014/main" id="{DC176299-4AD8-5315-CF11-A65B34900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4108" y="3737436"/>
              <a:ext cx="1933617" cy="1885655"/>
            </a:xfrm>
            <a:custGeom>
              <a:avLst/>
              <a:gdLst>
                <a:gd name="T0" fmla="*/ 4236 w 4594"/>
                <a:gd name="T1" fmla="*/ 1277 h 4484"/>
                <a:gd name="T2" fmla="*/ 4389 w 4594"/>
                <a:gd name="T3" fmla="*/ 1310 h 4484"/>
                <a:gd name="T4" fmla="*/ 4394 w 4594"/>
                <a:gd name="T5" fmla="*/ 1532 h 4484"/>
                <a:gd name="T6" fmla="*/ 4401 w 4594"/>
                <a:gd name="T7" fmla="*/ 1958 h 4484"/>
                <a:gd name="T8" fmla="*/ 4594 w 4594"/>
                <a:gd name="T9" fmla="*/ 2393 h 4484"/>
                <a:gd name="T10" fmla="*/ 4496 w 4594"/>
                <a:gd name="T11" fmla="*/ 2913 h 4484"/>
                <a:gd name="T12" fmla="*/ 4249 w 4594"/>
                <a:gd name="T13" fmla="*/ 2978 h 4484"/>
                <a:gd name="T14" fmla="*/ 4168 w 4594"/>
                <a:gd name="T15" fmla="*/ 2878 h 4484"/>
                <a:gd name="T16" fmla="*/ 4070 w 4594"/>
                <a:gd name="T17" fmla="*/ 2974 h 4484"/>
                <a:gd name="T18" fmla="*/ 4116 w 4594"/>
                <a:gd name="T19" fmla="*/ 3076 h 4484"/>
                <a:gd name="T20" fmla="*/ 3941 w 4594"/>
                <a:gd name="T21" fmla="*/ 3262 h 4484"/>
                <a:gd name="T22" fmla="*/ 3720 w 4594"/>
                <a:gd name="T23" fmla="*/ 3370 h 4484"/>
                <a:gd name="T24" fmla="*/ 3473 w 4594"/>
                <a:gd name="T25" fmla="*/ 3330 h 4484"/>
                <a:gd name="T26" fmla="*/ 3567 w 4594"/>
                <a:gd name="T27" fmla="*/ 3437 h 4484"/>
                <a:gd name="T28" fmla="*/ 3431 w 4594"/>
                <a:gd name="T29" fmla="*/ 3451 h 4484"/>
                <a:gd name="T30" fmla="*/ 3154 w 4594"/>
                <a:gd name="T31" fmla="*/ 3879 h 4484"/>
                <a:gd name="T32" fmla="*/ 3133 w 4594"/>
                <a:gd name="T33" fmla="*/ 4092 h 4484"/>
                <a:gd name="T34" fmla="*/ 3257 w 4594"/>
                <a:gd name="T35" fmla="*/ 4443 h 4484"/>
                <a:gd name="T36" fmla="*/ 3140 w 4594"/>
                <a:gd name="T37" fmla="*/ 4484 h 4484"/>
                <a:gd name="T38" fmla="*/ 2528 w 4594"/>
                <a:gd name="T39" fmla="*/ 4200 h 4484"/>
                <a:gd name="T40" fmla="*/ 2426 w 4594"/>
                <a:gd name="T41" fmla="*/ 3809 h 4484"/>
                <a:gd name="T42" fmla="*/ 2141 w 4594"/>
                <a:gd name="T43" fmla="*/ 3468 h 4484"/>
                <a:gd name="T44" fmla="*/ 2017 w 4594"/>
                <a:gd name="T45" fmla="*/ 3124 h 4484"/>
                <a:gd name="T46" fmla="*/ 1765 w 4594"/>
                <a:gd name="T47" fmla="*/ 2840 h 4484"/>
                <a:gd name="T48" fmla="*/ 1436 w 4594"/>
                <a:gd name="T49" fmla="*/ 2771 h 4484"/>
                <a:gd name="T50" fmla="*/ 1069 w 4594"/>
                <a:gd name="T51" fmla="*/ 3114 h 4484"/>
                <a:gd name="T52" fmla="*/ 650 w 4594"/>
                <a:gd name="T53" fmla="*/ 2805 h 4484"/>
                <a:gd name="T54" fmla="*/ 544 w 4594"/>
                <a:gd name="T55" fmla="*/ 2408 h 4484"/>
                <a:gd name="T56" fmla="*/ 22 w 4594"/>
                <a:gd name="T57" fmla="*/ 1847 h 4484"/>
                <a:gd name="T58" fmla="*/ 0 w 4594"/>
                <a:gd name="T59" fmla="*/ 1756 h 4484"/>
                <a:gd name="T60" fmla="*/ 1238 w 4594"/>
                <a:gd name="T61" fmla="*/ 1871 h 4484"/>
                <a:gd name="T62" fmla="*/ 1400 w 4594"/>
                <a:gd name="T63" fmla="*/ 0 h 4484"/>
                <a:gd name="T64" fmla="*/ 2391 w 4594"/>
                <a:gd name="T65" fmla="*/ 57 h 4484"/>
                <a:gd name="T66" fmla="*/ 2357 w 4594"/>
                <a:gd name="T67" fmla="*/ 866 h 4484"/>
                <a:gd name="T68" fmla="*/ 2457 w 4594"/>
                <a:gd name="T69" fmla="*/ 946 h 4484"/>
                <a:gd name="T70" fmla="*/ 2606 w 4594"/>
                <a:gd name="T71" fmla="*/ 942 h 4484"/>
                <a:gd name="T72" fmla="*/ 2629 w 4594"/>
                <a:gd name="T73" fmla="*/ 1023 h 4484"/>
                <a:gd name="T74" fmla="*/ 2975 w 4594"/>
                <a:gd name="T75" fmla="*/ 1074 h 4484"/>
                <a:gd name="T76" fmla="*/ 3074 w 4594"/>
                <a:gd name="T77" fmla="*/ 1185 h 4484"/>
                <a:gd name="T78" fmla="*/ 3135 w 4594"/>
                <a:gd name="T79" fmla="*/ 1133 h 4484"/>
                <a:gd name="T80" fmla="*/ 3313 w 4594"/>
                <a:gd name="T81" fmla="*/ 1238 h 4484"/>
                <a:gd name="T82" fmla="*/ 3400 w 4594"/>
                <a:gd name="T83" fmla="*/ 1144 h 4484"/>
                <a:gd name="T84" fmla="*/ 3596 w 4594"/>
                <a:gd name="T85" fmla="*/ 1261 h 4484"/>
                <a:gd name="T86" fmla="*/ 3979 w 4594"/>
                <a:gd name="T87" fmla="*/ 1146 h 4484"/>
                <a:gd name="T88" fmla="*/ 4236 w 4594"/>
                <a:gd name="T89" fmla="*/ 1277 h 4484"/>
                <a:gd name="T90" fmla="*/ 4236 w 4594"/>
                <a:gd name="T91" fmla="*/ 1277 h 4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594" h="4484">
                  <a:moveTo>
                    <a:pt x="4236" y="1277"/>
                  </a:moveTo>
                  <a:lnTo>
                    <a:pt x="4389" y="1310"/>
                  </a:lnTo>
                  <a:lnTo>
                    <a:pt x="4394" y="1532"/>
                  </a:lnTo>
                  <a:lnTo>
                    <a:pt x="4401" y="1958"/>
                  </a:lnTo>
                  <a:lnTo>
                    <a:pt x="4594" y="2393"/>
                  </a:lnTo>
                  <a:lnTo>
                    <a:pt x="4496" y="2913"/>
                  </a:lnTo>
                  <a:lnTo>
                    <a:pt x="4249" y="2978"/>
                  </a:lnTo>
                  <a:lnTo>
                    <a:pt x="4168" y="2878"/>
                  </a:lnTo>
                  <a:lnTo>
                    <a:pt x="4070" y="2974"/>
                  </a:lnTo>
                  <a:lnTo>
                    <a:pt x="4116" y="3076"/>
                  </a:lnTo>
                  <a:lnTo>
                    <a:pt x="3941" y="3262"/>
                  </a:lnTo>
                  <a:lnTo>
                    <a:pt x="3720" y="3370"/>
                  </a:lnTo>
                  <a:lnTo>
                    <a:pt x="3473" y="3330"/>
                  </a:lnTo>
                  <a:lnTo>
                    <a:pt x="3567" y="3437"/>
                  </a:lnTo>
                  <a:lnTo>
                    <a:pt x="3431" y="3451"/>
                  </a:lnTo>
                  <a:lnTo>
                    <a:pt x="3154" y="3879"/>
                  </a:lnTo>
                  <a:lnTo>
                    <a:pt x="3133" y="4092"/>
                  </a:lnTo>
                  <a:lnTo>
                    <a:pt x="3257" y="4443"/>
                  </a:lnTo>
                  <a:lnTo>
                    <a:pt x="3140" y="4484"/>
                  </a:lnTo>
                  <a:lnTo>
                    <a:pt x="2528" y="4200"/>
                  </a:lnTo>
                  <a:lnTo>
                    <a:pt x="2426" y="3809"/>
                  </a:lnTo>
                  <a:lnTo>
                    <a:pt x="2141" y="3468"/>
                  </a:lnTo>
                  <a:lnTo>
                    <a:pt x="2017" y="3124"/>
                  </a:lnTo>
                  <a:lnTo>
                    <a:pt x="1765" y="2840"/>
                  </a:lnTo>
                  <a:lnTo>
                    <a:pt x="1436" y="2771"/>
                  </a:lnTo>
                  <a:lnTo>
                    <a:pt x="1069" y="3114"/>
                  </a:lnTo>
                  <a:lnTo>
                    <a:pt x="650" y="2805"/>
                  </a:lnTo>
                  <a:lnTo>
                    <a:pt x="544" y="2408"/>
                  </a:lnTo>
                  <a:lnTo>
                    <a:pt x="22" y="1847"/>
                  </a:lnTo>
                  <a:lnTo>
                    <a:pt x="0" y="1756"/>
                  </a:lnTo>
                  <a:lnTo>
                    <a:pt x="1238" y="1871"/>
                  </a:lnTo>
                  <a:lnTo>
                    <a:pt x="1400" y="0"/>
                  </a:lnTo>
                  <a:lnTo>
                    <a:pt x="2391" y="57"/>
                  </a:lnTo>
                  <a:lnTo>
                    <a:pt x="2357" y="866"/>
                  </a:lnTo>
                  <a:lnTo>
                    <a:pt x="2457" y="946"/>
                  </a:lnTo>
                  <a:lnTo>
                    <a:pt x="2606" y="942"/>
                  </a:lnTo>
                  <a:lnTo>
                    <a:pt x="2629" y="1023"/>
                  </a:lnTo>
                  <a:lnTo>
                    <a:pt x="2975" y="1074"/>
                  </a:lnTo>
                  <a:lnTo>
                    <a:pt x="3074" y="1185"/>
                  </a:lnTo>
                  <a:lnTo>
                    <a:pt x="3135" y="1133"/>
                  </a:lnTo>
                  <a:lnTo>
                    <a:pt x="3313" y="1238"/>
                  </a:lnTo>
                  <a:lnTo>
                    <a:pt x="3400" y="1144"/>
                  </a:lnTo>
                  <a:lnTo>
                    <a:pt x="3596" y="1261"/>
                  </a:lnTo>
                  <a:lnTo>
                    <a:pt x="3979" y="1146"/>
                  </a:lnTo>
                  <a:lnTo>
                    <a:pt x="4236" y="1277"/>
                  </a:lnTo>
                  <a:lnTo>
                    <a:pt x="4236" y="1277"/>
                  </a:lnTo>
                  <a:close/>
                </a:path>
              </a:pathLst>
            </a:custGeom>
            <a:solidFill>
              <a:srgbClr val="2E8B57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334">
              <a:extLst>
                <a:ext uri="{FF2B5EF4-FFF2-40B4-BE49-F238E27FC236}">
                  <a16:creationId xmlns:a16="http://schemas.microsoft.com/office/drawing/2014/main" id="{7E4330F3-BD18-D209-6F0C-E4D3956DE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6523" y="2586353"/>
              <a:ext cx="778748" cy="974381"/>
            </a:xfrm>
            <a:custGeom>
              <a:avLst/>
              <a:gdLst>
                <a:gd name="T0" fmla="*/ 1301 w 1851"/>
                <a:gd name="T1" fmla="*/ 157 h 2318"/>
                <a:gd name="T2" fmla="*/ 1235 w 1851"/>
                <a:gd name="T3" fmla="*/ 571 h 2318"/>
                <a:gd name="T4" fmla="*/ 1851 w 1851"/>
                <a:gd name="T5" fmla="*/ 661 h 2318"/>
                <a:gd name="T6" fmla="*/ 1624 w 1851"/>
                <a:gd name="T7" fmla="*/ 2318 h 2318"/>
                <a:gd name="T8" fmla="*/ 0 w 1851"/>
                <a:gd name="T9" fmla="*/ 2050 h 2318"/>
                <a:gd name="T10" fmla="*/ 396 w 1851"/>
                <a:gd name="T11" fmla="*/ 0 h 2318"/>
                <a:gd name="T12" fmla="*/ 1301 w 1851"/>
                <a:gd name="T13" fmla="*/ 157 h 2318"/>
                <a:gd name="T14" fmla="*/ 1301 w 1851"/>
                <a:gd name="T15" fmla="*/ 157 h 2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51" h="2318">
                  <a:moveTo>
                    <a:pt x="1301" y="157"/>
                  </a:moveTo>
                  <a:lnTo>
                    <a:pt x="1235" y="571"/>
                  </a:lnTo>
                  <a:lnTo>
                    <a:pt x="1851" y="661"/>
                  </a:lnTo>
                  <a:lnTo>
                    <a:pt x="1624" y="2318"/>
                  </a:lnTo>
                  <a:lnTo>
                    <a:pt x="0" y="2050"/>
                  </a:lnTo>
                  <a:lnTo>
                    <a:pt x="396" y="0"/>
                  </a:lnTo>
                  <a:lnTo>
                    <a:pt x="1301" y="157"/>
                  </a:lnTo>
                  <a:lnTo>
                    <a:pt x="1301" y="157"/>
                  </a:lnTo>
                  <a:close/>
                </a:path>
              </a:pathLst>
            </a:custGeom>
            <a:solidFill>
              <a:srgbClr val="A9DFBF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335">
              <a:extLst>
                <a:ext uri="{FF2B5EF4-FFF2-40B4-BE49-F238E27FC236}">
                  <a16:creationId xmlns:a16="http://schemas.microsoft.com/office/drawing/2014/main" id="{A1CA8B35-F991-3B42-88B1-BD14EC125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8338" y="1889646"/>
              <a:ext cx="236023" cy="439229"/>
            </a:xfrm>
            <a:custGeom>
              <a:avLst/>
              <a:gdLst>
                <a:gd name="T0" fmla="*/ 524 w 560"/>
                <a:gd name="T1" fmla="*/ 0 h 1044"/>
                <a:gd name="T2" fmla="*/ 560 w 560"/>
                <a:gd name="T3" fmla="*/ 174 h 1044"/>
                <a:gd name="T4" fmla="*/ 446 w 560"/>
                <a:gd name="T5" fmla="*/ 317 h 1044"/>
                <a:gd name="T6" fmla="*/ 422 w 560"/>
                <a:gd name="T7" fmla="*/ 644 h 1044"/>
                <a:gd name="T8" fmla="*/ 487 w 560"/>
                <a:gd name="T9" fmla="*/ 990 h 1044"/>
                <a:gd name="T10" fmla="*/ 247 w 560"/>
                <a:gd name="T11" fmla="*/ 1044 h 1044"/>
                <a:gd name="T12" fmla="*/ 0 w 560"/>
                <a:gd name="T13" fmla="*/ 132 h 1044"/>
                <a:gd name="T14" fmla="*/ 524 w 560"/>
                <a:gd name="T15" fmla="*/ 0 h 1044"/>
                <a:gd name="T16" fmla="*/ 524 w 560"/>
                <a:gd name="T17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1044">
                  <a:moveTo>
                    <a:pt x="524" y="0"/>
                  </a:moveTo>
                  <a:lnTo>
                    <a:pt x="560" y="174"/>
                  </a:lnTo>
                  <a:lnTo>
                    <a:pt x="446" y="317"/>
                  </a:lnTo>
                  <a:lnTo>
                    <a:pt x="422" y="644"/>
                  </a:lnTo>
                  <a:lnTo>
                    <a:pt x="487" y="990"/>
                  </a:lnTo>
                  <a:lnTo>
                    <a:pt x="247" y="1044"/>
                  </a:lnTo>
                  <a:lnTo>
                    <a:pt x="0" y="132"/>
                  </a:lnTo>
                  <a:lnTo>
                    <a:pt x="524" y="0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rgbClr val="D4E157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336">
              <a:extLst>
                <a:ext uri="{FF2B5EF4-FFF2-40B4-BE49-F238E27FC236}">
                  <a16:creationId xmlns:a16="http://schemas.microsoft.com/office/drawing/2014/main" id="{A0232C07-219A-6637-00B9-41B9E7C1FA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6868" y="3031893"/>
              <a:ext cx="1099335" cy="612144"/>
            </a:xfrm>
            <a:custGeom>
              <a:avLst/>
              <a:gdLst>
                <a:gd name="T0" fmla="*/ 2614 w 2614"/>
                <a:gd name="T1" fmla="*/ 388 h 1456"/>
                <a:gd name="T2" fmla="*/ 2463 w 2614"/>
                <a:gd name="T3" fmla="*/ 811 h 1456"/>
                <a:gd name="T4" fmla="*/ 2484 w 2614"/>
                <a:gd name="T5" fmla="*/ 449 h 1456"/>
                <a:gd name="T6" fmla="*/ 2614 w 2614"/>
                <a:gd name="T7" fmla="*/ 388 h 1456"/>
                <a:gd name="T8" fmla="*/ 2614 w 2614"/>
                <a:gd name="T9" fmla="*/ 388 h 1456"/>
                <a:gd name="T10" fmla="*/ 1724 w 2614"/>
                <a:gd name="T11" fmla="*/ 22 h 1456"/>
                <a:gd name="T12" fmla="*/ 1944 w 2614"/>
                <a:gd name="T13" fmla="*/ 143 h 1456"/>
                <a:gd name="T14" fmla="*/ 1980 w 2614"/>
                <a:gd name="T15" fmla="*/ 198 h 1456"/>
                <a:gd name="T16" fmla="*/ 1968 w 2614"/>
                <a:gd name="T17" fmla="*/ 269 h 1456"/>
                <a:gd name="T18" fmla="*/ 1943 w 2614"/>
                <a:gd name="T19" fmla="*/ 397 h 1456"/>
                <a:gd name="T20" fmla="*/ 2025 w 2614"/>
                <a:gd name="T21" fmla="*/ 367 h 1456"/>
                <a:gd name="T22" fmla="*/ 2312 w 2614"/>
                <a:gd name="T23" fmla="*/ 515 h 1456"/>
                <a:gd name="T24" fmla="*/ 2370 w 2614"/>
                <a:gd name="T25" fmla="*/ 847 h 1456"/>
                <a:gd name="T26" fmla="*/ 2335 w 2614"/>
                <a:gd name="T27" fmla="*/ 906 h 1456"/>
                <a:gd name="T28" fmla="*/ 2243 w 2614"/>
                <a:gd name="T29" fmla="*/ 880 h 1456"/>
                <a:gd name="T30" fmla="*/ 2312 w 2614"/>
                <a:gd name="T31" fmla="*/ 916 h 1456"/>
                <a:gd name="T32" fmla="*/ 2473 w 2614"/>
                <a:gd name="T33" fmla="*/ 893 h 1456"/>
                <a:gd name="T34" fmla="*/ 2545 w 2614"/>
                <a:gd name="T35" fmla="*/ 1037 h 1456"/>
                <a:gd name="T36" fmla="*/ 653 w 2614"/>
                <a:gd name="T37" fmla="*/ 1369 h 1456"/>
                <a:gd name="T38" fmla="*/ 0 w 2614"/>
                <a:gd name="T39" fmla="*/ 1456 h 1456"/>
                <a:gd name="T40" fmla="*/ 169 w 2614"/>
                <a:gd name="T41" fmla="*/ 1374 h 1456"/>
                <a:gd name="T42" fmla="*/ 500 w 2614"/>
                <a:gd name="T43" fmla="*/ 990 h 1456"/>
                <a:gd name="T44" fmla="*/ 616 w 2614"/>
                <a:gd name="T45" fmla="*/ 1114 h 1456"/>
                <a:gd name="T46" fmla="*/ 991 w 2614"/>
                <a:gd name="T47" fmla="*/ 962 h 1456"/>
                <a:gd name="T48" fmla="*/ 1172 w 2614"/>
                <a:gd name="T49" fmla="*/ 434 h 1456"/>
                <a:gd name="T50" fmla="*/ 1292 w 2614"/>
                <a:gd name="T51" fmla="*/ 489 h 1456"/>
                <a:gd name="T52" fmla="*/ 1359 w 2614"/>
                <a:gd name="T53" fmla="*/ 291 h 1456"/>
                <a:gd name="T54" fmla="*/ 1408 w 2614"/>
                <a:gd name="T55" fmla="*/ 320 h 1456"/>
                <a:gd name="T56" fmla="*/ 1522 w 2614"/>
                <a:gd name="T57" fmla="*/ 126 h 1456"/>
                <a:gd name="T58" fmla="*/ 1517 w 2614"/>
                <a:gd name="T59" fmla="*/ 0 h 1456"/>
                <a:gd name="T60" fmla="*/ 1706 w 2614"/>
                <a:gd name="T61" fmla="*/ 107 h 1456"/>
                <a:gd name="T62" fmla="*/ 1724 w 2614"/>
                <a:gd name="T63" fmla="*/ 22 h 1456"/>
                <a:gd name="T64" fmla="*/ 1724 w 2614"/>
                <a:gd name="T65" fmla="*/ 22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14" h="1456">
                  <a:moveTo>
                    <a:pt x="2614" y="388"/>
                  </a:moveTo>
                  <a:lnTo>
                    <a:pt x="2463" y="811"/>
                  </a:lnTo>
                  <a:lnTo>
                    <a:pt x="2484" y="449"/>
                  </a:lnTo>
                  <a:lnTo>
                    <a:pt x="2614" y="388"/>
                  </a:lnTo>
                  <a:lnTo>
                    <a:pt x="2614" y="388"/>
                  </a:lnTo>
                  <a:close/>
                  <a:moveTo>
                    <a:pt x="1724" y="22"/>
                  </a:moveTo>
                  <a:lnTo>
                    <a:pt x="1944" y="143"/>
                  </a:lnTo>
                  <a:lnTo>
                    <a:pt x="1980" y="198"/>
                  </a:lnTo>
                  <a:lnTo>
                    <a:pt x="1968" y="269"/>
                  </a:lnTo>
                  <a:lnTo>
                    <a:pt x="1943" y="397"/>
                  </a:lnTo>
                  <a:lnTo>
                    <a:pt x="2025" y="367"/>
                  </a:lnTo>
                  <a:lnTo>
                    <a:pt x="2312" y="515"/>
                  </a:lnTo>
                  <a:lnTo>
                    <a:pt x="2370" y="847"/>
                  </a:lnTo>
                  <a:lnTo>
                    <a:pt x="2335" y="906"/>
                  </a:lnTo>
                  <a:lnTo>
                    <a:pt x="2243" y="880"/>
                  </a:lnTo>
                  <a:lnTo>
                    <a:pt x="2312" y="916"/>
                  </a:lnTo>
                  <a:lnTo>
                    <a:pt x="2473" y="893"/>
                  </a:lnTo>
                  <a:lnTo>
                    <a:pt x="2545" y="1037"/>
                  </a:lnTo>
                  <a:lnTo>
                    <a:pt x="653" y="1369"/>
                  </a:lnTo>
                  <a:lnTo>
                    <a:pt x="0" y="1456"/>
                  </a:lnTo>
                  <a:lnTo>
                    <a:pt x="169" y="1374"/>
                  </a:lnTo>
                  <a:lnTo>
                    <a:pt x="500" y="990"/>
                  </a:lnTo>
                  <a:lnTo>
                    <a:pt x="616" y="1114"/>
                  </a:lnTo>
                  <a:lnTo>
                    <a:pt x="991" y="962"/>
                  </a:lnTo>
                  <a:lnTo>
                    <a:pt x="1172" y="434"/>
                  </a:lnTo>
                  <a:lnTo>
                    <a:pt x="1292" y="489"/>
                  </a:lnTo>
                  <a:lnTo>
                    <a:pt x="1359" y="291"/>
                  </a:lnTo>
                  <a:lnTo>
                    <a:pt x="1408" y="320"/>
                  </a:lnTo>
                  <a:lnTo>
                    <a:pt x="1522" y="126"/>
                  </a:lnTo>
                  <a:lnTo>
                    <a:pt x="1517" y="0"/>
                  </a:lnTo>
                  <a:lnTo>
                    <a:pt x="1706" y="107"/>
                  </a:lnTo>
                  <a:lnTo>
                    <a:pt x="1724" y="22"/>
                  </a:lnTo>
                  <a:lnTo>
                    <a:pt x="1724" y="22"/>
                  </a:lnTo>
                  <a:close/>
                </a:path>
              </a:pathLst>
            </a:custGeom>
            <a:solidFill>
              <a:srgbClr val="78909C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337">
              <a:extLst>
                <a:ext uri="{FF2B5EF4-FFF2-40B4-BE49-F238E27FC236}">
                  <a16:creationId xmlns:a16="http://schemas.microsoft.com/office/drawing/2014/main" id="{29C33D17-C43C-97FD-887D-A3311AF0D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163" y="1148762"/>
              <a:ext cx="925158" cy="679038"/>
            </a:xfrm>
            <a:custGeom>
              <a:avLst/>
              <a:gdLst>
                <a:gd name="T0" fmla="*/ 2199 w 2199"/>
                <a:gd name="T1" fmla="*/ 393 h 1612"/>
                <a:gd name="T2" fmla="*/ 1959 w 2199"/>
                <a:gd name="T3" fmla="*/ 1612 h 1612"/>
                <a:gd name="T4" fmla="*/ 1377 w 2199"/>
                <a:gd name="T5" fmla="*/ 1472 h 1612"/>
                <a:gd name="T6" fmla="*/ 1006 w 2199"/>
                <a:gd name="T7" fmla="*/ 1495 h 1612"/>
                <a:gd name="T8" fmla="*/ 719 w 2199"/>
                <a:gd name="T9" fmla="*/ 1470 h 1612"/>
                <a:gd name="T10" fmla="*/ 555 w 2199"/>
                <a:gd name="T11" fmla="*/ 1380 h 1612"/>
                <a:gd name="T12" fmla="*/ 416 w 2199"/>
                <a:gd name="T13" fmla="*/ 1409 h 1612"/>
                <a:gd name="T14" fmla="*/ 285 w 2199"/>
                <a:gd name="T15" fmla="*/ 1324 h 1612"/>
                <a:gd name="T16" fmla="*/ 293 w 2199"/>
                <a:gd name="T17" fmla="*/ 1145 h 1612"/>
                <a:gd name="T18" fmla="*/ 137 w 2199"/>
                <a:gd name="T19" fmla="*/ 1019 h 1612"/>
                <a:gd name="T20" fmla="*/ 0 w 2199"/>
                <a:gd name="T21" fmla="*/ 951 h 1612"/>
                <a:gd name="T22" fmla="*/ 72 w 2199"/>
                <a:gd name="T23" fmla="*/ 884 h 1612"/>
                <a:gd name="T24" fmla="*/ 38 w 2199"/>
                <a:gd name="T25" fmla="*/ 287 h 1612"/>
                <a:gd name="T26" fmla="*/ 106 w 2199"/>
                <a:gd name="T27" fmla="*/ 97 h 1612"/>
                <a:gd name="T28" fmla="*/ 244 w 2199"/>
                <a:gd name="T29" fmla="*/ 234 h 1612"/>
                <a:gd name="T30" fmla="*/ 553 w 2199"/>
                <a:gd name="T31" fmla="*/ 357 h 1612"/>
                <a:gd name="T32" fmla="*/ 606 w 2199"/>
                <a:gd name="T33" fmla="*/ 461 h 1612"/>
                <a:gd name="T34" fmla="*/ 566 w 2199"/>
                <a:gd name="T35" fmla="*/ 691 h 1612"/>
                <a:gd name="T36" fmla="*/ 701 w 2199"/>
                <a:gd name="T37" fmla="*/ 423 h 1612"/>
                <a:gd name="T38" fmla="*/ 667 w 2199"/>
                <a:gd name="T39" fmla="*/ 0 h 1612"/>
                <a:gd name="T40" fmla="*/ 2199 w 2199"/>
                <a:gd name="T41" fmla="*/ 393 h 1612"/>
                <a:gd name="T42" fmla="*/ 2199 w 2199"/>
                <a:gd name="T43" fmla="*/ 393 h 1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99" h="1612">
                  <a:moveTo>
                    <a:pt x="2199" y="393"/>
                  </a:moveTo>
                  <a:lnTo>
                    <a:pt x="1959" y="1612"/>
                  </a:lnTo>
                  <a:lnTo>
                    <a:pt x="1377" y="1472"/>
                  </a:lnTo>
                  <a:lnTo>
                    <a:pt x="1006" y="1495"/>
                  </a:lnTo>
                  <a:lnTo>
                    <a:pt x="719" y="1470"/>
                  </a:lnTo>
                  <a:lnTo>
                    <a:pt x="555" y="1380"/>
                  </a:lnTo>
                  <a:lnTo>
                    <a:pt x="416" y="1409"/>
                  </a:lnTo>
                  <a:lnTo>
                    <a:pt x="285" y="1324"/>
                  </a:lnTo>
                  <a:lnTo>
                    <a:pt x="293" y="1145"/>
                  </a:lnTo>
                  <a:lnTo>
                    <a:pt x="137" y="1019"/>
                  </a:lnTo>
                  <a:lnTo>
                    <a:pt x="0" y="951"/>
                  </a:lnTo>
                  <a:lnTo>
                    <a:pt x="72" y="884"/>
                  </a:lnTo>
                  <a:lnTo>
                    <a:pt x="38" y="287"/>
                  </a:lnTo>
                  <a:lnTo>
                    <a:pt x="106" y="97"/>
                  </a:lnTo>
                  <a:lnTo>
                    <a:pt x="244" y="234"/>
                  </a:lnTo>
                  <a:lnTo>
                    <a:pt x="553" y="357"/>
                  </a:lnTo>
                  <a:lnTo>
                    <a:pt x="606" y="461"/>
                  </a:lnTo>
                  <a:lnTo>
                    <a:pt x="566" y="691"/>
                  </a:lnTo>
                  <a:lnTo>
                    <a:pt x="701" y="423"/>
                  </a:lnTo>
                  <a:lnTo>
                    <a:pt x="667" y="0"/>
                  </a:lnTo>
                  <a:lnTo>
                    <a:pt x="2199" y="393"/>
                  </a:lnTo>
                  <a:lnTo>
                    <a:pt x="2199" y="393"/>
                  </a:lnTo>
                  <a:close/>
                </a:path>
              </a:pathLst>
            </a:custGeom>
            <a:solidFill>
              <a:srgbClr val="2ECC71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338">
              <a:extLst>
                <a:ext uri="{FF2B5EF4-FFF2-40B4-BE49-F238E27FC236}">
                  <a16:creationId xmlns:a16="http://schemas.microsoft.com/office/drawing/2014/main" id="{F421D9AD-1C24-C22B-DA45-F038304D5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364" y="2879173"/>
              <a:ext cx="620979" cy="620979"/>
            </a:xfrm>
            <a:custGeom>
              <a:avLst/>
              <a:gdLst>
                <a:gd name="T0" fmla="*/ 512 w 1478"/>
                <a:gd name="T1" fmla="*/ 0 h 1476"/>
                <a:gd name="T2" fmla="*/ 575 w 1478"/>
                <a:gd name="T3" fmla="*/ 377 h 1476"/>
                <a:gd name="T4" fmla="*/ 899 w 1478"/>
                <a:gd name="T5" fmla="*/ 321 h 1476"/>
                <a:gd name="T6" fmla="*/ 933 w 1478"/>
                <a:gd name="T7" fmla="*/ 534 h 1476"/>
                <a:gd name="T8" fmla="*/ 1307 w 1478"/>
                <a:gd name="T9" fmla="*/ 259 h 1476"/>
                <a:gd name="T10" fmla="*/ 1421 w 1478"/>
                <a:gd name="T11" fmla="*/ 277 h 1476"/>
                <a:gd name="T12" fmla="*/ 1478 w 1478"/>
                <a:gd name="T13" fmla="*/ 384 h 1476"/>
                <a:gd name="T14" fmla="*/ 1460 w 1478"/>
                <a:gd name="T15" fmla="*/ 469 h 1476"/>
                <a:gd name="T16" fmla="*/ 1271 w 1478"/>
                <a:gd name="T17" fmla="*/ 362 h 1476"/>
                <a:gd name="T18" fmla="*/ 1276 w 1478"/>
                <a:gd name="T19" fmla="*/ 488 h 1476"/>
                <a:gd name="T20" fmla="*/ 1162 w 1478"/>
                <a:gd name="T21" fmla="*/ 682 h 1476"/>
                <a:gd name="T22" fmla="*/ 1113 w 1478"/>
                <a:gd name="T23" fmla="*/ 653 h 1476"/>
                <a:gd name="T24" fmla="*/ 1046 w 1478"/>
                <a:gd name="T25" fmla="*/ 851 h 1476"/>
                <a:gd name="T26" fmla="*/ 926 w 1478"/>
                <a:gd name="T27" fmla="*/ 796 h 1476"/>
                <a:gd name="T28" fmla="*/ 745 w 1478"/>
                <a:gd name="T29" fmla="*/ 1324 h 1476"/>
                <a:gd name="T30" fmla="*/ 370 w 1478"/>
                <a:gd name="T31" fmla="*/ 1476 h 1476"/>
                <a:gd name="T32" fmla="*/ 254 w 1478"/>
                <a:gd name="T33" fmla="*/ 1352 h 1476"/>
                <a:gd name="T34" fmla="*/ 59 w 1478"/>
                <a:gd name="T35" fmla="*/ 1214 h 1476"/>
                <a:gd name="T36" fmla="*/ 0 w 1478"/>
                <a:gd name="T37" fmla="*/ 1014 h 1476"/>
                <a:gd name="T38" fmla="*/ 84 w 1478"/>
                <a:gd name="T39" fmla="*/ 993 h 1476"/>
                <a:gd name="T40" fmla="*/ 141 w 1478"/>
                <a:gd name="T41" fmla="*/ 739 h 1476"/>
                <a:gd name="T42" fmla="*/ 198 w 1478"/>
                <a:gd name="T43" fmla="*/ 795 h 1476"/>
                <a:gd name="T44" fmla="*/ 238 w 1478"/>
                <a:gd name="T45" fmla="*/ 621 h 1476"/>
                <a:gd name="T46" fmla="*/ 478 w 1478"/>
                <a:gd name="T47" fmla="*/ 397 h 1476"/>
                <a:gd name="T48" fmla="*/ 512 w 1478"/>
                <a:gd name="T49" fmla="*/ 0 h 1476"/>
                <a:gd name="T50" fmla="*/ 512 w 1478"/>
                <a:gd name="T51" fmla="*/ 0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8" h="1476">
                  <a:moveTo>
                    <a:pt x="512" y="0"/>
                  </a:moveTo>
                  <a:lnTo>
                    <a:pt x="575" y="377"/>
                  </a:lnTo>
                  <a:lnTo>
                    <a:pt x="899" y="321"/>
                  </a:lnTo>
                  <a:lnTo>
                    <a:pt x="933" y="534"/>
                  </a:lnTo>
                  <a:lnTo>
                    <a:pt x="1307" y="259"/>
                  </a:lnTo>
                  <a:lnTo>
                    <a:pt x="1421" y="277"/>
                  </a:lnTo>
                  <a:lnTo>
                    <a:pt x="1478" y="384"/>
                  </a:lnTo>
                  <a:lnTo>
                    <a:pt x="1460" y="469"/>
                  </a:lnTo>
                  <a:lnTo>
                    <a:pt x="1271" y="362"/>
                  </a:lnTo>
                  <a:lnTo>
                    <a:pt x="1276" y="488"/>
                  </a:lnTo>
                  <a:lnTo>
                    <a:pt x="1162" y="682"/>
                  </a:lnTo>
                  <a:lnTo>
                    <a:pt x="1113" y="653"/>
                  </a:lnTo>
                  <a:lnTo>
                    <a:pt x="1046" y="851"/>
                  </a:lnTo>
                  <a:lnTo>
                    <a:pt x="926" y="796"/>
                  </a:lnTo>
                  <a:lnTo>
                    <a:pt x="745" y="1324"/>
                  </a:lnTo>
                  <a:lnTo>
                    <a:pt x="370" y="1476"/>
                  </a:lnTo>
                  <a:lnTo>
                    <a:pt x="254" y="1352"/>
                  </a:lnTo>
                  <a:lnTo>
                    <a:pt x="59" y="1214"/>
                  </a:lnTo>
                  <a:lnTo>
                    <a:pt x="0" y="1014"/>
                  </a:lnTo>
                  <a:lnTo>
                    <a:pt x="84" y="993"/>
                  </a:lnTo>
                  <a:lnTo>
                    <a:pt x="141" y="739"/>
                  </a:lnTo>
                  <a:lnTo>
                    <a:pt x="198" y="795"/>
                  </a:lnTo>
                  <a:lnTo>
                    <a:pt x="238" y="621"/>
                  </a:lnTo>
                  <a:lnTo>
                    <a:pt x="478" y="397"/>
                  </a:lnTo>
                  <a:lnTo>
                    <a:pt x="512" y="0"/>
                  </a:lnTo>
                  <a:lnTo>
                    <a:pt x="512" y="0"/>
                  </a:lnTo>
                  <a:close/>
                </a:path>
              </a:pathLst>
            </a:custGeom>
            <a:solidFill>
              <a:srgbClr val="EC407A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339">
              <a:extLst>
                <a:ext uri="{FF2B5EF4-FFF2-40B4-BE49-F238E27FC236}">
                  <a16:creationId xmlns:a16="http://schemas.microsoft.com/office/drawing/2014/main" id="{9347E832-4C10-ADDC-7C51-84EA513D5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0346" y="1922462"/>
              <a:ext cx="720689" cy="774961"/>
            </a:xfrm>
            <a:custGeom>
              <a:avLst/>
              <a:gdLst>
                <a:gd name="T0" fmla="*/ 691 w 1712"/>
                <a:gd name="T1" fmla="*/ 153 h 1842"/>
                <a:gd name="T2" fmla="*/ 782 w 1712"/>
                <a:gd name="T3" fmla="*/ 244 h 1842"/>
                <a:gd name="T4" fmla="*/ 1374 w 1712"/>
                <a:gd name="T5" fmla="*/ 373 h 1842"/>
                <a:gd name="T6" fmla="*/ 1476 w 1712"/>
                <a:gd name="T7" fmla="*/ 467 h 1842"/>
                <a:gd name="T8" fmla="*/ 1457 w 1712"/>
                <a:gd name="T9" fmla="*/ 598 h 1842"/>
                <a:gd name="T10" fmla="*/ 1526 w 1712"/>
                <a:gd name="T11" fmla="*/ 601 h 1842"/>
                <a:gd name="T12" fmla="*/ 1552 w 1712"/>
                <a:gd name="T13" fmla="*/ 702 h 1842"/>
                <a:gd name="T14" fmla="*/ 1439 w 1712"/>
                <a:gd name="T15" fmla="*/ 932 h 1842"/>
                <a:gd name="T16" fmla="*/ 1712 w 1712"/>
                <a:gd name="T17" fmla="*/ 635 h 1842"/>
                <a:gd name="T18" fmla="*/ 1524 w 1712"/>
                <a:gd name="T19" fmla="*/ 1475 h 1842"/>
                <a:gd name="T20" fmla="*/ 1583 w 1712"/>
                <a:gd name="T21" fmla="*/ 1786 h 1842"/>
                <a:gd name="T22" fmla="*/ 721 w 1712"/>
                <a:gd name="T23" fmla="*/ 1842 h 1842"/>
                <a:gd name="T24" fmla="*/ 586 w 1712"/>
                <a:gd name="T25" fmla="*/ 1747 h 1842"/>
                <a:gd name="T26" fmla="*/ 526 w 1712"/>
                <a:gd name="T27" fmla="*/ 1437 h 1842"/>
                <a:gd name="T28" fmla="*/ 451 w 1712"/>
                <a:gd name="T29" fmla="*/ 1237 h 1842"/>
                <a:gd name="T30" fmla="*/ 30 w 1712"/>
                <a:gd name="T31" fmla="*/ 938 h 1842"/>
                <a:gd name="T32" fmla="*/ 69 w 1712"/>
                <a:gd name="T33" fmla="*/ 649 h 1842"/>
                <a:gd name="T34" fmla="*/ 0 w 1712"/>
                <a:gd name="T35" fmla="*/ 536 h 1842"/>
                <a:gd name="T36" fmla="*/ 161 w 1712"/>
                <a:gd name="T37" fmla="*/ 383 h 1842"/>
                <a:gd name="T38" fmla="*/ 151 w 1712"/>
                <a:gd name="T39" fmla="*/ 138 h 1842"/>
                <a:gd name="T40" fmla="*/ 230 w 1712"/>
                <a:gd name="T41" fmla="*/ 119 h 1842"/>
                <a:gd name="T42" fmla="*/ 562 w 1712"/>
                <a:gd name="T43" fmla="*/ 0 h 1842"/>
                <a:gd name="T44" fmla="*/ 552 w 1712"/>
                <a:gd name="T45" fmla="*/ 83 h 1842"/>
                <a:gd name="T46" fmla="*/ 691 w 1712"/>
                <a:gd name="T47" fmla="*/ 153 h 1842"/>
                <a:gd name="T48" fmla="*/ 691 w 1712"/>
                <a:gd name="T49" fmla="*/ 153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12" h="1842">
                  <a:moveTo>
                    <a:pt x="691" y="153"/>
                  </a:moveTo>
                  <a:lnTo>
                    <a:pt x="782" y="244"/>
                  </a:lnTo>
                  <a:lnTo>
                    <a:pt x="1374" y="373"/>
                  </a:lnTo>
                  <a:lnTo>
                    <a:pt x="1476" y="467"/>
                  </a:lnTo>
                  <a:lnTo>
                    <a:pt x="1457" y="598"/>
                  </a:lnTo>
                  <a:lnTo>
                    <a:pt x="1526" y="601"/>
                  </a:lnTo>
                  <a:lnTo>
                    <a:pt x="1552" y="702"/>
                  </a:lnTo>
                  <a:lnTo>
                    <a:pt x="1439" y="932"/>
                  </a:lnTo>
                  <a:lnTo>
                    <a:pt x="1712" y="635"/>
                  </a:lnTo>
                  <a:lnTo>
                    <a:pt x="1524" y="1475"/>
                  </a:lnTo>
                  <a:lnTo>
                    <a:pt x="1583" y="1786"/>
                  </a:lnTo>
                  <a:lnTo>
                    <a:pt x="721" y="1842"/>
                  </a:lnTo>
                  <a:lnTo>
                    <a:pt x="586" y="1747"/>
                  </a:lnTo>
                  <a:lnTo>
                    <a:pt x="526" y="1437"/>
                  </a:lnTo>
                  <a:lnTo>
                    <a:pt x="451" y="1237"/>
                  </a:lnTo>
                  <a:lnTo>
                    <a:pt x="30" y="938"/>
                  </a:lnTo>
                  <a:lnTo>
                    <a:pt x="69" y="649"/>
                  </a:lnTo>
                  <a:lnTo>
                    <a:pt x="0" y="536"/>
                  </a:lnTo>
                  <a:lnTo>
                    <a:pt x="161" y="383"/>
                  </a:lnTo>
                  <a:lnTo>
                    <a:pt x="151" y="138"/>
                  </a:lnTo>
                  <a:lnTo>
                    <a:pt x="230" y="119"/>
                  </a:lnTo>
                  <a:lnTo>
                    <a:pt x="562" y="0"/>
                  </a:lnTo>
                  <a:lnTo>
                    <a:pt x="552" y="83"/>
                  </a:lnTo>
                  <a:lnTo>
                    <a:pt x="691" y="153"/>
                  </a:lnTo>
                  <a:lnTo>
                    <a:pt x="691" y="153"/>
                  </a:lnTo>
                  <a:close/>
                </a:path>
              </a:pathLst>
            </a:custGeom>
            <a:solidFill>
              <a:srgbClr val="66BB6A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340">
              <a:extLst>
                <a:ext uri="{FF2B5EF4-FFF2-40B4-BE49-F238E27FC236}">
                  <a16:creationId xmlns:a16="http://schemas.microsoft.com/office/drawing/2014/main" id="{6256B16B-BCC6-95CB-DCD1-7BF12CDA1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530" y="2131979"/>
              <a:ext cx="966808" cy="803991"/>
            </a:xfrm>
            <a:custGeom>
              <a:avLst/>
              <a:gdLst>
                <a:gd name="T0" fmla="*/ 2299 w 2299"/>
                <a:gd name="T1" fmla="*/ 251 h 1910"/>
                <a:gd name="T2" fmla="*/ 2230 w 2299"/>
                <a:gd name="T3" fmla="*/ 1078 h 1910"/>
                <a:gd name="T4" fmla="*/ 2159 w 2299"/>
                <a:gd name="T5" fmla="*/ 1910 h 1910"/>
                <a:gd name="T6" fmla="*/ 616 w 2299"/>
                <a:gd name="T7" fmla="*/ 1739 h 1910"/>
                <a:gd name="T8" fmla="*/ 0 w 2299"/>
                <a:gd name="T9" fmla="*/ 1649 h 1910"/>
                <a:gd name="T10" fmla="*/ 66 w 2299"/>
                <a:gd name="T11" fmla="*/ 1235 h 1910"/>
                <a:gd name="T12" fmla="*/ 229 w 2299"/>
                <a:gd name="T13" fmla="*/ 215 h 1910"/>
                <a:gd name="T14" fmla="*/ 261 w 2299"/>
                <a:gd name="T15" fmla="*/ 0 h 1910"/>
                <a:gd name="T16" fmla="*/ 2299 w 2299"/>
                <a:gd name="T17" fmla="*/ 251 h 1910"/>
                <a:gd name="T18" fmla="*/ 2299 w 2299"/>
                <a:gd name="T19" fmla="*/ 251 h 1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9" h="1910">
                  <a:moveTo>
                    <a:pt x="2299" y="251"/>
                  </a:moveTo>
                  <a:lnTo>
                    <a:pt x="2230" y="1078"/>
                  </a:lnTo>
                  <a:lnTo>
                    <a:pt x="2159" y="1910"/>
                  </a:lnTo>
                  <a:lnTo>
                    <a:pt x="616" y="1739"/>
                  </a:lnTo>
                  <a:lnTo>
                    <a:pt x="0" y="1649"/>
                  </a:lnTo>
                  <a:lnTo>
                    <a:pt x="66" y="1235"/>
                  </a:lnTo>
                  <a:lnTo>
                    <a:pt x="229" y="215"/>
                  </a:lnTo>
                  <a:lnTo>
                    <a:pt x="261" y="0"/>
                  </a:lnTo>
                  <a:lnTo>
                    <a:pt x="2299" y="251"/>
                  </a:lnTo>
                  <a:lnTo>
                    <a:pt x="2299" y="251"/>
                  </a:lnTo>
                  <a:close/>
                </a:path>
              </a:pathLst>
            </a:custGeom>
            <a:solidFill>
              <a:srgbClr val="F8C471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26A97A0-CB41-11C5-DB6B-ABC1F4B5DE31}"/>
              </a:ext>
            </a:extLst>
          </p:cNvPr>
          <p:cNvGrpSpPr/>
          <p:nvPr/>
        </p:nvGrpSpPr>
        <p:grpSpPr>
          <a:xfrm>
            <a:off x="4264910" y="5018139"/>
            <a:ext cx="2992062" cy="1108341"/>
            <a:chOff x="3573926" y="4751460"/>
            <a:chExt cx="2992062" cy="1108341"/>
          </a:xfrm>
        </p:grpSpPr>
        <p:sp>
          <p:nvSpPr>
            <p:cNvPr id="148" name="Rectangle 6">
              <a:extLst>
                <a:ext uri="{FF2B5EF4-FFF2-40B4-BE49-F238E27FC236}">
                  <a16:creationId xmlns:a16="http://schemas.microsoft.com/office/drawing/2014/main" id="{9A8D31A2-AC7E-86F4-8478-7DEAF9B32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3926" y="4751460"/>
              <a:ext cx="1456215" cy="1108341"/>
            </a:xfrm>
            <a:prstGeom prst="roundRect">
              <a:avLst/>
            </a:prstGeom>
            <a:solidFill>
              <a:schemeClr val="bg1">
                <a:alpha val="28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341">
              <a:extLst>
                <a:ext uri="{FF2B5EF4-FFF2-40B4-BE49-F238E27FC236}">
                  <a16:creationId xmlns:a16="http://schemas.microsoft.com/office/drawing/2014/main" id="{F816C7B8-AEBD-86E4-C091-05D812C85D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76429" y="4867504"/>
              <a:ext cx="1040483" cy="812085"/>
            </a:xfrm>
            <a:custGeom>
              <a:avLst/>
              <a:gdLst>
                <a:gd name="T0" fmla="*/ 1147 w 2092"/>
                <a:gd name="T1" fmla="*/ 92 h 1632"/>
                <a:gd name="T2" fmla="*/ 1414 w 2092"/>
                <a:gd name="T3" fmla="*/ 1034 h 1632"/>
                <a:gd name="T4" fmla="*/ 1619 w 2092"/>
                <a:gd name="T5" fmla="*/ 1130 h 1632"/>
                <a:gd name="T6" fmla="*/ 1969 w 2092"/>
                <a:gd name="T7" fmla="*/ 1266 h 1632"/>
                <a:gd name="T8" fmla="*/ 2092 w 2092"/>
                <a:gd name="T9" fmla="*/ 1420 h 1632"/>
                <a:gd name="T10" fmla="*/ 2035 w 2092"/>
                <a:gd name="T11" fmla="*/ 1385 h 1632"/>
                <a:gd name="T12" fmla="*/ 1943 w 2092"/>
                <a:gd name="T13" fmla="*/ 1267 h 1632"/>
                <a:gd name="T14" fmla="*/ 1839 w 2092"/>
                <a:gd name="T15" fmla="*/ 1182 h 1632"/>
                <a:gd name="T16" fmla="*/ 1747 w 2092"/>
                <a:gd name="T17" fmla="*/ 1136 h 1632"/>
                <a:gd name="T18" fmla="*/ 1756 w 2092"/>
                <a:gd name="T19" fmla="*/ 1166 h 1632"/>
                <a:gd name="T20" fmla="*/ 1701 w 2092"/>
                <a:gd name="T21" fmla="*/ 1164 h 1632"/>
                <a:gd name="T22" fmla="*/ 1491 w 2092"/>
                <a:gd name="T23" fmla="*/ 1099 h 1632"/>
                <a:gd name="T24" fmla="*/ 1460 w 2092"/>
                <a:gd name="T25" fmla="*/ 1088 h 1632"/>
                <a:gd name="T26" fmla="*/ 1177 w 2092"/>
                <a:gd name="T27" fmla="*/ 1048 h 1632"/>
                <a:gd name="T28" fmla="*/ 1166 w 2092"/>
                <a:gd name="T29" fmla="*/ 1037 h 1632"/>
                <a:gd name="T30" fmla="*/ 1069 w 2092"/>
                <a:gd name="T31" fmla="*/ 1037 h 1632"/>
                <a:gd name="T32" fmla="*/ 1076 w 2092"/>
                <a:gd name="T33" fmla="*/ 1114 h 1632"/>
                <a:gd name="T34" fmla="*/ 901 w 2092"/>
                <a:gd name="T35" fmla="*/ 1210 h 1632"/>
                <a:gd name="T36" fmla="*/ 983 w 2092"/>
                <a:gd name="T37" fmla="*/ 1018 h 1632"/>
                <a:gd name="T38" fmla="*/ 774 w 2092"/>
                <a:gd name="T39" fmla="*/ 1190 h 1632"/>
                <a:gd name="T40" fmla="*/ 816 w 2092"/>
                <a:gd name="T41" fmla="*/ 1238 h 1632"/>
                <a:gd name="T42" fmla="*/ 544 w 2092"/>
                <a:gd name="T43" fmla="*/ 1471 h 1632"/>
                <a:gd name="T44" fmla="*/ 373 w 2092"/>
                <a:gd name="T45" fmla="*/ 1568 h 1632"/>
                <a:gd name="T46" fmla="*/ 322 w 2092"/>
                <a:gd name="T47" fmla="*/ 1590 h 1632"/>
                <a:gd name="T48" fmla="*/ 256 w 2092"/>
                <a:gd name="T49" fmla="*/ 1619 h 1632"/>
                <a:gd name="T50" fmla="*/ 179 w 2092"/>
                <a:gd name="T51" fmla="*/ 1589 h 1632"/>
                <a:gd name="T52" fmla="*/ 347 w 2092"/>
                <a:gd name="T53" fmla="*/ 1512 h 1632"/>
                <a:gd name="T54" fmla="*/ 428 w 2092"/>
                <a:gd name="T55" fmla="*/ 1483 h 1632"/>
                <a:gd name="T56" fmla="*/ 585 w 2092"/>
                <a:gd name="T57" fmla="*/ 1360 h 1632"/>
                <a:gd name="T58" fmla="*/ 544 w 2092"/>
                <a:gd name="T59" fmla="*/ 1227 h 1632"/>
                <a:gd name="T60" fmla="*/ 458 w 2092"/>
                <a:gd name="T61" fmla="*/ 1205 h 1632"/>
                <a:gd name="T62" fmla="*/ 374 w 2092"/>
                <a:gd name="T63" fmla="*/ 1093 h 1632"/>
                <a:gd name="T64" fmla="*/ 235 w 2092"/>
                <a:gd name="T65" fmla="*/ 1023 h 1632"/>
                <a:gd name="T66" fmla="*/ 211 w 2092"/>
                <a:gd name="T67" fmla="*/ 911 h 1632"/>
                <a:gd name="T68" fmla="*/ 374 w 2092"/>
                <a:gd name="T69" fmla="*/ 793 h 1632"/>
                <a:gd name="T70" fmla="*/ 479 w 2092"/>
                <a:gd name="T71" fmla="*/ 621 h 1632"/>
                <a:gd name="T72" fmla="*/ 311 w 2092"/>
                <a:gd name="T73" fmla="*/ 645 h 1632"/>
                <a:gd name="T74" fmla="*/ 262 w 2092"/>
                <a:gd name="T75" fmla="*/ 546 h 1632"/>
                <a:gd name="T76" fmla="*/ 369 w 2092"/>
                <a:gd name="T77" fmla="*/ 439 h 1632"/>
                <a:gd name="T78" fmla="*/ 491 w 2092"/>
                <a:gd name="T79" fmla="*/ 493 h 1632"/>
                <a:gd name="T80" fmla="*/ 478 w 2092"/>
                <a:gd name="T81" fmla="*/ 468 h 1632"/>
                <a:gd name="T82" fmla="*/ 402 w 2092"/>
                <a:gd name="T83" fmla="*/ 388 h 1632"/>
                <a:gd name="T84" fmla="*/ 339 w 2092"/>
                <a:gd name="T85" fmla="*/ 203 h 1632"/>
                <a:gd name="T86" fmla="*/ 512 w 2092"/>
                <a:gd name="T87" fmla="*/ 87 h 1632"/>
                <a:gd name="T88" fmla="*/ 728 w 2092"/>
                <a:gd name="T89" fmla="*/ 19 h 1632"/>
                <a:gd name="T90" fmla="*/ 745 w 2092"/>
                <a:gd name="T91" fmla="*/ 22 h 1632"/>
                <a:gd name="T92" fmla="*/ 875 w 2092"/>
                <a:gd name="T93" fmla="*/ 95 h 1632"/>
                <a:gd name="T94" fmla="*/ 1962 w 2092"/>
                <a:gd name="T95" fmla="*/ 1354 h 1632"/>
                <a:gd name="T96" fmla="*/ 1960 w 2092"/>
                <a:gd name="T97" fmla="*/ 1431 h 1632"/>
                <a:gd name="T98" fmla="*/ 1926 w 2092"/>
                <a:gd name="T99" fmla="*/ 1425 h 1632"/>
                <a:gd name="T100" fmla="*/ 1885 w 2092"/>
                <a:gd name="T101" fmla="*/ 1319 h 1632"/>
                <a:gd name="T102" fmla="*/ 1695 w 2092"/>
                <a:gd name="T103" fmla="*/ 1182 h 1632"/>
                <a:gd name="T104" fmla="*/ 1788 w 2092"/>
                <a:gd name="T105" fmla="*/ 1228 h 1632"/>
                <a:gd name="T106" fmla="*/ 1751 w 2092"/>
                <a:gd name="T107" fmla="*/ 1243 h 1632"/>
                <a:gd name="T108" fmla="*/ 1834 w 2092"/>
                <a:gd name="T109" fmla="*/ 1354 h 1632"/>
                <a:gd name="T110" fmla="*/ 1689 w 2092"/>
                <a:gd name="T111" fmla="*/ 1215 h 1632"/>
                <a:gd name="T112" fmla="*/ 1695 w 2092"/>
                <a:gd name="T113" fmla="*/ 1182 h 1632"/>
                <a:gd name="T114" fmla="*/ 820 w 2092"/>
                <a:gd name="T115" fmla="*/ 1325 h 1632"/>
                <a:gd name="T116" fmla="*/ 780 w 2092"/>
                <a:gd name="T117" fmla="*/ 1451 h 1632"/>
                <a:gd name="T118" fmla="*/ 740 w 2092"/>
                <a:gd name="T119" fmla="*/ 1399 h 1632"/>
                <a:gd name="T120" fmla="*/ 71 w 2092"/>
                <a:gd name="T121" fmla="*/ 672 h 1632"/>
                <a:gd name="T122" fmla="*/ 80 w 2092"/>
                <a:gd name="T123" fmla="*/ 750 h 1632"/>
                <a:gd name="T124" fmla="*/ 10 w 2092"/>
                <a:gd name="T125" fmla="*/ 652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92" h="1632">
                  <a:moveTo>
                    <a:pt x="875" y="95"/>
                  </a:moveTo>
                  <a:lnTo>
                    <a:pt x="1147" y="92"/>
                  </a:lnTo>
                  <a:lnTo>
                    <a:pt x="1233" y="123"/>
                  </a:lnTo>
                  <a:lnTo>
                    <a:pt x="1414" y="1034"/>
                  </a:lnTo>
                  <a:lnTo>
                    <a:pt x="1504" y="1008"/>
                  </a:lnTo>
                  <a:lnTo>
                    <a:pt x="1619" y="1130"/>
                  </a:lnTo>
                  <a:lnTo>
                    <a:pt x="1691" y="1018"/>
                  </a:lnTo>
                  <a:lnTo>
                    <a:pt x="1969" y="1266"/>
                  </a:lnTo>
                  <a:lnTo>
                    <a:pt x="2083" y="1288"/>
                  </a:lnTo>
                  <a:lnTo>
                    <a:pt x="2092" y="1420"/>
                  </a:lnTo>
                  <a:lnTo>
                    <a:pt x="2062" y="1369"/>
                  </a:lnTo>
                  <a:lnTo>
                    <a:pt x="2035" y="1385"/>
                  </a:lnTo>
                  <a:lnTo>
                    <a:pt x="1944" y="1333"/>
                  </a:lnTo>
                  <a:lnTo>
                    <a:pt x="1943" y="1267"/>
                  </a:lnTo>
                  <a:lnTo>
                    <a:pt x="1864" y="1241"/>
                  </a:lnTo>
                  <a:lnTo>
                    <a:pt x="1839" y="1182"/>
                  </a:lnTo>
                  <a:lnTo>
                    <a:pt x="1803" y="1155"/>
                  </a:lnTo>
                  <a:lnTo>
                    <a:pt x="1747" y="1136"/>
                  </a:lnTo>
                  <a:lnTo>
                    <a:pt x="1717" y="1074"/>
                  </a:lnTo>
                  <a:lnTo>
                    <a:pt x="1756" y="1166"/>
                  </a:lnTo>
                  <a:lnTo>
                    <a:pt x="1645" y="1119"/>
                  </a:lnTo>
                  <a:lnTo>
                    <a:pt x="1701" y="1164"/>
                  </a:lnTo>
                  <a:lnTo>
                    <a:pt x="1679" y="1186"/>
                  </a:lnTo>
                  <a:lnTo>
                    <a:pt x="1491" y="1099"/>
                  </a:lnTo>
                  <a:lnTo>
                    <a:pt x="1490" y="1044"/>
                  </a:lnTo>
                  <a:lnTo>
                    <a:pt x="1460" y="1088"/>
                  </a:lnTo>
                  <a:lnTo>
                    <a:pt x="1279" y="1089"/>
                  </a:lnTo>
                  <a:lnTo>
                    <a:pt x="1177" y="1048"/>
                  </a:lnTo>
                  <a:lnTo>
                    <a:pt x="1142" y="1083"/>
                  </a:lnTo>
                  <a:lnTo>
                    <a:pt x="1166" y="1037"/>
                  </a:lnTo>
                  <a:lnTo>
                    <a:pt x="1125" y="1003"/>
                  </a:lnTo>
                  <a:lnTo>
                    <a:pt x="1069" y="1037"/>
                  </a:lnTo>
                  <a:lnTo>
                    <a:pt x="1064" y="1013"/>
                  </a:lnTo>
                  <a:lnTo>
                    <a:pt x="1076" y="1114"/>
                  </a:lnTo>
                  <a:lnTo>
                    <a:pt x="1007" y="1119"/>
                  </a:lnTo>
                  <a:lnTo>
                    <a:pt x="901" y="1210"/>
                  </a:lnTo>
                  <a:lnTo>
                    <a:pt x="905" y="1053"/>
                  </a:lnTo>
                  <a:lnTo>
                    <a:pt x="983" y="1018"/>
                  </a:lnTo>
                  <a:lnTo>
                    <a:pt x="939" y="993"/>
                  </a:lnTo>
                  <a:lnTo>
                    <a:pt x="774" y="1190"/>
                  </a:lnTo>
                  <a:lnTo>
                    <a:pt x="770" y="1221"/>
                  </a:lnTo>
                  <a:lnTo>
                    <a:pt x="816" y="1238"/>
                  </a:lnTo>
                  <a:lnTo>
                    <a:pt x="771" y="1304"/>
                  </a:lnTo>
                  <a:lnTo>
                    <a:pt x="544" y="1471"/>
                  </a:lnTo>
                  <a:lnTo>
                    <a:pt x="529" y="1520"/>
                  </a:lnTo>
                  <a:lnTo>
                    <a:pt x="373" y="1568"/>
                  </a:lnTo>
                  <a:lnTo>
                    <a:pt x="354" y="1539"/>
                  </a:lnTo>
                  <a:lnTo>
                    <a:pt x="322" y="1590"/>
                  </a:lnTo>
                  <a:lnTo>
                    <a:pt x="291" y="1564"/>
                  </a:lnTo>
                  <a:lnTo>
                    <a:pt x="256" y="1619"/>
                  </a:lnTo>
                  <a:lnTo>
                    <a:pt x="154" y="1632"/>
                  </a:lnTo>
                  <a:lnTo>
                    <a:pt x="179" y="1589"/>
                  </a:lnTo>
                  <a:lnTo>
                    <a:pt x="245" y="1597"/>
                  </a:lnTo>
                  <a:lnTo>
                    <a:pt x="347" y="1512"/>
                  </a:lnTo>
                  <a:lnTo>
                    <a:pt x="430" y="1533"/>
                  </a:lnTo>
                  <a:lnTo>
                    <a:pt x="428" y="1483"/>
                  </a:lnTo>
                  <a:lnTo>
                    <a:pt x="529" y="1436"/>
                  </a:lnTo>
                  <a:lnTo>
                    <a:pt x="585" y="1360"/>
                  </a:lnTo>
                  <a:lnTo>
                    <a:pt x="622" y="1252"/>
                  </a:lnTo>
                  <a:lnTo>
                    <a:pt x="544" y="1227"/>
                  </a:lnTo>
                  <a:lnTo>
                    <a:pt x="525" y="1278"/>
                  </a:lnTo>
                  <a:lnTo>
                    <a:pt x="458" y="1205"/>
                  </a:lnTo>
                  <a:lnTo>
                    <a:pt x="379" y="1248"/>
                  </a:lnTo>
                  <a:lnTo>
                    <a:pt x="374" y="1093"/>
                  </a:lnTo>
                  <a:lnTo>
                    <a:pt x="287" y="1109"/>
                  </a:lnTo>
                  <a:lnTo>
                    <a:pt x="235" y="1023"/>
                  </a:lnTo>
                  <a:lnTo>
                    <a:pt x="250" y="974"/>
                  </a:lnTo>
                  <a:lnTo>
                    <a:pt x="211" y="911"/>
                  </a:lnTo>
                  <a:lnTo>
                    <a:pt x="303" y="780"/>
                  </a:lnTo>
                  <a:lnTo>
                    <a:pt x="374" y="793"/>
                  </a:lnTo>
                  <a:lnTo>
                    <a:pt x="484" y="729"/>
                  </a:lnTo>
                  <a:lnTo>
                    <a:pt x="479" y="621"/>
                  </a:lnTo>
                  <a:lnTo>
                    <a:pt x="402" y="670"/>
                  </a:lnTo>
                  <a:lnTo>
                    <a:pt x="311" y="645"/>
                  </a:lnTo>
                  <a:lnTo>
                    <a:pt x="255" y="616"/>
                  </a:lnTo>
                  <a:lnTo>
                    <a:pt x="262" y="546"/>
                  </a:lnTo>
                  <a:lnTo>
                    <a:pt x="205" y="509"/>
                  </a:lnTo>
                  <a:lnTo>
                    <a:pt x="369" y="439"/>
                  </a:lnTo>
                  <a:lnTo>
                    <a:pt x="386" y="494"/>
                  </a:lnTo>
                  <a:lnTo>
                    <a:pt x="491" y="493"/>
                  </a:lnTo>
                  <a:lnTo>
                    <a:pt x="445" y="434"/>
                  </a:lnTo>
                  <a:lnTo>
                    <a:pt x="478" y="468"/>
                  </a:lnTo>
                  <a:lnTo>
                    <a:pt x="479" y="412"/>
                  </a:lnTo>
                  <a:lnTo>
                    <a:pt x="402" y="388"/>
                  </a:lnTo>
                  <a:lnTo>
                    <a:pt x="312" y="249"/>
                  </a:lnTo>
                  <a:lnTo>
                    <a:pt x="339" y="203"/>
                  </a:lnTo>
                  <a:lnTo>
                    <a:pt x="438" y="194"/>
                  </a:lnTo>
                  <a:lnTo>
                    <a:pt x="512" y="87"/>
                  </a:lnTo>
                  <a:lnTo>
                    <a:pt x="697" y="0"/>
                  </a:lnTo>
                  <a:lnTo>
                    <a:pt x="728" y="19"/>
                  </a:lnTo>
                  <a:lnTo>
                    <a:pt x="714" y="54"/>
                  </a:lnTo>
                  <a:lnTo>
                    <a:pt x="745" y="22"/>
                  </a:lnTo>
                  <a:lnTo>
                    <a:pt x="875" y="95"/>
                  </a:lnTo>
                  <a:lnTo>
                    <a:pt x="875" y="95"/>
                  </a:lnTo>
                  <a:close/>
                  <a:moveTo>
                    <a:pt x="1885" y="1319"/>
                  </a:moveTo>
                  <a:lnTo>
                    <a:pt x="1962" y="1354"/>
                  </a:lnTo>
                  <a:lnTo>
                    <a:pt x="2020" y="1447"/>
                  </a:lnTo>
                  <a:lnTo>
                    <a:pt x="1960" y="1431"/>
                  </a:lnTo>
                  <a:lnTo>
                    <a:pt x="1974" y="1462"/>
                  </a:lnTo>
                  <a:lnTo>
                    <a:pt x="1926" y="1425"/>
                  </a:lnTo>
                  <a:lnTo>
                    <a:pt x="1939" y="1399"/>
                  </a:lnTo>
                  <a:lnTo>
                    <a:pt x="1885" y="1319"/>
                  </a:lnTo>
                  <a:lnTo>
                    <a:pt x="1885" y="1319"/>
                  </a:lnTo>
                  <a:close/>
                  <a:moveTo>
                    <a:pt x="1695" y="1182"/>
                  </a:moveTo>
                  <a:lnTo>
                    <a:pt x="1770" y="1186"/>
                  </a:lnTo>
                  <a:lnTo>
                    <a:pt x="1788" y="1228"/>
                  </a:lnTo>
                  <a:lnTo>
                    <a:pt x="1744" y="1223"/>
                  </a:lnTo>
                  <a:lnTo>
                    <a:pt x="1751" y="1243"/>
                  </a:lnTo>
                  <a:lnTo>
                    <a:pt x="1788" y="1238"/>
                  </a:lnTo>
                  <a:lnTo>
                    <a:pt x="1834" y="1354"/>
                  </a:lnTo>
                  <a:lnTo>
                    <a:pt x="1749" y="1248"/>
                  </a:lnTo>
                  <a:lnTo>
                    <a:pt x="1689" y="1215"/>
                  </a:lnTo>
                  <a:lnTo>
                    <a:pt x="1695" y="1182"/>
                  </a:lnTo>
                  <a:lnTo>
                    <a:pt x="1695" y="1182"/>
                  </a:lnTo>
                  <a:close/>
                  <a:moveTo>
                    <a:pt x="740" y="1399"/>
                  </a:moveTo>
                  <a:lnTo>
                    <a:pt x="820" y="1325"/>
                  </a:lnTo>
                  <a:lnTo>
                    <a:pt x="878" y="1363"/>
                  </a:lnTo>
                  <a:lnTo>
                    <a:pt x="780" y="1451"/>
                  </a:lnTo>
                  <a:lnTo>
                    <a:pt x="740" y="1399"/>
                  </a:lnTo>
                  <a:lnTo>
                    <a:pt x="740" y="1399"/>
                  </a:lnTo>
                  <a:close/>
                  <a:moveTo>
                    <a:pt x="10" y="652"/>
                  </a:moveTo>
                  <a:lnTo>
                    <a:pt x="71" y="672"/>
                  </a:lnTo>
                  <a:lnTo>
                    <a:pt x="129" y="726"/>
                  </a:lnTo>
                  <a:lnTo>
                    <a:pt x="80" y="750"/>
                  </a:lnTo>
                  <a:lnTo>
                    <a:pt x="0" y="686"/>
                  </a:lnTo>
                  <a:lnTo>
                    <a:pt x="10" y="652"/>
                  </a:lnTo>
                  <a:lnTo>
                    <a:pt x="10" y="652"/>
                  </a:lnTo>
                  <a:close/>
                </a:path>
              </a:pathLst>
            </a:custGeom>
            <a:solidFill>
              <a:srgbClr val="4DD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Rectangle 176">
              <a:extLst>
                <a:ext uri="{FF2B5EF4-FFF2-40B4-BE49-F238E27FC236}">
                  <a16:creationId xmlns:a16="http://schemas.microsoft.com/office/drawing/2014/main" id="{85E6EE03-E6A3-E250-ECCE-0C4389E47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017" y="4963502"/>
              <a:ext cx="1423971" cy="896299"/>
            </a:xfrm>
            <a:prstGeom prst="roundRect">
              <a:avLst/>
            </a:prstGeom>
            <a:solidFill>
              <a:schemeClr val="bg1">
                <a:alpha val="28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342">
              <a:extLst>
                <a:ext uri="{FF2B5EF4-FFF2-40B4-BE49-F238E27FC236}">
                  <a16:creationId xmlns:a16="http://schemas.microsoft.com/office/drawing/2014/main" id="{C211C224-B3CF-4F51-3E9A-52360470F3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2732" y="5086433"/>
              <a:ext cx="922317" cy="650435"/>
            </a:xfrm>
            <a:custGeom>
              <a:avLst/>
              <a:gdLst>
                <a:gd name="T0" fmla="*/ 1772 w 2128"/>
                <a:gd name="T1" fmla="*/ 1500 h 1500"/>
                <a:gd name="T2" fmla="*/ 1665 w 2128"/>
                <a:gd name="T3" fmla="*/ 1461 h 1500"/>
                <a:gd name="T4" fmla="*/ 1661 w 2128"/>
                <a:gd name="T5" fmla="*/ 1319 h 1500"/>
                <a:gd name="T6" fmla="*/ 1584 w 2128"/>
                <a:gd name="T7" fmla="*/ 1143 h 1500"/>
                <a:gd name="T8" fmla="*/ 1685 w 2128"/>
                <a:gd name="T9" fmla="*/ 1005 h 1500"/>
                <a:gd name="T10" fmla="*/ 1654 w 2128"/>
                <a:gd name="T11" fmla="*/ 952 h 1500"/>
                <a:gd name="T12" fmla="*/ 1664 w 2128"/>
                <a:gd name="T13" fmla="*/ 898 h 1500"/>
                <a:gd name="T14" fmla="*/ 1919 w 2128"/>
                <a:gd name="T15" fmla="*/ 1008 h 1500"/>
                <a:gd name="T16" fmla="*/ 2004 w 2128"/>
                <a:gd name="T17" fmla="*/ 1077 h 1500"/>
                <a:gd name="T18" fmla="*/ 2004 w 2128"/>
                <a:gd name="T19" fmla="*/ 1138 h 1500"/>
                <a:gd name="T20" fmla="*/ 2128 w 2128"/>
                <a:gd name="T21" fmla="*/ 1234 h 1500"/>
                <a:gd name="T22" fmla="*/ 2052 w 2128"/>
                <a:gd name="T23" fmla="*/ 1314 h 1500"/>
                <a:gd name="T24" fmla="*/ 1918 w 2128"/>
                <a:gd name="T25" fmla="*/ 1353 h 1500"/>
                <a:gd name="T26" fmla="*/ 1824 w 2128"/>
                <a:gd name="T27" fmla="*/ 1414 h 1500"/>
                <a:gd name="T28" fmla="*/ 1772 w 2128"/>
                <a:gd name="T29" fmla="*/ 1500 h 1500"/>
                <a:gd name="T30" fmla="*/ 1772 w 2128"/>
                <a:gd name="T31" fmla="*/ 1500 h 1500"/>
                <a:gd name="T32" fmla="*/ 1354 w 2128"/>
                <a:gd name="T33" fmla="*/ 552 h 1500"/>
                <a:gd name="T34" fmla="*/ 1405 w 2128"/>
                <a:gd name="T35" fmla="*/ 614 h 1500"/>
                <a:gd name="T36" fmla="*/ 1467 w 2128"/>
                <a:gd name="T37" fmla="*/ 585 h 1500"/>
                <a:gd name="T38" fmla="*/ 1608 w 2128"/>
                <a:gd name="T39" fmla="*/ 656 h 1500"/>
                <a:gd name="T40" fmla="*/ 1585 w 2128"/>
                <a:gd name="T41" fmla="*/ 722 h 1500"/>
                <a:gd name="T42" fmla="*/ 1417 w 2128"/>
                <a:gd name="T43" fmla="*/ 743 h 1500"/>
                <a:gd name="T44" fmla="*/ 1409 w 2128"/>
                <a:gd name="T45" fmla="*/ 664 h 1500"/>
                <a:gd name="T46" fmla="*/ 1336 w 2128"/>
                <a:gd name="T47" fmla="*/ 646 h 1500"/>
                <a:gd name="T48" fmla="*/ 1309 w 2128"/>
                <a:gd name="T49" fmla="*/ 600 h 1500"/>
                <a:gd name="T50" fmla="*/ 1354 w 2128"/>
                <a:gd name="T51" fmla="*/ 552 h 1500"/>
                <a:gd name="T52" fmla="*/ 1354 w 2128"/>
                <a:gd name="T53" fmla="*/ 552 h 1500"/>
                <a:gd name="T54" fmla="*/ 1186 w 2128"/>
                <a:gd name="T55" fmla="*/ 467 h 1500"/>
                <a:gd name="T56" fmla="*/ 1145 w 2128"/>
                <a:gd name="T57" fmla="*/ 514 h 1500"/>
                <a:gd name="T58" fmla="*/ 1045 w 2128"/>
                <a:gd name="T59" fmla="*/ 514 h 1500"/>
                <a:gd name="T60" fmla="*/ 1075 w 2128"/>
                <a:gd name="T61" fmla="*/ 462 h 1500"/>
                <a:gd name="T62" fmla="*/ 1186 w 2128"/>
                <a:gd name="T63" fmla="*/ 467 h 1500"/>
                <a:gd name="T64" fmla="*/ 1186 w 2128"/>
                <a:gd name="T65" fmla="*/ 467 h 1500"/>
                <a:gd name="T66" fmla="*/ 771 w 2128"/>
                <a:gd name="T67" fmla="*/ 243 h 1500"/>
                <a:gd name="T68" fmla="*/ 817 w 2128"/>
                <a:gd name="T69" fmla="*/ 352 h 1500"/>
                <a:gd name="T70" fmla="*/ 795 w 2128"/>
                <a:gd name="T71" fmla="*/ 415 h 1500"/>
                <a:gd name="T72" fmla="*/ 703 w 2128"/>
                <a:gd name="T73" fmla="*/ 425 h 1500"/>
                <a:gd name="T74" fmla="*/ 643 w 2128"/>
                <a:gd name="T75" fmla="*/ 294 h 1500"/>
                <a:gd name="T76" fmla="*/ 695 w 2128"/>
                <a:gd name="T77" fmla="*/ 293 h 1500"/>
                <a:gd name="T78" fmla="*/ 771 w 2128"/>
                <a:gd name="T79" fmla="*/ 243 h 1500"/>
                <a:gd name="T80" fmla="*/ 771 w 2128"/>
                <a:gd name="T81" fmla="*/ 243 h 1500"/>
                <a:gd name="T82" fmla="*/ 17 w 2128"/>
                <a:gd name="T83" fmla="*/ 27 h 1500"/>
                <a:gd name="T84" fmla="*/ 176 w 2128"/>
                <a:gd name="T85" fmla="*/ 0 h 1500"/>
                <a:gd name="T86" fmla="*/ 199 w 2128"/>
                <a:gd name="T87" fmla="*/ 48 h 1500"/>
                <a:gd name="T88" fmla="*/ 184 w 2128"/>
                <a:gd name="T89" fmla="*/ 115 h 1500"/>
                <a:gd name="T90" fmla="*/ 134 w 2128"/>
                <a:gd name="T91" fmla="*/ 156 h 1500"/>
                <a:gd name="T92" fmla="*/ 0 w 2128"/>
                <a:gd name="T93" fmla="*/ 102 h 1500"/>
                <a:gd name="T94" fmla="*/ 17 w 2128"/>
                <a:gd name="T95" fmla="*/ 27 h 1500"/>
                <a:gd name="T96" fmla="*/ 17 w 2128"/>
                <a:gd name="T97" fmla="*/ 27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28" h="1500">
                  <a:moveTo>
                    <a:pt x="1772" y="1500"/>
                  </a:moveTo>
                  <a:lnTo>
                    <a:pt x="1665" y="1461"/>
                  </a:lnTo>
                  <a:lnTo>
                    <a:pt x="1661" y="1319"/>
                  </a:lnTo>
                  <a:lnTo>
                    <a:pt x="1584" y="1143"/>
                  </a:lnTo>
                  <a:lnTo>
                    <a:pt x="1685" y="1005"/>
                  </a:lnTo>
                  <a:lnTo>
                    <a:pt x="1654" y="952"/>
                  </a:lnTo>
                  <a:lnTo>
                    <a:pt x="1664" y="898"/>
                  </a:lnTo>
                  <a:lnTo>
                    <a:pt x="1919" y="1008"/>
                  </a:lnTo>
                  <a:lnTo>
                    <a:pt x="2004" y="1077"/>
                  </a:lnTo>
                  <a:lnTo>
                    <a:pt x="2004" y="1138"/>
                  </a:lnTo>
                  <a:lnTo>
                    <a:pt x="2128" y="1234"/>
                  </a:lnTo>
                  <a:lnTo>
                    <a:pt x="2052" y="1314"/>
                  </a:lnTo>
                  <a:lnTo>
                    <a:pt x="1918" y="1353"/>
                  </a:lnTo>
                  <a:lnTo>
                    <a:pt x="1824" y="1414"/>
                  </a:lnTo>
                  <a:lnTo>
                    <a:pt x="1772" y="1500"/>
                  </a:lnTo>
                  <a:lnTo>
                    <a:pt x="1772" y="1500"/>
                  </a:lnTo>
                  <a:close/>
                  <a:moveTo>
                    <a:pt x="1354" y="552"/>
                  </a:moveTo>
                  <a:lnTo>
                    <a:pt x="1405" y="614"/>
                  </a:lnTo>
                  <a:lnTo>
                    <a:pt x="1467" y="585"/>
                  </a:lnTo>
                  <a:lnTo>
                    <a:pt x="1608" y="656"/>
                  </a:lnTo>
                  <a:lnTo>
                    <a:pt x="1585" y="722"/>
                  </a:lnTo>
                  <a:lnTo>
                    <a:pt x="1417" y="743"/>
                  </a:lnTo>
                  <a:lnTo>
                    <a:pt x="1409" y="664"/>
                  </a:lnTo>
                  <a:lnTo>
                    <a:pt x="1336" y="646"/>
                  </a:lnTo>
                  <a:lnTo>
                    <a:pt x="1309" y="600"/>
                  </a:lnTo>
                  <a:lnTo>
                    <a:pt x="1354" y="552"/>
                  </a:lnTo>
                  <a:lnTo>
                    <a:pt x="1354" y="552"/>
                  </a:lnTo>
                  <a:close/>
                  <a:moveTo>
                    <a:pt x="1186" y="467"/>
                  </a:moveTo>
                  <a:lnTo>
                    <a:pt x="1145" y="514"/>
                  </a:lnTo>
                  <a:lnTo>
                    <a:pt x="1045" y="514"/>
                  </a:lnTo>
                  <a:lnTo>
                    <a:pt x="1075" y="462"/>
                  </a:lnTo>
                  <a:lnTo>
                    <a:pt x="1186" y="467"/>
                  </a:lnTo>
                  <a:lnTo>
                    <a:pt x="1186" y="467"/>
                  </a:lnTo>
                  <a:close/>
                  <a:moveTo>
                    <a:pt x="771" y="243"/>
                  </a:moveTo>
                  <a:lnTo>
                    <a:pt x="817" y="352"/>
                  </a:lnTo>
                  <a:lnTo>
                    <a:pt x="795" y="415"/>
                  </a:lnTo>
                  <a:lnTo>
                    <a:pt x="703" y="425"/>
                  </a:lnTo>
                  <a:lnTo>
                    <a:pt x="643" y="294"/>
                  </a:lnTo>
                  <a:lnTo>
                    <a:pt x="695" y="293"/>
                  </a:lnTo>
                  <a:lnTo>
                    <a:pt x="771" y="243"/>
                  </a:lnTo>
                  <a:lnTo>
                    <a:pt x="771" y="243"/>
                  </a:lnTo>
                  <a:close/>
                  <a:moveTo>
                    <a:pt x="17" y="27"/>
                  </a:moveTo>
                  <a:lnTo>
                    <a:pt x="176" y="0"/>
                  </a:lnTo>
                  <a:lnTo>
                    <a:pt x="199" y="48"/>
                  </a:lnTo>
                  <a:lnTo>
                    <a:pt x="184" y="115"/>
                  </a:lnTo>
                  <a:lnTo>
                    <a:pt x="134" y="156"/>
                  </a:lnTo>
                  <a:lnTo>
                    <a:pt x="0" y="102"/>
                  </a:lnTo>
                  <a:lnTo>
                    <a:pt x="17" y="27"/>
                  </a:lnTo>
                  <a:lnTo>
                    <a:pt x="17" y="27"/>
                  </a:lnTo>
                  <a:close/>
                </a:path>
              </a:pathLst>
            </a:custGeom>
            <a:solidFill>
              <a:srgbClr val="FFC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6B38ECB-59DC-9F67-6D20-AAFA50882501}"/>
              </a:ext>
            </a:extLst>
          </p:cNvPr>
          <p:cNvGrpSpPr/>
          <p:nvPr/>
        </p:nvGrpSpPr>
        <p:grpSpPr>
          <a:xfrm>
            <a:off x="1237834" y="1548789"/>
            <a:ext cx="2911981" cy="1351708"/>
            <a:chOff x="332936" y="2566211"/>
            <a:chExt cx="2926080" cy="13517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BEC9AE3-143B-1E6C-C6D1-6939E7CB43F9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33DBDE-20DD-A016-8419-398C1F0C23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4A5CC92-01DE-960E-745D-DB587D1CA2DD}"/>
              </a:ext>
            </a:extLst>
          </p:cNvPr>
          <p:cNvGrpSpPr/>
          <p:nvPr/>
        </p:nvGrpSpPr>
        <p:grpSpPr>
          <a:xfrm>
            <a:off x="8771804" y="5679589"/>
            <a:ext cx="2947867" cy="829955"/>
            <a:chOff x="8766553" y="6540711"/>
            <a:chExt cx="2947867" cy="829955"/>
          </a:xfrm>
        </p:grpSpPr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50D832F2-521D-8A97-1E8A-4E2510A9D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5EBE503-AFD4-CE01-9DA7-EED40DB16B52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 descr="Lights On with solid fill">
              <a:extLst>
                <a:ext uri="{FF2B5EF4-FFF2-40B4-BE49-F238E27FC236}">
                  <a16:creationId xmlns:a16="http://schemas.microsoft.com/office/drawing/2014/main" id="{92778869-4764-2A2C-F359-69170816ADE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53A9F8E-AA1D-F081-2E6C-E54A805E218C}"/>
              </a:ext>
            </a:extLst>
          </p:cNvPr>
          <p:cNvGrpSpPr/>
          <p:nvPr/>
        </p:nvGrpSpPr>
        <p:grpSpPr>
          <a:xfrm>
            <a:off x="292079" y="3119134"/>
            <a:ext cx="679906" cy="679906"/>
            <a:chOff x="158294" y="3598165"/>
            <a:chExt cx="574496" cy="57449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6A55495-F6C5-C4FC-0D68-E0A6D49A0FC1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 descr="Bullseye with solid fill">
              <a:extLst>
                <a:ext uri="{FF2B5EF4-FFF2-40B4-BE49-F238E27FC236}">
                  <a16:creationId xmlns:a16="http://schemas.microsoft.com/office/drawing/2014/main" id="{BDB4A75B-84E6-0C1E-E1B4-7059DA69514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E83B12-FFA6-0F94-1B00-BE2FCDD2B912}"/>
              </a:ext>
            </a:extLst>
          </p:cNvPr>
          <p:cNvGrpSpPr/>
          <p:nvPr/>
        </p:nvGrpSpPr>
        <p:grpSpPr>
          <a:xfrm>
            <a:off x="182470" y="1562875"/>
            <a:ext cx="899125" cy="899125"/>
            <a:chOff x="158294" y="3598165"/>
            <a:chExt cx="574496" cy="57449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824E1F0-C711-D4C8-4629-695B6686BF97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aphic 20" descr="Bar graph with upward trend with solid fill">
              <a:extLst>
                <a:ext uri="{FF2B5EF4-FFF2-40B4-BE49-F238E27FC236}">
                  <a16:creationId xmlns:a16="http://schemas.microsoft.com/office/drawing/2014/main" id="{A6712484-EB10-6C33-293F-E9170CE8B9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64A427C-06C5-289E-211B-EEC459C2F463}"/>
              </a:ext>
            </a:extLst>
          </p:cNvPr>
          <p:cNvGrpSpPr/>
          <p:nvPr/>
        </p:nvGrpSpPr>
        <p:grpSpPr>
          <a:xfrm>
            <a:off x="292079" y="4204197"/>
            <a:ext cx="679906" cy="679906"/>
            <a:chOff x="158294" y="3598165"/>
            <a:chExt cx="574496" cy="57449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FBAF837-D770-9968-62D2-610700BAE6D0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Graphic 23" descr="Users with solid fill">
              <a:extLst>
                <a:ext uri="{FF2B5EF4-FFF2-40B4-BE49-F238E27FC236}">
                  <a16:creationId xmlns:a16="http://schemas.microsoft.com/office/drawing/2014/main" id="{0CF4C780-2526-D79B-F1C7-B98A095689F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6EB68C5-F602-9969-9DFA-E9345078D0DC}"/>
              </a:ext>
            </a:extLst>
          </p:cNvPr>
          <p:cNvGrpSpPr/>
          <p:nvPr/>
        </p:nvGrpSpPr>
        <p:grpSpPr>
          <a:xfrm>
            <a:off x="292079" y="5289261"/>
            <a:ext cx="679906" cy="679906"/>
            <a:chOff x="158294" y="3598165"/>
            <a:chExt cx="574496" cy="57449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59BB51D-4A9A-F01C-E446-51E602F498D7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Graphic 26" descr="Pie chart with solid fill">
              <a:extLst>
                <a:ext uri="{FF2B5EF4-FFF2-40B4-BE49-F238E27FC236}">
                  <a16:creationId xmlns:a16="http://schemas.microsoft.com/office/drawing/2014/main" id="{F7846DBA-2995-0014-499E-B8A52F87B0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287D8B-E28F-A4EA-AF2E-2354B6A8A6DA}"/>
              </a:ext>
            </a:extLst>
          </p:cNvPr>
          <p:cNvGrpSpPr/>
          <p:nvPr/>
        </p:nvGrpSpPr>
        <p:grpSpPr>
          <a:xfrm>
            <a:off x="1237834" y="3119134"/>
            <a:ext cx="2926080" cy="943904"/>
            <a:chOff x="332936" y="2720099"/>
            <a:chExt cx="2926080" cy="94390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49A4A24-5F78-19AD-D796-055FEECE229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911955-4796-77BC-47C3-FFCA92D820B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0C047BC-0674-27AD-8B4B-25505EF5A90F}"/>
              </a:ext>
            </a:extLst>
          </p:cNvPr>
          <p:cNvGrpSpPr/>
          <p:nvPr/>
        </p:nvGrpSpPr>
        <p:grpSpPr>
          <a:xfrm>
            <a:off x="1237834" y="4204198"/>
            <a:ext cx="2926080" cy="943904"/>
            <a:chOff x="332936" y="2720099"/>
            <a:chExt cx="2926080" cy="94390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DA4A181-B706-A103-8F07-90C9AF48696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0F701AF-1E24-5518-A4ED-2E160F2EBF1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866AB8-76F8-31B8-60B2-5B73A768BE47}"/>
              </a:ext>
            </a:extLst>
          </p:cNvPr>
          <p:cNvGrpSpPr/>
          <p:nvPr/>
        </p:nvGrpSpPr>
        <p:grpSpPr>
          <a:xfrm>
            <a:off x="1237834" y="5289261"/>
            <a:ext cx="2926080" cy="943904"/>
            <a:chOff x="332936" y="2720099"/>
            <a:chExt cx="2926080" cy="94390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1685555-829D-18C7-E979-FC28C39A835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1B6703-7A6D-C6AA-64A8-4286A363DA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262646D-0836-338B-C246-4DD0C9526537}"/>
              </a:ext>
            </a:extLst>
          </p:cNvPr>
          <p:cNvCxnSpPr/>
          <p:nvPr/>
        </p:nvCxnSpPr>
        <p:spPr>
          <a:xfrm>
            <a:off x="357809" y="2995286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6698318-F42D-1023-DDA3-AF8D749C6C72}"/>
              </a:ext>
            </a:extLst>
          </p:cNvPr>
          <p:cNvCxnSpPr>
            <a:cxnSpLocks/>
          </p:cNvCxnSpPr>
          <p:nvPr/>
        </p:nvCxnSpPr>
        <p:spPr>
          <a:xfrm>
            <a:off x="364435" y="4133618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607192B-D10C-8DBA-1957-94226CAC32D2}"/>
              </a:ext>
            </a:extLst>
          </p:cNvPr>
          <p:cNvCxnSpPr>
            <a:cxnSpLocks/>
          </p:cNvCxnSpPr>
          <p:nvPr/>
        </p:nvCxnSpPr>
        <p:spPr>
          <a:xfrm>
            <a:off x="357809" y="5218682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724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ppt/theme/themeOverride2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9650</TotalTime>
  <Words>332</Words>
  <Application>Microsoft Office PowerPoint</Application>
  <PresentationFormat>Widescreen</PresentationFormat>
  <Paragraphs>25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USA Insights Map – Slide Template</vt:lpstr>
      <vt:lpstr>USA Insights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 Insights Map</dc:title>
  <dc:creator>PresentationGO.com</dc:creator>
  <dc:description>© Copyright PresentationGO.com - Do not distribute or sale without written permission.</dc:description>
  <cp:lastModifiedBy>Christophe Barroche</cp:lastModifiedBy>
  <cp:revision>66</cp:revision>
  <dcterms:created xsi:type="dcterms:W3CDTF">2014-11-26T05:14:11Z</dcterms:created>
  <dcterms:modified xsi:type="dcterms:W3CDTF">2026-06-12T22:27:12Z</dcterms:modified>
  <cp:category>Charts &amp; Diagrams;Maps &amp; Flags</cp:category>
</cp:coreProperties>
</file>