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705" r:id="rId3"/>
  </p:sldMasterIdLst>
  <p:notesMasterIdLst>
    <p:notesMasterId r:id="rId7"/>
  </p:notesMasterIdLst>
  <p:sldIdLst>
    <p:sldId id="361" r:id="rId4"/>
    <p:sldId id="362" r:id="rId5"/>
    <p:sldId id="309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0BA94"/>
    <a:srgbClr val="F595A6"/>
    <a:srgbClr val="CEBA8B"/>
    <a:srgbClr val="941651"/>
    <a:srgbClr val="A26700"/>
    <a:srgbClr val="FF9BA4"/>
    <a:srgbClr val="805AAB"/>
    <a:srgbClr val="254470"/>
    <a:srgbClr val="3BC7E2"/>
    <a:srgbClr val="FFDB3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75A96C0-E160-42E3-B2E9-575685157AB0}" v="1" dt="2025-06-23T16:17:24.93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791" autoAdjust="0"/>
    <p:restoredTop sz="96292" autoAdjust="0"/>
  </p:normalViewPr>
  <p:slideViewPr>
    <p:cSldViewPr snapToGrid="0" showGuides="1">
      <p:cViewPr varScale="1">
        <p:scale>
          <a:sx n="133" d="100"/>
          <a:sy n="133" d="100"/>
        </p:scale>
        <p:origin x="212" y="11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microsoft.com/office/2015/10/relationships/revisionInfo" Target="revisionInfo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12" Type="http://schemas.microsoft.com/office/2016/11/relationships/changesInfo" Target="changesInfos/changesInfo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ristophe Barroche" userId="edb98ab775c6addc" providerId="LiveId" clId="{775A96C0-E160-42E3-B2E9-575685157AB0}"/>
    <pc:docChg chg="custSel addSld delSld modSld">
      <pc:chgData name="Christophe Barroche" userId="edb98ab775c6addc" providerId="LiveId" clId="{775A96C0-E160-42E3-B2E9-575685157AB0}" dt="2025-06-23T16:17:34.029" v="2" actId="700"/>
      <pc:docMkLst>
        <pc:docMk/>
      </pc:docMkLst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1818489678" sldId="308"/>
        </pc:sldMkLst>
      </pc:sldChg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3533310325" sldId="311"/>
        </pc:sldMkLst>
      </pc:sldChg>
      <pc:sldChg chg="add">
        <pc:chgData name="Christophe Barroche" userId="edb98ab775c6addc" providerId="LiveId" clId="{775A96C0-E160-42E3-B2E9-575685157AB0}" dt="2025-06-23T16:17:24.917" v="0"/>
        <pc:sldMkLst>
          <pc:docMk/>
          <pc:sldMk cId="2227345063" sldId="348"/>
        </pc:sldMkLst>
      </pc:sldChg>
      <pc:sldChg chg="modSp add mod modClrScheme chgLayout">
        <pc:chgData name="Christophe Barroche" userId="edb98ab775c6addc" providerId="LiveId" clId="{775A96C0-E160-42E3-B2E9-575685157AB0}" dt="2025-06-23T16:17:34.029" v="2" actId="700"/>
        <pc:sldMkLst>
          <pc:docMk/>
          <pc:sldMk cId="2648282390" sldId="349"/>
        </pc:sldMkLst>
        <pc:spChg chg="mod ord">
          <ac:chgData name="Christophe Barroche" userId="edb98ab775c6addc" providerId="LiveId" clId="{775A96C0-E160-42E3-B2E9-575685157AB0}" dt="2025-06-23T16:17:34.029" v="2" actId="700"/>
          <ac:spMkLst>
            <pc:docMk/>
            <pc:sldMk cId="2648282390" sldId="349"/>
            <ac:spMk id="2" creationId="{2C2BFAE1-45D3-4B3B-81D2-0BF25FA84FB8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6/11/2026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61F2348-6744-A5C6-5ADC-FEA0161192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4B5E32C-3098-89FE-DF08-33B2A3345D7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5B97670-AEF6-E932-4E09-6DF83717FAF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1B0090E-F7DC-94FD-43E1-80AF17AADE3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105528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EB39AF4-3B0E-C0F4-8243-95B8BB7AC2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8E65FBB-166B-7FA9-F2DB-582BEC8E8F5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5F08D57-F263-03CD-FE27-0616EDFC909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5C8FE87-AA27-AF38-0216-DD1C3737920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937443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8D2766-C49B-4C1A-9FEE-6F146754B02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1F0C052-A5D5-A3A7-5015-B8AD6BFA38B5}"/>
              </a:ext>
            </a:extLst>
          </p:cNvPr>
          <p:cNvSpPr txBox="1"/>
          <p:nvPr userDrawn="1"/>
        </p:nvSpPr>
        <p:spPr>
          <a:xfrm>
            <a:off x="667330" y="550033"/>
            <a:ext cx="21071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E3BDC3D9-4956-070F-F72D-978CD8717498}"/>
              </a:ext>
            </a:extLst>
          </p:cNvPr>
          <p:cNvGrpSpPr/>
          <p:nvPr userDrawn="1"/>
        </p:nvGrpSpPr>
        <p:grpSpPr>
          <a:xfrm>
            <a:off x="75764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F1B15682-086B-6549-3383-789D334FDAC4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" name="Shape">
              <a:extLst>
                <a:ext uri="{FF2B5EF4-FFF2-40B4-BE49-F238E27FC236}">
                  <a16:creationId xmlns:a16="http://schemas.microsoft.com/office/drawing/2014/main" id="{349345AB-AD63-E181-3B5F-534FD2A982F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FD9E41AE-A002-9005-E6E5-3580179613F9}"/>
              </a:ext>
            </a:extLst>
          </p:cNvPr>
          <p:cNvSpPr/>
          <p:nvPr userDrawn="1"/>
        </p:nvSpPr>
        <p:spPr>
          <a:xfrm>
            <a:off x="21465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Shape">
            <a:extLst>
              <a:ext uri="{FF2B5EF4-FFF2-40B4-BE49-F238E27FC236}">
                <a16:creationId xmlns:a16="http://schemas.microsoft.com/office/drawing/2014/main" id="{F46B88B0-8416-31F6-5282-9C6E196C9A56}"/>
              </a:ext>
            </a:extLst>
          </p:cNvPr>
          <p:cNvSpPr/>
          <p:nvPr userDrawn="1"/>
        </p:nvSpPr>
        <p:spPr>
          <a:xfrm>
            <a:off x="7387520" y="3289969"/>
            <a:ext cx="4804480" cy="29278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9B9E8C2-CD1B-F803-4119-F7DE75A32CC8}"/>
              </a:ext>
            </a:extLst>
          </p:cNvPr>
          <p:cNvSpPr txBox="1"/>
          <p:nvPr userDrawn="1"/>
        </p:nvSpPr>
        <p:spPr>
          <a:xfrm>
            <a:off x="66733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8E4583D-5F52-5CCA-15D5-7930FA3C51C6}"/>
              </a:ext>
            </a:extLst>
          </p:cNvPr>
          <p:cNvSpPr txBox="1"/>
          <p:nvPr userDrawn="1"/>
        </p:nvSpPr>
        <p:spPr>
          <a:xfrm>
            <a:off x="66732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8D8B69F-8B28-B3CE-9A02-F10F35E92CA5}"/>
              </a:ext>
            </a:extLst>
          </p:cNvPr>
          <p:cNvSpPr txBox="1"/>
          <p:nvPr userDrawn="1"/>
        </p:nvSpPr>
        <p:spPr>
          <a:xfrm>
            <a:off x="597660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7573548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sp>
        <p:nvSpPr>
          <p:cNvPr id="20" name="Shape">
            <a:extLst>
              <a:ext uri="{FF2B5EF4-FFF2-40B4-BE49-F238E27FC236}">
                <a16:creationId xmlns:a16="http://schemas.microsoft.com/office/drawing/2014/main" id="{DDC8EC43-F02F-F14D-1C4D-3DD926402B7D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942380E3-5C89-CD99-CE73-F8FB2B0B2EA9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6C1B17E7-B758-E92C-41FE-C3FCB408B5B7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2592DBB0-24EB-F018-C3D8-D6F02FE0B075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0A718598-70D7-48B6-C739-86B6B29AA51D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283F2B32-CF9B-039E-6BAD-EACA915072DD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31" name="Shape">
                <a:extLst>
                  <a:ext uri="{FF2B5EF4-FFF2-40B4-BE49-F238E27FC236}">
                    <a16:creationId xmlns:a16="http://schemas.microsoft.com/office/drawing/2014/main" id="{FDA8849F-7D05-A81E-C41D-1977C2174A48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32" name="Shape">
                <a:extLst>
                  <a:ext uri="{FF2B5EF4-FFF2-40B4-BE49-F238E27FC236}">
                    <a16:creationId xmlns:a16="http://schemas.microsoft.com/office/drawing/2014/main" id="{0289A039-CDE0-CE6C-46D3-ECDB687F6BD1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601488E-8FFB-743B-7367-8F280AED5182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7E1C58C8-01AA-AFF0-8E04-8F0DC8543C4A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4DA21CF1-E590-327D-79EB-27F8689C5195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8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8" name="Rectangle 17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02EFF1A5-A306-8A52-C88A-8BEF71F01730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DA50FD8E-19D7-5B2F-6254-FB0B4BCB9871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C4213115-9842-67D1-D9D6-633479CDE9CB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BAEE582F-C1D0-CB4C-7244-58A246DA1C6C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F5C23839-F8D9-FC13-F695-5873F14BAF9B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7" name="Shape">
                <a:extLst>
                  <a:ext uri="{FF2B5EF4-FFF2-40B4-BE49-F238E27FC236}">
                    <a16:creationId xmlns:a16="http://schemas.microsoft.com/office/drawing/2014/main" id="{D2DFAADE-AEEE-67C4-E631-0A26CC2A0487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8" name="Shape">
                <a:extLst>
                  <a:ext uri="{FF2B5EF4-FFF2-40B4-BE49-F238E27FC236}">
                    <a16:creationId xmlns:a16="http://schemas.microsoft.com/office/drawing/2014/main" id="{285A82B9-C48D-490D-BB56-464D7C52CC8C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EFEE98D4-2422-A234-A864-14015CDCC59A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19699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EE3EAC94-F2D6-7639-EC34-D395A05EE91D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7" name="Shape">
              <a:extLst>
                <a:ext uri="{FF2B5EF4-FFF2-40B4-BE49-F238E27FC236}">
                  <a16:creationId xmlns:a16="http://schemas.microsoft.com/office/drawing/2014/main" id="{9D0E6D66-0255-DBE1-A3E9-22CAE68EF038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F7DA369F-8273-A13B-7B94-B212C391EF3A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Your Footer Here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66589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svg"/><Relationship Id="rId5" Type="http://schemas.openxmlformats.org/officeDocument/2006/relationships/image" Target="../media/image3.svg"/><Relationship Id="rId4" Type="http://schemas.openxmlformats.org/officeDocument/2006/relationships/image" Target="../media/image2.sv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svg"/><Relationship Id="rId5" Type="http://schemas.openxmlformats.org/officeDocument/2006/relationships/image" Target="../media/image2.svg"/><Relationship Id="rId4" Type="http://schemas.openxmlformats.org/officeDocument/2006/relationships/image" Target="../media/image1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26B4198-C9B6-7901-A7E6-D4EC371FDC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62DA8B-A63E-203D-E1EB-CBBFD5F0BF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Three-Part Hexagon Process – Slide Template</a:t>
            </a:r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5619460A-1107-C52B-A284-2CA00AD3F012}"/>
              </a:ext>
            </a:extLst>
          </p:cNvPr>
          <p:cNvGrpSpPr/>
          <p:nvPr/>
        </p:nvGrpSpPr>
        <p:grpSpPr>
          <a:xfrm>
            <a:off x="8353730" y="1040919"/>
            <a:ext cx="2194460" cy="1659485"/>
            <a:chOff x="8921977" y="1242150"/>
            <a:chExt cx="2926080" cy="1659485"/>
          </a:xfrm>
        </p:grpSpPr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E3537078-4BD6-A5A2-428E-7F76FAE72B46}"/>
                </a:ext>
              </a:extLst>
            </p:cNvPr>
            <p:cNvSpPr txBox="1"/>
            <p:nvPr/>
          </p:nvSpPr>
          <p:spPr>
            <a:xfrm>
              <a:off x="8921977" y="1242150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1"/>
                  </a:solidFill>
                </a:rPr>
                <a:t>Option 1</a:t>
              </a: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9F60AE06-1F8F-3470-11A9-C937C0719343}"/>
                </a:ext>
              </a:extLst>
            </p:cNvPr>
            <p:cNvSpPr txBox="1"/>
            <p:nvPr/>
          </p:nvSpPr>
          <p:spPr>
            <a:xfrm>
              <a:off x="8921977" y="1701306"/>
              <a:ext cx="2926080" cy="120032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476DBE56-FB94-800C-90F3-470F09C90081}"/>
              </a:ext>
            </a:extLst>
          </p:cNvPr>
          <p:cNvSpPr/>
          <p:nvPr/>
        </p:nvSpPr>
        <p:spPr>
          <a:xfrm>
            <a:off x="2841838" y="3617483"/>
            <a:ext cx="457200" cy="167871"/>
          </a:xfrm>
          <a:custGeom>
            <a:avLst/>
            <a:gdLst>
              <a:gd name="csX0" fmla="*/ 457200 w 457200"/>
              <a:gd name="csY0" fmla="*/ 167871 h 167871"/>
              <a:gd name="csX1" fmla="*/ 306238 w 457200"/>
              <a:gd name="csY1" fmla="*/ 21222 h 167871"/>
              <a:gd name="csX2" fmla="*/ 0 w 457200"/>
              <a:gd name="csY2" fmla="*/ 3969 h 167871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</a:cxnLst>
            <a:rect l="l" t="t" r="r" b="b"/>
            <a:pathLst>
              <a:path w="457200" h="167871">
                <a:moveTo>
                  <a:pt x="457200" y="167871"/>
                </a:moveTo>
                <a:cubicBezTo>
                  <a:pt x="419819" y="108205"/>
                  <a:pt x="382438" y="48539"/>
                  <a:pt x="306238" y="21222"/>
                </a:cubicBezTo>
                <a:cubicBezTo>
                  <a:pt x="230038" y="-6095"/>
                  <a:pt x="115019" y="-1063"/>
                  <a:pt x="0" y="3969"/>
                </a:cubicBezTo>
              </a:path>
            </a:pathLst>
          </a:custGeom>
          <a:noFill/>
          <a:ln w="28575" cap="rnd">
            <a:solidFill>
              <a:schemeClr val="accent2">
                <a:lumMod val="75000"/>
              </a:schemeClr>
            </a:solidFill>
            <a:tailEnd type="oval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2" name="Group 21">
            <a:extLst>
              <a:ext uri="{FF2B5EF4-FFF2-40B4-BE49-F238E27FC236}">
                <a16:creationId xmlns:a16="http://schemas.microsoft.com/office/drawing/2014/main" id="{49CD212E-2DE3-773F-D170-928185622439}"/>
              </a:ext>
            </a:extLst>
          </p:cNvPr>
          <p:cNvGrpSpPr/>
          <p:nvPr/>
        </p:nvGrpSpPr>
        <p:grpSpPr>
          <a:xfrm>
            <a:off x="385505" y="3395385"/>
            <a:ext cx="2194460" cy="1659485"/>
            <a:chOff x="8921977" y="1242150"/>
            <a:chExt cx="2926080" cy="1659485"/>
          </a:xfrm>
        </p:grpSpPr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C01831FF-B523-49F0-062D-1C193646DF0E}"/>
                </a:ext>
              </a:extLst>
            </p:cNvPr>
            <p:cNvSpPr txBox="1"/>
            <p:nvPr/>
          </p:nvSpPr>
          <p:spPr>
            <a:xfrm>
              <a:off x="8921977" y="1242150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2">
                      <a:lumMod val="75000"/>
                    </a:schemeClr>
                  </a:solidFill>
                </a:rPr>
                <a:t>Option 3</a:t>
              </a: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1BF8E64E-4769-1937-310F-BAB273833592}"/>
                </a:ext>
              </a:extLst>
            </p:cNvPr>
            <p:cNvSpPr txBox="1"/>
            <p:nvPr/>
          </p:nvSpPr>
          <p:spPr>
            <a:xfrm>
              <a:off x="8921977" y="1701306"/>
              <a:ext cx="2926080" cy="120032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r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sp>
        <p:nvSpPr>
          <p:cNvPr id="35" name="Freeform: Shape 34">
            <a:extLst>
              <a:ext uri="{FF2B5EF4-FFF2-40B4-BE49-F238E27FC236}">
                <a16:creationId xmlns:a16="http://schemas.microsoft.com/office/drawing/2014/main" id="{94404F49-C8DD-D8DD-4B23-B513F1BFBAA3}"/>
              </a:ext>
            </a:extLst>
          </p:cNvPr>
          <p:cNvSpPr/>
          <p:nvPr/>
        </p:nvSpPr>
        <p:spPr>
          <a:xfrm flipH="1">
            <a:off x="7634657" y="1346952"/>
            <a:ext cx="457200" cy="167871"/>
          </a:xfrm>
          <a:custGeom>
            <a:avLst/>
            <a:gdLst>
              <a:gd name="csX0" fmla="*/ 457200 w 457200"/>
              <a:gd name="csY0" fmla="*/ 167871 h 167871"/>
              <a:gd name="csX1" fmla="*/ 306238 w 457200"/>
              <a:gd name="csY1" fmla="*/ 21222 h 167871"/>
              <a:gd name="csX2" fmla="*/ 0 w 457200"/>
              <a:gd name="csY2" fmla="*/ 3969 h 167871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</a:cxnLst>
            <a:rect l="l" t="t" r="r" b="b"/>
            <a:pathLst>
              <a:path w="457200" h="167871">
                <a:moveTo>
                  <a:pt x="457200" y="167871"/>
                </a:moveTo>
                <a:cubicBezTo>
                  <a:pt x="419819" y="108205"/>
                  <a:pt x="382438" y="48539"/>
                  <a:pt x="306238" y="21222"/>
                </a:cubicBezTo>
                <a:cubicBezTo>
                  <a:pt x="230038" y="-6095"/>
                  <a:pt x="115019" y="-1063"/>
                  <a:pt x="0" y="3969"/>
                </a:cubicBezTo>
              </a:path>
            </a:pathLst>
          </a:custGeom>
          <a:noFill/>
          <a:ln w="28575" cap="rnd">
            <a:solidFill>
              <a:schemeClr val="accent1"/>
            </a:solidFill>
            <a:tailEnd type="oval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FD781927-03AF-21B0-A0AF-BA9F21826174}"/>
              </a:ext>
            </a:extLst>
          </p:cNvPr>
          <p:cNvGrpSpPr/>
          <p:nvPr/>
        </p:nvGrpSpPr>
        <p:grpSpPr>
          <a:xfrm>
            <a:off x="4585232" y="1011939"/>
            <a:ext cx="3031733" cy="2104693"/>
            <a:chOff x="4696527" y="1188807"/>
            <a:chExt cx="2809888" cy="1950684"/>
          </a:xfrm>
        </p:grpSpPr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29507D14-BDE5-9867-7E09-A4DB475F407A}"/>
                </a:ext>
              </a:extLst>
            </p:cNvPr>
            <p:cNvSpPr>
              <a:spLocks/>
            </p:cNvSpPr>
            <p:nvPr/>
          </p:nvSpPr>
          <p:spPr bwMode="auto">
            <a:xfrm>
              <a:off x="4696527" y="1188807"/>
              <a:ext cx="2809888" cy="1950683"/>
            </a:xfrm>
            <a:custGeom>
              <a:avLst/>
              <a:gdLst>
                <a:gd name="csX0" fmla="*/ 768657 w 2809888"/>
                <a:gd name="csY0" fmla="*/ 0 h 1950683"/>
                <a:gd name="csX1" fmla="*/ 2052643 w 2809888"/>
                <a:gd name="csY1" fmla="*/ 0 h 1950683"/>
                <a:gd name="csX2" fmla="*/ 2154283 w 2809888"/>
                <a:gd name="csY2" fmla="*/ 59142 h 1950683"/>
                <a:gd name="csX3" fmla="*/ 2794720 w 2809888"/>
                <a:gd name="csY3" fmla="*/ 1194255 h 1950683"/>
                <a:gd name="csX4" fmla="*/ 2794720 w 2809888"/>
                <a:gd name="csY4" fmla="*/ 1308907 h 1950683"/>
                <a:gd name="csX5" fmla="*/ 2469575 w 2809888"/>
                <a:gd name="csY5" fmla="*/ 1885801 h 1950683"/>
                <a:gd name="csX6" fmla="*/ 2269406 w 2809888"/>
                <a:gd name="csY6" fmla="*/ 1890989 h 1950683"/>
                <a:gd name="csX7" fmla="*/ 2161543 w 2809888"/>
                <a:gd name="csY7" fmla="*/ 1720826 h 1950683"/>
                <a:gd name="csX8" fmla="*/ 2063014 w 2809888"/>
                <a:gd name="csY8" fmla="*/ 1666872 h 1950683"/>
                <a:gd name="csX9" fmla="*/ 771250 w 2809888"/>
                <a:gd name="csY9" fmla="*/ 1666872 h 1950683"/>
                <a:gd name="csX10" fmla="*/ 673240 w 2809888"/>
                <a:gd name="csY10" fmla="*/ 1719789 h 1950683"/>
                <a:gd name="csX11" fmla="*/ 557598 w 2809888"/>
                <a:gd name="csY11" fmla="*/ 1897734 h 1950683"/>
                <a:gd name="csX12" fmla="*/ 359503 w 2809888"/>
                <a:gd name="csY12" fmla="*/ 1893064 h 1950683"/>
                <a:gd name="csX13" fmla="*/ 16208 w 2809888"/>
                <a:gd name="csY13" fmla="*/ 1309945 h 1950683"/>
                <a:gd name="csX14" fmla="*/ 15690 w 2809888"/>
                <a:gd name="csY14" fmla="*/ 1192698 h 1950683"/>
                <a:gd name="csX15" fmla="*/ 667535 w 2809888"/>
                <a:gd name="csY15" fmla="*/ 58623 h 1950683"/>
                <a:gd name="csX16" fmla="*/ 768657 w 2809888"/>
                <a:gd name="csY16" fmla="*/ 0 h 195068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</a:cxnLst>
              <a:rect l="l" t="t" r="r" b="b"/>
              <a:pathLst>
                <a:path w="2809888" h="1950683">
                  <a:moveTo>
                    <a:pt x="768657" y="0"/>
                  </a:moveTo>
                  <a:lnTo>
                    <a:pt x="2052643" y="0"/>
                  </a:lnTo>
                  <a:cubicBezTo>
                    <a:pt x="2094647" y="0"/>
                    <a:pt x="2133540" y="22827"/>
                    <a:pt x="2154283" y="59142"/>
                  </a:cubicBezTo>
                  <a:lnTo>
                    <a:pt x="2794720" y="1194255"/>
                  </a:lnTo>
                  <a:cubicBezTo>
                    <a:pt x="2814944" y="1230051"/>
                    <a:pt x="2814944" y="1273111"/>
                    <a:pt x="2794720" y="1308907"/>
                  </a:cubicBezTo>
                  <a:lnTo>
                    <a:pt x="2469575" y="1885801"/>
                  </a:lnTo>
                  <a:cubicBezTo>
                    <a:pt x="2426015" y="1962582"/>
                    <a:pt x="2316596" y="1965695"/>
                    <a:pt x="2269406" y="1890989"/>
                  </a:cubicBezTo>
                  <a:lnTo>
                    <a:pt x="2161543" y="1720826"/>
                  </a:lnTo>
                  <a:cubicBezTo>
                    <a:pt x="2140281" y="1687105"/>
                    <a:pt x="2102944" y="1666353"/>
                    <a:pt x="2063014" y="1666872"/>
                  </a:cubicBezTo>
                  <a:lnTo>
                    <a:pt x="771250" y="1666872"/>
                  </a:lnTo>
                  <a:cubicBezTo>
                    <a:pt x="731320" y="1666872"/>
                    <a:pt x="695020" y="1686586"/>
                    <a:pt x="673240" y="1719789"/>
                  </a:cubicBezTo>
                  <a:lnTo>
                    <a:pt x="557598" y="1897734"/>
                  </a:lnTo>
                  <a:cubicBezTo>
                    <a:pt x="510408" y="1970364"/>
                    <a:pt x="403063" y="1967770"/>
                    <a:pt x="359503" y="1893064"/>
                  </a:cubicBezTo>
                  <a:lnTo>
                    <a:pt x="16208" y="1309945"/>
                  </a:lnTo>
                  <a:cubicBezTo>
                    <a:pt x="-5053" y="1274148"/>
                    <a:pt x="-5572" y="1229013"/>
                    <a:pt x="15690" y="1192698"/>
                  </a:cubicBezTo>
                  <a:lnTo>
                    <a:pt x="667535" y="58623"/>
                  </a:lnTo>
                  <a:cubicBezTo>
                    <a:pt x="688278" y="22308"/>
                    <a:pt x="727171" y="0"/>
                    <a:pt x="768657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DCFD713C-2FFB-F288-D67A-870D7A916885}"/>
                </a:ext>
              </a:extLst>
            </p:cNvPr>
            <p:cNvSpPr>
              <a:spLocks/>
            </p:cNvSpPr>
            <p:nvPr/>
          </p:nvSpPr>
          <p:spPr bwMode="auto">
            <a:xfrm>
              <a:off x="5023110" y="2736322"/>
              <a:ext cx="2173120" cy="403169"/>
            </a:xfrm>
            <a:custGeom>
              <a:avLst/>
              <a:gdLst>
                <a:gd name="csX0" fmla="*/ 396233 w 2173120"/>
                <a:gd name="csY0" fmla="*/ 11 h 403169"/>
                <a:gd name="csX1" fmla="*/ 1786769 w 2173120"/>
                <a:gd name="csY1" fmla="*/ 11 h 403169"/>
                <a:gd name="csX2" fmla="*/ 1892832 w 2173120"/>
                <a:gd name="csY2" fmla="*/ 58090 h 403169"/>
                <a:gd name="csX3" fmla="*/ 2008943 w 2173120"/>
                <a:gd name="csY3" fmla="*/ 241264 h 403169"/>
                <a:gd name="csX4" fmla="*/ 2149028 w 2173120"/>
                <a:gd name="csY4" fmla="*/ 294972 h 403169"/>
                <a:gd name="csX5" fmla="*/ 2173120 w 2173120"/>
                <a:gd name="csY5" fmla="*/ 284831 h 403169"/>
                <a:gd name="csX6" fmla="*/ 2142991 w 2173120"/>
                <a:gd name="csY6" fmla="*/ 338288 h 403169"/>
                <a:gd name="csX7" fmla="*/ 1942823 w 2173120"/>
                <a:gd name="csY7" fmla="*/ 343476 h 403169"/>
                <a:gd name="csX8" fmla="*/ 1834960 w 2173120"/>
                <a:gd name="csY8" fmla="*/ 173312 h 403169"/>
                <a:gd name="csX9" fmla="*/ 1736430 w 2173120"/>
                <a:gd name="csY9" fmla="*/ 119358 h 403169"/>
                <a:gd name="csX10" fmla="*/ 444666 w 2173120"/>
                <a:gd name="csY10" fmla="*/ 119358 h 403169"/>
                <a:gd name="csX11" fmla="*/ 346657 w 2173120"/>
                <a:gd name="csY11" fmla="*/ 172274 h 403169"/>
                <a:gd name="csX12" fmla="*/ 231015 w 2173120"/>
                <a:gd name="csY12" fmla="*/ 350220 h 403169"/>
                <a:gd name="csX13" fmla="*/ 32920 w 2173120"/>
                <a:gd name="csY13" fmla="*/ 345550 h 403169"/>
                <a:gd name="csX14" fmla="*/ 0 w 2173120"/>
                <a:gd name="csY14" fmla="*/ 289632 h 403169"/>
                <a:gd name="csX15" fmla="*/ 27687 w 2173120"/>
                <a:gd name="csY15" fmla="*/ 301043 h 403169"/>
                <a:gd name="csX16" fmla="*/ 166245 w 2173120"/>
                <a:gd name="csY16" fmla="*/ 248524 h 403169"/>
                <a:gd name="csX17" fmla="*/ 290730 w 2173120"/>
                <a:gd name="csY17" fmla="*/ 56973 h 403169"/>
                <a:gd name="csX18" fmla="*/ 396233 w 2173120"/>
                <a:gd name="csY18" fmla="*/ 11 h 40316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</a:cxnLst>
              <a:rect l="l" t="t" r="r" b="b"/>
              <a:pathLst>
                <a:path w="2173120" h="403169">
                  <a:moveTo>
                    <a:pt x="396233" y="11"/>
                  </a:moveTo>
                  <a:lnTo>
                    <a:pt x="1786769" y="11"/>
                  </a:lnTo>
                  <a:cubicBezTo>
                    <a:pt x="1829753" y="-548"/>
                    <a:pt x="1869945" y="21790"/>
                    <a:pt x="1892832" y="58090"/>
                  </a:cubicBezTo>
                  <a:lnTo>
                    <a:pt x="2008943" y="241264"/>
                  </a:lnTo>
                  <a:cubicBezTo>
                    <a:pt x="2040692" y="291526"/>
                    <a:pt x="2098608" y="309064"/>
                    <a:pt x="2149028" y="294972"/>
                  </a:cubicBezTo>
                  <a:lnTo>
                    <a:pt x="2173120" y="284831"/>
                  </a:lnTo>
                  <a:lnTo>
                    <a:pt x="2142991" y="338288"/>
                  </a:lnTo>
                  <a:cubicBezTo>
                    <a:pt x="2099432" y="415068"/>
                    <a:pt x="1990012" y="418181"/>
                    <a:pt x="1942823" y="343476"/>
                  </a:cubicBezTo>
                  <a:lnTo>
                    <a:pt x="1834960" y="173312"/>
                  </a:lnTo>
                  <a:cubicBezTo>
                    <a:pt x="1813698" y="139591"/>
                    <a:pt x="1776361" y="118839"/>
                    <a:pt x="1736430" y="119358"/>
                  </a:cubicBezTo>
                  <a:lnTo>
                    <a:pt x="444666" y="119358"/>
                  </a:lnTo>
                  <a:cubicBezTo>
                    <a:pt x="404737" y="119358"/>
                    <a:pt x="368436" y="139072"/>
                    <a:pt x="346657" y="172274"/>
                  </a:cubicBezTo>
                  <a:lnTo>
                    <a:pt x="231015" y="350220"/>
                  </a:lnTo>
                  <a:cubicBezTo>
                    <a:pt x="183825" y="422850"/>
                    <a:pt x="76480" y="420256"/>
                    <a:pt x="32920" y="345550"/>
                  </a:cubicBezTo>
                  <a:lnTo>
                    <a:pt x="0" y="289632"/>
                  </a:lnTo>
                  <a:lnTo>
                    <a:pt x="27687" y="301043"/>
                  </a:lnTo>
                  <a:cubicBezTo>
                    <a:pt x="77452" y="314623"/>
                    <a:pt x="134496" y="297389"/>
                    <a:pt x="166245" y="248524"/>
                  </a:cubicBezTo>
                  <a:lnTo>
                    <a:pt x="290730" y="56973"/>
                  </a:lnTo>
                  <a:cubicBezTo>
                    <a:pt x="314175" y="21232"/>
                    <a:pt x="353250" y="11"/>
                    <a:pt x="396233" y="11"/>
                  </a:cubicBezTo>
                  <a:close/>
                </a:path>
              </a:pathLst>
            </a:custGeom>
            <a:solidFill>
              <a:schemeClr val="tx1">
                <a:alpha val="25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</p:grpSp>
      <p:grpSp>
        <p:nvGrpSpPr>
          <p:cNvPr id="5" name="Group 4">
            <a:extLst>
              <a:ext uri="{FF2B5EF4-FFF2-40B4-BE49-F238E27FC236}">
                <a16:creationId xmlns:a16="http://schemas.microsoft.com/office/drawing/2014/main" id="{3C6B53F0-45CC-8698-347D-2FD1DBDF6E1A}"/>
              </a:ext>
            </a:extLst>
          </p:cNvPr>
          <p:cNvGrpSpPr/>
          <p:nvPr/>
        </p:nvGrpSpPr>
        <p:grpSpPr>
          <a:xfrm>
            <a:off x="6175680" y="3173455"/>
            <a:ext cx="2714138" cy="2672605"/>
            <a:chOff x="6170595" y="3192156"/>
            <a:chExt cx="2515533" cy="2477039"/>
          </a:xfrm>
        </p:grpSpPr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63297E97-E270-5550-CB43-F3D3CE89A9A4}"/>
                </a:ext>
              </a:extLst>
            </p:cNvPr>
            <p:cNvSpPr/>
            <p:nvPr/>
          </p:nvSpPr>
          <p:spPr>
            <a:xfrm>
              <a:off x="6170595" y="3192156"/>
              <a:ext cx="2515533" cy="2477039"/>
            </a:xfrm>
            <a:custGeom>
              <a:avLst/>
              <a:gdLst>
                <a:gd name="csX0" fmla="*/ 1741734 w 2515533"/>
                <a:gd name="csY0" fmla="*/ 9 h 2477039"/>
                <a:gd name="csX1" fmla="*/ 1843532 w 2515533"/>
                <a:gd name="csY1" fmla="*/ 58183 h 2477039"/>
                <a:gd name="csX2" fmla="*/ 2499747 w 2515533"/>
                <a:gd name="csY2" fmla="*/ 1189736 h 2477039"/>
                <a:gd name="csX3" fmla="*/ 2499955 w 2515533"/>
                <a:gd name="csY3" fmla="*/ 1306621 h 2477039"/>
                <a:gd name="csX4" fmla="*/ 1857962 w 2515533"/>
                <a:gd name="csY4" fmla="*/ 2418586 h 2477039"/>
                <a:gd name="csX5" fmla="*/ 1755924 w 2515533"/>
                <a:gd name="csY5" fmla="*/ 2477038 h 2477039"/>
                <a:gd name="csX6" fmla="*/ 452669 w 2515533"/>
                <a:gd name="csY6" fmla="*/ 2464116 h 2477039"/>
                <a:gd name="csX7" fmla="*/ 353377 w 2515533"/>
                <a:gd name="csY7" fmla="*/ 2406790 h 2477039"/>
                <a:gd name="csX8" fmla="*/ 16344 w 2515533"/>
                <a:gd name="csY8" fmla="*/ 1836759 h 2477039"/>
                <a:gd name="csX9" fmla="*/ 111936 w 2515533"/>
                <a:gd name="csY9" fmla="*/ 1660814 h 2477039"/>
                <a:gd name="csX10" fmla="*/ 313233 w 2515533"/>
                <a:gd name="csY10" fmla="*/ 1652483 h 2477039"/>
                <a:gd name="csX11" fmla="*/ 409223 w 2515533"/>
                <a:gd name="csY11" fmla="*/ 1594132 h 2477039"/>
                <a:gd name="csX12" fmla="*/ 1055105 w 2515533"/>
                <a:gd name="csY12" fmla="*/ 475431 h 2477039"/>
                <a:gd name="csX13" fmla="*/ 1058283 w 2515533"/>
                <a:gd name="csY13" fmla="*/ 364093 h 2477039"/>
                <a:gd name="csX14" fmla="*/ 961999 w 2515533"/>
                <a:gd name="csY14" fmla="*/ 174972 h 2477039"/>
                <a:gd name="csX15" fmla="*/ 1065090 w 2515533"/>
                <a:gd name="csY15" fmla="*/ 5752 h 247703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</a:cxnLst>
              <a:rect l="l" t="t" r="r" b="b"/>
              <a:pathLst>
                <a:path w="2515533" h="2477039">
                  <a:moveTo>
                    <a:pt x="1741734" y="9"/>
                  </a:moveTo>
                  <a:cubicBezTo>
                    <a:pt x="1783366" y="-505"/>
                    <a:pt x="1822713" y="21613"/>
                    <a:pt x="1843532" y="58183"/>
                  </a:cubicBezTo>
                  <a:lnTo>
                    <a:pt x="2499747" y="1189736"/>
                  </a:lnTo>
                  <a:cubicBezTo>
                    <a:pt x="2520825" y="1225857"/>
                    <a:pt x="2520698" y="1270694"/>
                    <a:pt x="2499955" y="1306621"/>
                  </a:cubicBezTo>
                  <a:lnTo>
                    <a:pt x="1857962" y="2418586"/>
                  </a:lnTo>
                  <a:cubicBezTo>
                    <a:pt x="1836960" y="2454962"/>
                    <a:pt x="1797745" y="2477231"/>
                    <a:pt x="1755924" y="2477038"/>
                  </a:cubicBezTo>
                  <a:lnTo>
                    <a:pt x="452669" y="2464116"/>
                  </a:lnTo>
                  <a:cubicBezTo>
                    <a:pt x="411556" y="2463733"/>
                    <a:pt x="374266" y="2442203"/>
                    <a:pt x="353377" y="2406790"/>
                  </a:cubicBezTo>
                  <a:lnTo>
                    <a:pt x="16344" y="1836759"/>
                  </a:lnTo>
                  <a:cubicBezTo>
                    <a:pt x="-28370" y="1760644"/>
                    <a:pt x="23644" y="1664329"/>
                    <a:pt x="111936" y="1660814"/>
                  </a:cubicBezTo>
                  <a:lnTo>
                    <a:pt x="313233" y="1652483"/>
                  </a:lnTo>
                  <a:cubicBezTo>
                    <a:pt x="353067" y="1650931"/>
                    <a:pt x="389707" y="1628971"/>
                    <a:pt x="409223" y="1594132"/>
                  </a:cubicBezTo>
                  <a:lnTo>
                    <a:pt x="1055105" y="475431"/>
                  </a:lnTo>
                  <a:cubicBezTo>
                    <a:pt x="1075070" y="440850"/>
                    <a:pt x="1076148" y="399557"/>
                    <a:pt x="1058283" y="364093"/>
                  </a:cubicBezTo>
                  <a:lnTo>
                    <a:pt x="961999" y="174972"/>
                  </a:lnTo>
                  <a:cubicBezTo>
                    <a:pt x="922694" y="97789"/>
                    <a:pt x="978613" y="6123"/>
                    <a:pt x="1065090" y="5752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DB47F297-2D17-54FA-733A-6B30B8E9D078}"/>
                </a:ext>
              </a:extLst>
            </p:cNvPr>
            <p:cNvSpPr/>
            <p:nvPr/>
          </p:nvSpPr>
          <p:spPr>
            <a:xfrm>
              <a:off x="6170595" y="3197357"/>
              <a:ext cx="1199708" cy="1884378"/>
            </a:xfrm>
            <a:custGeom>
              <a:avLst/>
              <a:gdLst>
                <a:gd name="csX0" fmla="*/ 1129976 w 1199708"/>
                <a:gd name="csY0" fmla="*/ 0 h 1884378"/>
                <a:gd name="csX1" fmla="*/ 1106251 w 1199708"/>
                <a:gd name="csY1" fmla="*/ 18273 h 1884378"/>
                <a:gd name="csX2" fmla="*/ 1082454 w 1199708"/>
                <a:gd name="csY2" fmla="*/ 164527 h 1884378"/>
                <a:gd name="csX3" fmla="*/ 1186100 w 1199708"/>
                <a:gd name="csY3" fmla="*/ 368109 h 1884378"/>
                <a:gd name="csX4" fmla="*/ 1182679 w 1199708"/>
                <a:gd name="csY4" fmla="*/ 487959 h 1884378"/>
                <a:gd name="csX5" fmla="*/ 487412 w 1199708"/>
                <a:gd name="csY5" fmla="*/ 1692199 h 1884378"/>
                <a:gd name="csX6" fmla="*/ 384082 w 1199708"/>
                <a:gd name="csY6" fmla="*/ 1755012 h 1884378"/>
                <a:gd name="csX7" fmla="*/ 167393 w 1199708"/>
                <a:gd name="csY7" fmla="*/ 1763980 h 1884378"/>
                <a:gd name="csX8" fmla="*/ 50838 w 1199708"/>
                <a:gd name="csY8" fmla="*/ 1858443 h 1884378"/>
                <a:gd name="csX9" fmla="*/ 47575 w 1199708"/>
                <a:gd name="csY9" fmla="*/ 1884378 h 1884378"/>
                <a:gd name="csX10" fmla="*/ 16344 w 1199708"/>
                <a:gd name="csY10" fmla="*/ 1831557 h 1884378"/>
                <a:gd name="csX11" fmla="*/ 111936 w 1199708"/>
                <a:gd name="csY11" fmla="*/ 1655612 h 1884378"/>
                <a:gd name="csX12" fmla="*/ 313233 w 1199708"/>
                <a:gd name="csY12" fmla="*/ 1647282 h 1884378"/>
                <a:gd name="csX13" fmla="*/ 409223 w 1199708"/>
                <a:gd name="csY13" fmla="*/ 1588930 h 1884378"/>
                <a:gd name="csX14" fmla="*/ 1055105 w 1199708"/>
                <a:gd name="csY14" fmla="*/ 470230 h 1884378"/>
                <a:gd name="csX15" fmla="*/ 1058283 w 1199708"/>
                <a:gd name="csY15" fmla="*/ 358892 h 1884378"/>
                <a:gd name="csX16" fmla="*/ 961999 w 1199708"/>
                <a:gd name="csY16" fmla="*/ 169771 h 1884378"/>
                <a:gd name="csX17" fmla="*/ 1065090 w 1199708"/>
                <a:gd name="csY17" fmla="*/ 551 h 188437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</a:cxnLst>
              <a:rect l="l" t="t" r="r" b="b"/>
              <a:pathLst>
                <a:path w="1199708" h="1884378">
                  <a:moveTo>
                    <a:pt x="1129976" y="0"/>
                  </a:moveTo>
                  <a:lnTo>
                    <a:pt x="1106251" y="18273"/>
                  </a:lnTo>
                  <a:cubicBezTo>
                    <a:pt x="1069608" y="54581"/>
                    <a:pt x="1056010" y="112599"/>
                    <a:pt x="1082454" y="164527"/>
                  </a:cubicBezTo>
                  <a:lnTo>
                    <a:pt x="1186100" y="368109"/>
                  </a:lnTo>
                  <a:cubicBezTo>
                    <a:pt x="1205331" y="406284"/>
                    <a:pt x="1204171" y="450735"/>
                    <a:pt x="1182679" y="487959"/>
                  </a:cubicBezTo>
                  <a:lnTo>
                    <a:pt x="487412" y="1692199"/>
                  </a:lnTo>
                  <a:cubicBezTo>
                    <a:pt x="466404" y="1729702"/>
                    <a:pt x="426962" y="1753341"/>
                    <a:pt x="384082" y="1755012"/>
                  </a:cubicBezTo>
                  <a:lnTo>
                    <a:pt x="167393" y="1763980"/>
                  </a:lnTo>
                  <a:cubicBezTo>
                    <a:pt x="107991" y="1766344"/>
                    <a:pt x="63844" y="1807732"/>
                    <a:pt x="50838" y="1858443"/>
                  </a:cubicBezTo>
                  <a:lnTo>
                    <a:pt x="47575" y="1884378"/>
                  </a:lnTo>
                  <a:lnTo>
                    <a:pt x="16344" y="1831557"/>
                  </a:lnTo>
                  <a:cubicBezTo>
                    <a:pt x="-28370" y="1755443"/>
                    <a:pt x="23643" y="1659127"/>
                    <a:pt x="111936" y="1655612"/>
                  </a:cubicBezTo>
                  <a:lnTo>
                    <a:pt x="313233" y="1647282"/>
                  </a:lnTo>
                  <a:cubicBezTo>
                    <a:pt x="353067" y="1645729"/>
                    <a:pt x="389707" y="1623771"/>
                    <a:pt x="409223" y="1588930"/>
                  </a:cubicBezTo>
                  <a:lnTo>
                    <a:pt x="1055105" y="470230"/>
                  </a:lnTo>
                  <a:cubicBezTo>
                    <a:pt x="1075070" y="435650"/>
                    <a:pt x="1076147" y="394355"/>
                    <a:pt x="1058283" y="358892"/>
                  </a:cubicBezTo>
                  <a:lnTo>
                    <a:pt x="961999" y="169771"/>
                  </a:lnTo>
                  <a:cubicBezTo>
                    <a:pt x="922694" y="92588"/>
                    <a:pt x="978613" y="922"/>
                    <a:pt x="1065090" y="551"/>
                  </a:cubicBezTo>
                  <a:close/>
                </a:path>
              </a:pathLst>
            </a:custGeom>
            <a:solidFill>
              <a:schemeClr val="tx1">
                <a:alpha val="25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>
                <a:solidFill>
                  <a:schemeClr val="tx1"/>
                </a:solidFill>
              </a:endParaRPr>
            </a:p>
          </p:txBody>
        </p:sp>
      </p:grpSp>
      <p:sp>
        <p:nvSpPr>
          <p:cNvPr id="6" name="Freeform: Shape 5">
            <a:extLst>
              <a:ext uri="{FF2B5EF4-FFF2-40B4-BE49-F238E27FC236}">
                <a16:creationId xmlns:a16="http://schemas.microsoft.com/office/drawing/2014/main" id="{CE535A01-0F12-E2AD-D550-5260D89EECC3}"/>
              </a:ext>
            </a:extLst>
          </p:cNvPr>
          <p:cNvSpPr>
            <a:spLocks/>
          </p:cNvSpPr>
          <p:nvPr/>
        </p:nvSpPr>
        <p:spPr bwMode="auto">
          <a:xfrm>
            <a:off x="5307763" y="3137865"/>
            <a:ext cx="1578081" cy="1381171"/>
          </a:xfrm>
          <a:custGeom>
            <a:avLst/>
            <a:gdLst>
              <a:gd name="csX0" fmla="*/ 326893 w 1462606"/>
              <a:gd name="csY0" fmla="*/ 0 h 1280105"/>
              <a:gd name="csX1" fmla="*/ 1146537 w 1462606"/>
              <a:gd name="csY1" fmla="*/ 0 h 1280105"/>
              <a:gd name="csX2" fmla="*/ 1155313 w 1462606"/>
              <a:gd name="csY2" fmla="*/ 384 h 1280105"/>
              <a:gd name="csX3" fmla="*/ 1172279 w 1462606"/>
              <a:gd name="csY3" fmla="*/ 5889 h 1280105"/>
              <a:gd name="csX4" fmla="*/ 1179738 w 1462606"/>
              <a:gd name="csY4" fmla="*/ 10369 h 1280105"/>
              <a:gd name="csX5" fmla="*/ 1462314 w 1462606"/>
              <a:gd name="csY5" fmla="*/ 508074 h 1280105"/>
              <a:gd name="csX6" fmla="*/ 1462606 w 1462606"/>
              <a:gd name="csY6" fmla="*/ 516651 h 1280105"/>
              <a:gd name="csX7" fmla="*/ 1458950 w 1462606"/>
              <a:gd name="csY7" fmla="*/ 533548 h 1280105"/>
              <a:gd name="csX8" fmla="*/ 1454708 w 1462606"/>
              <a:gd name="csY8" fmla="*/ 541101 h 1280105"/>
              <a:gd name="csX9" fmla="*/ 1042107 w 1462606"/>
              <a:gd name="csY9" fmla="*/ 1252583 h 1280105"/>
              <a:gd name="csX10" fmla="*/ 1039182 w 1462606"/>
              <a:gd name="csY10" fmla="*/ 1257575 h 1280105"/>
              <a:gd name="csX11" fmla="*/ 1031284 w 1462606"/>
              <a:gd name="csY11" fmla="*/ 1266408 h 1280105"/>
              <a:gd name="csX12" fmla="*/ 1022216 w 1462606"/>
              <a:gd name="csY12" fmla="*/ 1273321 h 1280105"/>
              <a:gd name="csX13" fmla="*/ 1011831 w 1462606"/>
              <a:gd name="csY13" fmla="*/ 1278313 h 1280105"/>
              <a:gd name="csX14" fmla="*/ 1005981 w 1462606"/>
              <a:gd name="csY14" fmla="*/ 1280105 h 1280105"/>
              <a:gd name="csX15" fmla="*/ 447119 w 1462606"/>
              <a:gd name="csY15" fmla="*/ 1275497 h 1280105"/>
              <a:gd name="csX16" fmla="*/ 440830 w 1462606"/>
              <a:gd name="csY16" fmla="*/ 1273961 h 1280105"/>
              <a:gd name="csX17" fmla="*/ 429568 w 1462606"/>
              <a:gd name="csY17" fmla="*/ 1269096 h 1280105"/>
              <a:gd name="csX18" fmla="*/ 419329 w 1462606"/>
              <a:gd name="csY18" fmla="*/ 1261800 h 1280105"/>
              <a:gd name="csX19" fmla="*/ 410846 w 1462606"/>
              <a:gd name="csY19" fmla="*/ 1252583 h 1280105"/>
              <a:gd name="csX20" fmla="*/ 407628 w 1462606"/>
              <a:gd name="csY20" fmla="*/ 1247079 h 1280105"/>
              <a:gd name="csX21" fmla="*/ 7606 w 1462606"/>
              <a:gd name="csY21" fmla="*/ 557230 h 1280105"/>
              <a:gd name="csX22" fmla="*/ 5412 w 1462606"/>
              <a:gd name="csY22" fmla="*/ 553134 h 1280105"/>
              <a:gd name="csX23" fmla="*/ 2194 w 1462606"/>
              <a:gd name="csY23" fmla="*/ 544301 h 1280105"/>
              <a:gd name="csX24" fmla="*/ 293 w 1462606"/>
              <a:gd name="csY24" fmla="*/ 535212 h 1280105"/>
              <a:gd name="csX25" fmla="*/ 0 w 1462606"/>
              <a:gd name="csY25" fmla="*/ 525739 h 1280105"/>
              <a:gd name="csX26" fmla="*/ 293 w 1462606"/>
              <a:gd name="csY26" fmla="*/ 521259 h 1280105"/>
              <a:gd name="csX27" fmla="*/ 298226 w 1462606"/>
              <a:gd name="csY27" fmla="*/ 7937 h 1280105"/>
              <a:gd name="csX28" fmla="*/ 304954 w 1462606"/>
              <a:gd name="csY28" fmla="*/ 4225 h 1280105"/>
              <a:gd name="csX29" fmla="*/ 319287 w 1462606"/>
              <a:gd name="csY29" fmla="*/ 384 h 1280105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</a:cxnLst>
            <a:rect l="l" t="t" r="r" b="b"/>
            <a:pathLst>
              <a:path w="1462606" h="1280105">
                <a:moveTo>
                  <a:pt x="326893" y="0"/>
                </a:moveTo>
                <a:lnTo>
                  <a:pt x="1146537" y="0"/>
                </a:lnTo>
                <a:lnTo>
                  <a:pt x="1155313" y="384"/>
                </a:lnTo>
                <a:cubicBezTo>
                  <a:pt x="1161017" y="2176"/>
                  <a:pt x="1166575" y="4097"/>
                  <a:pt x="1172279" y="5889"/>
                </a:cubicBezTo>
                <a:cubicBezTo>
                  <a:pt x="1174765" y="7297"/>
                  <a:pt x="1177252" y="8961"/>
                  <a:pt x="1179738" y="10369"/>
                </a:cubicBezTo>
                <a:cubicBezTo>
                  <a:pt x="1228004" y="94088"/>
                  <a:pt x="1415218" y="423715"/>
                  <a:pt x="1462314" y="508074"/>
                </a:cubicBezTo>
                <a:cubicBezTo>
                  <a:pt x="1462460" y="510762"/>
                  <a:pt x="1462460" y="513834"/>
                  <a:pt x="1462606" y="516651"/>
                </a:cubicBezTo>
                <a:cubicBezTo>
                  <a:pt x="1461436" y="522283"/>
                  <a:pt x="1460120" y="527915"/>
                  <a:pt x="1458950" y="533548"/>
                </a:cubicBezTo>
                <a:cubicBezTo>
                  <a:pt x="1457487" y="535980"/>
                  <a:pt x="1456171" y="538540"/>
                  <a:pt x="1454708" y="541101"/>
                </a:cubicBezTo>
                <a:lnTo>
                  <a:pt x="1042107" y="1252583"/>
                </a:lnTo>
                <a:cubicBezTo>
                  <a:pt x="1041083" y="1254247"/>
                  <a:pt x="1040206" y="1255911"/>
                  <a:pt x="1039182" y="1257575"/>
                </a:cubicBezTo>
                <a:cubicBezTo>
                  <a:pt x="1036549" y="1260520"/>
                  <a:pt x="1033916" y="1263592"/>
                  <a:pt x="1031284" y="1266408"/>
                </a:cubicBezTo>
                <a:cubicBezTo>
                  <a:pt x="1028212" y="1268712"/>
                  <a:pt x="1025287" y="1271017"/>
                  <a:pt x="1022216" y="1273321"/>
                </a:cubicBezTo>
                <a:cubicBezTo>
                  <a:pt x="1018705" y="1274857"/>
                  <a:pt x="1015341" y="1276649"/>
                  <a:pt x="1011831" y="1278313"/>
                </a:cubicBezTo>
                <a:cubicBezTo>
                  <a:pt x="1009930" y="1278953"/>
                  <a:pt x="1007882" y="1279465"/>
                  <a:pt x="1005981" y="1280105"/>
                </a:cubicBezTo>
                <a:lnTo>
                  <a:pt x="447119" y="1275497"/>
                </a:lnTo>
                <a:cubicBezTo>
                  <a:pt x="445071" y="1274857"/>
                  <a:pt x="442877" y="1274473"/>
                  <a:pt x="440830" y="1273961"/>
                </a:cubicBezTo>
                <a:cubicBezTo>
                  <a:pt x="437027" y="1272297"/>
                  <a:pt x="433370" y="1270632"/>
                  <a:pt x="429568" y="1269096"/>
                </a:cubicBezTo>
                <a:cubicBezTo>
                  <a:pt x="426204" y="1266664"/>
                  <a:pt x="422693" y="1264232"/>
                  <a:pt x="419329" y="1261800"/>
                </a:cubicBezTo>
                <a:cubicBezTo>
                  <a:pt x="416550" y="1258727"/>
                  <a:pt x="413625" y="1255655"/>
                  <a:pt x="410846" y="1252583"/>
                </a:cubicBezTo>
                <a:cubicBezTo>
                  <a:pt x="409822" y="1250791"/>
                  <a:pt x="408652" y="1249127"/>
                  <a:pt x="407628" y="1247079"/>
                </a:cubicBezTo>
                <a:lnTo>
                  <a:pt x="7606" y="557230"/>
                </a:lnTo>
                <a:cubicBezTo>
                  <a:pt x="6874" y="555822"/>
                  <a:pt x="6143" y="554414"/>
                  <a:pt x="5412" y="553134"/>
                </a:cubicBezTo>
                <a:cubicBezTo>
                  <a:pt x="4388" y="550189"/>
                  <a:pt x="3218" y="547245"/>
                  <a:pt x="2194" y="544301"/>
                </a:cubicBezTo>
                <a:cubicBezTo>
                  <a:pt x="1609" y="541357"/>
                  <a:pt x="878" y="538284"/>
                  <a:pt x="293" y="535212"/>
                </a:cubicBezTo>
                <a:cubicBezTo>
                  <a:pt x="146" y="532140"/>
                  <a:pt x="146" y="528940"/>
                  <a:pt x="0" y="525739"/>
                </a:cubicBezTo>
                <a:cubicBezTo>
                  <a:pt x="146" y="524331"/>
                  <a:pt x="146" y="522923"/>
                  <a:pt x="293" y="521259"/>
                </a:cubicBezTo>
                <a:lnTo>
                  <a:pt x="298226" y="7937"/>
                </a:lnTo>
                <a:cubicBezTo>
                  <a:pt x="300419" y="6657"/>
                  <a:pt x="302760" y="5505"/>
                  <a:pt x="304954" y="4225"/>
                </a:cubicBezTo>
                <a:lnTo>
                  <a:pt x="319287" y="384"/>
                </a:lnTo>
                <a:close/>
              </a:path>
            </a:pathLst>
          </a:custGeom>
          <a:solidFill>
            <a:schemeClr val="accent5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91440" numCol="1" anchor="ctr" anchorCtr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dirty="0"/>
              <a:t>Lorem</a:t>
            </a:r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r>
              <a:rPr lang="en-US" dirty="0"/>
              <a:t> Ipsum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0483A1AE-461B-B034-F516-FB9EDB52C1BC}"/>
              </a:ext>
            </a:extLst>
          </p:cNvPr>
          <p:cNvGrpSpPr/>
          <p:nvPr/>
        </p:nvGrpSpPr>
        <p:grpSpPr>
          <a:xfrm>
            <a:off x="3302181" y="3176511"/>
            <a:ext cx="2715744" cy="2669549"/>
            <a:chOff x="3507362" y="3194988"/>
            <a:chExt cx="2517022" cy="2474207"/>
          </a:xfrm>
        </p:grpSpPr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AC722EF7-393E-8054-0DDD-C3ACE531B8E5}"/>
                </a:ext>
              </a:extLst>
            </p:cNvPr>
            <p:cNvSpPr/>
            <p:nvPr/>
          </p:nvSpPr>
          <p:spPr>
            <a:xfrm flipH="1">
              <a:off x="3507362" y="3194988"/>
              <a:ext cx="2517022" cy="2474207"/>
            </a:xfrm>
            <a:custGeom>
              <a:avLst/>
              <a:gdLst>
                <a:gd name="csX0" fmla="*/ 1076754 w 2517022"/>
                <a:gd name="csY0" fmla="*/ 4 h 2474207"/>
                <a:gd name="csX1" fmla="*/ 972177 w 2517022"/>
                <a:gd name="csY1" fmla="*/ 170762 h 2474207"/>
                <a:gd name="csX2" fmla="*/ 1065611 w 2517022"/>
                <a:gd name="csY2" fmla="*/ 349256 h 2474207"/>
                <a:gd name="csX3" fmla="*/ 1063072 w 2517022"/>
                <a:gd name="csY3" fmla="*/ 461561 h 2474207"/>
                <a:gd name="csX4" fmla="*/ 417190 w 2517022"/>
                <a:gd name="csY4" fmla="*/ 1580262 h 2474207"/>
                <a:gd name="csX5" fmla="*/ 322358 w 2517022"/>
                <a:gd name="csY5" fmla="*/ 1638683 h 2474207"/>
                <a:gd name="csX6" fmla="*/ 110432 w 2517022"/>
                <a:gd name="csY6" fmla="*/ 1649859 h 2474207"/>
                <a:gd name="csX7" fmla="*/ 15428 w 2517022"/>
                <a:gd name="csY7" fmla="*/ 1823749 h 2474207"/>
                <a:gd name="csX8" fmla="*/ 348777 w 2517022"/>
                <a:gd name="csY8" fmla="*/ 2412611 h 2474207"/>
                <a:gd name="csX9" fmla="*/ 450057 w 2517022"/>
                <a:gd name="csY9" fmla="*/ 2471683 h 2474207"/>
                <a:gd name="csX10" fmla="*/ 1758117 w 2517022"/>
                <a:gd name="csY10" fmla="*/ 2474206 h 2474207"/>
                <a:gd name="csX11" fmla="*/ 1859447 w 2517022"/>
                <a:gd name="csY11" fmla="*/ 2415943 h 2474207"/>
                <a:gd name="csX12" fmla="*/ 2501440 w 2517022"/>
                <a:gd name="csY12" fmla="*/ 1303979 h 2474207"/>
                <a:gd name="csX13" fmla="*/ 2501041 w 2517022"/>
                <a:gd name="csY13" fmla="*/ 1186385 h 2474207"/>
                <a:gd name="csX14" fmla="*/ 1838224 w 2517022"/>
                <a:gd name="csY14" fmla="*/ 64194 h 2474207"/>
                <a:gd name="csX15" fmla="*/ 1738932 w 2517022"/>
                <a:gd name="csY15" fmla="*/ 6868 h 247420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</a:cxnLst>
              <a:rect l="l" t="t" r="r" b="b"/>
              <a:pathLst>
                <a:path w="2517022" h="2474207">
                  <a:moveTo>
                    <a:pt x="1076754" y="4"/>
                  </a:moveTo>
                  <a:cubicBezTo>
                    <a:pt x="988480" y="-662"/>
                    <a:pt x="931075" y="92541"/>
                    <a:pt x="972177" y="170762"/>
                  </a:cubicBezTo>
                  <a:lnTo>
                    <a:pt x="1065611" y="349256"/>
                  </a:lnTo>
                  <a:cubicBezTo>
                    <a:pt x="1084184" y="384529"/>
                    <a:pt x="1083486" y="427240"/>
                    <a:pt x="1063072" y="461561"/>
                  </a:cubicBezTo>
                  <a:lnTo>
                    <a:pt x="417190" y="1580262"/>
                  </a:lnTo>
                  <a:cubicBezTo>
                    <a:pt x="397225" y="1614842"/>
                    <a:pt x="362002" y="1636422"/>
                    <a:pt x="322358" y="1638683"/>
                  </a:cubicBezTo>
                  <a:lnTo>
                    <a:pt x="110432" y="1649859"/>
                  </a:lnTo>
                  <a:cubicBezTo>
                    <a:pt x="23937" y="1654411"/>
                    <a:pt x="-27489" y="1748671"/>
                    <a:pt x="15428" y="1823749"/>
                  </a:cubicBezTo>
                  <a:lnTo>
                    <a:pt x="348777" y="2412611"/>
                  </a:lnTo>
                  <a:cubicBezTo>
                    <a:pt x="369147" y="2448922"/>
                    <a:pt x="407976" y="2471939"/>
                    <a:pt x="450057" y="2471683"/>
                  </a:cubicBezTo>
                  <a:lnTo>
                    <a:pt x="1758117" y="2474206"/>
                  </a:lnTo>
                  <a:cubicBezTo>
                    <a:pt x="1799938" y="2474399"/>
                    <a:pt x="1838704" y="2451871"/>
                    <a:pt x="1859447" y="2415943"/>
                  </a:cubicBezTo>
                  <a:lnTo>
                    <a:pt x="2501440" y="1303979"/>
                  </a:lnTo>
                  <a:cubicBezTo>
                    <a:pt x="2522442" y="1267602"/>
                    <a:pt x="2522120" y="1222507"/>
                    <a:pt x="2501041" y="1186385"/>
                  </a:cubicBezTo>
                  <a:lnTo>
                    <a:pt x="1838224" y="64194"/>
                  </a:lnTo>
                  <a:cubicBezTo>
                    <a:pt x="1817335" y="28781"/>
                    <a:pt x="1780045" y="7251"/>
                    <a:pt x="1738932" y="6868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5AC83A4C-BAE1-18DB-5B33-ABDD98BD18AE}"/>
                </a:ext>
              </a:extLst>
            </p:cNvPr>
            <p:cNvSpPr/>
            <p:nvPr/>
          </p:nvSpPr>
          <p:spPr>
            <a:xfrm flipH="1">
              <a:off x="4815654" y="3194989"/>
              <a:ext cx="1208730" cy="1880217"/>
            </a:xfrm>
            <a:custGeom>
              <a:avLst/>
              <a:gdLst>
                <a:gd name="csX0" fmla="*/ 1076753 w 1208730"/>
                <a:gd name="csY0" fmla="*/ 4 h 1880217"/>
                <a:gd name="csX1" fmla="*/ 972176 w 1208730"/>
                <a:gd name="csY1" fmla="*/ 170761 h 1880217"/>
                <a:gd name="csX2" fmla="*/ 1065610 w 1208730"/>
                <a:gd name="csY2" fmla="*/ 349255 h 1880217"/>
                <a:gd name="csX3" fmla="*/ 1063072 w 1208730"/>
                <a:gd name="csY3" fmla="*/ 461561 h 1880217"/>
                <a:gd name="csX4" fmla="*/ 417190 w 1208730"/>
                <a:gd name="csY4" fmla="*/ 1580261 h 1880217"/>
                <a:gd name="csX5" fmla="*/ 322358 w 1208730"/>
                <a:gd name="csY5" fmla="*/ 1638682 h 1880217"/>
                <a:gd name="csX6" fmla="*/ 110432 w 1208730"/>
                <a:gd name="csY6" fmla="*/ 1649858 h 1880217"/>
                <a:gd name="csX7" fmla="*/ 15428 w 1208730"/>
                <a:gd name="csY7" fmla="*/ 1823748 h 1880217"/>
                <a:gd name="csX8" fmla="*/ 47395 w 1208730"/>
                <a:gd name="csY8" fmla="*/ 1880217 h 1880217"/>
                <a:gd name="csX9" fmla="*/ 51356 w 1208730"/>
                <a:gd name="csY9" fmla="*/ 1850534 h 1880217"/>
                <a:gd name="csX10" fmla="*/ 166118 w 1208730"/>
                <a:gd name="csY10" fmla="*/ 1756798 h 1880217"/>
                <a:gd name="csX11" fmla="*/ 394248 w 1208730"/>
                <a:gd name="csY11" fmla="*/ 1744767 h 1880217"/>
                <a:gd name="csX12" fmla="*/ 496331 w 1208730"/>
                <a:gd name="csY12" fmla="*/ 1681879 h 1880217"/>
                <a:gd name="csX13" fmla="*/ 1191599 w 1208730"/>
                <a:gd name="csY13" fmla="*/ 477640 h 1880217"/>
                <a:gd name="csX14" fmla="*/ 1194332 w 1208730"/>
                <a:gd name="csY14" fmla="*/ 356747 h 1880217"/>
                <a:gd name="csX15" fmla="*/ 1093754 w 1208730"/>
                <a:gd name="csY15" fmla="*/ 164605 h 1880217"/>
                <a:gd name="csX16" fmla="*/ 1117283 w 1208730"/>
                <a:gd name="csY16" fmla="*/ 16434 h 1880217"/>
                <a:gd name="csX17" fmla="*/ 1138113 w 1208730"/>
                <a:gd name="csY17" fmla="*/ 640 h 188021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</a:cxnLst>
              <a:rect l="l" t="t" r="r" b="b"/>
              <a:pathLst>
                <a:path w="1208730" h="1880217">
                  <a:moveTo>
                    <a:pt x="1076753" y="4"/>
                  </a:moveTo>
                  <a:cubicBezTo>
                    <a:pt x="988479" y="-662"/>
                    <a:pt x="931074" y="92541"/>
                    <a:pt x="972176" y="170761"/>
                  </a:cubicBezTo>
                  <a:lnTo>
                    <a:pt x="1065610" y="349255"/>
                  </a:lnTo>
                  <a:cubicBezTo>
                    <a:pt x="1084183" y="384529"/>
                    <a:pt x="1083486" y="427239"/>
                    <a:pt x="1063072" y="461561"/>
                  </a:cubicBezTo>
                  <a:lnTo>
                    <a:pt x="417190" y="1580261"/>
                  </a:lnTo>
                  <a:cubicBezTo>
                    <a:pt x="397225" y="1614842"/>
                    <a:pt x="362001" y="1636421"/>
                    <a:pt x="322358" y="1638682"/>
                  </a:cubicBezTo>
                  <a:lnTo>
                    <a:pt x="110432" y="1649858"/>
                  </a:lnTo>
                  <a:cubicBezTo>
                    <a:pt x="23937" y="1654411"/>
                    <a:pt x="-27489" y="1748671"/>
                    <a:pt x="15428" y="1823748"/>
                  </a:cubicBezTo>
                  <a:lnTo>
                    <a:pt x="47395" y="1880217"/>
                  </a:lnTo>
                  <a:lnTo>
                    <a:pt x="51356" y="1850534"/>
                  </a:lnTo>
                  <a:cubicBezTo>
                    <a:pt x="64478" y="1800646"/>
                    <a:pt x="107925" y="1759861"/>
                    <a:pt x="166118" y="1756798"/>
                  </a:cubicBezTo>
                  <a:lnTo>
                    <a:pt x="394248" y="1744767"/>
                  </a:lnTo>
                  <a:cubicBezTo>
                    <a:pt x="436924" y="1742333"/>
                    <a:pt x="474839" y="1719104"/>
                    <a:pt x="496331" y="1681879"/>
                  </a:cubicBezTo>
                  <a:lnTo>
                    <a:pt x="1191599" y="477640"/>
                  </a:lnTo>
                  <a:cubicBezTo>
                    <a:pt x="1213574" y="440695"/>
                    <a:pt x="1214325" y="394718"/>
                    <a:pt x="1194332" y="356747"/>
                  </a:cubicBezTo>
                  <a:lnTo>
                    <a:pt x="1093754" y="164605"/>
                  </a:lnTo>
                  <a:cubicBezTo>
                    <a:pt x="1066100" y="111979"/>
                    <a:pt x="1079870" y="53053"/>
                    <a:pt x="1117283" y="16434"/>
                  </a:cubicBezTo>
                  <a:lnTo>
                    <a:pt x="1138113" y="640"/>
                  </a:lnTo>
                  <a:close/>
                </a:path>
              </a:pathLst>
            </a:custGeom>
            <a:solidFill>
              <a:schemeClr val="tx1">
                <a:alpha val="25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>
                <a:solidFill>
                  <a:schemeClr val="tx1"/>
                </a:solidFill>
              </a:endParaRPr>
            </a:p>
          </p:txBody>
        </p:sp>
      </p:grpSp>
      <p:pic>
        <p:nvPicPr>
          <p:cNvPr id="8" name="Graphic 7" descr="Bar graph with upward trend with solid fill">
            <a:extLst>
              <a:ext uri="{FF2B5EF4-FFF2-40B4-BE49-F238E27FC236}">
                <a16:creationId xmlns:a16="http://schemas.microsoft.com/office/drawing/2014/main" id="{4C16B067-4043-4C6E-32B6-E0FC9815F278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3910697" y="4225128"/>
            <a:ext cx="1048793" cy="1048793"/>
          </a:xfrm>
          <a:prstGeom prst="rect">
            <a:avLst/>
          </a:prstGeom>
        </p:spPr>
      </p:pic>
      <p:pic>
        <p:nvPicPr>
          <p:cNvPr id="9" name="Graphic 8" descr="Gears with solid fill">
            <a:extLst>
              <a:ext uri="{FF2B5EF4-FFF2-40B4-BE49-F238E27FC236}">
                <a16:creationId xmlns:a16="http://schemas.microsoft.com/office/drawing/2014/main" id="{7442EE0D-F315-0133-C9CE-5AE647DA6394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7229366" y="4225128"/>
            <a:ext cx="1048793" cy="1048793"/>
          </a:xfrm>
          <a:prstGeom prst="rect">
            <a:avLst/>
          </a:prstGeom>
        </p:spPr>
      </p:pic>
      <p:pic>
        <p:nvPicPr>
          <p:cNvPr id="10" name="Graphic 9" descr="Repeat with solid fill">
            <a:extLst>
              <a:ext uri="{FF2B5EF4-FFF2-40B4-BE49-F238E27FC236}">
                <a16:creationId xmlns:a16="http://schemas.microsoft.com/office/drawing/2014/main" id="{797AA2B6-77FF-FBA0-D6E4-0205CD8FB19A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5780959" y="3512605"/>
            <a:ext cx="631690" cy="631690"/>
          </a:xfrm>
          <a:prstGeom prst="rect">
            <a:avLst/>
          </a:prstGeom>
        </p:spPr>
      </p:pic>
      <p:pic>
        <p:nvPicPr>
          <p:cNvPr id="24" name="Graphic 23" descr="Lights On with solid fill">
            <a:extLst>
              <a:ext uri="{FF2B5EF4-FFF2-40B4-BE49-F238E27FC236}">
                <a16:creationId xmlns:a16="http://schemas.microsoft.com/office/drawing/2014/main" id="{02935FFF-30B3-6CFE-8BB4-0FDCCB7C727D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5572407" y="1353701"/>
            <a:ext cx="1048793" cy="1048793"/>
          </a:xfrm>
          <a:prstGeom prst="rect">
            <a:avLst/>
          </a:prstGeom>
        </p:spPr>
      </p:pic>
      <p:grpSp>
        <p:nvGrpSpPr>
          <p:cNvPr id="33" name="Group 32">
            <a:extLst>
              <a:ext uri="{FF2B5EF4-FFF2-40B4-BE49-F238E27FC236}">
                <a16:creationId xmlns:a16="http://schemas.microsoft.com/office/drawing/2014/main" id="{1C2238A9-F897-719C-8C46-BA11FDCF6F2A}"/>
              </a:ext>
            </a:extLst>
          </p:cNvPr>
          <p:cNvGrpSpPr/>
          <p:nvPr/>
        </p:nvGrpSpPr>
        <p:grpSpPr>
          <a:xfrm>
            <a:off x="9608891" y="3395385"/>
            <a:ext cx="2194460" cy="1659485"/>
            <a:chOff x="8921977" y="1242150"/>
            <a:chExt cx="2926080" cy="1659485"/>
          </a:xfrm>
        </p:grpSpPr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6757EEA2-64FD-2617-EA65-DFEA883D0C66}"/>
                </a:ext>
              </a:extLst>
            </p:cNvPr>
            <p:cNvSpPr txBox="1"/>
            <p:nvPr/>
          </p:nvSpPr>
          <p:spPr>
            <a:xfrm>
              <a:off x="8921977" y="1242150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4"/>
                  </a:solidFill>
                </a:rPr>
                <a:t>Option 2</a:t>
              </a: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DEF76117-2927-8C80-9E32-A4CCE45C2C92}"/>
                </a:ext>
              </a:extLst>
            </p:cNvPr>
            <p:cNvSpPr txBox="1"/>
            <p:nvPr/>
          </p:nvSpPr>
          <p:spPr>
            <a:xfrm>
              <a:off x="8921977" y="1701306"/>
              <a:ext cx="2926080" cy="120032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sp>
        <p:nvSpPr>
          <p:cNvPr id="39" name="Freeform: Shape 38">
            <a:extLst>
              <a:ext uri="{FF2B5EF4-FFF2-40B4-BE49-F238E27FC236}">
                <a16:creationId xmlns:a16="http://schemas.microsoft.com/office/drawing/2014/main" id="{401C6170-DDE8-7E32-1405-B82DAAD48682}"/>
              </a:ext>
            </a:extLst>
          </p:cNvPr>
          <p:cNvSpPr/>
          <p:nvPr/>
        </p:nvSpPr>
        <p:spPr>
          <a:xfrm flipH="1">
            <a:off x="8889818" y="3701418"/>
            <a:ext cx="457200" cy="167871"/>
          </a:xfrm>
          <a:custGeom>
            <a:avLst/>
            <a:gdLst>
              <a:gd name="csX0" fmla="*/ 457200 w 457200"/>
              <a:gd name="csY0" fmla="*/ 167871 h 167871"/>
              <a:gd name="csX1" fmla="*/ 306238 w 457200"/>
              <a:gd name="csY1" fmla="*/ 21222 h 167871"/>
              <a:gd name="csX2" fmla="*/ 0 w 457200"/>
              <a:gd name="csY2" fmla="*/ 3969 h 167871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</a:cxnLst>
            <a:rect l="l" t="t" r="r" b="b"/>
            <a:pathLst>
              <a:path w="457200" h="167871">
                <a:moveTo>
                  <a:pt x="457200" y="167871"/>
                </a:moveTo>
                <a:cubicBezTo>
                  <a:pt x="419819" y="108205"/>
                  <a:pt x="382438" y="48539"/>
                  <a:pt x="306238" y="21222"/>
                </a:cubicBezTo>
                <a:cubicBezTo>
                  <a:pt x="230038" y="-6095"/>
                  <a:pt x="115019" y="-1063"/>
                  <a:pt x="0" y="3969"/>
                </a:cubicBezTo>
              </a:path>
            </a:pathLst>
          </a:custGeom>
          <a:noFill/>
          <a:ln w="28575" cap="rnd">
            <a:solidFill>
              <a:schemeClr val="accent4"/>
            </a:solidFill>
            <a:tailEnd type="oval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251332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655BD3D-F559-FBA6-C760-7FDCEFF97B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C9B601-6551-1DD8-E30D-CBFB68853A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Three-Part Hexagon Process – Slide Template</a:t>
            </a:r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9FEF690D-41CA-3546-1584-985F206F8680}"/>
              </a:ext>
            </a:extLst>
          </p:cNvPr>
          <p:cNvGrpSpPr/>
          <p:nvPr/>
        </p:nvGrpSpPr>
        <p:grpSpPr>
          <a:xfrm>
            <a:off x="8353730" y="1040919"/>
            <a:ext cx="2194460" cy="1659485"/>
            <a:chOff x="8921977" y="1242150"/>
            <a:chExt cx="2926080" cy="1659485"/>
          </a:xfrm>
        </p:grpSpPr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2437942D-B43E-B84D-4594-4A3976906F02}"/>
                </a:ext>
              </a:extLst>
            </p:cNvPr>
            <p:cNvSpPr txBox="1"/>
            <p:nvPr/>
          </p:nvSpPr>
          <p:spPr>
            <a:xfrm>
              <a:off x="8921977" y="1242150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1"/>
                  </a:solidFill>
                </a:rPr>
                <a:t>Option 1</a:t>
              </a: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37278F62-3BDE-294D-C8BF-3A0AE57FCDB1}"/>
                </a:ext>
              </a:extLst>
            </p:cNvPr>
            <p:cNvSpPr txBox="1"/>
            <p:nvPr/>
          </p:nvSpPr>
          <p:spPr>
            <a:xfrm>
              <a:off x="8921977" y="1701306"/>
              <a:ext cx="2926080" cy="120032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200" noProof="1">
                  <a:solidFill>
                    <a:schemeClr val="bg2"/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CDE22C2A-3A77-D9F0-0FFD-1B3A4E10F5E0}"/>
              </a:ext>
            </a:extLst>
          </p:cNvPr>
          <p:cNvSpPr/>
          <p:nvPr/>
        </p:nvSpPr>
        <p:spPr>
          <a:xfrm>
            <a:off x="2841838" y="3617483"/>
            <a:ext cx="457200" cy="167871"/>
          </a:xfrm>
          <a:custGeom>
            <a:avLst/>
            <a:gdLst>
              <a:gd name="csX0" fmla="*/ 457200 w 457200"/>
              <a:gd name="csY0" fmla="*/ 167871 h 167871"/>
              <a:gd name="csX1" fmla="*/ 306238 w 457200"/>
              <a:gd name="csY1" fmla="*/ 21222 h 167871"/>
              <a:gd name="csX2" fmla="*/ 0 w 457200"/>
              <a:gd name="csY2" fmla="*/ 3969 h 167871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</a:cxnLst>
            <a:rect l="l" t="t" r="r" b="b"/>
            <a:pathLst>
              <a:path w="457200" h="167871">
                <a:moveTo>
                  <a:pt x="457200" y="167871"/>
                </a:moveTo>
                <a:cubicBezTo>
                  <a:pt x="419819" y="108205"/>
                  <a:pt x="382438" y="48539"/>
                  <a:pt x="306238" y="21222"/>
                </a:cubicBezTo>
                <a:cubicBezTo>
                  <a:pt x="230038" y="-6095"/>
                  <a:pt x="115019" y="-1063"/>
                  <a:pt x="0" y="3969"/>
                </a:cubicBezTo>
              </a:path>
            </a:pathLst>
          </a:custGeom>
          <a:noFill/>
          <a:ln w="28575" cap="rnd">
            <a:solidFill>
              <a:schemeClr val="accent2"/>
            </a:solidFill>
            <a:tailEnd type="oval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2" name="Group 21">
            <a:extLst>
              <a:ext uri="{FF2B5EF4-FFF2-40B4-BE49-F238E27FC236}">
                <a16:creationId xmlns:a16="http://schemas.microsoft.com/office/drawing/2014/main" id="{97F0B8FB-EE5F-A73A-398E-3C2033B105FE}"/>
              </a:ext>
            </a:extLst>
          </p:cNvPr>
          <p:cNvGrpSpPr/>
          <p:nvPr/>
        </p:nvGrpSpPr>
        <p:grpSpPr>
          <a:xfrm>
            <a:off x="385505" y="3395385"/>
            <a:ext cx="2194460" cy="1659485"/>
            <a:chOff x="8921977" y="1242150"/>
            <a:chExt cx="2926080" cy="1659485"/>
          </a:xfrm>
        </p:grpSpPr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90B18554-24EE-0305-D227-3FF085BCC59E}"/>
                </a:ext>
              </a:extLst>
            </p:cNvPr>
            <p:cNvSpPr txBox="1"/>
            <p:nvPr/>
          </p:nvSpPr>
          <p:spPr>
            <a:xfrm>
              <a:off x="8921977" y="1242150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2"/>
                  </a:solidFill>
                </a:rPr>
                <a:t>Option 3</a:t>
              </a: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D5D93D45-8AF2-FAF4-DBC4-C1F60E7A165C}"/>
                </a:ext>
              </a:extLst>
            </p:cNvPr>
            <p:cNvSpPr txBox="1"/>
            <p:nvPr/>
          </p:nvSpPr>
          <p:spPr>
            <a:xfrm>
              <a:off x="8921977" y="1701306"/>
              <a:ext cx="2926080" cy="120032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r"/>
              <a:r>
                <a:rPr lang="en-US" sz="1200" noProof="1">
                  <a:solidFill>
                    <a:schemeClr val="bg2"/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sp>
        <p:nvSpPr>
          <p:cNvPr id="35" name="Freeform: Shape 34">
            <a:extLst>
              <a:ext uri="{FF2B5EF4-FFF2-40B4-BE49-F238E27FC236}">
                <a16:creationId xmlns:a16="http://schemas.microsoft.com/office/drawing/2014/main" id="{F0579E5B-976B-263E-FD77-ED0134C7E2A5}"/>
              </a:ext>
            </a:extLst>
          </p:cNvPr>
          <p:cNvSpPr/>
          <p:nvPr/>
        </p:nvSpPr>
        <p:spPr>
          <a:xfrm flipH="1">
            <a:off x="7634657" y="1346952"/>
            <a:ext cx="457200" cy="167871"/>
          </a:xfrm>
          <a:custGeom>
            <a:avLst/>
            <a:gdLst>
              <a:gd name="csX0" fmla="*/ 457200 w 457200"/>
              <a:gd name="csY0" fmla="*/ 167871 h 167871"/>
              <a:gd name="csX1" fmla="*/ 306238 w 457200"/>
              <a:gd name="csY1" fmla="*/ 21222 h 167871"/>
              <a:gd name="csX2" fmla="*/ 0 w 457200"/>
              <a:gd name="csY2" fmla="*/ 3969 h 167871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</a:cxnLst>
            <a:rect l="l" t="t" r="r" b="b"/>
            <a:pathLst>
              <a:path w="457200" h="167871">
                <a:moveTo>
                  <a:pt x="457200" y="167871"/>
                </a:moveTo>
                <a:cubicBezTo>
                  <a:pt x="419819" y="108205"/>
                  <a:pt x="382438" y="48539"/>
                  <a:pt x="306238" y="21222"/>
                </a:cubicBezTo>
                <a:cubicBezTo>
                  <a:pt x="230038" y="-6095"/>
                  <a:pt x="115019" y="-1063"/>
                  <a:pt x="0" y="3969"/>
                </a:cubicBezTo>
              </a:path>
            </a:pathLst>
          </a:custGeom>
          <a:noFill/>
          <a:ln w="28575" cap="rnd">
            <a:solidFill>
              <a:schemeClr val="accent1"/>
            </a:solidFill>
            <a:tailEnd type="oval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75DD464B-A76F-5C26-7A03-0CED65A32CCB}"/>
              </a:ext>
            </a:extLst>
          </p:cNvPr>
          <p:cNvGrpSpPr/>
          <p:nvPr/>
        </p:nvGrpSpPr>
        <p:grpSpPr>
          <a:xfrm>
            <a:off x="4585232" y="1011939"/>
            <a:ext cx="3031733" cy="2104693"/>
            <a:chOff x="4696527" y="1188807"/>
            <a:chExt cx="2809888" cy="1950684"/>
          </a:xfrm>
        </p:grpSpPr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049B4E4B-EE1D-0B67-0B3F-A39BE1C747EE}"/>
                </a:ext>
              </a:extLst>
            </p:cNvPr>
            <p:cNvSpPr>
              <a:spLocks/>
            </p:cNvSpPr>
            <p:nvPr/>
          </p:nvSpPr>
          <p:spPr bwMode="auto">
            <a:xfrm>
              <a:off x="4696527" y="1188807"/>
              <a:ext cx="2809888" cy="1950683"/>
            </a:xfrm>
            <a:custGeom>
              <a:avLst/>
              <a:gdLst>
                <a:gd name="csX0" fmla="*/ 768657 w 2809888"/>
                <a:gd name="csY0" fmla="*/ 0 h 1950683"/>
                <a:gd name="csX1" fmla="*/ 2052643 w 2809888"/>
                <a:gd name="csY1" fmla="*/ 0 h 1950683"/>
                <a:gd name="csX2" fmla="*/ 2154283 w 2809888"/>
                <a:gd name="csY2" fmla="*/ 59142 h 1950683"/>
                <a:gd name="csX3" fmla="*/ 2794720 w 2809888"/>
                <a:gd name="csY3" fmla="*/ 1194255 h 1950683"/>
                <a:gd name="csX4" fmla="*/ 2794720 w 2809888"/>
                <a:gd name="csY4" fmla="*/ 1308907 h 1950683"/>
                <a:gd name="csX5" fmla="*/ 2469575 w 2809888"/>
                <a:gd name="csY5" fmla="*/ 1885801 h 1950683"/>
                <a:gd name="csX6" fmla="*/ 2269406 w 2809888"/>
                <a:gd name="csY6" fmla="*/ 1890989 h 1950683"/>
                <a:gd name="csX7" fmla="*/ 2161543 w 2809888"/>
                <a:gd name="csY7" fmla="*/ 1720826 h 1950683"/>
                <a:gd name="csX8" fmla="*/ 2063014 w 2809888"/>
                <a:gd name="csY8" fmla="*/ 1666872 h 1950683"/>
                <a:gd name="csX9" fmla="*/ 771250 w 2809888"/>
                <a:gd name="csY9" fmla="*/ 1666872 h 1950683"/>
                <a:gd name="csX10" fmla="*/ 673240 w 2809888"/>
                <a:gd name="csY10" fmla="*/ 1719789 h 1950683"/>
                <a:gd name="csX11" fmla="*/ 557598 w 2809888"/>
                <a:gd name="csY11" fmla="*/ 1897734 h 1950683"/>
                <a:gd name="csX12" fmla="*/ 359503 w 2809888"/>
                <a:gd name="csY12" fmla="*/ 1893064 h 1950683"/>
                <a:gd name="csX13" fmla="*/ 16208 w 2809888"/>
                <a:gd name="csY13" fmla="*/ 1309945 h 1950683"/>
                <a:gd name="csX14" fmla="*/ 15690 w 2809888"/>
                <a:gd name="csY14" fmla="*/ 1192698 h 1950683"/>
                <a:gd name="csX15" fmla="*/ 667535 w 2809888"/>
                <a:gd name="csY15" fmla="*/ 58623 h 1950683"/>
                <a:gd name="csX16" fmla="*/ 768657 w 2809888"/>
                <a:gd name="csY16" fmla="*/ 0 h 195068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</a:cxnLst>
              <a:rect l="l" t="t" r="r" b="b"/>
              <a:pathLst>
                <a:path w="2809888" h="1950683">
                  <a:moveTo>
                    <a:pt x="768657" y="0"/>
                  </a:moveTo>
                  <a:lnTo>
                    <a:pt x="2052643" y="0"/>
                  </a:lnTo>
                  <a:cubicBezTo>
                    <a:pt x="2094647" y="0"/>
                    <a:pt x="2133540" y="22827"/>
                    <a:pt x="2154283" y="59142"/>
                  </a:cubicBezTo>
                  <a:lnTo>
                    <a:pt x="2794720" y="1194255"/>
                  </a:lnTo>
                  <a:cubicBezTo>
                    <a:pt x="2814944" y="1230051"/>
                    <a:pt x="2814944" y="1273111"/>
                    <a:pt x="2794720" y="1308907"/>
                  </a:cubicBezTo>
                  <a:lnTo>
                    <a:pt x="2469575" y="1885801"/>
                  </a:lnTo>
                  <a:cubicBezTo>
                    <a:pt x="2426015" y="1962582"/>
                    <a:pt x="2316596" y="1965695"/>
                    <a:pt x="2269406" y="1890989"/>
                  </a:cubicBezTo>
                  <a:lnTo>
                    <a:pt x="2161543" y="1720826"/>
                  </a:lnTo>
                  <a:cubicBezTo>
                    <a:pt x="2140281" y="1687105"/>
                    <a:pt x="2102944" y="1666353"/>
                    <a:pt x="2063014" y="1666872"/>
                  </a:cubicBezTo>
                  <a:lnTo>
                    <a:pt x="771250" y="1666872"/>
                  </a:lnTo>
                  <a:cubicBezTo>
                    <a:pt x="731320" y="1666872"/>
                    <a:pt x="695020" y="1686586"/>
                    <a:pt x="673240" y="1719789"/>
                  </a:cubicBezTo>
                  <a:lnTo>
                    <a:pt x="557598" y="1897734"/>
                  </a:lnTo>
                  <a:cubicBezTo>
                    <a:pt x="510408" y="1970364"/>
                    <a:pt x="403063" y="1967770"/>
                    <a:pt x="359503" y="1893064"/>
                  </a:cubicBezTo>
                  <a:lnTo>
                    <a:pt x="16208" y="1309945"/>
                  </a:lnTo>
                  <a:cubicBezTo>
                    <a:pt x="-5053" y="1274148"/>
                    <a:pt x="-5572" y="1229013"/>
                    <a:pt x="15690" y="1192698"/>
                  </a:cubicBezTo>
                  <a:lnTo>
                    <a:pt x="667535" y="58623"/>
                  </a:lnTo>
                  <a:cubicBezTo>
                    <a:pt x="688278" y="22308"/>
                    <a:pt x="727171" y="0"/>
                    <a:pt x="768657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65759831-80F7-EF84-2A61-990DD960F98D}"/>
                </a:ext>
              </a:extLst>
            </p:cNvPr>
            <p:cNvSpPr>
              <a:spLocks/>
            </p:cNvSpPr>
            <p:nvPr/>
          </p:nvSpPr>
          <p:spPr bwMode="auto">
            <a:xfrm>
              <a:off x="5023110" y="2736322"/>
              <a:ext cx="2173120" cy="403169"/>
            </a:xfrm>
            <a:custGeom>
              <a:avLst/>
              <a:gdLst>
                <a:gd name="csX0" fmla="*/ 396233 w 2173120"/>
                <a:gd name="csY0" fmla="*/ 11 h 403169"/>
                <a:gd name="csX1" fmla="*/ 1786769 w 2173120"/>
                <a:gd name="csY1" fmla="*/ 11 h 403169"/>
                <a:gd name="csX2" fmla="*/ 1892832 w 2173120"/>
                <a:gd name="csY2" fmla="*/ 58090 h 403169"/>
                <a:gd name="csX3" fmla="*/ 2008943 w 2173120"/>
                <a:gd name="csY3" fmla="*/ 241264 h 403169"/>
                <a:gd name="csX4" fmla="*/ 2149028 w 2173120"/>
                <a:gd name="csY4" fmla="*/ 294972 h 403169"/>
                <a:gd name="csX5" fmla="*/ 2173120 w 2173120"/>
                <a:gd name="csY5" fmla="*/ 284831 h 403169"/>
                <a:gd name="csX6" fmla="*/ 2142991 w 2173120"/>
                <a:gd name="csY6" fmla="*/ 338288 h 403169"/>
                <a:gd name="csX7" fmla="*/ 1942823 w 2173120"/>
                <a:gd name="csY7" fmla="*/ 343476 h 403169"/>
                <a:gd name="csX8" fmla="*/ 1834960 w 2173120"/>
                <a:gd name="csY8" fmla="*/ 173312 h 403169"/>
                <a:gd name="csX9" fmla="*/ 1736430 w 2173120"/>
                <a:gd name="csY9" fmla="*/ 119358 h 403169"/>
                <a:gd name="csX10" fmla="*/ 444666 w 2173120"/>
                <a:gd name="csY10" fmla="*/ 119358 h 403169"/>
                <a:gd name="csX11" fmla="*/ 346657 w 2173120"/>
                <a:gd name="csY11" fmla="*/ 172274 h 403169"/>
                <a:gd name="csX12" fmla="*/ 231015 w 2173120"/>
                <a:gd name="csY12" fmla="*/ 350220 h 403169"/>
                <a:gd name="csX13" fmla="*/ 32920 w 2173120"/>
                <a:gd name="csY13" fmla="*/ 345550 h 403169"/>
                <a:gd name="csX14" fmla="*/ 0 w 2173120"/>
                <a:gd name="csY14" fmla="*/ 289632 h 403169"/>
                <a:gd name="csX15" fmla="*/ 27687 w 2173120"/>
                <a:gd name="csY15" fmla="*/ 301043 h 403169"/>
                <a:gd name="csX16" fmla="*/ 166245 w 2173120"/>
                <a:gd name="csY16" fmla="*/ 248524 h 403169"/>
                <a:gd name="csX17" fmla="*/ 290730 w 2173120"/>
                <a:gd name="csY17" fmla="*/ 56973 h 403169"/>
                <a:gd name="csX18" fmla="*/ 396233 w 2173120"/>
                <a:gd name="csY18" fmla="*/ 11 h 40316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</a:cxnLst>
              <a:rect l="l" t="t" r="r" b="b"/>
              <a:pathLst>
                <a:path w="2173120" h="403169">
                  <a:moveTo>
                    <a:pt x="396233" y="11"/>
                  </a:moveTo>
                  <a:lnTo>
                    <a:pt x="1786769" y="11"/>
                  </a:lnTo>
                  <a:cubicBezTo>
                    <a:pt x="1829753" y="-548"/>
                    <a:pt x="1869945" y="21790"/>
                    <a:pt x="1892832" y="58090"/>
                  </a:cubicBezTo>
                  <a:lnTo>
                    <a:pt x="2008943" y="241264"/>
                  </a:lnTo>
                  <a:cubicBezTo>
                    <a:pt x="2040692" y="291526"/>
                    <a:pt x="2098608" y="309064"/>
                    <a:pt x="2149028" y="294972"/>
                  </a:cubicBezTo>
                  <a:lnTo>
                    <a:pt x="2173120" y="284831"/>
                  </a:lnTo>
                  <a:lnTo>
                    <a:pt x="2142991" y="338288"/>
                  </a:lnTo>
                  <a:cubicBezTo>
                    <a:pt x="2099432" y="415068"/>
                    <a:pt x="1990012" y="418181"/>
                    <a:pt x="1942823" y="343476"/>
                  </a:cubicBezTo>
                  <a:lnTo>
                    <a:pt x="1834960" y="173312"/>
                  </a:lnTo>
                  <a:cubicBezTo>
                    <a:pt x="1813698" y="139591"/>
                    <a:pt x="1776361" y="118839"/>
                    <a:pt x="1736430" y="119358"/>
                  </a:cubicBezTo>
                  <a:lnTo>
                    <a:pt x="444666" y="119358"/>
                  </a:lnTo>
                  <a:cubicBezTo>
                    <a:pt x="404737" y="119358"/>
                    <a:pt x="368436" y="139072"/>
                    <a:pt x="346657" y="172274"/>
                  </a:cubicBezTo>
                  <a:lnTo>
                    <a:pt x="231015" y="350220"/>
                  </a:lnTo>
                  <a:cubicBezTo>
                    <a:pt x="183825" y="422850"/>
                    <a:pt x="76480" y="420256"/>
                    <a:pt x="32920" y="345550"/>
                  </a:cubicBezTo>
                  <a:lnTo>
                    <a:pt x="0" y="289632"/>
                  </a:lnTo>
                  <a:lnTo>
                    <a:pt x="27687" y="301043"/>
                  </a:lnTo>
                  <a:cubicBezTo>
                    <a:pt x="77452" y="314623"/>
                    <a:pt x="134496" y="297389"/>
                    <a:pt x="166245" y="248524"/>
                  </a:cubicBezTo>
                  <a:lnTo>
                    <a:pt x="290730" y="56973"/>
                  </a:lnTo>
                  <a:cubicBezTo>
                    <a:pt x="314175" y="21232"/>
                    <a:pt x="353250" y="11"/>
                    <a:pt x="396233" y="11"/>
                  </a:cubicBezTo>
                  <a:close/>
                </a:path>
              </a:pathLst>
            </a:custGeom>
            <a:solidFill>
              <a:schemeClr val="tx1">
                <a:alpha val="25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</p:grpSp>
      <p:grpSp>
        <p:nvGrpSpPr>
          <p:cNvPr id="5" name="Group 4">
            <a:extLst>
              <a:ext uri="{FF2B5EF4-FFF2-40B4-BE49-F238E27FC236}">
                <a16:creationId xmlns:a16="http://schemas.microsoft.com/office/drawing/2014/main" id="{8B859414-EADA-6660-F50B-1426F115666C}"/>
              </a:ext>
            </a:extLst>
          </p:cNvPr>
          <p:cNvGrpSpPr/>
          <p:nvPr/>
        </p:nvGrpSpPr>
        <p:grpSpPr>
          <a:xfrm>
            <a:off x="6175680" y="3173455"/>
            <a:ext cx="2714138" cy="2672605"/>
            <a:chOff x="6170595" y="3192156"/>
            <a:chExt cx="2515533" cy="2477039"/>
          </a:xfrm>
        </p:grpSpPr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56676A67-654A-2932-F22E-777FF30E34F1}"/>
                </a:ext>
              </a:extLst>
            </p:cNvPr>
            <p:cNvSpPr/>
            <p:nvPr/>
          </p:nvSpPr>
          <p:spPr>
            <a:xfrm>
              <a:off x="6170595" y="3192156"/>
              <a:ext cx="2515533" cy="2477039"/>
            </a:xfrm>
            <a:custGeom>
              <a:avLst/>
              <a:gdLst>
                <a:gd name="csX0" fmla="*/ 1741734 w 2515533"/>
                <a:gd name="csY0" fmla="*/ 9 h 2477039"/>
                <a:gd name="csX1" fmla="*/ 1843532 w 2515533"/>
                <a:gd name="csY1" fmla="*/ 58183 h 2477039"/>
                <a:gd name="csX2" fmla="*/ 2499747 w 2515533"/>
                <a:gd name="csY2" fmla="*/ 1189736 h 2477039"/>
                <a:gd name="csX3" fmla="*/ 2499955 w 2515533"/>
                <a:gd name="csY3" fmla="*/ 1306621 h 2477039"/>
                <a:gd name="csX4" fmla="*/ 1857962 w 2515533"/>
                <a:gd name="csY4" fmla="*/ 2418586 h 2477039"/>
                <a:gd name="csX5" fmla="*/ 1755924 w 2515533"/>
                <a:gd name="csY5" fmla="*/ 2477038 h 2477039"/>
                <a:gd name="csX6" fmla="*/ 452669 w 2515533"/>
                <a:gd name="csY6" fmla="*/ 2464116 h 2477039"/>
                <a:gd name="csX7" fmla="*/ 353377 w 2515533"/>
                <a:gd name="csY7" fmla="*/ 2406790 h 2477039"/>
                <a:gd name="csX8" fmla="*/ 16344 w 2515533"/>
                <a:gd name="csY8" fmla="*/ 1836759 h 2477039"/>
                <a:gd name="csX9" fmla="*/ 111936 w 2515533"/>
                <a:gd name="csY9" fmla="*/ 1660814 h 2477039"/>
                <a:gd name="csX10" fmla="*/ 313233 w 2515533"/>
                <a:gd name="csY10" fmla="*/ 1652483 h 2477039"/>
                <a:gd name="csX11" fmla="*/ 409223 w 2515533"/>
                <a:gd name="csY11" fmla="*/ 1594132 h 2477039"/>
                <a:gd name="csX12" fmla="*/ 1055105 w 2515533"/>
                <a:gd name="csY12" fmla="*/ 475431 h 2477039"/>
                <a:gd name="csX13" fmla="*/ 1058283 w 2515533"/>
                <a:gd name="csY13" fmla="*/ 364093 h 2477039"/>
                <a:gd name="csX14" fmla="*/ 961999 w 2515533"/>
                <a:gd name="csY14" fmla="*/ 174972 h 2477039"/>
                <a:gd name="csX15" fmla="*/ 1065090 w 2515533"/>
                <a:gd name="csY15" fmla="*/ 5752 h 247703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</a:cxnLst>
              <a:rect l="l" t="t" r="r" b="b"/>
              <a:pathLst>
                <a:path w="2515533" h="2477039">
                  <a:moveTo>
                    <a:pt x="1741734" y="9"/>
                  </a:moveTo>
                  <a:cubicBezTo>
                    <a:pt x="1783366" y="-505"/>
                    <a:pt x="1822713" y="21613"/>
                    <a:pt x="1843532" y="58183"/>
                  </a:cubicBezTo>
                  <a:lnTo>
                    <a:pt x="2499747" y="1189736"/>
                  </a:lnTo>
                  <a:cubicBezTo>
                    <a:pt x="2520825" y="1225857"/>
                    <a:pt x="2520698" y="1270694"/>
                    <a:pt x="2499955" y="1306621"/>
                  </a:cubicBezTo>
                  <a:lnTo>
                    <a:pt x="1857962" y="2418586"/>
                  </a:lnTo>
                  <a:cubicBezTo>
                    <a:pt x="1836960" y="2454962"/>
                    <a:pt x="1797745" y="2477231"/>
                    <a:pt x="1755924" y="2477038"/>
                  </a:cubicBezTo>
                  <a:lnTo>
                    <a:pt x="452669" y="2464116"/>
                  </a:lnTo>
                  <a:cubicBezTo>
                    <a:pt x="411556" y="2463733"/>
                    <a:pt x="374266" y="2442203"/>
                    <a:pt x="353377" y="2406790"/>
                  </a:cubicBezTo>
                  <a:lnTo>
                    <a:pt x="16344" y="1836759"/>
                  </a:lnTo>
                  <a:cubicBezTo>
                    <a:pt x="-28370" y="1760644"/>
                    <a:pt x="23644" y="1664329"/>
                    <a:pt x="111936" y="1660814"/>
                  </a:cubicBezTo>
                  <a:lnTo>
                    <a:pt x="313233" y="1652483"/>
                  </a:lnTo>
                  <a:cubicBezTo>
                    <a:pt x="353067" y="1650931"/>
                    <a:pt x="389707" y="1628971"/>
                    <a:pt x="409223" y="1594132"/>
                  </a:cubicBezTo>
                  <a:lnTo>
                    <a:pt x="1055105" y="475431"/>
                  </a:lnTo>
                  <a:cubicBezTo>
                    <a:pt x="1075070" y="440850"/>
                    <a:pt x="1076148" y="399557"/>
                    <a:pt x="1058283" y="364093"/>
                  </a:cubicBezTo>
                  <a:lnTo>
                    <a:pt x="961999" y="174972"/>
                  </a:lnTo>
                  <a:cubicBezTo>
                    <a:pt x="922694" y="97789"/>
                    <a:pt x="978613" y="6123"/>
                    <a:pt x="1065090" y="5752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8BD25340-871D-5323-C688-4FAEB7DEEA65}"/>
                </a:ext>
              </a:extLst>
            </p:cNvPr>
            <p:cNvSpPr/>
            <p:nvPr/>
          </p:nvSpPr>
          <p:spPr>
            <a:xfrm>
              <a:off x="6170595" y="3197357"/>
              <a:ext cx="1199708" cy="1884378"/>
            </a:xfrm>
            <a:custGeom>
              <a:avLst/>
              <a:gdLst>
                <a:gd name="csX0" fmla="*/ 1129976 w 1199708"/>
                <a:gd name="csY0" fmla="*/ 0 h 1884378"/>
                <a:gd name="csX1" fmla="*/ 1106251 w 1199708"/>
                <a:gd name="csY1" fmla="*/ 18273 h 1884378"/>
                <a:gd name="csX2" fmla="*/ 1082454 w 1199708"/>
                <a:gd name="csY2" fmla="*/ 164527 h 1884378"/>
                <a:gd name="csX3" fmla="*/ 1186100 w 1199708"/>
                <a:gd name="csY3" fmla="*/ 368109 h 1884378"/>
                <a:gd name="csX4" fmla="*/ 1182679 w 1199708"/>
                <a:gd name="csY4" fmla="*/ 487959 h 1884378"/>
                <a:gd name="csX5" fmla="*/ 487412 w 1199708"/>
                <a:gd name="csY5" fmla="*/ 1692199 h 1884378"/>
                <a:gd name="csX6" fmla="*/ 384082 w 1199708"/>
                <a:gd name="csY6" fmla="*/ 1755012 h 1884378"/>
                <a:gd name="csX7" fmla="*/ 167393 w 1199708"/>
                <a:gd name="csY7" fmla="*/ 1763980 h 1884378"/>
                <a:gd name="csX8" fmla="*/ 50838 w 1199708"/>
                <a:gd name="csY8" fmla="*/ 1858443 h 1884378"/>
                <a:gd name="csX9" fmla="*/ 47575 w 1199708"/>
                <a:gd name="csY9" fmla="*/ 1884378 h 1884378"/>
                <a:gd name="csX10" fmla="*/ 16344 w 1199708"/>
                <a:gd name="csY10" fmla="*/ 1831557 h 1884378"/>
                <a:gd name="csX11" fmla="*/ 111936 w 1199708"/>
                <a:gd name="csY11" fmla="*/ 1655612 h 1884378"/>
                <a:gd name="csX12" fmla="*/ 313233 w 1199708"/>
                <a:gd name="csY12" fmla="*/ 1647282 h 1884378"/>
                <a:gd name="csX13" fmla="*/ 409223 w 1199708"/>
                <a:gd name="csY13" fmla="*/ 1588930 h 1884378"/>
                <a:gd name="csX14" fmla="*/ 1055105 w 1199708"/>
                <a:gd name="csY14" fmla="*/ 470230 h 1884378"/>
                <a:gd name="csX15" fmla="*/ 1058283 w 1199708"/>
                <a:gd name="csY15" fmla="*/ 358892 h 1884378"/>
                <a:gd name="csX16" fmla="*/ 961999 w 1199708"/>
                <a:gd name="csY16" fmla="*/ 169771 h 1884378"/>
                <a:gd name="csX17" fmla="*/ 1065090 w 1199708"/>
                <a:gd name="csY17" fmla="*/ 551 h 188437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</a:cxnLst>
              <a:rect l="l" t="t" r="r" b="b"/>
              <a:pathLst>
                <a:path w="1199708" h="1884378">
                  <a:moveTo>
                    <a:pt x="1129976" y="0"/>
                  </a:moveTo>
                  <a:lnTo>
                    <a:pt x="1106251" y="18273"/>
                  </a:lnTo>
                  <a:cubicBezTo>
                    <a:pt x="1069608" y="54581"/>
                    <a:pt x="1056010" y="112599"/>
                    <a:pt x="1082454" y="164527"/>
                  </a:cubicBezTo>
                  <a:lnTo>
                    <a:pt x="1186100" y="368109"/>
                  </a:lnTo>
                  <a:cubicBezTo>
                    <a:pt x="1205331" y="406284"/>
                    <a:pt x="1204171" y="450735"/>
                    <a:pt x="1182679" y="487959"/>
                  </a:cubicBezTo>
                  <a:lnTo>
                    <a:pt x="487412" y="1692199"/>
                  </a:lnTo>
                  <a:cubicBezTo>
                    <a:pt x="466404" y="1729702"/>
                    <a:pt x="426962" y="1753341"/>
                    <a:pt x="384082" y="1755012"/>
                  </a:cubicBezTo>
                  <a:lnTo>
                    <a:pt x="167393" y="1763980"/>
                  </a:lnTo>
                  <a:cubicBezTo>
                    <a:pt x="107991" y="1766344"/>
                    <a:pt x="63844" y="1807732"/>
                    <a:pt x="50838" y="1858443"/>
                  </a:cubicBezTo>
                  <a:lnTo>
                    <a:pt x="47575" y="1884378"/>
                  </a:lnTo>
                  <a:lnTo>
                    <a:pt x="16344" y="1831557"/>
                  </a:lnTo>
                  <a:cubicBezTo>
                    <a:pt x="-28370" y="1755443"/>
                    <a:pt x="23643" y="1659127"/>
                    <a:pt x="111936" y="1655612"/>
                  </a:cubicBezTo>
                  <a:lnTo>
                    <a:pt x="313233" y="1647282"/>
                  </a:lnTo>
                  <a:cubicBezTo>
                    <a:pt x="353067" y="1645729"/>
                    <a:pt x="389707" y="1623771"/>
                    <a:pt x="409223" y="1588930"/>
                  </a:cubicBezTo>
                  <a:lnTo>
                    <a:pt x="1055105" y="470230"/>
                  </a:lnTo>
                  <a:cubicBezTo>
                    <a:pt x="1075070" y="435650"/>
                    <a:pt x="1076147" y="394355"/>
                    <a:pt x="1058283" y="358892"/>
                  </a:cubicBezTo>
                  <a:lnTo>
                    <a:pt x="961999" y="169771"/>
                  </a:lnTo>
                  <a:cubicBezTo>
                    <a:pt x="922694" y="92588"/>
                    <a:pt x="978613" y="922"/>
                    <a:pt x="1065090" y="551"/>
                  </a:cubicBezTo>
                  <a:close/>
                </a:path>
              </a:pathLst>
            </a:custGeom>
            <a:solidFill>
              <a:schemeClr val="tx1">
                <a:alpha val="25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>
                <a:solidFill>
                  <a:schemeClr val="tx1"/>
                </a:solidFill>
              </a:endParaRPr>
            </a:p>
          </p:txBody>
        </p:sp>
      </p:grpSp>
      <p:sp>
        <p:nvSpPr>
          <p:cNvPr id="6" name="Freeform: Shape 5">
            <a:extLst>
              <a:ext uri="{FF2B5EF4-FFF2-40B4-BE49-F238E27FC236}">
                <a16:creationId xmlns:a16="http://schemas.microsoft.com/office/drawing/2014/main" id="{6827FDEA-F262-7EC4-8115-2C9C1C278EC0}"/>
              </a:ext>
            </a:extLst>
          </p:cNvPr>
          <p:cNvSpPr>
            <a:spLocks/>
          </p:cNvSpPr>
          <p:nvPr/>
        </p:nvSpPr>
        <p:spPr bwMode="auto">
          <a:xfrm>
            <a:off x="5307763" y="3137865"/>
            <a:ext cx="1578081" cy="1381171"/>
          </a:xfrm>
          <a:custGeom>
            <a:avLst/>
            <a:gdLst>
              <a:gd name="csX0" fmla="*/ 326893 w 1462606"/>
              <a:gd name="csY0" fmla="*/ 0 h 1280105"/>
              <a:gd name="csX1" fmla="*/ 1146537 w 1462606"/>
              <a:gd name="csY1" fmla="*/ 0 h 1280105"/>
              <a:gd name="csX2" fmla="*/ 1155313 w 1462606"/>
              <a:gd name="csY2" fmla="*/ 384 h 1280105"/>
              <a:gd name="csX3" fmla="*/ 1172279 w 1462606"/>
              <a:gd name="csY3" fmla="*/ 5889 h 1280105"/>
              <a:gd name="csX4" fmla="*/ 1179738 w 1462606"/>
              <a:gd name="csY4" fmla="*/ 10369 h 1280105"/>
              <a:gd name="csX5" fmla="*/ 1462314 w 1462606"/>
              <a:gd name="csY5" fmla="*/ 508074 h 1280105"/>
              <a:gd name="csX6" fmla="*/ 1462606 w 1462606"/>
              <a:gd name="csY6" fmla="*/ 516651 h 1280105"/>
              <a:gd name="csX7" fmla="*/ 1458950 w 1462606"/>
              <a:gd name="csY7" fmla="*/ 533548 h 1280105"/>
              <a:gd name="csX8" fmla="*/ 1454708 w 1462606"/>
              <a:gd name="csY8" fmla="*/ 541101 h 1280105"/>
              <a:gd name="csX9" fmla="*/ 1042107 w 1462606"/>
              <a:gd name="csY9" fmla="*/ 1252583 h 1280105"/>
              <a:gd name="csX10" fmla="*/ 1039182 w 1462606"/>
              <a:gd name="csY10" fmla="*/ 1257575 h 1280105"/>
              <a:gd name="csX11" fmla="*/ 1031284 w 1462606"/>
              <a:gd name="csY11" fmla="*/ 1266408 h 1280105"/>
              <a:gd name="csX12" fmla="*/ 1022216 w 1462606"/>
              <a:gd name="csY12" fmla="*/ 1273321 h 1280105"/>
              <a:gd name="csX13" fmla="*/ 1011831 w 1462606"/>
              <a:gd name="csY13" fmla="*/ 1278313 h 1280105"/>
              <a:gd name="csX14" fmla="*/ 1005981 w 1462606"/>
              <a:gd name="csY14" fmla="*/ 1280105 h 1280105"/>
              <a:gd name="csX15" fmla="*/ 447119 w 1462606"/>
              <a:gd name="csY15" fmla="*/ 1275497 h 1280105"/>
              <a:gd name="csX16" fmla="*/ 440830 w 1462606"/>
              <a:gd name="csY16" fmla="*/ 1273961 h 1280105"/>
              <a:gd name="csX17" fmla="*/ 429568 w 1462606"/>
              <a:gd name="csY17" fmla="*/ 1269096 h 1280105"/>
              <a:gd name="csX18" fmla="*/ 419329 w 1462606"/>
              <a:gd name="csY18" fmla="*/ 1261800 h 1280105"/>
              <a:gd name="csX19" fmla="*/ 410846 w 1462606"/>
              <a:gd name="csY19" fmla="*/ 1252583 h 1280105"/>
              <a:gd name="csX20" fmla="*/ 407628 w 1462606"/>
              <a:gd name="csY20" fmla="*/ 1247079 h 1280105"/>
              <a:gd name="csX21" fmla="*/ 7606 w 1462606"/>
              <a:gd name="csY21" fmla="*/ 557230 h 1280105"/>
              <a:gd name="csX22" fmla="*/ 5412 w 1462606"/>
              <a:gd name="csY22" fmla="*/ 553134 h 1280105"/>
              <a:gd name="csX23" fmla="*/ 2194 w 1462606"/>
              <a:gd name="csY23" fmla="*/ 544301 h 1280105"/>
              <a:gd name="csX24" fmla="*/ 293 w 1462606"/>
              <a:gd name="csY24" fmla="*/ 535212 h 1280105"/>
              <a:gd name="csX25" fmla="*/ 0 w 1462606"/>
              <a:gd name="csY25" fmla="*/ 525739 h 1280105"/>
              <a:gd name="csX26" fmla="*/ 293 w 1462606"/>
              <a:gd name="csY26" fmla="*/ 521259 h 1280105"/>
              <a:gd name="csX27" fmla="*/ 298226 w 1462606"/>
              <a:gd name="csY27" fmla="*/ 7937 h 1280105"/>
              <a:gd name="csX28" fmla="*/ 304954 w 1462606"/>
              <a:gd name="csY28" fmla="*/ 4225 h 1280105"/>
              <a:gd name="csX29" fmla="*/ 319287 w 1462606"/>
              <a:gd name="csY29" fmla="*/ 384 h 1280105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</a:cxnLst>
            <a:rect l="l" t="t" r="r" b="b"/>
            <a:pathLst>
              <a:path w="1462606" h="1280105">
                <a:moveTo>
                  <a:pt x="326893" y="0"/>
                </a:moveTo>
                <a:lnTo>
                  <a:pt x="1146537" y="0"/>
                </a:lnTo>
                <a:lnTo>
                  <a:pt x="1155313" y="384"/>
                </a:lnTo>
                <a:cubicBezTo>
                  <a:pt x="1161017" y="2176"/>
                  <a:pt x="1166575" y="4097"/>
                  <a:pt x="1172279" y="5889"/>
                </a:cubicBezTo>
                <a:cubicBezTo>
                  <a:pt x="1174765" y="7297"/>
                  <a:pt x="1177252" y="8961"/>
                  <a:pt x="1179738" y="10369"/>
                </a:cubicBezTo>
                <a:cubicBezTo>
                  <a:pt x="1228004" y="94088"/>
                  <a:pt x="1415218" y="423715"/>
                  <a:pt x="1462314" y="508074"/>
                </a:cubicBezTo>
                <a:cubicBezTo>
                  <a:pt x="1462460" y="510762"/>
                  <a:pt x="1462460" y="513834"/>
                  <a:pt x="1462606" y="516651"/>
                </a:cubicBezTo>
                <a:cubicBezTo>
                  <a:pt x="1461436" y="522283"/>
                  <a:pt x="1460120" y="527915"/>
                  <a:pt x="1458950" y="533548"/>
                </a:cubicBezTo>
                <a:cubicBezTo>
                  <a:pt x="1457487" y="535980"/>
                  <a:pt x="1456171" y="538540"/>
                  <a:pt x="1454708" y="541101"/>
                </a:cubicBezTo>
                <a:lnTo>
                  <a:pt x="1042107" y="1252583"/>
                </a:lnTo>
                <a:cubicBezTo>
                  <a:pt x="1041083" y="1254247"/>
                  <a:pt x="1040206" y="1255911"/>
                  <a:pt x="1039182" y="1257575"/>
                </a:cubicBezTo>
                <a:cubicBezTo>
                  <a:pt x="1036549" y="1260520"/>
                  <a:pt x="1033916" y="1263592"/>
                  <a:pt x="1031284" y="1266408"/>
                </a:cubicBezTo>
                <a:cubicBezTo>
                  <a:pt x="1028212" y="1268712"/>
                  <a:pt x="1025287" y="1271017"/>
                  <a:pt x="1022216" y="1273321"/>
                </a:cubicBezTo>
                <a:cubicBezTo>
                  <a:pt x="1018705" y="1274857"/>
                  <a:pt x="1015341" y="1276649"/>
                  <a:pt x="1011831" y="1278313"/>
                </a:cubicBezTo>
                <a:cubicBezTo>
                  <a:pt x="1009930" y="1278953"/>
                  <a:pt x="1007882" y="1279465"/>
                  <a:pt x="1005981" y="1280105"/>
                </a:cubicBezTo>
                <a:lnTo>
                  <a:pt x="447119" y="1275497"/>
                </a:lnTo>
                <a:cubicBezTo>
                  <a:pt x="445071" y="1274857"/>
                  <a:pt x="442877" y="1274473"/>
                  <a:pt x="440830" y="1273961"/>
                </a:cubicBezTo>
                <a:cubicBezTo>
                  <a:pt x="437027" y="1272297"/>
                  <a:pt x="433370" y="1270632"/>
                  <a:pt x="429568" y="1269096"/>
                </a:cubicBezTo>
                <a:cubicBezTo>
                  <a:pt x="426204" y="1266664"/>
                  <a:pt x="422693" y="1264232"/>
                  <a:pt x="419329" y="1261800"/>
                </a:cubicBezTo>
                <a:cubicBezTo>
                  <a:pt x="416550" y="1258727"/>
                  <a:pt x="413625" y="1255655"/>
                  <a:pt x="410846" y="1252583"/>
                </a:cubicBezTo>
                <a:cubicBezTo>
                  <a:pt x="409822" y="1250791"/>
                  <a:pt x="408652" y="1249127"/>
                  <a:pt x="407628" y="1247079"/>
                </a:cubicBezTo>
                <a:lnTo>
                  <a:pt x="7606" y="557230"/>
                </a:lnTo>
                <a:cubicBezTo>
                  <a:pt x="6874" y="555822"/>
                  <a:pt x="6143" y="554414"/>
                  <a:pt x="5412" y="553134"/>
                </a:cubicBezTo>
                <a:cubicBezTo>
                  <a:pt x="4388" y="550189"/>
                  <a:pt x="3218" y="547245"/>
                  <a:pt x="2194" y="544301"/>
                </a:cubicBezTo>
                <a:cubicBezTo>
                  <a:pt x="1609" y="541357"/>
                  <a:pt x="878" y="538284"/>
                  <a:pt x="293" y="535212"/>
                </a:cubicBezTo>
                <a:cubicBezTo>
                  <a:pt x="146" y="532140"/>
                  <a:pt x="146" y="528940"/>
                  <a:pt x="0" y="525739"/>
                </a:cubicBezTo>
                <a:cubicBezTo>
                  <a:pt x="146" y="524331"/>
                  <a:pt x="146" y="522923"/>
                  <a:pt x="293" y="521259"/>
                </a:cubicBezTo>
                <a:lnTo>
                  <a:pt x="298226" y="7937"/>
                </a:lnTo>
                <a:cubicBezTo>
                  <a:pt x="300419" y="6657"/>
                  <a:pt x="302760" y="5505"/>
                  <a:pt x="304954" y="4225"/>
                </a:cubicBezTo>
                <a:lnTo>
                  <a:pt x="319287" y="384"/>
                </a:lnTo>
                <a:close/>
              </a:path>
            </a:pathLst>
          </a:custGeom>
          <a:solidFill>
            <a:schemeClr val="accent5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91440" numCol="1" anchor="ctr" anchorCtr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dirty="0"/>
              <a:t>Lorem</a:t>
            </a:r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r>
              <a:rPr lang="en-US" dirty="0"/>
              <a:t> Ipsum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4F830A9F-E9EC-3AC5-AFE3-2D836C3D405D}"/>
              </a:ext>
            </a:extLst>
          </p:cNvPr>
          <p:cNvGrpSpPr/>
          <p:nvPr/>
        </p:nvGrpSpPr>
        <p:grpSpPr>
          <a:xfrm>
            <a:off x="3302181" y="3176511"/>
            <a:ext cx="2715744" cy="2669549"/>
            <a:chOff x="3507362" y="3194988"/>
            <a:chExt cx="2517022" cy="2474207"/>
          </a:xfrm>
        </p:grpSpPr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8059A38B-D18C-93C5-398E-3B0BDC8F50AE}"/>
                </a:ext>
              </a:extLst>
            </p:cNvPr>
            <p:cNvSpPr/>
            <p:nvPr/>
          </p:nvSpPr>
          <p:spPr>
            <a:xfrm flipH="1">
              <a:off x="3507362" y="3194988"/>
              <a:ext cx="2517022" cy="2474207"/>
            </a:xfrm>
            <a:custGeom>
              <a:avLst/>
              <a:gdLst>
                <a:gd name="csX0" fmla="*/ 1076754 w 2517022"/>
                <a:gd name="csY0" fmla="*/ 4 h 2474207"/>
                <a:gd name="csX1" fmla="*/ 972177 w 2517022"/>
                <a:gd name="csY1" fmla="*/ 170762 h 2474207"/>
                <a:gd name="csX2" fmla="*/ 1065611 w 2517022"/>
                <a:gd name="csY2" fmla="*/ 349256 h 2474207"/>
                <a:gd name="csX3" fmla="*/ 1063072 w 2517022"/>
                <a:gd name="csY3" fmla="*/ 461561 h 2474207"/>
                <a:gd name="csX4" fmla="*/ 417190 w 2517022"/>
                <a:gd name="csY4" fmla="*/ 1580262 h 2474207"/>
                <a:gd name="csX5" fmla="*/ 322358 w 2517022"/>
                <a:gd name="csY5" fmla="*/ 1638683 h 2474207"/>
                <a:gd name="csX6" fmla="*/ 110432 w 2517022"/>
                <a:gd name="csY6" fmla="*/ 1649859 h 2474207"/>
                <a:gd name="csX7" fmla="*/ 15428 w 2517022"/>
                <a:gd name="csY7" fmla="*/ 1823749 h 2474207"/>
                <a:gd name="csX8" fmla="*/ 348777 w 2517022"/>
                <a:gd name="csY8" fmla="*/ 2412611 h 2474207"/>
                <a:gd name="csX9" fmla="*/ 450057 w 2517022"/>
                <a:gd name="csY9" fmla="*/ 2471683 h 2474207"/>
                <a:gd name="csX10" fmla="*/ 1758117 w 2517022"/>
                <a:gd name="csY10" fmla="*/ 2474206 h 2474207"/>
                <a:gd name="csX11" fmla="*/ 1859447 w 2517022"/>
                <a:gd name="csY11" fmla="*/ 2415943 h 2474207"/>
                <a:gd name="csX12" fmla="*/ 2501440 w 2517022"/>
                <a:gd name="csY12" fmla="*/ 1303979 h 2474207"/>
                <a:gd name="csX13" fmla="*/ 2501041 w 2517022"/>
                <a:gd name="csY13" fmla="*/ 1186385 h 2474207"/>
                <a:gd name="csX14" fmla="*/ 1838224 w 2517022"/>
                <a:gd name="csY14" fmla="*/ 64194 h 2474207"/>
                <a:gd name="csX15" fmla="*/ 1738932 w 2517022"/>
                <a:gd name="csY15" fmla="*/ 6868 h 247420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</a:cxnLst>
              <a:rect l="l" t="t" r="r" b="b"/>
              <a:pathLst>
                <a:path w="2517022" h="2474207">
                  <a:moveTo>
                    <a:pt x="1076754" y="4"/>
                  </a:moveTo>
                  <a:cubicBezTo>
                    <a:pt x="988480" y="-662"/>
                    <a:pt x="931075" y="92541"/>
                    <a:pt x="972177" y="170762"/>
                  </a:cubicBezTo>
                  <a:lnTo>
                    <a:pt x="1065611" y="349256"/>
                  </a:lnTo>
                  <a:cubicBezTo>
                    <a:pt x="1084184" y="384529"/>
                    <a:pt x="1083486" y="427240"/>
                    <a:pt x="1063072" y="461561"/>
                  </a:cubicBezTo>
                  <a:lnTo>
                    <a:pt x="417190" y="1580262"/>
                  </a:lnTo>
                  <a:cubicBezTo>
                    <a:pt x="397225" y="1614842"/>
                    <a:pt x="362002" y="1636422"/>
                    <a:pt x="322358" y="1638683"/>
                  </a:cubicBezTo>
                  <a:lnTo>
                    <a:pt x="110432" y="1649859"/>
                  </a:lnTo>
                  <a:cubicBezTo>
                    <a:pt x="23937" y="1654411"/>
                    <a:pt x="-27489" y="1748671"/>
                    <a:pt x="15428" y="1823749"/>
                  </a:cubicBezTo>
                  <a:lnTo>
                    <a:pt x="348777" y="2412611"/>
                  </a:lnTo>
                  <a:cubicBezTo>
                    <a:pt x="369147" y="2448922"/>
                    <a:pt x="407976" y="2471939"/>
                    <a:pt x="450057" y="2471683"/>
                  </a:cubicBezTo>
                  <a:lnTo>
                    <a:pt x="1758117" y="2474206"/>
                  </a:lnTo>
                  <a:cubicBezTo>
                    <a:pt x="1799938" y="2474399"/>
                    <a:pt x="1838704" y="2451871"/>
                    <a:pt x="1859447" y="2415943"/>
                  </a:cubicBezTo>
                  <a:lnTo>
                    <a:pt x="2501440" y="1303979"/>
                  </a:lnTo>
                  <a:cubicBezTo>
                    <a:pt x="2522442" y="1267602"/>
                    <a:pt x="2522120" y="1222507"/>
                    <a:pt x="2501041" y="1186385"/>
                  </a:cubicBezTo>
                  <a:lnTo>
                    <a:pt x="1838224" y="64194"/>
                  </a:lnTo>
                  <a:cubicBezTo>
                    <a:pt x="1817335" y="28781"/>
                    <a:pt x="1780045" y="7251"/>
                    <a:pt x="1738932" y="6868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386D1279-470B-AF9B-15AE-C72998489EE9}"/>
                </a:ext>
              </a:extLst>
            </p:cNvPr>
            <p:cNvSpPr/>
            <p:nvPr/>
          </p:nvSpPr>
          <p:spPr>
            <a:xfrm flipH="1">
              <a:off x="4815654" y="3194989"/>
              <a:ext cx="1208730" cy="1880217"/>
            </a:xfrm>
            <a:custGeom>
              <a:avLst/>
              <a:gdLst>
                <a:gd name="csX0" fmla="*/ 1076753 w 1208730"/>
                <a:gd name="csY0" fmla="*/ 4 h 1880217"/>
                <a:gd name="csX1" fmla="*/ 972176 w 1208730"/>
                <a:gd name="csY1" fmla="*/ 170761 h 1880217"/>
                <a:gd name="csX2" fmla="*/ 1065610 w 1208730"/>
                <a:gd name="csY2" fmla="*/ 349255 h 1880217"/>
                <a:gd name="csX3" fmla="*/ 1063072 w 1208730"/>
                <a:gd name="csY3" fmla="*/ 461561 h 1880217"/>
                <a:gd name="csX4" fmla="*/ 417190 w 1208730"/>
                <a:gd name="csY4" fmla="*/ 1580261 h 1880217"/>
                <a:gd name="csX5" fmla="*/ 322358 w 1208730"/>
                <a:gd name="csY5" fmla="*/ 1638682 h 1880217"/>
                <a:gd name="csX6" fmla="*/ 110432 w 1208730"/>
                <a:gd name="csY6" fmla="*/ 1649858 h 1880217"/>
                <a:gd name="csX7" fmla="*/ 15428 w 1208730"/>
                <a:gd name="csY7" fmla="*/ 1823748 h 1880217"/>
                <a:gd name="csX8" fmla="*/ 47395 w 1208730"/>
                <a:gd name="csY8" fmla="*/ 1880217 h 1880217"/>
                <a:gd name="csX9" fmla="*/ 51356 w 1208730"/>
                <a:gd name="csY9" fmla="*/ 1850534 h 1880217"/>
                <a:gd name="csX10" fmla="*/ 166118 w 1208730"/>
                <a:gd name="csY10" fmla="*/ 1756798 h 1880217"/>
                <a:gd name="csX11" fmla="*/ 394248 w 1208730"/>
                <a:gd name="csY11" fmla="*/ 1744767 h 1880217"/>
                <a:gd name="csX12" fmla="*/ 496331 w 1208730"/>
                <a:gd name="csY12" fmla="*/ 1681879 h 1880217"/>
                <a:gd name="csX13" fmla="*/ 1191599 w 1208730"/>
                <a:gd name="csY13" fmla="*/ 477640 h 1880217"/>
                <a:gd name="csX14" fmla="*/ 1194332 w 1208730"/>
                <a:gd name="csY14" fmla="*/ 356747 h 1880217"/>
                <a:gd name="csX15" fmla="*/ 1093754 w 1208730"/>
                <a:gd name="csY15" fmla="*/ 164605 h 1880217"/>
                <a:gd name="csX16" fmla="*/ 1117283 w 1208730"/>
                <a:gd name="csY16" fmla="*/ 16434 h 1880217"/>
                <a:gd name="csX17" fmla="*/ 1138113 w 1208730"/>
                <a:gd name="csY17" fmla="*/ 640 h 188021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</a:cxnLst>
              <a:rect l="l" t="t" r="r" b="b"/>
              <a:pathLst>
                <a:path w="1208730" h="1880217">
                  <a:moveTo>
                    <a:pt x="1076753" y="4"/>
                  </a:moveTo>
                  <a:cubicBezTo>
                    <a:pt x="988479" y="-662"/>
                    <a:pt x="931074" y="92541"/>
                    <a:pt x="972176" y="170761"/>
                  </a:cubicBezTo>
                  <a:lnTo>
                    <a:pt x="1065610" y="349255"/>
                  </a:lnTo>
                  <a:cubicBezTo>
                    <a:pt x="1084183" y="384529"/>
                    <a:pt x="1083486" y="427239"/>
                    <a:pt x="1063072" y="461561"/>
                  </a:cubicBezTo>
                  <a:lnTo>
                    <a:pt x="417190" y="1580261"/>
                  </a:lnTo>
                  <a:cubicBezTo>
                    <a:pt x="397225" y="1614842"/>
                    <a:pt x="362001" y="1636421"/>
                    <a:pt x="322358" y="1638682"/>
                  </a:cubicBezTo>
                  <a:lnTo>
                    <a:pt x="110432" y="1649858"/>
                  </a:lnTo>
                  <a:cubicBezTo>
                    <a:pt x="23937" y="1654411"/>
                    <a:pt x="-27489" y="1748671"/>
                    <a:pt x="15428" y="1823748"/>
                  </a:cubicBezTo>
                  <a:lnTo>
                    <a:pt x="47395" y="1880217"/>
                  </a:lnTo>
                  <a:lnTo>
                    <a:pt x="51356" y="1850534"/>
                  </a:lnTo>
                  <a:cubicBezTo>
                    <a:pt x="64478" y="1800646"/>
                    <a:pt x="107925" y="1759861"/>
                    <a:pt x="166118" y="1756798"/>
                  </a:cubicBezTo>
                  <a:lnTo>
                    <a:pt x="394248" y="1744767"/>
                  </a:lnTo>
                  <a:cubicBezTo>
                    <a:pt x="436924" y="1742333"/>
                    <a:pt x="474839" y="1719104"/>
                    <a:pt x="496331" y="1681879"/>
                  </a:cubicBezTo>
                  <a:lnTo>
                    <a:pt x="1191599" y="477640"/>
                  </a:lnTo>
                  <a:cubicBezTo>
                    <a:pt x="1213574" y="440695"/>
                    <a:pt x="1214325" y="394718"/>
                    <a:pt x="1194332" y="356747"/>
                  </a:cubicBezTo>
                  <a:lnTo>
                    <a:pt x="1093754" y="164605"/>
                  </a:lnTo>
                  <a:cubicBezTo>
                    <a:pt x="1066100" y="111979"/>
                    <a:pt x="1079870" y="53053"/>
                    <a:pt x="1117283" y="16434"/>
                  </a:cubicBezTo>
                  <a:lnTo>
                    <a:pt x="1138113" y="640"/>
                  </a:lnTo>
                  <a:close/>
                </a:path>
              </a:pathLst>
            </a:custGeom>
            <a:solidFill>
              <a:schemeClr val="tx1">
                <a:alpha val="25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>
                <a:solidFill>
                  <a:schemeClr val="tx1"/>
                </a:solidFill>
              </a:endParaRPr>
            </a:p>
          </p:txBody>
        </p:sp>
      </p:grpSp>
      <p:pic>
        <p:nvPicPr>
          <p:cNvPr id="10" name="Graphic 9" descr="Repeat with solid fill">
            <a:extLst>
              <a:ext uri="{FF2B5EF4-FFF2-40B4-BE49-F238E27FC236}">
                <a16:creationId xmlns:a16="http://schemas.microsoft.com/office/drawing/2014/main" id="{D25BE535-10C3-A6D1-006A-B41229522CB8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5780959" y="3512605"/>
            <a:ext cx="631690" cy="631690"/>
          </a:xfrm>
          <a:prstGeom prst="rect">
            <a:avLst/>
          </a:prstGeom>
        </p:spPr>
      </p:pic>
      <p:grpSp>
        <p:nvGrpSpPr>
          <p:cNvPr id="33" name="Group 32">
            <a:extLst>
              <a:ext uri="{FF2B5EF4-FFF2-40B4-BE49-F238E27FC236}">
                <a16:creationId xmlns:a16="http://schemas.microsoft.com/office/drawing/2014/main" id="{77796AD9-2305-76F1-39EC-A70DAB828F97}"/>
              </a:ext>
            </a:extLst>
          </p:cNvPr>
          <p:cNvGrpSpPr/>
          <p:nvPr/>
        </p:nvGrpSpPr>
        <p:grpSpPr>
          <a:xfrm>
            <a:off x="9608891" y="3395385"/>
            <a:ext cx="2194460" cy="1659485"/>
            <a:chOff x="8921977" y="1242150"/>
            <a:chExt cx="2926080" cy="1659485"/>
          </a:xfrm>
        </p:grpSpPr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BEEA6F25-B375-2625-BAA3-71661D24EAD3}"/>
                </a:ext>
              </a:extLst>
            </p:cNvPr>
            <p:cNvSpPr txBox="1"/>
            <p:nvPr/>
          </p:nvSpPr>
          <p:spPr>
            <a:xfrm>
              <a:off x="8921977" y="1242150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4"/>
                  </a:solidFill>
                </a:rPr>
                <a:t>Option 2</a:t>
              </a: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6FBED390-4D38-7EB4-B604-BA8569D0E816}"/>
                </a:ext>
              </a:extLst>
            </p:cNvPr>
            <p:cNvSpPr txBox="1"/>
            <p:nvPr/>
          </p:nvSpPr>
          <p:spPr>
            <a:xfrm>
              <a:off x="8921977" y="1701306"/>
              <a:ext cx="2926080" cy="120032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200" noProof="1">
                  <a:solidFill>
                    <a:schemeClr val="bg2"/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sp>
        <p:nvSpPr>
          <p:cNvPr id="39" name="Freeform: Shape 38">
            <a:extLst>
              <a:ext uri="{FF2B5EF4-FFF2-40B4-BE49-F238E27FC236}">
                <a16:creationId xmlns:a16="http://schemas.microsoft.com/office/drawing/2014/main" id="{111DFCFA-DCB9-D5F8-B632-6E8D38469F2C}"/>
              </a:ext>
            </a:extLst>
          </p:cNvPr>
          <p:cNvSpPr/>
          <p:nvPr/>
        </p:nvSpPr>
        <p:spPr>
          <a:xfrm flipH="1">
            <a:off x="8889818" y="3701418"/>
            <a:ext cx="457200" cy="167871"/>
          </a:xfrm>
          <a:custGeom>
            <a:avLst/>
            <a:gdLst>
              <a:gd name="csX0" fmla="*/ 457200 w 457200"/>
              <a:gd name="csY0" fmla="*/ 167871 h 167871"/>
              <a:gd name="csX1" fmla="*/ 306238 w 457200"/>
              <a:gd name="csY1" fmla="*/ 21222 h 167871"/>
              <a:gd name="csX2" fmla="*/ 0 w 457200"/>
              <a:gd name="csY2" fmla="*/ 3969 h 167871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</a:cxnLst>
            <a:rect l="l" t="t" r="r" b="b"/>
            <a:pathLst>
              <a:path w="457200" h="167871">
                <a:moveTo>
                  <a:pt x="457200" y="167871"/>
                </a:moveTo>
                <a:cubicBezTo>
                  <a:pt x="419819" y="108205"/>
                  <a:pt x="382438" y="48539"/>
                  <a:pt x="306238" y="21222"/>
                </a:cubicBezTo>
                <a:cubicBezTo>
                  <a:pt x="230038" y="-6095"/>
                  <a:pt x="115019" y="-1063"/>
                  <a:pt x="0" y="3969"/>
                </a:cubicBezTo>
              </a:path>
            </a:pathLst>
          </a:custGeom>
          <a:noFill/>
          <a:ln w="28575" cap="rnd">
            <a:solidFill>
              <a:schemeClr val="accent4"/>
            </a:solidFill>
            <a:tailEnd type="oval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Graphic 10" descr="Bar graph with upward trend with solid fill">
            <a:extLst>
              <a:ext uri="{FF2B5EF4-FFF2-40B4-BE49-F238E27FC236}">
                <a16:creationId xmlns:a16="http://schemas.microsoft.com/office/drawing/2014/main" id="{EAEACFDC-A6A3-0D4B-E04F-638EAFE4FBD4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3910697" y="4225128"/>
            <a:ext cx="1048793" cy="1048793"/>
          </a:xfrm>
          <a:prstGeom prst="rect">
            <a:avLst/>
          </a:prstGeom>
        </p:spPr>
      </p:pic>
      <p:pic>
        <p:nvPicPr>
          <p:cNvPr id="13" name="Graphic 12" descr="Gears with solid fill">
            <a:extLst>
              <a:ext uri="{FF2B5EF4-FFF2-40B4-BE49-F238E27FC236}">
                <a16:creationId xmlns:a16="http://schemas.microsoft.com/office/drawing/2014/main" id="{868E44D1-D565-16D9-CBF8-AB5533BB1904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7229366" y="4225128"/>
            <a:ext cx="1048793" cy="1048793"/>
          </a:xfrm>
          <a:prstGeom prst="rect">
            <a:avLst/>
          </a:prstGeom>
        </p:spPr>
      </p:pic>
      <p:pic>
        <p:nvPicPr>
          <p:cNvPr id="15" name="Graphic 14" descr="Lights On with solid fill">
            <a:extLst>
              <a:ext uri="{FF2B5EF4-FFF2-40B4-BE49-F238E27FC236}">
                <a16:creationId xmlns:a16="http://schemas.microsoft.com/office/drawing/2014/main" id="{11509964-67B0-4A07-BCB8-964F94D3891F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5572407" y="1353701"/>
            <a:ext cx="1048793" cy="10487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011843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>
            <a:extLst>
              <a:ext uri="{FF2B5EF4-FFF2-40B4-BE49-F238E27FC236}">
                <a16:creationId xmlns:a16="http://schemas.microsoft.com/office/drawing/2014/main" id="{BA46F724-D3C0-8C2C-8F9E-DABDEC9945EC}"/>
              </a:ext>
            </a:extLst>
          </p:cNvPr>
          <p:cNvSpPr txBox="1"/>
          <p:nvPr/>
        </p:nvSpPr>
        <p:spPr>
          <a:xfrm>
            <a:off x="66733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Visit our </a:t>
            </a:r>
            <a:r>
              <a:rPr kumimoji="0" lang="en-CA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FAQ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: 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  <a:hlinkClick r:id="rId3"/>
              </a:rPr>
              <a:t>www.presentationgo.com/faq/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alpha val="41000"/>
                </a:srgbClr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323247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Designed by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0345_T_PGO_Hibiscus-Muse-Faces.pptx" id="{FD44498F-482F-4F9E-81B1-5997801C5709}" vid="{D77A0240-FC3B-48C6-9788-DF5B8B2B41D3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9553</TotalTime>
  <Words>312</Words>
  <Application>Microsoft Office PowerPoint</Application>
  <PresentationFormat>Widescreen</PresentationFormat>
  <Paragraphs>29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0" baseType="lpstr">
      <vt:lpstr>Arial</vt:lpstr>
      <vt:lpstr>Calibri</vt:lpstr>
      <vt:lpstr>Calibri Light</vt:lpstr>
      <vt:lpstr>Helvetica</vt:lpstr>
      <vt:lpstr>Template PresentationGO</vt:lpstr>
      <vt:lpstr>Template PresentationGO Dark</vt:lpstr>
      <vt:lpstr>Designed by PresentationGO</vt:lpstr>
      <vt:lpstr>Three-Part Hexagon Process – Slide Template</vt:lpstr>
      <vt:lpstr>Three-Part Hexagon Process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Three-Part Hexagon Process</dc:title>
  <dc:creator>PresentationGO.com</dc:creator>
  <dc:description>© Copyright PresentationGO.com - Do not distribute or sale without written permission.</dc:description>
  <cp:lastModifiedBy>Christophe Barroche</cp:lastModifiedBy>
  <cp:revision>61</cp:revision>
  <dcterms:created xsi:type="dcterms:W3CDTF">2014-11-26T05:14:11Z</dcterms:created>
  <dcterms:modified xsi:type="dcterms:W3CDTF">2026-06-11T18:41:08Z</dcterms:modified>
  <cp:category>Charts &amp; Diagrams</cp:category>
</cp:coreProperties>
</file>