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8B58"/>
    <a:srgbClr val="4FA26B"/>
    <a:srgbClr val="2E7B43"/>
    <a:srgbClr val="86AB45"/>
    <a:srgbClr val="237F81"/>
    <a:srgbClr val="D0BA94"/>
    <a:srgbClr val="F595A6"/>
    <a:srgbClr val="CEBA8B"/>
    <a:srgbClr val="941651"/>
    <a:srgbClr val="A26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10" d="100"/>
          <a:sy n="110" d="100"/>
        </p:scale>
        <p:origin x="147" y="10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F6929-7A33-7D0A-B14F-DFC2AC2A8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754CC5-CA99-C4AE-F86F-8C434C77B5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3EDD15-CA27-E220-F553-7681AA7864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B0396D-2296-B800-EABC-27CF1A6CE1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8852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sv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svg"/><Relationship Id="rId5" Type="http://schemas.openxmlformats.org/officeDocument/2006/relationships/image" Target="../media/image3.sv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sv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svg"/><Relationship Id="rId5" Type="http://schemas.openxmlformats.org/officeDocument/2006/relationships/image" Target="../media/image3.sv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6">
            <a:extLst>
              <a:ext uri="{FF2B5EF4-FFF2-40B4-BE49-F238E27FC236}">
                <a16:creationId xmlns:a16="http://schemas.microsoft.com/office/drawing/2014/main" id="{39114EFC-83C3-8241-055D-6943C5D534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21317"/>
            <a:ext cx="12192000" cy="1284594"/>
          </a:xfrm>
          <a:prstGeom prst="rect">
            <a:avLst/>
          </a:prstGeom>
          <a:solidFill>
            <a:srgbClr val="D2B895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 Growth Tree Diagram – Slide Template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8FFBED1-A6C3-B574-47AF-570A0451B5C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BF9F6"/>
              </a:clrFrom>
              <a:clrTo>
                <a:srgbClr val="FBF9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0184" y="1954925"/>
            <a:ext cx="8011630" cy="4508938"/>
          </a:xfrm>
          <a:prstGeom prst="rect">
            <a:avLst/>
          </a:prstGeom>
        </p:spPr>
      </p:pic>
      <p:grpSp>
        <p:nvGrpSpPr>
          <p:cNvPr id="84" name="Group 83">
            <a:extLst>
              <a:ext uri="{FF2B5EF4-FFF2-40B4-BE49-F238E27FC236}">
                <a16:creationId xmlns:a16="http://schemas.microsoft.com/office/drawing/2014/main" id="{38CB061F-E6C8-4A68-D2F3-9B88AB6FDFC9}"/>
              </a:ext>
            </a:extLst>
          </p:cNvPr>
          <p:cNvGrpSpPr/>
          <p:nvPr/>
        </p:nvGrpSpPr>
        <p:grpSpPr>
          <a:xfrm>
            <a:off x="3617795" y="823710"/>
            <a:ext cx="4938948" cy="2988426"/>
            <a:chOff x="3617795" y="823710"/>
            <a:chExt cx="4938948" cy="2988426"/>
          </a:xfrm>
        </p:grpSpPr>
        <p:sp>
          <p:nvSpPr>
            <p:cNvPr id="20" name="Oval 32">
              <a:extLst>
                <a:ext uri="{FF2B5EF4-FFF2-40B4-BE49-F238E27FC236}">
                  <a16:creationId xmlns:a16="http://schemas.microsoft.com/office/drawing/2014/main" id="{9A8B14B1-8584-6F0C-C203-9D678BFEB3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9165" y="823710"/>
              <a:ext cx="1681485" cy="1681485"/>
            </a:xfrm>
            <a:prstGeom prst="ellipse">
              <a:avLst/>
            </a:prstGeom>
            <a:solidFill>
              <a:srgbClr val="3F8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Oval 33">
              <a:extLst>
                <a:ext uri="{FF2B5EF4-FFF2-40B4-BE49-F238E27FC236}">
                  <a16:creationId xmlns:a16="http://schemas.microsoft.com/office/drawing/2014/main" id="{B6520292-D842-7684-C92E-50A345782A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1145" y="1496304"/>
              <a:ext cx="1403215" cy="1403215"/>
            </a:xfrm>
            <a:prstGeom prst="ellipse">
              <a:avLst/>
            </a:prstGeom>
            <a:solidFill>
              <a:srgbClr val="8FB3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Oval 34">
              <a:extLst>
                <a:ext uri="{FF2B5EF4-FFF2-40B4-BE49-F238E27FC236}">
                  <a16:creationId xmlns:a16="http://schemas.microsoft.com/office/drawing/2014/main" id="{DC037AA1-E606-7D72-16A8-E01E91261F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10178" y="1496304"/>
              <a:ext cx="1403215" cy="1403215"/>
            </a:xfrm>
            <a:prstGeom prst="ellipse">
              <a:avLst/>
            </a:prstGeom>
            <a:solidFill>
              <a:srgbClr val="57AA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Oval 35">
              <a:extLst>
                <a:ext uri="{FF2B5EF4-FFF2-40B4-BE49-F238E27FC236}">
                  <a16:creationId xmlns:a16="http://schemas.microsoft.com/office/drawing/2014/main" id="{E3A5FBC1-2DE2-34FB-D7E8-B81B5690C8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6156" y="2420790"/>
              <a:ext cx="1391346" cy="1391346"/>
            </a:xfrm>
            <a:prstGeom prst="ellipse">
              <a:avLst/>
            </a:prstGeom>
            <a:solidFill>
              <a:srgbClr val="2F8A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Oval 36">
              <a:extLst>
                <a:ext uri="{FF2B5EF4-FFF2-40B4-BE49-F238E27FC236}">
                  <a16:creationId xmlns:a16="http://schemas.microsoft.com/office/drawing/2014/main" id="{F0DB687F-E702-66AB-B723-B210069FD3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77037" y="2420790"/>
              <a:ext cx="1390027" cy="1391346"/>
            </a:xfrm>
            <a:prstGeom prst="ellipse">
              <a:avLst/>
            </a:prstGeom>
            <a:solidFill>
              <a:srgbClr val="2E8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Oval 37">
              <a:extLst>
                <a:ext uri="{FF2B5EF4-FFF2-40B4-BE49-F238E27FC236}">
                  <a16:creationId xmlns:a16="http://schemas.microsoft.com/office/drawing/2014/main" id="{6EBB9D0F-8344-5941-7DE3-BFFC84B6D5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0618" y="1913048"/>
              <a:ext cx="1693353" cy="1693353"/>
            </a:xfrm>
            <a:prstGeom prst="ellipse">
              <a:avLst/>
            </a:prstGeom>
            <a:solidFill>
              <a:srgbClr val="3A91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Oval 38">
              <a:extLst>
                <a:ext uri="{FF2B5EF4-FFF2-40B4-BE49-F238E27FC236}">
                  <a16:creationId xmlns:a16="http://schemas.microsoft.com/office/drawing/2014/main" id="{73D9BEC0-0BB1-DDFE-BBD1-C174F2B18D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41770" y="1901178"/>
              <a:ext cx="1718411" cy="1717092"/>
            </a:xfrm>
            <a:prstGeom prst="ellipse">
              <a:avLst/>
            </a:prstGeom>
            <a:solidFill>
              <a:srgbClr val="2D83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Oval 39">
              <a:extLst>
                <a:ext uri="{FF2B5EF4-FFF2-40B4-BE49-F238E27FC236}">
                  <a16:creationId xmlns:a16="http://schemas.microsoft.com/office/drawing/2014/main" id="{AA0FF7A8-4F14-7B96-9335-9146A6C180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64761" y="1611040"/>
              <a:ext cx="1548284" cy="1548284"/>
            </a:xfrm>
            <a:prstGeom prst="ellipse">
              <a:avLst/>
            </a:prstGeom>
            <a:solidFill>
              <a:srgbClr val="2B8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Oval 40">
              <a:extLst>
                <a:ext uri="{FF2B5EF4-FFF2-40B4-BE49-F238E27FC236}">
                  <a16:creationId xmlns:a16="http://schemas.microsoft.com/office/drawing/2014/main" id="{556F1D08-F0D6-9DDA-1B52-4ACF231265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54039" y="1749515"/>
              <a:ext cx="1512677" cy="1512677"/>
            </a:xfrm>
            <a:prstGeom prst="ellipse">
              <a:avLst/>
            </a:prstGeom>
            <a:solidFill>
              <a:srgbClr val="2D97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Oval 41">
              <a:extLst>
                <a:ext uri="{FF2B5EF4-FFF2-40B4-BE49-F238E27FC236}">
                  <a16:creationId xmlns:a16="http://schemas.microsoft.com/office/drawing/2014/main" id="{08A04629-E161-C6AA-DD82-FB417E2916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2820" y="2149115"/>
              <a:ext cx="942950" cy="944269"/>
            </a:xfrm>
            <a:prstGeom prst="ellipse">
              <a:avLst/>
            </a:prstGeom>
            <a:solidFill>
              <a:srgbClr val="A2C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Oval 42">
              <a:extLst>
                <a:ext uri="{FF2B5EF4-FFF2-40B4-BE49-F238E27FC236}">
                  <a16:creationId xmlns:a16="http://schemas.microsoft.com/office/drawing/2014/main" id="{821DF3D2-B514-0D32-590C-C0208533B9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92174" y="2149115"/>
              <a:ext cx="942950" cy="944269"/>
            </a:xfrm>
            <a:prstGeom prst="ellipse">
              <a:avLst/>
            </a:prstGeom>
            <a:solidFill>
              <a:srgbClr val="9DC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60">
              <a:extLst>
                <a:ext uri="{FF2B5EF4-FFF2-40B4-BE49-F238E27FC236}">
                  <a16:creationId xmlns:a16="http://schemas.microsoft.com/office/drawing/2014/main" id="{197D812F-9433-4213-BD1D-E7DF0B2D51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2444" y="1309032"/>
              <a:ext cx="221560" cy="398281"/>
            </a:xfrm>
            <a:custGeom>
              <a:avLst/>
              <a:gdLst>
                <a:gd name="T0" fmla="*/ 427 w 458"/>
                <a:gd name="T1" fmla="*/ 384 h 823"/>
                <a:gd name="T2" fmla="*/ 285 w 458"/>
                <a:gd name="T3" fmla="*/ 808 h 823"/>
                <a:gd name="T4" fmla="*/ 31 w 458"/>
                <a:gd name="T5" fmla="*/ 439 h 823"/>
                <a:gd name="T6" fmla="*/ 173 w 458"/>
                <a:gd name="T7" fmla="*/ 15 h 823"/>
                <a:gd name="T8" fmla="*/ 427 w 458"/>
                <a:gd name="T9" fmla="*/ 384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8" h="823">
                  <a:moveTo>
                    <a:pt x="427" y="384"/>
                  </a:moveTo>
                  <a:cubicBezTo>
                    <a:pt x="458" y="602"/>
                    <a:pt x="394" y="792"/>
                    <a:pt x="285" y="808"/>
                  </a:cubicBezTo>
                  <a:cubicBezTo>
                    <a:pt x="175" y="823"/>
                    <a:pt x="62" y="658"/>
                    <a:pt x="31" y="439"/>
                  </a:cubicBezTo>
                  <a:cubicBezTo>
                    <a:pt x="0" y="221"/>
                    <a:pt x="64" y="31"/>
                    <a:pt x="173" y="15"/>
                  </a:cubicBezTo>
                  <a:cubicBezTo>
                    <a:pt x="283" y="0"/>
                    <a:pt x="396" y="165"/>
                    <a:pt x="427" y="384"/>
                  </a:cubicBezTo>
                  <a:close/>
                </a:path>
              </a:pathLst>
            </a:custGeom>
            <a:solidFill>
              <a:srgbClr val="95C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61">
              <a:extLst>
                <a:ext uri="{FF2B5EF4-FFF2-40B4-BE49-F238E27FC236}">
                  <a16:creationId xmlns:a16="http://schemas.microsoft.com/office/drawing/2014/main" id="{A6159D59-F2AF-CD7B-D63B-9B157B23B15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9565" y="1494984"/>
              <a:ext cx="315196" cy="328384"/>
            </a:xfrm>
            <a:custGeom>
              <a:avLst/>
              <a:gdLst>
                <a:gd name="T0" fmla="*/ 454 w 653"/>
                <a:gd name="T1" fmla="*/ 221 h 680"/>
                <a:gd name="T2" fmla="*/ 582 w 653"/>
                <a:gd name="T3" fmla="*/ 614 h 680"/>
                <a:gd name="T4" fmla="*/ 199 w 653"/>
                <a:gd name="T5" fmla="*/ 459 h 680"/>
                <a:gd name="T6" fmla="*/ 71 w 653"/>
                <a:gd name="T7" fmla="*/ 66 h 680"/>
                <a:gd name="T8" fmla="*/ 454 w 653"/>
                <a:gd name="T9" fmla="*/ 221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3" h="680">
                  <a:moveTo>
                    <a:pt x="454" y="221"/>
                  </a:moveTo>
                  <a:cubicBezTo>
                    <a:pt x="596" y="372"/>
                    <a:pt x="653" y="548"/>
                    <a:pt x="582" y="614"/>
                  </a:cubicBezTo>
                  <a:cubicBezTo>
                    <a:pt x="512" y="680"/>
                    <a:pt x="340" y="611"/>
                    <a:pt x="199" y="459"/>
                  </a:cubicBezTo>
                  <a:cubicBezTo>
                    <a:pt x="57" y="308"/>
                    <a:pt x="0" y="132"/>
                    <a:pt x="71" y="66"/>
                  </a:cubicBezTo>
                  <a:cubicBezTo>
                    <a:pt x="141" y="0"/>
                    <a:pt x="313" y="69"/>
                    <a:pt x="454" y="221"/>
                  </a:cubicBezTo>
                  <a:close/>
                </a:path>
              </a:pathLst>
            </a:custGeom>
            <a:solidFill>
              <a:srgbClr val="3B97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62">
              <a:extLst>
                <a:ext uri="{FF2B5EF4-FFF2-40B4-BE49-F238E27FC236}">
                  <a16:creationId xmlns:a16="http://schemas.microsoft.com/office/drawing/2014/main" id="{108AA264-F29C-308E-8CA2-E7F86253D19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3509" y="1509492"/>
              <a:ext cx="196503" cy="371905"/>
            </a:xfrm>
            <a:custGeom>
              <a:avLst/>
              <a:gdLst>
                <a:gd name="T0" fmla="*/ 375 w 404"/>
                <a:gd name="T1" fmla="*/ 361 h 770"/>
                <a:gd name="T2" fmla="*/ 254 w 404"/>
                <a:gd name="T3" fmla="*/ 756 h 770"/>
                <a:gd name="T4" fmla="*/ 29 w 404"/>
                <a:gd name="T5" fmla="*/ 409 h 770"/>
                <a:gd name="T6" fmla="*/ 150 w 404"/>
                <a:gd name="T7" fmla="*/ 14 h 770"/>
                <a:gd name="T8" fmla="*/ 375 w 404"/>
                <a:gd name="T9" fmla="*/ 361 h 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4" h="770">
                  <a:moveTo>
                    <a:pt x="375" y="361"/>
                  </a:moveTo>
                  <a:cubicBezTo>
                    <a:pt x="404" y="566"/>
                    <a:pt x="350" y="743"/>
                    <a:pt x="254" y="756"/>
                  </a:cubicBezTo>
                  <a:cubicBezTo>
                    <a:pt x="158" y="770"/>
                    <a:pt x="58" y="614"/>
                    <a:pt x="29" y="409"/>
                  </a:cubicBezTo>
                  <a:cubicBezTo>
                    <a:pt x="0" y="204"/>
                    <a:pt x="54" y="27"/>
                    <a:pt x="150" y="14"/>
                  </a:cubicBezTo>
                  <a:cubicBezTo>
                    <a:pt x="246" y="0"/>
                    <a:pt x="346" y="156"/>
                    <a:pt x="375" y="361"/>
                  </a:cubicBezTo>
                  <a:close/>
                </a:path>
              </a:pathLst>
            </a:custGeom>
            <a:solidFill>
              <a:srgbClr val="6AA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63">
              <a:extLst>
                <a:ext uri="{FF2B5EF4-FFF2-40B4-BE49-F238E27FC236}">
                  <a16:creationId xmlns:a16="http://schemas.microsoft.com/office/drawing/2014/main" id="{8355E460-431B-2912-AC75-B0AF396749C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4399" y="1331452"/>
              <a:ext cx="233430" cy="400919"/>
            </a:xfrm>
            <a:custGeom>
              <a:avLst/>
              <a:gdLst>
                <a:gd name="T0" fmla="*/ 438 w 484"/>
                <a:gd name="T1" fmla="*/ 456 h 829"/>
                <a:gd name="T2" fmla="*/ 159 w 484"/>
                <a:gd name="T3" fmla="*/ 806 h 829"/>
                <a:gd name="T4" fmla="*/ 46 w 484"/>
                <a:gd name="T5" fmla="*/ 373 h 829"/>
                <a:gd name="T6" fmla="*/ 325 w 484"/>
                <a:gd name="T7" fmla="*/ 23 h 829"/>
                <a:gd name="T8" fmla="*/ 438 w 484"/>
                <a:gd name="T9" fmla="*/ 456 h 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4" h="829">
                  <a:moveTo>
                    <a:pt x="438" y="456"/>
                  </a:moveTo>
                  <a:cubicBezTo>
                    <a:pt x="392" y="672"/>
                    <a:pt x="267" y="829"/>
                    <a:pt x="159" y="806"/>
                  </a:cubicBezTo>
                  <a:cubicBezTo>
                    <a:pt x="51" y="783"/>
                    <a:pt x="0" y="589"/>
                    <a:pt x="46" y="373"/>
                  </a:cubicBezTo>
                  <a:cubicBezTo>
                    <a:pt x="92" y="157"/>
                    <a:pt x="217" y="0"/>
                    <a:pt x="325" y="23"/>
                  </a:cubicBezTo>
                  <a:cubicBezTo>
                    <a:pt x="433" y="46"/>
                    <a:pt x="484" y="240"/>
                    <a:pt x="438" y="456"/>
                  </a:cubicBezTo>
                  <a:close/>
                </a:path>
              </a:pathLst>
            </a:custGeom>
            <a:solidFill>
              <a:srgbClr val="5B9B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64">
              <a:extLst>
                <a:ext uri="{FF2B5EF4-FFF2-40B4-BE49-F238E27FC236}">
                  <a16:creationId xmlns:a16="http://schemas.microsoft.com/office/drawing/2014/main" id="{B4D2811B-1B5F-A771-7C5E-03AB214AA8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4744" y="1496304"/>
              <a:ext cx="319152" cy="325747"/>
            </a:xfrm>
            <a:custGeom>
              <a:avLst/>
              <a:gdLst>
                <a:gd name="T0" fmla="*/ 456 w 660"/>
                <a:gd name="T1" fmla="*/ 459 h 674"/>
                <a:gd name="T2" fmla="*/ 70 w 660"/>
                <a:gd name="T3" fmla="*/ 607 h 674"/>
                <a:gd name="T4" fmla="*/ 204 w 660"/>
                <a:gd name="T5" fmla="*/ 215 h 674"/>
                <a:gd name="T6" fmla="*/ 590 w 660"/>
                <a:gd name="T7" fmla="*/ 67 h 674"/>
                <a:gd name="T8" fmla="*/ 456 w 660"/>
                <a:gd name="T9" fmla="*/ 459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0" h="674">
                  <a:moveTo>
                    <a:pt x="456" y="459"/>
                  </a:moveTo>
                  <a:cubicBezTo>
                    <a:pt x="312" y="608"/>
                    <a:pt x="139" y="674"/>
                    <a:pt x="70" y="607"/>
                  </a:cubicBezTo>
                  <a:cubicBezTo>
                    <a:pt x="0" y="540"/>
                    <a:pt x="60" y="364"/>
                    <a:pt x="204" y="215"/>
                  </a:cubicBezTo>
                  <a:cubicBezTo>
                    <a:pt x="348" y="66"/>
                    <a:pt x="521" y="0"/>
                    <a:pt x="590" y="67"/>
                  </a:cubicBezTo>
                  <a:cubicBezTo>
                    <a:pt x="660" y="134"/>
                    <a:pt x="600" y="310"/>
                    <a:pt x="456" y="459"/>
                  </a:cubicBezTo>
                  <a:close/>
                </a:path>
              </a:pathLst>
            </a:custGeom>
            <a:solidFill>
              <a:srgbClr val="5EAC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65">
              <a:extLst>
                <a:ext uri="{FF2B5EF4-FFF2-40B4-BE49-F238E27FC236}">
                  <a16:creationId xmlns:a16="http://schemas.microsoft.com/office/drawing/2014/main" id="{CACEE846-9623-70B3-812D-0F2008151A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2130" y="1509492"/>
              <a:ext cx="196503" cy="371905"/>
            </a:xfrm>
            <a:custGeom>
              <a:avLst/>
              <a:gdLst>
                <a:gd name="T0" fmla="*/ 376 w 405"/>
                <a:gd name="T1" fmla="*/ 409 h 770"/>
                <a:gd name="T2" fmla="*/ 150 w 405"/>
                <a:gd name="T3" fmla="*/ 756 h 770"/>
                <a:gd name="T4" fmla="*/ 29 w 405"/>
                <a:gd name="T5" fmla="*/ 361 h 770"/>
                <a:gd name="T6" fmla="*/ 255 w 405"/>
                <a:gd name="T7" fmla="*/ 14 h 770"/>
                <a:gd name="T8" fmla="*/ 376 w 405"/>
                <a:gd name="T9" fmla="*/ 409 h 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5" h="770">
                  <a:moveTo>
                    <a:pt x="376" y="409"/>
                  </a:moveTo>
                  <a:cubicBezTo>
                    <a:pt x="347" y="614"/>
                    <a:pt x="246" y="770"/>
                    <a:pt x="150" y="756"/>
                  </a:cubicBezTo>
                  <a:cubicBezTo>
                    <a:pt x="55" y="743"/>
                    <a:pt x="0" y="566"/>
                    <a:pt x="29" y="361"/>
                  </a:cubicBezTo>
                  <a:cubicBezTo>
                    <a:pt x="58" y="156"/>
                    <a:pt x="159" y="0"/>
                    <a:pt x="255" y="14"/>
                  </a:cubicBezTo>
                  <a:cubicBezTo>
                    <a:pt x="350" y="27"/>
                    <a:pt x="405" y="204"/>
                    <a:pt x="376" y="409"/>
                  </a:cubicBezTo>
                  <a:close/>
                </a:path>
              </a:pathLst>
            </a:custGeom>
            <a:solidFill>
              <a:srgbClr val="6EA9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66">
              <a:extLst>
                <a:ext uri="{FF2B5EF4-FFF2-40B4-BE49-F238E27FC236}">
                  <a16:creationId xmlns:a16="http://schemas.microsoft.com/office/drawing/2014/main" id="{57912878-6207-F355-14C6-2B5B895865A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7819" y="2339024"/>
              <a:ext cx="350804" cy="284863"/>
            </a:xfrm>
            <a:custGeom>
              <a:avLst/>
              <a:gdLst>
                <a:gd name="T0" fmla="*/ 463 w 726"/>
                <a:gd name="T1" fmla="*/ 151 h 588"/>
                <a:gd name="T2" fmla="*/ 670 w 726"/>
                <a:gd name="T3" fmla="*/ 509 h 588"/>
                <a:gd name="T4" fmla="*/ 263 w 726"/>
                <a:gd name="T5" fmla="*/ 437 h 588"/>
                <a:gd name="T6" fmla="*/ 56 w 726"/>
                <a:gd name="T7" fmla="*/ 79 h 588"/>
                <a:gd name="T8" fmla="*/ 463 w 726"/>
                <a:gd name="T9" fmla="*/ 151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6" h="588">
                  <a:moveTo>
                    <a:pt x="463" y="151"/>
                  </a:moveTo>
                  <a:cubicBezTo>
                    <a:pt x="633" y="269"/>
                    <a:pt x="726" y="430"/>
                    <a:pt x="670" y="509"/>
                  </a:cubicBezTo>
                  <a:cubicBezTo>
                    <a:pt x="615" y="588"/>
                    <a:pt x="432" y="556"/>
                    <a:pt x="263" y="437"/>
                  </a:cubicBezTo>
                  <a:cubicBezTo>
                    <a:pt x="93" y="319"/>
                    <a:pt x="0" y="158"/>
                    <a:pt x="56" y="79"/>
                  </a:cubicBezTo>
                  <a:cubicBezTo>
                    <a:pt x="111" y="0"/>
                    <a:pt x="294" y="32"/>
                    <a:pt x="463" y="151"/>
                  </a:cubicBezTo>
                  <a:close/>
                </a:path>
              </a:pathLst>
            </a:custGeom>
            <a:solidFill>
              <a:srgbClr val="3D9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67">
              <a:extLst>
                <a:ext uri="{FF2B5EF4-FFF2-40B4-BE49-F238E27FC236}">
                  <a16:creationId xmlns:a16="http://schemas.microsoft.com/office/drawing/2014/main" id="{6AAA17B1-0CF4-C0DC-98BB-BF8C2D0D01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3748" y="2671364"/>
              <a:ext cx="374542" cy="201779"/>
            </a:xfrm>
            <a:custGeom>
              <a:avLst/>
              <a:gdLst>
                <a:gd name="T0" fmla="*/ 417 w 773"/>
                <a:gd name="T1" fmla="*/ 36 h 416"/>
                <a:gd name="T2" fmla="*/ 756 w 773"/>
                <a:gd name="T3" fmla="*/ 273 h 416"/>
                <a:gd name="T4" fmla="*/ 356 w 773"/>
                <a:gd name="T5" fmla="*/ 380 h 416"/>
                <a:gd name="T6" fmla="*/ 17 w 773"/>
                <a:gd name="T7" fmla="*/ 143 h 416"/>
                <a:gd name="T8" fmla="*/ 417 w 773"/>
                <a:gd name="T9" fmla="*/ 36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3" h="416">
                  <a:moveTo>
                    <a:pt x="417" y="36"/>
                  </a:moveTo>
                  <a:cubicBezTo>
                    <a:pt x="621" y="72"/>
                    <a:pt x="773" y="178"/>
                    <a:pt x="756" y="273"/>
                  </a:cubicBezTo>
                  <a:cubicBezTo>
                    <a:pt x="739" y="368"/>
                    <a:pt x="560" y="416"/>
                    <a:pt x="356" y="380"/>
                  </a:cubicBezTo>
                  <a:cubicBezTo>
                    <a:pt x="152" y="344"/>
                    <a:pt x="0" y="238"/>
                    <a:pt x="17" y="143"/>
                  </a:cubicBezTo>
                  <a:cubicBezTo>
                    <a:pt x="34" y="48"/>
                    <a:pt x="213" y="0"/>
                    <a:pt x="417" y="36"/>
                  </a:cubicBezTo>
                  <a:close/>
                </a:path>
              </a:pathLst>
            </a:custGeom>
            <a:solidFill>
              <a:srgbClr val="6AA8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68">
              <a:extLst>
                <a:ext uri="{FF2B5EF4-FFF2-40B4-BE49-F238E27FC236}">
                  <a16:creationId xmlns:a16="http://schemas.microsoft.com/office/drawing/2014/main" id="{298E2E07-15E7-FA93-53DE-C947A656F8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7795" y="3230540"/>
              <a:ext cx="371905" cy="195184"/>
            </a:xfrm>
            <a:custGeom>
              <a:avLst/>
              <a:gdLst>
                <a:gd name="T0" fmla="*/ 409 w 770"/>
                <a:gd name="T1" fmla="*/ 29 h 404"/>
                <a:gd name="T2" fmla="*/ 756 w 770"/>
                <a:gd name="T3" fmla="*/ 254 h 404"/>
                <a:gd name="T4" fmla="*/ 361 w 770"/>
                <a:gd name="T5" fmla="*/ 375 h 404"/>
                <a:gd name="T6" fmla="*/ 14 w 770"/>
                <a:gd name="T7" fmla="*/ 150 h 404"/>
                <a:gd name="T8" fmla="*/ 409 w 770"/>
                <a:gd name="T9" fmla="*/ 29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0" h="404">
                  <a:moveTo>
                    <a:pt x="409" y="29"/>
                  </a:moveTo>
                  <a:cubicBezTo>
                    <a:pt x="614" y="58"/>
                    <a:pt x="770" y="158"/>
                    <a:pt x="756" y="254"/>
                  </a:cubicBezTo>
                  <a:cubicBezTo>
                    <a:pt x="743" y="350"/>
                    <a:pt x="566" y="404"/>
                    <a:pt x="361" y="375"/>
                  </a:cubicBezTo>
                  <a:cubicBezTo>
                    <a:pt x="156" y="346"/>
                    <a:pt x="0" y="246"/>
                    <a:pt x="14" y="150"/>
                  </a:cubicBezTo>
                  <a:cubicBezTo>
                    <a:pt x="27" y="54"/>
                    <a:pt x="204" y="0"/>
                    <a:pt x="409" y="29"/>
                  </a:cubicBezTo>
                  <a:close/>
                </a:path>
              </a:pathLst>
            </a:custGeom>
            <a:solidFill>
              <a:srgbClr val="3A91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69">
              <a:extLst>
                <a:ext uri="{FF2B5EF4-FFF2-40B4-BE49-F238E27FC236}">
                  <a16:creationId xmlns:a16="http://schemas.microsoft.com/office/drawing/2014/main" id="{F56F9870-6837-2E8B-54FF-934D3B63C3CB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5916" y="2339024"/>
              <a:ext cx="350804" cy="284863"/>
            </a:xfrm>
            <a:custGeom>
              <a:avLst/>
              <a:gdLst>
                <a:gd name="T0" fmla="*/ 463 w 725"/>
                <a:gd name="T1" fmla="*/ 437 h 588"/>
                <a:gd name="T2" fmla="*/ 55 w 725"/>
                <a:gd name="T3" fmla="*/ 509 h 588"/>
                <a:gd name="T4" fmla="*/ 262 w 725"/>
                <a:gd name="T5" fmla="*/ 151 h 588"/>
                <a:gd name="T6" fmla="*/ 670 w 725"/>
                <a:gd name="T7" fmla="*/ 79 h 588"/>
                <a:gd name="T8" fmla="*/ 463 w 725"/>
                <a:gd name="T9" fmla="*/ 437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5" h="588">
                  <a:moveTo>
                    <a:pt x="463" y="437"/>
                  </a:moveTo>
                  <a:cubicBezTo>
                    <a:pt x="293" y="556"/>
                    <a:pt x="111" y="588"/>
                    <a:pt x="55" y="509"/>
                  </a:cubicBezTo>
                  <a:cubicBezTo>
                    <a:pt x="0" y="430"/>
                    <a:pt x="92" y="269"/>
                    <a:pt x="262" y="151"/>
                  </a:cubicBezTo>
                  <a:cubicBezTo>
                    <a:pt x="432" y="32"/>
                    <a:pt x="614" y="0"/>
                    <a:pt x="670" y="79"/>
                  </a:cubicBezTo>
                  <a:cubicBezTo>
                    <a:pt x="725" y="158"/>
                    <a:pt x="633" y="319"/>
                    <a:pt x="463" y="437"/>
                  </a:cubicBezTo>
                  <a:close/>
                </a:path>
              </a:pathLst>
            </a:custGeom>
            <a:solidFill>
              <a:srgbClr val="78B5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70">
              <a:extLst>
                <a:ext uri="{FF2B5EF4-FFF2-40B4-BE49-F238E27FC236}">
                  <a16:creationId xmlns:a16="http://schemas.microsoft.com/office/drawing/2014/main" id="{B0DD62AC-F2B6-1E73-14E8-61E735D3464F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6248" y="2671364"/>
              <a:ext cx="373224" cy="201779"/>
            </a:xfrm>
            <a:custGeom>
              <a:avLst/>
              <a:gdLst>
                <a:gd name="T0" fmla="*/ 416 w 772"/>
                <a:gd name="T1" fmla="*/ 380 h 416"/>
                <a:gd name="T2" fmla="*/ 17 w 772"/>
                <a:gd name="T3" fmla="*/ 273 h 416"/>
                <a:gd name="T4" fmla="*/ 356 w 772"/>
                <a:gd name="T5" fmla="*/ 36 h 416"/>
                <a:gd name="T6" fmla="*/ 755 w 772"/>
                <a:gd name="T7" fmla="*/ 143 h 416"/>
                <a:gd name="T8" fmla="*/ 416 w 772"/>
                <a:gd name="T9" fmla="*/ 380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2" h="416">
                  <a:moveTo>
                    <a:pt x="416" y="380"/>
                  </a:moveTo>
                  <a:cubicBezTo>
                    <a:pt x="212" y="416"/>
                    <a:pt x="33" y="368"/>
                    <a:pt x="17" y="273"/>
                  </a:cubicBezTo>
                  <a:cubicBezTo>
                    <a:pt x="0" y="178"/>
                    <a:pt x="152" y="72"/>
                    <a:pt x="356" y="36"/>
                  </a:cubicBezTo>
                  <a:cubicBezTo>
                    <a:pt x="560" y="0"/>
                    <a:pt x="739" y="48"/>
                    <a:pt x="755" y="143"/>
                  </a:cubicBezTo>
                  <a:cubicBezTo>
                    <a:pt x="772" y="238"/>
                    <a:pt x="620" y="344"/>
                    <a:pt x="416" y="380"/>
                  </a:cubicBezTo>
                  <a:close/>
                </a:path>
              </a:pathLst>
            </a:custGeom>
            <a:solidFill>
              <a:srgbClr val="6AA8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71">
              <a:extLst>
                <a:ext uri="{FF2B5EF4-FFF2-40B4-BE49-F238E27FC236}">
                  <a16:creationId xmlns:a16="http://schemas.microsoft.com/office/drawing/2014/main" id="{7713795F-B49A-222D-3F5F-167DA9C0B6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4838" y="3230540"/>
              <a:ext cx="371905" cy="195184"/>
            </a:xfrm>
            <a:custGeom>
              <a:avLst/>
              <a:gdLst>
                <a:gd name="T0" fmla="*/ 409 w 769"/>
                <a:gd name="T1" fmla="*/ 375 h 404"/>
                <a:gd name="T2" fmla="*/ 13 w 769"/>
                <a:gd name="T3" fmla="*/ 254 h 404"/>
                <a:gd name="T4" fmla="*/ 360 w 769"/>
                <a:gd name="T5" fmla="*/ 29 h 404"/>
                <a:gd name="T6" fmla="*/ 756 w 769"/>
                <a:gd name="T7" fmla="*/ 150 h 404"/>
                <a:gd name="T8" fmla="*/ 409 w 769"/>
                <a:gd name="T9" fmla="*/ 375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9" h="404">
                  <a:moveTo>
                    <a:pt x="409" y="375"/>
                  </a:moveTo>
                  <a:cubicBezTo>
                    <a:pt x="204" y="404"/>
                    <a:pt x="27" y="350"/>
                    <a:pt x="13" y="254"/>
                  </a:cubicBezTo>
                  <a:cubicBezTo>
                    <a:pt x="0" y="158"/>
                    <a:pt x="155" y="58"/>
                    <a:pt x="360" y="29"/>
                  </a:cubicBezTo>
                  <a:cubicBezTo>
                    <a:pt x="565" y="0"/>
                    <a:pt x="742" y="54"/>
                    <a:pt x="756" y="150"/>
                  </a:cubicBezTo>
                  <a:cubicBezTo>
                    <a:pt x="769" y="246"/>
                    <a:pt x="614" y="346"/>
                    <a:pt x="409" y="375"/>
                  </a:cubicBezTo>
                  <a:close/>
                </a:path>
              </a:pathLst>
            </a:custGeom>
            <a:solidFill>
              <a:srgbClr val="3A91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72">
              <a:extLst>
                <a:ext uri="{FF2B5EF4-FFF2-40B4-BE49-F238E27FC236}">
                  <a16:creationId xmlns:a16="http://schemas.microsoft.com/office/drawing/2014/main" id="{34D7332D-CF24-0DEE-461E-9DD6F1CFBF5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5244" y="2354849"/>
              <a:ext cx="255849" cy="387730"/>
            </a:xfrm>
            <a:custGeom>
              <a:avLst/>
              <a:gdLst>
                <a:gd name="T0" fmla="*/ 451 w 531"/>
                <a:gd name="T1" fmla="*/ 326 h 801"/>
                <a:gd name="T2" fmla="*/ 411 w 531"/>
                <a:gd name="T3" fmla="*/ 760 h 801"/>
                <a:gd name="T4" fmla="*/ 80 w 531"/>
                <a:gd name="T5" fmla="*/ 475 h 801"/>
                <a:gd name="T6" fmla="*/ 120 w 531"/>
                <a:gd name="T7" fmla="*/ 41 h 801"/>
                <a:gd name="T8" fmla="*/ 451 w 531"/>
                <a:gd name="T9" fmla="*/ 326 h 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1" h="801">
                  <a:moveTo>
                    <a:pt x="451" y="326"/>
                  </a:moveTo>
                  <a:cubicBezTo>
                    <a:pt x="531" y="524"/>
                    <a:pt x="513" y="718"/>
                    <a:pt x="411" y="760"/>
                  </a:cubicBezTo>
                  <a:cubicBezTo>
                    <a:pt x="308" y="801"/>
                    <a:pt x="160" y="674"/>
                    <a:pt x="80" y="475"/>
                  </a:cubicBezTo>
                  <a:cubicBezTo>
                    <a:pt x="0" y="277"/>
                    <a:pt x="18" y="83"/>
                    <a:pt x="120" y="41"/>
                  </a:cubicBezTo>
                  <a:cubicBezTo>
                    <a:pt x="223" y="0"/>
                    <a:pt x="371" y="127"/>
                    <a:pt x="451" y="326"/>
                  </a:cubicBezTo>
                  <a:close/>
                </a:path>
              </a:pathLst>
            </a:custGeom>
            <a:solidFill>
              <a:srgbClr val="90B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73">
              <a:extLst>
                <a:ext uri="{FF2B5EF4-FFF2-40B4-BE49-F238E27FC236}">
                  <a16:creationId xmlns:a16="http://schemas.microsoft.com/office/drawing/2014/main" id="{A344FA0F-B992-488D-31AA-F8042FB62DC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2127" y="2354849"/>
              <a:ext cx="257169" cy="387730"/>
            </a:xfrm>
            <a:custGeom>
              <a:avLst/>
              <a:gdLst>
                <a:gd name="T0" fmla="*/ 451 w 532"/>
                <a:gd name="T1" fmla="*/ 475 h 801"/>
                <a:gd name="T2" fmla="*/ 121 w 532"/>
                <a:gd name="T3" fmla="*/ 760 h 801"/>
                <a:gd name="T4" fmla="*/ 81 w 532"/>
                <a:gd name="T5" fmla="*/ 326 h 801"/>
                <a:gd name="T6" fmla="*/ 411 w 532"/>
                <a:gd name="T7" fmla="*/ 41 h 801"/>
                <a:gd name="T8" fmla="*/ 451 w 532"/>
                <a:gd name="T9" fmla="*/ 475 h 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2" h="801">
                  <a:moveTo>
                    <a:pt x="451" y="475"/>
                  </a:moveTo>
                  <a:cubicBezTo>
                    <a:pt x="371" y="674"/>
                    <a:pt x="223" y="801"/>
                    <a:pt x="121" y="760"/>
                  </a:cubicBezTo>
                  <a:cubicBezTo>
                    <a:pt x="18" y="718"/>
                    <a:pt x="0" y="524"/>
                    <a:pt x="81" y="326"/>
                  </a:cubicBezTo>
                  <a:cubicBezTo>
                    <a:pt x="161" y="127"/>
                    <a:pt x="309" y="0"/>
                    <a:pt x="411" y="41"/>
                  </a:cubicBezTo>
                  <a:cubicBezTo>
                    <a:pt x="514" y="83"/>
                    <a:pt x="532" y="277"/>
                    <a:pt x="451" y="475"/>
                  </a:cubicBezTo>
                  <a:close/>
                </a:path>
              </a:pathLst>
            </a:custGeom>
            <a:solidFill>
              <a:srgbClr val="7FB3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74">
              <a:extLst>
                <a:ext uri="{FF2B5EF4-FFF2-40B4-BE49-F238E27FC236}">
                  <a16:creationId xmlns:a16="http://schemas.microsoft.com/office/drawing/2014/main" id="{F9A99A38-A9EB-F8F4-16D3-2D7DEAE0F5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5414" y="2973372"/>
              <a:ext cx="361354" cy="225517"/>
            </a:xfrm>
            <a:custGeom>
              <a:avLst/>
              <a:gdLst>
                <a:gd name="T0" fmla="*/ 433 w 747"/>
                <a:gd name="T1" fmla="*/ 397 h 466"/>
                <a:gd name="T2" fmla="*/ 33 w 747"/>
                <a:gd name="T3" fmla="*/ 357 h 466"/>
                <a:gd name="T4" fmla="*/ 314 w 747"/>
                <a:gd name="T5" fmla="*/ 69 h 466"/>
                <a:gd name="T6" fmla="*/ 714 w 747"/>
                <a:gd name="T7" fmla="*/ 109 h 466"/>
                <a:gd name="T8" fmla="*/ 433 w 747"/>
                <a:gd name="T9" fmla="*/ 397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7" h="466">
                  <a:moveTo>
                    <a:pt x="433" y="397"/>
                  </a:moveTo>
                  <a:cubicBezTo>
                    <a:pt x="245" y="466"/>
                    <a:pt x="66" y="448"/>
                    <a:pt x="33" y="357"/>
                  </a:cubicBezTo>
                  <a:cubicBezTo>
                    <a:pt x="0" y="266"/>
                    <a:pt x="126" y="137"/>
                    <a:pt x="314" y="69"/>
                  </a:cubicBezTo>
                  <a:cubicBezTo>
                    <a:pt x="502" y="0"/>
                    <a:pt x="681" y="18"/>
                    <a:pt x="714" y="109"/>
                  </a:cubicBezTo>
                  <a:cubicBezTo>
                    <a:pt x="747" y="200"/>
                    <a:pt x="621" y="329"/>
                    <a:pt x="433" y="397"/>
                  </a:cubicBezTo>
                  <a:close/>
                </a:path>
              </a:pathLst>
            </a:custGeom>
            <a:solidFill>
              <a:srgbClr val="659F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75">
              <a:extLst>
                <a:ext uri="{FF2B5EF4-FFF2-40B4-BE49-F238E27FC236}">
                  <a16:creationId xmlns:a16="http://schemas.microsoft.com/office/drawing/2014/main" id="{B01329E0-E68D-1141-DB63-D960842A29B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4363" y="2973372"/>
              <a:ext cx="361354" cy="225517"/>
            </a:xfrm>
            <a:custGeom>
              <a:avLst/>
              <a:gdLst>
                <a:gd name="T0" fmla="*/ 433 w 747"/>
                <a:gd name="T1" fmla="*/ 69 h 466"/>
                <a:gd name="T2" fmla="*/ 714 w 747"/>
                <a:gd name="T3" fmla="*/ 357 h 466"/>
                <a:gd name="T4" fmla="*/ 314 w 747"/>
                <a:gd name="T5" fmla="*/ 397 h 466"/>
                <a:gd name="T6" fmla="*/ 33 w 747"/>
                <a:gd name="T7" fmla="*/ 109 h 466"/>
                <a:gd name="T8" fmla="*/ 433 w 747"/>
                <a:gd name="T9" fmla="*/ 69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7" h="466">
                  <a:moveTo>
                    <a:pt x="433" y="69"/>
                  </a:moveTo>
                  <a:cubicBezTo>
                    <a:pt x="621" y="137"/>
                    <a:pt x="747" y="266"/>
                    <a:pt x="714" y="357"/>
                  </a:cubicBezTo>
                  <a:cubicBezTo>
                    <a:pt x="681" y="448"/>
                    <a:pt x="502" y="466"/>
                    <a:pt x="314" y="397"/>
                  </a:cubicBezTo>
                  <a:cubicBezTo>
                    <a:pt x="126" y="329"/>
                    <a:pt x="0" y="200"/>
                    <a:pt x="33" y="109"/>
                  </a:cubicBezTo>
                  <a:cubicBezTo>
                    <a:pt x="66" y="18"/>
                    <a:pt x="245" y="0"/>
                    <a:pt x="433" y="69"/>
                  </a:cubicBezTo>
                  <a:close/>
                </a:path>
              </a:pathLst>
            </a:custGeom>
            <a:solidFill>
              <a:srgbClr val="699D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Oval 113">
              <a:extLst>
                <a:ext uri="{FF2B5EF4-FFF2-40B4-BE49-F238E27FC236}">
                  <a16:creationId xmlns:a16="http://schemas.microsoft.com/office/drawing/2014/main" id="{98E55546-4112-620C-7A00-EF53E51532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2503" y="1169239"/>
              <a:ext cx="822938" cy="822938"/>
            </a:xfrm>
            <a:prstGeom prst="ellipse">
              <a:avLst/>
            </a:prstGeom>
            <a:solidFill>
              <a:srgbClr val="3D8A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7" name="Oval 114">
            <a:extLst>
              <a:ext uri="{FF2B5EF4-FFF2-40B4-BE49-F238E27FC236}">
                <a16:creationId xmlns:a16="http://schemas.microsoft.com/office/drawing/2014/main" id="{49C887C6-0D67-AB75-4093-8974CF6C93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2836" y="1199571"/>
            <a:ext cx="762273" cy="762273"/>
          </a:xfrm>
          <a:prstGeom prst="ellipse">
            <a:avLst/>
          </a:prstGeom>
          <a:solidFill>
            <a:srgbClr val="2E7B43"/>
          </a:solidFill>
          <a:ln w="36513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Oval 116">
            <a:extLst>
              <a:ext uri="{FF2B5EF4-FFF2-40B4-BE49-F238E27FC236}">
                <a16:creationId xmlns:a16="http://schemas.microsoft.com/office/drawing/2014/main" id="{46DFCBBF-BF87-B8BF-2941-FD0D76C266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2488" y="1702038"/>
            <a:ext cx="762273" cy="762273"/>
          </a:xfrm>
          <a:prstGeom prst="ellipse">
            <a:avLst/>
          </a:prstGeom>
          <a:solidFill>
            <a:srgbClr val="86AB45"/>
          </a:solidFill>
          <a:ln w="36513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Oval 119">
            <a:extLst>
              <a:ext uri="{FF2B5EF4-FFF2-40B4-BE49-F238E27FC236}">
                <a16:creationId xmlns:a16="http://schemas.microsoft.com/office/drawing/2014/main" id="{83FD6686-08F5-09B2-499F-7817763A33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5706" y="1702038"/>
            <a:ext cx="762273" cy="762273"/>
          </a:xfrm>
          <a:prstGeom prst="ellipse">
            <a:avLst/>
          </a:prstGeom>
          <a:solidFill>
            <a:srgbClr val="4FA26B"/>
          </a:solidFill>
          <a:ln w="36513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Oval 122">
            <a:extLst>
              <a:ext uri="{FF2B5EF4-FFF2-40B4-BE49-F238E27FC236}">
                <a16:creationId xmlns:a16="http://schemas.microsoft.com/office/drawing/2014/main" id="{E6417CED-79AE-0437-8617-FD3373468F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9815" y="2735986"/>
            <a:ext cx="762273" cy="762273"/>
          </a:xfrm>
          <a:prstGeom prst="ellipse">
            <a:avLst/>
          </a:prstGeom>
          <a:solidFill>
            <a:srgbClr val="237F81"/>
          </a:solidFill>
          <a:ln w="36513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Oval 124">
            <a:extLst>
              <a:ext uri="{FF2B5EF4-FFF2-40B4-BE49-F238E27FC236}">
                <a16:creationId xmlns:a16="http://schemas.microsoft.com/office/drawing/2014/main" id="{F6962C4C-AD70-69A5-8A91-4CCA771BCD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2451" y="2742580"/>
            <a:ext cx="762273" cy="760954"/>
          </a:xfrm>
          <a:prstGeom prst="ellipse">
            <a:avLst/>
          </a:prstGeom>
          <a:solidFill>
            <a:srgbClr val="2E8B58"/>
          </a:solidFill>
          <a:ln w="36513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9D310ADD-9EE3-6C27-C671-313F222FCEB4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2947244"/>
            <a:chExt cx="2926080" cy="129015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B84EBAFF-9595-2BE0-919B-F4E7430A74FD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2E8B58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0A52D1E-5CC7-8264-E66F-03FBBE5EEAFF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952E8F89-CCBA-A639-E4A4-1FF20FB7858D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947244"/>
            <a:chExt cx="2926080" cy="1290153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763AD381-6345-BBEB-4086-CDCA9610F16A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rgbClr val="237F81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8031F44D-5978-987C-2C1D-CC8BE9277228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1B562A96-0A7D-6F88-2761-D2E51E54B6B2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242150"/>
            <a:chExt cx="2926080" cy="129015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ED9AA009-84C5-AD07-CE52-E397B36841E0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422BBA1A-C891-C05D-4E12-36A9FD4D102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8560F9C7-530C-718D-CE7C-0F43C0205329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6B7D7383-50A8-E919-0BBD-FDC9A4C3E50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86AB45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2ACB6900-5770-57FB-2936-FCB03238225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85" name="Oval 239">
            <a:extLst>
              <a:ext uri="{FF2B5EF4-FFF2-40B4-BE49-F238E27FC236}">
                <a16:creationId xmlns:a16="http://schemas.microsoft.com/office/drawing/2014/main" id="{C629670F-BCAC-D74F-7FF4-A481478E49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6038" y="5388533"/>
            <a:ext cx="727075" cy="727075"/>
          </a:xfrm>
          <a:prstGeom prst="ellipse">
            <a:avLst/>
          </a:prstGeom>
          <a:solidFill>
            <a:srgbClr val="1F7D80"/>
          </a:solidFill>
          <a:ln w="36513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Oval 246">
            <a:extLst>
              <a:ext uri="{FF2B5EF4-FFF2-40B4-BE49-F238E27FC236}">
                <a16:creationId xmlns:a16="http://schemas.microsoft.com/office/drawing/2014/main" id="{AED78C56-0744-3EF1-2205-A2145ACA56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8288" y="5388533"/>
            <a:ext cx="727075" cy="727075"/>
          </a:xfrm>
          <a:prstGeom prst="ellipse">
            <a:avLst/>
          </a:prstGeom>
          <a:solidFill>
            <a:srgbClr val="86AB45"/>
          </a:solidFill>
          <a:ln w="36513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Oval 249">
            <a:extLst>
              <a:ext uri="{FF2B5EF4-FFF2-40B4-BE49-F238E27FC236}">
                <a16:creationId xmlns:a16="http://schemas.microsoft.com/office/drawing/2014/main" id="{3DA9942C-5CB0-48A1-88A1-6044CAE376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2938" y="5388533"/>
            <a:ext cx="728663" cy="727075"/>
          </a:xfrm>
          <a:prstGeom prst="ellipse">
            <a:avLst/>
          </a:prstGeom>
          <a:solidFill>
            <a:srgbClr val="2E7B43"/>
          </a:solidFill>
          <a:ln w="36513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Oval 252">
            <a:extLst>
              <a:ext uri="{FF2B5EF4-FFF2-40B4-BE49-F238E27FC236}">
                <a16:creationId xmlns:a16="http://schemas.microsoft.com/office/drawing/2014/main" id="{83E6C0E0-D720-D74D-6BA8-DAB64CC798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4888" y="5388533"/>
            <a:ext cx="727075" cy="727075"/>
          </a:xfrm>
          <a:prstGeom prst="ellipse">
            <a:avLst/>
          </a:prstGeom>
          <a:solidFill>
            <a:srgbClr val="4FA26B"/>
          </a:solidFill>
          <a:ln w="36513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Oval 254">
            <a:extLst>
              <a:ext uri="{FF2B5EF4-FFF2-40B4-BE49-F238E27FC236}">
                <a16:creationId xmlns:a16="http://schemas.microsoft.com/office/drawing/2014/main" id="{4F6AAB37-F1EB-3172-CC4C-EA8509FE24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47138" y="5388533"/>
            <a:ext cx="728663" cy="727075"/>
          </a:xfrm>
          <a:prstGeom prst="ellipse">
            <a:avLst/>
          </a:prstGeom>
          <a:solidFill>
            <a:srgbClr val="2E8B58"/>
          </a:solidFill>
          <a:ln w="36513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8" name="Graphic 97" descr="Shield Tick with solid fill">
            <a:extLst>
              <a:ext uri="{FF2B5EF4-FFF2-40B4-BE49-F238E27FC236}">
                <a16:creationId xmlns:a16="http://schemas.microsoft.com/office/drawing/2014/main" id="{73F25C02-002D-8793-2E2C-6EEC53F722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44792" y="2840963"/>
            <a:ext cx="552319" cy="5523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9" name="Graphic 98" descr="Users with solid fill">
            <a:extLst>
              <a:ext uri="{FF2B5EF4-FFF2-40B4-BE49-F238E27FC236}">
                <a16:creationId xmlns:a16="http://schemas.microsoft.com/office/drawing/2014/main" id="{057CA4DB-3957-0A74-331F-C3A399D7B0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507465" y="1807015"/>
            <a:ext cx="552319" cy="5523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0" name="Graphic 99" descr="Bar graph with upward trend with solid fill">
            <a:extLst>
              <a:ext uri="{FF2B5EF4-FFF2-40B4-BE49-F238E27FC236}">
                <a16:creationId xmlns:a16="http://schemas.microsoft.com/office/drawing/2014/main" id="{6B9BA6F1-B380-F176-A01E-06B83E60E5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807813" y="1304548"/>
            <a:ext cx="552319" cy="5523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1" name="Graphic 100" descr="Lights On with solid fill">
            <a:extLst>
              <a:ext uri="{FF2B5EF4-FFF2-40B4-BE49-F238E27FC236}">
                <a16:creationId xmlns:a16="http://schemas.microsoft.com/office/drawing/2014/main" id="{9B35FD0D-9208-B4FE-33BA-7F5431149E3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7060683" y="1807015"/>
            <a:ext cx="552319" cy="5523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3" name="Graphic 102" descr="Single gear with solid fill">
            <a:extLst>
              <a:ext uri="{FF2B5EF4-FFF2-40B4-BE49-F238E27FC236}">
                <a16:creationId xmlns:a16="http://schemas.microsoft.com/office/drawing/2014/main" id="{FBC7DD43-753E-C351-0FA1-8CFAE4FCBF2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477428" y="2846898"/>
            <a:ext cx="552319" cy="5523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4" name="Graphic 103" descr="Crawl with solid fill">
            <a:extLst>
              <a:ext uri="{FF2B5EF4-FFF2-40B4-BE49-F238E27FC236}">
                <a16:creationId xmlns:a16="http://schemas.microsoft.com/office/drawing/2014/main" id="{4CEBB1CA-7A7E-10B1-0A9B-F4E56F8BEB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2673416" y="5475911"/>
            <a:ext cx="552319" cy="5523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5" name="Graphic 104" descr="Magnifying glass with solid fill">
            <a:extLst>
              <a:ext uri="{FF2B5EF4-FFF2-40B4-BE49-F238E27FC236}">
                <a16:creationId xmlns:a16="http://schemas.microsoft.com/office/drawing/2014/main" id="{28921970-7FA0-6FB5-9B51-B6CCF2F1E50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165666" y="5475911"/>
            <a:ext cx="552319" cy="5523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6" name="Graphic 105" descr="Tools with solid fill">
            <a:extLst>
              <a:ext uri="{FF2B5EF4-FFF2-40B4-BE49-F238E27FC236}">
                <a16:creationId xmlns:a16="http://schemas.microsoft.com/office/drawing/2014/main" id="{23D29A14-2B87-B08A-256B-7A312570DC6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5811110" y="5475911"/>
            <a:ext cx="552319" cy="5523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7" name="Graphic 106" descr="Postit Notes with solid fill">
            <a:extLst>
              <a:ext uri="{FF2B5EF4-FFF2-40B4-BE49-F238E27FC236}">
                <a16:creationId xmlns:a16="http://schemas.microsoft.com/office/drawing/2014/main" id="{65D6678F-787A-CF5F-7D79-4105E8A82C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442266" y="5475911"/>
            <a:ext cx="552319" cy="5523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8" name="Graphic 107" descr="Home with solid fill">
            <a:extLst>
              <a:ext uri="{FF2B5EF4-FFF2-40B4-BE49-F238E27FC236}">
                <a16:creationId xmlns:a16="http://schemas.microsoft.com/office/drawing/2014/main" id="{3A3055B3-F49B-7F37-BE98-0A007BFA4A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8935310" y="5475911"/>
            <a:ext cx="552319" cy="5523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146F7-37BA-B9CF-3CEF-D06FB165F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6">
            <a:extLst>
              <a:ext uri="{FF2B5EF4-FFF2-40B4-BE49-F238E27FC236}">
                <a16:creationId xmlns:a16="http://schemas.microsoft.com/office/drawing/2014/main" id="{83A277E2-6EED-C083-AD14-5E6CBBE997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21317"/>
            <a:ext cx="12192000" cy="1284594"/>
          </a:xfrm>
          <a:prstGeom prst="rect">
            <a:avLst/>
          </a:prstGeom>
          <a:solidFill>
            <a:srgbClr val="D2B895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E5D3A4-FC4A-3F75-69EA-3F0179A6D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Business Growth Tree Diagram </a:t>
            </a:r>
            <a:r>
              <a:rPr lang="en-US" dirty="0"/>
              <a:t>– Slide Template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8E1947E-2B80-8311-9ADD-D7A1ECEE3D2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BF9F6"/>
              </a:clrFrom>
              <a:clrTo>
                <a:srgbClr val="FBF9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0184" y="1954925"/>
            <a:ext cx="8011630" cy="4508937"/>
          </a:xfrm>
          <a:prstGeom prst="rect">
            <a:avLst/>
          </a:prstGeom>
        </p:spPr>
      </p:pic>
      <p:grpSp>
        <p:nvGrpSpPr>
          <p:cNvPr id="84" name="Group 83">
            <a:extLst>
              <a:ext uri="{FF2B5EF4-FFF2-40B4-BE49-F238E27FC236}">
                <a16:creationId xmlns:a16="http://schemas.microsoft.com/office/drawing/2014/main" id="{7A207329-E9F1-A2F7-CFC6-88B9F2EA1E23}"/>
              </a:ext>
            </a:extLst>
          </p:cNvPr>
          <p:cNvGrpSpPr/>
          <p:nvPr/>
        </p:nvGrpSpPr>
        <p:grpSpPr>
          <a:xfrm>
            <a:off x="3617795" y="823710"/>
            <a:ext cx="4938948" cy="2988426"/>
            <a:chOff x="3617795" y="823710"/>
            <a:chExt cx="4938948" cy="2988426"/>
          </a:xfrm>
        </p:grpSpPr>
        <p:sp>
          <p:nvSpPr>
            <p:cNvPr id="20" name="Oval 32">
              <a:extLst>
                <a:ext uri="{FF2B5EF4-FFF2-40B4-BE49-F238E27FC236}">
                  <a16:creationId xmlns:a16="http://schemas.microsoft.com/office/drawing/2014/main" id="{8136F9DD-5B42-4DF2-D07C-0AF0D7BBA2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9165" y="823710"/>
              <a:ext cx="1681485" cy="1681485"/>
            </a:xfrm>
            <a:prstGeom prst="ellipse">
              <a:avLst/>
            </a:prstGeom>
            <a:solidFill>
              <a:srgbClr val="3F8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Oval 33">
              <a:extLst>
                <a:ext uri="{FF2B5EF4-FFF2-40B4-BE49-F238E27FC236}">
                  <a16:creationId xmlns:a16="http://schemas.microsoft.com/office/drawing/2014/main" id="{7DB8D800-4D1D-1F81-97EE-1AE19F90B0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1145" y="1496304"/>
              <a:ext cx="1403215" cy="1403215"/>
            </a:xfrm>
            <a:prstGeom prst="ellipse">
              <a:avLst/>
            </a:prstGeom>
            <a:solidFill>
              <a:srgbClr val="8FB3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Oval 34">
              <a:extLst>
                <a:ext uri="{FF2B5EF4-FFF2-40B4-BE49-F238E27FC236}">
                  <a16:creationId xmlns:a16="http://schemas.microsoft.com/office/drawing/2014/main" id="{67444B4D-8260-DE41-F498-7863BC74E6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10178" y="1496304"/>
              <a:ext cx="1403215" cy="1403215"/>
            </a:xfrm>
            <a:prstGeom prst="ellipse">
              <a:avLst/>
            </a:prstGeom>
            <a:solidFill>
              <a:srgbClr val="57AA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Oval 35">
              <a:extLst>
                <a:ext uri="{FF2B5EF4-FFF2-40B4-BE49-F238E27FC236}">
                  <a16:creationId xmlns:a16="http://schemas.microsoft.com/office/drawing/2014/main" id="{24042AAE-4126-7E3F-540B-EB007B495A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6156" y="2420790"/>
              <a:ext cx="1391346" cy="1391346"/>
            </a:xfrm>
            <a:prstGeom prst="ellipse">
              <a:avLst/>
            </a:prstGeom>
            <a:solidFill>
              <a:srgbClr val="2F8A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Oval 36">
              <a:extLst>
                <a:ext uri="{FF2B5EF4-FFF2-40B4-BE49-F238E27FC236}">
                  <a16:creationId xmlns:a16="http://schemas.microsoft.com/office/drawing/2014/main" id="{97F34842-7B14-22C6-8E05-D742C0FC80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77037" y="2420790"/>
              <a:ext cx="1390027" cy="1391346"/>
            </a:xfrm>
            <a:prstGeom prst="ellipse">
              <a:avLst/>
            </a:prstGeom>
            <a:solidFill>
              <a:srgbClr val="2E8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Oval 37">
              <a:extLst>
                <a:ext uri="{FF2B5EF4-FFF2-40B4-BE49-F238E27FC236}">
                  <a16:creationId xmlns:a16="http://schemas.microsoft.com/office/drawing/2014/main" id="{CE58D9C3-77E2-E39F-0BA7-A62E3BB12E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0618" y="1913048"/>
              <a:ext cx="1693353" cy="1693353"/>
            </a:xfrm>
            <a:prstGeom prst="ellipse">
              <a:avLst/>
            </a:prstGeom>
            <a:solidFill>
              <a:srgbClr val="3A91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Oval 38">
              <a:extLst>
                <a:ext uri="{FF2B5EF4-FFF2-40B4-BE49-F238E27FC236}">
                  <a16:creationId xmlns:a16="http://schemas.microsoft.com/office/drawing/2014/main" id="{F3377D03-6C08-88A2-5EF7-2EAE28FA9B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41770" y="1901178"/>
              <a:ext cx="1718411" cy="1717092"/>
            </a:xfrm>
            <a:prstGeom prst="ellipse">
              <a:avLst/>
            </a:prstGeom>
            <a:solidFill>
              <a:srgbClr val="2D83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Oval 39">
              <a:extLst>
                <a:ext uri="{FF2B5EF4-FFF2-40B4-BE49-F238E27FC236}">
                  <a16:creationId xmlns:a16="http://schemas.microsoft.com/office/drawing/2014/main" id="{3F0BA1BD-7410-E674-AB2F-77900C148D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64761" y="1611040"/>
              <a:ext cx="1548284" cy="1548284"/>
            </a:xfrm>
            <a:prstGeom prst="ellipse">
              <a:avLst/>
            </a:prstGeom>
            <a:solidFill>
              <a:srgbClr val="2B8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Oval 40">
              <a:extLst>
                <a:ext uri="{FF2B5EF4-FFF2-40B4-BE49-F238E27FC236}">
                  <a16:creationId xmlns:a16="http://schemas.microsoft.com/office/drawing/2014/main" id="{777BC783-F75B-5399-0E1E-571DB39C2B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54039" y="1749515"/>
              <a:ext cx="1512677" cy="1512677"/>
            </a:xfrm>
            <a:prstGeom prst="ellipse">
              <a:avLst/>
            </a:prstGeom>
            <a:solidFill>
              <a:srgbClr val="2D97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Oval 41">
              <a:extLst>
                <a:ext uri="{FF2B5EF4-FFF2-40B4-BE49-F238E27FC236}">
                  <a16:creationId xmlns:a16="http://schemas.microsoft.com/office/drawing/2014/main" id="{89A86ECC-F326-6B9D-6142-E2F093A08E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2820" y="2149115"/>
              <a:ext cx="942950" cy="944269"/>
            </a:xfrm>
            <a:prstGeom prst="ellipse">
              <a:avLst/>
            </a:prstGeom>
            <a:solidFill>
              <a:srgbClr val="A2C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Oval 42">
              <a:extLst>
                <a:ext uri="{FF2B5EF4-FFF2-40B4-BE49-F238E27FC236}">
                  <a16:creationId xmlns:a16="http://schemas.microsoft.com/office/drawing/2014/main" id="{F9D153ED-5141-7D98-59A3-E06F560581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92174" y="2149115"/>
              <a:ext cx="942950" cy="944269"/>
            </a:xfrm>
            <a:prstGeom prst="ellipse">
              <a:avLst/>
            </a:prstGeom>
            <a:solidFill>
              <a:srgbClr val="9DC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60">
              <a:extLst>
                <a:ext uri="{FF2B5EF4-FFF2-40B4-BE49-F238E27FC236}">
                  <a16:creationId xmlns:a16="http://schemas.microsoft.com/office/drawing/2014/main" id="{9009B660-0C2C-4FDF-222B-63E6FE07419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2444" y="1309032"/>
              <a:ext cx="221560" cy="398281"/>
            </a:xfrm>
            <a:custGeom>
              <a:avLst/>
              <a:gdLst>
                <a:gd name="T0" fmla="*/ 427 w 458"/>
                <a:gd name="T1" fmla="*/ 384 h 823"/>
                <a:gd name="T2" fmla="*/ 285 w 458"/>
                <a:gd name="T3" fmla="*/ 808 h 823"/>
                <a:gd name="T4" fmla="*/ 31 w 458"/>
                <a:gd name="T5" fmla="*/ 439 h 823"/>
                <a:gd name="T6" fmla="*/ 173 w 458"/>
                <a:gd name="T7" fmla="*/ 15 h 823"/>
                <a:gd name="T8" fmla="*/ 427 w 458"/>
                <a:gd name="T9" fmla="*/ 384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8" h="823">
                  <a:moveTo>
                    <a:pt x="427" y="384"/>
                  </a:moveTo>
                  <a:cubicBezTo>
                    <a:pt x="458" y="602"/>
                    <a:pt x="394" y="792"/>
                    <a:pt x="285" y="808"/>
                  </a:cubicBezTo>
                  <a:cubicBezTo>
                    <a:pt x="175" y="823"/>
                    <a:pt x="62" y="658"/>
                    <a:pt x="31" y="439"/>
                  </a:cubicBezTo>
                  <a:cubicBezTo>
                    <a:pt x="0" y="221"/>
                    <a:pt x="64" y="31"/>
                    <a:pt x="173" y="15"/>
                  </a:cubicBezTo>
                  <a:cubicBezTo>
                    <a:pt x="283" y="0"/>
                    <a:pt x="396" y="165"/>
                    <a:pt x="427" y="384"/>
                  </a:cubicBezTo>
                  <a:close/>
                </a:path>
              </a:pathLst>
            </a:custGeom>
            <a:solidFill>
              <a:srgbClr val="95C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61">
              <a:extLst>
                <a:ext uri="{FF2B5EF4-FFF2-40B4-BE49-F238E27FC236}">
                  <a16:creationId xmlns:a16="http://schemas.microsoft.com/office/drawing/2014/main" id="{C282FFAD-048A-A36E-07A9-452763874C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9565" y="1494984"/>
              <a:ext cx="315196" cy="328384"/>
            </a:xfrm>
            <a:custGeom>
              <a:avLst/>
              <a:gdLst>
                <a:gd name="T0" fmla="*/ 454 w 653"/>
                <a:gd name="T1" fmla="*/ 221 h 680"/>
                <a:gd name="T2" fmla="*/ 582 w 653"/>
                <a:gd name="T3" fmla="*/ 614 h 680"/>
                <a:gd name="T4" fmla="*/ 199 w 653"/>
                <a:gd name="T5" fmla="*/ 459 h 680"/>
                <a:gd name="T6" fmla="*/ 71 w 653"/>
                <a:gd name="T7" fmla="*/ 66 h 680"/>
                <a:gd name="T8" fmla="*/ 454 w 653"/>
                <a:gd name="T9" fmla="*/ 221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3" h="680">
                  <a:moveTo>
                    <a:pt x="454" y="221"/>
                  </a:moveTo>
                  <a:cubicBezTo>
                    <a:pt x="596" y="372"/>
                    <a:pt x="653" y="548"/>
                    <a:pt x="582" y="614"/>
                  </a:cubicBezTo>
                  <a:cubicBezTo>
                    <a:pt x="512" y="680"/>
                    <a:pt x="340" y="611"/>
                    <a:pt x="199" y="459"/>
                  </a:cubicBezTo>
                  <a:cubicBezTo>
                    <a:pt x="57" y="308"/>
                    <a:pt x="0" y="132"/>
                    <a:pt x="71" y="66"/>
                  </a:cubicBezTo>
                  <a:cubicBezTo>
                    <a:pt x="141" y="0"/>
                    <a:pt x="313" y="69"/>
                    <a:pt x="454" y="221"/>
                  </a:cubicBezTo>
                  <a:close/>
                </a:path>
              </a:pathLst>
            </a:custGeom>
            <a:solidFill>
              <a:srgbClr val="3B97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62">
              <a:extLst>
                <a:ext uri="{FF2B5EF4-FFF2-40B4-BE49-F238E27FC236}">
                  <a16:creationId xmlns:a16="http://schemas.microsoft.com/office/drawing/2014/main" id="{120B955C-42E5-9418-84CC-1DD46DF4B74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3509" y="1509492"/>
              <a:ext cx="196503" cy="371905"/>
            </a:xfrm>
            <a:custGeom>
              <a:avLst/>
              <a:gdLst>
                <a:gd name="T0" fmla="*/ 375 w 404"/>
                <a:gd name="T1" fmla="*/ 361 h 770"/>
                <a:gd name="T2" fmla="*/ 254 w 404"/>
                <a:gd name="T3" fmla="*/ 756 h 770"/>
                <a:gd name="T4" fmla="*/ 29 w 404"/>
                <a:gd name="T5" fmla="*/ 409 h 770"/>
                <a:gd name="T6" fmla="*/ 150 w 404"/>
                <a:gd name="T7" fmla="*/ 14 h 770"/>
                <a:gd name="T8" fmla="*/ 375 w 404"/>
                <a:gd name="T9" fmla="*/ 361 h 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4" h="770">
                  <a:moveTo>
                    <a:pt x="375" y="361"/>
                  </a:moveTo>
                  <a:cubicBezTo>
                    <a:pt x="404" y="566"/>
                    <a:pt x="350" y="743"/>
                    <a:pt x="254" y="756"/>
                  </a:cubicBezTo>
                  <a:cubicBezTo>
                    <a:pt x="158" y="770"/>
                    <a:pt x="58" y="614"/>
                    <a:pt x="29" y="409"/>
                  </a:cubicBezTo>
                  <a:cubicBezTo>
                    <a:pt x="0" y="204"/>
                    <a:pt x="54" y="27"/>
                    <a:pt x="150" y="14"/>
                  </a:cubicBezTo>
                  <a:cubicBezTo>
                    <a:pt x="246" y="0"/>
                    <a:pt x="346" y="156"/>
                    <a:pt x="375" y="361"/>
                  </a:cubicBezTo>
                  <a:close/>
                </a:path>
              </a:pathLst>
            </a:custGeom>
            <a:solidFill>
              <a:srgbClr val="6AA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63">
              <a:extLst>
                <a:ext uri="{FF2B5EF4-FFF2-40B4-BE49-F238E27FC236}">
                  <a16:creationId xmlns:a16="http://schemas.microsoft.com/office/drawing/2014/main" id="{836CF8C1-4C89-F3A4-23BF-AB0C22AE59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4399" y="1331452"/>
              <a:ext cx="233430" cy="400919"/>
            </a:xfrm>
            <a:custGeom>
              <a:avLst/>
              <a:gdLst>
                <a:gd name="T0" fmla="*/ 438 w 484"/>
                <a:gd name="T1" fmla="*/ 456 h 829"/>
                <a:gd name="T2" fmla="*/ 159 w 484"/>
                <a:gd name="T3" fmla="*/ 806 h 829"/>
                <a:gd name="T4" fmla="*/ 46 w 484"/>
                <a:gd name="T5" fmla="*/ 373 h 829"/>
                <a:gd name="T6" fmla="*/ 325 w 484"/>
                <a:gd name="T7" fmla="*/ 23 h 829"/>
                <a:gd name="T8" fmla="*/ 438 w 484"/>
                <a:gd name="T9" fmla="*/ 456 h 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4" h="829">
                  <a:moveTo>
                    <a:pt x="438" y="456"/>
                  </a:moveTo>
                  <a:cubicBezTo>
                    <a:pt x="392" y="672"/>
                    <a:pt x="267" y="829"/>
                    <a:pt x="159" y="806"/>
                  </a:cubicBezTo>
                  <a:cubicBezTo>
                    <a:pt x="51" y="783"/>
                    <a:pt x="0" y="589"/>
                    <a:pt x="46" y="373"/>
                  </a:cubicBezTo>
                  <a:cubicBezTo>
                    <a:pt x="92" y="157"/>
                    <a:pt x="217" y="0"/>
                    <a:pt x="325" y="23"/>
                  </a:cubicBezTo>
                  <a:cubicBezTo>
                    <a:pt x="433" y="46"/>
                    <a:pt x="484" y="240"/>
                    <a:pt x="438" y="456"/>
                  </a:cubicBezTo>
                  <a:close/>
                </a:path>
              </a:pathLst>
            </a:custGeom>
            <a:solidFill>
              <a:srgbClr val="5B9B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64">
              <a:extLst>
                <a:ext uri="{FF2B5EF4-FFF2-40B4-BE49-F238E27FC236}">
                  <a16:creationId xmlns:a16="http://schemas.microsoft.com/office/drawing/2014/main" id="{D98BE3A5-064C-D5A8-2571-82593EF5092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4744" y="1496304"/>
              <a:ext cx="319152" cy="325747"/>
            </a:xfrm>
            <a:custGeom>
              <a:avLst/>
              <a:gdLst>
                <a:gd name="T0" fmla="*/ 456 w 660"/>
                <a:gd name="T1" fmla="*/ 459 h 674"/>
                <a:gd name="T2" fmla="*/ 70 w 660"/>
                <a:gd name="T3" fmla="*/ 607 h 674"/>
                <a:gd name="T4" fmla="*/ 204 w 660"/>
                <a:gd name="T5" fmla="*/ 215 h 674"/>
                <a:gd name="T6" fmla="*/ 590 w 660"/>
                <a:gd name="T7" fmla="*/ 67 h 674"/>
                <a:gd name="T8" fmla="*/ 456 w 660"/>
                <a:gd name="T9" fmla="*/ 459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0" h="674">
                  <a:moveTo>
                    <a:pt x="456" y="459"/>
                  </a:moveTo>
                  <a:cubicBezTo>
                    <a:pt x="312" y="608"/>
                    <a:pt x="139" y="674"/>
                    <a:pt x="70" y="607"/>
                  </a:cubicBezTo>
                  <a:cubicBezTo>
                    <a:pt x="0" y="540"/>
                    <a:pt x="60" y="364"/>
                    <a:pt x="204" y="215"/>
                  </a:cubicBezTo>
                  <a:cubicBezTo>
                    <a:pt x="348" y="66"/>
                    <a:pt x="521" y="0"/>
                    <a:pt x="590" y="67"/>
                  </a:cubicBezTo>
                  <a:cubicBezTo>
                    <a:pt x="660" y="134"/>
                    <a:pt x="600" y="310"/>
                    <a:pt x="456" y="459"/>
                  </a:cubicBezTo>
                  <a:close/>
                </a:path>
              </a:pathLst>
            </a:custGeom>
            <a:solidFill>
              <a:srgbClr val="5EAC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65">
              <a:extLst>
                <a:ext uri="{FF2B5EF4-FFF2-40B4-BE49-F238E27FC236}">
                  <a16:creationId xmlns:a16="http://schemas.microsoft.com/office/drawing/2014/main" id="{E6E222BC-2C78-3BB3-DBC7-051A95AB7295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2130" y="1509492"/>
              <a:ext cx="196503" cy="371905"/>
            </a:xfrm>
            <a:custGeom>
              <a:avLst/>
              <a:gdLst>
                <a:gd name="T0" fmla="*/ 376 w 405"/>
                <a:gd name="T1" fmla="*/ 409 h 770"/>
                <a:gd name="T2" fmla="*/ 150 w 405"/>
                <a:gd name="T3" fmla="*/ 756 h 770"/>
                <a:gd name="T4" fmla="*/ 29 w 405"/>
                <a:gd name="T5" fmla="*/ 361 h 770"/>
                <a:gd name="T6" fmla="*/ 255 w 405"/>
                <a:gd name="T7" fmla="*/ 14 h 770"/>
                <a:gd name="T8" fmla="*/ 376 w 405"/>
                <a:gd name="T9" fmla="*/ 409 h 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5" h="770">
                  <a:moveTo>
                    <a:pt x="376" y="409"/>
                  </a:moveTo>
                  <a:cubicBezTo>
                    <a:pt x="347" y="614"/>
                    <a:pt x="246" y="770"/>
                    <a:pt x="150" y="756"/>
                  </a:cubicBezTo>
                  <a:cubicBezTo>
                    <a:pt x="55" y="743"/>
                    <a:pt x="0" y="566"/>
                    <a:pt x="29" y="361"/>
                  </a:cubicBezTo>
                  <a:cubicBezTo>
                    <a:pt x="58" y="156"/>
                    <a:pt x="159" y="0"/>
                    <a:pt x="255" y="14"/>
                  </a:cubicBezTo>
                  <a:cubicBezTo>
                    <a:pt x="350" y="27"/>
                    <a:pt x="405" y="204"/>
                    <a:pt x="376" y="409"/>
                  </a:cubicBezTo>
                  <a:close/>
                </a:path>
              </a:pathLst>
            </a:custGeom>
            <a:solidFill>
              <a:srgbClr val="6EA9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66">
              <a:extLst>
                <a:ext uri="{FF2B5EF4-FFF2-40B4-BE49-F238E27FC236}">
                  <a16:creationId xmlns:a16="http://schemas.microsoft.com/office/drawing/2014/main" id="{DB37BE22-CC8A-F775-D46B-27462BBC7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7819" y="2339024"/>
              <a:ext cx="350804" cy="284863"/>
            </a:xfrm>
            <a:custGeom>
              <a:avLst/>
              <a:gdLst>
                <a:gd name="T0" fmla="*/ 463 w 726"/>
                <a:gd name="T1" fmla="*/ 151 h 588"/>
                <a:gd name="T2" fmla="*/ 670 w 726"/>
                <a:gd name="T3" fmla="*/ 509 h 588"/>
                <a:gd name="T4" fmla="*/ 263 w 726"/>
                <a:gd name="T5" fmla="*/ 437 h 588"/>
                <a:gd name="T6" fmla="*/ 56 w 726"/>
                <a:gd name="T7" fmla="*/ 79 h 588"/>
                <a:gd name="T8" fmla="*/ 463 w 726"/>
                <a:gd name="T9" fmla="*/ 151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6" h="588">
                  <a:moveTo>
                    <a:pt x="463" y="151"/>
                  </a:moveTo>
                  <a:cubicBezTo>
                    <a:pt x="633" y="269"/>
                    <a:pt x="726" y="430"/>
                    <a:pt x="670" y="509"/>
                  </a:cubicBezTo>
                  <a:cubicBezTo>
                    <a:pt x="615" y="588"/>
                    <a:pt x="432" y="556"/>
                    <a:pt x="263" y="437"/>
                  </a:cubicBezTo>
                  <a:cubicBezTo>
                    <a:pt x="93" y="319"/>
                    <a:pt x="0" y="158"/>
                    <a:pt x="56" y="79"/>
                  </a:cubicBezTo>
                  <a:cubicBezTo>
                    <a:pt x="111" y="0"/>
                    <a:pt x="294" y="32"/>
                    <a:pt x="463" y="151"/>
                  </a:cubicBezTo>
                  <a:close/>
                </a:path>
              </a:pathLst>
            </a:custGeom>
            <a:solidFill>
              <a:srgbClr val="3D9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67">
              <a:extLst>
                <a:ext uri="{FF2B5EF4-FFF2-40B4-BE49-F238E27FC236}">
                  <a16:creationId xmlns:a16="http://schemas.microsoft.com/office/drawing/2014/main" id="{6CB2103D-A128-8B6B-744B-FD5F9CB4E31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3748" y="2671364"/>
              <a:ext cx="374542" cy="201779"/>
            </a:xfrm>
            <a:custGeom>
              <a:avLst/>
              <a:gdLst>
                <a:gd name="T0" fmla="*/ 417 w 773"/>
                <a:gd name="T1" fmla="*/ 36 h 416"/>
                <a:gd name="T2" fmla="*/ 756 w 773"/>
                <a:gd name="T3" fmla="*/ 273 h 416"/>
                <a:gd name="T4" fmla="*/ 356 w 773"/>
                <a:gd name="T5" fmla="*/ 380 h 416"/>
                <a:gd name="T6" fmla="*/ 17 w 773"/>
                <a:gd name="T7" fmla="*/ 143 h 416"/>
                <a:gd name="T8" fmla="*/ 417 w 773"/>
                <a:gd name="T9" fmla="*/ 36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3" h="416">
                  <a:moveTo>
                    <a:pt x="417" y="36"/>
                  </a:moveTo>
                  <a:cubicBezTo>
                    <a:pt x="621" y="72"/>
                    <a:pt x="773" y="178"/>
                    <a:pt x="756" y="273"/>
                  </a:cubicBezTo>
                  <a:cubicBezTo>
                    <a:pt x="739" y="368"/>
                    <a:pt x="560" y="416"/>
                    <a:pt x="356" y="380"/>
                  </a:cubicBezTo>
                  <a:cubicBezTo>
                    <a:pt x="152" y="344"/>
                    <a:pt x="0" y="238"/>
                    <a:pt x="17" y="143"/>
                  </a:cubicBezTo>
                  <a:cubicBezTo>
                    <a:pt x="34" y="48"/>
                    <a:pt x="213" y="0"/>
                    <a:pt x="417" y="36"/>
                  </a:cubicBezTo>
                  <a:close/>
                </a:path>
              </a:pathLst>
            </a:custGeom>
            <a:solidFill>
              <a:srgbClr val="6AA8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68">
              <a:extLst>
                <a:ext uri="{FF2B5EF4-FFF2-40B4-BE49-F238E27FC236}">
                  <a16:creationId xmlns:a16="http://schemas.microsoft.com/office/drawing/2014/main" id="{B095929B-5369-0D30-25E6-A18A2AD2D12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7795" y="3230540"/>
              <a:ext cx="371905" cy="195184"/>
            </a:xfrm>
            <a:custGeom>
              <a:avLst/>
              <a:gdLst>
                <a:gd name="T0" fmla="*/ 409 w 770"/>
                <a:gd name="T1" fmla="*/ 29 h 404"/>
                <a:gd name="T2" fmla="*/ 756 w 770"/>
                <a:gd name="T3" fmla="*/ 254 h 404"/>
                <a:gd name="T4" fmla="*/ 361 w 770"/>
                <a:gd name="T5" fmla="*/ 375 h 404"/>
                <a:gd name="T6" fmla="*/ 14 w 770"/>
                <a:gd name="T7" fmla="*/ 150 h 404"/>
                <a:gd name="T8" fmla="*/ 409 w 770"/>
                <a:gd name="T9" fmla="*/ 29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0" h="404">
                  <a:moveTo>
                    <a:pt x="409" y="29"/>
                  </a:moveTo>
                  <a:cubicBezTo>
                    <a:pt x="614" y="58"/>
                    <a:pt x="770" y="158"/>
                    <a:pt x="756" y="254"/>
                  </a:cubicBezTo>
                  <a:cubicBezTo>
                    <a:pt x="743" y="350"/>
                    <a:pt x="566" y="404"/>
                    <a:pt x="361" y="375"/>
                  </a:cubicBezTo>
                  <a:cubicBezTo>
                    <a:pt x="156" y="346"/>
                    <a:pt x="0" y="246"/>
                    <a:pt x="14" y="150"/>
                  </a:cubicBezTo>
                  <a:cubicBezTo>
                    <a:pt x="27" y="54"/>
                    <a:pt x="204" y="0"/>
                    <a:pt x="409" y="29"/>
                  </a:cubicBezTo>
                  <a:close/>
                </a:path>
              </a:pathLst>
            </a:custGeom>
            <a:solidFill>
              <a:srgbClr val="3A91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69">
              <a:extLst>
                <a:ext uri="{FF2B5EF4-FFF2-40B4-BE49-F238E27FC236}">
                  <a16:creationId xmlns:a16="http://schemas.microsoft.com/office/drawing/2014/main" id="{F68F59A0-B239-5D4C-6733-1CCBAA5B461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5916" y="2339024"/>
              <a:ext cx="350804" cy="284863"/>
            </a:xfrm>
            <a:custGeom>
              <a:avLst/>
              <a:gdLst>
                <a:gd name="T0" fmla="*/ 463 w 725"/>
                <a:gd name="T1" fmla="*/ 437 h 588"/>
                <a:gd name="T2" fmla="*/ 55 w 725"/>
                <a:gd name="T3" fmla="*/ 509 h 588"/>
                <a:gd name="T4" fmla="*/ 262 w 725"/>
                <a:gd name="T5" fmla="*/ 151 h 588"/>
                <a:gd name="T6" fmla="*/ 670 w 725"/>
                <a:gd name="T7" fmla="*/ 79 h 588"/>
                <a:gd name="T8" fmla="*/ 463 w 725"/>
                <a:gd name="T9" fmla="*/ 437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5" h="588">
                  <a:moveTo>
                    <a:pt x="463" y="437"/>
                  </a:moveTo>
                  <a:cubicBezTo>
                    <a:pt x="293" y="556"/>
                    <a:pt x="111" y="588"/>
                    <a:pt x="55" y="509"/>
                  </a:cubicBezTo>
                  <a:cubicBezTo>
                    <a:pt x="0" y="430"/>
                    <a:pt x="92" y="269"/>
                    <a:pt x="262" y="151"/>
                  </a:cubicBezTo>
                  <a:cubicBezTo>
                    <a:pt x="432" y="32"/>
                    <a:pt x="614" y="0"/>
                    <a:pt x="670" y="79"/>
                  </a:cubicBezTo>
                  <a:cubicBezTo>
                    <a:pt x="725" y="158"/>
                    <a:pt x="633" y="319"/>
                    <a:pt x="463" y="437"/>
                  </a:cubicBezTo>
                  <a:close/>
                </a:path>
              </a:pathLst>
            </a:custGeom>
            <a:solidFill>
              <a:srgbClr val="78B5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70">
              <a:extLst>
                <a:ext uri="{FF2B5EF4-FFF2-40B4-BE49-F238E27FC236}">
                  <a16:creationId xmlns:a16="http://schemas.microsoft.com/office/drawing/2014/main" id="{84ACE8B0-540F-2B43-8FEA-13F125FEE8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6248" y="2671364"/>
              <a:ext cx="373224" cy="201779"/>
            </a:xfrm>
            <a:custGeom>
              <a:avLst/>
              <a:gdLst>
                <a:gd name="T0" fmla="*/ 416 w 772"/>
                <a:gd name="T1" fmla="*/ 380 h 416"/>
                <a:gd name="T2" fmla="*/ 17 w 772"/>
                <a:gd name="T3" fmla="*/ 273 h 416"/>
                <a:gd name="T4" fmla="*/ 356 w 772"/>
                <a:gd name="T5" fmla="*/ 36 h 416"/>
                <a:gd name="T6" fmla="*/ 755 w 772"/>
                <a:gd name="T7" fmla="*/ 143 h 416"/>
                <a:gd name="T8" fmla="*/ 416 w 772"/>
                <a:gd name="T9" fmla="*/ 380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2" h="416">
                  <a:moveTo>
                    <a:pt x="416" y="380"/>
                  </a:moveTo>
                  <a:cubicBezTo>
                    <a:pt x="212" y="416"/>
                    <a:pt x="33" y="368"/>
                    <a:pt x="17" y="273"/>
                  </a:cubicBezTo>
                  <a:cubicBezTo>
                    <a:pt x="0" y="178"/>
                    <a:pt x="152" y="72"/>
                    <a:pt x="356" y="36"/>
                  </a:cubicBezTo>
                  <a:cubicBezTo>
                    <a:pt x="560" y="0"/>
                    <a:pt x="739" y="48"/>
                    <a:pt x="755" y="143"/>
                  </a:cubicBezTo>
                  <a:cubicBezTo>
                    <a:pt x="772" y="238"/>
                    <a:pt x="620" y="344"/>
                    <a:pt x="416" y="380"/>
                  </a:cubicBezTo>
                  <a:close/>
                </a:path>
              </a:pathLst>
            </a:custGeom>
            <a:solidFill>
              <a:srgbClr val="6AA8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71">
              <a:extLst>
                <a:ext uri="{FF2B5EF4-FFF2-40B4-BE49-F238E27FC236}">
                  <a16:creationId xmlns:a16="http://schemas.microsoft.com/office/drawing/2014/main" id="{EFAADEFC-FC34-825C-9D3F-24E863A8012E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4838" y="3230540"/>
              <a:ext cx="371905" cy="195184"/>
            </a:xfrm>
            <a:custGeom>
              <a:avLst/>
              <a:gdLst>
                <a:gd name="T0" fmla="*/ 409 w 769"/>
                <a:gd name="T1" fmla="*/ 375 h 404"/>
                <a:gd name="T2" fmla="*/ 13 w 769"/>
                <a:gd name="T3" fmla="*/ 254 h 404"/>
                <a:gd name="T4" fmla="*/ 360 w 769"/>
                <a:gd name="T5" fmla="*/ 29 h 404"/>
                <a:gd name="T6" fmla="*/ 756 w 769"/>
                <a:gd name="T7" fmla="*/ 150 h 404"/>
                <a:gd name="T8" fmla="*/ 409 w 769"/>
                <a:gd name="T9" fmla="*/ 375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9" h="404">
                  <a:moveTo>
                    <a:pt x="409" y="375"/>
                  </a:moveTo>
                  <a:cubicBezTo>
                    <a:pt x="204" y="404"/>
                    <a:pt x="27" y="350"/>
                    <a:pt x="13" y="254"/>
                  </a:cubicBezTo>
                  <a:cubicBezTo>
                    <a:pt x="0" y="158"/>
                    <a:pt x="155" y="58"/>
                    <a:pt x="360" y="29"/>
                  </a:cubicBezTo>
                  <a:cubicBezTo>
                    <a:pt x="565" y="0"/>
                    <a:pt x="742" y="54"/>
                    <a:pt x="756" y="150"/>
                  </a:cubicBezTo>
                  <a:cubicBezTo>
                    <a:pt x="769" y="246"/>
                    <a:pt x="614" y="346"/>
                    <a:pt x="409" y="375"/>
                  </a:cubicBezTo>
                  <a:close/>
                </a:path>
              </a:pathLst>
            </a:custGeom>
            <a:solidFill>
              <a:srgbClr val="3A91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72">
              <a:extLst>
                <a:ext uri="{FF2B5EF4-FFF2-40B4-BE49-F238E27FC236}">
                  <a16:creationId xmlns:a16="http://schemas.microsoft.com/office/drawing/2014/main" id="{488FB18C-4A75-70AC-819D-343E56AEF2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5244" y="2354849"/>
              <a:ext cx="255849" cy="387730"/>
            </a:xfrm>
            <a:custGeom>
              <a:avLst/>
              <a:gdLst>
                <a:gd name="T0" fmla="*/ 451 w 531"/>
                <a:gd name="T1" fmla="*/ 326 h 801"/>
                <a:gd name="T2" fmla="*/ 411 w 531"/>
                <a:gd name="T3" fmla="*/ 760 h 801"/>
                <a:gd name="T4" fmla="*/ 80 w 531"/>
                <a:gd name="T5" fmla="*/ 475 h 801"/>
                <a:gd name="T6" fmla="*/ 120 w 531"/>
                <a:gd name="T7" fmla="*/ 41 h 801"/>
                <a:gd name="T8" fmla="*/ 451 w 531"/>
                <a:gd name="T9" fmla="*/ 326 h 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1" h="801">
                  <a:moveTo>
                    <a:pt x="451" y="326"/>
                  </a:moveTo>
                  <a:cubicBezTo>
                    <a:pt x="531" y="524"/>
                    <a:pt x="513" y="718"/>
                    <a:pt x="411" y="760"/>
                  </a:cubicBezTo>
                  <a:cubicBezTo>
                    <a:pt x="308" y="801"/>
                    <a:pt x="160" y="674"/>
                    <a:pt x="80" y="475"/>
                  </a:cubicBezTo>
                  <a:cubicBezTo>
                    <a:pt x="0" y="277"/>
                    <a:pt x="18" y="83"/>
                    <a:pt x="120" y="41"/>
                  </a:cubicBezTo>
                  <a:cubicBezTo>
                    <a:pt x="223" y="0"/>
                    <a:pt x="371" y="127"/>
                    <a:pt x="451" y="326"/>
                  </a:cubicBezTo>
                  <a:close/>
                </a:path>
              </a:pathLst>
            </a:custGeom>
            <a:solidFill>
              <a:srgbClr val="90B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73">
              <a:extLst>
                <a:ext uri="{FF2B5EF4-FFF2-40B4-BE49-F238E27FC236}">
                  <a16:creationId xmlns:a16="http://schemas.microsoft.com/office/drawing/2014/main" id="{8C9486E2-2877-EF36-3D67-6093F5A057E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2127" y="2354849"/>
              <a:ext cx="257169" cy="387730"/>
            </a:xfrm>
            <a:custGeom>
              <a:avLst/>
              <a:gdLst>
                <a:gd name="T0" fmla="*/ 451 w 532"/>
                <a:gd name="T1" fmla="*/ 475 h 801"/>
                <a:gd name="T2" fmla="*/ 121 w 532"/>
                <a:gd name="T3" fmla="*/ 760 h 801"/>
                <a:gd name="T4" fmla="*/ 81 w 532"/>
                <a:gd name="T5" fmla="*/ 326 h 801"/>
                <a:gd name="T6" fmla="*/ 411 w 532"/>
                <a:gd name="T7" fmla="*/ 41 h 801"/>
                <a:gd name="T8" fmla="*/ 451 w 532"/>
                <a:gd name="T9" fmla="*/ 475 h 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2" h="801">
                  <a:moveTo>
                    <a:pt x="451" y="475"/>
                  </a:moveTo>
                  <a:cubicBezTo>
                    <a:pt x="371" y="674"/>
                    <a:pt x="223" y="801"/>
                    <a:pt x="121" y="760"/>
                  </a:cubicBezTo>
                  <a:cubicBezTo>
                    <a:pt x="18" y="718"/>
                    <a:pt x="0" y="524"/>
                    <a:pt x="81" y="326"/>
                  </a:cubicBezTo>
                  <a:cubicBezTo>
                    <a:pt x="161" y="127"/>
                    <a:pt x="309" y="0"/>
                    <a:pt x="411" y="41"/>
                  </a:cubicBezTo>
                  <a:cubicBezTo>
                    <a:pt x="514" y="83"/>
                    <a:pt x="532" y="277"/>
                    <a:pt x="451" y="475"/>
                  </a:cubicBezTo>
                  <a:close/>
                </a:path>
              </a:pathLst>
            </a:custGeom>
            <a:solidFill>
              <a:srgbClr val="7FB3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74">
              <a:extLst>
                <a:ext uri="{FF2B5EF4-FFF2-40B4-BE49-F238E27FC236}">
                  <a16:creationId xmlns:a16="http://schemas.microsoft.com/office/drawing/2014/main" id="{B77EC413-1B4E-971C-444B-5F96AA5921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5414" y="2973372"/>
              <a:ext cx="361354" cy="225517"/>
            </a:xfrm>
            <a:custGeom>
              <a:avLst/>
              <a:gdLst>
                <a:gd name="T0" fmla="*/ 433 w 747"/>
                <a:gd name="T1" fmla="*/ 397 h 466"/>
                <a:gd name="T2" fmla="*/ 33 w 747"/>
                <a:gd name="T3" fmla="*/ 357 h 466"/>
                <a:gd name="T4" fmla="*/ 314 w 747"/>
                <a:gd name="T5" fmla="*/ 69 h 466"/>
                <a:gd name="T6" fmla="*/ 714 w 747"/>
                <a:gd name="T7" fmla="*/ 109 h 466"/>
                <a:gd name="T8" fmla="*/ 433 w 747"/>
                <a:gd name="T9" fmla="*/ 397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7" h="466">
                  <a:moveTo>
                    <a:pt x="433" y="397"/>
                  </a:moveTo>
                  <a:cubicBezTo>
                    <a:pt x="245" y="466"/>
                    <a:pt x="66" y="448"/>
                    <a:pt x="33" y="357"/>
                  </a:cubicBezTo>
                  <a:cubicBezTo>
                    <a:pt x="0" y="266"/>
                    <a:pt x="126" y="137"/>
                    <a:pt x="314" y="69"/>
                  </a:cubicBezTo>
                  <a:cubicBezTo>
                    <a:pt x="502" y="0"/>
                    <a:pt x="681" y="18"/>
                    <a:pt x="714" y="109"/>
                  </a:cubicBezTo>
                  <a:cubicBezTo>
                    <a:pt x="747" y="200"/>
                    <a:pt x="621" y="329"/>
                    <a:pt x="433" y="397"/>
                  </a:cubicBezTo>
                  <a:close/>
                </a:path>
              </a:pathLst>
            </a:custGeom>
            <a:solidFill>
              <a:srgbClr val="659F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75">
              <a:extLst>
                <a:ext uri="{FF2B5EF4-FFF2-40B4-BE49-F238E27FC236}">
                  <a16:creationId xmlns:a16="http://schemas.microsoft.com/office/drawing/2014/main" id="{50E79B39-4413-40D4-C60B-AF1DC2792F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4363" y="2973372"/>
              <a:ext cx="361354" cy="225517"/>
            </a:xfrm>
            <a:custGeom>
              <a:avLst/>
              <a:gdLst>
                <a:gd name="T0" fmla="*/ 433 w 747"/>
                <a:gd name="T1" fmla="*/ 69 h 466"/>
                <a:gd name="T2" fmla="*/ 714 w 747"/>
                <a:gd name="T3" fmla="*/ 357 h 466"/>
                <a:gd name="T4" fmla="*/ 314 w 747"/>
                <a:gd name="T5" fmla="*/ 397 h 466"/>
                <a:gd name="T6" fmla="*/ 33 w 747"/>
                <a:gd name="T7" fmla="*/ 109 h 466"/>
                <a:gd name="T8" fmla="*/ 433 w 747"/>
                <a:gd name="T9" fmla="*/ 69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7" h="466">
                  <a:moveTo>
                    <a:pt x="433" y="69"/>
                  </a:moveTo>
                  <a:cubicBezTo>
                    <a:pt x="621" y="137"/>
                    <a:pt x="747" y="266"/>
                    <a:pt x="714" y="357"/>
                  </a:cubicBezTo>
                  <a:cubicBezTo>
                    <a:pt x="681" y="448"/>
                    <a:pt x="502" y="466"/>
                    <a:pt x="314" y="397"/>
                  </a:cubicBezTo>
                  <a:cubicBezTo>
                    <a:pt x="126" y="329"/>
                    <a:pt x="0" y="200"/>
                    <a:pt x="33" y="109"/>
                  </a:cubicBezTo>
                  <a:cubicBezTo>
                    <a:pt x="66" y="18"/>
                    <a:pt x="245" y="0"/>
                    <a:pt x="433" y="69"/>
                  </a:cubicBezTo>
                  <a:close/>
                </a:path>
              </a:pathLst>
            </a:custGeom>
            <a:solidFill>
              <a:srgbClr val="699D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Oval 113">
              <a:extLst>
                <a:ext uri="{FF2B5EF4-FFF2-40B4-BE49-F238E27FC236}">
                  <a16:creationId xmlns:a16="http://schemas.microsoft.com/office/drawing/2014/main" id="{04FFA594-440F-8B71-61B9-D2DCBBBCA9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2503" y="1169239"/>
              <a:ext cx="822938" cy="822938"/>
            </a:xfrm>
            <a:prstGeom prst="ellipse">
              <a:avLst/>
            </a:prstGeom>
            <a:solidFill>
              <a:srgbClr val="3D8A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7" name="Oval 114">
            <a:extLst>
              <a:ext uri="{FF2B5EF4-FFF2-40B4-BE49-F238E27FC236}">
                <a16:creationId xmlns:a16="http://schemas.microsoft.com/office/drawing/2014/main" id="{73A7327D-D4D6-B9F7-C59C-F813B3BD2D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2836" y="1199571"/>
            <a:ext cx="762273" cy="762273"/>
          </a:xfrm>
          <a:prstGeom prst="ellipse">
            <a:avLst/>
          </a:prstGeom>
          <a:solidFill>
            <a:srgbClr val="2E7B43"/>
          </a:solidFill>
          <a:ln w="36513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Oval 116">
            <a:extLst>
              <a:ext uri="{FF2B5EF4-FFF2-40B4-BE49-F238E27FC236}">
                <a16:creationId xmlns:a16="http://schemas.microsoft.com/office/drawing/2014/main" id="{EEE55795-CFBB-E393-79A7-C56B2C5CA5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2488" y="1702038"/>
            <a:ext cx="762273" cy="762273"/>
          </a:xfrm>
          <a:prstGeom prst="ellipse">
            <a:avLst/>
          </a:prstGeom>
          <a:solidFill>
            <a:srgbClr val="86AB45"/>
          </a:solidFill>
          <a:ln w="36513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Oval 119">
            <a:extLst>
              <a:ext uri="{FF2B5EF4-FFF2-40B4-BE49-F238E27FC236}">
                <a16:creationId xmlns:a16="http://schemas.microsoft.com/office/drawing/2014/main" id="{136B4950-0C0C-4886-6A37-D9435AA8C4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5706" y="1702038"/>
            <a:ext cx="762273" cy="762273"/>
          </a:xfrm>
          <a:prstGeom prst="ellipse">
            <a:avLst/>
          </a:prstGeom>
          <a:solidFill>
            <a:srgbClr val="4FA26B"/>
          </a:solidFill>
          <a:ln w="36513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Oval 122">
            <a:extLst>
              <a:ext uri="{FF2B5EF4-FFF2-40B4-BE49-F238E27FC236}">
                <a16:creationId xmlns:a16="http://schemas.microsoft.com/office/drawing/2014/main" id="{5D3B3F19-27FD-9F37-A6E3-0BE419D3CC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9815" y="2735986"/>
            <a:ext cx="762273" cy="762273"/>
          </a:xfrm>
          <a:prstGeom prst="ellipse">
            <a:avLst/>
          </a:prstGeom>
          <a:solidFill>
            <a:srgbClr val="237F81"/>
          </a:solidFill>
          <a:ln w="36513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Oval 124">
            <a:extLst>
              <a:ext uri="{FF2B5EF4-FFF2-40B4-BE49-F238E27FC236}">
                <a16:creationId xmlns:a16="http://schemas.microsoft.com/office/drawing/2014/main" id="{B516B4BB-1F9A-5D41-FC24-1D019EA179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2451" y="2742580"/>
            <a:ext cx="762273" cy="760954"/>
          </a:xfrm>
          <a:prstGeom prst="ellipse">
            <a:avLst/>
          </a:prstGeom>
          <a:solidFill>
            <a:srgbClr val="2E8B58"/>
          </a:solidFill>
          <a:ln w="36513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96906313-D619-2A06-F511-809F160D0887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2947244"/>
            <a:chExt cx="2926080" cy="129015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E8C48592-C5B9-1E16-5F15-6DA854CB50F5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2E8B58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C3B6C35-01A4-D3F1-953E-C04CBCB944E9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D4AB798B-BEDF-9474-8152-0733DC88C916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947244"/>
            <a:chExt cx="2926080" cy="1290153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B58E5A03-D510-2155-73FD-B6FFA5A5EF2C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rgbClr val="237F81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0A09E2E3-81B6-D1A2-79B4-50B8092D602C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759EEA09-E159-9FE8-5863-D409F79FADDC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242150"/>
            <a:chExt cx="2926080" cy="129015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90E31097-3B57-7B9D-CD09-1D71AF54B068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344B179D-A3FF-44A6-D19A-F582F88A2AB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8004CCB1-804D-3D60-A18F-66CB982D1593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EA4211BE-7D46-DEE6-BE5F-A9E453573FC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86AB45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34D7E87-966F-F915-D0A5-53790B787D7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85" name="Oval 239">
            <a:extLst>
              <a:ext uri="{FF2B5EF4-FFF2-40B4-BE49-F238E27FC236}">
                <a16:creationId xmlns:a16="http://schemas.microsoft.com/office/drawing/2014/main" id="{7419F062-9876-5884-5249-B3A18C3834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6038" y="5388533"/>
            <a:ext cx="727075" cy="727075"/>
          </a:xfrm>
          <a:prstGeom prst="ellipse">
            <a:avLst/>
          </a:prstGeom>
          <a:solidFill>
            <a:srgbClr val="1F7D80"/>
          </a:solidFill>
          <a:ln w="36513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Oval 246">
            <a:extLst>
              <a:ext uri="{FF2B5EF4-FFF2-40B4-BE49-F238E27FC236}">
                <a16:creationId xmlns:a16="http://schemas.microsoft.com/office/drawing/2014/main" id="{27B57928-B372-110A-4FE8-1E89054E4B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8288" y="5388533"/>
            <a:ext cx="727075" cy="727075"/>
          </a:xfrm>
          <a:prstGeom prst="ellipse">
            <a:avLst/>
          </a:prstGeom>
          <a:solidFill>
            <a:srgbClr val="86AB45"/>
          </a:solidFill>
          <a:ln w="36513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Oval 249">
            <a:extLst>
              <a:ext uri="{FF2B5EF4-FFF2-40B4-BE49-F238E27FC236}">
                <a16:creationId xmlns:a16="http://schemas.microsoft.com/office/drawing/2014/main" id="{0FD9FAFC-C764-94B5-13D1-C498A2D84C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2938" y="5388533"/>
            <a:ext cx="728663" cy="727075"/>
          </a:xfrm>
          <a:prstGeom prst="ellipse">
            <a:avLst/>
          </a:prstGeom>
          <a:solidFill>
            <a:srgbClr val="2E7B43"/>
          </a:solidFill>
          <a:ln w="36513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Oval 252">
            <a:extLst>
              <a:ext uri="{FF2B5EF4-FFF2-40B4-BE49-F238E27FC236}">
                <a16:creationId xmlns:a16="http://schemas.microsoft.com/office/drawing/2014/main" id="{6AFE60AD-6F54-8004-2585-BB5FBDA2EA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4888" y="5388533"/>
            <a:ext cx="727075" cy="727075"/>
          </a:xfrm>
          <a:prstGeom prst="ellipse">
            <a:avLst/>
          </a:prstGeom>
          <a:solidFill>
            <a:srgbClr val="4FA26B"/>
          </a:solidFill>
          <a:ln w="36513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Oval 254">
            <a:extLst>
              <a:ext uri="{FF2B5EF4-FFF2-40B4-BE49-F238E27FC236}">
                <a16:creationId xmlns:a16="http://schemas.microsoft.com/office/drawing/2014/main" id="{51CD2F9C-7E93-2967-1A85-C82ADE82EF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47138" y="5388533"/>
            <a:ext cx="728663" cy="727075"/>
          </a:xfrm>
          <a:prstGeom prst="ellipse">
            <a:avLst/>
          </a:prstGeom>
          <a:solidFill>
            <a:srgbClr val="2E8B58"/>
          </a:solidFill>
          <a:ln w="36513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8" name="Graphic 97" descr="Shield Tick with solid fill">
            <a:extLst>
              <a:ext uri="{FF2B5EF4-FFF2-40B4-BE49-F238E27FC236}">
                <a16:creationId xmlns:a16="http://schemas.microsoft.com/office/drawing/2014/main" id="{2AD1AFAB-3BC3-5396-D910-EEA1DF9F76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44792" y="2840963"/>
            <a:ext cx="552319" cy="5523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9" name="Graphic 98" descr="Users with solid fill">
            <a:extLst>
              <a:ext uri="{FF2B5EF4-FFF2-40B4-BE49-F238E27FC236}">
                <a16:creationId xmlns:a16="http://schemas.microsoft.com/office/drawing/2014/main" id="{19ABAE35-F418-E53A-355A-F092309452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507465" y="1807015"/>
            <a:ext cx="552319" cy="5523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0" name="Graphic 99" descr="Bar graph with upward trend with solid fill">
            <a:extLst>
              <a:ext uri="{FF2B5EF4-FFF2-40B4-BE49-F238E27FC236}">
                <a16:creationId xmlns:a16="http://schemas.microsoft.com/office/drawing/2014/main" id="{EA1C8FF9-2309-0F52-BA21-1A0443F24E2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807813" y="1304548"/>
            <a:ext cx="552319" cy="5523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1" name="Graphic 100" descr="Lights On with solid fill">
            <a:extLst>
              <a:ext uri="{FF2B5EF4-FFF2-40B4-BE49-F238E27FC236}">
                <a16:creationId xmlns:a16="http://schemas.microsoft.com/office/drawing/2014/main" id="{E5819FA3-0F34-45B6-9192-40C789FDD0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7060683" y="1807015"/>
            <a:ext cx="552319" cy="5523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3" name="Graphic 102" descr="Single gear with solid fill">
            <a:extLst>
              <a:ext uri="{FF2B5EF4-FFF2-40B4-BE49-F238E27FC236}">
                <a16:creationId xmlns:a16="http://schemas.microsoft.com/office/drawing/2014/main" id="{B2386A68-D94F-0195-D8B5-10F41D7FB3C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477428" y="2846898"/>
            <a:ext cx="552319" cy="5523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4" name="Graphic 103" descr="Crawl with solid fill">
            <a:extLst>
              <a:ext uri="{FF2B5EF4-FFF2-40B4-BE49-F238E27FC236}">
                <a16:creationId xmlns:a16="http://schemas.microsoft.com/office/drawing/2014/main" id="{35815E91-7D5D-1B9E-C1D9-066A5E834AE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2673416" y="5475911"/>
            <a:ext cx="552319" cy="5523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5" name="Graphic 104" descr="Magnifying glass with solid fill">
            <a:extLst>
              <a:ext uri="{FF2B5EF4-FFF2-40B4-BE49-F238E27FC236}">
                <a16:creationId xmlns:a16="http://schemas.microsoft.com/office/drawing/2014/main" id="{C4D7C96B-68FC-BC28-C06E-E22C506EE0E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165666" y="5475911"/>
            <a:ext cx="552319" cy="5523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6" name="Graphic 105" descr="Tools with solid fill">
            <a:extLst>
              <a:ext uri="{FF2B5EF4-FFF2-40B4-BE49-F238E27FC236}">
                <a16:creationId xmlns:a16="http://schemas.microsoft.com/office/drawing/2014/main" id="{C5FCA777-6678-5740-0902-4603AE1042E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5811110" y="5475911"/>
            <a:ext cx="552319" cy="5523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7" name="Graphic 106" descr="Postit Notes with solid fill">
            <a:extLst>
              <a:ext uri="{FF2B5EF4-FFF2-40B4-BE49-F238E27FC236}">
                <a16:creationId xmlns:a16="http://schemas.microsoft.com/office/drawing/2014/main" id="{ABFFE642-E9A3-D410-A496-715D6F7D13A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442266" y="5475911"/>
            <a:ext cx="552319" cy="5523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8" name="Graphic 107" descr="Home with solid fill">
            <a:extLst>
              <a:ext uri="{FF2B5EF4-FFF2-40B4-BE49-F238E27FC236}">
                <a16:creationId xmlns:a16="http://schemas.microsoft.com/office/drawing/2014/main" id="{0432A945-E0B1-F8BB-CC55-84207AA8AF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8935310" y="5475911"/>
            <a:ext cx="552319" cy="5523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014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9528</TotalTime>
  <Words>386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Business Growth Tree Diagram – Slide Template</vt:lpstr>
      <vt:lpstr>Business Growth Tree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Growth Tree Diagram</dc:title>
  <dc:creator>PresentationGO.com</dc:creator>
  <dc:description>© Copyright PresentationGO.com - Do not distribute or sale without written permission.</dc:description>
  <cp:lastModifiedBy>Christophe Barroche</cp:lastModifiedBy>
  <cp:revision>62</cp:revision>
  <dcterms:created xsi:type="dcterms:W3CDTF">2014-11-26T05:14:11Z</dcterms:created>
  <dcterms:modified xsi:type="dcterms:W3CDTF">2026-06-08T18:51:26Z</dcterms:modified>
  <cp:category>Charts &amp; Diagrams</cp:category>
</cp:coreProperties>
</file>