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EA9"/>
    <a:srgbClr val="00549E"/>
    <a:srgbClr val="0788CC"/>
    <a:srgbClr val="D0BA94"/>
    <a:srgbClr val="F595A6"/>
    <a:srgbClr val="CEBA8B"/>
    <a:srgbClr val="941651"/>
    <a:srgbClr val="A26700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1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6CA23-D34E-BEBB-EDCF-F9B0FCED4D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D10E3B-EBBB-0933-F03B-205B435F5979}"/>
              </a:ext>
            </a:extLst>
          </p:cNvPr>
          <p:cNvGrpSpPr/>
          <p:nvPr userDrawn="1"/>
        </p:nvGrpSpPr>
        <p:grpSpPr>
          <a:xfrm>
            <a:off x="4470867" y="6512197"/>
            <a:ext cx="3250266" cy="247184"/>
            <a:chOff x="329697" y="6512197"/>
            <a:chExt cx="3250266" cy="247184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BAFFFC8-8666-9695-3130-2A3A0A48166C}"/>
                </a:ext>
              </a:extLst>
            </p:cNvPr>
            <p:cNvSpPr/>
            <p:nvPr userDrawn="1"/>
          </p:nvSpPr>
          <p:spPr>
            <a:xfrm>
              <a:off x="1027393" y="6512197"/>
              <a:ext cx="1957535" cy="247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15EA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BA26885-65DB-4117-B9E9-45E72E0CAAB9}"/>
                </a:ext>
              </a:extLst>
            </p:cNvPr>
            <p:cNvSpPr/>
            <p:nvPr userDrawn="1"/>
          </p:nvSpPr>
          <p:spPr>
            <a:xfrm>
              <a:off x="329697" y="6572000"/>
              <a:ext cx="3250266" cy="13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00549E">
                <a:alpha val="5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Iceberg Insight Diagram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830456C-A266-D40A-8B76-9EA264201566}"/>
              </a:ext>
            </a:extLst>
          </p:cNvPr>
          <p:cNvGrpSpPr/>
          <p:nvPr/>
        </p:nvGrpSpPr>
        <p:grpSpPr>
          <a:xfrm>
            <a:off x="1169390" y="902537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4A0F13-D103-C275-5BB5-CC7F4B86A9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83F3E4-1E68-69DE-8C8F-413F4202A4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203CF-D2D1-9586-566C-210EEDB6215E}"/>
              </a:ext>
            </a:extLst>
          </p:cNvPr>
          <p:cNvGrpSpPr/>
          <p:nvPr/>
        </p:nvGrpSpPr>
        <p:grpSpPr>
          <a:xfrm>
            <a:off x="991365" y="3119653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230A9C7-2EB1-44F8-852C-7410D71B94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216419-71EB-73C6-5370-33E2AB8288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121E65-6593-2EBB-0AB6-6125EE0F2B4D}"/>
              </a:ext>
            </a:extLst>
          </p:cNvPr>
          <p:cNvGrpSpPr/>
          <p:nvPr/>
        </p:nvGrpSpPr>
        <p:grpSpPr>
          <a:xfrm>
            <a:off x="1873397" y="4912521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DD275B-4C49-E59C-EB39-A5EA168922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84E8C2-3588-17A4-389B-8BDCA77331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53CE36-A235-DA93-32C7-2D7363DDC950}"/>
              </a:ext>
            </a:extLst>
          </p:cNvPr>
          <p:cNvGrpSpPr/>
          <p:nvPr/>
        </p:nvGrpSpPr>
        <p:grpSpPr>
          <a:xfrm>
            <a:off x="8274555" y="3119653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3CA476-9BBD-4E02-81CC-A04475814A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7EE1A30-43DB-6C66-0F32-2D5C05217F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D19EF4-6B91-59EC-13D0-16433BD5817B}"/>
              </a:ext>
            </a:extLst>
          </p:cNvPr>
          <p:cNvGrpSpPr/>
          <p:nvPr/>
        </p:nvGrpSpPr>
        <p:grpSpPr>
          <a:xfrm>
            <a:off x="7392525" y="4912521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4CABE0-64C9-F1A6-8E83-E26C3EBC13B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BDEF2-E46F-93A4-050F-771969CC3F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3B77890-1E99-EC8B-2515-0139308F2DCB}"/>
              </a:ext>
            </a:extLst>
          </p:cNvPr>
          <p:cNvGrpSpPr/>
          <p:nvPr/>
        </p:nvGrpSpPr>
        <p:grpSpPr>
          <a:xfrm>
            <a:off x="8096530" y="902537"/>
            <a:ext cx="2926080" cy="1474819"/>
            <a:chOff x="332936" y="2627766"/>
            <a:chExt cx="2926080" cy="1474819"/>
          </a:xfrm>
          <a:solidFill>
            <a:schemeClr val="bg1">
              <a:alpha val="57000"/>
            </a:schemeClr>
          </a:solidFill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077EA8-9780-130E-F805-7B9B6D396F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lIns="182880" rIns="18288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E82C68-9843-58A4-331A-1C33B8991F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grpFill/>
          </p:spPr>
          <p:txBody>
            <a:bodyPr wrap="square" lIns="182880" rIns="18288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284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Iceberg Insight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Iceberg Insight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2026-06-08T17:46:14Z</dcterms:modified>
  <cp:category>Charts &amp; Diagrams</cp:category>
</cp:coreProperties>
</file>