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E9173A"/>
    <a:srgbClr val="F595A6"/>
    <a:srgbClr val="FACED5"/>
    <a:srgbClr val="D0BA94"/>
    <a:srgbClr val="CEBA8B"/>
    <a:srgbClr val="941651"/>
    <a:srgbClr val="A26700"/>
    <a:srgbClr val="FF9BA4"/>
    <a:srgbClr val="805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0" d="100"/>
          <a:sy n="90" d="100"/>
        </p:scale>
        <p:origin x="71" y="4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9657F-569F-8D92-C528-36DEC824F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6ABBF-1FAF-796C-96F9-852C4D59B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52711D-887C-0FEE-A940-11C72670E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99020-58BC-4B9A-7FAC-1FFB5F16F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70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Arrow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A4F5D8-F84F-65EB-7095-21ECE6E9FE51}"/>
              </a:ext>
            </a:extLst>
          </p:cNvPr>
          <p:cNvGrpSpPr/>
          <p:nvPr/>
        </p:nvGrpSpPr>
        <p:grpSpPr>
          <a:xfrm>
            <a:off x="1878782" y="1905000"/>
            <a:ext cx="8434436" cy="3048000"/>
            <a:chOff x="1543015" y="1747838"/>
            <a:chExt cx="8434436" cy="30480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A10551C-2C75-BE42-138D-DFEAAA8FF8E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767776" y="29670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45F9913-1926-F775-CC4B-F03A9C1AF08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291336" y="2967038"/>
              <a:ext cx="981488" cy="609600"/>
            </a:xfrm>
            <a:custGeom>
              <a:avLst/>
              <a:gdLst>
                <a:gd name="csX0" fmla="*/ 304704 w 981488"/>
                <a:gd name="csY0" fmla="*/ 609600 h 609600"/>
                <a:gd name="csX1" fmla="*/ 476440 w 981488"/>
                <a:gd name="csY1" fmla="*/ 609600 h 609600"/>
                <a:gd name="csX2" fmla="*/ 584440 w 981488"/>
                <a:gd name="csY2" fmla="*/ 609600 h 609600"/>
                <a:gd name="csX3" fmla="*/ 676784 w 981488"/>
                <a:gd name="csY3" fmla="*/ 609600 h 609600"/>
                <a:gd name="csX4" fmla="*/ 696590 w 981488"/>
                <a:gd name="csY4" fmla="*/ 608838 h 609600"/>
                <a:gd name="csX5" fmla="*/ 716396 w 981488"/>
                <a:gd name="csY5" fmla="*/ 606552 h 609600"/>
                <a:gd name="csX6" fmla="*/ 736201 w 981488"/>
                <a:gd name="csY6" fmla="*/ 603504 h 609600"/>
                <a:gd name="csX7" fmla="*/ 755245 w 981488"/>
                <a:gd name="csY7" fmla="*/ 598932 h 609600"/>
                <a:gd name="csX8" fmla="*/ 774289 w 981488"/>
                <a:gd name="csY8" fmla="*/ 592836 h 609600"/>
                <a:gd name="csX9" fmla="*/ 793333 w 981488"/>
                <a:gd name="csY9" fmla="*/ 585978 h 609600"/>
                <a:gd name="csX10" fmla="*/ 810854 w 981488"/>
                <a:gd name="csY10" fmla="*/ 577596 h 609600"/>
                <a:gd name="csX11" fmla="*/ 829136 w 981488"/>
                <a:gd name="csY11" fmla="*/ 568452 h 609600"/>
                <a:gd name="csX12" fmla="*/ 845895 w 981488"/>
                <a:gd name="csY12" fmla="*/ 557784 h 609600"/>
                <a:gd name="csX13" fmla="*/ 861892 w 981488"/>
                <a:gd name="csY13" fmla="*/ 546354 h 609600"/>
                <a:gd name="csX14" fmla="*/ 877127 w 981488"/>
                <a:gd name="csY14" fmla="*/ 533400 h 609600"/>
                <a:gd name="csX15" fmla="*/ 891600 w 981488"/>
                <a:gd name="csY15" fmla="*/ 519684 h 609600"/>
                <a:gd name="csX16" fmla="*/ 905312 w 981488"/>
                <a:gd name="csY16" fmla="*/ 505206 h 609600"/>
                <a:gd name="csX17" fmla="*/ 918262 w 981488"/>
                <a:gd name="csY17" fmla="*/ 489966 h 609600"/>
                <a:gd name="csX18" fmla="*/ 929688 w 981488"/>
                <a:gd name="csY18" fmla="*/ 473964 h 609600"/>
                <a:gd name="csX19" fmla="*/ 940353 w 981488"/>
                <a:gd name="csY19" fmla="*/ 457200 h 609600"/>
                <a:gd name="csX20" fmla="*/ 949494 w 981488"/>
                <a:gd name="csY20" fmla="*/ 438912 h 609600"/>
                <a:gd name="csX21" fmla="*/ 957874 w 981488"/>
                <a:gd name="csY21" fmla="*/ 421386 h 609600"/>
                <a:gd name="csX22" fmla="*/ 964729 w 981488"/>
                <a:gd name="csY22" fmla="*/ 402336 h 609600"/>
                <a:gd name="csX23" fmla="*/ 970824 w 981488"/>
                <a:gd name="csY23" fmla="*/ 383286 h 609600"/>
                <a:gd name="csX24" fmla="*/ 975394 w 981488"/>
                <a:gd name="csY24" fmla="*/ 364236 h 609600"/>
                <a:gd name="csX25" fmla="*/ 978441 w 981488"/>
                <a:gd name="csY25" fmla="*/ 344424 h 609600"/>
                <a:gd name="csX26" fmla="*/ 980726 w 981488"/>
                <a:gd name="csY26" fmla="*/ 324612 h 609600"/>
                <a:gd name="csX27" fmla="*/ 981488 w 981488"/>
                <a:gd name="csY27" fmla="*/ 304800 h 609600"/>
                <a:gd name="csX28" fmla="*/ 981488 w 981488"/>
                <a:gd name="csY28" fmla="*/ 0 h 609600"/>
                <a:gd name="csX29" fmla="*/ 981487 w 981488"/>
                <a:gd name="csY29" fmla="*/ 0 h 609600"/>
                <a:gd name="csX30" fmla="*/ 584440 w 981488"/>
                <a:gd name="csY30" fmla="*/ 0 h 609600"/>
                <a:gd name="csX31" fmla="*/ 476440 w 981488"/>
                <a:gd name="csY31" fmla="*/ 0 h 609600"/>
                <a:gd name="csX32" fmla="*/ 0 w 981488"/>
                <a:gd name="csY32" fmla="*/ 0 h 609600"/>
                <a:gd name="csX33" fmla="*/ 19806 w 981488"/>
                <a:gd name="csY33" fmla="*/ 762 h 609600"/>
                <a:gd name="csX34" fmla="*/ 39612 w 981488"/>
                <a:gd name="csY34" fmla="*/ 3048 h 609600"/>
                <a:gd name="csX35" fmla="*/ 59417 w 981488"/>
                <a:gd name="csY35" fmla="*/ 6096 h 609600"/>
                <a:gd name="csX36" fmla="*/ 78461 w 981488"/>
                <a:gd name="csY36" fmla="*/ 10668 h 609600"/>
                <a:gd name="csX37" fmla="*/ 97505 w 981488"/>
                <a:gd name="csY37" fmla="*/ 16764 h 609600"/>
                <a:gd name="csX38" fmla="*/ 116549 w 981488"/>
                <a:gd name="csY38" fmla="*/ 23622 h 609600"/>
                <a:gd name="csX39" fmla="*/ 134070 w 981488"/>
                <a:gd name="csY39" fmla="*/ 32004 h 609600"/>
                <a:gd name="csX40" fmla="*/ 152352 w 981488"/>
                <a:gd name="csY40" fmla="*/ 41148 h 609600"/>
                <a:gd name="csX41" fmla="*/ 169111 w 981488"/>
                <a:gd name="csY41" fmla="*/ 51816 h 609600"/>
                <a:gd name="csX42" fmla="*/ 185108 w 981488"/>
                <a:gd name="csY42" fmla="*/ 63246 h 609600"/>
                <a:gd name="csX43" fmla="*/ 200343 w 981488"/>
                <a:gd name="csY43" fmla="*/ 76200 h 609600"/>
                <a:gd name="csX44" fmla="*/ 214817 w 981488"/>
                <a:gd name="csY44" fmla="*/ 89916 h 609600"/>
                <a:gd name="csX45" fmla="*/ 228528 w 981488"/>
                <a:gd name="csY45" fmla="*/ 104394 h 609600"/>
                <a:gd name="csX46" fmla="*/ 241478 w 981488"/>
                <a:gd name="csY46" fmla="*/ 119634 h 609600"/>
                <a:gd name="csX47" fmla="*/ 252904 w 981488"/>
                <a:gd name="csY47" fmla="*/ 135636 h 609600"/>
                <a:gd name="csX48" fmla="*/ 263569 w 981488"/>
                <a:gd name="csY48" fmla="*/ 152400 h 609600"/>
                <a:gd name="csX49" fmla="*/ 272710 w 981488"/>
                <a:gd name="csY49" fmla="*/ 170688 h 609600"/>
                <a:gd name="csX50" fmla="*/ 281089 w 981488"/>
                <a:gd name="csY50" fmla="*/ 188214 h 609600"/>
                <a:gd name="csX51" fmla="*/ 287945 w 981488"/>
                <a:gd name="csY51" fmla="*/ 207264 h 609600"/>
                <a:gd name="csX52" fmla="*/ 294039 w 981488"/>
                <a:gd name="csY52" fmla="*/ 226314 h 609600"/>
                <a:gd name="csX53" fmla="*/ 298610 w 981488"/>
                <a:gd name="csY53" fmla="*/ 245364 h 609600"/>
                <a:gd name="csX54" fmla="*/ 301657 w 981488"/>
                <a:gd name="csY54" fmla="*/ 265176 h 609600"/>
                <a:gd name="csX55" fmla="*/ 303942 w 981488"/>
                <a:gd name="csY55" fmla="*/ 284988 h 609600"/>
                <a:gd name="csX56" fmla="*/ 304704 w 981488"/>
                <a:gd name="csY56" fmla="*/ 3048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88" h="609600">
                  <a:moveTo>
                    <a:pt x="304704" y="609600"/>
                  </a:moveTo>
                  <a:lnTo>
                    <a:pt x="476440" y="609600"/>
                  </a:lnTo>
                  <a:lnTo>
                    <a:pt x="584440" y="609600"/>
                  </a:lnTo>
                  <a:lnTo>
                    <a:pt x="676784" y="609600"/>
                  </a:lnTo>
                  <a:lnTo>
                    <a:pt x="696590" y="608838"/>
                  </a:lnTo>
                  <a:lnTo>
                    <a:pt x="716396" y="606552"/>
                  </a:lnTo>
                  <a:lnTo>
                    <a:pt x="736201" y="603504"/>
                  </a:lnTo>
                  <a:lnTo>
                    <a:pt x="755245" y="598932"/>
                  </a:lnTo>
                  <a:lnTo>
                    <a:pt x="774289" y="592836"/>
                  </a:lnTo>
                  <a:lnTo>
                    <a:pt x="793333" y="585978"/>
                  </a:lnTo>
                  <a:lnTo>
                    <a:pt x="810854" y="577596"/>
                  </a:lnTo>
                  <a:lnTo>
                    <a:pt x="829136" y="568452"/>
                  </a:lnTo>
                  <a:lnTo>
                    <a:pt x="845895" y="557784"/>
                  </a:lnTo>
                  <a:lnTo>
                    <a:pt x="861892" y="546354"/>
                  </a:lnTo>
                  <a:lnTo>
                    <a:pt x="877127" y="533400"/>
                  </a:lnTo>
                  <a:lnTo>
                    <a:pt x="891600" y="519684"/>
                  </a:lnTo>
                  <a:lnTo>
                    <a:pt x="905312" y="505206"/>
                  </a:lnTo>
                  <a:lnTo>
                    <a:pt x="918262" y="489966"/>
                  </a:lnTo>
                  <a:lnTo>
                    <a:pt x="929688" y="473964"/>
                  </a:lnTo>
                  <a:lnTo>
                    <a:pt x="940353" y="457200"/>
                  </a:lnTo>
                  <a:lnTo>
                    <a:pt x="949494" y="438912"/>
                  </a:lnTo>
                  <a:lnTo>
                    <a:pt x="957874" y="421386"/>
                  </a:lnTo>
                  <a:lnTo>
                    <a:pt x="964729" y="402336"/>
                  </a:lnTo>
                  <a:lnTo>
                    <a:pt x="970824" y="383286"/>
                  </a:lnTo>
                  <a:lnTo>
                    <a:pt x="975394" y="364236"/>
                  </a:lnTo>
                  <a:lnTo>
                    <a:pt x="978441" y="344424"/>
                  </a:lnTo>
                  <a:lnTo>
                    <a:pt x="980726" y="324612"/>
                  </a:lnTo>
                  <a:lnTo>
                    <a:pt x="981488" y="304800"/>
                  </a:lnTo>
                  <a:lnTo>
                    <a:pt x="981488" y="0"/>
                  </a:lnTo>
                  <a:lnTo>
                    <a:pt x="981487" y="0"/>
                  </a:lnTo>
                  <a:lnTo>
                    <a:pt x="584440" y="0"/>
                  </a:lnTo>
                  <a:lnTo>
                    <a:pt x="476440" y="0"/>
                  </a:lnTo>
                  <a:lnTo>
                    <a:pt x="0" y="0"/>
                  </a:lnTo>
                  <a:lnTo>
                    <a:pt x="19806" y="762"/>
                  </a:lnTo>
                  <a:lnTo>
                    <a:pt x="39612" y="3048"/>
                  </a:lnTo>
                  <a:lnTo>
                    <a:pt x="59417" y="6096"/>
                  </a:lnTo>
                  <a:lnTo>
                    <a:pt x="78461" y="10668"/>
                  </a:lnTo>
                  <a:lnTo>
                    <a:pt x="97505" y="16764"/>
                  </a:lnTo>
                  <a:lnTo>
                    <a:pt x="116549" y="23622"/>
                  </a:lnTo>
                  <a:lnTo>
                    <a:pt x="134070" y="32004"/>
                  </a:lnTo>
                  <a:lnTo>
                    <a:pt x="152352" y="41148"/>
                  </a:lnTo>
                  <a:lnTo>
                    <a:pt x="169111" y="51816"/>
                  </a:lnTo>
                  <a:lnTo>
                    <a:pt x="185108" y="63246"/>
                  </a:lnTo>
                  <a:lnTo>
                    <a:pt x="200343" y="76200"/>
                  </a:lnTo>
                  <a:lnTo>
                    <a:pt x="214817" y="89916"/>
                  </a:lnTo>
                  <a:lnTo>
                    <a:pt x="228528" y="104394"/>
                  </a:lnTo>
                  <a:lnTo>
                    <a:pt x="241478" y="119634"/>
                  </a:lnTo>
                  <a:lnTo>
                    <a:pt x="252904" y="135636"/>
                  </a:lnTo>
                  <a:lnTo>
                    <a:pt x="263569" y="152400"/>
                  </a:lnTo>
                  <a:lnTo>
                    <a:pt x="272710" y="170688"/>
                  </a:lnTo>
                  <a:lnTo>
                    <a:pt x="281089" y="188214"/>
                  </a:lnTo>
                  <a:lnTo>
                    <a:pt x="287945" y="207264"/>
                  </a:lnTo>
                  <a:lnTo>
                    <a:pt x="294039" y="226314"/>
                  </a:lnTo>
                  <a:lnTo>
                    <a:pt x="298610" y="245364"/>
                  </a:lnTo>
                  <a:lnTo>
                    <a:pt x="301657" y="265176"/>
                  </a:lnTo>
                  <a:lnTo>
                    <a:pt x="303942" y="284988"/>
                  </a:lnTo>
                  <a:lnTo>
                    <a:pt x="304704" y="3048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69000">
                  <a:schemeClr val="accent6"/>
                </a:gs>
                <a:gs pos="100000">
                  <a:srgbClr val="09121D"/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FAC9414-69D0-B0A1-59AA-C11CF99DE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063" y="17478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BA7E4E3-6C85-D02C-52E0-7162DE5A342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392006" y="29670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4272997E-7D58-9EBC-DBF9-0D138318B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949" y="17478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34E81B7D-AB02-06BE-8DC2-893B5C01AD3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079892" y="29670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14DC497-6B0B-1880-D299-82BD5B078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3835" y="17478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605B551-6B55-5944-5C83-393234AF2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015" y="2967038"/>
              <a:ext cx="1010096" cy="609600"/>
            </a:xfrm>
            <a:custGeom>
              <a:avLst/>
              <a:gdLst>
                <a:gd name="csX0" fmla="*/ 0 w 1010096"/>
                <a:gd name="csY0" fmla="*/ 0 h 609600"/>
                <a:gd name="csX1" fmla="*/ 505048 w 1010096"/>
                <a:gd name="csY1" fmla="*/ 0 h 609600"/>
                <a:gd name="csX2" fmla="*/ 613048 w 1010096"/>
                <a:gd name="csY2" fmla="*/ 0 h 609600"/>
                <a:gd name="csX3" fmla="*/ 1010095 w 1010096"/>
                <a:gd name="csY3" fmla="*/ 0 h 609600"/>
                <a:gd name="csX4" fmla="*/ 1010096 w 1010096"/>
                <a:gd name="csY4" fmla="*/ 0 h 609600"/>
                <a:gd name="csX5" fmla="*/ 1010096 w 1010096"/>
                <a:gd name="csY5" fmla="*/ 304800 h 609600"/>
                <a:gd name="csX6" fmla="*/ 1009334 w 1010096"/>
                <a:gd name="csY6" fmla="*/ 324612 h 609600"/>
                <a:gd name="csX7" fmla="*/ 1007049 w 1010096"/>
                <a:gd name="csY7" fmla="*/ 344424 h 609600"/>
                <a:gd name="csX8" fmla="*/ 1004002 w 1010096"/>
                <a:gd name="csY8" fmla="*/ 364236 h 609600"/>
                <a:gd name="csX9" fmla="*/ 999432 w 1010096"/>
                <a:gd name="csY9" fmla="*/ 383286 h 609600"/>
                <a:gd name="csX10" fmla="*/ 993337 w 1010096"/>
                <a:gd name="csY10" fmla="*/ 402336 h 609600"/>
                <a:gd name="csX11" fmla="*/ 986482 w 1010096"/>
                <a:gd name="csY11" fmla="*/ 421386 h 609600"/>
                <a:gd name="csX12" fmla="*/ 978102 w 1010096"/>
                <a:gd name="csY12" fmla="*/ 438912 h 609600"/>
                <a:gd name="csX13" fmla="*/ 968961 w 1010096"/>
                <a:gd name="csY13" fmla="*/ 457200 h 609600"/>
                <a:gd name="csX14" fmla="*/ 958296 w 1010096"/>
                <a:gd name="csY14" fmla="*/ 473964 h 609600"/>
                <a:gd name="csX15" fmla="*/ 946870 w 1010096"/>
                <a:gd name="csY15" fmla="*/ 489966 h 609600"/>
                <a:gd name="csX16" fmla="*/ 933920 w 1010096"/>
                <a:gd name="csY16" fmla="*/ 505206 h 609600"/>
                <a:gd name="csX17" fmla="*/ 920208 w 1010096"/>
                <a:gd name="csY17" fmla="*/ 519684 h 609600"/>
                <a:gd name="csX18" fmla="*/ 905735 w 1010096"/>
                <a:gd name="csY18" fmla="*/ 533400 h 609600"/>
                <a:gd name="csX19" fmla="*/ 890500 w 1010096"/>
                <a:gd name="csY19" fmla="*/ 546354 h 609600"/>
                <a:gd name="csX20" fmla="*/ 874503 w 1010096"/>
                <a:gd name="csY20" fmla="*/ 557784 h 609600"/>
                <a:gd name="csX21" fmla="*/ 857744 w 1010096"/>
                <a:gd name="csY21" fmla="*/ 568452 h 609600"/>
                <a:gd name="csX22" fmla="*/ 839462 w 1010096"/>
                <a:gd name="csY22" fmla="*/ 577596 h 609600"/>
                <a:gd name="csX23" fmla="*/ 821941 w 1010096"/>
                <a:gd name="csY23" fmla="*/ 585978 h 609600"/>
                <a:gd name="csX24" fmla="*/ 802897 w 1010096"/>
                <a:gd name="csY24" fmla="*/ 592836 h 609600"/>
                <a:gd name="csX25" fmla="*/ 783853 w 1010096"/>
                <a:gd name="csY25" fmla="*/ 598932 h 609600"/>
                <a:gd name="csX26" fmla="*/ 764809 w 1010096"/>
                <a:gd name="csY26" fmla="*/ 603504 h 609600"/>
                <a:gd name="csX27" fmla="*/ 745004 w 1010096"/>
                <a:gd name="csY27" fmla="*/ 606552 h 609600"/>
                <a:gd name="csX28" fmla="*/ 725198 w 1010096"/>
                <a:gd name="csY28" fmla="*/ 608838 h 609600"/>
                <a:gd name="csX29" fmla="*/ 705392 w 1010096"/>
                <a:gd name="csY29" fmla="*/ 609600 h 609600"/>
                <a:gd name="csX30" fmla="*/ 613048 w 1010096"/>
                <a:gd name="csY30" fmla="*/ 609600 h 609600"/>
                <a:gd name="csX31" fmla="*/ 505048 w 1010096"/>
                <a:gd name="csY31" fmla="*/ 609600 h 609600"/>
                <a:gd name="csX32" fmla="*/ 0 w 1010096"/>
                <a:gd name="csY32" fmla="*/ 6096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10096" h="609600">
                  <a:moveTo>
                    <a:pt x="0" y="0"/>
                  </a:moveTo>
                  <a:lnTo>
                    <a:pt x="505048" y="0"/>
                  </a:lnTo>
                  <a:lnTo>
                    <a:pt x="613048" y="0"/>
                  </a:lnTo>
                  <a:lnTo>
                    <a:pt x="1010095" y="0"/>
                  </a:lnTo>
                  <a:lnTo>
                    <a:pt x="1010096" y="0"/>
                  </a:lnTo>
                  <a:lnTo>
                    <a:pt x="1010096" y="304800"/>
                  </a:lnTo>
                  <a:lnTo>
                    <a:pt x="1009334" y="324612"/>
                  </a:lnTo>
                  <a:lnTo>
                    <a:pt x="1007049" y="344424"/>
                  </a:lnTo>
                  <a:lnTo>
                    <a:pt x="1004002" y="364236"/>
                  </a:lnTo>
                  <a:lnTo>
                    <a:pt x="999432" y="383286"/>
                  </a:lnTo>
                  <a:lnTo>
                    <a:pt x="993337" y="402336"/>
                  </a:lnTo>
                  <a:lnTo>
                    <a:pt x="986482" y="421386"/>
                  </a:lnTo>
                  <a:lnTo>
                    <a:pt x="978102" y="438912"/>
                  </a:lnTo>
                  <a:lnTo>
                    <a:pt x="968961" y="457200"/>
                  </a:lnTo>
                  <a:lnTo>
                    <a:pt x="958296" y="473964"/>
                  </a:lnTo>
                  <a:lnTo>
                    <a:pt x="946870" y="489966"/>
                  </a:lnTo>
                  <a:lnTo>
                    <a:pt x="933920" y="505206"/>
                  </a:lnTo>
                  <a:lnTo>
                    <a:pt x="920208" y="519684"/>
                  </a:lnTo>
                  <a:lnTo>
                    <a:pt x="905735" y="533400"/>
                  </a:lnTo>
                  <a:lnTo>
                    <a:pt x="890500" y="546354"/>
                  </a:lnTo>
                  <a:lnTo>
                    <a:pt x="874503" y="557784"/>
                  </a:lnTo>
                  <a:lnTo>
                    <a:pt x="857744" y="568452"/>
                  </a:lnTo>
                  <a:lnTo>
                    <a:pt x="839462" y="577596"/>
                  </a:lnTo>
                  <a:lnTo>
                    <a:pt x="821941" y="585978"/>
                  </a:lnTo>
                  <a:lnTo>
                    <a:pt x="802897" y="592836"/>
                  </a:lnTo>
                  <a:lnTo>
                    <a:pt x="783853" y="598932"/>
                  </a:lnTo>
                  <a:lnTo>
                    <a:pt x="764809" y="603504"/>
                  </a:lnTo>
                  <a:lnTo>
                    <a:pt x="745004" y="606552"/>
                  </a:lnTo>
                  <a:lnTo>
                    <a:pt x="725198" y="608838"/>
                  </a:lnTo>
                  <a:lnTo>
                    <a:pt x="705392" y="609600"/>
                  </a:lnTo>
                  <a:lnTo>
                    <a:pt x="613048" y="609600"/>
                  </a:lnTo>
                  <a:lnTo>
                    <a:pt x="505048" y="609600"/>
                  </a:lnTo>
                  <a:lnTo>
                    <a:pt x="0" y="609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69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F48808E-DC59-4F3A-DDB8-A019EF06091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915564" y="2967038"/>
              <a:ext cx="981490" cy="609600"/>
            </a:xfrm>
            <a:custGeom>
              <a:avLst/>
              <a:gdLst>
                <a:gd name="csX0" fmla="*/ 304704 w 981490"/>
                <a:gd name="csY0" fmla="*/ 609600 h 609600"/>
                <a:gd name="csX1" fmla="*/ 476442 w 981490"/>
                <a:gd name="csY1" fmla="*/ 609600 h 609600"/>
                <a:gd name="csX2" fmla="*/ 584442 w 981490"/>
                <a:gd name="csY2" fmla="*/ 609600 h 609600"/>
                <a:gd name="csX3" fmla="*/ 676786 w 981490"/>
                <a:gd name="csY3" fmla="*/ 609600 h 609600"/>
                <a:gd name="csX4" fmla="*/ 696592 w 981490"/>
                <a:gd name="csY4" fmla="*/ 608838 h 609600"/>
                <a:gd name="csX5" fmla="*/ 716398 w 981490"/>
                <a:gd name="csY5" fmla="*/ 606552 h 609600"/>
                <a:gd name="csX6" fmla="*/ 736203 w 981490"/>
                <a:gd name="csY6" fmla="*/ 603504 h 609600"/>
                <a:gd name="csX7" fmla="*/ 755247 w 981490"/>
                <a:gd name="csY7" fmla="*/ 598932 h 609600"/>
                <a:gd name="csX8" fmla="*/ 774291 w 981490"/>
                <a:gd name="csY8" fmla="*/ 592836 h 609600"/>
                <a:gd name="csX9" fmla="*/ 793335 w 981490"/>
                <a:gd name="csY9" fmla="*/ 585978 h 609600"/>
                <a:gd name="csX10" fmla="*/ 810856 w 981490"/>
                <a:gd name="csY10" fmla="*/ 577596 h 609600"/>
                <a:gd name="csX11" fmla="*/ 829138 w 981490"/>
                <a:gd name="csY11" fmla="*/ 568452 h 609600"/>
                <a:gd name="csX12" fmla="*/ 845897 w 981490"/>
                <a:gd name="csY12" fmla="*/ 557784 h 609600"/>
                <a:gd name="csX13" fmla="*/ 861894 w 981490"/>
                <a:gd name="csY13" fmla="*/ 546354 h 609600"/>
                <a:gd name="csX14" fmla="*/ 877129 w 981490"/>
                <a:gd name="csY14" fmla="*/ 533400 h 609600"/>
                <a:gd name="csX15" fmla="*/ 891602 w 981490"/>
                <a:gd name="csY15" fmla="*/ 519684 h 609600"/>
                <a:gd name="csX16" fmla="*/ 905314 w 981490"/>
                <a:gd name="csY16" fmla="*/ 505206 h 609600"/>
                <a:gd name="csX17" fmla="*/ 918264 w 981490"/>
                <a:gd name="csY17" fmla="*/ 489966 h 609600"/>
                <a:gd name="csX18" fmla="*/ 929690 w 981490"/>
                <a:gd name="csY18" fmla="*/ 473964 h 609600"/>
                <a:gd name="csX19" fmla="*/ 940355 w 981490"/>
                <a:gd name="csY19" fmla="*/ 457200 h 609600"/>
                <a:gd name="csX20" fmla="*/ 949496 w 981490"/>
                <a:gd name="csY20" fmla="*/ 438912 h 609600"/>
                <a:gd name="csX21" fmla="*/ 957876 w 981490"/>
                <a:gd name="csY21" fmla="*/ 421386 h 609600"/>
                <a:gd name="csX22" fmla="*/ 964731 w 981490"/>
                <a:gd name="csY22" fmla="*/ 402336 h 609600"/>
                <a:gd name="csX23" fmla="*/ 970826 w 981490"/>
                <a:gd name="csY23" fmla="*/ 383286 h 609600"/>
                <a:gd name="csX24" fmla="*/ 975396 w 981490"/>
                <a:gd name="csY24" fmla="*/ 364236 h 609600"/>
                <a:gd name="csX25" fmla="*/ 978443 w 981490"/>
                <a:gd name="csY25" fmla="*/ 344424 h 609600"/>
                <a:gd name="csX26" fmla="*/ 980728 w 981490"/>
                <a:gd name="csY26" fmla="*/ 324612 h 609600"/>
                <a:gd name="csX27" fmla="*/ 981490 w 981490"/>
                <a:gd name="csY27" fmla="*/ 304800 h 609600"/>
                <a:gd name="csX28" fmla="*/ 981490 w 981490"/>
                <a:gd name="csY28" fmla="*/ 0 h 609600"/>
                <a:gd name="csX29" fmla="*/ 981489 w 981490"/>
                <a:gd name="csY29" fmla="*/ 0 h 609600"/>
                <a:gd name="csX30" fmla="*/ 584442 w 981490"/>
                <a:gd name="csY30" fmla="*/ 0 h 609600"/>
                <a:gd name="csX31" fmla="*/ 476442 w 981490"/>
                <a:gd name="csY31" fmla="*/ 0 h 609600"/>
                <a:gd name="csX32" fmla="*/ 0 w 981490"/>
                <a:gd name="csY32" fmla="*/ 0 h 609600"/>
                <a:gd name="csX33" fmla="*/ 19806 w 981490"/>
                <a:gd name="csY33" fmla="*/ 762 h 609600"/>
                <a:gd name="csX34" fmla="*/ 39612 w 981490"/>
                <a:gd name="csY34" fmla="*/ 3048 h 609600"/>
                <a:gd name="csX35" fmla="*/ 59417 w 981490"/>
                <a:gd name="csY35" fmla="*/ 6096 h 609600"/>
                <a:gd name="csX36" fmla="*/ 78461 w 981490"/>
                <a:gd name="csY36" fmla="*/ 10668 h 609600"/>
                <a:gd name="csX37" fmla="*/ 97505 w 981490"/>
                <a:gd name="csY37" fmla="*/ 16764 h 609600"/>
                <a:gd name="csX38" fmla="*/ 116549 w 981490"/>
                <a:gd name="csY38" fmla="*/ 23622 h 609600"/>
                <a:gd name="csX39" fmla="*/ 134070 w 981490"/>
                <a:gd name="csY39" fmla="*/ 32004 h 609600"/>
                <a:gd name="csX40" fmla="*/ 152352 w 981490"/>
                <a:gd name="csY40" fmla="*/ 41148 h 609600"/>
                <a:gd name="csX41" fmla="*/ 169111 w 981490"/>
                <a:gd name="csY41" fmla="*/ 51816 h 609600"/>
                <a:gd name="csX42" fmla="*/ 185108 w 981490"/>
                <a:gd name="csY42" fmla="*/ 63246 h 609600"/>
                <a:gd name="csX43" fmla="*/ 200343 w 981490"/>
                <a:gd name="csY43" fmla="*/ 76200 h 609600"/>
                <a:gd name="csX44" fmla="*/ 214816 w 981490"/>
                <a:gd name="csY44" fmla="*/ 89916 h 609600"/>
                <a:gd name="csX45" fmla="*/ 228528 w 981490"/>
                <a:gd name="csY45" fmla="*/ 104394 h 609600"/>
                <a:gd name="csX46" fmla="*/ 241478 w 981490"/>
                <a:gd name="csY46" fmla="*/ 119634 h 609600"/>
                <a:gd name="csX47" fmla="*/ 252904 w 981490"/>
                <a:gd name="csY47" fmla="*/ 135636 h 609600"/>
                <a:gd name="csX48" fmla="*/ 263569 w 981490"/>
                <a:gd name="csY48" fmla="*/ 152400 h 609600"/>
                <a:gd name="csX49" fmla="*/ 272710 w 981490"/>
                <a:gd name="csY49" fmla="*/ 170688 h 609600"/>
                <a:gd name="csX50" fmla="*/ 281090 w 981490"/>
                <a:gd name="csY50" fmla="*/ 188214 h 609600"/>
                <a:gd name="csX51" fmla="*/ 287945 w 981490"/>
                <a:gd name="csY51" fmla="*/ 207264 h 609600"/>
                <a:gd name="csX52" fmla="*/ 294040 w 981490"/>
                <a:gd name="csY52" fmla="*/ 226314 h 609600"/>
                <a:gd name="csX53" fmla="*/ 298610 w 981490"/>
                <a:gd name="csY53" fmla="*/ 245364 h 609600"/>
                <a:gd name="csX54" fmla="*/ 301657 w 981490"/>
                <a:gd name="csY54" fmla="*/ 265176 h 609600"/>
                <a:gd name="csX55" fmla="*/ 303942 w 981490"/>
                <a:gd name="csY55" fmla="*/ 284988 h 609600"/>
                <a:gd name="csX56" fmla="*/ 304704 w 981490"/>
                <a:gd name="csY56" fmla="*/ 3048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304704" y="609600"/>
                  </a:moveTo>
                  <a:lnTo>
                    <a:pt x="476442" y="609600"/>
                  </a:lnTo>
                  <a:lnTo>
                    <a:pt x="584442" y="609600"/>
                  </a:lnTo>
                  <a:lnTo>
                    <a:pt x="676786" y="609600"/>
                  </a:lnTo>
                  <a:lnTo>
                    <a:pt x="696592" y="608838"/>
                  </a:lnTo>
                  <a:lnTo>
                    <a:pt x="716398" y="606552"/>
                  </a:lnTo>
                  <a:lnTo>
                    <a:pt x="736203" y="603504"/>
                  </a:lnTo>
                  <a:lnTo>
                    <a:pt x="755247" y="598932"/>
                  </a:lnTo>
                  <a:lnTo>
                    <a:pt x="774291" y="592836"/>
                  </a:lnTo>
                  <a:lnTo>
                    <a:pt x="793335" y="585978"/>
                  </a:lnTo>
                  <a:lnTo>
                    <a:pt x="810856" y="577596"/>
                  </a:lnTo>
                  <a:lnTo>
                    <a:pt x="829138" y="568452"/>
                  </a:lnTo>
                  <a:lnTo>
                    <a:pt x="845897" y="557784"/>
                  </a:lnTo>
                  <a:lnTo>
                    <a:pt x="861894" y="546354"/>
                  </a:lnTo>
                  <a:lnTo>
                    <a:pt x="877129" y="533400"/>
                  </a:lnTo>
                  <a:lnTo>
                    <a:pt x="891602" y="519684"/>
                  </a:lnTo>
                  <a:lnTo>
                    <a:pt x="905314" y="505206"/>
                  </a:lnTo>
                  <a:lnTo>
                    <a:pt x="918264" y="489966"/>
                  </a:lnTo>
                  <a:lnTo>
                    <a:pt x="929690" y="473964"/>
                  </a:lnTo>
                  <a:lnTo>
                    <a:pt x="940355" y="457200"/>
                  </a:lnTo>
                  <a:lnTo>
                    <a:pt x="949496" y="438912"/>
                  </a:lnTo>
                  <a:lnTo>
                    <a:pt x="957876" y="421386"/>
                  </a:lnTo>
                  <a:lnTo>
                    <a:pt x="964731" y="402336"/>
                  </a:lnTo>
                  <a:lnTo>
                    <a:pt x="970826" y="383286"/>
                  </a:lnTo>
                  <a:lnTo>
                    <a:pt x="975396" y="364236"/>
                  </a:lnTo>
                  <a:lnTo>
                    <a:pt x="978443" y="344424"/>
                  </a:lnTo>
                  <a:lnTo>
                    <a:pt x="980728" y="324612"/>
                  </a:lnTo>
                  <a:lnTo>
                    <a:pt x="981490" y="304800"/>
                  </a:lnTo>
                  <a:lnTo>
                    <a:pt x="981490" y="0"/>
                  </a:lnTo>
                  <a:lnTo>
                    <a:pt x="981489" y="0"/>
                  </a:lnTo>
                  <a:lnTo>
                    <a:pt x="584442" y="0"/>
                  </a:lnTo>
                  <a:lnTo>
                    <a:pt x="476442" y="0"/>
                  </a:lnTo>
                  <a:lnTo>
                    <a:pt x="0" y="0"/>
                  </a:lnTo>
                  <a:lnTo>
                    <a:pt x="19806" y="762"/>
                  </a:lnTo>
                  <a:lnTo>
                    <a:pt x="39612" y="3048"/>
                  </a:lnTo>
                  <a:lnTo>
                    <a:pt x="59417" y="6096"/>
                  </a:lnTo>
                  <a:lnTo>
                    <a:pt x="78461" y="10668"/>
                  </a:lnTo>
                  <a:lnTo>
                    <a:pt x="97505" y="16764"/>
                  </a:lnTo>
                  <a:lnTo>
                    <a:pt x="116549" y="23622"/>
                  </a:lnTo>
                  <a:lnTo>
                    <a:pt x="134070" y="32004"/>
                  </a:lnTo>
                  <a:lnTo>
                    <a:pt x="152352" y="41148"/>
                  </a:lnTo>
                  <a:lnTo>
                    <a:pt x="169111" y="51816"/>
                  </a:lnTo>
                  <a:lnTo>
                    <a:pt x="185108" y="63246"/>
                  </a:lnTo>
                  <a:lnTo>
                    <a:pt x="200343" y="76200"/>
                  </a:lnTo>
                  <a:lnTo>
                    <a:pt x="214816" y="89916"/>
                  </a:lnTo>
                  <a:lnTo>
                    <a:pt x="228528" y="104394"/>
                  </a:lnTo>
                  <a:lnTo>
                    <a:pt x="241478" y="119634"/>
                  </a:lnTo>
                  <a:lnTo>
                    <a:pt x="252904" y="135636"/>
                  </a:lnTo>
                  <a:lnTo>
                    <a:pt x="263569" y="152400"/>
                  </a:lnTo>
                  <a:lnTo>
                    <a:pt x="272710" y="170688"/>
                  </a:lnTo>
                  <a:lnTo>
                    <a:pt x="281090" y="188214"/>
                  </a:lnTo>
                  <a:lnTo>
                    <a:pt x="287945" y="207264"/>
                  </a:lnTo>
                  <a:lnTo>
                    <a:pt x="294040" y="226314"/>
                  </a:lnTo>
                  <a:lnTo>
                    <a:pt x="298610" y="245364"/>
                  </a:lnTo>
                  <a:lnTo>
                    <a:pt x="301657" y="265176"/>
                  </a:lnTo>
                  <a:lnTo>
                    <a:pt x="303942" y="284988"/>
                  </a:lnTo>
                  <a:lnTo>
                    <a:pt x="304704" y="3048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69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2BDC21E-623C-5640-E162-0DD1A1510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507" y="2967038"/>
              <a:ext cx="981490" cy="609600"/>
            </a:xfrm>
            <a:custGeom>
              <a:avLst/>
              <a:gdLst>
                <a:gd name="csX0" fmla="*/ 0 w 981490"/>
                <a:gd name="csY0" fmla="*/ 0 h 609600"/>
                <a:gd name="csX1" fmla="*/ 476442 w 981490"/>
                <a:gd name="csY1" fmla="*/ 0 h 609600"/>
                <a:gd name="csX2" fmla="*/ 584442 w 981490"/>
                <a:gd name="csY2" fmla="*/ 0 h 609600"/>
                <a:gd name="csX3" fmla="*/ 981489 w 981490"/>
                <a:gd name="csY3" fmla="*/ 0 h 609600"/>
                <a:gd name="csX4" fmla="*/ 981490 w 981490"/>
                <a:gd name="csY4" fmla="*/ 0 h 609600"/>
                <a:gd name="csX5" fmla="*/ 981490 w 981490"/>
                <a:gd name="csY5" fmla="*/ 304800 h 609600"/>
                <a:gd name="csX6" fmla="*/ 980728 w 981490"/>
                <a:gd name="csY6" fmla="*/ 324612 h 609600"/>
                <a:gd name="csX7" fmla="*/ 978443 w 981490"/>
                <a:gd name="csY7" fmla="*/ 344424 h 609600"/>
                <a:gd name="csX8" fmla="*/ 975396 w 981490"/>
                <a:gd name="csY8" fmla="*/ 364236 h 609600"/>
                <a:gd name="csX9" fmla="*/ 970826 w 981490"/>
                <a:gd name="csY9" fmla="*/ 383286 h 609600"/>
                <a:gd name="csX10" fmla="*/ 964731 w 981490"/>
                <a:gd name="csY10" fmla="*/ 402336 h 609600"/>
                <a:gd name="csX11" fmla="*/ 957876 w 981490"/>
                <a:gd name="csY11" fmla="*/ 421386 h 609600"/>
                <a:gd name="csX12" fmla="*/ 949496 w 981490"/>
                <a:gd name="csY12" fmla="*/ 438912 h 609600"/>
                <a:gd name="csX13" fmla="*/ 940355 w 981490"/>
                <a:gd name="csY13" fmla="*/ 457200 h 609600"/>
                <a:gd name="csX14" fmla="*/ 929690 w 981490"/>
                <a:gd name="csY14" fmla="*/ 473964 h 609600"/>
                <a:gd name="csX15" fmla="*/ 918264 w 981490"/>
                <a:gd name="csY15" fmla="*/ 489966 h 609600"/>
                <a:gd name="csX16" fmla="*/ 905314 w 981490"/>
                <a:gd name="csY16" fmla="*/ 505206 h 609600"/>
                <a:gd name="csX17" fmla="*/ 891602 w 981490"/>
                <a:gd name="csY17" fmla="*/ 519684 h 609600"/>
                <a:gd name="csX18" fmla="*/ 877129 w 981490"/>
                <a:gd name="csY18" fmla="*/ 533400 h 609600"/>
                <a:gd name="csX19" fmla="*/ 861894 w 981490"/>
                <a:gd name="csY19" fmla="*/ 546354 h 609600"/>
                <a:gd name="csX20" fmla="*/ 845897 w 981490"/>
                <a:gd name="csY20" fmla="*/ 557784 h 609600"/>
                <a:gd name="csX21" fmla="*/ 829138 w 981490"/>
                <a:gd name="csY21" fmla="*/ 568452 h 609600"/>
                <a:gd name="csX22" fmla="*/ 810856 w 981490"/>
                <a:gd name="csY22" fmla="*/ 577596 h 609600"/>
                <a:gd name="csX23" fmla="*/ 793335 w 981490"/>
                <a:gd name="csY23" fmla="*/ 585978 h 609600"/>
                <a:gd name="csX24" fmla="*/ 774291 w 981490"/>
                <a:gd name="csY24" fmla="*/ 592836 h 609600"/>
                <a:gd name="csX25" fmla="*/ 755247 w 981490"/>
                <a:gd name="csY25" fmla="*/ 598932 h 609600"/>
                <a:gd name="csX26" fmla="*/ 736203 w 981490"/>
                <a:gd name="csY26" fmla="*/ 603504 h 609600"/>
                <a:gd name="csX27" fmla="*/ 716398 w 981490"/>
                <a:gd name="csY27" fmla="*/ 606552 h 609600"/>
                <a:gd name="csX28" fmla="*/ 696592 w 981490"/>
                <a:gd name="csY28" fmla="*/ 608838 h 609600"/>
                <a:gd name="csX29" fmla="*/ 676786 w 981490"/>
                <a:gd name="csY29" fmla="*/ 609600 h 609600"/>
                <a:gd name="csX30" fmla="*/ 584442 w 981490"/>
                <a:gd name="csY30" fmla="*/ 609600 h 609600"/>
                <a:gd name="csX31" fmla="*/ 476442 w 981490"/>
                <a:gd name="csY31" fmla="*/ 609600 h 609600"/>
                <a:gd name="csX32" fmla="*/ 304704 w 981490"/>
                <a:gd name="csY32" fmla="*/ 609600 h 609600"/>
                <a:gd name="csX33" fmla="*/ 304704 w 981490"/>
                <a:gd name="csY33" fmla="*/ 304800 h 609600"/>
                <a:gd name="csX34" fmla="*/ 303942 w 981490"/>
                <a:gd name="csY34" fmla="*/ 284988 h 609600"/>
                <a:gd name="csX35" fmla="*/ 301657 w 981490"/>
                <a:gd name="csY35" fmla="*/ 265176 h 609600"/>
                <a:gd name="csX36" fmla="*/ 298610 w 981490"/>
                <a:gd name="csY36" fmla="*/ 245364 h 609600"/>
                <a:gd name="csX37" fmla="*/ 294040 w 981490"/>
                <a:gd name="csY37" fmla="*/ 226314 h 609600"/>
                <a:gd name="csX38" fmla="*/ 287945 w 981490"/>
                <a:gd name="csY38" fmla="*/ 207264 h 609600"/>
                <a:gd name="csX39" fmla="*/ 281090 w 981490"/>
                <a:gd name="csY39" fmla="*/ 188214 h 609600"/>
                <a:gd name="csX40" fmla="*/ 272710 w 981490"/>
                <a:gd name="csY40" fmla="*/ 170688 h 609600"/>
                <a:gd name="csX41" fmla="*/ 263569 w 981490"/>
                <a:gd name="csY41" fmla="*/ 152400 h 609600"/>
                <a:gd name="csX42" fmla="*/ 252904 w 981490"/>
                <a:gd name="csY42" fmla="*/ 135636 h 609600"/>
                <a:gd name="csX43" fmla="*/ 241478 w 981490"/>
                <a:gd name="csY43" fmla="*/ 119634 h 609600"/>
                <a:gd name="csX44" fmla="*/ 228528 w 981490"/>
                <a:gd name="csY44" fmla="*/ 104394 h 609600"/>
                <a:gd name="csX45" fmla="*/ 214817 w 981490"/>
                <a:gd name="csY45" fmla="*/ 89916 h 609600"/>
                <a:gd name="csX46" fmla="*/ 200343 w 981490"/>
                <a:gd name="csY46" fmla="*/ 76200 h 609600"/>
                <a:gd name="csX47" fmla="*/ 185108 w 981490"/>
                <a:gd name="csY47" fmla="*/ 63246 h 609600"/>
                <a:gd name="csX48" fmla="*/ 169111 w 981490"/>
                <a:gd name="csY48" fmla="*/ 51816 h 609600"/>
                <a:gd name="csX49" fmla="*/ 152352 w 981490"/>
                <a:gd name="csY49" fmla="*/ 41148 h 609600"/>
                <a:gd name="csX50" fmla="*/ 134070 w 981490"/>
                <a:gd name="csY50" fmla="*/ 32004 h 609600"/>
                <a:gd name="csX51" fmla="*/ 116549 w 981490"/>
                <a:gd name="csY51" fmla="*/ 23622 h 609600"/>
                <a:gd name="csX52" fmla="*/ 97505 w 981490"/>
                <a:gd name="csY52" fmla="*/ 16764 h 609600"/>
                <a:gd name="csX53" fmla="*/ 78461 w 981490"/>
                <a:gd name="csY53" fmla="*/ 10668 h 609600"/>
                <a:gd name="csX54" fmla="*/ 59417 w 981490"/>
                <a:gd name="csY54" fmla="*/ 6096 h 609600"/>
                <a:gd name="csX55" fmla="*/ 39612 w 981490"/>
                <a:gd name="csY55" fmla="*/ 3048 h 609600"/>
                <a:gd name="csX56" fmla="*/ 19806 w 981490"/>
                <a:gd name="csY56" fmla="*/ 762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0" y="0"/>
                  </a:moveTo>
                  <a:lnTo>
                    <a:pt x="476442" y="0"/>
                  </a:lnTo>
                  <a:lnTo>
                    <a:pt x="584442" y="0"/>
                  </a:lnTo>
                  <a:lnTo>
                    <a:pt x="981489" y="0"/>
                  </a:lnTo>
                  <a:lnTo>
                    <a:pt x="981490" y="0"/>
                  </a:lnTo>
                  <a:lnTo>
                    <a:pt x="981490" y="304800"/>
                  </a:lnTo>
                  <a:lnTo>
                    <a:pt x="980728" y="324612"/>
                  </a:lnTo>
                  <a:lnTo>
                    <a:pt x="978443" y="344424"/>
                  </a:lnTo>
                  <a:lnTo>
                    <a:pt x="975396" y="364236"/>
                  </a:lnTo>
                  <a:lnTo>
                    <a:pt x="970826" y="383286"/>
                  </a:lnTo>
                  <a:lnTo>
                    <a:pt x="964731" y="402336"/>
                  </a:lnTo>
                  <a:lnTo>
                    <a:pt x="957876" y="421386"/>
                  </a:lnTo>
                  <a:lnTo>
                    <a:pt x="949496" y="438912"/>
                  </a:lnTo>
                  <a:lnTo>
                    <a:pt x="940355" y="457200"/>
                  </a:lnTo>
                  <a:lnTo>
                    <a:pt x="929690" y="473964"/>
                  </a:lnTo>
                  <a:lnTo>
                    <a:pt x="918264" y="489966"/>
                  </a:lnTo>
                  <a:lnTo>
                    <a:pt x="905314" y="505206"/>
                  </a:lnTo>
                  <a:lnTo>
                    <a:pt x="891602" y="519684"/>
                  </a:lnTo>
                  <a:lnTo>
                    <a:pt x="877129" y="533400"/>
                  </a:lnTo>
                  <a:lnTo>
                    <a:pt x="861894" y="546354"/>
                  </a:lnTo>
                  <a:lnTo>
                    <a:pt x="845897" y="557784"/>
                  </a:lnTo>
                  <a:lnTo>
                    <a:pt x="829138" y="568452"/>
                  </a:lnTo>
                  <a:lnTo>
                    <a:pt x="810856" y="577596"/>
                  </a:lnTo>
                  <a:lnTo>
                    <a:pt x="793335" y="585978"/>
                  </a:lnTo>
                  <a:lnTo>
                    <a:pt x="774291" y="592836"/>
                  </a:lnTo>
                  <a:lnTo>
                    <a:pt x="755247" y="598932"/>
                  </a:lnTo>
                  <a:lnTo>
                    <a:pt x="736203" y="603504"/>
                  </a:lnTo>
                  <a:lnTo>
                    <a:pt x="716398" y="606552"/>
                  </a:lnTo>
                  <a:lnTo>
                    <a:pt x="696592" y="608838"/>
                  </a:lnTo>
                  <a:lnTo>
                    <a:pt x="676786" y="609600"/>
                  </a:lnTo>
                  <a:lnTo>
                    <a:pt x="584442" y="609600"/>
                  </a:lnTo>
                  <a:lnTo>
                    <a:pt x="476442" y="609600"/>
                  </a:lnTo>
                  <a:lnTo>
                    <a:pt x="304704" y="609600"/>
                  </a:lnTo>
                  <a:lnTo>
                    <a:pt x="304704" y="304800"/>
                  </a:lnTo>
                  <a:lnTo>
                    <a:pt x="303942" y="284988"/>
                  </a:lnTo>
                  <a:lnTo>
                    <a:pt x="301657" y="265176"/>
                  </a:lnTo>
                  <a:lnTo>
                    <a:pt x="298610" y="245364"/>
                  </a:lnTo>
                  <a:lnTo>
                    <a:pt x="294040" y="226314"/>
                  </a:lnTo>
                  <a:lnTo>
                    <a:pt x="287945" y="207264"/>
                  </a:lnTo>
                  <a:lnTo>
                    <a:pt x="281090" y="188214"/>
                  </a:lnTo>
                  <a:lnTo>
                    <a:pt x="272710" y="170688"/>
                  </a:lnTo>
                  <a:lnTo>
                    <a:pt x="263569" y="152400"/>
                  </a:lnTo>
                  <a:lnTo>
                    <a:pt x="252904" y="135636"/>
                  </a:lnTo>
                  <a:lnTo>
                    <a:pt x="241478" y="119634"/>
                  </a:lnTo>
                  <a:lnTo>
                    <a:pt x="228528" y="104394"/>
                  </a:lnTo>
                  <a:lnTo>
                    <a:pt x="214817" y="89916"/>
                  </a:lnTo>
                  <a:lnTo>
                    <a:pt x="200343" y="76200"/>
                  </a:lnTo>
                  <a:lnTo>
                    <a:pt x="185108" y="63246"/>
                  </a:lnTo>
                  <a:lnTo>
                    <a:pt x="169111" y="51816"/>
                  </a:lnTo>
                  <a:lnTo>
                    <a:pt x="152352" y="41148"/>
                  </a:lnTo>
                  <a:lnTo>
                    <a:pt x="134070" y="32004"/>
                  </a:lnTo>
                  <a:lnTo>
                    <a:pt x="116549" y="23622"/>
                  </a:lnTo>
                  <a:lnTo>
                    <a:pt x="97505" y="16764"/>
                  </a:lnTo>
                  <a:lnTo>
                    <a:pt x="78461" y="10668"/>
                  </a:lnTo>
                  <a:lnTo>
                    <a:pt x="59417" y="6096"/>
                  </a:lnTo>
                  <a:lnTo>
                    <a:pt x="39612" y="3048"/>
                  </a:lnTo>
                  <a:lnTo>
                    <a:pt x="19806" y="7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6900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2194982-019F-81C0-AAA5-D1465FB47F5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603450" y="2967038"/>
              <a:ext cx="981490" cy="609600"/>
            </a:xfrm>
            <a:custGeom>
              <a:avLst/>
              <a:gdLst>
                <a:gd name="csX0" fmla="*/ 304704 w 981490"/>
                <a:gd name="csY0" fmla="*/ 609600 h 609600"/>
                <a:gd name="csX1" fmla="*/ 476442 w 981490"/>
                <a:gd name="csY1" fmla="*/ 609600 h 609600"/>
                <a:gd name="csX2" fmla="*/ 584442 w 981490"/>
                <a:gd name="csY2" fmla="*/ 609600 h 609600"/>
                <a:gd name="csX3" fmla="*/ 676786 w 981490"/>
                <a:gd name="csY3" fmla="*/ 609600 h 609600"/>
                <a:gd name="csX4" fmla="*/ 696592 w 981490"/>
                <a:gd name="csY4" fmla="*/ 608838 h 609600"/>
                <a:gd name="csX5" fmla="*/ 716398 w 981490"/>
                <a:gd name="csY5" fmla="*/ 606552 h 609600"/>
                <a:gd name="csX6" fmla="*/ 736203 w 981490"/>
                <a:gd name="csY6" fmla="*/ 603504 h 609600"/>
                <a:gd name="csX7" fmla="*/ 755247 w 981490"/>
                <a:gd name="csY7" fmla="*/ 598932 h 609600"/>
                <a:gd name="csX8" fmla="*/ 774291 w 981490"/>
                <a:gd name="csY8" fmla="*/ 592836 h 609600"/>
                <a:gd name="csX9" fmla="*/ 793335 w 981490"/>
                <a:gd name="csY9" fmla="*/ 585978 h 609600"/>
                <a:gd name="csX10" fmla="*/ 810856 w 981490"/>
                <a:gd name="csY10" fmla="*/ 577596 h 609600"/>
                <a:gd name="csX11" fmla="*/ 829138 w 981490"/>
                <a:gd name="csY11" fmla="*/ 568452 h 609600"/>
                <a:gd name="csX12" fmla="*/ 845897 w 981490"/>
                <a:gd name="csY12" fmla="*/ 557784 h 609600"/>
                <a:gd name="csX13" fmla="*/ 861894 w 981490"/>
                <a:gd name="csY13" fmla="*/ 546354 h 609600"/>
                <a:gd name="csX14" fmla="*/ 877129 w 981490"/>
                <a:gd name="csY14" fmla="*/ 533400 h 609600"/>
                <a:gd name="csX15" fmla="*/ 891602 w 981490"/>
                <a:gd name="csY15" fmla="*/ 519684 h 609600"/>
                <a:gd name="csX16" fmla="*/ 905314 w 981490"/>
                <a:gd name="csY16" fmla="*/ 505206 h 609600"/>
                <a:gd name="csX17" fmla="*/ 918264 w 981490"/>
                <a:gd name="csY17" fmla="*/ 489966 h 609600"/>
                <a:gd name="csX18" fmla="*/ 929690 w 981490"/>
                <a:gd name="csY18" fmla="*/ 473964 h 609600"/>
                <a:gd name="csX19" fmla="*/ 940355 w 981490"/>
                <a:gd name="csY19" fmla="*/ 457200 h 609600"/>
                <a:gd name="csX20" fmla="*/ 949496 w 981490"/>
                <a:gd name="csY20" fmla="*/ 438912 h 609600"/>
                <a:gd name="csX21" fmla="*/ 957876 w 981490"/>
                <a:gd name="csY21" fmla="*/ 421386 h 609600"/>
                <a:gd name="csX22" fmla="*/ 964731 w 981490"/>
                <a:gd name="csY22" fmla="*/ 402336 h 609600"/>
                <a:gd name="csX23" fmla="*/ 970826 w 981490"/>
                <a:gd name="csY23" fmla="*/ 383286 h 609600"/>
                <a:gd name="csX24" fmla="*/ 975396 w 981490"/>
                <a:gd name="csY24" fmla="*/ 364236 h 609600"/>
                <a:gd name="csX25" fmla="*/ 978443 w 981490"/>
                <a:gd name="csY25" fmla="*/ 344424 h 609600"/>
                <a:gd name="csX26" fmla="*/ 980728 w 981490"/>
                <a:gd name="csY26" fmla="*/ 324612 h 609600"/>
                <a:gd name="csX27" fmla="*/ 981490 w 981490"/>
                <a:gd name="csY27" fmla="*/ 304800 h 609600"/>
                <a:gd name="csX28" fmla="*/ 981490 w 981490"/>
                <a:gd name="csY28" fmla="*/ 0 h 609600"/>
                <a:gd name="csX29" fmla="*/ 981489 w 981490"/>
                <a:gd name="csY29" fmla="*/ 0 h 609600"/>
                <a:gd name="csX30" fmla="*/ 584442 w 981490"/>
                <a:gd name="csY30" fmla="*/ 0 h 609600"/>
                <a:gd name="csX31" fmla="*/ 476442 w 981490"/>
                <a:gd name="csY31" fmla="*/ 0 h 609600"/>
                <a:gd name="csX32" fmla="*/ 0 w 981490"/>
                <a:gd name="csY32" fmla="*/ 0 h 609600"/>
                <a:gd name="csX33" fmla="*/ 19806 w 981490"/>
                <a:gd name="csY33" fmla="*/ 762 h 609600"/>
                <a:gd name="csX34" fmla="*/ 39612 w 981490"/>
                <a:gd name="csY34" fmla="*/ 3048 h 609600"/>
                <a:gd name="csX35" fmla="*/ 59417 w 981490"/>
                <a:gd name="csY35" fmla="*/ 6096 h 609600"/>
                <a:gd name="csX36" fmla="*/ 78461 w 981490"/>
                <a:gd name="csY36" fmla="*/ 10668 h 609600"/>
                <a:gd name="csX37" fmla="*/ 97505 w 981490"/>
                <a:gd name="csY37" fmla="*/ 16764 h 609600"/>
                <a:gd name="csX38" fmla="*/ 116549 w 981490"/>
                <a:gd name="csY38" fmla="*/ 23622 h 609600"/>
                <a:gd name="csX39" fmla="*/ 134070 w 981490"/>
                <a:gd name="csY39" fmla="*/ 32004 h 609600"/>
                <a:gd name="csX40" fmla="*/ 152352 w 981490"/>
                <a:gd name="csY40" fmla="*/ 41148 h 609600"/>
                <a:gd name="csX41" fmla="*/ 169111 w 981490"/>
                <a:gd name="csY41" fmla="*/ 51816 h 609600"/>
                <a:gd name="csX42" fmla="*/ 185108 w 981490"/>
                <a:gd name="csY42" fmla="*/ 63246 h 609600"/>
                <a:gd name="csX43" fmla="*/ 200343 w 981490"/>
                <a:gd name="csY43" fmla="*/ 76200 h 609600"/>
                <a:gd name="csX44" fmla="*/ 214817 w 981490"/>
                <a:gd name="csY44" fmla="*/ 89916 h 609600"/>
                <a:gd name="csX45" fmla="*/ 228528 w 981490"/>
                <a:gd name="csY45" fmla="*/ 104394 h 609600"/>
                <a:gd name="csX46" fmla="*/ 241478 w 981490"/>
                <a:gd name="csY46" fmla="*/ 119634 h 609600"/>
                <a:gd name="csX47" fmla="*/ 252904 w 981490"/>
                <a:gd name="csY47" fmla="*/ 135636 h 609600"/>
                <a:gd name="csX48" fmla="*/ 263569 w 981490"/>
                <a:gd name="csY48" fmla="*/ 152400 h 609600"/>
                <a:gd name="csX49" fmla="*/ 272710 w 981490"/>
                <a:gd name="csY49" fmla="*/ 170688 h 609600"/>
                <a:gd name="csX50" fmla="*/ 281090 w 981490"/>
                <a:gd name="csY50" fmla="*/ 188214 h 609600"/>
                <a:gd name="csX51" fmla="*/ 287945 w 981490"/>
                <a:gd name="csY51" fmla="*/ 207264 h 609600"/>
                <a:gd name="csX52" fmla="*/ 294040 w 981490"/>
                <a:gd name="csY52" fmla="*/ 226314 h 609600"/>
                <a:gd name="csX53" fmla="*/ 298610 w 981490"/>
                <a:gd name="csY53" fmla="*/ 245364 h 609600"/>
                <a:gd name="csX54" fmla="*/ 301657 w 981490"/>
                <a:gd name="csY54" fmla="*/ 265176 h 609600"/>
                <a:gd name="csX55" fmla="*/ 303942 w 981490"/>
                <a:gd name="csY55" fmla="*/ 284988 h 609600"/>
                <a:gd name="csX56" fmla="*/ 304704 w 981490"/>
                <a:gd name="csY56" fmla="*/ 3048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304704" y="609600"/>
                  </a:moveTo>
                  <a:lnTo>
                    <a:pt x="476442" y="609600"/>
                  </a:lnTo>
                  <a:lnTo>
                    <a:pt x="584442" y="609600"/>
                  </a:lnTo>
                  <a:lnTo>
                    <a:pt x="676786" y="609600"/>
                  </a:lnTo>
                  <a:lnTo>
                    <a:pt x="696592" y="608838"/>
                  </a:lnTo>
                  <a:lnTo>
                    <a:pt x="716398" y="606552"/>
                  </a:lnTo>
                  <a:lnTo>
                    <a:pt x="736203" y="603504"/>
                  </a:lnTo>
                  <a:lnTo>
                    <a:pt x="755247" y="598932"/>
                  </a:lnTo>
                  <a:lnTo>
                    <a:pt x="774291" y="592836"/>
                  </a:lnTo>
                  <a:lnTo>
                    <a:pt x="793335" y="585978"/>
                  </a:lnTo>
                  <a:lnTo>
                    <a:pt x="810856" y="577596"/>
                  </a:lnTo>
                  <a:lnTo>
                    <a:pt x="829138" y="568452"/>
                  </a:lnTo>
                  <a:lnTo>
                    <a:pt x="845897" y="557784"/>
                  </a:lnTo>
                  <a:lnTo>
                    <a:pt x="861894" y="546354"/>
                  </a:lnTo>
                  <a:lnTo>
                    <a:pt x="877129" y="533400"/>
                  </a:lnTo>
                  <a:lnTo>
                    <a:pt x="891602" y="519684"/>
                  </a:lnTo>
                  <a:lnTo>
                    <a:pt x="905314" y="505206"/>
                  </a:lnTo>
                  <a:lnTo>
                    <a:pt x="918264" y="489966"/>
                  </a:lnTo>
                  <a:lnTo>
                    <a:pt x="929690" y="473964"/>
                  </a:lnTo>
                  <a:lnTo>
                    <a:pt x="940355" y="457200"/>
                  </a:lnTo>
                  <a:lnTo>
                    <a:pt x="949496" y="438912"/>
                  </a:lnTo>
                  <a:lnTo>
                    <a:pt x="957876" y="421386"/>
                  </a:lnTo>
                  <a:lnTo>
                    <a:pt x="964731" y="402336"/>
                  </a:lnTo>
                  <a:lnTo>
                    <a:pt x="970826" y="383286"/>
                  </a:lnTo>
                  <a:lnTo>
                    <a:pt x="975396" y="364236"/>
                  </a:lnTo>
                  <a:lnTo>
                    <a:pt x="978443" y="344424"/>
                  </a:lnTo>
                  <a:lnTo>
                    <a:pt x="980728" y="324612"/>
                  </a:lnTo>
                  <a:lnTo>
                    <a:pt x="981490" y="304800"/>
                  </a:lnTo>
                  <a:lnTo>
                    <a:pt x="981490" y="0"/>
                  </a:lnTo>
                  <a:lnTo>
                    <a:pt x="981489" y="0"/>
                  </a:lnTo>
                  <a:lnTo>
                    <a:pt x="584442" y="0"/>
                  </a:lnTo>
                  <a:lnTo>
                    <a:pt x="476442" y="0"/>
                  </a:lnTo>
                  <a:lnTo>
                    <a:pt x="0" y="0"/>
                  </a:lnTo>
                  <a:lnTo>
                    <a:pt x="19806" y="762"/>
                  </a:lnTo>
                  <a:lnTo>
                    <a:pt x="39612" y="3048"/>
                  </a:lnTo>
                  <a:lnTo>
                    <a:pt x="59417" y="6096"/>
                  </a:lnTo>
                  <a:lnTo>
                    <a:pt x="78461" y="10668"/>
                  </a:lnTo>
                  <a:lnTo>
                    <a:pt x="97505" y="16764"/>
                  </a:lnTo>
                  <a:lnTo>
                    <a:pt x="116549" y="23622"/>
                  </a:lnTo>
                  <a:lnTo>
                    <a:pt x="134070" y="32004"/>
                  </a:lnTo>
                  <a:lnTo>
                    <a:pt x="152352" y="41148"/>
                  </a:lnTo>
                  <a:lnTo>
                    <a:pt x="169111" y="51816"/>
                  </a:lnTo>
                  <a:lnTo>
                    <a:pt x="185108" y="63246"/>
                  </a:lnTo>
                  <a:lnTo>
                    <a:pt x="200343" y="76200"/>
                  </a:lnTo>
                  <a:lnTo>
                    <a:pt x="214817" y="89916"/>
                  </a:lnTo>
                  <a:lnTo>
                    <a:pt x="228528" y="104394"/>
                  </a:lnTo>
                  <a:lnTo>
                    <a:pt x="241478" y="119634"/>
                  </a:lnTo>
                  <a:lnTo>
                    <a:pt x="252904" y="135636"/>
                  </a:lnTo>
                  <a:lnTo>
                    <a:pt x="263569" y="152400"/>
                  </a:lnTo>
                  <a:lnTo>
                    <a:pt x="272710" y="170688"/>
                  </a:lnTo>
                  <a:lnTo>
                    <a:pt x="281090" y="188214"/>
                  </a:lnTo>
                  <a:lnTo>
                    <a:pt x="287945" y="207264"/>
                  </a:lnTo>
                  <a:lnTo>
                    <a:pt x="294040" y="226314"/>
                  </a:lnTo>
                  <a:lnTo>
                    <a:pt x="298610" y="245364"/>
                  </a:lnTo>
                  <a:lnTo>
                    <a:pt x="301657" y="265176"/>
                  </a:lnTo>
                  <a:lnTo>
                    <a:pt x="303942" y="284988"/>
                  </a:lnTo>
                  <a:lnTo>
                    <a:pt x="304704" y="3048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69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83BF349-B86A-4CDB-FC6C-91F61D2EF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393" y="2967038"/>
              <a:ext cx="981490" cy="609600"/>
            </a:xfrm>
            <a:custGeom>
              <a:avLst/>
              <a:gdLst>
                <a:gd name="csX0" fmla="*/ 0 w 981490"/>
                <a:gd name="csY0" fmla="*/ 0 h 609600"/>
                <a:gd name="csX1" fmla="*/ 476442 w 981490"/>
                <a:gd name="csY1" fmla="*/ 0 h 609600"/>
                <a:gd name="csX2" fmla="*/ 584442 w 981490"/>
                <a:gd name="csY2" fmla="*/ 0 h 609600"/>
                <a:gd name="csX3" fmla="*/ 981489 w 981490"/>
                <a:gd name="csY3" fmla="*/ 0 h 609600"/>
                <a:gd name="csX4" fmla="*/ 981490 w 981490"/>
                <a:gd name="csY4" fmla="*/ 0 h 609600"/>
                <a:gd name="csX5" fmla="*/ 981490 w 981490"/>
                <a:gd name="csY5" fmla="*/ 304800 h 609600"/>
                <a:gd name="csX6" fmla="*/ 980728 w 981490"/>
                <a:gd name="csY6" fmla="*/ 324612 h 609600"/>
                <a:gd name="csX7" fmla="*/ 978443 w 981490"/>
                <a:gd name="csY7" fmla="*/ 344424 h 609600"/>
                <a:gd name="csX8" fmla="*/ 975396 w 981490"/>
                <a:gd name="csY8" fmla="*/ 364236 h 609600"/>
                <a:gd name="csX9" fmla="*/ 970826 w 981490"/>
                <a:gd name="csY9" fmla="*/ 383286 h 609600"/>
                <a:gd name="csX10" fmla="*/ 964731 w 981490"/>
                <a:gd name="csY10" fmla="*/ 402336 h 609600"/>
                <a:gd name="csX11" fmla="*/ 957876 w 981490"/>
                <a:gd name="csY11" fmla="*/ 421386 h 609600"/>
                <a:gd name="csX12" fmla="*/ 949496 w 981490"/>
                <a:gd name="csY12" fmla="*/ 438912 h 609600"/>
                <a:gd name="csX13" fmla="*/ 940355 w 981490"/>
                <a:gd name="csY13" fmla="*/ 457200 h 609600"/>
                <a:gd name="csX14" fmla="*/ 929690 w 981490"/>
                <a:gd name="csY14" fmla="*/ 473964 h 609600"/>
                <a:gd name="csX15" fmla="*/ 918264 w 981490"/>
                <a:gd name="csY15" fmla="*/ 489966 h 609600"/>
                <a:gd name="csX16" fmla="*/ 905314 w 981490"/>
                <a:gd name="csY16" fmla="*/ 505206 h 609600"/>
                <a:gd name="csX17" fmla="*/ 891602 w 981490"/>
                <a:gd name="csY17" fmla="*/ 519684 h 609600"/>
                <a:gd name="csX18" fmla="*/ 877129 w 981490"/>
                <a:gd name="csY18" fmla="*/ 533400 h 609600"/>
                <a:gd name="csX19" fmla="*/ 861894 w 981490"/>
                <a:gd name="csY19" fmla="*/ 546354 h 609600"/>
                <a:gd name="csX20" fmla="*/ 845897 w 981490"/>
                <a:gd name="csY20" fmla="*/ 557784 h 609600"/>
                <a:gd name="csX21" fmla="*/ 829138 w 981490"/>
                <a:gd name="csY21" fmla="*/ 568452 h 609600"/>
                <a:gd name="csX22" fmla="*/ 810856 w 981490"/>
                <a:gd name="csY22" fmla="*/ 577596 h 609600"/>
                <a:gd name="csX23" fmla="*/ 793335 w 981490"/>
                <a:gd name="csY23" fmla="*/ 585978 h 609600"/>
                <a:gd name="csX24" fmla="*/ 774291 w 981490"/>
                <a:gd name="csY24" fmla="*/ 592836 h 609600"/>
                <a:gd name="csX25" fmla="*/ 755247 w 981490"/>
                <a:gd name="csY25" fmla="*/ 598932 h 609600"/>
                <a:gd name="csX26" fmla="*/ 736203 w 981490"/>
                <a:gd name="csY26" fmla="*/ 603504 h 609600"/>
                <a:gd name="csX27" fmla="*/ 716398 w 981490"/>
                <a:gd name="csY27" fmla="*/ 606552 h 609600"/>
                <a:gd name="csX28" fmla="*/ 696592 w 981490"/>
                <a:gd name="csY28" fmla="*/ 608838 h 609600"/>
                <a:gd name="csX29" fmla="*/ 676786 w 981490"/>
                <a:gd name="csY29" fmla="*/ 609600 h 609600"/>
                <a:gd name="csX30" fmla="*/ 584442 w 981490"/>
                <a:gd name="csY30" fmla="*/ 609600 h 609600"/>
                <a:gd name="csX31" fmla="*/ 476442 w 981490"/>
                <a:gd name="csY31" fmla="*/ 609600 h 609600"/>
                <a:gd name="csX32" fmla="*/ 304704 w 981490"/>
                <a:gd name="csY32" fmla="*/ 609600 h 609600"/>
                <a:gd name="csX33" fmla="*/ 304704 w 981490"/>
                <a:gd name="csY33" fmla="*/ 304800 h 609600"/>
                <a:gd name="csX34" fmla="*/ 303942 w 981490"/>
                <a:gd name="csY34" fmla="*/ 284988 h 609600"/>
                <a:gd name="csX35" fmla="*/ 301657 w 981490"/>
                <a:gd name="csY35" fmla="*/ 265176 h 609600"/>
                <a:gd name="csX36" fmla="*/ 298610 w 981490"/>
                <a:gd name="csY36" fmla="*/ 245364 h 609600"/>
                <a:gd name="csX37" fmla="*/ 294040 w 981490"/>
                <a:gd name="csY37" fmla="*/ 226314 h 609600"/>
                <a:gd name="csX38" fmla="*/ 287945 w 981490"/>
                <a:gd name="csY38" fmla="*/ 207264 h 609600"/>
                <a:gd name="csX39" fmla="*/ 281090 w 981490"/>
                <a:gd name="csY39" fmla="*/ 188214 h 609600"/>
                <a:gd name="csX40" fmla="*/ 272710 w 981490"/>
                <a:gd name="csY40" fmla="*/ 170688 h 609600"/>
                <a:gd name="csX41" fmla="*/ 263569 w 981490"/>
                <a:gd name="csY41" fmla="*/ 152400 h 609600"/>
                <a:gd name="csX42" fmla="*/ 252904 w 981490"/>
                <a:gd name="csY42" fmla="*/ 135636 h 609600"/>
                <a:gd name="csX43" fmla="*/ 241478 w 981490"/>
                <a:gd name="csY43" fmla="*/ 119634 h 609600"/>
                <a:gd name="csX44" fmla="*/ 228528 w 981490"/>
                <a:gd name="csY44" fmla="*/ 104394 h 609600"/>
                <a:gd name="csX45" fmla="*/ 214817 w 981490"/>
                <a:gd name="csY45" fmla="*/ 89916 h 609600"/>
                <a:gd name="csX46" fmla="*/ 200343 w 981490"/>
                <a:gd name="csY46" fmla="*/ 76200 h 609600"/>
                <a:gd name="csX47" fmla="*/ 185108 w 981490"/>
                <a:gd name="csY47" fmla="*/ 63246 h 609600"/>
                <a:gd name="csX48" fmla="*/ 169111 w 981490"/>
                <a:gd name="csY48" fmla="*/ 51816 h 609600"/>
                <a:gd name="csX49" fmla="*/ 152352 w 981490"/>
                <a:gd name="csY49" fmla="*/ 41148 h 609600"/>
                <a:gd name="csX50" fmla="*/ 134070 w 981490"/>
                <a:gd name="csY50" fmla="*/ 32004 h 609600"/>
                <a:gd name="csX51" fmla="*/ 116549 w 981490"/>
                <a:gd name="csY51" fmla="*/ 23622 h 609600"/>
                <a:gd name="csX52" fmla="*/ 97505 w 981490"/>
                <a:gd name="csY52" fmla="*/ 16764 h 609600"/>
                <a:gd name="csX53" fmla="*/ 78461 w 981490"/>
                <a:gd name="csY53" fmla="*/ 10668 h 609600"/>
                <a:gd name="csX54" fmla="*/ 59417 w 981490"/>
                <a:gd name="csY54" fmla="*/ 6096 h 609600"/>
                <a:gd name="csX55" fmla="*/ 39612 w 981490"/>
                <a:gd name="csY55" fmla="*/ 3048 h 609600"/>
                <a:gd name="csX56" fmla="*/ 19806 w 981490"/>
                <a:gd name="csY56" fmla="*/ 762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0" y="0"/>
                  </a:moveTo>
                  <a:lnTo>
                    <a:pt x="476442" y="0"/>
                  </a:lnTo>
                  <a:lnTo>
                    <a:pt x="584442" y="0"/>
                  </a:lnTo>
                  <a:lnTo>
                    <a:pt x="981489" y="0"/>
                  </a:lnTo>
                  <a:lnTo>
                    <a:pt x="981490" y="0"/>
                  </a:lnTo>
                  <a:lnTo>
                    <a:pt x="981490" y="304800"/>
                  </a:lnTo>
                  <a:lnTo>
                    <a:pt x="980728" y="324612"/>
                  </a:lnTo>
                  <a:lnTo>
                    <a:pt x="978443" y="344424"/>
                  </a:lnTo>
                  <a:lnTo>
                    <a:pt x="975396" y="364236"/>
                  </a:lnTo>
                  <a:lnTo>
                    <a:pt x="970826" y="383286"/>
                  </a:lnTo>
                  <a:lnTo>
                    <a:pt x="964731" y="402336"/>
                  </a:lnTo>
                  <a:lnTo>
                    <a:pt x="957876" y="421386"/>
                  </a:lnTo>
                  <a:lnTo>
                    <a:pt x="949496" y="438912"/>
                  </a:lnTo>
                  <a:lnTo>
                    <a:pt x="940355" y="457200"/>
                  </a:lnTo>
                  <a:lnTo>
                    <a:pt x="929690" y="473964"/>
                  </a:lnTo>
                  <a:lnTo>
                    <a:pt x="918264" y="489966"/>
                  </a:lnTo>
                  <a:lnTo>
                    <a:pt x="905314" y="505206"/>
                  </a:lnTo>
                  <a:lnTo>
                    <a:pt x="891602" y="519684"/>
                  </a:lnTo>
                  <a:lnTo>
                    <a:pt x="877129" y="533400"/>
                  </a:lnTo>
                  <a:lnTo>
                    <a:pt x="861894" y="546354"/>
                  </a:lnTo>
                  <a:lnTo>
                    <a:pt x="845897" y="557784"/>
                  </a:lnTo>
                  <a:lnTo>
                    <a:pt x="829138" y="568452"/>
                  </a:lnTo>
                  <a:lnTo>
                    <a:pt x="810856" y="577596"/>
                  </a:lnTo>
                  <a:lnTo>
                    <a:pt x="793335" y="585978"/>
                  </a:lnTo>
                  <a:lnTo>
                    <a:pt x="774291" y="592836"/>
                  </a:lnTo>
                  <a:lnTo>
                    <a:pt x="755247" y="598932"/>
                  </a:lnTo>
                  <a:lnTo>
                    <a:pt x="736203" y="603504"/>
                  </a:lnTo>
                  <a:lnTo>
                    <a:pt x="716398" y="606552"/>
                  </a:lnTo>
                  <a:lnTo>
                    <a:pt x="696592" y="608838"/>
                  </a:lnTo>
                  <a:lnTo>
                    <a:pt x="676786" y="609600"/>
                  </a:lnTo>
                  <a:lnTo>
                    <a:pt x="584442" y="609600"/>
                  </a:lnTo>
                  <a:lnTo>
                    <a:pt x="476442" y="609600"/>
                  </a:lnTo>
                  <a:lnTo>
                    <a:pt x="304704" y="609600"/>
                  </a:lnTo>
                  <a:lnTo>
                    <a:pt x="304704" y="304800"/>
                  </a:lnTo>
                  <a:lnTo>
                    <a:pt x="303942" y="284988"/>
                  </a:lnTo>
                  <a:lnTo>
                    <a:pt x="301657" y="265176"/>
                  </a:lnTo>
                  <a:lnTo>
                    <a:pt x="298610" y="245364"/>
                  </a:lnTo>
                  <a:lnTo>
                    <a:pt x="294040" y="226314"/>
                  </a:lnTo>
                  <a:lnTo>
                    <a:pt x="287945" y="207264"/>
                  </a:lnTo>
                  <a:lnTo>
                    <a:pt x="281090" y="188214"/>
                  </a:lnTo>
                  <a:lnTo>
                    <a:pt x="272710" y="170688"/>
                  </a:lnTo>
                  <a:lnTo>
                    <a:pt x="263569" y="152400"/>
                  </a:lnTo>
                  <a:lnTo>
                    <a:pt x="252904" y="135636"/>
                  </a:lnTo>
                  <a:lnTo>
                    <a:pt x="241478" y="119634"/>
                  </a:lnTo>
                  <a:lnTo>
                    <a:pt x="228528" y="104394"/>
                  </a:lnTo>
                  <a:lnTo>
                    <a:pt x="214817" y="89916"/>
                  </a:lnTo>
                  <a:lnTo>
                    <a:pt x="200343" y="76200"/>
                  </a:lnTo>
                  <a:lnTo>
                    <a:pt x="185108" y="63246"/>
                  </a:lnTo>
                  <a:lnTo>
                    <a:pt x="169111" y="51816"/>
                  </a:lnTo>
                  <a:lnTo>
                    <a:pt x="152352" y="41148"/>
                  </a:lnTo>
                  <a:lnTo>
                    <a:pt x="134070" y="32004"/>
                  </a:lnTo>
                  <a:lnTo>
                    <a:pt x="116549" y="23622"/>
                  </a:lnTo>
                  <a:lnTo>
                    <a:pt x="97505" y="16764"/>
                  </a:lnTo>
                  <a:lnTo>
                    <a:pt x="78461" y="10668"/>
                  </a:lnTo>
                  <a:lnTo>
                    <a:pt x="59417" y="6096"/>
                  </a:lnTo>
                  <a:lnTo>
                    <a:pt x="39612" y="3048"/>
                  </a:lnTo>
                  <a:lnTo>
                    <a:pt x="19806" y="7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69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1D0E8E-AA1D-EC80-F5A9-2C107D307A4A}"/>
              </a:ext>
            </a:extLst>
          </p:cNvPr>
          <p:cNvGrpSpPr/>
          <p:nvPr/>
        </p:nvGrpSpPr>
        <p:grpSpPr>
          <a:xfrm>
            <a:off x="2145862" y="902537"/>
            <a:ext cx="2095585" cy="890043"/>
            <a:chOff x="332936" y="2627766"/>
            <a:chExt cx="2926080" cy="8900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BC7FF30-4785-9037-64B6-A915804337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Step 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3ECC845-50DD-D120-2BEF-BD85A7CF6A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2B2097C-4E14-21EE-AE27-9FF9F4374207}"/>
              </a:ext>
            </a:extLst>
          </p:cNvPr>
          <p:cNvGrpSpPr/>
          <p:nvPr/>
        </p:nvGrpSpPr>
        <p:grpSpPr>
          <a:xfrm>
            <a:off x="4833310" y="902537"/>
            <a:ext cx="2095585" cy="890043"/>
            <a:chOff x="332936" y="2627766"/>
            <a:chExt cx="2926080" cy="8900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AD3E56-97E9-D1AD-31C6-6F0BD9FB68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Step 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0E29FDC-8410-9072-40CA-81098D8920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9FAD717-A0BF-486A-9492-4FDDE9BE56FD}"/>
              </a:ext>
            </a:extLst>
          </p:cNvPr>
          <p:cNvGrpSpPr/>
          <p:nvPr/>
        </p:nvGrpSpPr>
        <p:grpSpPr>
          <a:xfrm>
            <a:off x="7520758" y="902537"/>
            <a:ext cx="2095585" cy="890043"/>
            <a:chOff x="332936" y="2627766"/>
            <a:chExt cx="2926080" cy="89004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B1AB377-0E08-3F77-25F8-3F7D398B74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Step 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B0F8FBA-1191-BFF5-F1FB-3FC3E393B0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D3E10E5-528C-CD34-5421-930EDBD9574F}"/>
              </a:ext>
            </a:extLst>
          </p:cNvPr>
          <p:cNvGrpSpPr/>
          <p:nvPr/>
        </p:nvGrpSpPr>
        <p:grpSpPr>
          <a:xfrm>
            <a:off x="8864483" y="4950555"/>
            <a:ext cx="2095585" cy="890043"/>
            <a:chOff x="332936" y="2627766"/>
            <a:chExt cx="2926080" cy="89004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9DE693C-27E6-59E4-551D-1482A140283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Step 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62ED2B-BC8C-AE1D-5803-C375E33444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5112644-D335-9F0F-E066-CC1A8F018AA8}"/>
              </a:ext>
            </a:extLst>
          </p:cNvPr>
          <p:cNvGrpSpPr/>
          <p:nvPr/>
        </p:nvGrpSpPr>
        <p:grpSpPr>
          <a:xfrm>
            <a:off x="6177034" y="4950555"/>
            <a:ext cx="2095585" cy="890043"/>
            <a:chOff x="332936" y="2627766"/>
            <a:chExt cx="2926080" cy="89004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D238D62-D499-6E2E-DCB3-4977BD12F2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Step 4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5ABC099-25F7-2A9C-C874-B4058FB774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8A33225-9247-19DB-6E0E-CB454D334173}"/>
              </a:ext>
            </a:extLst>
          </p:cNvPr>
          <p:cNvGrpSpPr/>
          <p:nvPr/>
        </p:nvGrpSpPr>
        <p:grpSpPr>
          <a:xfrm>
            <a:off x="3489586" y="4950555"/>
            <a:ext cx="2095585" cy="890043"/>
            <a:chOff x="332936" y="2627766"/>
            <a:chExt cx="2926080" cy="89004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ECC67B3-1A39-1E1A-1163-F4BCA39AB5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Step 2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B06A17A-F40A-BCE8-1FCC-283E3949A3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mag.</a:t>
              </a:r>
            </a:p>
          </p:txBody>
        </p:sp>
      </p:grpSp>
      <p:pic>
        <p:nvPicPr>
          <p:cNvPr id="62" name="Graphic 61" descr="Rocket with solid fill">
            <a:extLst>
              <a:ext uri="{FF2B5EF4-FFF2-40B4-BE49-F238E27FC236}">
                <a16:creationId xmlns:a16="http://schemas.microsoft.com/office/drawing/2014/main" id="{7E7D7BB5-D77E-8FC1-D6FE-603116E1A9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960" y="3124199"/>
            <a:ext cx="609601" cy="609601"/>
          </a:xfrm>
          <a:prstGeom prst="rect">
            <a:avLst/>
          </a:prstGeom>
        </p:spPr>
      </p:pic>
      <p:pic>
        <p:nvPicPr>
          <p:cNvPr id="63" name="Graphic 62" descr="Magnifying glass with solid fill">
            <a:extLst>
              <a:ext uri="{FF2B5EF4-FFF2-40B4-BE49-F238E27FC236}">
                <a16:creationId xmlns:a16="http://schemas.microsoft.com/office/drawing/2014/main" id="{480F4C0E-BCFE-0C7A-4890-25A9DBB84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68141" y="2662534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7" name="Graphic 76" descr="Clipboard Checked with solid fill">
            <a:extLst>
              <a:ext uri="{FF2B5EF4-FFF2-40B4-BE49-F238E27FC236}">
                <a16:creationId xmlns:a16="http://schemas.microsoft.com/office/drawing/2014/main" id="{62AD1C64-F557-D46B-5708-9B629CE11A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10801" y="3740117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77" descr="Single gear with solid fill">
            <a:extLst>
              <a:ext uri="{FF2B5EF4-FFF2-40B4-BE49-F238E27FC236}">
                <a16:creationId xmlns:a16="http://schemas.microsoft.com/office/drawing/2014/main" id="{2E07EE35-2233-C6A9-AA6A-1FB0B78D9E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53461" y="2662534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Graphic 78" descr="Beaker with solid fill">
            <a:extLst>
              <a:ext uri="{FF2B5EF4-FFF2-40B4-BE49-F238E27FC236}">
                <a16:creationId xmlns:a16="http://schemas.microsoft.com/office/drawing/2014/main" id="{53FB47A5-C2D8-B59C-42AC-19099686DF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996121" y="3740117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Graphic 79" descr="Tools with solid fill">
            <a:extLst>
              <a:ext uri="{FF2B5EF4-FFF2-40B4-BE49-F238E27FC236}">
                <a16:creationId xmlns:a16="http://schemas.microsoft.com/office/drawing/2014/main" id="{FDE56E4E-0B9C-F6DD-2F7D-9DF5A82112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38781" y="2662534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" name="Graphic 80" descr="Bar graph with upward trend with solid fill">
            <a:extLst>
              <a:ext uri="{FF2B5EF4-FFF2-40B4-BE49-F238E27FC236}">
                <a16:creationId xmlns:a16="http://schemas.microsoft.com/office/drawing/2014/main" id="{FF3C02BF-BEAC-2362-82E3-86CB19C2AF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681442" y="3740117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952F3-3462-810E-5BD2-4031A5E68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5E87E-3EEF-14E7-379D-36A69ADB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Alternating Arrow Flow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3EF59C-7B4D-5A19-2CCC-D04B878BFA84}"/>
              </a:ext>
            </a:extLst>
          </p:cNvPr>
          <p:cNvGrpSpPr/>
          <p:nvPr/>
        </p:nvGrpSpPr>
        <p:grpSpPr>
          <a:xfrm>
            <a:off x="1878782" y="1905000"/>
            <a:ext cx="8434436" cy="3048000"/>
            <a:chOff x="1543015" y="1747838"/>
            <a:chExt cx="8434436" cy="30480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D9CFA5A-6688-7CD3-E0C0-23326882026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767776" y="29670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rgbClr val="F595A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4B2E20-CF03-C67C-1C36-128C00A32EC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291336" y="2967038"/>
              <a:ext cx="981488" cy="609600"/>
            </a:xfrm>
            <a:custGeom>
              <a:avLst/>
              <a:gdLst>
                <a:gd name="csX0" fmla="*/ 304704 w 981488"/>
                <a:gd name="csY0" fmla="*/ 609600 h 609600"/>
                <a:gd name="csX1" fmla="*/ 476440 w 981488"/>
                <a:gd name="csY1" fmla="*/ 609600 h 609600"/>
                <a:gd name="csX2" fmla="*/ 584440 w 981488"/>
                <a:gd name="csY2" fmla="*/ 609600 h 609600"/>
                <a:gd name="csX3" fmla="*/ 676784 w 981488"/>
                <a:gd name="csY3" fmla="*/ 609600 h 609600"/>
                <a:gd name="csX4" fmla="*/ 696590 w 981488"/>
                <a:gd name="csY4" fmla="*/ 608838 h 609600"/>
                <a:gd name="csX5" fmla="*/ 716396 w 981488"/>
                <a:gd name="csY5" fmla="*/ 606552 h 609600"/>
                <a:gd name="csX6" fmla="*/ 736201 w 981488"/>
                <a:gd name="csY6" fmla="*/ 603504 h 609600"/>
                <a:gd name="csX7" fmla="*/ 755245 w 981488"/>
                <a:gd name="csY7" fmla="*/ 598932 h 609600"/>
                <a:gd name="csX8" fmla="*/ 774289 w 981488"/>
                <a:gd name="csY8" fmla="*/ 592836 h 609600"/>
                <a:gd name="csX9" fmla="*/ 793333 w 981488"/>
                <a:gd name="csY9" fmla="*/ 585978 h 609600"/>
                <a:gd name="csX10" fmla="*/ 810854 w 981488"/>
                <a:gd name="csY10" fmla="*/ 577596 h 609600"/>
                <a:gd name="csX11" fmla="*/ 829136 w 981488"/>
                <a:gd name="csY11" fmla="*/ 568452 h 609600"/>
                <a:gd name="csX12" fmla="*/ 845895 w 981488"/>
                <a:gd name="csY12" fmla="*/ 557784 h 609600"/>
                <a:gd name="csX13" fmla="*/ 861892 w 981488"/>
                <a:gd name="csY13" fmla="*/ 546354 h 609600"/>
                <a:gd name="csX14" fmla="*/ 877127 w 981488"/>
                <a:gd name="csY14" fmla="*/ 533400 h 609600"/>
                <a:gd name="csX15" fmla="*/ 891600 w 981488"/>
                <a:gd name="csY15" fmla="*/ 519684 h 609600"/>
                <a:gd name="csX16" fmla="*/ 905312 w 981488"/>
                <a:gd name="csY16" fmla="*/ 505206 h 609600"/>
                <a:gd name="csX17" fmla="*/ 918262 w 981488"/>
                <a:gd name="csY17" fmla="*/ 489966 h 609600"/>
                <a:gd name="csX18" fmla="*/ 929688 w 981488"/>
                <a:gd name="csY18" fmla="*/ 473964 h 609600"/>
                <a:gd name="csX19" fmla="*/ 940353 w 981488"/>
                <a:gd name="csY19" fmla="*/ 457200 h 609600"/>
                <a:gd name="csX20" fmla="*/ 949494 w 981488"/>
                <a:gd name="csY20" fmla="*/ 438912 h 609600"/>
                <a:gd name="csX21" fmla="*/ 957874 w 981488"/>
                <a:gd name="csY21" fmla="*/ 421386 h 609600"/>
                <a:gd name="csX22" fmla="*/ 964729 w 981488"/>
                <a:gd name="csY22" fmla="*/ 402336 h 609600"/>
                <a:gd name="csX23" fmla="*/ 970824 w 981488"/>
                <a:gd name="csY23" fmla="*/ 383286 h 609600"/>
                <a:gd name="csX24" fmla="*/ 975394 w 981488"/>
                <a:gd name="csY24" fmla="*/ 364236 h 609600"/>
                <a:gd name="csX25" fmla="*/ 978441 w 981488"/>
                <a:gd name="csY25" fmla="*/ 344424 h 609600"/>
                <a:gd name="csX26" fmla="*/ 980726 w 981488"/>
                <a:gd name="csY26" fmla="*/ 324612 h 609600"/>
                <a:gd name="csX27" fmla="*/ 981488 w 981488"/>
                <a:gd name="csY27" fmla="*/ 304800 h 609600"/>
                <a:gd name="csX28" fmla="*/ 981488 w 981488"/>
                <a:gd name="csY28" fmla="*/ 0 h 609600"/>
                <a:gd name="csX29" fmla="*/ 981487 w 981488"/>
                <a:gd name="csY29" fmla="*/ 0 h 609600"/>
                <a:gd name="csX30" fmla="*/ 584440 w 981488"/>
                <a:gd name="csY30" fmla="*/ 0 h 609600"/>
                <a:gd name="csX31" fmla="*/ 476440 w 981488"/>
                <a:gd name="csY31" fmla="*/ 0 h 609600"/>
                <a:gd name="csX32" fmla="*/ 0 w 981488"/>
                <a:gd name="csY32" fmla="*/ 0 h 609600"/>
                <a:gd name="csX33" fmla="*/ 19806 w 981488"/>
                <a:gd name="csY33" fmla="*/ 762 h 609600"/>
                <a:gd name="csX34" fmla="*/ 39612 w 981488"/>
                <a:gd name="csY34" fmla="*/ 3048 h 609600"/>
                <a:gd name="csX35" fmla="*/ 59417 w 981488"/>
                <a:gd name="csY35" fmla="*/ 6096 h 609600"/>
                <a:gd name="csX36" fmla="*/ 78461 w 981488"/>
                <a:gd name="csY36" fmla="*/ 10668 h 609600"/>
                <a:gd name="csX37" fmla="*/ 97505 w 981488"/>
                <a:gd name="csY37" fmla="*/ 16764 h 609600"/>
                <a:gd name="csX38" fmla="*/ 116549 w 981488"/>
                <a:gd name="csY38" fmla="*/ 23622 h 609600"/>
                <a:gd name="csX39" fmla="*/ 134070 w 981488"/>
                <a:gd name="csY39" fmla="*/ 32004 h 609600"/>
                <a:gd name="csX40" fmla="*/ 152352 w 981488"/>
                <a:gd name="csY40" fmla="*/ 41148 h 609600"/>
                <a:gd name="csX41" fmla="*/ 169111 w 981488"/>
                <a:gd name="csY41" fmla="*/ 51816 h 609600"/>
                <a:gd name="csX42" fmla="*/ 185108 w 981488"/>
                <a:gd name="csY42" fmla="*/ 63246 h 609600"/>
                <a:gd name="csX43" fmla="*/ 200343 w 981488"/>
                <a:gd name="csY43" fmla="*/ 76200 h 609600"/>
                <a:gd name="csX44" fmla="*/ 214817 w 981488"/>
                <a:gd name="csY44" fmla="*/ 89916 h 609600"/>
                <a:gd name="csX45" fmla="*/ 228528 w 981488"/>
                <a:gd name="csY45" fmla="*/ 104394 h 609600"/>
                <a:gd name="csX46" fmla="*/ 241478 w 981488"/>
                <a:gd name="csY46" fmla="*/ 119634 h 609600"/>
                <a:gd name="csX47" fmla="*/ 252904 w 981488"/>
                <a:gd name="csY47" fmla="*/ 135636 h 609600"/>
                <a:gd name="csX48" fmla="*/ 263569 w 981488"/>
                <a:gd name="csY48" fmla="*/ 152400 h 609600"/>
                <a:gd name="csX49" fmla="*/ 272710 w 981488"/>
                <a:gd name="csY49" fmla="*/ 170688 h 609600"/>
                <a:gd name="csX50" fmla="*/ 281089 w 981488"/>
                <a:gd name="csY50" fmla="*/ 188214 h 609600"/>
                <a:gd name="csX51" fmla="*/ 287945 w 981488"/>
                <a:gd name="csY51" fmla="*/ 207264 h 609600"/>
                <a:gd name="csX52" fmla="*/ 294039 w 981488"/>
                <a:gd name="csY52" fmla="*/ 226314 h 609600"/>
                <a:gd name="csX53" fmla="*/ 298610 w 981488"/>
                <a:gd name="csY53" fmla="*/ 245364 h 609600"/>
                <a:gd name="csX54" fmla="*/ 301657 w 981488"/>
                <a:gd name="csY54" fmla="*/ 265176 h 609600"/>
                <a:gd name="csX55" fmla="*/ 303942 w 981488"/>
                <a:gd name="csY55" fmla="*/ 284988 h 609600"/>
                <a:gd name="csX56" fmla="*/ 304704 w 981488"/>
                <a:gd name="csY56" fmla="*/ 3048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88" h="609600">
                  <a:moveTo>
                    <a:pt x="304704" y="609600"/>
                  </a:moveTo>
                  <a:lnTo>
                    <a:pt x="476440" y="609600"/>
                  </a:lnTo>
                  <a:lnTo>
                    <a:pt x="584440" y="609600"/>
                  </a:lnTo>
                  <a:lnTo>
                    <a:pt x="676784" y="609600"/>
                  </a:lnTo>
                  <a:lnTo>
                    <a:pt x="696590" y="608838"/>
                  </a:lnTo>
                  <a:lnTo>
                    <a:pt x="716396" y="606552"/>
                  </a:lnTo>
                  <a:lnTo>
                    <a:pt x="736201" y="603504"/>
                  </a:lnTo>
                  <a:lnTo>
                    <a:pt x="755245" y="598932"/>
                  </a:lnTo>
                  <a:lnTo>
                    <a:pt x="774289" y="592836"/>
                  </a:lnTo>
                  <a:lnTo>
                    <a:pt x="793333" y="585978"/>
                  </a:lnTo>
                  <a:lnTo>
                    <a:pt x="810854" y="577596"/>
                  </a:lnTo>
                  <a:lnTo>
                    <a:pt x="829136" y="568452"/>
                  </a:lnTo>
                  <a:lnTo>
                    <a:pt x="845895" y="557784"/>
                  </a:lnTo>
                  <a:lnTo>
                    <a:pt x="861892" y="546354"/>
                  </a:lnTo>
                  <a:lnTo>
                    <a:pt x="877127" y="533400"/>
                  </a:lnTo>
                  <a:lnTo>
                    <a:pt x="891600" y="519684"/>
                  </a:lnTo>
                  <a:lnTo>
                    <a:pt x="905312" y="505206"/>
                  </a:lnTo>
                  <a:lnTo>
                    <a:pt x="918262" y="489966"/>
                  </a:lnTo>
                  <a:lnTo>
                    <a:pt x="929688" y="473964"/>
                  </a:lnTo>
                  <a:lnTo>
                    <a:pt x="940353" y="457200"/>
                  </a:lnTo>
                  <a:lnTo>
                    <a:pt x="949494" y="438912"/>
                  </a:lnTo>
                  <a:lnTo>
                    <a:pt x="957874" y="421386"/>
                  </a:lnTo>
                  <a:lnTo>
                    <a:pt x="964729" y="402336"/>
                  </a:lnTo>
                  <a:lnTo>
                    <a:pt x="970824" y="383286"/>
                  </a:lnTo>
                  <a:lnTo>
                    <a:pt x="975394" y="364236"/>
                  </a:lnTo>
                  <a:lnTo>
                    <a:pt x="978441" y="344424"/>
                  </a:lnTo>
                  <a:lnTo>
                    <a:pt x="980726" y="324612"/>
                  </a:lnTo>
                  <a:lnTo>
                    <a:pt x="981488" y="304800"/>
                  </a:lnTo>
                  <a:lnTo>
                    <a:pt x="981488" y="0"/>
                  </a:lnTo>
                  <a:lnTo>
                    <a:pt x="981487" y="0"/>
                  </a:lnTo>
                  <a:lnTo>
                    <a:pt x="584440" y="0"/>
                  </a:lnTo>
                  <a:lnTo>
                    <a:pt x="476440" y="0"/>
                  </a:lnTo>
                  <a:lnTo>
                    <a:pt x="0" y="0"/>
                  </a:lnTo>
                  <a:lnTo>
                    <a:pt x="19806" y="762"/>
                  </a:lnTo>
                  <a:lnTo>
                    <a:pt x="39612" y="3048"/>
                  </a:lnTo>
                  <a:lnTo>
                    <a:pt x="59417" y="6096"/>
                  </a:lnTo>
                  <a:lnTo>
                    <a:pt x="78461" y="10668"/>
                  </a:lnTo>
                  <a:lnTo>
                    <a:pt x="97505" y="16764"/>
                  </a:lnTo>
                  <a:lnTo>
                    <a:pt x="116549" y="23622"/>
                  </a:lnTo>
                  <a:lnTo>
                    <a:pt x="134070" y="32004"/>
                  </a:lnTo>
                  <a:lnTo>
                    <a:pt x="152352" y="41148"/>
                  </a:lnTo>
                  <a:lnTo>
                    <a:pt x="169111" y="51816"/>
                  </a:lnTo>
                  <a:lnTo>
                    <a:pt x="185108" y="63246"/>
                  </a:lnTo>
                  <a:lnTo>
                    <a:pt x="200343" y="76200"/>
                  </a:lnTo>
                  <a:lnTo>
                    <a:pt x="214817" y="89916"/>
                  </a:lnTo>
                  <a:lnTo>
                    <a:pt x="228528" y="104394"/>
                  </a:lnTo>
                  <a:lnTo>
                    <a:pt x="241478" y="119634"/>
                  </a:lnTo>
                  <a:lnTo>
                    <a:pt x="252904" y="135636"/>
                  </a:lnTo>
                  <a:lnTo>
                    <a:pt x="263569" y="152400"/>
                  </a:lnTo>
                  <a:lnTo>
                    <a:pt x="272710" y="170688"/>
                  </a:lnTo>
                  <a:lnTo>
                    <a:pt x="281089" y="188214"/>
                  </a:lnTo>
                  <a:lnTo>
                    <a:pt x="287945" y="207264"/>
                  </a:lnTo>
                  <a:lnTo>
                    <a:pt x="294039" y="226314"/>
                  </a:lnTo>
                  <a:lnTo>
                    <a:pt x="298610" y="245364"/>
                  </a:lnTo>
                  <a:lnTo>
                    <a:pt x="301657" y="265176"/>
                  </a:lnTo>
                  <a:lnTo>
                    <a:pt x="303942" y="284988"/>
                  </a:lnTo>
                  <a:lnTo>
                    <a:pt x="304704" y="3048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ACED5"/>
                </a:gs>
                <a:gs pos="69000">
                  <a:srgbClr val="F595A6"/>
                </a:gs>
                <a:gs pos="100000">
                  <a:srgbClr val="E9173A"/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D176DD0-BAB2-AA5B-0B75-88E18734F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063" y="17478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D04FCFB-C09B-B7D6-A73C-C51166AF3D3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392006" y="29670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55E5E62-38AE-2C8B-7DAD-C4F9395EF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949" y="17478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DFCE05F2-4975-422A-EAAD-840D5D61F2C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079892" y="29670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A7F8EE4-317A-03C6-83B7-9A8FBF973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3835" y="1747838"/>
              <a:ext cx="1209675" cy="1828800"/>
            </a:xfrm>
            <a:custGeom>
              <a:avLst/>
              <a:gdLst>
                <a:gd name="T0" fmla="*/ 663 w 1588"/>
                <a:gd name="T1" fmla="*/ 662 h 2400"/>
                <a:gd name="T2" fmla="*/ 663 w 1588"/>
                <a:gd name="T3" fmla="*/ 1600 h 2400"/>
                <a:gd name="T4" fmla="*/ 0 w 1588"/>
                <a:gd name="T5" fmla="*/ 1600 h 2400"/>
                <a:gd name="T6" fmla="*/ 0 w 1588"/>
                <a:gd name="T7" fmla="*/ 2400 h 2400"/>
                <a:gd name="T8" fmla="*/ 1063 w 1588"/>
                <a:gd name="T9" fmla="*/ 2400 h 2400"/>
                <a:gd name="T10" fmla="*/ 1089 w 1588"/>
                <a:gd name="T11" fmla="*/ 2399 h 2400"/>
                <a:gd name="T12" fmla="*/ 1115 w 1588"/>
                <a:gd name="T13" fmla="*/ 2396 h 2400"/>
                <a:gd name="T14" fmla="*/ 1141 w 1588"/>
                <a:gd name="T15" fmla="*/ 2392 h 2400"/>
                <a:gd name="T16" fmla="*/ 1166 w 1588"/>
                <a:gd name="T17" fmla="*/ 2386 h 2400"/>
                <a:gd name="T18" fmla="*/ 1191 w 1588"/>
                <a:gd name="T19" fmla="*/ 2378 h 2400"/>
                <a:gd name="T20" fmla="*/ 1216 w 1588"/>
                <a:gd name="T21" fmla="*/ 2369 h 2400"/>
                <a:gd name="T22" fmla="*/ 1239 w 1588"/>
                <a:gd name="T23" fmla="*/ 2358 h 2400"/>
                <a:gd name="T24" fmla="*/ 1263 w 1588"/>
                <a:gd name="T25" fmla="*/ 2346 h 2400"/>
                <a:gd name="T26" fmla="*/ 1285 w 1588"/>
                <a:gd name="T27" fmla="*/ 2332 h 2400"/>
                <a:gd name="T28" fmla="*/ 1306 w 1588"/>
                <a:gd name="T29" fmla="*/ 2317 h 2400"/>
                <a:gd name="T30" fmla="*/ 1326 w 1588"/>
                <a:gd name="T31" fmla="*/ 2300 h 2400"/>
                <a:gd name="T32" fmla="*/ 1345 w 1588"/>
                <a:gd name="T33" fmla="*/ 2282 h 2400"/>
                <a:gd name="T34" fmla="*/ 1363 w 1588"/>
                <a:gd name="T35" fmla="*/ 2263 h 2400"/>
                <a:gd name="T36" fmla="*/ 1380 w 1588"/>
                <a:gd name="T37" fmla="*/ 2243 h 2400"/>
                <a:gd name="T38" fmla="*/ 1395 w 1588"/>
                <a:gd name="T39" fmla="*/ 2222 h 2400"/>
                <a:gd name="T40" fmla="*/ 1409 w 1588"/>
                <a:gd name="T41" fmla="*/ 2200 h 2400"/>
                <a:gd name="T42" fmla="*/ 1421 w 1588"/>
                <a:gd name="T43" fmla="*/ 2176 h 2400"/>
                <a:gd name="T44" fmla="*/ 1432 w 1588"/>
                <a:gd name="T45" fmla="*/ 2153 h 2400"/>
                <a:gd name="T46" fmla="*/ 1441 w 1588"/>
                <a:gd name="T47" fmla="*/ 2128 h 2400"/>
                <a:gd name="T48" fmla="*/ 1449 w 1588"/>
                <a:gd name="T49" fmla="*/ 2103 h 2400"/>
                <a:gd name="T50" fmla="*/ 1455 w 1588"/>
                <a:gd name="T51" fmla="*/ 2078 h 2400"/>
                <a:gd name="T52" fmla="*/ 1459 w 1588"/>
                <a:gd name="T53" fmla="*/ 2052 h 2400"/>
                <a:gd name="T54" fmla="*/ 1462 w 1588"/>
                <a:gd name="T55" fmla="*/ 2026 h 2400"/>
                <a:gd name="T56" fmla="*/ 1463 w 1588"/>
                <a:gd name="T57" fmla="*/ 2000 h 2400"/>
                <a:gd name="T58" fmla="*/ 1463 w 1588"/>
                <a:gd name="T59" fmla="*/ 662 h 2400"/>
                <a:gd name="T60" fmla="*/ 1588 w 1588"/>
                <a:gd name="T61" fmla="*/ 662 h 2400"/>
                <a:gd name="T62" fmla="*/ 1063 w 1588"/>
                <a:gd name="T63" fmla="*/ 0 h 2400"/>
                <a:gd name="T64" fmla="*/ 538 w 1588"/>
                <a:gd name="T65" fmla="*/ 662 h 2400"/>
                <a:gd name="T66" fmla="*/ 663 w 1588"/>
                <a:gd name="T67" fmla="*/ 662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2400">
                  <a:moveTo>
                    <a:pt x="663" y="662"/>
                  </a:moveTo>
                  <a:lnTo>
                    <a:pt x="663" y="1600"/>
                  </a:lnTo>
                  <a:lnTo>
                    <a:pt x="0" y="1600"/>
                  </a:lnTo>
                  <a:lnTo>
                    <a:pt x="0" y="2400"/>
                  </a:lnTo>
                  <a:lnTo>
                    <a:pt x="1063" y="2400"/>
                  </a:lnTo>
                  <a:lnTo>
                    <a:pt x="1089" y="2399"/>
                  </a:lnTo>
                  <a:lnTo>
                    <a:pt x="1115" y="2396"/>
                  </a:lnTo>
                  <a:lnTo>
                    <a:pt x="1141" y="2392"/>
                  </a:lnTo>
                  <a:lnTo>
                    <a:pt x="1166" y="2386"/>
                  </a:lnTo>
                  <a:lnTo>
                    <a:pt x="1191" y="2378"/>
                  </a:lnTo>
                  <a:lnTo>
                    <a:pt x="1216" y="2369"/>
                  </a:lnTo>
                  <a:lnTo>
                    <a:pt x="1239" y="2358"/>
                  </a:lnTo>
                  <a:lnTo>
                    <a:pt x="1263" y="2346"/>
                  </a:lnTo>
                  <a:lnTo>
                    <a:pt x="1285" y="2332"/>
                  </a:lnTo>
                  <a:lnTo>
                    <a:pt x="1306" y="2317"/>
                  </a:lnTo>
                  <a:lnTo>
                    <a:pt x="1326" y="2300"/>
                  </a:lnTo>
                  <a:lnTo>
                    <a:pt x="1345" y="2282"/>
                  </a:lnTo>
                  <a:lnTo>
                    <a:pt x="1363" y="2263"/>
                  </a:lnTo>
                  <a:lnTo>
                    <a:pt x="1380" y="2243"/>
                  </a:lnTo>
                  <a:lnTo>
                    <a:pt x="1395" y="2222"/>
                  </a:lnTo>
                  <a:lnTo>
                    <a:pt x="1409" y="2200"/>
                  </a:lnTo>
                  <a:lnTo>
                    <a:pt x="1421" y="2176"/>
                  </a:lnTo>
                  <a:lnTo>
                    <a:pt x="1432" y="2153"/>
                  </a:lnTo>
                  <a:lnTo>
                    <a:pt x="1441" y="2128"/>
                  </a:lnTo>
                  <a:lnTo>
                    <a:pt x="1449" y="2103"/>
                  </a:lnTo>
                  <a:lnTo>
                    <a:pt x="1455" y="2078"/>
                  </a:lnTo>
                  <a:lnTo>
                    <a:pt x="1459" y="2052"/>
                  </a:lnTo>
                  <a:lnTo>
                    <a:pt x="1462" y="2026"/>
                  </a:lnTo>
                  <a:lnTo>
                    <a:pt x="1463" y="2000"/>
                  </a:lnTo>
                  <a:lnTo>
                    <a:pt x="1463" y="662"/>
                  </a:lnTo>
                  <a:lnTo>
                    <a:pt x="1588" y="662"/>
                  </a:lnTo>
                  <a:lnTo>
                    <a:pt x="1063" y="0"/>
                  </a:lnTo>
                  <a:lnTo>
                    <a:pt x="538" y="662"/>
                  </a:lnTo>
                  <a:lnTo>
                    <a:pt x="663" y="662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183E3D5-3D25-8BCB-83BB-77C4C2FF3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015" y="2967038"/>
              <a:ext cx="1010096" cy="609600"/>
            </a:xfrm>
            <a:custGeom>
              <a:avLst/>
              <a:gdLst>
                <a:gd name="csX0" fmla="*/ 0 w 1010096"/>
                <a:gd name="csY0" fmla="*/ 0 h 609600"/>
                <a:gd name="csX1" fmla="*/ 505048 w 1010096"/>
                <a:gd name="csY1" fmla="*/ 0 h 609600"/>
                <a:gd name="csX2" fmla="*/ 613048 w 1010096"/>
                <a:gd name="csY2" fmla="*/ 0 h 609600"/>
                <a:gd name="csX3" fmla="*/ 1010095 w 1010096"/>
                <a:gd name="csY3" fmla="*/ 0 h 609600"/>
                <a:gd name="csX4" fmla="*/ 1010096 w 1010096"/>
                <a:gd name="csY4" fmla="*/ 0 h 609600"/>
                <a:gd name="csX5" fmla="*/ 1010096 w 1010096"/>
                <a:gd name="csY5" fmla="*/ 304800 h 609600"/>
                <a:gd name="csX6" fmla="*/ 1009334 w 1010096"/>
                <a:gd name="csY6" fmla="*/ 324612 h 609600"/>
                <a:gd name="csX7" fmla="*/ 1007049 w 1010096"/>
                <a:gd name="csY7" fmla="*/ 344424 h 609600"/>
                <a:gd name="csX8" fmla="*/ 1004002 w 1010096"/>
                <a:gd name="csY8" fmla="*/ 364236 h 609600"/>
                <a:gd name="csX9" fmla="*/ 999432 w 1010096"/>
                <a:gd name="csY9" fmla="*/ 383286 h 609600"/>
                <a:gd name="csX10" fmla="*/ 993337 w 1010096"/>
                <a:gd name="csY10" fmla="*/ 402336 h 609600"/>
                <a:gd name="csX11" fmla="*/ 986482 w 1010096"/>
                <a:gd name="csY11" fmla="*/ 421386 h 609600"/>
                <a:gd name="csX12" fmla="*/ 978102 w 1010096"/>
                <a:gd name="csY12" fmla="*/ 438912 h 609600"/>
                <a:gd name="csX13" fmla="*/ 968961 w 1010096"/>
                <a:gd name="csY13" fmla="*/ 457200 h 609600"/>
                <a:gd name="csX14" fmla="*/ 958296 w 1010096"/>
                <a:gd name="csY14" fmla="*/ 473964 h 609600"/>
                <a:gd name="csX15" fmla="*/ 946870 w 1010096"/>
                <a:gd name="csY15" fmla="*/ 489966 h 609600"/>
                <a:gd name="csX16" fmla="*/ 933920 w 1010096"/>
                <a:gd name="csY16" fmla="*/ 505206 h 609600"/>
                <a:gd name="csX17" fmla="*/ 920208 w 1010096"/>
                <a:gd name="csY17" fmla="*/ 519684 h 609600"/>
                <a:gd name="csX18" fmla="*/ 905735 w 1010096"/>
                <a:gd name="csY18" fmla="*/ 533400 h 609600"/>
                <a:gd name="csX19" fmla="*/ 890500 w 1010096"/>
                <a:gd name="csY19" fmla="*/ 546354 h 609600"/>
                <a:gd name="csX20" fmla="*/ 874503 w 1010096"/>
                <a:gd name="csY20" fmla="*/ 557784 h 609600"/>
                <a:gd name="csX21" fmla="*/ 857744 w 1010096"/>
                <a:gd name="csY21" fmla="*/ 568452 h 609600"/>
                <a:gd name="csX22" fmla="*/ 839462 w 1010096"/>
                <a:gd name="csY22" fmla="*/ 577596 h 609600"/>
                <a:gd name="csX23" fmla="*/ 821941 w 1010096"/>
                <a:gd name="csY23" fmla="*/ 585978 h 609600"/>
                <a:gd name="csX24" fmla="*/ 802897 w 1010096"/>
                <a:gd name="csY24" fmla="*/ 592836 h 609600"/>
                <a:gd name="csX25" fmla="*/ 783853 w 1010096"/>
                <a:gd name="csY25" fmla="*/ 598932 h 609600"/>
                <a:gd name="csX26" fmla="*/ 764809 w 1010096"/>
                <a:gd name="csY26" fmla="*/ 603504 h 609600"/>
                <a:gd name="csX27" fmla="*/ 745004 w 1010096"/>
                <a:gd name="csY27" fmla="*/ 606552 h 609600"/>
                <a:gd name="csX28" fmla="*/ 725198 w 1010096"/>
                <a:gd name="csY28" fmla="*/ 608838 h 609600"/>
                <a:gd name="csX29" fmla="*/ 705392 w 1010096"/>
                <a:gd name="csY29" fmla="*/ 609600 h 609600"/>
                <a:gd name="csX30" fmla="*/ 613048 w 1010096"/>
                <a:gd name="csY30" fmla="*/ 609600 h 609600"/>
                <a:gd name="csX31" fmla="*/ 505048 w 1010096"/>
                <a:gd name="csY31" fmla="*/ 609600 h 609600"/>
                <a:gd name="csX32" fmla="*/ 0 w 1010096"/>
                <a:gd name="csY32" fmla="*/ 6096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10096" h="609600">
                  <a:moveTo>
                    <a:pt x="0" y="0"/>
                  </a:moveTo>
                  <a:lnTo>
                    <a:pt x="505048" y="0"/>
                  </a:lnTo>
                  <a:lnTo>
                    <a:pt x="613048" y="0"/>
                  </a:lnTo>
                  <a:lnTo>
                    <a:pt x="1010095" y="0"/>
                  </a:lnTo>
                  <a:lnTo>
                    <a:pt x="1010096" y="0"/>
                  </a:lnTo>
                  <a:lnTo>
                    <a:pt x="1010096" y="304800"/>
                  </a:lnTo>
                  <a:lnTo>
                    <a:pt x="1009334" y="324612"/>
                  </a:lnTo>
                  <a:lnTo>
                    <a:pt x="1007049" y="344424"/>
                  </a:lnTo>
                  <a:lnTo>
                    <a:pt x="1004002" y="364236"/>
                  </a:lnTo>
                  <a:lnTo>
                    <a:pt x="999432" y="383286"/>
                  </a:lnTo>
                  <a:lnTo>
                    <a:pt x="993337" y="402336"/>
                  </a:lnTo>
                  <a:lnTo>
                    <a:pt x="986482" y="421386"/>
                  </a:lnTo>
                  <a:lnTo>
                    <a:pt x="978102" y="438912"/>
                  </a:lnTo>
                  <a:lnTo>
                    <a:pt x="968961" y="457200"/>
                  </a:lnTo>
                  <a:lnTo>
                    <a:pt x="958296" y="473964"/>
                  </a:lnTo>
                  <a:lnTo>
                    <a:pt x="946870" y="489966"/>
                  </a:lnTo>
                  <a:lnTo>
                    <a:pt x="933920" y="505206"/>
                  </a:lnTo>
                  <a:lnTo>
                    <a:pt x="920208" y="519684"/>
                  </a:lnTo>
                  <a:lnTo>
                    <a:pt x="905735" y="533400"/>
                  </a:lnTo>
                  <a:lnTo>
                    <a:pt x="890500" y="546354"/>
                  </a:lnTo>
                  <a:lnTo>
                    <a:pt x="874503" y="557784"/>
                  </a:lnTo>
                  <a:lnTo>
                    <a:pt x="857744" y="568452"/>
                  </a:lnTo>
                  <a:lnTo>
                    <a:pt x="839462" y="577596"/>
                  </a:lnTo>
                  <a:lnTo>
                    <a:pt x="821941" y="585978"/>
                  </a:lnTo>
                  <a:lnTo>
                    <a:pt x="802897" y="592836"/>
                  </a:lnTo>
                  <a:lnTo>
                    <a:pt x="783853" y="598932"/>
                  </a:lnTo>
                  <a:lnTo>
                    <a:pt x="764809" y="603504"/>
                  </a:lnTo>
                  <a:lnTo>
                    <a:pt x="745004" y="606552"/>
                  </a:lnTo>
                  <a:lnTo>
                    <a:pt x="725198" y="608838"/>
                  </a:lnTo>
                  <a:lnTo>
                    <a:pt x="705392" y="609600"/>
                  </a:lnTo>
                  <a:lnTo>
                    <a:pt x="613048" y="609600"/>
                  </a:lnTo>
                  <a:lnTo>
                    <a:pt x="505048" y="609600"/>
                  </a:lnTo>
                  <a:lnTo>
                    <a:pt x="0" y="609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69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9FBE24B-77FA-F7AB-B514-78DBC76C131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915564" y="2967038"/>
              <a:ext cx="981490" cy="609600"/>
            </a:xfrm>
            <a:custGeom>
              <a:avLst/>
              <a:gdLst>
                <a:gd name="csX0" fmla="*/ 304704 w 981490"/>
                <a:gd name="csY0" fmla="*/ 609600 h 609600"/>
                <a:gd name="csX1" fmla="*/ 476442 w 981490"/>
                <a:gd name="csY1" fmla="*/ 609600 h 609600"/>
                <a:gd name="csX2" fmla="*/ 584442 w 981490"/>
                <a:gd name="csY2" fmla="*/ 609600 h 609600"/>
                <a:gd name="csX3" fmla="*/ 676786 w 981490"/>
                <a:gd name="csY3" fmla="*/ 609600 h 609600"/>
                <a:gd name="csX4" fmla="*/ 696592 w 981490"/>
                <a:gd name="csY4" fmla="*/ 608838 h 609600"/>
                <a:gd name="csX5" fmla="*/ 716398 w 981490"/>
                <a:gd name="csY5" fmla="*/ 606552 h 609600"/>
                <a:gd name="csX6" fmla="*/ 736203 w 981490"/>
                <a:gd name="csY6" fmla="*/ 603504 h 609600"/>
                <a:gd name="csX7" fmla="*/ 755247 w 981490"/>
                <a:gd name="csY7" fmla="*/ 598932 h 609600"/>
                <a:gd name="csX8" fmla="*/ 774291 w 981490"/>
                <a:gd name="csY8" fmla="*/ 592836 h 609600"/>
                <a:gd name="csX9" fmla="*/ 793335 w 981490"/>
                <a:gd name="csY9" fmla="*/ 585978 h 609600"/>
                <a:gd name="csX10" fmla="*/ 810856 w 981490"/>
                <a:gd name="csY10" fmla="*/ 577596 h 609600"/>
                <a:gd name="csX11" fmla="*/ 829138 w 981490"/>
                <a:gd name="csY11" fmla="*/ 568452 h 609600"/>
                <a:gd name="csX12" fmla="*/ 845897 w 981490"/>
                <a:gd name="csY12" fmla="*/ 557784 h 609600"/>
                <a:gd name="csX13" fmla="*/ 861894 w 981490"/>
                <a:gd name="csY13" fmla="*/ 546354 h 609600"/>
                <a:gd name="csX14" fmla="*/ 877129 w 981490"/>
                <a:gd name="csY14" fmla="*/ 533400 h 609600"/>
                <a:gd name="csX15" fmla="*/ 891602 w 981490"/>
                <a:gd name="csY15" fmla="*/ 519684 h 609600"/>
                <a:gd name="csX16" fmla="*/ 905314 w 981490"/>
                <a:gd name="csY16" fmla="*/ 505206 h 609600"/>
                <a:gd name="csX17" fmla="*/ 918264 w 981490"/>
                <a:gd name="csY17" fmla="*/ 489966 h 609600"/>
                <a:gd name="csX18" fmla="*/ 929690 w 981490"/>
                <a:gd name="csY18" fmla="*/ 473964 h 609600"/>
                <a:gd name="csX19" fmla="*/ 940355 w 981490"/>
                <a:gd name="csY19" fmla="*/ 457200 h 609600"/>
                <a:gd name="csX20" fmla="*/ 949496 w 981490"/>
                <a:gd name="csY20" fmla="*/ 438912 h 609600"/>
                <a:gd name="csX21" fmla="*/ 957876 w 981490"/>
                <a:gd name="csY21" fmla="*/ 421386 h 609600"/>
                <a:gd name="csX22" fmla="*/ 964731 w 981490"/>
                <a:gd name="csY22" fmla="*/ 402336 h 609600"/>
                <a:gd name="csX23" fmla="*/ 970826 w 981490"/>
                <a:gd name="csY23" fmla="*/ 383286 h 609600"/>
                <a:gd name="csX24" fmla="*/ 975396 w 981490"/>
                <a:gd name="csY24" fmla="*/ 364236 h 609600"/>
                <a:gd name="csX25" fmla="*/ 978443 w 981490"/>
                <a:gd name="csY25" fmla="*/ 344424 h 609600"/>
                <a:gd name="csX26" fmla="*/ 980728 w 981490"/>
                <a:gd name="csY26" fmla="*/ 324612 h 609600"/>
                <a:gd name="csX27" fmla="*/ 981490 w 981490"/>
                <a:gd name="csY27" fmla="*/ 304800 h 609600"/>
                <a:gd name="csX28" fmla="*/ 981490 w 981490"/>
                <a:gd name="csY28" fmla="*/ 0 h 609600"/>
                <a:gd name="csX29" fmla="*/ 981489 w 981490"/>
                <a:gd name="csY29" fmla="*/ 0 h 609600"/>
                <a:gd name="csX30" fmla="*/ 584442 w 981490"/>
                <a:gd name="csY30" fmla="*/ 0 h 609600"/>
                <a:gd name="csX31" fmla="*/ 476442 w 981490"/>
                <a:gd name="csY31" fmla="*/ 0 h 609600"/>
                <a:gd name="csX32" fmla="*/ 0 w 981490"/>
                <a:gd name="csY32" fmla="*/ 0 h 609600"/>
                <a:gd name="csX33" fmla="*/ 19806 w 981490"/>
                <a:gd name="csY33" fmla="*/ 762 h 609600"/>
                <a:gd name="csX34" fmla="*/ 39612 w 981490"/>
                <a:gd name="csY34" fmla="*/ 3048 h 609600"/>
                <a:gd name="csX35" fmla="*/ 59417 w 981490"/>
                <a:gd name="csY35" fmla="*/ 6096 h 609600"/>
                <a:gd name="csX36" fmla="*/ 78461 w 981490"/>
                <a:gd name="csY36" fmla="*/ 10668 h 609600"/>
                <a:gd name="csX37" fmla="*/ 97505 w 981490"/>
                <a:gd name="csY37" fmla="*/ 16764 h 609600"/>
                <a:gd name="csX38" fmla="*/ 116549 w 981490"/>
                <a:gd name="csY38" fmla="*/ 23622 h 609600"/>
                <a:gd name="csX39" fmla="*/ 134070 w 981490"/>
                <a:gd name="csY39" fmla="*/ 32004 h 609600"/>
                <a:gd name="csX40" fmla="*/ 152352 w 981490"/>
                <a:gd name="csY40" fmla="*/ 41148 h 609600"/>
                <a:gd name="csX41" fmla="*/ 169111 w 981490"/>
                <a:gd name="csY41" fmla="*/ 51816 h 609600"/>
                <a:gd name="csX42" fmla="*/ 185108 w 981490"/>
                <a:gd name="csY42" fmla="*/ 63246 h 609600"/>
                <a:gd name="csX43" fmla="*/ 200343 w 981490"/>
                <a:gd name="csY43" fmla="*/ 76200 h 609600"/>
                <a:gd name="csX44" fmla="*/ 214816 w 981490"/>
                <a:gd name="csY44" fmla="*/ 89916 h 609600"/>
                <a:gd name="csX45" fmla="*/ 228528 w 981490"/>
                <a:gd name="csY45" fmla="*/ 104394 h 609600"/>
                <a:gd name="csX46" fmla="*/ 241478 w 981490"/>
                <a:gd name="csY46" fmla="*/ 119634 h 609600"/>
                <a:gd name="csX47" fmla="*/ 252904 w 981490"/>
                <a:gd name="csY47" fmla="*/ 135636 h 609600"/>
                <a:gd name="csX48" fmla="*/ 263569 w 981490"/>
                <a:gd name="csY48" fmla="*/ 152400 h 609600"/>
                <a:gd name="csX49" fmla="*/ 272710 w 981490"/>
                <a:gd name="csY49" fmla="*/ 170688 h 609600"/>
                <a:gd name="csX50" fmla="*/ 281090 w 981490"/>
                <a:gd name="csY50" fmla="*/ 188214 h 609600"/>
                <a:gd name="csX51" fmla="*/ 287945 w 981490"/>
                <a:gd name="csY51" fmla="*/ 207264 h 609600"/>
                <a:gd name="csX52" fmla="*/ 294040 w 981490"/>
                <a:gd name="csY52" fmla="*/ 226314 h 609600"/>
                <a:gd name="csX53" fmla="*/ 298610 w 981490"/>
                <a:gd name="csY53" fmla="*/ 245364 h 609600"/>
                <a:gd name="csX54" fmla="*/ 301657 w 981490"/>
                <a:gd name="csY54" fmla="*/ 265176 h 609600"/>
                <a:gd name="csX55" fmla="*/ 303942 w 981490"/>
                <a:gd name="csY55" fmla="*/ 284988 h 609600"/>
                <a:gd name="csX56" fmla="*/ 304704 w 981490"/>
                <a:gd name="csY56" fmla="*/ 3048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304704" y="609600"/>
                  </a:moveTo>
                  <a:lnTo>
                    <a:pt x="476442" y="609600"/>
                  </a:lnTo>
                  <a:lnTo>
                    <a:pt x="584442" y="609600"/>
                  </a:lnTo>
                  <a:lnTo>
                    <a:pt x="676786" y="609600"/>
                  </a:lnTo>
                  <a:lnTo>
                    <a:pt x="696592" y="608838"/>
                  </a:lnTo>
                  <a:lnTo>
                    <a:pt x="716398" y="606552"/>
                  </a:lnTo>
                  <a:lnTo>
                    <a:pt x="736203" y="603504"/>
                  </a:lnTo>
                  <a:lnTo>
                    <a:pt x="755247" y="598932"/>
                  </a:lnTo>
                  <a:lnTo>
                    <a:pt x="774291" y="592836"/>
                  </a:lnTo>
                  <a:lnTo>
                    <a:pt x="793335" y="585978"/>
                  </a:lnTo>
                  <a:lnTo>
                    <a:pt x="810856" y="577596"/>
                  </a:lnTo>
                  <a:lnTo>
                    <a:pt x="829138" y="568452"/>
                  </a:lnTo>
                  <a:lnTo>
                    <a:pt x="845897" y="557784"/>
                  </a:lnTo>
                  <a:lnTo>
                    <a:pt x="861894" y="546354"/>
                  </a:lnTo>
                  <a:lnTo>
                    <a:pt x="877129" y="533400"/>
                  </a:lnTo>
                  <a:lnTo>
                    <a:pt x="891602" y="519684"/>
                  </a:lnTo>
                  <a:lnTo>
                    <a:pt x="905314" y="505206"/>
                  </a:lnTo>
                  <a:lnTo>
                    <a:pt x="918264" y="489966"/>
                  </a:lnTo>
                  <a:lnTo>
                    <a:pt x="929690" y="473964"/>
                  </a:lnTo>
                  <a:lnTo>
                    <a:pt x="940355" y="457200"/>
                  </a:lnTo>
                  <a:lnTo>
                    <a:pt x="949496" y="438912"/>
                  </a:lnTo>
                  <a:lnTo>
                    <a:pt x="957876" y="421386"/>
                  </a:lnTo>
                  <a:lnTo>
                    <a:pt x="964731" y="402336"/>
                  </a:lnTo>
                  <a:lnTo>
                    <a:pt x="970826" y="383286"/>
                  </a:lnTo>
                  <a:lnTo>
                    <a:pt x="975396" y="364236"/>
                  </a:lnTo>
                  <a:lnTo>
                    <a:pt x="978443" y="344424"/>
                  </a:lnTo>
                  <a:lnTo>
                    <a:pt x="980728" y="324612"/>
                  </a:lnTo>
                  <a:lnTo>
                    <a:pt x="981490" y="304800"/>
                  </a:lnTo>
                  <a:lnTo>
                    <a:pt x="981490" y="0"/>
                  </a:lnTo>
                  <a:lnTo>
                    <a:pt x="981489" y="0"/>
                  </a:lnTo>
                  <a:lnTo>
                    <a:pt x="584442" y="0"/>
                  </a:lnTo>
                  <a:lnTo>
                    <a:pt x="476442" y="0"/>
                  </a:lnTo>
                  <a:lnTo>
                    <a:pt x="0" y="0"/>
                  </a:lnTo>
                  <a:lnTo>
                    <a:pt x="19806" y="762"/>
                  </a:lnTo>
                  <a:lnTo>
                    <a:pt x="39612" y="3048"/>
                  </a:lnTo>
                  <a:lnTo>
                    <a:pt x="59417" y="6096"/>
                  </a:lnTo>
                  <a:lnTo>
                    <a:pt x="78461" y="10668"/>
                  </a:lnTo>
                  <a:lnTo>
                    <a:pt x="97505" y="16764"/>
                  </a:lnTo>
                  <a:lnTo>
                    <a:pt x="116549" y="23622"/>
                  </a:lnTo>
                  <a:lnTo>
                    <a:pt x="134070" y="32004"/>
                  </a:lnTo>
                  <a:lnTo>
                    <a:pt x="152352" y="41148"/>
                  </a:lnTo>
                  <a:lnTo>
                    <a:pt x="169111" y="51816"/>
                  </a:lnTo>
                  <a:lnTo>
                    <a:pt x="185108" y="63246"/>
                  </a:lnTo>
                  <a:lnTo>
                    <a:pt x="200343" y="76200"/>
                  </a:lnTo>
                  <a:lnTo>
                    <a:pt x="214816" y="89916"/>
                  </a:lnTo>
                  <a:lnTo>
                    <a:pt x="228528" y="104394"/>
                  </a:lnTo>
                  <a:lnTo>
                    <a:pt x="241478" y="119634"/>
                  </a:lnTo>
                  <a:lnTo>
                    <a:pt x="252904" y="135636"/>
                  </a:lnTo>
                  <a:lnTo>
                    <a:pt x="263569" y="152400"/>
                  </a:lnTo>
                  <a:lnTo>
                    <a:pt x="272710" y="170688"/>
                  </a:lnTo>
                  <a:lnTo>
                    <a:pt x="281090" y="188214"/>
                  </a:lnTo>
                  <a:lnTo>
                    <a:pt x="287945" y="207264"/>
                  </a:lnTo>
                  <a:lnTo>
                    <a:pt x="294040" y="226314"/>
                  </a:lnTo>
                  <a:lnTo>
                    <a:pt x="298610" y="245364"/>
                  </a:lnTo>
                  <a:lnTo>
                    <a:pt x="301657" y="265176"/>
                  </a:lnTo>
                  <a:lnTo>
                    <a:pt x="303942" y="284988"/>
                  </a:lnTo>
                  <a:lnTo>
                    <a:pt x="304704" y="3048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69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72E7D40-ADA8-2207-A694-02BA0A9E1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507" y="2967038"/>
              <a:ext cx="981490" cy="609600"/>
            </a:xfrm>
            <a:custGeom>
              <a:avLst/>
              <a:gdLst>
                <a:gd name="csX0" fmla="*/ 0 w 981490"/>
                <a:gd name="csY0" fmla="*/ 0 h 609600"/>
                <a:gd name="csX1" fmla="*/ 476442 w 981490"/>
                <a:gd name="csY1" fmla="*/ 0 h 609600"/>
                <a:gd name="csX2" fmla="*/ 584442 w 981490"/>
                <a:gd name="csY2" fmla="*/ 0 h 609600"/>
                <a:gd name="csX3" fmla="*/ 981489 w 981490"/>
                <a:gd name="csY3" fmla="*/ 0 h 609600"/>
                <a:gd name="csX4" fmla="*/ 981490 w 981490"/>
                <a:gd name="csY4" fmla="*/ 0 h 609600"/>
                <a:gd name="csX5" fmla="*/ 981490 w 981490"/>
                <a:gd name="csY5" fmla="*/ 304800 h 609600"/>
                <a:gd name="csX6" fmla="*/ 980728 w 981490"/>
                <a:gd name="csY6" fmla="*/ 324612 h 609600"/>
                <a:gd name="csX7" fmla="*/ 978443 w 981490"/>
                <a:gd name="csY7" fmla="*/ 344424 h 609600"/>
                <a:gd name="csX8" fmla="*/ 975396 w 981490"/>
                <a:gd name="csY8" fmla="*/ 364236 h 609600"/>
                <a:gd name="csX9" fmla="*/ 970826 w 981490"/>
                <a:gd name="csY9" fmla="*/ 383286 h 609600"/>
                <a:gd name="csX10" fmla="*/ 964731 w 981490"/>
                <a:gd name="csY10" fmla="*/ 402336 h 609600"/>
                <a:gd name="csX11" fmla="*/ 957876 w 981490"/>
                <a:gd name="csY11" fmla="*/ 421386 h 609600"/>
                <a:gd name="csX12" fmla="*/ 949496 w 981490"/>
                <a:gd name="csY12" fmla="*/ 438912 h 609600"/>
                <a:gd name="csX13" fmla="*/ 940355 w 981490"/>
                <a:gd name="csY13" fmla="*/ 457200 h 609600"/>
                <a:gd name="csX14" fmla="*/ 929690 w 981490"/>
                <a:gd name="csY14" fmla="*/ 473964 h 609600"/>
                <a:gd name="csX15" fmla="*/ 918264 w 981490"/>
                <a:gd name="csY15" fmla="*/ 489966 h 609600"/>
                <a:gd name="csX16" fmla="*/ 905314 w 981490"/>
                <a:gd name="csY16" fmla="*/ 505206 h 609600"/>
                <a:gd name="csX17" fmla="*/ 891602 w 981490"/>
                <a:gd name="csY17" fmla="*/ 519684 h 609600"/>
                <a:gd name="csX18" fmla="*/ 877129 w 981490"/>
                <a:gd name="csY18" fmla="*/ 533400 h 609600"/>
                <a:gd name="csX19" fmla="*/ 861894 w 981490"/>
                <a:gd name="csY19" fmla="*/ 546354 h 609600"/>
                <a:gd name="csX20" fmla="*/ 845897 w 981490"/>
                <a:gd name="csY20" fmla="*/ 557784 h 609600"/>
                <a:gd name="csX21" fmla="*/ 829138 w 981490"/>
                <a:gd name="csY21" fmla="*/ 568452 h 609600"/>
                <a:gd name="csX22" fmla="*/ 810856 w 981490"/>
                <a:gd name="csY22" fmla="*/ 577596 h 609600"/>
                <a:gd name="csX23" fmla="*/ 793335 w 981490"/>
                <a:gd name="csY23" fmla="*/ 585978 h 609600"/>
                <a:gd name="csX24" fmla="*/ 774291 w 981490"/>
                <a:gd name="csY24" fmla="*/ 592836 h 609600"/>
                <a:gd name="csX25" fmla="*/ 755247 w 981490"/>
                <a:gd name="csY25" fmla="*/ 598932 h 609600"/>
                <a:gd name="csX26" fmla="*/ 736203 w 981490"/>
                <a:gd name="csY26" fmla="*/ 603504 h 609600"/>
                <a:gd name="csX27" fmla="*/ 716398 w 981490"/>
                <a:gd name="csY27" fmla="*/ 606552 h 609600"/>
                <a:gd name="csX28" fmla="*/ 696592 w 981490"/>
                <a:gd name="csY28" fmla="*/ 608838 h 609600"/>
                <a:gd name="csX29" fmla="*/ 676786 w 981490"/>
                <a:gd name="csY29" fmla="*/ 609600 h 609600"/>
                <a:gd name="csX30" fmla="*/ 584442 w 981490"/>
                <a:gd name="csY30" fmla="*/ 609600 h 609600"/>
                <a:gd name="csX31" fmla="*/ 476442 w 981490"/>
                <a:gd name="csY31" fmla="*/ 609600 h 609600"/>
                <a:gd name="csX32" fmla="*/ 304704 w 981490"/>
                <a:gd name="csY32" fmla="*/ 609600 h 609600"/>
                <a:gd name="csX33" fmla="*/ 304704 w 981490"/>
                <a:gd name="csY33" fmla="*/ 304800 h 609600"/>
                <a:gd name="csX34" fmla="*/ 303942 w 981490"/>
                <a:gd name="csY34" fmla="*/ 284988 h 609600"/>
                <a:gd name="csX35" fmla="*/ 301657 w 981490"/>
                <a:gd name="csY35" fmla="*/ 265176 h 609600"/>
                <a:gd name="csX36" fmla="*/ 298610 w 981490"/>
                <a:gd name="csY36" fmla="*/ 245364 h 609600"/>
                <a:gd name="csX37" fmla="*/ 294040 w 981490"/>
                <a:gd name="csY37" fmla="*/ 226314 h 609600"/>
                <a:gd name="csX38" fmla="*/ 287945 w 981490"/>
                <a:gd name="csY38" fmla="*/ 207264 h 609600"/>
                <a:gd name="csX39" fmla="*/ 281090 w 981490"/>
                <a:gd name="csY39" fmla="*/ 188214 h 609600"/>
                <a:gd name="csX40" fmla="*/ 272710 w 981490"/>
                <a:gd name="csY40" fmla="*/ 170688 h 609600"/>
                <a:gd name="csX41" fmla="*/ 263569 w 981490"/>
                <a:gd name="csY41" fmla="*/ 152400 h 609600"/>
                <a:gd name="csX42" fmla="*/ 252904 w 981490"/>
                <a:gd name="csY42" fmla="*/ 135636 h 609600"/>
                <a:gd name="csX43" fmla="*/ 241478 w 981490"/>
                <a:gd name="csY43" fmla="*/ 119634 h 609600"/>
                <a:gd name="csX44" fmla="*/ 228528 w 981490"/>
                <a:gd name="csY44" fmla="*/ 104394 h 609600"/>
                <a:gd name="csX45" fmla="*/ 214817 w 981490"/>
                <a:gd name="csY45" fmla="*/ 89916 h 609600"/>
                <a:gd name="csX46" fmla="*/ 200343 w 981490"/>
                <a:gd name="csY46" fmla="*/ 76200 h 609600"/>
                <a:gd name="csX47" fmla="*/ 185108 w 981490"/>
                <a:gd name="csY47" fmla="*/ 63246 h 609600"/>
                <a:gd name="csX48" fmla="*/ 169111 w 981490"/>
                <a:gd name="csY48" fmla="*/ 51816 h 609600"/>
                <a:gd name="csX49" fmla="*/ 152352 w 981490"/>
                <a:gd name="csY49" fmla="*/ 41148 h 609600"/>
                <a:gd name="csX50" fmla="*/ 134070 w 981490"/>
                <a:gd name="csY50" fmla="*/ 32004 h 609600"/>
                <a:gd name="csX51" fmla="*/ 116549 w 981490"/>
                <a:gd name="csY51" fmla="*/ 23622 h 609600"/>
                <a:gd name="csX52" fmla="*/ 97505 w 981490"/>
                <a:gd name="csY52" fmla="*/ 16764 h 609600"/>
                <a:gd name="csX53" fmla="*/ 78461 w 981490"/>
                <a:gd name="csY53" fmla="*/ 10668 h 609600"/>
                <a:gd name="csX54" fmla="*/ 59417 w 981490"/>
                <a:gd name="csY54" fmla="*/ 6096 h 609600"/>
                <a:gd name="csX55" fmla="*/ 39612 w 981490"/>
                <a:gd name="csY55" fmla="*/ 3048 h 609600"/>
                <a:gd name="csX56" fmla="*/ 19806 w 981490"/>
                <a:gd name="csY56" fmla="*/ 762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0" y="0"/>
                  </a:moveTo>
                  <a:lnTo>
                    <a:pt x="476442" y="0"/>
                  </a:lnTo>
                  <a:lnTo>
                    <a:pt x="584442" y="0"/>
                  </a:lnTo>
                  <a:lnTo>
                    <a:pt x="981489" y="0"/>
                  </a:lnTo>
                  <a:lnTo>
                    <a:pt x="981490" y="0"/>
                  </a:lnTo>
                  <a:lnTo>
                    <a:pt x="981490" y="304800"/>
                  </a:lnTo>
                  <a:lnTo>
                    <a:pt x="980728" y="324612"/>
                  </a:lnTo>
                  <a:lnTo>
                    <a:pt x="978443" y="344424"/>
                  </a:lnTo>
                  <a:lnTo>
                    <a:pt x="975396" y="364236"/>
                  </a:lnTo>
                  <a:lnTo>
                    <a:pt x="970826" y="383286"/>
                  </a:lnTo>
                  <a:lnTo>
                    <a:pt x="964731" y="402336"/>
                  </a:lnTo>
                  <a:lnTo>
                    <a:pt x="957876" y="421386"/>
                  </a:lnTo>
                  <a:lnTo>
                    <a:pt x="949496" y="438912"/>
                  </a:lnTo>
                  <a:lnTo>
                    <a:pt x="940355" y="457200"/>
                  </a:lnTo>
                  <a:lnTo>
                    <a:pt x="929690" y="473964"/>
                  </a:lnTo>
                  <a:lnTo>
                    <a:pt x="918264" y="489966"/>
                  </a:lnTo>
                  <a:lnTo>
                    <a:pt x="905314" y="505206"/>
                  </a:lnTo>
                  <a:lnTo>
                    <a:pt x="891602" y="519684"/>
                  </a:lnTo>
                  <a:lnTo>
                    <a:pt x="877129" y="533400"/>
                  </a:lnTo>
                  <a:lnTo>
                    <a:pt x="861894" y="546354"/>
                  </a:lnTo>
                  <a:lnTo>
                    <a:pt x="845897" y="557784"/>
                  </a:lnTo>
                  <a:lnTo>
                    <a:pt x="829138" y="568452"/>
                  </a:lnTo>
                  <a:lnTo>
                    <a:pt x="810856" y="577596"/>
                  </a:lnTo>
                  <a:lnTo>
                    <a:pt x="793335" y="585978"/>
                  </a:lnTo>
                  <a:lnTo>
                    <a:pt x="774291" y="592836"/>
                  </a:lnTo>
                  <a:lnTo>
                    <a:pt x="755247" y="598932"/>
                  </a:lnTo>
                  <a:lnTo>
                    <a:pt x="736203" y="603504"/>
                  </a:lnTo>
                  <a:lnTo>
                    <a:pt x="716398" y="606552"/>
                  </a:lnTo>
                  <a:lnTo>
                    <a:pt x="696592" y="608838"/>
                  </a:lnTo>
                  <a:lnTo>
                    <a:pt x="676786" y="609600"/>
                  </a:lnTo>
                  <a:lnTo>
                    <a:pt x="584442" y="609600"/>
                  </a:lnTo>
                  <a:lnTo>
                    <a:pt x="476442" y="609600"/>
                  </a:lnTo>
                  <a:lnTo>
                    <a:pt x="304704" y="609600"/>
                  </a:lnTo>
                  <a:lnTo>
                    <a:pt x="304704" y="304800"/>
                  </a:lnTo>
                  <a:lnTo>
                    <a:pt x="303942" y="284988"/>
                  </a:lnTo>
                  <a:lnTo>
                    <a:pt x="301657" y="265176"/>
                  </a:lnTo>
                  <a:lnTo>
                    <a:pt x="298610" y="245364"/>
                  </a:lnTo>
                  <a:lnTo>
                    <a:pt x="294040" y="226314"/>
                  </a:lnTo>
                  <a:lnTo>
                    <a:pt x="287945" y="207264"/>
                  </a:lnTo>
                  <a:lnTo>
                    <a:pt x="281090" y="188214"/>
                  </a:lnTo>
                  <a:lnTo>
                    <a:pt x="272710" y="170688"/>
                  </a:lnTo>
                  <a:lnTo>
                    <a:pt x="263569" y="152400"/>
                  </a:lnTo>
                  <a:lnTo>
                    <a:pt x="252904" y="135636"/>
                  </a:lnTo>
                  <a:lnTo>
                    <a:pt x="241478" y="119634"/>
                  </a:lnTo>
                  <a:lnTo>
                    <a:pt x="228528" y="104394"/>
                  </a:lnTo>
                  <a:lnTo>
                    <a:pt x="214817" y="89916"/>
                  </a:lnTo>
                  <a:lnTo>
                    <a:pt x="200343" y="76200"/>
                  </a:lnTo>
                  <a:lnTo>
                    <a:pt x="185108" y="63246"/>
                  </a:lnTo>
                  <a:lnTo>
                    <a:pt x="169111" y="51816"/>
                  </a:lnTo>
                  <a:lnTo>
                    <a:pt x="152352" y="41148"/>
                  </a:lnTo>
                  <a:lnTo>
                    <a:pt x="134070" y="32004"/>
                  </a:lnTo>
                  <a:lnTo>
                    <a:pt x="116549" y="23622"/>
                  </a:lnTo>
                  <a:lnTo>
                    <a:pt x="97505" y="16764"/>
                  </a:lnTo>
                  <a:lnTo>
                    <a:pt x="78461" y="10668"/>
                  </a:lnTo>
                  <a:lnTo>
                    <a:pt x="59417" y="6096"/>
                  </a:lnTo>
                  <a:lnTo>
                    <a:pt x="39612" y="3048"/>
                  </a:lnTo>
                  <a:lnTo>
                    <a:pt x="19806" y="7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6900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F579E6B-D38B-99F2-5146-A72C68A3DE1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603450" y="2967038"/>
              <a:ext cx="981490" cy="609600"/>
            </a:xfrm>
            <a:custGeom>
              <a:avLst/>
              <a:gdLst>
                <a:gd name="csX0" fmla="*/ 304704 w 981490"/>
                <a:gd name="csY0" fmla="*/ 609600 h 609600"/>
                <a:gd name="csX1" fmla="*/ 476442 w 981490"/>
                <a:gd name="csY1" fmla="*/ 609600 h 609600"/>
                <a:gd name="csX2" fmla="*/ 584442 w 981490"/>
                <a:gd name="csY2" fmla="*/ 609600 h 609600"/>
                <a:gd name="csX3" fmla="*/ 676786 w 981490"/>
                <a:gd name="csY3" fmla="*/ 609600 h 609600"/>
                <a:gd name="csX4" fmla="*/ 696592 w 981490"/>
                <a:gd name="csY4" fmla="*/ 608838 h 609600"/>
                <a:gd name="csX5" fmla="*/ 716398 w 981490"/>
                <a:gd name="csY5" fmla="*/ 606552 h 609600"/>
                <a:gd name="csX6" fmla="*/ 736203 w 981490"/>
                <a:gd name="csY6" fmla="*/ 603504 h 609600"/>
                <a:gd name="csX7" fmla="*/ 755247 w 981490"/>
                <a:gd name="csY7" fmla="*/ 598932 h 609600"/>
                <a:gd name="csX8" fmla="*/ 774291 w 981490"/>
                <a:gd name="csY8" fmla="*/ 592836 h 609600"/>
                <a:gd name="csX9" fmla="*/ 793335 w 981490"/>
                <a:gd name="csY9" fmla="*/ 585978 h 609600"/>
                <a:gd name="csX10" fmla="*/ 810856 w 981490"/>
                <a:gd name="csY10" fmla="*/ 577596 h 609600"/>
                <a:gd name="csX11" fmla="*/ 829138 w 981490"/>
                <a:gd name="csY11" fmla="*/ 568452 h 609600"/>
                <a:gd name="csX12" fmla="*/ 845897 w 981490"/>
                <a:gd name="csY12" fmla="*/ 557784 h 609600"/>
                <a:gd name="csX13" fmla="*/ 861894 w 981490"/>
                <a:gd name="csY13" fmla="*/ 546354 h 609600"/>
                <a:gd name="csX14" fmla="*/ 877129 w 981490"/>
                <a:gd name="csY14" fmla="*/ 533400 h 609600"/>
                <a:gd name="csX15" fmla="*/ 891602 w 981490"/>
                <a:gd name="csY15" fmla="*/ 519684 h 609600"/>
                <a:gd name="csX16" fmla="*/ 905314 w 981490"/>
                <a:gd name="csY16" fmla="*/ 505206 h 609600"/>
                <a:gd name="csX17" fmla="*/ 918264 w 981490"/>
                <a:gd name="csY17" fmla="*/ 489966 h 609600"/>
                <a:gd name="csX18" fmla="*/ 929690 w 981490"/>
                <a:gd name="csY18" fmla="*/ 473964 h 609600"/>
                <a:gd name="csX19" fmla="*/ 940355 w 981490"/>
                <a:gd name="csY19" fmla="*/ 457200 h 609600"/>
                <a:gd name="csX20" fmla="*/ 949496 w 981490"/>
                <a:gd name="csY20" fmla="*/ 438912 h 609600"/>
                <a:gd name="csX21" fmla="*/ 957876 w 981490"/>
                <a:gd name="csY21" fmla="*/ 421386 h 609600"/>
                <a:gd name="csX22" fmla="*/ 964731 w 981490"/>
                <a:gd name="csY22" fmla="*/ 402336 h 609600"/>
                <a:gd name="csX23" fmla="*/ 970826 w 981490"/>
                <a:gd name="csY23" fmla="*/ 383286 h 609600"/>
                <a:gd name="csX24" fmla="*/ 975396 w 981490"/>
                <a:gd name="csY24" fmla="*/ 364236 h 609600"/>
                <a:gd name="csX25" fmla="*/ 978443 w 981490"/>
                <a:gd name="csY25" fmla="*/ 344424 h 609600"/>
                <a:gd name="csX26" fmla="*/ 980728 w 981490"/>
                <a:gd name="csY26" fmla="*/ 324612 h 609600"/>
                <a:gd name="csX27" fmla="*/ 981490 w 981490"/>
                <a:gd name="csY27" fmla="*/ 304800 h 609600"/>
                <a:gd name="csX28" fmla="*/ 981490 w 981490"/>
                <a:gd name="csY28" fmla="*/ 0 h 609600"/>
                <a:gd name="csX29" fmla="*/ 981489 w 981490"/>
                <a:gd name="csY29" fmla="*/ 0 h 609600"/>
                <a:gd name="csX30" fmla="*/ 584442 w 981490"/>
                <a:gd name="csY30" fmla="*/ 0 h 609600"/>
                <a:gd name="csX31" fmla="*/ 476442 w 981490"/>
                <a:gd name="csY31" fmla="*/ 0 h 609600"/>
                <a:gd name="csX32" fmla="*/ 0 w 981490"/>
                <a:gd name="csY32" fmla="*/ 0 h 609600"/>
                <a:gd name="csX33" fmla="*/ 19806 w 981490"/>
                <a:gd name="csY33" fmla="*/ 762 h 609600"/>
                <a:gd name="csX34" fmla="*/ 39612 w 981490"/>
                <a:gd name="csY34" fmla="*/ 3048 h 609600"/>
                <a:gd name="csX35" fmla="*/ 59417 w 981490"/>
                <a:gd name="csY35" fmla="*/ 6096 h 609600"/>
                <a:gd name="csX36" fmla="*/ 78461 w 981490"/>
                <a:gd name="csY36" fmla="*/ 10668 h 609600"/>
                <a:gd name="csX37" fmla="*/ 97505 w 981490"/>
                <a:gd name="csY37" fmla="*/ 16764 h 609600"/>
                <a:gd name="csX38" fmla="*/ 116549 w 981490"/>
                <a:gd name="csY38" fmla="*/ 23622 h 609600"/>
                <a:gd name="csX39" fmla="*/ 134070 w 981490"/>
                <a:gd name="csY39" fmla="*/ 32004 h 609600"/>
                <a:gd name="csX40" fmla="*/ 152352 w 981490"/>
                <a:gd name="csY40" fmla="*/ 41148 h 609600"/>
                <a:gd name="csX41" fmla="*/ 169111 w 981490"/>
                <a:gd name="csY41" fmla="*/ 51816 h 609600"/>
                <a:gd name="csX42" fmla="*/ 185108 w 981490"/>
                <a:gd name="csY42" fmla="*/ 63246 h 609600"/>
                <a:gd name="csX43" fmla="*/ 200343 w 981490"/>
                <a:gd name="csY43" fmla="*/ 76200 h 609600"/>
                <a:gd name="csX44" fmla="*/ 214817 w 981490"/>
                <a:gd name="csY44" fmla="*/ 89916 h 609600"/>
                <a:gd name="csX45" fmla="*/ 228528 w 981490"/>
                <a:gd name="csY45" fmla="*/ 104394 h 609600"/>
                <a:gd name="csX46" fmla="*/ 241478 w 981490"/>
                <a:gd name="csY46" fmla="*/ 119634 h 609600"/>
                <a:gd name="csX47" fmla="*/ 252904 w 981490"/>
                <a:gd name="csY47" fmla="*/ 135636 h 609600"/>
                <a:gd name="csX48" fmla="*/ 263569 w 981490"/>
                <a:gd name="csY48" fmla="*/ 152400 h 609600"/>
                <a:gd name="csX49" fmla="*/ 272710 w 981490"/>
                <a:gd name="csY49" fmla="*/ 170688 h 609600"/>
                <a:gd name="csX50" fmla="*/ 281090 w 981490"/>
                <a:gd name="csY50" fmla="*/ 188214 h 609600"/>
                <a:gd name="csX51" fmla="*/ 287945 w 981490"/>
                <a:gd name="csY51" fmla="*/ 207264 h 609600"/>
                <a:gd name="csX52" fmla="*/ 294040 w 981490"/>
                <a:gd name="csY52" fmla="*/ 226314 h 609600"/>
                <a:gd name="csX53" fmla="*/ 298610 w 981490"/>
                <a:gd name="csY53" fmla="*/ 245364 h 609600"/>
                <a:gd name="csX54" fmla="*/ 301657 w 981490"/>
                <a:gd name="csY54" fmla="*/ 265176 h 609600"/>
                <a:gd name="csX55" fmla="*/ 303942 w 981490"/>
                <a:gd name="csY55" fmla="*/ 284988 h 609600"/>
                <a:gd name="csX56" fmla="*/ 304704 w 981490"/>
                <a:gd name="csY56" fmla="*/ 304800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304704" y="609600"/>
                  </a:moveTo>
                  <a:lnTo>
                    <a:pt x="476442" y="609600"/>
                  </a:lnTo>
                  <a:lnTo>
                    <a:pt x="584442" y="609600"/>
                  </a:lnTo>
                  <a:lnTo>
                    <a:pt x="676786" y="609600"/>
                  </a:lnTo>
                  <a:lnTo>
                    <a:pt x="696592" y="608838"/>
                  </a:lnTo>
                  <a:lnTo>
                    <a:pt x="716398" y="606552"/>
                  </a:lnTo>
                  <a:lnTo>
                    <a:pt x="736203" y="603504"/>
                  </a:lnTo>
                  <a:lnTo>
                    <a:pt x="755247" y="598932"/>
                  </a:lnTo>
                  <a:lnTo>
                    <a:pt x="774291" y="592836"/>
                  </a:lnTo>
                  <a:lnTo>
                    <a:pt x="793335" y="585978"/>
                  </a:lnTo>
                  <a:lnTo>
                    <a:pt x="810856" y="577596"/>
                  </a:lnTo>
                  <a:lnTo>
                    <a:pt x="829138" y="568452"/>
                  </a:lnTo>
                  <a:lnTo>
                    <a:pt x="845897" y="557784"/>
                  </a:lnTo>
                  <a:lnTo>
                    <a:pt x="861894" y="546354"/>
                  </a:lnTo>
                  <a:lnTo>
                    <a:pt x="877129" y="533400"/>
                  </a:lnTo>
                  <a:lnTo>
                    <a:pt x="891602" y="519684"/>
                  </a:lnTo>
                  <a:lnTo>
                    <a:pt x="905314" y="505206"/>
                  </a:lnTo>
                  <a:lnTo>
                    <a:pt x="918264" y="489966"/>
                  </a:lnTo>
                  <a:lnTo>
                    <a:pt x="929690" y="473964"/>
                  </a:lnTo>
                  <a:lnTo>
                    <a:pt x="940355" y="457200"/>
                  </a:lnTo>
                  <a:lnTo>
                    <a:pt x="949496" y="438912"/>
                  </a:lnTo>
                  <a:lnTo>
                    <a:pt x="957876" y="421386"/>
                  </a:lnTo>
                  <a:lnTo>
                    <a:pt x="964731" y="402336"/>
                  </a:lnTo>
                  <a:lnTo>
                    <a:pt x="970826" y="383286"/>
                  </a:lnTo>
                  <a:lnTo>
                    <a:pt x="975396" y="364236"/>
                  </a:lnTo>
                  <a:lnTo>
                    <a:pt x="978443" y="344424"/>
                  </a:lnTo>
                  <a:lnTo>
                    <a:pt x="980728" y="324612"/>
                  </a:lnTo>
                  <a:lnTo>
                    <a:pt x="981490" y="304800"/>
                  </a:lnTo>
                  <a:lnTo>
                    <a:pt x="981490" y="0"/>
                  </a:lnTo>
                  <a:lnTo>
                    <a:pt x="981489" y="0"/>
                  </a:lnTo>
                  <a:lnTo>
                    <a:pt x="584442" y="0"/>
                  </a:lnTo>
                  <a:lnTo>
                    <a:pt x="476442" y="0"/>
                  </a:lnTo>
                  <a:lnTo>
                    <a:pt x="0" y="0"/>
                  </a:lnTo>
                  <a:lnTo>
                    <a:pt x="19806" y="762"/>
                  </a:lnTo>
                  <a:lnTo>
                    <a:pt x="39612" y="3048"/>
                  </a:lnTo>
                  <a:lnTo>
                    <a:pt x="59417" y="6096"/>
                  </a:lnTo>
                  <a:lnTo>
                    <a:pt x="78461" y="10668"/>
                  </a:lnTo>
                  <a:lnTo>
                    <a:pt x="97505" y="16764"/>
                  </a:lnTo>
                  <a:lnTo>
                    <a:pt x="116549" y="23622"/>
                  </a:lnTo>
                  <a:lnTo>
                    <a:pt x="134070" y="32004"/>
                  </a:lnTo>
                  <a:lnTo>
                    <a:pt x="152352" y="41148"/>
                  </a:lnTo>
                  <a:lnTo>
                    <a:pt x="169111" y="51816"/>
                  </a:lnTo>
                  <a:lnTo>
                    <a:pt x="185108" y="63246"/>
                  </a:lnTo>
                  <a:lnTo>
                    <a:pt x="200343" y="76200"/>
                  </a:lnTo>
                  <a:lnTo>
                    <a:pt x="214817" y="89916"/>
                  </a:lnTo>
                  <a:lnTo>
                    <a:pt x="228528" y="104394"/>
                  </a:lnTo>
                  <a:lnTo>
                    <a:pt x="241478" y="119634"/>
                  </a:lnTo>
                  <a:lnTo>
                    <a:pt x="252904" y="135636"/>
                  </a:lnTo>
                  <a:lnTo>
                    <a:pt x="263569" y="152400"/>
                  </a:lnTo>
                  <a:lnTo>
                    <a:pt x="272710" y="170688"/>
                  </a:lnTo>
                  <a:lnTo>
                    <a:pt x="281090" y="188214"/>
                  </a:lnTo>
                  <a:lnTo>
                    <a:pt x="287945" y="207264"/>
                  </a:lnTo>
                  <a:lnTo>
                    <a:pt x="294040" y="226314"/>
                  </a:lnTo>
                  <a:lnTo>
                    <a:pt x="298610" y="245364"/>
                  </a:lnTo>
                  <a:lnTo>
                    <a:pt x="301657" y="265176"/>
                  </a:lnTo>
                  <a:lnTo>
                    <a:pt x="303942" y="284988"/>
                  </a:lnTo>
                  <a:lnTo>
                    <a:pt x="304704" y="3048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69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C496460-92C8-A32E-89CE-E64DAC255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393" y="2967038"/>
              <a:ext cx="981490" cy="609600"/>
            </a:xfrm>
            <a:custGeom>
              <a:avLst/>
              <a:gdLst>
                <a:gd name="csX0" fmla="*/ 0 w 981490"/>
                <a:gd name="csY0" fmla="*/ 0 h 609600"/>
                <a:gd name="csX1" fmla="*/ 476442 w 981490"/>
                <a:gd name="csY1" fmla="*/ 0 h 609600"/>
                <a:gd name="csX2" fmla="*/ 584442 w 981490"/>
                <a:gd name="csY2" fmla="*/ 0 h 609600"/>
                <a:gd name="csX3" fmla="*/ 981489 w 981490"/>
                <a:gd name="csY3" fmla="*/ 0 h 609600"/>
                <a:gd name="csX4" fmla="*/ 981490 w 981490"/>
                <a:gd name="csY4" fmla="*/ 0 h 609600"/>
                <a:gd name="csX5" fmla="*/ 981490 w 981490"/>
                <a:gd name="csY5" fmla="*/ 304800 h 609600"/>
                <a:gd name="csX6" fmla="*/ 980728 w 981490"/>
                <a:gd name="csY6" fmla="*/ 324612 h 609600"/>
                <a:gd name="csX7" fmla="*/ 978443 w 981490"/>
                <a:gd name="csY7" fmla="*/ 344424 h 609600"/>
                <a:gd name="csX8" fmla="*/ 975396 w 981490"/>
                <a:gd name="csY8" fmla="*/ 364236 h 609600"/>
                <a:gd name="csX9" fmla="*/ 970826 w 981490"/>
                <a:gd name="csY9" fmla="*/ 383286 h 609600"/>
                <a:gd name="csX10" fmla="*/ 964731 w 981490"/>
                <a:gd name="csY10" fmla="*/ 402336 h 609600"/>
                <a:gd name="csX11" fmla="*/ 957876 w 981490"/>
                <a:gd name="csY11" fmla="*/ 421386 h 609600"/>
                <a:gd name="csX12" fmla="*/ 949496 w 981490"/>
                <a:gd name="csY12" fmla="*/ 438912 h 609600"/>
                <a:gd name="csX13" fmla="*/ 940355 w 981490"/>
                <a:gd name="csY13" fmla="*/ 457200 h 609600"/>
                <a:gd name="csX14" fmla="*/ 929690 w 981490"/>
                <a:gd name="csY14" fmla="*/ 473964 h 609600"/>
                <a:gd name="csX15" fmla="*/ 918264 w 981490"/>
                <a:gd name="csY15" fmla="*/ 489966 h 609600"/>
                <a:gd name="csX16" fmla="*/ 905314 w 981490"/>
                <a:gd name="csY16" fmla="*/ 505206 h 609600"/>
                <a:gd name="csX17" fmla="*/ 891602 w 981490"/>
                <a:gd name="csY17" fmla="*/ 519684 h 609600"/>
                <a:gd name="csX18" fmla="*/ 877129 w 981490"/>
                <a:gd name="csY18" fmla="*/ 533400 h 609600"/>
                <a:gd name="csX19" fmla="*/ 861894 w 981490"/>
                <a:gd name="csY19" fmla="*/ 546354 h 609600"/>
                <a:gd name="csX20" fmla="*/ 845897 w 981490"/>
                <a:gd name="csY20" fmla="*/ 557784 h 609600"/>
                <a:gd name="csX21" fmla="*/ 829138 w 981490"/>
                <a:gd name="csY21" fmla="*/ 568452 h 609600"/>
                <a:gd name="csX22" fmla="*/ 810856 w 981490"/>
                <a:gd name="csY22" fmla="*/ 577596 h 609600"/>
                <a:gd name="csX23" fmla="*/ 793335 w 981490"/>
                <a:gd name="csY23" fmla="*/ 585978 h 609600"/>
                <a:gd name="csX24" fmla="*/ 774291 w 981490"/>
                <a:gd name="csY24" fmla="*/ 592836 h 609600"/>
                <a:gd name="csX25" fmla="*/ 755247 w 981490"/>
                <a:gd name="csY25" fmla="*/ 598932 h 609600"/>
                <a:gd name="csX26" fmla="*/ 736203 w 981490"/>
                <a:gd name="csY26" fmla="*/ 603504 h 609600"/>
                <a:gd name="csX27" fmla="*/ 716398 w 981490"/>
                <a:gd name="csY27" fmla="*/ 606552 h 609600"/>
                <a:gd name="csX28" fmla="*/ 696592 w 981490"/>
                <a:gd name="csY28" fmla="*/ 608838 h 609600"/>
                <a:gd name="csX29" fmla="*/ 676786 w 981490"/>
                <a:gd name="csY29" fmla="*/ 609600 h 609600"/>
                <a:gd name="csX30" fmla="*/ 584442 w 981490"/>
                <a:gd name="csY30" fmla="*/ 609600 h 609600"/>
                <a:gd name="csX31" fmla="*/ 476442 w 981490"/>
                <a:gd name="csY31" fmla="*/ 609600 h 609600"/>
                <a:gd name="csX32" fmla="*/ 304704 w 981490"/>
                <a:gd name="csY32" fmla="*/ 609600 h 609600"/>
                <a:gd name="csX33" fmla="*/ 304704 w 981490"/>
                <a:gd name="csY33" fmla="*/ 304800 h 609600"/>
                <a:gd name="csX34" fmla="*/ 303942 w 981490"/>
                <a:gd name="csY34" fmla="*/ 284988 h 609600"/>
                <a:gd name="csX35" fmla="*/ 301657 w 981490"/>
                <a:gd name="csY35" fmla="*/ 265176 h 609600"/>
                <a:gd name="csX36" fmla="*/ 298610 w 981490"/>
                <a:gd name="csY36" fmla="*/ 245364 h 609600"/>
                <a:gd name="csX37" fmla="*/ 294040 w 981490"/>
                <a:gd name="csY37" fmla="*/ 226314 h 609600"/>
                <a:gd name="csX38" fmla="*/ 287945 w 981490"/>
                <a:gd name="csY38" fmla="*/ 207264 h 609600"/>
                <a:gd name="csX39" fmla="*/ 281090 w 981490"/>
                <a:gd name="csY39" fmla="*/ 188214 h 609600"/>
                <a:gd name="csX40" fmla="*/ 272710 w 981490"/>
                <a:gd name="csY40" fmla="*/ 170688 h 609600"/>
                <a:gd name="csX41" fmla="*/ 263569 w 981490"/>
                <a:gd name="csY41" fmla="*/ 152400 h 609600"/>
                <a:gd name="csX42" fmla="*/ 252904 w 981490"/>
                <a:gd name="csY42" fmla="*/ 135636 h 609600"/>
                <a:gd name="csX43" fmla="*/ 241478 w 981490"/>
                <a:gd name="csY43" fmla="*/ 119634 h 609600"/>
                <a:gd name="csX44" fmla="*/ 228528 w 981490"/>
                <a:gd name="csY44" fmla="*/ 104394 h 609600"/>
                <a:gd name="csX45" fmla="*/ 214817 w 981490"/>
                <a:gd name="csY45" fmla="*/ 89916 h 609600"/>
                <a:gd name="csX46" fmla="*/ 200343 w 981490"/>
                <a:gd name="csY46" fmla="*/ 76200 h 609600"/>
                <a:gd name="csX47" fmla="*/ 185108 w 981490"/>
                <a:gd name="csY47" fmla="*/ 63246 h 609600"/>
                <a:gd name="csX48" fmla="*/ 169111 w 981490"/>
                <a:gd name="csY48" fmla="*/ 51816 h 609600"/>
                <a:gd name="csX49" fmla="*/ 152352 w 981490"/>
                <a:gd name="csY49" fmla="*/ 41148 h 609600"/>
                <a:gd name="csX50" fmla="*/ 134070 w 981490"/>
                <a:gd name="csY50" fmla="*/ 32004 h 609600"/>
                <a:gd name="csX51" fmla="*/ 116549 w 981490"/>
                <a:gd name="csY51" fmla="*/ 23622 h 609600"/>
                <a:gd name="csX52" fmla="*/ 97505 w 981490"/>
                <a:gd name="csY52" fmla="*/ 16764 h 609600"/>
                <a:gd name="csX53" fmla="*/ 78461 w 981490"/>
                <a:gd name="csY53" fmla="*/ 10668 h 609600"/>
                <a:gd name="csX54" fmla="*/ 59417 w 981490"/>
                <a:gd name="csY54" fmla="*/ 6096 h 609600"/>
                <a:gd name="csX55" fmla="*/ 39612 w 981490"/>
                <a:gd name="csY55" fmla="*/ 3048 h 609600"/>
                <a:gd name="csX56" fmla="*/ 19806 w 981490"/>
                <a:gd name="csY56" fmla="*/ 762 h 609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981490" h="609600">
                  <a:moveTo>
                    <a:pt x="0" y="0"/>
                  </a:moveTo>
                  <a:lnTo>
                    <a:pt x="476442" y="0"/>
                  </a:lnTo>
                  <a:lnTo>
                    <a:pt x="584442" y="0"/>
                  </a:lnTo>
                  <a:lnTo>
                    <a:pt x="981489" y="0"/>
                  </a:lnTo>
                  <a:lnTo>
                    <a:pt x="981490" y="0"/>
                  </a:lnTo>
                  <a:lnTo>
                    <a:pt x="981490" y="304800"/>
                  </a:lnTo>
                  <a:lnTo>
                    <a:pt x="980728" y="324612"/>
                  </a:lnTo>
                  <a:lnTo>
                    <a:pt x="978443" y="344424"/>
                  </a:lnTo>
                  <a:lnTo>
                    <a:pt x="975396" y="364236"/>
                  </a:lnTo>
                  <a:lnTo>
                    <a:pt x="970826" y="383286"/>
                  </a:lnTo>
                  <a:lnTo>
                    <a:pt x="964731" y="402336"/>
                  </a:lnTo>
                  <a:lnTo>
                    <a:pt x="957876" y="421386"/>
                  </a:lnTo>
                  <a:lnTo>
                    <a:pt x="949496" y="438912"/>
                  </a:lnTo>
                  <a:lnTo>
                    <a:pt x="940355" y="457200"/>
                  </a:lnTo>
                  <a:lnTo>
                    <a:pt x="929690" y="473964"/>
                  </a:lnTo>
                  <a:lnTo>
                    <a:pt x="918264" y="489966"/>
                  </a:lnTo>
                  <a:lnTo>
                    <a:pt x="905314" y="505206"/>
                  </a:lnTo>
                  <a:lnTo>
                    <a:pt x="891602" y="519684"/>
                  </a:lnTo>
                  <a:lnTo>
                    <a:pt x="877129" y="533400"/>
                  </a:lnTo>
                  <a:lnTo>
                    <a:pt x="861894" y="546354"/>
                  </a:lnTo>
                  <a:lnTo>
                    <a:pt x="845897" y="557784"/>
                  </a:lnTo>
                  <a:lnTo>
                    <a:pt x="829138" y="568452"/>
                  </a:lnTo>
                  <a:lnTo>
                    <a:pt x="810856" y="577596"/>
                  </a:lnTo>
                  <a:lnTo>
                    <a:pt x="793335" y="585978"/>
                  </a:lnTo>
                  <a:lnTo>
                    <a:pt x="774291" y="592836"/>
                  </a:lnTo>
                  <a:lnTo>
                    <a:pt x="755247" y="598932"/>
                  </a:lnTo>
                  <a:lnTo>
                    <a:pt x="736203" y="603504"/>
                  </a:lnTo>
                  <a:lnTo>
                    <a:pt x="716398" y="606552"/>
                  </a:lnTo>
                  <a:lnTo>
                    <a:pt x="696592" y="608838"/>
                  </a:lnTo>
                  <a:lnTo>
                    <a:pt x="676786" y="609600"/>
                  </a:lnTo>
                  <a:lnTo>
                    <a:pt x="584442" y="609600"/>
                  </a:lnTo>
                  <a:lnTo>
                    <a:pt x="476442" y="609600"/>
                  </a:lnTo>
                  <a:lnTo>
                    <a:pt x="304704" y="609600"/>
                  </a:lnTo>
                  <a:lnTo>
                    <a:pt x="304704" y="304800"/>
                  </a:lnTo>
                  <a:lnTo>
                    <a:pt x="303942" y="284988"/>
                  </a:lnTo>
                  <a:lnTo>
                    <a:pt x="301657" y="265176"/>
                  </a:lnTo>
                  <a:lnTo>
                    <a:pt x="298610" y="245364"/>
                  </a:lnTo>
                  <a:lnTo>
                    <a:pt x="294040" y="226314"/>
                  </a:lnTo>
                  <a:lnTo>
                    <a:pt x="287945" y="207264"/>
                  </a:lnTo>
                  <a:lnTo>
                    <a:pt x="281090" y="188214"/>
                  </a:lnTo>
                  <a:lnTo>
                    <a:pt x="272710" y="170688"/>
                  </a:lnTo>
                  <a:lnTo>
                    <a:pt x="263569" y="152400"/>
                  </a:lnTo>
                  <a:lnTo>
                    <a:pt x="252904" y="135636"/>
                  </a:lnTo>
                  <a:lnTo>
                    <a:pt x="241478" y="119634"/>
                  </a:lnTo>
                  <a:lnTo>
                    <a:pt x="228528" y="104394"/>
                  </a:lnTo>
                  <a:lnTo>
                    <a:pt x="214817" y="89916"/>
                  </a:lnTo>
                  <a:lnTo>
                    <a:pt x="200343" y="76200"/>
                  </a:lnTo>
                  <a:lnTo>
                    <a:pt x="185108" y="63246"/>
                  </a:lnTo>
                  <a:lnTo>
                    <a:pt x="169111" y="51816"/>
                  </a:lnTo>
                  <a:lnTo>
                    <a:pt x="152352" y="41148"/>
                  </a:lnTo>
                  <a:lnTo>
                    <a:pt x="134070" y="32004"/>
                  </a:lnTo>
                  <a:lnTo>
                    <a:pt x="116549" y="23622"/>
                  </a:lnTo>
                  <a:lnTo>
                    <a:pt x="97505" y="16764"/>
                  </a:lnTo>
                  <a:lnTo>
                    <a:pt x="78461" y="10668"/>
                  </a:lnTo>
                  <a:lnTo>
                    <a:pt x="59417" y="6096"/>
                  </a:lnTo>
                  <a:lnTo>
                    <a:pt x="39612" y="3048"/>
                  </a:lnTo>
                  <a:lnTo>
                    <a:pt x="19806" y="7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69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3C75086-B26D-9306-6937-F70391BA7630}"/>
              </a:ext>
            </a:extLst>
          </p:cNvPr>
          <p:cNvGrpSpPr/>
          <p:nvPr/>
        </p:nvGrpSpPr>
        <p:grpSpPr>
          <a:xfrm>
            <a:off x="2145862" y="902537"/>
            <a:ext cx="2095585" cy="890043"/>
            <a:chOff x="332936" y="2627766"/>
            <a:chExt cx="2926080" cy="8900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366244-63B8-DB81-8BED-6FA0C3B5FE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Step 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570F71D-C72B-E9B3-06F4-596A81DE48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B8A7ADC-E6EF-1755-AAF6-350E22B5D4EE}"/>
              </a:ext>
            </a:extLst>
          </p:cNvPr>
          <p:cNvGrpSpPr/>
          <p:nvPr/>
        </p:nvGrpSpPr>
        <p:grpSpPr>
          <a:xfrm>
            <a:off x="4833310" y="902537"/>
            <a:ext cx="2095585" cy="890043"/>
            <a:chOff x="332936" y="2627766"/>
            <a:chExt cx="2926080" cy="8900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418767-C9F6-4877-B18C-98DB8B3DB2F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Step 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C111470-20AB-4D19-340A-00061E91C4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AA0D83E-3B99-9E1C-32EB-8C761A9968D1}"/>
              </a:ext>
            </a:extLst>
          </p:cNvPr>
          <p:cNvGrpSpPr/>
          <p:nvPr/>
        </p:nvGrpSpPr>
        <p:grpSpPr>
          <a:xfrm>
            <a:off x="7520758" y="902537"/>
            <a:ext cx="2095585" cy="890043"/>
            <a:chOff x="332936" y="2627766"/>
            <a:chExt cx="2926080" cy="89004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298EFD-BC8D-03B6-4133-0C8E6ADA89B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Step 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B83610B-DE54-F1D5-2637-194C12F48F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78820A-C0AF-ACA5-639D-026737355CF3}"/>
              </a:ext>
            </a:extLst>
          </p:cNvPr>
          <p:cNvGrpSpPr/>
          <p:nvPr/>
        </p:nvGrpSpPr>
        <p:grpSpPr>
          <a:xfrm>
            <a:off x="8864483" y="4950555"/>
            <a:ext cx="2095585" cy="890043"/>
            <a:chOff x="332936" y="2627766"/>
            <a:chExt cx="2926080" cy="89004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78559EB-E716-236A-8112-D98EDF2A9E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595A6"/>
                  </a:solidFill>
                </a:rPr>
                <a:t>Step 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3A85E90-97DC-C738-DC70-0911855B10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886FEA-9F40-458B-5472-9273FB882FBE}"/>
              </a:ext>
            </a:extLst>
          </p:cNvPr>
          <p:cNvGrpSpPr/>
          <p:nvPr/>
        </p:nvGrpSpPr>
        <p:grpSpPr>
          <a:xfrm>
            <a:off x="6177034" y="4950555"/>
            <a:ext cx="2095585" cy="890043"/>
            <a:chOff x="332936" y="2627766"/>
            <a:chExt cx="2926080" cy="89004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1D0996F-E185-346F-BBB4-B7486A2539F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Step 4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8DD756F-2735-5D9D-7031-FF4D786914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36B7FA7-77A4-9FAE-FD5A-D5DE2684E76D}"/>
              </a:ext>
            </a:extLst>
          </p:cNvPr>
          <p:cNvGrpSpPr/>
          <p:nvPr/>
        </p:nvGrpSpPr>
        <p:grpSpPr>
          <a:xfrm>
            <a:off x="3489586" y="4950555"/>
            <a:ext cx="2095585" cy="890043"/>
            <a:chOff x="332936" y="2627766"/>
            <a:chExt cx="2926080" cy="89004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1172548-47A4-6099-4B1A-9C2B34BC3B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Step 2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B926A7B-05E0-0D61-1226-57163F5027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mag.</a:t>
              </a:r>
            </a:p>
          </p:txBody>
        </p:sp>
      </p:grpSp>
      <p:pic>
        <p:nvPicPr>
          <p:cNvPr id="62" name="Graphic 61" descr="Rocket with solid fill">
            <a:extLst>
              <a:ext uri="{FF2B5EF4-FFF2-40B4-BE49-F238E27FC236}">
                <a16:creationId xmlns:a16="http://schemas.microsoft.com/office/drawing/2014/main" id="{FE818E96-B85E-A0D0-8C29-48ACFF60F8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960" y="3124199"/>
            <a:ext cx="609601" cy="609601"/>
          </a:xfrm>
          <a:prstGeom prst="rect">
            <a:avLst/>
          </a:prstGeom>
        </p:spPr>
      </p:pic>
      <p:pic>
        <p:nvPicPr>
          <p:cNvPr id="3" name="Graphic 2" descr="Magnifying glass with solid fill">
            <a:extLst>
              <a:ext uri="{FF2B5EF4-FFF2-40B4-BE49-F238E27FC236}">
                <a16:creationId xmlns:a16="http://schemas.microsoft.com/office/drawing/2014/main" id="{EC4505BB-5B14-BD0D-BC67-F486D3EEC5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68141" y="2662534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Graphic 3" descr="Clipboard Checked with solid fill">
            <a:extLst>
              <a:ext uri="{FF2B5EF4-FFF2-40B4-BE49-F238E27FC236}">
                <a16:creationId xmlns:a16="http://schemas.microsoft.com/office/drawing/2014/main" id="{FC03444B-294E-77AF-E70B-A7DC5CE4AA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10801" y="3740117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Single gear with solid fill">
            <a:extLst>
              <a:ext uri="{FF2B5EF4-FFF2-40B4-BE49-F238E27FC236}">
                <a16:creationId xmlns:a16="http://schemas.microsoft.com/office/drawing/2014/main" id="{712E6392-AD8C-E705-B6A2-2D1C0DD6C0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53461" y="2662534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Beaker with solid fill">
            <a:extLst>
              <a:ext uri="{FF2B5EF4-FFF2-40B4-BE49-F238E27FC236}">
                <a16:creationId xmlns:a16="http://schemas.microsoft.com/office/drawing/2014/main" id="{7A5A0D73-D3E9-1746-1941-4E63A3ED42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996121" y="3740117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Tools with solid fill">
            <a:extLst>
              <a:ext uri="{FF2B5EF4-FFF2-40B4-BE49-F238E27FC236}">
                <a16:creationId xmlns:a16="http://schemas.microsoft.com/office/drawing/2014/main" id="{C23C7365-EB47-1B43-3F3E-9A8D2A3457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38781" y="2662534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Bar graph with upward trend with solid fill">
            <a:extLst>
              <a:ext uri="{FF2B5EF4-FFF2-40B4-BE49-F238E27FC236}">
                <a16:creationId xmlns:a16="http://schemas.microsoft.com/office/drawing/2014/main" id="{DDC24C36-E883-76AC-A409-154E7D9AFF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681442" y="3740117"/>
            <a:ext cx="46166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781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9530</TotalTime>
  <Words>288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Alternating Arrow Flow – Slide Template</vt:lpstr>
      <vt:lpstr>Alternating Arrow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Arrow Flow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2026-06-03T18:14:02Z</dcterms:modified>
  <cp:category>Charts &amp; Diagrams</cp:category>
</cp:coreProperties>
</file>