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0" d="100"/>
          <a:sy n="90" d="100"/>
        </p:scale>
        <p:origin x="71" y="4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92389-1C6D-946E-AA50-AAEA58DAE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298A3C-92F3-07D7-0DE6-327E3BBB14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513282-69F1-5A7B-15D9-64E8AA883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C61D3-AEB6-A71F-1916-CDF8C93690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631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9A5FA-DF2B-F55B-D113-328C111B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B014F0-9665-6B6B-B424-3EF04500A7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50490D-16C4-998F-E37F-3E6DD1105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E875EB-4748-53BC-2CB9-E9BF4FA615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77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61D38-86EF-51F3-7B13-5C62BFAC5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B9DDFC0E-E823-7B8B-4967-892AE430F5D5}"/>
              </a:ext>
            </a:extLst>
          </p:cNvPr>
          <p:cNvGrpSpPr/>
          <p:nvPr/>
        </p:nvGrpSpPr>
        <p:grpSpPr>
          <a:xfrm>
            <a:off x="3856974" y="1173097"/>
            <a:ext cx="4478053" cy="4511806"/>
            <a:chOff x="3856974" y="1173097"/>
            <a:chExt cx="4478053" cy="451180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4B7F135-7132-A0CE-6AE4-7B4B622C6A6B}"/>
                </a:ext>
              </a:extLst>
            </p:cNvPr>
            <p:cNvSpPr/>
            <p:nvPr/>
          </p:nvSpPr>
          <p:spPr>
            <a:xfrm>
              <a:off x="4759268" y="1173097"/>
              <a:ext cx="2673464" cy="2634248"/>
            </a:xfrm>
            <a:custGeom>
              <a:avLst/>
              <a:gdLst>
                <a:gd name="csX0" fmla="*/ 994410 w 2286000"/>
                <a:gd name="csY0" fmla="*/ 42720 h 2252467"/>
                <a:gd name="csX1" fmla="*/ 148590 w 2286000"/>
                <a:gd name="csY1" fmla="*/ 529066 h 2252467"/>
                <a:gd name="csX2" fmla="*/ 0 w 2286000"/>
                <a:gd name="csY2" fmla="*/ 785955 h 2252467"/>
                <a:gd name="csX3" fmla="*/ 0 w 2286000"/>
                <a:gd name="csY3" fmla="*/ 1128855 h 2252467"/>
                <a:gd name="csX4" fmla="*/ 152591 w 2286000"/>
                <a:gd name="csY4" fmla="*/ 1222105 h 2252467"/>
                <a:gd name="csX5" fmla="*/ 237934 w 2286000"/>
                <a:gd name="csY5" fmla="*/ 1178481 h 2252467"/>
                <a:gd name="csX6" fmla="*/ 537972 w 2286000"/>
                <a:gd name="csY6" fmla="*/ 1187815 h 2252467"/>
                <a:gd name="csX7" fmla="*/ 1509903 w 2286000"/>
                <a:gd name="csY7" fmla="*/ 1765221 h 2252467"/>
                <a:gd name="csX8" fmla="*/ 1660874 w 2286000"/>
                <a:gd name="csY8" fmla="*/ 2024205 h 2252467"/>
                <a:gd name="csX9" fmla="*/ 1663351 w 2286000"/>
                <a:gd name="csY9" fmla="*/ 2138506 h 2252467"/>
                <a:gd name="csX10" fmla="*/ 1814894 w 2286000"/>
                <a:gd name="csY10" fmla="*/ 2223469 h 2252467"/>
                <a:gd name="csX11" fmla="*/ 2137982 w 2286000"/>
                <a:gd name="csY11" fmla="*/ 2034492 h 2252467"/>
                <a:gd name="csX12" fmla="*/ 2286000 w 2286000"/>
                <a:gd name="csY12" fmla="*/ 1776555 h 2252467"/>
                <a:gd name="csX13" fmla="*/ 2286000 w 2286000"/>
                <a:gd name="csY13" fmla="*/ 785955 h 2252467"/>
                <a:gd name="csX14" fmla="*/ 2137410 w 2286000"/>
                <a:gd name="csY14" fmla="*/ 529066 h 2252467"/>
                <a:gd name="csX15" fmla="*/ 1291590 w 2286000"/>
                <a:gd name="csY15" fmla="*/ 42720 h 2252467"/>
                <a:gd name="csX16" fmla="*/ 994410 w 2286000"/>
                <a:gd name="csY16" fmla="*/ 42720 h 22524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286000" h="2252467">
                  <a:moveTo>
                    <a:pt x="994410" y="42720"/>
                  </a:moveTo>
                  <a:lnTo>
                    <a:pt x="148590" y="529066"/>
                  </a:lnTo>
                  <a:cubicBezTo>
                    <a:pt x="49530" y="586026"/>
                    <a:pt x="0" y="671655"/>
                    <a:pt x="0" y="785955"/>
                  </a:cubicBezTo>
                  <a:lnTo>
                    <a:pt x="0" y="1128855"/>
                  </a:lnTo>
                  <a:cubicBezTo>
                    <a:pt x="0" y="1243155"/>
                    <a:pt x="50863" y="1274239"/>
                    <a:pt x="152591" y="1222105"/>
                  </a:cubicBezTo>
                  <a:lnTo>
                    <a:pt x="237934" y="1178481"/>
                  </a:lnTo>
                  <a:cubicBezTo>
                    <a:pt x="339662" y="1126347"/>
                    <a:pt x="439674" y="1129459"/>
                    <a:pt x="537972" y="1187815"/>
                  </a:cubicBezTo>
                  <a:lnTo>
                    <a:pt x="1509903" y="1765221"/>
                  </a:lnTo>
                  <a:cubicBezTo>
                    <a:pt x="1608201" y="1823577"/>
                    <a:pt x="1658525" y="1909905"/>
                    <a:pt x="1660874" y="2024205"/>
                  </a:cubicBezTo>
                  <a:lnTo>
                    <a:pt x="1663351" y="2138506"/>
                  </a:lnTo>
                  <a:cubicBezTo>
                    <a:pt x="1665700" y="2252806"/>
                    <a:pt x="1716214" y="2281126"/>
                    <a:pt x="1814894" y="2223469"/>
                  </a:cubicBezTo>
                  <a:lnTo>
                    <a:pt x="2137982" y="2034492"/>
                  </a:lnTo>
                  <a:cubicBezTo>
                    <a:pt x="2236661" y="1976835"/>
                    <a:pt x="2286000" y="1890855"/>
                    <a:pt x="2286000" y="1776555"/>
                  </a:cubicBezTo>
                  <a:lnTo>
                    <a:pt x="2286000" y="785955"/>
                  </a:lnTo>
                  <a:cubicBezTo>
                    <a:pt x="2286000" y="671655"/>
                    <a:pt x="2236470" y="586026"/>
                    <a:pt x="2137410" y="529066"/>
                  </a:cubicBezTo>
                  <a:lnTo>
                    <a:pt x="1291590" y="42720"/>
                  </a:lnTo>
                  <a:cubicBezTo>
                    <a:pt x="1192530" y="-14240"/>
                    <a:pt x="1093470" y="-14240"/>
                    <a:pt x="994410" y="4272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3685987-25D0-1ECE-F21B-29112868338A}"/>
                </a:ext>
              </a:extLst>
            </p:cNvPr>
            <p:cNvSpPr/>
            <p:nvPr/>
          </p:nvSpPr>
          <p:spPr>
            <a:xfrm>
              <a:off x="3856974" y="2688224"/>
              <a:ext cx="1986481" cy="2996651"/>
            </a:xfrm>
            <a:custGeom>
              <a:avLst/>
              <a:gdLst>
                <a:gd name="csX0" fmla="*/ 1003554 w 1698581"/>
                <a:gd name="csY0" fmla="*/ 42104 h 2562347"/>
                <a:gd name="csX1" fmla="*/ 148971 w 1698581"/>
                <a:gd name="csY1" fmla="*/ 529403 h 2562347"/>
                <a:gd name="csX2" fmla="*/ 0 w 1698581"/>
                <a:gd name="csY2" fmla="*/ 785816 h 2562347"/>
                <a:gd name="csX3" fmla="*/ 0 w 1698581"/>
                <a:gd name="csY3" fmla="*/ 1776416 h 2562347"/>
                <a:gd name="csX4" fmla="*/ 148590 w 1698581"/>
                <a:gd name="csY4" fmla="*/ 2033305 h 2562347"/>
                <a:gd name="csX5" fmla="*/ 994410 w 1698581"/>
                <a:gd name="csY5" fmla="*/ 2519652 h 2562347"/>
                <a:gd name="csX6" fmla="*/ 1291590 w 1698581"/>
                <a:gd name="csY6" fmla="*/ 2519556 h 2562347"/>
                <a:gd name="csX7" fmla="*/ 1623060 w 1698581"/>
                <a:gd name="csY7" fmla="*/ 2328676 h 2562347"/>
                <a:gd name="csX8" fmla="*/ 1627346 w 1698581"/>
                <a:gd name="csY8" fmla="*/ 2150653 h 2562347"/>
                <a:gd name="csX9" fmla="*/ 1544479 w 1698581"/>
                <a:gd name="csY9" fmla="*/ 2097504 h 2562347"/>
                <a:gd name="csX10" fmla="*/ 1400175 w 1698581"/>
                <a:gd name="csY10" fmla="*/ 1833566 h 2562347"/>
                <a:gd name="csX11" fmla="*/ 1400175 w 1698581"/>
                <a:gd name="csY11" fmla="*/ 728666 h 2562347"/>
                <a:gd name="csX12" fmla="*/ 1544479 w 1698581"/>
                <a:gd name="csY12" fmla="*/ 464728 h 2562347"/>
                <a:gd name="csX13" fmla="*/ 1627346 w 1698581"/>
                <a:gd name="csY13" fmla="*/ 411579 h 2562347"/>
                <a:gd name="csX14" fmla="*/ 1623632 w 1698581"/>
                <a:gd name="csY14" fmla="*/ 232604 h 2562347"/>
                <a:gd name="csX15" fmla="*/ 1300543 w 1698581"/>
                <a:gd name="csY15" fmla="*/ 43628 h 2562347"/>
                <a:gd name="csX16" fmla="*/ 1003554 w 1698581"/>
                <a:gd name="csY16" fmla="*/ 42104 h 2562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98581" h="2562347">
                  <a:moveTo>
                    <a:pt x="1003554" y="42104"/>
                  </a:moveTo>
                  <a:lnTo>
                    <a:pt x="148971" y="529403"/>
                  </a:lnTo>
                  <a:cubicBezTo>
                    <a:pt x="49657" y="586045"/>
                    <a:pt x="0" y="671516"/>
                    <a:pt x="0" y="785816"/>
                  </a:cubicBezTo>
                  <a:lnTo>
                    <a:pt x="0" y="1776416"/>
                  </a:lnTo>
                  <a:cubicBezTo>
                    <a:pt x="0" y="1890716"/>
                    <a:pt x="49530" y="1976346"/>
                    <a:pt x="148590" y="2033305"/>
                  </a:cubicBezTo>
                  <a:lnTo>
                    <a:pt x="994410" y="2519652"/>
                  </a:lnTo>
                  <a:cubicBezTo>
                    <a:pt x="1093470" y="2576611"/>
                    <a:pt x="1192530" y="2576579"/>
                    <a:pt x="1291590" y="2519556"/>
                  </a:cubicBezTo>
                  <a:lnTo>
                    <a:pt x="1623060" y="2328676"/>
                  </a:lnTo>
                  <a:cubicBezTo>
                    <a:pt x="1722120" y="2271653"/>
                    <a:pt x="1723549" y="2212312"/>
                    <a:pt x="1627346" y="2150653"/>
                  </a:cubicBezTo>
                  <a:lnTo>
                    <a:pt x="1544479" y="2097504"/>
                  </a:lnTo>
                  <a:cubicBezTo>
                    <a:pt x="1448276" y="2035845"/>
                    <a:pt x="1400175" y="1947866"/>
                    <a:pt x="1400175" y="1833566"/>
                  </a:cubicBezTo>
                  <a:lnTo>
                    <a:pt x="1400175" y="728666"/>
                  </a:lnTo>
                  <a:cubicBezTo>
                    <a:pt x="1400175" y="614366"/>
                    <a:pt x="1448276" y="526387"/>
                    <a:pt x="1544479" y="464728"/>
                  </a:cubicBezTo>
                  <a:lnTo>
                    <a:pt x="1627346" y="411579"/>
                  </a:lnTo>
                  <a:cubicBezTo>
                    <a:pt x="1723549" y="349920"/>
                    <a:pt x="1722311" y="290262"/>
                    <a:pt x="1623632" y="232604"/>
                  </a:cubicBezTo>
                  <a:lnTo>
                    <a:pt x="1300543" y="43628"/>
                  </a:lnTo>
                  <a:cubicBezTo>
                    <a:pt x="1201864" y="-14030"/>
                    <a:pt x="1102868" y="-14538"/>
                    <a:pt x="1003554" y="42104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25CDCCA-D143-81BE-7695-512D4FD88DF2}"/>
                </a:ext>
              </a:extLst>
            </p:cNvPr>
            <p:cNvSpPr/>
            <p:nvPr/>
          </p:nvSpPr>
          <p:spPr>
            <a:xfrm>
              <a:off x="5661563" y="3050098"/>
              <a:ext cx="2673464" cy="2634805"/>
            </a:xfrm>
            <a:custGeom>
              <a:avLst/>
              <a:gdLst>
                <a:gd name="csX0" fmla="*/ 1644491 w 2286000"/>
                <a:gd name="csY0" fmla="*/ 113961 h 2252943"/>
                <a:gd name="csX1" fmla="*/ 1632109 w 2286000"/>
                <a:gd name="csY1" fmla="*/ 276839 h 2252943"/>
                <a:gd name="csX2" fmla="*/ 1470565 w 2286000"/>
                <a:gd name="csY2" fmla="*/ 533157 h 2252943"/>
                <a:gd name="csX3" fmla="*/ 539210 w 2286000"/>
                <a:gd name="csY3" fmla="*/ 1067319 h 2252943"/>
                <a:gd name="csX4" fmla="*/ 237934 w 2286000"/>
                <a:gd name="csY4" fmla="*/ 1074462 h 2252943"/>
                <a:gd name="csX5" fmla="*/ 152591 w 2286000"/>
                <a:gd name="csY5" fmla="*/ 1030838 h 2252943"/>
                <a:gd name="csX6" fmla="*/ 0 w 2286000"/>
                <a:gd name="csY6" fmla="*/ 1124088 h 2252943"/>
                <a:gd name="csX7" fmla="*/ 0 w 2286000"/>
                <a:gd name="csY7" fmla="*/ 1466988 h 2252943"/>
                <a:gd name="csX8" fmla="*/ 148590 w 2286000"/>
                <a:gd name="csY8" fmla="*/ 1723877 h 2252943"/>
                <a:gd name="csX9" fmla="*/ 994410 w 2286000"/>
                <a:gd name="csY9" fmla="*/ 2210223 h 2252943"/>
                <a:gd name="csX10" fmla="*/ 1291590 w 2286000"/>
                <a:gd name="csY10" fmla="*/ 2210223 h 2252943"/>
                <a:gd name="csX11" fmla="*/ 2137410 w 2286000"/>
                <a:gd name="csY11" fmla="*/ 1723877 h 2252943"/>
                <a:gd name="csX12" fmla="*/ 2286000 w 2286000"/>
                <a:gd name="csY12" fmla="*/ 1466988 h 2252943"/>
                <a:gd name="csX13" fmla="*/ 2286000 w 2286000"/>
                <a:gd name="csY13" fmla="*/ 476388 h 2252943"/>
                <a:gd name="csX14" fmla="*/ 2137410 w 2286000"/>
                <a:gd name="csY14" fmla="*/ 219403 h 2252943"/>
                <a:gd name="csX15" fmla="*/ 1805940 w 2286000"/>
                <a:gd name="csY15" fmla="*/ 28522 h 2252943"/>
                <a:gd name="csX16" fmla="*/ 1644491 w 2286000"/>
                <a:gd name="csY16" fmla="*/ 113961 h 2252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286000" h="2252943">
                  <a:moveTo>
                    <a:pt x="1644491" y="113961"/>
                  </a:moveTo>
                  <a:lnTo>
                    <a:pt x="1632109" y="276839"/>
                  </a:lnTo>
                  <a:cubicBezTo>
                    <a:pt x="1623536" y="390821"/>
                    <a:pt x="1569688" y="476261"/>
                    <a:pt x="1470565" y="533157"/>
                  </a:cubicBezTo>
                  <a:lnTo>
                    <a:pt x="539210" y="1067319"/>
                  </a:lnTo>
                  <a:cubicBezTo>
                    <a:pt x="440087" y="1124215"/>
                    <a:pt x="339662" y="1126596"/>
                    <a:pt x="237934" y="1074462"/>
                  </a:cubicBezTo>
                  <a:lnTo>
                    <a:pt x="152591" y="1030838"/>
                  </a:lnTo>
                  <a:cubicBezTo>
                    <a:pt x="50863" y="978704"/>
                    <a:pt x="0" y="1009788"/>
                    <a:pt x="0" y="1124088"/>
                  </a:cubicBezTo>
                  <a:lnTo>
                    <a:pt x="0" y="1466988"/>
                  </a:lnTo>
                  <a:cubicBezTo>
                    <a:pt x="0" y="1581288"/>
                    <a:pt x="49530" y="1666917"/>
                    <a:pt x="148590" y="1723877"/>
                  </a:cubicBezTo>
                  <a:lnTo>
                    <a:pt x="994410" y="2210223"/>
                  </a:lnTo>
                  <a:cubicBezTo>
                    <a:pt x="1093470" y="2267183"/>
                    <a:pt x="1192530" y="2267183"/>
                    <a:pt x="1291590" y="2210223"/>
                  </a:cubicBezTo>
                  <a:lnTo>
                    <a:pt x="2137410" y="1723877"/>
                  </a:lnTo>
                  <a:cubicBezTo>
                    <a:pt x="2236470" y="1666917"/>
                    <a:pt x="2286000" y="1581288"/>
                    <a:pt x="2286000" y="1466988"/>
                  </a:cubicBezTo>
                  <a:lnTo>
                    <a:pt x="2286000" y="476388"/>
                  </a:lnTo>
                  <a:cubicBezTo>
                    <a:pt x="2286000" y="362088"/>
                    <a:pt x="2236470" y="276426"/>
                    <a:pt x="2137410" y="219403"/>
                  </a:cubicBezTo>
                  <a:lnTo>
                    <a:pt x="1805940" y="28522"/>
                  </a:lnTo>
                  <a:cubicBezTo>
                    <a:pt x="1706880" y="-28501"/>
                    <a:pt x="1653064" y="-21"/>
                    <a:pt x="1644491" y="11396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4537739-2255-C79C-0ED6-556297A9D774}"/>
                </a:ext>
              </a:extLst>
            </p:cNvPr>
            <p:cNvSpPr/>
            <p:nvPr/>
          </p:nvSpPr>
          <p:spPr>
            <a:xfrm>
              <a:off x="4759268" y="2283792"/>
              <a:ext cx="2179928" cy="1523554"/>
            </a:xfrm>
            <a:custGeom>
              <a:avLst/>
              <a:gdLst>
                <a:gd name="csX0" fmla="*/ 446228 w 2179928"/>
                <a:gd name="csY0" fmla="*/ 176 h 1523554"/>
                <a:gd name="csX1" fmla="*/ 644566 w 2179928"/>
                <a:gd name="csY1" fmla="*/ 61651 h 1523554"/>
                <a:gd name="csX2" fmla="*/ 1940650 w 2179928"/>
                <a:gd name="csY2" fmla="*/ 831631 h 1523554"/>
                <a:gd name="csX3" fmla="*/ 2141972 w 2179928"/>
                <a:gd name="csY3" fmla="*/ 1176989 h 1523554"/>
                <a:gd name="csX4" fmla="*/ 2145275 w 2179928"/>
                <a:gd name="csY4" fmla="*/ 1329411 h 1523554"/>
                <a:gd name="csX5" fmla="*/ 2175895 w 2179928"/>
                <a:gd name="csY5" fmla="*/ 1452515 h 1523554"/>
                <a:gd name="csX6" fmla="*/ 2179928 w 2179928"/>
                <a:gd name="csY6" fmla="*/ 1456055 h 1523554"/>
                <a:gd name="csX7" fmla="*/ 2122508 w 2179928"/>
                <a:gd name="csY7" fmla="*/ 1489640 h 1523554"/>
                <a:gd name="csX8" fmla="*/ 1945280 w 2179928"/>
                <a:gd name="csY8" fmla="*/ 1390276 h 1523554"/>
                <a:gd name="csX9" fmla="*/ 1942383 w 2179928"/>
                <a:gd name="csY9" fmla="*/ 1256602 h 1523554"/>
                <a:gd name="csX10" fmla="*/ 1765823 w 2179928"/>
                <a:gd name="csY10" fmla="*/ 953722 h 1523554"/>
                <a:gd name="csX11" fmla="*/ 629155 w 2179928"/>
                <a:gd name="csY11" fmla="*/ 278448 h 1523554"/>
                <a:gd name="csX12" fmla="*/ 278263 w 2179928"/>
                <a:gd name="csY12" fmla="*/ 267532 h 1523554"/>
                <a:gd name="csX13" fmla="*/ 178455 w 2179928"/>
                <a:gd name="csY13" fmla="*/ 318550 h 1523554"/>
                <a:gd name="csX14" fmla="*/ 0 w 2179928"/>
                <a:gd name="csY14" fmla="*/ 209495 h 1523554"/>
                <a:gd name="csX15" fmla="*/ 0 w 2179928"/>
                <a:gd name="csY15" fmla="*/ 136367 h 1523554"/>
                <a:gd name="csX16" fmla="*/ 6657 w 2179928"/>
                <a:gd name="csY16" fmla="*/ 138773 h 1523554"/>
                <a:gd name="csX17" fmla="*/ 130655 w 2179928"/>
                <a:gd name="csY17" fmla="*/ 107378 h 1523554"/>
                <a:gd name="csX18" fmla="*/ 244461 w 2179928"/>
                <a:gd name="csY18" fmla="*/ 49204 h 1523554"/>
                <a:gd name="csX19" fmla="*/ 446228 w 2179928"/>
                <a:gd name="csY19" fmla="*/ 176 h 1523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179928" h="1523554">
                  <a:moveTo>
                    <a:pt x="446228" y="176"/>
                  </a:moveTo>
                  <a:cubicBezTo>
                    <a:pt x="512912" y="2250"/>
                    <a:pt x="579025" y="22742"/>
                    <a:pt x="644566" y="61651"/>
                  </a:cubicBezTo>
                  <a:lnTo>
                    <a:pt x="1940650" y="831631"/>
                  </a:lnTo>
                  <a:cubicBezTo>
                    <a:pt x="2071731" y="909449"/>
                    <a:pt x="2138839" y="1024569"/>
                    <a:pt x="2141972" y="1176989"/>
                  </a:cubicBezTo>
                  <a:lnTo>
                    <a:pt x="2145275" y="1329411"/>
                  </a:lnTo>
                  <a:cubicBezTo>
                    <a:pt x="2146449" y="1386569"/>
                    <a:pt x="2156656" y="1427603"/>
                    <a:pt x="2175895" y="1452515"/>
                  </a:cubicBezTo>
                  <a:lnTo>
                    <a:pt x="2179928" y="1456055"/>
                  </a:lnTo>
                  <a:lnTo>
                    <a:pt x="2122508" y="1489640"/>
                  </a:lnTo>
                  <a:cubicBezTo>
                    <a:pt x="2007103" y="1557070"/>
                    <a:pt x="1948027" y="1523950"/>
                    <a:pt x="1945280" y="1390276"/>
                  </a:cubicBezTo>
                  <a:lnTo>
                    <a:pt x="1942383" y="1256602"/>
                  </a:lnTo>
                  <a:cubicBezTo>
                    <a:pt x="1939636" y="1122929"/>
                    <a:pt x="1880782" y="1021969"/>
                    <a:pt x="1765823" y="953722"/>
                  </a:cubicBezTo>
                  <a:lnTo>
                    <a:pt x="629155" y="278448"/>
                  </a:lnTo>
                  <a:cubicBezTo>
                    <a:pt x="514196" y="210201"/>
                    <a:pt x="397233" y="206562"/>
                    <a:pt x="278263" y="267532"/>
                  </a:cubicBezTo>
                  <a:lnTo>
                    <a:pt x="178455" y="318550"/>
                  </a:lnTo>
                  <a:cubicBezTo>
                    <a:pt x="59484" y="379521"/>
                    <a:pt x="0" y="343168"/>
                    <a:pt x="0" y="209495"/>
                  </a:cubicBezTo>
                  <a:lnTo>
                    <a:pt x="0" y="136367"/>
                  </a:lnTo>
                  <a:lnTo>
                    <a:pt x="6657" y="138773"/>
                  </a:lnTo>
                  <a:cubicBezTo>
                    <a:pt x="38451" y="143913"/>
                    <a:pt x="79784" y="133448"/>
                    <a:pt x="130655" y="107378"/>
                  </a:cubicBezTo>
                  <a:lnTo>
                    <a:pt x="244461" y="49204"/>
                  </a:lnTo>
                  <a:cubicBezTo>
                    <a:pt x="312289" y="14444"/>
                    <a:pt x="379544" y="-1899"/>
                    <a:pt x="446228" y="176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CAC218D-BA1D-6FA0-951B-3CB764EC1332}"/>
                </a:ext>
              </a:extLst>
            </p:cNvPr>
            <p:cNvSpPr/>
            <p:nvPr/>
          </p:nvSpPr>
          <p:spPr>
            <a:xfrm>
              <a:off x="5300469" y="2924634"/>
              <a:ext cx="542986" cy="2521889"/>
            </a:xfrm>
            <a:custGeom>
              <a:avLst/>
              <a:gdLst>
                <a:gd name="csX0" fmla="*/ 394436 w 542986"/>
                <a:gd name="csY0" fmla="*/ 0 h 2521889"/>
                <a:gd name="csX1" fmla="*/ 455334 w 542986"/>
                <a:gd name="csY1" fmla="*/ 35619 h 2521889"/>
                <a:gd name="csX2" fmla="*/ 459677 w 542986"/>
                <a:gd name="csY2" fmla="*/ 244930 h 2521889"/>
                <a:gd name="csX3" fmla="*/ 362765 w 542986"/>
                <a:gd name="csY3" fmla="*/ 307087 h 2521889"/>
                <a:gd name="csX4" fmla="*/ 194002 w 542986"/>
                <a:gd name="csY4" fmla="*/ 615761 h 2521889"/>
                <a:gd name="csX5" fmla="*/ 194002 w 542986"/>
                <a:gd name="csY5" fmla="*/ 1907936 h 2521889"/>
                <a:gd name="csX6" fmla="*/ 362765 w 542986"/>
                <a:gd name="csY6" fmla="*/ 2216610 h 2521889"/>
                <a:gd name="csX7" fmla="*/ 459677 w 542986"/>
                <a:gd name="csY7" fmla="*/ 2278767 h 2521889"/>
                <a:gd name="csX8" fmla="*/ 454665 w 542986"/>
                <a:gd name="csY8" fmla="*/ 2486964 h 2521889"/>
                <a:gd name="csX9" fmla="*/ 394017 w 542986"/>
                <a:gd name="csY9" fmla="*/ 2521889 h 2521889"/>
                <a:gd name="csX10" fmla="*/ 392334 w 542986"/>
                <a:gd name="csY10" fmla="*/ 2512575 h 2521889"/>
                <a:gd name="csX11" fmla="*/ 302935 w 542986"/>
                <a:gd name="csY11" fmla="*/ 2421378 h 2521889"/>
                <a:gd name="csX12" fmla="*/ 192431 w 542986"/>
                <a:gd name="csY12" fmla="*/ 2350503 h 2521889"/>
                <a:gd name="csX13" fmla="*/ 0 w 542986"/>
                <a:gd name="csY13" fmla="*/ 1998538 h 2521889"/>
                <a:gd name="csX14" fmla="*/ 0 w 542986"/>
                <a:gd name="csY14" fmla="*/ 525138 h 2521889"/>
                <a:gd name="csX15" fmla="*/ 192431 w 542986"/>
                <a:gd name="csY15" fmla="*/ 173173 h 2521889"/>
                <a:gd name="csX16" fmla="*/ 302935 w 542986"/>
                <a:gd name="csY16" fmla="*/ 102298 h 2521889"/>
                <a:gd name="csX17" fmla="*/ 392441 w 542986"/>
                <a:gd name="csY17" fmla="*/ 10922 h 25218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42986" h="2521889">
                  <a:moveTo>
                    <a:pt x="394436" y="0"/>
                  </a:moveTo>
                  <a:lnTo>
                    <a:pt x="455334" y="35619"/>
                  </a:lnTo>
                  <a:cubicBezTo>
                    <a:pt x="570738" y="103050"/>
                    <a:pt x="572186" y="172820"/>
                    <a:pt x="459677" y="244930"/>
                  </a:cubicBezTo>
                  <a:lnTo>
                    <a:pt x="362765" y="307087"/>
                  </a:lnTo>
                  <a:cubicBezTo>
                    <a:pt x="250256" y="379197"/>
                    <a:pt x="194002" y="482088"/>
                    <a:pt x="194002" y="615761"/>
                  </a:cubicBezTo>
                  <a:lnTo>
                    <a:pt x="194002" y="1907936"/>
                  </a:lnTo>
                  <a:cubicBezTo>
                    <a:pt x="194002" y="2041609"/>
                    <a:pt x="250256" y="2144500"/>
                    <a:pt x="362765" y="2216610"/>
                  </a:cubicBezTo>
                  <a:lnTo>
                    <a:pt x="459677" y="2278767"/>
                  </a:lnTo>
                  <a:cubicBezTo>
                    <a:pt x="572186" y="2350877"/>
                    <a:pt x="570515" y="2420276"/>
                    <a:pt x="454665" y="2486964"/>
                  </a:cubicBezTo>
                  <a:lnTo>
                    <a:pt x="394017" y="2521889"/>
                  </a:lnTo>
                  <a:lnTo>
                    <a:pt x="392334" y="2512575"/>
                  </a:lnTo>
                  <a:cubicBezTo>
                    <a:pt x="380843" y="2482611"/>
                    <a:pt x="351043" y="2452212"/>
                    <a:pt x="302935" y="2421378"/>
                  </a:cubicBezTo>
                  <a:lnTo>
                    <a:pt x="192431" y="2350503"/>
                  </a:lnTo>
                  <a:cubicBezTo>
                    <a:pt x="64143" y="2268280"/>
                    <a:pt x="0" y="2150959"/>
                    <a:pt x="0" y="1998538"/>
                  </a:cubicBezTo>
                  <a:lnTo>
                    <a:pt x="0" y="525138"/>
                  </a:lnTo>
                  <a:cubicBezTo>
                    <a:pt x="0" y="372717"/>
                    <a:pt x="64143" y="255396"/>
                    <a:pt x="192431" y="173173"/>
                  </a:cubicBezTo>
                  <a:lnTo>
                    <a:pt x="302935" y="102298"/>
                  </a:lnTo>
                  <a:cubicBezTo>
                    <a:pt x="351043" y="71464"/>
                    <a:pt x="380879" y="41006"/>
                    <a:pt x="392441" y="10922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4DD6E47-0F94-82DB-1644-8F747E683B61}"/>
                </a:ext>
              </a:extLst>
            </p:cNvPr>
            <p:cNvSpPr/>
            <p:nvPr/>
          </p:nvSpPr>
          <p:spPr>
            <a:xfrm>
              <a:off x="5661564" y="3050098"/>
              <a:ext cx="2172129" cy="1533395"/>
            </a:xfrm>
            <a:custGeom>
              <a:avLst/>
              <a:gdLst>
                <a:gd name="csX0" fmla="*/ 2004028 w 2172129"/>
                <a:gd name="csY0" fmla="*/ 518 h 1533395"/>
                <a:gd name="csX1" fmla="*/ 2112037 w 2172129"/>
                <a:gd name="csY1" fmla="*/ 33356 h 1533395"/>
                <a:gd name="csX2" fmla="*/ 2172129 w 2172129"/>
                <a:gd name="csY2" fmla="*/ 67961 h 1533395"/>
                <a:gd name="csX3" fmla="*/ 2157578 w 2172129"/>
                <a:gd name="csY3" fmla="*/ 79795 h 1533395"/>
                <a:gd name="csX4" fmla="*/ 2119264 w 2172129"/>
                <a:gd name="csY4" fmla="*/ 202690 h 1533395"/>
                <a:gd name="csX5" fmla="*/ 2102752 w 2172129"/>
                <a:gd name="csY5" fmla="*/ 419890 h 1533395"/>
                <a:gd name="csX6" fmla="*/ 1887331 w 2172129"/>
                <a:gd name="csY6" fmla="*/ 761694 h 1533395"/>
                <a:gd name="csX7" fmla="*/ 645356 w 2172129"/>
                <a:gd name="csY7" fmla="*/ 1474006 h 1533395"/>
                <a:gd name="csX8" fmla="*/ 243600 w 2172129"/>
                <a:gd name="csY8" fmla="*/ 1483532 h 1533395"/>
                <a:gd name="csX9" fmla="*/ 129794 w 2172129"/>
                <a:gd name="csY9" fmla="*/ 1425359 h 1533395"/>
                <a:gd name="csX10" fmla="*/ 5796 w 2172129"/>
                <a:gd name="csY10" fmla="*/ 1393963 h 1533395"/>
                <a:gd name="csX11" fmla="*/ 0 w 2172129"/>
                <a:gd name="csY11" fmla="*/ 1396058 h 1533395"/>
                <a:gd name="csX12" fmla="*/ 0 w 2172129"/>
                <a:gd name="csY12" fmla="*/ 1314615 h 1533395"/>
                <a:gd name="csX13" fmla="*/ 178455 w 2172129"/>
                <a:gd name="csY13" fmla="*/ 1205560 h 1533395"/>
                <a:gd name="csX14" fmla="*/ 278263 w 2172129"/>
                <a:gd name="csY14" fmla="*/ 1256578 h 1533395"/>
                <a:gd name="csX15" fmla="*/ 630603 w 2172129"/>
                <a:gd name="csY15" fmla="*/ 1248224 h 1533395"/>
                <a:gd name="csX16" fmla="*/ 1719818 w 2172129"/>
                <a:gd name="csY16" fmla="*/ 623524 h 1533395"/>
                <a:gd name="csX17" fmla="*/ 1908742 w 2172129"/>
                <a:gd name="csY17" fmla="*/ 323762 h 1533395"/>
                <a:gd name="csX18" fmla="*/ 1923223 w 2172129"/>
                <a:gd name="csY18" fmla="*/ 133277 h 1533395"/>
                <a:gd name="csX19" fmla="*/ 2004028 w 2172129"/>
                <a:gd name="csY19" fmla="*/ 518 h 15333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172129" h="1533395">
                  <a:moveTo>
                    <a:pt x="2004028" y="518"/>
                  </a:moveTo>
                  <a:cubicBezTo>
                    <a:pt x="2032590" y="-2598"/>
                    <a:pt x="2068593" y="8348"/>
                    <a:pt x="2112037" y="33356"/>
                  </a:cubicBezTo>
                  <a:lnTo>
                    <a:pt x="2172129" y="67961"/>
                  </a:lnTo>
                  <a:lnTo>
                    <a:pt x="2157578" y="79795"/>
                  </a:lnTo>
                  <a:cubicBezTo>
                    <a:pt x="2136322" y="104726"/>
                    <a:pt x="2123551" y="145691"/>
                    <a:pt x="2119264" y="202690"/>
                  </a:cubicBezTo>
                  <a:lnTo>
                    <a:pt x="2102752" y="419890"/>
                  </a:lnTo>
                  <a:cubicBezTo>
                    <a:pt x="2091320" y="571887"/>
                    <a:pt x="2019513" y="685822"/>
                    <a:pt x="1887331" y="761694"/>
                  </a:cubicBezTo>
                  <a:lnTo>
                    <a:pt x="645356" y="1474006"/>
                  </a:lnTo>
                  <a:cubicBezTo>
                    <a:pt x="513174" y="1549878"/>
                    <a:pt x="379255" y="1553053"/>
                    <a:pt x="243600" y="1483532"/>
                  </a:cubicBezTo>
                  <a:lnTo>
                    <a:pt x="129794" y="1425359"/>
                  </a:lnTo>
                  <a:cubicBezTo>
                    <a:pt x="78923" y="1399288"/>
                    <a:pt x="37590" y="1388823"/>
                    <a:pt x="5796" y="1393963"/>
                  </a:cubicBezTo>
                  <a:lnTo>
                    <a:pt x="0" y="1396058"/>
                  </a:lnTo>
                  <a:lnTo>
                    <a:pt x="0" y="1314615"/>
                  </a:lnTo>
                  <a:cubicBezTo>
                    <a:pt x="0" y="1180942"/>
                    <a:pt x="59484" y="1144589"/>
                    <a:pt x="178455" y="1205560"/>
                  </a:cubicBezTo>
                  <a:lnTo>
                    <a:pt x="278263" y="1256578"/>
                  </a:lnTo>
                  <a:cubicBezTo>
                    <a:pt x="397233" y="1317548"/>
                    <a:pt x="514679" y="1314764"/>
                    <a:pt x="630603" y="1248224"/>
                  </a:cubicBezTo>
                  <a:lnTo>
                    <a:pt x="1719818" y="623524"/>
                  </a:lnTo>
                  <a:cubicBezTo>
                    <a:pt x="1835741" y="556985"/>
                    <a:pt x="1898716" y="457063"/>
                    <a:pt x="1908742" y="323762"/>
                  </a:cubicBezTo>
                  <a:lnTo>
                    <a:pt x="1923223" y="133277"/>
                  </a:lnTo>
                  <a:cubicBezTo>
                    <a:pt x="1929490" y="49964"/>
                    <a:pt x="1956424" y="5711"/>
                    <a:pt x="2004028" y="518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87ABA53-80E2-38D5-1B9A-A71D10A7A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Venn Hexagonal Framework – Slide Template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661332A-627D-3AC0-24F1-E0E118D6506A}"/>
              </a:ext>
            </a:extLst>
          </p:cNvPr>
          <p:cNvSpPr/>
          <p:nvPr/>
        </p:nvSpPr>
        <p:spPr>
          <a:xfrm>
            <a:off x="3417462" y="2909029"/>
            <a:ext cx="457200" cy="167871"/>
          </a:xfrm>
          <a:custGeom>
            <a:avLst/>
            <a:gdLst>
              <a:gd name="csX0" fmla="*/ 457200 w 457200"/>
              <a:gd name="csY0" fmla="*/ 167871 h 167871"/>
              <a:gd name="csX1" fmla="*/ 306238 w 457200"/>
              <a:gd name="csY1" fmla="*/ 21222 h 167871"/>
              <a:gd name="csX2" fmla="*/ 0 w 457200"/>
              <a:gd name="csY2" fmla="*/ 3969 h 16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57200" h="167871">
                <a:moveTo>
                  <a:pt x="457200" y="167871"/>
                </a:moveTo>
                <a:cubicBezTo>
                  <a:pt x="419819" y="108205"/>
                  <a:pt x="382438" y="48539"/>
                  <a:pt x="306238" y="21222"/>
                </a:cubicBezTo>
                <a:cubicBezTo>
                  <a:pt x="230038" y="-6095"/>
                  <a:pt x="115019" y="-1063"/>
                  <a:pt x="0" y="3969"/>
                </a:cubicBezTo>
              </a:path>
            </a:pathLst>
          </a:custGeom>
          <a:noFill/>
          <a:ln w="28575" cap="rnd">
            <a:solidFill>
              <a:schemeClr val="accent4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C7EA80F-3336-4A06-15D1-24277F81C808}"/>
              </a:ext>
            </a:extLst>
          </p:cNvPr>
          <p:cNvSpPr/>
          <p:nvPr/>
        </p:nvSpPr>
        <p:spPr>
          <a:xfrm>
            <a:off x="7432732" y="1336836"/>
            <a:ext cx="575094" cy="402593"/>
          </a:xfrm>
          <a:custGeom>
            <a:avLst/>
            <a:gdLst>
              <a:gd name="csX0" fmla="*/ 0 w 575094"/>
              <a:gd name="csY0" fmla="*/ 401316 h 401316"/>
              <a:gd name="csX1" fmla="*/ 149525 w 575094"/>
              <a:gd name="csY1" fmla="*/ 56260 h 401316"/>
              <a:gd name="csX2" fmla="*/ 575094 w 575094"/>
              <a:gd name="csY2" fmla="*/ 4501 h 401316"/>
              <a:gd name="csX0" fmla="*/ 0 w 575094"/>
              <a:gd name="csY0" fmla="*/ 402593 h 402593"/>
              <a:gd name="csX1" fmla="*/ 149525 w 575094"/>
              <a:gd name="csY1" fmla="*/ 57537 h 402593"/>
              <a:gd name="csX2" fmla="*/ 575094 w 575094"/>
              <a:gd name="csY2" fmla="*/ 5778 h 4025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75094" h="402593">
                <a:moveTo>
                  <a:pt x="0" y="402593"/>
                </a:moveTo>
                <a:cubicBezTo>
                  <a:pt x="26838" y="263133"/>
                  <a:pt x="53676" y="123673"/>
                  <a:pt x="149525" y="57537"/>
                </a:cubicBezTo>
                <a:cubicBezTo>
                  <a:pt x="228121" y="-14350"/>
                  <a:pt x="410234" y="-1411"/>
                  <a:pt x="575094" y="5778"/>
                </a:cubicBezTo>
              </a:path>
            </a:pathLst>
          </a:custGeom>
          <a:noFill/>
          <a:ln w="28575" cap="rnd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5861D3C0-D358-ECC6-197F-AE061B065A52}"/>
              </a:ext>
            </a:extLst>
          </p:cNvPr>
          <p:cNvSpPr/>
          <p:nvPr/>
        </p:nvSpPr>
        <p:spPr>
          <a:xfrm>
            <a:off x="8472793" y="3782626"/>
            <a:ext cx="304800" cy="163679"/>
          </a:xfrm>
          <a:custGeom>
            <a:avLst/>
            <a:gdLst>
              <a:gd name="csX0" fmla="*/ 0 w 304800"/>
              <a:gd name="csY0" fmla="*/ 178909 h 178909"/>
              <a:gd name="csX1" fmla="*/ 69012 w 304800"/>
              <a:gd name="csY1" fmla="*/ 46637 h 178909"/>
              <a:gd name="csX2" fmla="*/ 304800 w 304800"/>
              <a:gd name="csY2" fmla="*/ 17883 h 178909"/>
              <a:gd name="csX0" fmla="*/ 0 w 304800"/>
              <a:gd name="csY0" fmla="*/ 173854 h 173854"/>
              <a:gd name="csX1" fmla="*/ 69012 w 304800"/>
              <a:gd name="csY1" fmla="*/ 41582 h 173854"/>
              <a:gd name="csX2" fmla="*/ 304800 w 304800"/>
              <a:gd name="csY2" fmla="*/ 12828 h 173854"/>
              <a:gd name="csX0" fmla="*/ 0 w 304800"/>
              <a:gd name="csY0" fmla="*/ 163679 h 163679"/>
              <a:gd name="csX1" fmla="*/ 69012 w 304800"/>
              <a:gd name="csY1" fmla="*/ 31407 h 163679"/>
              <a:gd name="csX2" fmla="*/ 304800 w 304800"/>
              <a:gd name="csY2" fmla="*/ 2653 h 1636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4800" h="163679">
                <a:moveTo>
                  <a:pt x="0" y="163679"/>
                </a:moveTo>
                <a:cubicBezTo>
                  <a:pt x="9106" y="110962"/>
                  <a:pt x="18212" y="58245"/>
                  <a:pt x="69012" y="31407"/>
                </a:cubicBezTo>
                <a:cubicBezTo>
                  <a:pt x="119812" y="4569"/>
                  <a:pt x="158391" y="-5254"/>
                  <a:pt x="304800" y="2653"/>
                </a:cubicBezTo>
              </a:path>
            </a:pathLst>
          </a:custGeom>
          <a:noFill/>
          <a:ln w="28575" cap="rnd">
            <a:solidFill>
              <a:schemeClr val="accent5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F1FB1F9-AB78-0CBB-1D3F-CDB3114CCD18}"/>
              </a:ext>
            </a:extLst>
          </p:cNvPr>
          <p:cNvGrpSpPr/>
          <p:nvPr/>
        </p:nvGrpSpPr>
        <p:grpSpPr>
          <a:xfrm>
            <a:off x="8724822" y="1106004"/>
            <a:ext cx="2518595" cy="1474819"/>
            <a:chOff x="8921977" y="1242150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0DF1285-5207-B01B-774D-AE184392773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Option 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1F8A235-982F-75CA-95E2-5E2D5E6AB7D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A9B3824-BE6E-6721-C207-7EDCFF9B42C8}"/>
              </a:ext>
            </a:extLst>
          </p:cNvPr>
          <p:cNvGrpSpPr/>
          <p:nvPr/>
        </p:nvGrpSpPr>
        <p:grpSpPr>
          <a:xfrm>
            <a:off x="9386390" y="3524162"/>
            <a:ext cx="2518595" cy="1474819"/>
            <a:chOff x="8921977" y="1242150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E62365C-91A8-1EE9-0F0C-11626796D42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Option 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169DC5C-9975-E09A-88FE-4F33B1F6E1D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636906C-4155-1368-C956-F90760127E31}"/>
              </a:ext>
            </a:extLst>
          </p:cNvPr>
          <p:cNvGrpSpPr/>
          <p:nvPr/>
        </p:nvGrpSpPr>
        <p:grpSpPr>
          <a:xfrm>
            <a:off x="594468" y="2688224"/>
            <a:ext cx="2518595" cy="1474819"/>
            <a:chOff x="8921977" y="1242150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DA71E5E-98DF-8AB0-E537-29F91D8909D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Option 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DB272A1-AA63-162B-963B-128CEC4B631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2" name="Graphic 41" descr="Gears outline">
            <a:extLst>
              <a:ext uri="{FF2B5EF4-FFF2-40B4-BE49-F238E27FC236}">
                <a16:creationId xmlns:a16="http://schemas.microsoft.com/office/drawing/2014/main" id="{54A7B72C-8D84-77E2-4C32-82EA1A689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86687" y="4289202"/>
            <a:ext cx="914400" cy="914400"/>
          </a:xfrm>
          <a:prstGeom prst="rect">
            <a:avLst/>
          </a:prstGeom>
        </p:spPr>
      </p:pic>
      <p:pic>
        <p:nvPicPr>
          <p:cNvPr id="43" name="Graphic 42" descr="Bar chart outline">
            <a:extLst>
              <a:ext uri="{FF2B5EF4-FFF2-40B4-BE49-F238E27FC236}">
                <a16:creationId xmlns:a16="http://schemas.microsoft.com/office/drawing/2014/main" id="{7F7828E2-B0E8-6695-2F4D-5A33F45CCE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75900" y="3795505"/>
            <a:ext cx="914400" cy="914400"/>
          </a:xfrm>
          <a:prstGeom prst="rect">
            <a:avLst/>
          </a:prstGeom>
        </p:spPr>
      </p:pic>
      <p:pic>
        <p:nvPicPr>
          <p:cNvPr id="44" name="Graphic 43" descr="Lights On outline">
            <a:extLst>
              <a:ext uri="{FF2B5EF4-FFF2-40B4-BE49-F238E27FC236}">
                <a16:creationId xmlns:a16="http://schemas.microsoft.com/office/drawing/2014/main" id="{7541B90C-89D4-2E35-BB86-EB4B36B160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72287" y="165439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25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F2A61-FCE4-7315-5760-50A3DA733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943B2A4B-7A52-06CF-48AC-0DF1C7DC8AC9}"/>
              </a:ext>
            </a:extLst>
          </p:cNvPr>
          <p:cNvGrpSpPr/>
          <p:nvPr/>
        </p:nvGrpSpPr>
        <p:grpSpPr>
          <a:xfrm>
            <a:off x="3856974" y="1173097"/>
            <a:ext cx="4478053" cy="4511806"/>
            <a:chOff x="3856974" y="1173097"/>
            <a:chExt cx="4478053" cy="451180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B6677E-D548-D553-9B8B-C16F92B49E20}"/>
                </a:ext>
              </a:extLst>
            </p:cNvPr>
            <p:cNvSpPr/>
            <p:nvPr/>
          </p:nvSpPr>
          <p:spPr>
            <a:xfrm>
              <a:off x="4759268" y="1173097"/>
              <a:ext cx="2673464" cy="2634248"/>
            </a:xfrm>
            <a:custGeom>
              <a:avLst/>
              <a:gdLst>
                <a:gd name="csX0" fmla="*/ 994410 w 2286000"/>
                <a:gd name="csY0" fmla="*/ 42720 h 2252467"/>
                <a:gd name="csX1" fmla="*/ 148590 w 2286000"/>
                <a:gd name="csY1" fmla="*/ 529066 h 2252467"/>
                <a:gd name="csX2" fmla="*/ 0 w 2286000"/>
                <a:gd name="csY2" fmla="*/ 785955 h 2252467"/>
                <a:gd name="csX3" fmla="*/ 0 w 2286000"/>
                <a:gd name="csY3" fmla="*/ 1128855 h 2252467"/>
                <a:gd name="csX4" fmla="*/ 152591 w 2286000"/>
                <a:gd name="csY4" fmla="*/ 1222105 h 2252467"/>
                <a:gd name="csX5" fmla="*/ 237934 w 2286000"/>
                <a:gd name="csY5" fmla="*/ 1178481 h 2252467"/>
                <a:gd name="csX6" fmla="*/ 537972 w 2286000"/>
                <a:gd name="csY6" fmla="*/ 1187815 h 2252467"/>
                <a:gd name="csX7" fmla="*/ 1509903 w 2286000"/>
                <a:gd name="csY7" fmla="*/ 1765221 h 2252467"/>
                <a:gd name="csX8" fmla="*/ 1660874 w 2286000"/>
                <a:gd name="csY8" fmla="*/ 2024205 h 2252467"/>
                <a:gd name="csX9" fmla="*/ 1663351 w 2286000"/>
                <a:gd name="csY9" fmla="*/ 2138506 h 2252467"/>
                <a:gd name="csX10" fmla="*/ 1814894 w 2286000"/>
                <a:gd name="csY10" fmla="*/ 2223469 h 2252467"/>
                <a:gd name="csX11" fmla="*/ 2137982 w 2286000"/>
                <a:gd name="csY11" fmla="*/ 2034492 h 2252467"/>
                <a:gd name="csX12" fmla="*/ 2286000 w 2286000"/>
                <a:gd name="csY12" fmla="*/ 1776555 h 2252467"/>
                <a:gd name="csX13" fmla="*/ 2286000 w 2286000"/>
                <a:gd name="csY13" fmla="*/ 785955 h 2252467"/>
                <a:gd name="csX14" fmla="*/ 2137410 w 2286000"/>
                <a:gd name="csY14" fmla="*/ 529066 h 2252467"/>
                <a:gd name="csX15" fmla="*/ 1291590 w 2286000"/>
                <a:gd name="csY15" fmla="*/ 42720 h 2252467"/>
                <a:gd name="csX16" fmla="*/ 994410 w 2286000"/>
                <a:gd name="csY16" fmla="*/ 42720 h 22524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286000" h="2252467">
                  <a:moveTo>
                    <a:pt x="994410" y="42720"/>
                  </a:moveTo>
                  <a:lnTo>
                    <a:pt x="148590" y="529066"/>
                  </a:lnTo>
                  <a:cubicBezTo>
                    <a:pt x="49530" y="586026"/>
                    <a:pt x="0" y="671655"/>
                    <a:pt x="0" y="785955"/>
                  </a:cubicBezTo>
                  <a:lnTo>
                    <a:pt x="0" y="1128855"/>
                  </a:lnTo>
                  <a:cubicBezTo>
                    <a:pt x="0" y="1243155"/>
                    <a:pt x="50863" y="1274239"/>
                    <a:pt x="152591" y="1222105"/>
                  </a:cubicBezTo>
                  <a:lnTo>
                    <a:pt x="237934" y="1178481"/>
                  </a:lnTo>
                  <a:cubicBezTo>
                    <a:pt x="339662" y="1126347"/>
                    <a:pt x="439674" y="1129459"/>
                    <a:pt x="537972" y="1187815"/>
                  </a:cubicBezTo>
                  <a:lnTo>
                    <a:pt x="1509903" y="1765221"/>
                  </a:lnTo>
                  <a:cubicBezTo>
                    <a:pt x="1608201" y="1823577"/>
                    <a:pt x="1658525" y="1909905"/>
                    <a:pt x="1660874" y="2024205"/>
                  </a:cubicBezTo>
                  <a:lnTo>
                    <a:pt x="1663351" y="2138506"/>
                  </a:lnTo>
                  <a:cubicBezTo>
                    <a:pt x="1665700" y="2252806"/>
                    <a:pt x="1716214" y="2281126"/>
                    <a:pt x="1814894" y="2223469"/>
                  </a:cubicBezTo>
                  <a:lnTo>
                    <a:pt x="2137982" y="2034492"/>
                  </a:lnTo>
                  <a:cubicBezTo>
                    <a:pt x="2236661" y="1976835"/>
                    <a:pt x="2286000" y="1890855"/>
                    <a:pt x="2286000" y="1776555"/>
                  </a:cubicBezTo>
                  <a:lnTo>
                    <a:pt x="2286000" y="785955"/>
                  </a:lnTo>
                  <a:cubicBezTo>
                    <a:pt x="2286000" y="671655"/>
                    <a:pt x="2236470" y="586026"/>
                    <a:pt x="2137410" y="529066"/>
                  </a:cubicBezTo>
                  <a:lnTo>
                    <a:pt x="1291590" y="42720"/>
                  </a:lnTo>
                  <a:cubicBezTo>
                    <a:pt x="1192530" y="-14240"/>
                    <a:pt x="1093470" y="-14240"/>
                    <a:pt x="994410" y="4272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6E294A6-F6A3-1F69-976D-9C6D6C0E1A2E}"/>
                </a:ext>
              </a:extLst>
            </p:cNvPr>
            <p:cNvSpPr/>
            <p:nvPr/>
          </p:nvSpPr>
          <p:spPr>
            <a:xfrm>
              <a:off x="3856974" y="2688224"/>
              <a:ext cx="1986481" cy="2996651"/>
            </a:xfrm>
            <a:custGeom>
              <a:avLst/>
              <a:gdLst>
                <a:gd name="csX0" fmla="*/ 1003554 w 1698581"/>
                <a:gd name="csY0" fmla="*/ 42104 h 2562347"/>
                <a:gd name="csX1" fmla="*/ 148971 w 1698581"/>
                <a:gd name="csY1" fmla="*/ 529403 h 2562347"/>
                <a:gd name="csX2" fmla="*/ 0 w 1698581"/>
                <a:gd name="csY2" fmla="*/ 785816 h 2562347"/>
                <a:gd name="csX3" fmla="*/ 0 w 1698581"/>
                <a:gd name="csY3" fmla="*/ 1776416 h 2562347"/>
                <a:gd name="csX4" fmla="*/ 148590 w 1698581"/>
                <a:gd name="csY4" fmla="*/ 2033305 h 2562347"/>
                <a:gd name="csX5" fmla="*/ 994410 w 1698581"/>
                <a:gd name="csY5" fmla="*/ 2519652 h 2562347"/>
                <a:gd name="csX6" fmla="*/ 1291590 w 1698581"/>
                <a:gd name="csY6" fmla="*/ 2519556 h 2562347"/>
                <a:gd name="csX7" fmla="*/ 1623060 w 1698581"/>
                <a:gd name="csY7" fmla="*/ 2328676 h 2562347"/>
                <a:gd name="csX8" fmla="*/ 1627346 w 1698581"/>
                <a:gd name="csY8" fmla="*/ 2150653 h 2562347"/>
                <a:gd name="csX9" fmla="*/ 1544479 w 1698581"/>
                <a:gd name="csY9" fmla="*/ 2097504 h 2562347"/>
                <a:gd name="csX10" fmla="*/ 1400175 w 1698581"/>
                <a:gd name="csY10" fmla="*/ 1833566 h 2562347"/>
                <a:gd name="csX11" fmla="*/ 1400175 w 1698581"/>
                <a:gd name="csY11" fmla="*/ 728666 h 2562347"/>
                <a:gd name="csX12" fmla="*/ 1544479 w 1698581"/>
                <a:gd name="csY12" fmla="*/ 464728 h 2562347"/>
                <a:gd name="csX13" fmla="*/ 1627346 w 1698581"/>
                <a:gd name="csY13" fmla="*/ 411579 h 2562347"/>
                <a:gd name="csX14" fmla="*/ 1623632 w 1698581"/>
                <a:gd name="csY14" fmla="*/ 232604 h 2562347"/>
                <a:gd name="csX15" fmla="*/ 1300543 w 1698581"/>
                <a:gd name="csY15" fmla="*/ 43628 h 2562347"/>
                <a:gd name="csX16" fmla="*/ 1003554 w 1698581"/>
                <a:gd name="csY16" fmla="*/ 42104 h 2562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98581" h="2562347">
                  <a:moveTo>
                    <a:pt x="1003554" y="42104"/>
                  </a:moveTo>
                  <a:lnTo>
                    <a:pt x="148971" y="529403"/>
                  </a:lnTo>
                  <a:cubicBezTo>
                    <a:pt x="49657" y="586045"/>
                    <a:pt x="0" y="671516"/>
                    <a:pt x="0" y="785816"/>
                  </a:cubicBezTo>
                  <a:lnTo>
                    <a:pt x="0" y="1776416"/>
                  </a:lnTo>
                  <a:cubicBezTo>
                    <a:pt x="0" y="1890716"/>
                    <a:pt x="49530" y="1976346"/>
                    <a:pt x="148590" y="2033305"/>
                  </a:cubicBezTo>
                  <a:lnTo>
                    <a:pt x="994410" y="2519652"/>
                  </a:lnTo>
                  <a:cubicBezTo>
                    <a:pt x="1093470" y="2576611"/>
                    <a:pt x="1192530" y="2576579"/>
                    <a:pt x="1291590" y="2519556"/>
                  </a:cubicBezTo>
                  <a:lnTo>
                    <a:pt x="1623060" y="2328676"/>
                  </a:lnTo>
                  <a:cubicBezTo>
                    <a:pt x="1722120" y="2271653"/>
                    <a:pt x="1723549" y="2212312"/>
                    <a:pt x="1627346" y="2150653"/>
                  </a:cubicBezTo>
                  <a:lnTo>
                    <a:pt x="1544479" y="2097504"/>
                  </a:lnTo>
                  <a:cubicBezTo>
                    <a:pt x="1448276" y="2035845"/>
                    <a:pt x="1400175" y="1947866"/>
                    <a:pt x="1400175" y="1833566"/>
                  </a:cubicBezTo>
                  <a:lnTo>
                    <a:pt x="1400175" y="728666"/>
                  </a:lnTo>
                  <a:cubicBezTo>
                    <a:pt x="1400175" y="614366"/>
                    <a:pt x="1448276" y="526387"/>
                    <a:pt x="1544479" y="464728"/>
                  </a:cubicBezTo>
                  <a:lnTo>
                    <a:pt x="1627346" y="411579"/>
                  </a:lnTo>
                  <a:cubicBezTo>
                    <a:pt x="1723549" y="349920"/>
                    <a:pt x="1722311" y="290262"/>
                    <a:pt x="1623632" y="232604"/>
                  </a:cubicBezTo>
                  <a:lnTo>
                    <a:pt x="1300543" y="43628"/>
                  </a:lnTo>
                  <a:cubicBezTo>
                    <a:pt x="1201864" y="-14030"/>
                    <a:pt x="1102868" y="-14538"/>
                    <a:pt x="1003554" y="42104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CA7B8F6-7A1C-C888-F739-F87DC1DE653D}"/>
                </a:ext>
              </a:extLst>
            </p:cNvPr>
            <p:cNvSpPr/>
            <p:nvPr/>
          </p:nvSpPr>
          <p:spPr>
            <a:xfrm>
              <a:off x="5661563" y="3050098"/>
              <a:ext cx="2673464" cy="2634805"/>
            </a:xfrm>
            <a:custGeom>
              <a:avLst/>
              <a:gdLst>
                <a:gd name="csX0" fmla="*/ 1644491 w 2286000"/>
                <a:gd name="csY0" fmla="*/ 113961 h 2252943"/>
                <a:gd name="csX1" fmla="*/ 1632109 w 2286000"/>
                <a:gd name="csY1" fmla="*/ 276839 h 2252943"/>
                <a:gd name="csX2" fmla="*/ 1470565 w 2286000"/>
                <a:gd name="csY2" fmla="*/ 533157 h 2252943"/>
                <a:gd name="csX3" fmla="*/ 539210 w 2286000"/>
                <a:gd name="csY3" fmla="*/ 1067319 h 2252943"/>
                <a:gd name="csX4" fmla="*/ 237934 w 2286000"/>
                <a:gd name="csY4" fmla="*/ 1074462 h 2252943"/>
                <a:gd name="csX5" fmla="*/ 152591 w 2286000"/>
                <a:gd name="csY5" fmla="*/ 1030838 h 2252943"/>
                <a:gd name="csX6" fmla="*/ 0 w 2286000"/>
                <a:gd name="csY6" fmla="*/ 1124088 h 2252943"/>
                <a:gd name="csX7" fmla="*/ 0 w 2286000"/>
                <a:gd name="csY7" fmla="*/ 1466988 h 2252943"/>
                <a:gd name="csX8" fmla="*/ 148590 w 2286000"/>
                <a:gd name="csY8" fmla="*/ 1723877 h 2252943"/>
                <a:gd name="csX9" fmla="*/ 994410 w 2286000"/>
                <a:gd name="csY9" fmla="*/ 2210223 h 2252943"/>
                <a:gd name="csX10" fmla="*/ 1291590 w 2286000"/>
                <a:gd name="csY10" fmla="*/ 2210223 h 2252943"/>
                <a:gd name="csX11" fmla="*/ 2137410 w 2286000"/>
                <a:gd name="csY11" fmla="*/ 1723877 h 2252943"/>
                <a:gd name="csX12" fmla="*/ 2286000 w 2286000"/>
                <a:gd name="csY12" fmla="*/ 1466988 h 2252943"/>
                <a:gd name="csX13" fmla="*/ 2286000 w 2286000"/>
                <a:gd name="csY13" fmla="*/ 476388 h 2252943"/>
                <a:gd name="csX14" fmla="*/ 2137410 w 2286000"/>
                <a:gd name="csY14" fmla="*/ 219403 h 2252943"/>
                <a:gd name="csX15" fmla="*/ 1805940 w 2286000"/>
                <a:gd name="csY15" fmla="*/ 28522 h 2252943"/>
                <a:gd name="csX16" fmla="*/ 1644491 w 2286000"/>
                <a:gd name="csY16" fmla="*/ 113961 h 2252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286000" h="2252943">
                  <a:moveTo>
                    <a:pt x="1644491" y="113961"/>
                  </a:moveTo>
                  <a:lnTo>
                    <a:pt x="1632109" y="276839"/>
                  </a:lnTo>
                  <a:cubicBezTo>
                    <a:pt x="1623536" y="390821"/>
                    <a:pt x="1569688" y="476261"/>
                    <a:pt x="1470565" y="533157"/>
                  </a:cubicBezTo>
                  <a:lnTo>
                    <a:pt x="539210" y="1067319"/>
                  </a:lnTo>
                  <a:cubicBezTo>
                    <a:pt x="440087" y="1124215"/>
                    <a:pt x="339662" y="1126596"/>
                    <a:pt x="237934" y="1074462"/>
                  </a:cubicBezTo>
                  <a:lnTo>
                    <a:pt x="152591" y="1030838"/>
                  </a:lnTo>
                  <a:cubicBezTo>
                    <a:pt x="50863" y="978704"/>
                    <a:pt x="0" y="1009788"/>
                    <a:pt x="0" y="1124088"/>
                  </a:cubicBezTo>
                  <a:lnTo>
                    <a:pt x="0" y="1466988"/>
                  </a:lnTo>
                  <a:cubicBezTo>
                    <a:pt x="0" y="1581288"/>
                    <a:pt x="49530" y="1666917"/>
                    <a:pt x="148590" y="1723877"/>
                  </a:cubicBezTo>
                  <a:lnTo>
                    <a:pt x="994410" y="2210223"/>
                  </a:lnTo>
                  <a:cubicBezTo>
                    <a:pt x="1093470" y="2267183"/>
                    <a:pt x="1192530" y="2267183"/>
                    <a:pt x="1291590" y="2210223"/>
                  </a:cubicBezTo>
                  <a:lnTo>
                    <a:pt x="2137410" y="1723877"/>
                  </a:lnTo>
                  <a:cubicBezTo>
                    <a:pt x="2236470" y="1666917"/>
                    <a:pt x="2286000" y="1581288"/>
                    <a:pt x="2286000" y="1466988"/>
                  </a:cubicBezTo>
                  <a:lnTo>
                    <a:pt x="2286000" y="476388"/>
                  </a:lnTo>
                  <a:cubicBezTo>
                    <a:pt x="2286000" y="362088"/>
                    <a:pt x="2236470" y="276426"/>
                    <a:pt x="2137410" y="219403"/>
                  </a:cubicBezTo>
                  <a:lnTo>
                    <a:pt x="1805940" y="28522"/>
                  </a:lnTo>
                  <a:cubicBezTo>
                    <a:pt x="1706880" y="-28501"/>
                    <a:pt x="1653064" y="-21"/>
                    <a:pt x="1644491" y="113961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A876D24-E108-C00B-AAFB-F936C12D7EFA}"/>
                </a:ext>
              </a:extLst>
            </p:cNvPr>
            <p:cNvSpPr/>
            <p:nvPr/>
          </p:nvSpPr>
          <p:spPr>
            <a:xfrm>
              <a:off x="4759268" y="2283792"/>
              <a:ext cx="2179928" cy="1523554"/>
            </a:xfrm>
            <a:custGeom>
              <a:avLst/>
              <a:gdLst>
                <a:gd name="csX0" fmla="*/ 446228 w 2179928"/>
                <a:gd name="csY0" fmla="*/ 176 h 1523554"/>
                <a:gd name="csX1" fmla="*/ 644566 w 2179928"/>
                <a:gd name="csY1" fmla="*/ 61651 h 1523554"/>
                <a:gd name="csX2" fmla="*/ 1940650 w 2179928"/>
                <a:gd name="csY2" fmla="*/ 831631 h 1523554"/>
                <a:gd name="csX3" fmla="*/ 2141972 w 2179928"/>
                <a:gd name="csY3" fmla="*/ 1176989 h 1523554"/>
                <a:gd name="csX4" fmla="*/ 2145275 w 2179928"/>
                <a:gd name="csY4" fmla="*/ 1329411 h 1523554"/>
                <a:gd name="csX5" fmla="*/ 2175895 w 2179928"/>
                <a:gd name="csY5" fmla="*/ 1452515 h 1523554"/>
                <a:gd name="csX6" fmla="*/ 2179928 w 2179928"/>
                <a:gd name="csY6" fmla="*/ 1456055 h 1523554"/>
                <a:gd name="csX7" fmla="*/ 2122508 w 2179928"/>
                <a:gd name="csY7" fmla="*/ 1489640 h 1523554"/>
                <a:gd name="csX8" fmla="*/ 1945280 w 2179928"/>
                <a:gd name="csY8" fmla="*/ 1390276 h 1523554"/>
                <a:gd name="csX9" fmla="*/ 1942383 w 2179928"/>
                <a:gd name="csY9" fmla="*/ 1256602 h 1523554"/>
                <a:gd name="csX10" fmla="*/ 1765823 w 2179928"/>
                <a:gd name="csY10" fmla="*/ 953722 h 1523554"/>
                <a:gd name="csX11" fmla="*/ 629155 w 2179928"/>
                <a:gd name="csY11" fmla="*/ 278448 h 1523554"/>
                <a:gd name="csX12" fmla="*/ 278263 w 2179928"/>
                <a:gd name="csY12" fmla="*/ 267532 h 1523554"/>
                <a:gd name="csX13" fmla="*/ 178455 w 2179928"/>
                <a:gd name="csY13" fmla="*/ 318550 h 1523554"/>
                <a:gd name="csX14" fmla="*/ 0 w 2179928"/>
                <a:gd name="csY14" fmla="*/ 209495 h 1523554"/>
                <a:gd name="csX15" fmla="*/ 0 w 2179928"/>
                <a:gd name="csY15" fmla="*/ 136367 h 1523554"/>
                <a:gd name="csX16" fmla="*/ 6657 w 2179928"/>
                <a:gd name="csY16" fmla="*/ 138773 h 1523554"/>
                <a:gd name="csX17" fmla="*/ 130655 w 2179928"/>
                <a:gd name="csY17" fmla="*/ 107378 h 1523554"/>
                <a:gd name="csX18" fmla="*/ 244461 w 2179928"/>
                <a:gd name="csY18" fmla="*/ 49204 h 1523554"/>
                <a:gd name="csX19" fmla="*/ 446228 w 2179928"/>
                <a:gd name="csY19" fmla="*/ 176 h 1523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179928" h="1523554">
                  <a:moveTo>
                    <a:pt x="446228" y="176"/>
                  </a:moveTo>
                  <a:cubicBezTo>
                    <a:pt x="512912" y="2250"/>
                    <a:pt x="579025" y="22742"/>
                    <a:pt x="644566" y="61651"/>
                  </a:cubicBezTo>
                  <a:lnTo>
                    <a:pt x="1940650" y="831631"/>
                  </a:lnTo>
                  <a:cubicBezTo>
                    <a:pt x="2071731" y="909449"/>
                    <a:pt x="2138839" y="1024569"/>
                    <a:pt x="2141972" y="1176989"/>
                  </a:cubicBezTo>
                  <a:lnTo>
                    <a:pt x="2145275" y="1329411"/>
                  </a:lnTo>
                  <a:cubicBezTo>
                    <a:pt x="2146449" y="1386569"/>
                    <a:pt x="2156656" y="1427603"/>
                    <a:pt x="2175895" y="1452515"/>
                  </a:cubicBezTo>
                  <a:lnTo>
                    <a:pt x="2179928" y="1456055"/>
                  </a:lnTo>
                  <a:lnTo>
                    <a:pt x="2122508" y="1489640"/>
                  </a:lnTo>
                  <a:cubicBezTo>
                    <a:pt x="2007103" y="1557070"/>
                    <a:pt x="1948027" y="1523950"/>
                    <a:pt x="1945280" y="1390276"/>
                  </a:cubicBezTo>
                  <a:lnTo>
                    <a:pt x="1942383" y="1256602"/>
                  </a:lnTo>
                  <a:cubicBezTo>
                    <a:pt x="1939636" y="1122929"/>
                    <a:pt x="1880782" y="1021969"/>
                    <a:pt x="1765823" y="953722"/>
                  </a:cubicBezTo>
                  <a:lnTo>
                    <a:pt x="629155" y="278448"/>
                  </a:lnTo>
                  <a:cubicBezTo>
                    <a:pt x="514196" y="210201"/>
                    <a:pt x="397233" y="206562"/>
                    <a:pt x="278263" y="267532"/>
                  </a:cubicBezTo>
                  <a:lnTo>
                    <a:pt x="178455" y="318550"/>
                  </a:lnTo>
                  <a:cubicBezTo>
                    <a:pt x="59484" y="379521"/>
                    <a:pt x="0" y="343168"/>
                    <a:pt x="0" y="209495"/>
                  </a:cubicBezTo>
                  <a:lnTo>
                    <a:pt x="0" y="136367"/>
                  </a:lnTo>
                  <a:lnTo>
                    <a:pt x="6657" y="138773"/>
                  </a:lnTo>
                  <a:cubicBezTo>
                    <a:pt x="38451" y="143913"/>
                    <a:pt x="79784" y="133448"/>
                    <a:pt x="130655" y="107378"/>
                  </a:cubicBezTo>
                  <a:lnTo>
                    <a:pt x="244461" y="49204"/>
                  </a:lnTo>
                  <a:cubicBezTo>
                    <a:pt x="312289" y="14444"/>
                    <a:pt x="379544" y="-1899"/>
                    <a:pt x="446228" y="176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1FDCCC-AB4F-8AEE-DF85-B273B3C8D66A}"/>
                </a:ext>
              </a:extLst>
            </p:cNvPr>
            <p:cNvSpPr/>
            <p:nvPr/>
          </p:nvSpPr>
          <p:spPr>
            <a:xfrm>
              <a:off x="5300469" y="2924634"/>
              <a:ext cx="542986" cy="2521889"/>
            </a:xfrm>
            <a:custGeom>
              <a:avLst/>
              <a:gdLst>
                <a:gd name="csX0" fmla="*/ 394436 w 542986"/>
                <a:gd name="csY0" fmla="*/ 0 h 2521889"/>
                <a:gd name="csX1" fmla="*/ 455334 w 542986"/>
                <a:gd name="csY1" fmla="*/ 35619 h 2521889"/>
                <a:gd name="csX2" fmla="*/ 459677 w 542986"/>
                <a:gd name="csY2" fmla="*/ 244930 h 2521889"/>
                <a:gd name="csX3" fmla="*/ 362765 w 542986"/>
                <a:gd name="csY3" fmla="*/ 307087 h 2521889"/>
                <a:gd name="csX4" fmla="*/ 194002 w 542986"/>
                <a:gd name="csY4" fmla="*/ 615761 h 2521889"/>
                <a:gd name="csX5" fmla="*/ 194002 w 542986"/>
                <a:gd name="csY5" fmla="*/ 1907936 h 2521889"/>
                <a:gd name="csX6" fmla="*/ 362765 w 542986"/>
                <a:gd name="csY6" fmla="*/ 2216610 h 2521889"/>
                <a:gd name="csX7" fmla="*/ 459677 w 542986"/>
                <a:gd name="csY7" fmla="*/ 2278767 h 2521889"/>
                <a:gd name="csX8" fmla="*/ 454665 w 542986"/>
                <a:gd name="csY8" fmla="*/ 2486964 h 2521889"/>
                <a:gd name="csX9" fmla="*/ 394017 w 542986"/>
                <a:gd name="csY9" fmla="*/ 2521889 h 2521889"/>
                <a:gd name="csX10" fmla="*/ 392334 w 542986"/>
                <a:gd name="csY10" fmla="*/ 2512575 h 2521889"/>
                <a:gd name="csX11" fmla="*/ 302935 w 542986"/>
                <a:gd name="csY11" fmla="*/ 2421378 h 2521889"/>
                <a:gd name="csX12" fmla="*/ 192431 w 542986"/>
                <a:gd name="csY12" fmla="*/ 2350503 h 2521889"/>
                <a:gd name="csX13" fmla="*/ 0 w 542986"/>
                <a:gd name="csY13" fmla="*/ 1998538 h 2521889"/>
                <a:gd name="csX14" fmla="*/ 0 w 542986"/>
                <a:gd name="csY14" fmla="*/ 525138 h 2521889"/>
                <a:gd name="csX15" fmla="*/ 192431 w 542986"/>
                <a:gd name="csY15" fmla="*/ 173173 h 2521889"/>
                <a:gd name="csX16" fmla="*/ 302935 w 542986"/>
                <a:gd name="csY16" fmla="*/ 102298 h 2521889"/>
                <a:gd name="csX17" fmla="*/ 392441 w 542986"/>
                <a:gd name="csY17" fmla="*/ 10922 h 25218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42986" h="2521889">
                  <a:moveTo>
                    <a:pt x="394436" y="0"/>
                  </a:moveTo>
                  <a:lnTo>
                    <a:pt x="455334" y="35619"/>
                  </a:lnTo>
                  <a:cubicBezTo>
                    <a:pt x="570738" y="103050"/>
                    <a:pt x="572186" y="172820"/>
                    <a:pt x="459677" y="244930"/>
                  </a:cubicBezTo>
                  <a:lnTo>
                    <a:pt x="362765" y="307087"/>
                  </a:lnTo>
                  <a:cubicBezTo>
                    <a:pt x="250256" y="379197"/>
                    <a:pt x="194002" y="482088"/>
                    <a:pt x="194002" y="615761"/>
                  </a:cubicBezTo>
                  <a:lnTo>
                    <a:pt x="194002" y="1907936"/>
                  </a:lnTo>
                  <a:cubicBezTo>
                    <a:pt x="194002" y="2041609"/>
                    <a:pt x="250256" y="2144500"/>
                    <a:pt x="362765" y="2216610"/>
                  </a:cubicBezTo>
                  <a:lnTo>
                    <a:pt x="459677" y="2278767"/>
                  </a:lnTo>
                  <a:cubicBezTo>
                    <a:pt x="572186" y="2350877"/>
                    <a:pt x="570515" y="2420276"/>
                    <a:pt x="454665" y="2486964"/>
                  </a:cubicBezTo>
                  <a:lnTo>
                    <a:pt x="394017" y="2521889"/>
                  </a:lnTo>
                  <a:lnTo>
                    <a:pt x="392334" y="2512575"/>
                  </a:lnTo>
                  <a:cubicBezTo>
                    <a:pt x="380843" y="2482611"/>
                    <a:pt x="351043" y="2452212"/>
                    <a:pt x="302935" y="2421378"/>
                  </a:cubicBezTo>
                  <a:lnTo>
                    <a:pt x="192431" y="2350503"/>
                  </a:lnTo>
                  <a:cubicBezTo>
                    <a:pt x="64143" y="2268280"/>
                    <a:pt x="0" y="2150959"/>
                    <a:pt x="0" y="1998538"/>
                  </a:cubicBezTo>
                  <a:lnTo>
                    <a:pt x="0" y="525138"/>
                  </a:lnTo>
                  <a:cubicBezTo>
                    <a:pt x="0" y="372717"/>
                    <a:pt x="64143" y="255396"/>
                    <a:pt x="192431" y="173173"/>
                  </a:cubicBezTo>
                  <a:lnTo>
                    <a:pt x="302935" y="102298"/>
                  </a:lnTo>
                  <a:cubicBezTo>
                    <a:pt x="351043" y="71464"/>
                    <a:pt x="380879" y="41006"/>
                    <a:pt x="392441" y="10922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956F78A-7ECD-576F-BB6B-6396EDCB160F}"/>
                </a:ext>
              </a:extLst>
            </p:cNvPr>
            <p:cNvSpPr/>
            <p:nvPr/>
          </p:nvSpPr>
          <p:spPr>
            <a:xfrm>
              <a:off x="5661564" y="3050098"/>
              <a:ext cx="2172129" cy="1533395"/>
            </a:xfrm>
            <a:custGeom>
              <a:avLst/>
              <a:gdLst>
                <a:gd name="csX0" fmla="*/ 2004028 w 2172129"/>
                <a:gd name="csY0" fmla="*/ 518 h 1533395"/>
                <a:gd name="csX1" fmla="*/ 2112037 w 2172129"/>
                <a:gd name="csY1" fmla="*/ 33356 h 1533395"/>
                <a:gd name="csX2" fmla="*/ 2172129 w 2172129"/>
                <a:gd name="csY2" fmla="*/ 67961 h 1533395"/>
                <a:gd name="csX3" fmla="*/ 2157578 w 2172129"/>
                <a:gd name="csY3" fmla="*/ 79795 h 1533395"/>
                <a:gd name="csX4" fmla="*/ 2119264 w 2172129"/>
                <a:gd name="csY4" fmla="*/ 202690 h 1533395"/>
                <a:gd name="csX5" fmla="*/ 2102752 w 2172129"/>
                <a:gd name="csY5" fmla="*/ 419890 h 1533395"/>
                <a:gd name="csX6" fmla="*/ 1887331 w 2172129"/>
                <a:gd name="csY6" fmla="*/ 761694 h 1533395"/>
                <a:gd name="csX7" fmla="*/ 645356 w 2172129"/>
                <a:gd name="csY7" fmla="*/ 1474006 h 1533395"/>
                <a:gd name="csX8" fmla="*/ 243600 w 2172129"/>
                <a:gd name="csY8" fmla="*/ 1483532 h 1533395"/>
                <a:gd name="csX9" fmla="*/ 129794 w 2172129"/>
                <a:gd name="csY9" fmla="*/ 1425359 h 1533395"/>
                <a:gd name="csX10" fmla="*/ 5796 w 2172129"/>
                <a:gd name="csY10" fmla="*/ 1393963 h 1533395"/>
                <a:gd name="csX11" fmla="*/ 0 w 2172129"/>
                <a:gd name="csY11" fmla="*/ 1396058 h 1533395"/>
                <a:gd name="csX12" fmla="*/ 0 w 2172129"/>
                <a:gd name="csY12" fmla="*/ 1314615 h 1533395"/>
                <a:gd name="csX13" fmla="*/ 178455 w 2172129"/>
                <a:gd name="csY13" fmla="*/ 1205560 h 1533395"/>
                <a:gd name="csX14" fmla="*/ 278263 w 2172129"/>
                <a:gd name="csY14" fmla="*/ 1256578 h 1533395"/>
                <a:gd name="csX15" fmla="*/ 630603 w 2172129"/>
                <a:gd name="csY15" fmla="*/ 1248224 h 1533395"/>
                <a:gd name="csX16" fmla="*/ 1719818 w 2172129"/>
                <a:gd name="csY16" fmla="*/ 623524 h 1533395"/>
                <a:gd name="csX17" fmla="*/ 1908742 w 2172129"/>
                <a:gd name="csY17" fmla="*/ 323762 h 1533395"/>
                <a:gd name="csX18" fmla="*/ 1923223 w 2172129"/>
                <a:gd name="csY18" fmla="*/ 133277 h 1533395"/>
                <a:gd name="csX19" fmla="*/ 2004028 w 2172129"/>
                <a:gd name="csY19" fmla="*/ 518 h 15333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172129" h="1533395">
                  <a:moveTo>
                    <a:pt x="2004028" y="518"/>
                  </a:moveTo>
                  <a:cubicBezTo>
                    <a:pt x="2032590" y="-2598"/>
                    <a:pt x="2068593" y="8348"/>
                    <a:pt x="2112037" y="33356"/>
                  </a:cubicBezTo>
                  <a:lnTo>
                    <a:pt x="2172129" y="67961"/>
                  </a:lnTo>
                  <a:lnTo>
                    <a:pt x="2157578" y="79795"/>
                  </a:lnTo>
                  <a:cubicBezTo>
                    <a:pt x="2136322" y="104726"/>
                    <a:pt x="2123551" y="145691"/>
                    <a:pt x="2119264" y="202690"/>
                  </a:cubicBezTo>
                  <a:lnTo>
                    <a:pt x="2102752" y="419890"/>
                  </a:lnTo>
                  <a:cubicBezTo>
                    <a:pt x="2091320" y="571887"/>
                    <a:pt x="2019513" y="685822"/>
                    <a:pt x="1887331" y="761694"/>
                  </a:cubicBezTo>
                  <a:lnTo>
                    <a:pt x="645356" y="1474006"/>
                  </a:lnTo>
                  <a:cubicBezTo>
                    <a:pt x="513174" y="1549878"/>
                    <a:pt x="379255" y="1553053"/>
                    <a:pt x="243600" y="1483532"/>
                  </a:cubicBezTo>
                  <a:lnTo>
                    <a:pt x="129794" y="1425359"/>
                  </a:lnTo>
                  <a:cubicBezTo>
                    <a:pt x="78923" y="1399288"/>
                    <a:pt x="37590" y="1388823"/>
                    <a:pt x="5796" y="1393963"/>
                  </a:cubicBezTo>
                  <a:lnTo>
                    <a:pt x="0" y="1396058"/>
                  </a:lnTo>
                  <a:lnTo>
                    <a:pt x="0" y="1314615"/>
                  </a:lnTo>
                  <a:cubicBezTo>
                    <a:pt x="0" y="1180942"/>
                    <a:pt x="59484" y="1144589"/>
                    <a:pt x="178455" y="1205560"/>
                  </a:cubicBezTo>
                  <a:lnTo>
                    <a:pt x="278263" y="1256578"/>
                  </a:lnTo>
                  <a:cubicBezTo>
                    <a:pt x="397233" y="1317548"/>
                    <a:pt x="514679" y="1314764"/>
                    <a:pt x="630603" y="1248224"/>
                  </a:cubicBezTo>
                  <a:lnTo>
                    <a:pt x="1719818" y="623524"/>
                  </a:lnTo>
                  <a:cubicBezTo>
                    <a:pt x="1835741" y="556985"/>
                    <a:pt x="1898716" y="457063"/>
                    <a:pt x="1908742" y="323762"/>
                  </a:cubicBezTo>
                  <a:lnTo>
                    <a:pt x="1923223" y="133277"/>
                  </a:lnTo>
                  <a:cubicBezTo>
                    <a:pt x="1929490" y="49964"/>
                    <a:pt x="1956424" y="5711"/>
                    <a:pt x="2004028" y="518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2977778-F6B7-5070-F97A-AEC0D1451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Venn Hexagonal Framework – Slide Template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F0F93CE-57F0-F528-359F-608C71247A2E}"/>
              </a:ext>
            </a:extLst>
          </p:cNvPr>
          <p:cNvSpPr/>
          <p:nvPr/>
        </p:nvSpPr>
        <p:spPr>
          <a:xfrm>
            <a:off x="3417462" y="2909029"/>
            <a:ext cx="457200" cy="167871"/>
          </a:xfrm>
          <a:custGeom>
            <a:avLst/>
            <a:gdLst>
              <a:gd name="csX0" fmla="*/ 457200 w 457200"/>
              <a:gd name="csY0" fmla="*/ 167871 h 167871"/>
              <a:gd name="csX1" fmla="*/ 306238 w 457200"/>
              <a:gd name="csY1" fmla="*/ 21222 h 167871"/>
              <a:gd name="csX2" fmla="*/ 0 w 457200"/>
              <a:gd name="csY2" fmla="*/ 3969 h 16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57200" h="167871">
                <a:moveTo>
                  <a:pt x="457200" y="167871"/>
                </a:moveTo>
                <a:cubicBezTo>
                  <a:pt x="419819" y="108205"/>
                  <a:pt x="382438" y="48539"/>
                  <a:pt x="306238" y="21222"/>
                </a:cubicBezTo>
                <a:cubicBezTo>
                  <a:pt x="230038" y="-6095"/>
                  <a:pt x="115019" y="-1063"/>
                  <a:pt x="0" y="3969"/>
                </a:cubicBezTo>
              </a:path>
            </a:pathLst>
          </a:custGeom>
          <a:noFill/>
          <a:ln w="28575" cap="rnd">
            <a:solidFill>
              <a:schemeClr val="accent4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B360BD6-4BCD-E8BD-4EBD-22DCD69547B0}"/>
              </a:ext>
            </a:extLst>
          </p:cNvPr>
          <p:cNvSpPr/>
          <p:nvPr/>
        </p:nvSpPr>
        <p:spPr>
          <a:xfrm>
            <a:off x="7432732" y="1336836"/>
            <a:ext cx="575094" cy="402593"/>
          </a:xfrm>
          <a:custGeom>
            <a:avLst/>
            <a:gdLst>
              <a:gd name="csX0" fmla="*/ 0 w 575094"/>
              <a:gd name="csY0" fmla="*/ 401316 h 401316"/>
              <a:gd name="csX1" fmla="*/ 149525 w 575094"/>
              <a:gd name="csY1" fmla="*/ 56260 h 401316"/>
              <a:gd name="csX2" fmla="*/ 575094 w 575094"/>
              <a:gd name="csY2" fmla="*/ 4501 h 401316"/>
              <a:gd name="csX0" fmla="*/ 0 w 575094"/>
              <a:gd name="csY0" fmla="*/ 402593 h 402593"/>
              <a:gd name="csX1" fmla="*/ 149525 w 575094"/>
              <a:gd name="csY1" fmla="*/ 57537 h 402593"/>
              <a:gd name="csX2" fmla="*/ 575094 w 575094"/>
              <a:gd name="csY2" fmla="*/ 5778 h 4025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75094" h="402593">
                <a:moveTo>
                  <a:pt x="0" y="402593"/>
                </a:moveTo>
                <a:cubicBezTo>
                  <a:pt x="26838" y="263133"/>
                  <a:pt x="53676" y="123673"/>
                  <a:pt x="149525" y="57537"/>
                </a:cubicBezTo>
                <a:cubicBezTo>
                  <a:pt x="228121" y="-14350"/>
                  <a:pt x="410234" y="-1411"/>
                  <a:pt x="575094" y="5778"/>
                </a:cubicBezTo>
              </a:path>
            </a:pathLst>
          </a:custGeom>
          <a:noFill/>
          <a:ln w="28575" cap="rnd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5E5DBF33-BB39-C443-223E-9B6BAAB27DE0}"/>
              </a:ext>
            </a:extLst>
          </p:cNvPr>
          <p:cNvSpPr/>
          <p:nvPr/>
        </p:nvSpPr>
        <p:spPr>
          <a:xfrm>
            <a:off x="8472793" y="3782626"/>
            <a:ext cx="304800" cy="163679"/>
          </a:xfrm>
          <a:custGeom>
            <a:avLst/>
            <a:gdLst>
              <a:gd name="csX0" fmla="*/ 0 w 304800"/>
              <a:gd name="csY0" fmla="*/ 178909 h 178909"/>
              <a:gd name="csX1" fmla="*/ 69012 w 304800"/>
              <a:gd name="csY1" fmla="*/ 46637 h 178909"/>
              <a:gd name="csX2" fmla="*/ 304800 w 304800"/>
              <a:gd name="csY2" fmla="*/ 17883 h 178909"/>
              <a:gd name="csX0" fmla="*/ 0 w 304800"/>
              <a:gd name="csY0" fmla="*/ 173854 h 173854"/>
              <a:gd name="csX1" fmla="*/ 69012 w 304800"/>
              <a:gd name="csY1" fmla="*/ 41582 h 173854"/>
              <a:gd name="csX2" fmla="*/ 304800 w 304800"/>
              <a:gd name="csY2" fmla="*/ 12828 h 173854"/>
              <a:gd name="csX0" fmla="*/ 0 w 304800"/>
              <a:gd name="csY0" fmla="*/ 163679 h 163679"/>
              <a:gd name="csX1" fmla="*/ 69012 w 304800"/>
              <a:gd name="csY1" fmla="*/ 31407 h 163679"/>
              <a:gd name="csX2" fmla="*/ 304800 w 304800"/>
              <a:gd name="csY2" fmla="*/ 2653 h 1636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4800" h="163679">
                <a:moveTo>
                  <a:pt x="0" y="163679"/>
                </a:moveTo>
                <a:cubicBezTo>
                  <a:pt x="9106" y="110962"/>
                  <a:pt x="18212" y="58245"/>
                  <a:pt x="69012" y="31407"/>
                </a:cubicBezTo>
                <a:cubicBezTo>
                  <a:pt x="119812" y="4569"/>
                  <a:pt x="158391" y="-5254"/>
                  <a:pt x="304800" y="2653"/>
                </a:cubicBezTo>
              </a:path>
            </a:pathLst>
          </a:custGeom>
          <a:noFill/>
          <a:ln w="28575" cap="rnd">
            <a:solidFill>
              <a:schemeClr val="accent5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68A5EA3-F3BF-209B-3B04-5C95BF1C5AE0}"/>
              </a:ext>
            </a:extLst>
          </p:cNvPr>
          <p:cNvGrpSpPr/>
          <p:nvPr/>
        </p:nvGrpSpPr>
        <p:grpSpPr>
          <a:xfrm>
            <a:off x="8724822" y="1106004"/>
            <a:ext cx="2518595" cy="1474819"/>
            <a:chOff x="8921977" y="1242150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4CB612-8C16-5329-0F48-2B6CE156AB6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Option 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A436089-566D-DA29-1DD3-7E8848E1AA4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1778935-B011-2FAA-AAAA-974ADFE94E39}"/>
              </a:ext>
            </a:extLst>
          </p:cNvPr>
          <p:cNvGrpSpPr/>
          <p:nvPr/>
        </p:nvGrpSpPr>
        <p:grpSpPr>
          <a:xfrm>
            <a:off x="9386390" y="3524162"/>
            <a:ext cx="2518595" cy="1474819"/>
            <a:chOff x="8921977" y="1242150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80D6221-9128-7EEF-8DF5-12941F3302A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Option 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A857282-BE47-C96C-49A3-6B6EAA7A8AB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64FD9E3-83D4-EEA1-FAEF-77FC4FD7782D}"/>
              </a:ext>
            </a:extLst>
          </p:cNvPr>
          <p:cNvGrpSpPr/>
          <p:nvPr/>
        </p:nvGrpSpPr>
        <p:grpSpPr>
          <a:xfrm>
            <a:off x="594468" y="2688224"/>
            <a:ext cx="2518595" cy="1474819"/>
            <a:chOff x="8921977" y="1242150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2AD7D0F-B205-5803-F16D-61B7B8DC15D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Option 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46F90E8-6D3F-D2C4-1712-073F06C911A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2" name="Graphic 41" descr="Gears outline">
            <a:extLst>
              <a:ext uri="{FF2B5EF4-FFF2-40B4-BE49-F238E27FC236}">
                <a16:creationId xmlns:a16="http://schemas.microsoft.com/office/drawing/2014/main" id="{68160094-74BB-5271-5287-17B723A72E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86687" y="4289202"/>
            <a:ext cx="914400" cy="914400"/>
          </a:xfrm>
          <a:prstGeom prst="rect">
            <a:avLst/>
          </a:prstGeom>
        </p:spPr>
      </p:pic>
      <p:pic>
        <p:nvPicPr>
          <p:cNvPr id="43" name="Graphic 42" descr="Bar chart outline">
            <a:extLst>
              <a:ext uri="{FF2B5EF4-FFF2-40B4-BE49-F238E27FC236}">
                <a16:creationId xmlns:a16="http://schemas.microsoft.com/office/drawing/2014/main" id="{3DC9436C-89B7-E8AB-5079-D62E96E06B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75900" y="3795505"/>
            <a:ext cx="914400" cy="914400"/>
          </a:xfrm>
          <a:prstGeom prst="rect">
            <a:avLst/>
          </a:prstGeom>
        </p:spPr>
      </p:pic>
      <p:pic>
        <p:nvPicPr>
          <p:cNvPr id="44" name="Graphic 43" descr="Lights On outline">
            <a:extLst>
              <a:ext uri="{FF2B5EF4-FFF2-40B4-BE49-F238E27FC236}">
                <a16:creationId xmlns:a16="http://schemas.microsoft.com/office/drawing/2014/main" id="{CAC35F2C-96B9-548D-01C5-7D580FE18E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72287" y="165439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97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9524</TotalTime>
  <Words>306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Venn Hexagonal Framework – Slide Template</vt:lpstr>
      <vt:lpstr>Venn Hexagonal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Venn Hexagonal Framework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2026-06-03T17:55:16Z</dcterms:modified>
  <cp:category>Charts &amp; Diagrams</cp:category>
</cp:coreProperties>
</file>