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0" r:id="rId4"/>
    <p:sldId id="37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531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56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BCE62-605A-FF68-9579-755F22F00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537295-E372-925F-B514-E35999054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CF96C-A599-4D0F-0436-B0440E2B3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70949-7A59-0B1D-3806-B46696F78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0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3.svg"/><Relationship Id="rId10" Type="http://schemas.openxmlformats.org/officeDocument/2006/relationships/image" Target="../media/image14.svg"/><Relationship Id="rId4" Type="http://schemas.openxmlformats.org/officeDocument/2006/relationships/image" Target="../media/image10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D0DA5-7A57-4617-6540-6B0BD3EE8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257EE-201E-7E8E-2CEA-503E7158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Circular Arrow Cycle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B073EE1-A385-4693-F5E9-15AD9E350028}"/>
              </a:ext>
            </a:extLst>
          </p:cNvPr>
          <p:cNvGrpSpPr/>
          <p:nvPr/>
        </p:nvGrpSpPr>
        <p:grpSpPr>
          <a:xfrm>
            <a:off x="4250966" y="1577033"/>
            <a:ext cx="3703320" cy="3703320"/>
            <a:chOff x="3816553" y="1134313"/>
            <a:chExt cx="4558892" cy="455889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0EC65B-DD1C-9E41-40FF-F01AD0233600}"/>
                </a:ext>
              </a:extLst>
            </p:cNvPr>
            <p:cNvSpPr/>
            <p:nvPr/>
          </p:nvSpPr>
          <p:spPr>
            <a:xfrm>
              <a:off x="4040276" y="1287551"/>
              <a:ext cx="1238631" cy="1517903"/>
            </a:xfrm>
            <a:custGeom>
              <a:avLst/>
              <a:gdLst>
                <a:gd name="csX0" fmla="*/ 0 w 1238631"/>
                <a:gd name="csY0" fmla="*/ 1198016 h 1517903"/>
                <a:gd name="csX1" fmla="*/ 791185 w 1238631"/>
                <a:gd name="csY1" fmla="*/ 258470 h 1517903"/>
                <a:gd name="csX2" fmla="*/ 958291 w 1238631"/>
                <a:gd name="csY2" fmla="*/ 0 h 1517903"/>
                <a:gd name="csX3" fmla="*/ 1238631 w 1238631"/>
                <a:gd name="csY3" fmla="*/ 894283 h 1517903"/>
                <a:gd name="csX4" fmla="*/ 708432 w 1238631"/>
                <a:gd name="csY4" fmla="*/ 1517904 h 1517903"/>
                <a:gd name="csX5" fmla="*/ 472288 w 1238631"/>
                <a:gd name="csY5" fmla="*/ 1411224 h 1517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38631" h="1517903">
                  <a:moveTo>
                    <a:pt x="0" y="1198016"/>
                  </a:moveTo>
                  <a:cubicBezTo>
                    <a:pt x="171732" y="817672"/>
                    <a:pt x="445617" y="492429"/>
                    <a:pt x="791185" y="258470"/>
                  </a:cubicBezTo>
                  <a:lnTo>
                    <a:pt x="958291" y="0"/>
                  </a:lnTo>
                  <a:lnTo>
                    <a:pt x="1238631" y="894283"/>
                  </a:lnTo>
                  <a:cubicBezTo>
                    <a:pt x="1006723" y="1048108"/>
                    <a:pt x="822944" y="1264269"/>
                    <a:pt x="708432" y="1517904"/>
                  </a:cubicBezTo>
                  <a:lnTo>
                    <a:pt x="472288" y="1411224"/>
                  </a:lnTo>
                  <a:close/>
                </a:path>
              </a:pathLst>
            </a:custGeom>
            <a:solidFill>
              <a:schemeClr val="accent6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AE8EB5F-6906-6941-B2B2-A2056A51029A}"/>
                </a:ext>
              </a:extLst>
            </p:cNvPr>
            <p:cNvSpPr/>
            <p:nvPr/>
          </p:nvSpPr>
          <p:spPr>
            <a:xfrm>
              <a:off x="5298719" y="1134313"/>
              <a:ext cx="1524761" cy="896569"/>
            </a:xfrm>
            <a:custGeom>
              <a:avLst/>
              <a:gdLst>
                <a:gd name="csX0" fmla="*/ 0 w 1524761"/>
                <a:gd name="csY0" fmla="*/ 169545 h 896569"/>
                <a:gd name="csX1" fmla="*/ 1223772 w 1524761"/>
                <a:gd name="csY1" fmla="*/ 64618 h 896569"/>
                <a:gd name="csX2" fmla="*/ 1524762 w 1524761"/>
                <a:gd name="csY2" fmla="*/ 0 h 896569"/>
                <a:gd name="csX3" fmla="*/ 1090574 w 1524761"/>
                <a:gd name="csY3" fmla="*/ 830580 h 896569"/>
                <a:gd name="csX4" fmla="*/ 274777 w 1524761"/>
                <a:gd name="csY4" fmla="*/ 896569 h 896569"/>
                <a:gd name="csX5" fmla="*/ 183185 w 1524761"/>
                <a:gd name="csY5" fmla="*/ 654253 h 8965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4761" h="896569">
                  <a:moveTo>
                    <a:pt x="0" y="169545"/>
                  </a:moveTo>
                  <a:cubicBezTo>
                    <a:pt x="390363" y="22035"/>
                    <a:pt x="813996" y="-14288"/>
                    <a:pt x="1223772" y="64618"/>
                  </a:cubicBezTo>
                  <a:lnTo>
                    <a:pt x="1524762" y="0"/>
                  </a:lnTo>
                  <a:lnTo>
                    <a:pt x="1090574" y="830580"/>
                  </a:lnTo>
                  <a:cubicBezTo>
                    <a:pt x="817851" y="775359"/>
                    <a:pt x="535079" y="798232"/>
                    <a:pt x="274777" y="896569"/>
                  </a:cubicBezTo>
                  <a:lnTo>
                    <a:pt x="183185" y="654253"/>
                  </a:lnTo>
                  <a:close/>
                </a:path>
              </a:pathLst>
            </a:custGeom>
            <a:solidFill>
              <a:schemeClr val="accent5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BB20BC9-E57F-A5B4-219D-42C53F11515E}"/>
                </a:ext>
              </a:extLst>
            </p:cNvPr>
            <p:cNvSpPr/>
            <p:nvPr/>
          </p:nvSpPr>
          <p:spPr>
            <a:xfrm>
              <a:off x="6704304" y="1358036"/>
              <a:ext cx="1517904" cy="1238630"/>
            </a:xfrm>
            <a:custGeom>
              <a:avLst/>
              <a:gdLst>
                <a:gd name="csX0" fmla="*/ 319888 w 1517904"/>
                <a:gd name="csY0" fmla="*/ 0 h 1238630"/>
                <a:gd name="csX1" fmla="*/ 1259434 w 1517904"/>
                <a:gd name="csY1" fmla="*/ 791185 h 1238630"/>
                <a:gd name="csX2" fmla="*/ 1517905 w 1517904"/>
                <a:gd name="csY2" fmla="*/ 958291 h 1238630"/>
                <a:gd name="csX3" fmla="*/ 623621 w 1517904"/>
                <a:gd name="csY3" fmla="*/ 1238631 h 1238630"/>
                <a:gd name="csX4" fmla="*/ 0 w 1517904"/>
                <a:gd name="csY4" fmla="*/ 708431 h 1238630"/>
                <a:gd name="csX5" fmla="*/ 106680 w 1517904"/>
                <a:gd name="csY5" fmla="*/ 472288 h 1238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17904" h="1238630">
                  <a:moveTo>
                    <a:pt x="319888" y="0"/>
                  </a:moveTo>
                  <a:cubicBezTo>
                    <a:pt x="700232" y="171732"/>
                    <a:pt x="1025475" y="445617"/>
                    <a:pt x="1259434" y="791185"/>
                  </a:cubicBezTo>
                  <a:lnTo>
                    <a:pt x="1517905" y="958291"/>
                  </a:lnTo>
                  <a:lnTo>
                    <a:pt x="623621" y="1238631"/>
                  </a:lnTo>
                  <a:cubicBezTo>
                    <a:pt x="469796" y="1006722"/>
                    <a:pt x="253635" y="822943"/>
                    <a:pt x="0" y="708431"/>
                  </a:cubicBezTo>
                  <a:lnTo>
                    <a:pt x="106680" y="472288"/>
                  </a:lnTo>
                  <a:close/>
                </a:path>
              </a:pathLst>
            </a:custGeom>
            <a:solidFill>
              <a:schemeClr val="accent4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05B6D99-BA67-0256-FDAF-42F8C89EE517}"/>
                </a:ext>
              </a:extLst>
            </p:cNvPr>
            <p:cNvSpPr/>
            <p:nvPr/>
          </p:nvSpPr>
          <p:spPr>
            <a:xfrm>
              <a:off x="7478877" y="2616479"/>
              <a:ext cx="896568" cy="1524761"/>
            </a:xfrm>
            <a:custGeom>
              <a:avLst/>
              <a:gdLst>
                <a:gd name="csX0" fmla="*/ 727024 w 896568"/>
                <a:gd name="csY0" fmla="*/ 0 h 1524761"/>
                <a:gd name="csX1" fmla="*/ 831952 w 896568"/>
                <a:gd name="csY1" fmla="*/ 1223772 h 1524761"/>
                <a:gd name="csX2" fmla="*/ 896569 w 896568"/>
                <a:gd name="csY2" fmla="*/ 1524762 h 1524761"/>
                <a:gd name="csX3" fmla="*/ 65989 w 896568"/>
                <a:gd name="csY3" fmla="*/ 1090574 h 1524761"/>
                <a:gd name="csX4" fmla="*/ 0 w 896568"/>
                <a:gd name="csY4" fmla="*/ 274777 h 1524761"/>
                <a:gd name="csX5" fmla="*/ 242316 w 896568"/>
                <a:gd name="csY5" fmla="*/ 183185 h 1524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96568" h="1524761">
                  <a:moveTo>
                    <a:pt x="727024" y="0"/>
                  </a:moveTo>
                  <a:cubicBezTo>
                    <a:pt x="874534" y="390363"/>
                    <a:pt x="910857" y="813996"/>
                    <a:pt x="831952" y="1223772"/>
                  </a:cubicBezTo>
                  <a:lnTo>
                    <a:pt x="896569" y="1524762"/>
                  </a:lnTo>
                  <a:lnTo>
                    <a:pt x="65989" y="1090574"/>
                  </a:lnTo>
                  <a:cubicBezTo>
                    <a:pt x="121210" y="817851"/>
                    <a:pt x="98337" y="535079"/>
                    <a:pt x="0" y="274777"/>
                  </a:cubicBezTo>
                  <a:lnTo>
                    <a:pt x="242316" y="183185"/>
                  </a:lnTo>
                  <a:close/>
                </a:path>
              </a:pathLst>
            </a:custGeom>
            <a:solidFill>
              <a:srgbClr val="92D050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77BF09E-AF37-693A-7066-F4FAA7823F59}"/>
                </a:ext>
              </a:extLst>
            </p:cNvPr>
            <p:cNvSpPr/>
            <p:nvPr/>
          </p:nvSpPr>
          <p:spPr>
            <a:xfrm>
              <a:off x="6913092" y="4022064"/>
              <a:ext cx="1238631" cy="1517904"/>
            </a:xfrm>
            <a:custGeom>
              <a:avLst/>
              <a:gdLst>
                <a:gd name="csX0" fmla="*/ 1238631 w 1238631"/>
                <a:gd name="csY0" fmla="*/ 319888 h 1517904"/>
                <a:gd name="csX1" fmla="*/ 447447 w 1238631"/>
                <a:gd name="csY1" fmla="*/ 1259434 h 1517904"/>
                <a:gd name="csX2" fmla="*/ 280340 w 1238631"/>
                <a:gd name="csY2" fmla="*/ 1517905 h 1517904"/>
                <a:gd name="csX3" fmla="*/ 0 w 1238631"/>
                <a:gd name="csY3" fmla="*/ 623621 h 1517904"/>
                <a:gd name="csX4" fmla="*/ 530200 w 1238631"/>
                <a:gd name="csY4" fmla="*/ 0 h 1517904"/>
                <a:gd name="csX5" fmla="*/ 766343 w 1238631"/>
                <a:gd name="csY5" fmla="*/ 106680 h 151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38631" h="1517904">
                  <a:moveTo>
                    <a:pt x="1238631" y="319888"/>
                  </a:moveTo>
                  <a:cubicBezTo>
                    <a:pt x="1066899" y="700232"/>
                    <a:pt x="793014" y="1025475"/>
                    <a:pt x="447447" y="1259434"/>
                  </a:cubicBezTo>
                  <a:lnTo>
                    <a:pt x="280340" y="1517905"/>
                  </a:lnTo>
                  <a:lnTo>
                    <a:pt x="0" y="623621"/>
                  </a:lnTo>
                  <a:cubicBezTo>
                    <a:pt x="231909" y="469796"/>
                    <a:pt x="415688" y="253635"/>
                    <a:pt x="530200" y="0"/>
                  </a:cubicBezTo>
                  <a:lnTo>
                    <a:pt x="766343" y="106680"/>
                  </a:lnTo>
                  <a:close/>
                </a:path>
              </a:pathLst>
            </a:custGeom>
            <a:solidFill>
              <a:schemeClr val="accent3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8E19357-84AB-4FC9-E043-F6BE3253E8A1}"/>
                </a:ext>
              </a:extLst>
            </p:cNvPr>
            <p:cNvSpPr/>
            <p:nvPr/>
          </p:nvSpPr>
          <p:spPr>
            <a:xfrm>
              <a:off x="5368518" y="4796637"/>
              <a:ext cx="1524761" cy="896568"/>
            </a:xfrm>
            <a:custGeom>
              <a:avLst/>
              <a:gdLst>
                <a:gd name="csX0" fmla="*/ 1524762 w 1524761"/>
                <a:gd name="csY0" fmla="*/ 727024 h 896568"/>
                <a:gd name="csX1" fmla="*/ 300990 w 1524761"/>
                <a:gd name="csY1" fmla="*/ 831952 h 896568"/>
                <a:gd name="csX2" fmla="*/ 0 w 1524761"/>
                <a:gd name="csY2" fmla="*/ 896569 h 896568"/>
                <a:gd name="csX3" fmla="*/ 434187 w 1524761"/>
                <a:gd name="csY3" fmla="*/ 65989 h 896568"/>
                <a:gd name="csX4" fmla="*/ 1249985 w 1524761"/>
                <a:gd name="csY4" fmla="*/ 0 h 896568"/>
                <a:gd name="csX5" fmla="*/ 1341577 w 1524761"/>
                <a:gd name="csY5" fmla="*/ 242316 h 8965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4761" h="896568">
                  <a:moveTo>
                    <a:pt x="1524762" y="727024"/>
                  </a:moveTo>
                  <a:cubicBezTo>
                    <a:pt x="1134399" y="874534"/>
                    <a:pt x="710766" y="910857"/>
                    <a:pt x="300990" y="831952"/>
                  </a:cubicBezTo>
                  <a:lnTo>
                    <a:pt x="0" y="896569"/>
                  </a:lnTo>
                  <a:lnTo>
                    <a:pt x="434187" y="65989"/>
                  </a:lnTo>
                  <a:cubicBezTo>
                    <a:pt x="706911" y="121210"/>
                    <a:pt x="989682" y="98337"/>
                    <a:pt x="1249985" y="0"/>
                  </a:cubicBezTo>
                  <a:lnTo>
                    <a:pt x="1341577" y="242316"/>
                  </a:lnTo>
                  <a:close/>
                </a:path>
              </a:pathLst>
            </a:custGeom>
            <a:solidFill>
              <a:schemeClr val="accent2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D67975A-2BF6-C8F2-96E0-F2FA2E513A9B}"/>
                </a:ext>
              </a:extLst>
            </p:cNvPr>
            <p:cNvSpPr/>
            <p:nvPr/>
          </p:nvSpPr>
          <p:spPr>
            <a:xfrm>
              <a:off x="3969791" y="4230852"/>
              <a:ext cx="1517904" cy="1238631"/>
            </a:xfrm>
            <a:custGeom>
              <a:avLst/>
              <a:gdLst>
                <a:gd name="csX0" fmla="*/ 1198017 w 1517904"/>
                <a:gd name="csY0" fmla="*/ 1238631 h 1238631"/>
                <a:gd name="csX1" fmla="*/ 258471 w 1517904"/>
                <a:gd name="csY1" fmla="*/ 447447 h 1238631"/>
                <a:gd name="csX2" fmla="*/ 0 w 1517904"/>
                <a:gd name="csY2" fmla="*/ 280340 h 1238631"/>
                <a:gd name="csX3" fmla="*/ 894284 w 1517904"/>
                <a:gd name="csY3" fmla="*/ 0 h 1238631"/>
                <a:gd name="csX4" fmla="*/ 1517905 w 1517904"/>
                <a:gd name="csY4" fmla="*/ 530200 h 1238631"/>
                <a:gd name="csX5" fmla="*/ 1411224 w 1517904"/>
                <a:gd name="csY5" fmla="*/ 766343 h 1238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17904" h="1238631">
                  <a:moveTo>
                    <a:pt x="1198017" y="1238631"/>
                  </a:moveTo>
                  <a:cubicBezTo>
                    <a:pt x="817672" y="1066899"/>
                    <a:pt x="492429" y="793014"/>
                    <a:pt x="258471" y="447447"/>
                  </a:cubicBezTo>
                  <a:lnTo>
                    <a:pt x="0" y="280340"/>
                  </a:lnTo>
                  <a:lnTo>
                    <a:pt x="894284" y="0"/>
                  </a:lnTo>
                  <a:cubicBezTo>
                    <a:pt x="1048108" y="231909"/>
                    <a:pt x="1264269" y="415688"/>
                    <a:pt x="1517905" y="530200"/>
                  </a:cubicBezTo>
                  <a:lnTo>
                    <a:pt x="1411224" y="766343"/>
                  </a:lnTo>
                  <a:close/>
                </a:path>
              </a:pathLst>
            </a:custGeom>
            <a:solidFill>
              <a:schemeClr val="accent1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9D1E57F-B94C-6F05-D156-E6A354D7A5B2}"/>
                </a:ext>
              </a:extLst>
            </p:cNvPr>
            <p:cNvSpPr/>
            <p:nvPr/>
          </p:nvSpPr>
          <p:spPr>
            <a:xfrm>
              <a:off x="3816553" y="2686278"/>
              <a:ext cx="896568" cy="1524762"/>
            </a:xfrm>
            <a:custGeom>
              <a:avLst/>
              <a:gdLst>
                <a:gd name="csX0" fmla="*/ 169545 w 896568"/>
                <a:gd name="csY0" fmla="*/ 1524762 h 1524762"/>
                <a:gd name="csX1" fmla="*/ 64618 w 896568"/>
                <a:gd name="csY1" fmla="*/ 300990 h 1524762"/>
                <a:gd name="csX2" fmla="*/ 0 w 896568"/>
                <a:gd name="csY2" fmla="*/ 0 h 1524762"/>
                <a:gd name="csX3" fmla="*/ 830580 w 896568"/>
                <a:gd name="csY3" fmla="*/ 434188 h 1524762"/>
                <a:gd name="csX4" fmla="*/ 896569 w 896568"/>
                <a:gd name="csY4" fmla="*/ 1249985 h 1524762"/>
                <a:gd name="csX5" fmla="*/ 654253 w 896568"/>
                <a:gd name="csY5" fmla="*/ 1341577 h 1524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96568" h="1524762">
                  <a:moveTo>
                    <a:pt x="169545" y="1524762"/>
                  </a:moveTo>
                  <a:cubicBezTo>
                    <a:pt x="22035" y="1134399"/>
                    <a:pt x="-14288" y="710766"/>
                    <a:pt x="64618" y="300990"/>
                  </a:cubicBezTo>
                  <a:lnTo>
                    <a:pt x="0" y="0"/>
                  </a:lnTo>
                  <a:lnTo>
                    <a:pt x="830580" y="434188"/>
                  </a:lnTo>
                  <a:cubicBezTo>
                    <a:pt x="775359" y="706911"/>
                    <a:pt x="798232" y="989683"/>
                    <a:pt x="896569" y="1249985"/>
                  </a:cubicBezTo>
                  <a:lnTo>
                    <a:pt x="654253" y="1341577"/>
                  </a:lnTo>
                  <a:close/>
                </a:path>
              </a:pathLst>
            </a:custGeom>
            <a:solidFill>
              <a:srgbClr val="941651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510D0FF-053D-1E15-2C5F-6F0416CE1CC3}"/>
              </a:ext>
            </a:extLst>
          </p:cNvPr>
          <p:cNvGrpSpPr/>
          <p:nvPr/>
        </p:nvGrpSpPr>
        <p:grpSpPr>
          <a:xfrm>
            <a:off x="5473801" y="1152935"/>
            <a:ext cx="657175" cy="657175"/>
            <a:chOff x="6609766" y="1397270"/>
            <a:chExt cx="657175" cy="657175"/>
          </a:xfrm>
        </p:grpSpPr>
        <p:sp>
          <p:nvSpPr>
            <p:cNvPr id="4" name="Oval 457">
              <a:extLst>
                <a:ext uri="{FF2B5EF4-FFF2-40B4-BE49-F238E27FC236}">
                  <a16:creationId xmlns:a16="http://schemas.microsoft.com/office/drawing/2014/main" id="{9C13669B-C394-582F-C4A7-85D44B7EB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" name="Graphic 4" descr="Magnifying glass with solid fill">
              <a:extLst>
                <a:ext uri="{FF2B5EF4-FFF2-40B4-BE49-F238E27FC236}">
                  <a16:creationId xmlns:a16="http://schemas.microsoft.com/office/drawing/2014/main" id="{61E29CE6-1808-33E8-993F-9227FA2004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3ABBB6A-E432-DC37-3435-507376A8B83A}"/>
              </a:ext>
            </a:extLst>
          </p:cNvPr>
          <p:cNvGrpSpPr/>
          <p:nvPr/>
        </p:nvGrpSpPr>
        <p:grpSpPr>
          <a:xfrm>
            <a:off x="7008515" y="1482400"/>
            <a:ext cx="657175" cy="658267"/>
            <a:chOff x="7654164" y="3099867"/>
            <a:chExt cx="657175" cy="658267"/>
          </a:xfrm>
        </p:grpSpPr>
        <p:sp>
          <p:nvSpPr>
            <p:cNvPr id="7" name="Oval 460">
              <a:extLst>
                <a:ext uri="{FF2B5EF4-FFF2-40B4-BE49-F238E27FC236}">
                  <a16:creationId xmlns:a16="http://schemas.microsoft.com/office/drawing/2014/main" id="{6175A67F-BA88-7330-A06A-450B180F7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" name="Graphic 7" descr="Lights On with solid fill">
              <a:extLst>
                <a:ext uri="{FF2B5EF4-FFF2-40B4-BE49-F238E27FC236}">
                  <a16:creationId xmlns:a16="http://schemas.microsoft.com/office/drawing/2014/main" id="{799306B1-0982-EF3F-7C5C-0DDF7ADA5C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A3A8D91-CA5C-4694-F168-3AFF4964079E}"/>
              </a:ext>
            </a:extLst>
          </p:cNvPr>
          <p:cNvGrpSpPr/>
          <p:nvPr/>
        </p:nvGrpSpPr>
        <p:grpSpPr>
          <a:xfrm>
            <a:off x="7748820" y="2781039"/>
            <a:ext cx="657175" cy="657175"/>
            <a:chOff x="6609766" y="4727572"/>
            <a:chExt cx="657175" cy="657175"/>
          </a:xfrm>
        </p:grpSpPr>
        <p:sp>
          <p:nvSpPr>
            <p:cNvPr id="10" name="Oval 467">
              <a:extLst>
                <a:ext uri="{FF2B5EF4-FFF2-40B4-BE49-F238E27FC236}">
                  <a16:creationId xmlns:a16="http://schemas.microsoft.com/office/drawing/2014/main" id="{BC0DA634-777C-42EF-FB7C-7A6E3C55B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Graphic 10" descr="Single gear with solid fill">
              <a:extLst>
                <a:ext uri="{FF2B5EF4-FFF2-40B4-BE49-F238E27FC236}">
                  <a16:creationId xmlns:a16="http://schemas.microsoft.com/office/drawing/2014/main" id="{6B07D565-A62C-D8E6-BC42-CB4A6B3CAD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E0608EC-0671-ED5B-5174-584759C43F77}"/>
              </a:ext>
            </a:extLst>
          </p:cNvPr>
          <p:cNvGrpSpPr/>
          <p:nvPr/>
        </p:nvGrpSpPr>
        <p:grpSpPr>
          <a:xfrm>
            <a:off x="7395583" y="4251424"/>
            <a:ext cx="658267" cy="657175"/>
            <a:chOff x="4683231" y="4727967"/>
            <a:chExt cx="658267" cy="657175"/>
          </a:xfrm>
        </p:grpSpPr>
        <p:sp>
          <p:nvSpPr>
            <p:cNvPr id="13" name="Oval 470">
              <a:extLst>
                <a:ext uri="{FF2B5EF4-FFF2-40B4-BE49-F238E27FC236}">
                  <a16:creationId xmlns:a16="http://schemas.microsoft.com/office/drawing/2014/main" id="{5D8D68BC-E7ED-B679-89CC-FA435CCCB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4727967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Graphic 13" descr="Signal with solid fill">
              <a:extLst>
                <a:ext uri="{FF2B5EF4-FFF2-40B4-BE49-F238E27FC236}">
                  <a16:creationId xmlns:a16="http://schemas.microsoft.com/office/drawing/2014/main" id="{D6943A91-C483-1A44-67ED-6C7BF995D4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784064" y="4828254"/>
              <a:ext cx="456601" cy="456601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D43B20-FED2-2A25-C449-119D9A0C362C}"/>
              </a:ext>
            </a:extLst>
          </p:cNvPr>
          <p:cNvGrpSpPr/>
          <p:nvPr/>
        </p:nvGrpSpPr>
        <p:grpSpPr>
          <a:xfrm>
            <a:off x="6130976" y="5021261"/>
            <a:ext cx="657175" cy="658267"/>
            <a:chOff x="3829458" y="3099867"/>
            <a:chExt cx="657175" cy="658267"/>
          </a:xfrm>
        </p:grpSpPr>
        <p:sp>
          <p:nvSpPr>
            <p:cNvPr id="16" name="Oval 475">
              <a:extLst>
                <a:ext uri="{FF2B5EF4-FFF2-40B4-BE49-F238E27FC236}">
                  <a16:creationId xmlns:a16="http://schemas.microsoft.com/office/drawing/2014/main" id="{6022C6CD-6DA9-24BF-220F-7EB94FFC9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7" name="Graphic 16" descr="Trophy with solid fill">
              <a:extLst>
                <a:ext uri="{FF2B5EF4-FFF2-40B4-BE49-F238E27FC236}">
                  <a16:creationId xmlns:a16="http://schemas.microsoft.com/office/drawing/2014/main" id="{04417792-184B-6803-FCD9-F1B3678DFD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487E360-9ED8-F31F-81F3-9F00570D2385}"/>
              </a:ext>
            </a:extLst>
          </p:cNvPr>
          <p:cNvGrpSpPr/>
          <p:nvPr/>
        </p:nvGrpSpPr>
        <p:grpSpPr>
          <a:xfrm>
            <a:off x="4585023" y="4623178"/>
            <a:ext cx="658267" cy="657175"/>
            <a:chOff x="4683231" y="1397270"/>
            <a:chExt cx="658267" cy="657175"/>
          </a:xfrm>
        </p:grpSpPr>
        <p:sp>
          <p:nvSpPr>
            <p:cNvPr id="19" name="Oval 452">
              <a:extLst>
                <a:ext uri="{FF2B5EF4-FFF2-40B4-BE49-F238E27FC236}">
                  <a16:creationId xmlns:a16="http://schemas.microsoft.com/office/drawing/2014/main" id="{2A1504AB-0516-5078-37C8-2A7D725EB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" name="Graphic 19" descr="Bullseye with solid fill">
              <a:extLst>
                <a:ext uri="{FF2B5EF4-FFF2-40B4-BE49-F238E27FC236}">
                  <a16:creationId xmlns:a16="http://schemas.microsoft.com/office/drawing/2014/main" id="{35ABE3EB-A095-F630-49EF-0EF4349AD0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7CFC683-BA88-9885-FD45-F15775C3DBB0}"/>
              </a:ext>
            </a:extLst>
          </p:cNvPr>
          <p:cNvSpPr txBox="1"/>
          <p:nvPr/>
        </p:nvSpPr>
        <p:spPr>
          <a:xfrm>
            <a:off x="5917979" y="170563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35704F-FE99-01CD-35E7-33C899411C12}"/>
              </a:ext>
            </a:extLst>
          </p:cNvPr>
          <p:cNvSpPr txBox="1"/>
          <p:nvPr/>
        </p:nvSpPr>
        <p:spPr>
          <a:xfrm>
            <a:off x="6973711" y="22076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80DF23-B33A-0A03-DF44-131D718C3909}"/>
              </a:ext>
            </a:extLst>
          </p:cNvPr>
          <p:cNvSpPr txBox="1"/>
          <p:nvPr/>
        </p:nvSpPr>
        <p:spPr>
          <a:xfrm>
            <a:off x="7298956" y="326936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800C6B-804C-3C6B-9E67-78F5C5CD2F35}"/>
              </a:ext>
            </a:extLst>
          </p:cNvPr>
          <p:cNvSpPr txBox="1"/>
          <p:nvPr/>
        </p:nvSpPr>
        <p:spPr>
          <a:xfrm>
            <a:off x="6813442" y="431840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6E2739-BC05-07E7-A8BA-4E98C892F114}"/>
              </a:ext>
            </a:extLst>
          </p:cNvPr>
          <p:cNvSpPr txBox="1"/>
          <p:nvPr/>
        </p:nvSpPr>
        <p:spPr>
          <a:xfrm>
            <a:off x="5708770" y="464698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C4A33DC-1254-0CB4-5777-EED04D100A80}"/>
              </a:ext>
            </a:extLst>
          </p:cNvPr>
          <p:cNvGrpSpPr/>
          <p:nvPr/>
        </p:nvGrpSpPr>
        <p:grpSpPr>
          <a:xfrm>
            <a:off x="3765470" y="3438214"/>
            <a:ext cx="658267" cy="657175"/>
            <a:chOff x="4683231" y="1397270"/>
            <a:chExt cx="658267" cy="657175"/>
          </a:xfrm>
        </p:grpSpPr>
        <p:sp>
          <p:nvSpPr>
            <p:cNvPr id="28" name="Oval 452">
              <a:extLst>
                <a:ext uri="{FF2B5EF4-FFF2-40B4-BE49-F238E27FC236}">
                  <a16:creationId xmlns:a16="http://schemas.microsoft.com/office/drawing/2014/main" id="{388050D4-72C3-A133-74A3-936F0A58E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9" name="Graphic 28" descr="Exponential Graph with solid fill">
              <a:extLst>
                <a:ext uri="{FF2B5EF4-FFF2-40B4-BE49-F238E27FC236}">
                  <a16:creationId xmlns:a16="http://schemas.microsoft.com/office/drawing/2014/main" id="{98113906-4C0C-5DB6-4189-BC7A65C89D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7D834D3-BC26-B369-AF42-EFF1617EAFEA}"/>
              </a:ext>
            </a:extLst>
          </p:cNvPr>
          <p:cNvSpPr txBox="1"/>
          <p:nvPr/>
        </p:nvSpPr>
        <p:spPr>
          <a:xfrm>
            <a:off x="4295595" y="304224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422C35-13DF-EAD0-45EA-0BB4CAC55040}"/>
              </a:ext>
            </a:extLst>
          </p:cNvPr>
          <p:cNvGrpSpPr/>
          <p:nvPr/>
        </p:nvGrpSpPr>
        <p:grpSpPr>
          <a:xfrm>
            <a:off x="4100342" y="1945469"/>
            <a:ext cx="657175" cy="657175"/>
            <a:chOff x="6609766" y="1397270"/>
            <a:chExt cx="657175" cy="657175"/>
          </a:xfrm>
        </p:grpSpPr>
        <p:sp>
          <p:nvSpPr>
            <p:cNvPr id="32" name="Oval 457">
              <a:extLst>
                <a:ext uri="{FF2B5EF4-FFF2-40B4-BE49-F238E27FC236}">
                  <a16:creationId xmlns:a16="http://schemas.microsoft.com/office/drawing/2014/main" id="{266DD0CC-5BE6-CDB7-D060-31D2585F2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3" name="Graphic 32" descr="Repeat with solid fill">
              <a:extLst>
                <a:ext uri="{FF2B5EF4-FFF2-40B4-BE49-F238E27FC236}">
                  <a16:creationId xmlns:a16="http://schemas.microsoft.com/office/drawing/2014/main" id="{3E113EF6-260E-BB30-E8C6-648736DC57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8D1A978-FC50-032E-6877-928E140B410B}"/>
              </a:ext>
            </a:extLst>
          </p:cNvPr>
          <p:cNvSpPr txBox="1"/>
          <p:nvPr/>
        </p:nvSpPr>
        <p:spPr>
          <a:xfrm>
            <a:off x="4796929" y="201244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7D47AD1-275E-BE97-9FC3-B32DFEBB8AA7}"/>
              </a:ext>
            </a:extLst>
          </p:cNvPr>
          <p:cNvGrpSpPr/>
          <p:nvPr/>
        </p:nvGrpSpPr>
        <p:grpSpPr>
          <a:xfrm>
            <a:off x="8927481" y="2378879"/>
            <a:ext cx="2926080" cy="920821"/>
            <a:chOff x="8921977" y="2947244"/>
            <a:chExt cx="2926080" cy="9208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1F8A75-EE39-F4D4-62FE-BF2854B1932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799371F-CEF1-2F15-94CB-AF4C3818CFB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7E1D54B-7643-97AB-B33E-8D7D5DE6CF8B}"/>
              </a:ext>
            </a:extLst>
          </p:cNvPr>
          <p:cNvGrpSpPr/>
          <p:nvPr/>
        </p:nvGrpSpPr>
        <p:grpSpPr>
          <a:xfrm>
            <a:off x="8427720" y="4652338"/>
            <a:ext cx="2926080" cy="920821"/>
            <a:chOff x="8921977" y="4652338"/>
            <a:chExt cx="2926080" cy="9208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D556B2D-C708-D433-60D4-03B5D5762B1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85CC2BD-2555-6293-4720-7C4E6A96F61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17ADE6E-7CA0-BEF3-B2BE-B8E001C9553F}"/>
              </a:ext>
            </a:extLst>
          </p:cNvPr>
          <p:cNvGrpSpPr/>
          <p:nvPr/>
        </p:nvGrpSpPr>
        <p:grpSpPr>
          <a:xfrm>
            <a:off x="338440" y="2378879"/>
            <a:ext cx="2926080" cy="920821"/>
            <a:chOff x="332936" y="2947244"/>
            <a:chExt cx="2926080" cy="92082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7440E8C-D800-94B1-04AB-C8D114DB74D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955A6C5-82F8-D751-B9EC-A0E80F6F23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9EFBEA2-DA9D-023C-3FA7-0DC93CBB65ED}"/>
              </a:ext>
            </a:extLst>
          </p:cNvPr>
          <p:cNvGrpSpPr/>
          <p:nvPr/>
        </p:nvGrpSpPr>
        <p:grpSpPr>
          <a:xfrm>
            <a:off x="838200" y="4652338"/>
            <a:ext cx="2926080" cy="920821"/>
            <a:chOff x="332936" y="4652338"/>
            <a:chExt cx="2926080" cy="92082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7434344-D8C7-4991-B9C6-0B6D00EEB5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83DDF6B-2164-F0FA-EB52-5C6BBE36753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657A063-47E2-C785-456F-F7B2A547AA6E}"/>
              </a:ext>
            </a:extLst>
          </p:cNvPr>
          <p:cNvGrpSpPr/>
          <p:nvPr/>
        </p:nvGrpSpPr>
        <p:grpSpPr>
          <a:xfrm>
            <a:off x="8427720" y="1242150"/>
            <a:ext cx="2926080" cy="920821"/>
            <a:chOff x="8921977" y="1242150"/>
            <a:chExt cx="2926080" cy="92082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A8176F9-B3DE-C3F9-776D-2B5EDCFE81D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88654CC-8E9C-CEDD-AE61-AC960CA9A2D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F8CDC70-206A-C6EE-648B-08F87DA026F5}"/>
              </a:ext>
            </a:extLst>
          </p:cNvPr>
          <p:cNvGrpSpPr/>
          <p:nvPr/>
        </p:nvGrpSpPr>
        <p:grpSpPr>
          <a:xfrm>
            <a:off x="838200" y="1242150"/>
            <a:ext cx="2926080" cy="920821"/>
            <a:chOff x="332936" y="2627766"/>
            <a:chExt cx="2926080" cy="92082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DFFF2CE-BADF-56A6-2C9D-D8EC357769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C902DA9-23D3-B73A-0598-6B0919E599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C7449CE-829F-454B-C486-979CD9D71E6B}"/>
              </a:ext>
            </a:extLst>
          </p:cNvPr>
          <p:cNvGrpSpPr/>
          <p:nvPr/>
        </p:nvGrpSpPr>
        <p:grpSpPr>
          <a:xfrm>
            <a:off x="8927481" y="3515608"/>
            <a:ext cx="2926080" cy="920821"/>
            <a:chOff x="8921977" y="4652338"/>
            <a:chExt cx="2926080" cy="92082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DA4D015-9067-0449-525B-7AFBF80146B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6B53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E0D7D33-C841-2129-5786-8711CB5E2AE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7F52E0E-A07F-4606-D5B1-6CE0F9EB9A61}"/>
              </a:ext>
            </a:extLst>
          </p:cNvPr>
          <p:cNvGrpSpPr/>
          <p:nvPr/>
        </p:nvGrpSpPr>
        <p:grpSpPr>
          <a:xfrm>
            <a:off x="338440" y="3515608"/>
            <a:ext cx="2926080" cy="920821"/>
            <a:chOff x="332936" y="4652338"/>
            <a:chExt cx="2926080" cy="92082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C8E83F2-0098-3166-F805-92313AE9E80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7983CFA-C892-0B04-6173-FD02BCCC339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0" name="Oval 69">
            <a:extLst>
              <a:ext uri="{FF2B5EF4-FFF2-40B4-BE49-F238E27FC236}">
                <a16:creationId xmlns:a16="http://schemas.microsoft.com/office/drawing/2014/main" id="{B5D0DD5B-0F70-B0F7-A023-0E5A69FF8AD5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52165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9B140-37CA-670D-4F33-C8C754467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35">
            <a:extLst>
              <a:ext uri="{FF2B5EF4-FFF2-40B4-BE49-F238E27FC236}">
                <a16:creationId xmlns:a16="http://schemas.microsoft.com/office/drawing/2014/main" id="{6751855E-488C-34BB-C111-58E2FD50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Circular Arrow Cycle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E973F08-27A9-82EE-41E5-2274AC56CE60}"/>
              </a:ext>
            </a:extLst>
          </p:cNvPr>
          <p:cNvGrpSpPr/>
          <p:nvPr/>
        </p:nvGrpSpPr>
        <p:grpSpPr>
          <a:xfrm>
            <a:off x="4250966" y="1577033"/>
            <a:ext cx="3703320" cy="3703320"/>
            <a:chOff x="3816553" y="1134313"/>
            <a:chExt cx="4558892" cy="455889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2BEAD0C-C75F-EA5C-35BE-88E3E3EFFC59}"/>
                </a:ext>
              </a:extLst>
            </p:cNvPr>
            <p:cNvSpPr/>
            <p:nvPr/>
          </p:nvSpPr>
          <p:spPr>
            <a:xfrm>
              <a:off x="4040276" y="1287551"/>
              <a:ext cx="1238631" cy="1517903"/>
            </a:xfrm>
            <a:custGeom>
              <a:avLst/>
              <a:gdLst>
                <a:gd name="csX0" fmla="*/ 0 w 1238631"/>
                <a:gd name="csY0" fmla="*/ 1198016 h 1517903"/>
                <a:gd name="csX1" fmla="*/ 791185 w 1238631"/>
                <a:gd name="csY1" fmla="*/ 258470 h 1517903"/>
                <a:gd name="csX2" fmla="*/ 958291 w 1238631"/>
                <a:gd name="csY2" fmla="*/ 0 h 1517903"/>
                <a:gd name="csX3" fmla="*/ 1238631 w 1238631"/>
                <a:gd name="csY3" fmla="*/ 894283 h 1517903"/>
                <a:gd name="csX4" fmla="*/ 708432 w 1238631"/>
                <a:gd name="csY4" fmla="*/ 1517904 h 1517903"/>
                <a:gd name="csX5" fmla="*/ 472288 w 1238631"/>
                <a:gd name="csY5" fmla="*/ 1411224 h 1517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38631" h="1517903">
                  <a:moveTo>
                    <a:pt x="0" y="1198016"/>
                  </a:moveTo>
                  <a:cubicBezTo>
                    <a:pt x="171732" y="817672"/>
                    <a:pt x="445617" y="492429"/>
                    <a:pt x="791185" y="258470"/>
                  </a:cubicBezTo>
                  <a:lnTo>
                    <a:pt x="958291" y="0"/>
                  </a:lnTo>
                  <a:lnTo>
                    <a:pt x="1238631" y="894283"/>
                  </a:lnTo>
                  <a:cubicBezTo>
                    <a:pt x="1006723" y="1048108"/>
                    <a:pt x="822944" y="1264269"/>
                    <a:pt x="708432" y="1517904"/>
                  </a:cubicBezTo>
                  <a:lnTo>
                    <a:pt x="472288" y="141122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0347373-A1D4-9C10-0763-187DD7573C77}"/>
                </a:ext>
              </a:extLst>
            </p:cNvPr>
            <p:cNvSpPr/>
            <p:nvPr/>
          </p:nvSpPr>
          <p:spPr>
            <a:xfrm>
              <a:off x="5298719" y="1134313"/>
              <a:ext cx="1524761" cy="896569"/>
            </a:xfrm>
            <a:custGeom>
              <a:avLst/>
              <a:gdLst>
                <a:gd name="csX0" fmla="*/ 0 w 1524761"/>
                <a:gd name="csY0" fmla="*/ 169545 h 896569"/>
                <a:gd name="csX1" fmla="*/ 1223772 w 1524761"/>
                <a:gd name="csY1" fmla="*/ 64618 h 896569"/>
                <a:gd name="csX2" fmla="*/ 1524762 w 1524761"/>
                <a:gd name="csY2" fmla="*/ 0 h 896569"/>
                <a:gd name="csX3" fmla="*/ 1090574 w 1524761"/>
                <a:gd name="csY3" fmla="*/ 830580 h 896569"/>
                <a:gd name="csX4" fmla="*/ 274777 w 1524761"/>
                <a:gd name="csY4" fmla="*/ 896569 h 896569"/>
                <a:gd name="csX5" fmla="*/ 183185 w 1524761"/>
                <a:gd name="csY5" fmla="*/ 654253 h 8965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4761" h="896569">
                  <a:moveTo>
                    <a:pt x="0" y="169545"/>
                  </a:moveTo>
                  <a:cubicBezTo>
                    <a:pt x="390363" y="22035"/>
                    <a:pt x="813996" y="-14288"/>
                    <a:pt x="1223772" y="64618"/>
                  </a:cubicBezTo>
                  <a:lnTo>
                    <a:pt x="1524762" y="0"/>
                  </a:lnTo>
                  <a:lnTo>
                    <a:pt x="1090574" y="830580"/>
                  </a:lnTo>
                  <a:cubicBezTo>
                    <a:pt x="817851" y="775359"/>
                    <a:pt x="535079" y="798232"/>
                    <a:pt x="274777" y="896569"/>
                  </a:cubicBezTo>
                  <a:lnTo>
                    <a:pt x="183185" y="654253"/>
                  </a:lnTo>
                  <a:close/>
                </a:path>
              </a:pathLst>
            </a:custGeom>
            <a:solidFill>
              <a:schemeClr val="accent5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4EA6BFA-4856-8D56-7AC3-FDEDDB8984FD}"/>
                </a:ext>
              </a:extLst>
            </p:cNvPr>
            <p:cNvSpPr/>
            <p:nvPr/>
          </p:nvSpPr>
          <p:spPr>
            <a:xfrm>
              <a:off x="6704304" y="1358036"/>
              <a:ext cx="1517904" cy="1238630"/>
            </a:xfrm>
            <a:custGeom>
              <a:avLst/>
              <a:gdLst>
                <a:gd name="csX0" fmla="*/ 319888 w 1517904"/>
                <a:gd name="csY0" fmla="*/ 0 h 1238630"/>
                <a:gd name="csX1" fmla="*/ 1259434 w 1517904"/>
                <a:gd name="csY1" fmla="*/ 791185 h 1238630"/>
                <a:gd name="csX2" fmla="*/ 1517905 w 1517904"/>
                <a:gd name="csY2" fmla="*/ 958291 h 1238630"/>
                <a:gd name="csX3" fmla="*/ 623621 w 1517904"/>
                <a:gd name="csY3" fmla="*/ 1238631 h 1238630"/>
                <a:gd name="csX4" fmla="*/ 0 w 1517904"/>
                <a:gd name="csY4" fmla="*/ 708431 h 1238630"/>
                <a:gd name="csX5" fmla="*/ 106680 w 1517904"/>
                <a:gd name="csY5" fmla="*/ 472288 h 1238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17904" h="1238630">
                  <a:moveTo>
                    <a:pt x="319888" y="0"/>
                  </a:moveTo>
                  <a:cubicBezTo>
                    <a:pt x="700232" y="171732"/>
                    <a:pt x="1025475" y="445617"/>
                    <a:pt x="1259434" y="791185"/>
                  </a:cubicBezTo>
                  <a:lnTo>
                    <a:pt x="1517905" y="958291"/>
                  </a:lnTo>
                  <a:lnTo>
                    <a:pt x="623621" y="1238631"/>
                  </a:lnTo>
                  <a:cubicBezTo>
                    <a:pt x="469796" y="1006722"/>
                    <a:pt x="253635" y="822943"/>
                    <a:pt x="0" y="708431"/>
                  </a:cubicBezTo>
                  <a:lnTo>
                    <a:pt x="106680" y="472288"/>
                  </a:lnTo>
                  <a:close/>
                </a:path>
              </a:pathLst>
            </a:custGeom>
            <a:solidFill>
              <a:schemeClr val="accent4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810C065-50C2-8428-4D8C-9EDF61CDCB8C}"/>
                </a:ext>
              </a:extLst>
            </p:cNvPr>
            <p:cNvSpPr/>
            <p:nvPr/>
          </p:nvSpPr>
          <p:spPr>
            <a:xfrm>
              <a:off x="7478877" y="2616479"/>
              <a:ext cx="896568" cy="1524761"/>
            </a:xfrm>
            <a:custGeom>
              <a:avLst/>
              <a:gdLst>
                <a:gd name="csX0" fmla="*/ 727024 w 896568"/>
                <a:gd name="csY0" fmla="*/ 0 h 1524761"/>
                <a:gd name="csX1" fmla="*/ 831952 w 896568"/>
                <a:gd name="csY1" fmla="*/ 1223772 h 1524761"/>
                <a:gd name="csX2" fmla="*/ 896569 w 896568"/>
                <a:gd name="csY2" fmla="*/ 1524762 h 1524761"/>
                <a:gd name="csX3" fmla="*/ 65989 w 896568"/>
                <a:gd name="csY3" fmla="*/ 1090574 h 1524761"/>
                <a:gd name="csX4" fmla="*/ 0 w 896568"/>
                <a:gd name="csY4" fmla="*/ 274777 h 1524761"/>
                <a:gd name="csX5" fmla="*/ 242316 w 896568"/>
                <a:gd name="csY5" fmla="*/ 183185 h 1524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96568" h="1524761">
                  <a:moveTo>
                    <a:pt x="727024" y="0"/>
                  </a:moveTo>
                  <a:cubicBezTo>
                    <a:pt x="874534" y="390363"/>
                    <a:pt x="910857" y="813996"/>
                    <a:pt x="831952" y="1223772"/>
                  </a:cubicBezTo>
                  <a:lnTo>
                    <a:pt x="896569" y="1524762"/>
                  </a:lnTo>
                  <a:lnTo>
                    <a:pt x="65989" y="1090574"/>
                  </a:lnTo>
                  <a:cubicBezTo>
                    <a:pt x="121210" y="817851"/>
                    <a:pt x="98337" y="535079"/>
                    <a:pt x="0" y="274777"/>
                  </a:cubicBezTo>
                  <a:lnTo>
                    <a:pt x="242316" y="183185"/>
                  </a:lnTo>
                  <a:close/>
                </a:path>
              </a:pathLst>
            </a:custGeom>
            <a:solidFill>
              <a:srgbClr val="92D050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6E7E2B5-A081-FBA0-E8EC-58B676951C22}"/>
                </a:ext>
              </a:extLst>
            </p:cNvPr>
            <p:cNvSpPr/>
            <p:nvPr/>
          </p:nvSpPr>
          <p:spPr>
            <a:xfrm>
              <a:off x="6913092" y="4022064"/>
              <a:ext cx="1238631" cy="1517904"/>
            </a:xfrm>
            <a:custGeom>
              <a:avLst/>
              <a:gdLst>
                <a:gd name="csX0" fmla="*/ 1238631 w 1238631"/>
                <a:gd name="csY0" fmla="*/ 319888 h 1517904"/>
                <a:gd name="csX1" fmla="*/ 447447 w 1238631"/>
                <a:gd name="csY1" fmla="*/ 1259434 h 1517904"/>
                <a:gd name="csX2" fmla="*/ 280340 w 1238631"/>
                <a:gd name="csY2" fmla="*/ 1517905 h 1517904"/>
                <a:gd name="csX3" fmla="*/ 0 w 1238631"/>
                <a:gd name="csY3" fmla="*/ 623621 h 1517904"/>
                <a:gd name="csX4" fmla="*/ 530200 w 1238631"/>
                <a:gd name="csY4" fmla="*/ 0 h 1517904"/>
                <a:gd name="csX5" fmla="*/ 766343 w 1238631"/>
                <a:gd name="csY5" fmla="*/ 106680 h 151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38631" h="1517904">
                  <a:moveTo>
                    <a:pt x="1238631" y="319888"/>
                  </a:moveTo>
                  <a:cubicBezTo>
                    <a:pt x="1066899" y="700232"/>
                    <a:pt x="793014" y="1025475"/>
                    <a:pt x="447447" y="1259434"/>
                  </a:cubicBezTo>
                  <a:lnTo>
                    <a:pt x="280340" y="1517905"/>
                  </a:lnTo>
                  <a:lnTo>
                    <a:pt x="0" y="623621"/>
                  </a:lnTo>
                  <a:cubicBezTo>
                    <a:pt x="231909" y="469796"/>
                    <a:pt x="415688" y="253635"/>
                    <a:pt x="530200" y="0"/>
                  </a:cubicBezTo>
                  <a:lnTo>
                    <a:pt x="766343" y="106680"/>
                  </a:lnTo>
                  <a:close/>
                </a:path>
              </a:pathLst>
            </a:custGeom>
            <a:solidFill>
              <a:schemeClr val="accent3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49C799E-1A5F-0274-694D-BD8F087BC91B}"/>
                </a:ext>
              </a:extLst>
            </p:cNvPr>
            <p:cNvSpPr/>
            <p:nvPr/>
          </p:nvSpPr>
          <p:spPr>
            <a:xfrm>
              <a:off x="5368518" y="4796637"/>
              <a:ext cx="1524761" cy="896568"/>
            </a:xfrm>
            <a:custGeom>
              <a:avLst/>
              <a:gdLst>
                <a:gd name="csX0" fmla="*/ 1524762 w 1524761"/>
                <a:gd name="csY0" fmla="*/ 727024 h 896568"/>
                <a:gd name="csX1" fmla="*/ 300990 w 1524761"/>
                <a:gd name="csY1" fmla="*/ 831952 h 896568"/>
                <a:gd name="csX2" fmla="*/ 0 w 1524761"/>
                <a:gd name="csY2" fmla="*/ 896569 h 896568"/>
                <a:gd name="csX3" fmla="*/ 434187 w 1524761"/>
                <a:gd name="csY3" fmla="*/ 65989 h 896568"/>
                <a:gd name="csX4" fmla="*/ 1249985 w 1524761"/>
                <a:gd name="csY4" fmla="*/ 0 h 896568"/>
                <a:gd name="csX5" fmla="*/ 1341577 w 1524761"/>
                <a:gd name="csY5" fmla="*/ 242316 h 8965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4761" h="896568">
                  <a:moveTo>
                    <a:pt x="1524762" y="727024"/>
                  </a:moveTo>
                  <a:cubicBezTo>
                    <a:pt x="1134399" y="874534"/>
                    <a:pt x="710766" y="910857"/>
                    <a:pt x="300990" y="831952"/>
                  </a:cubicBezTo>
                  <a:lnTo>
                    <a:pt x="0" y="896569"/>
                  </a:lnTo>
                  <a:lnTo>
                    <a:pt x="434187" y="65989"/>
                  </a:lnTo>
                  <a:cubicBezTo>
                    <a:pt x="706911" y="121210"/>
                    <a:pt x="989682" y="98337"/>
                    <a:pt x="1249985" y="0"/>
                  </a:cubicBezTo>
                  <a:lnTo>
                    <a:pt x="1341577" y="242316"/>
                  </a:lnTo>
                  <a:close/>
                </a:path>
              </a:pathLst>
            </a:custGeom>
            <a:solidFill>
              <a:schemeClr val="accent2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588EAC2-3FA3-ADA6-9DBB-B609E2D605BC}"/>
                </a:ext>
              </a:extLst>
            </p:cNvPr>
            <p:cNvSpPr/>
            <p:nvPr/>
          </p:nvSpPr>
          <p:spPr>
            <a:xfrm>
              <a:off x="3969791" y="4230852"/>
              <a:ext cx="1517904" cy="1238631"/>
            </a:xfrm>
            <a:custGeom>
              <a:avLst/>
              <a:gdLst>
                <a:gd name="csX0" fmla="*/ 1198017 w 1517904"/>
                <a:gd name="csY0" fmla="*/ 1238631 h 1238631"/>
                <a:gd name="csX1" fmla="*/ 258471 w 1517904"/>
                <a:gd name="csY1" fmla="*/ 447447 h 1238631"/>
                <a:gd name="csX2" fmla="*/ 0 w 1517904"/>
                <a:gd name="csY2" fmla="*/ 280340 h 1238631"/>
                <a:gd name="csX3" fmla="*/ 894284 w 1517904"/>
                <a:gd name="csY3" fmla="*/ 0 h 1238631"/>
                <a:gd name="csX4" fmla="*/ 1517905 w 1517904"/>
                <a:gd name="csY4" fmla="*/ 530200 h 1238631"/>
                <a:gd name="csX5" fmla="*/ 1411224 w 1517904"/>
                <a:gd name="csY5" fmla="*/ 766343 h 1238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17904" h="1238631">
                  <a:moveTo>
                    <a:pt x="1198017" y="1238631"/>
                  </a:moveTo>
                  <a:cubicBezTo>
                    <a:pt x="817672" y="1066899"/>
                    <a:pt x="492429" y="793014"/>
                    <a:pt x="258471" y="447447"/>
                  </a:cubicBezTo>
                  <a:lnTo>
                    <a:pt x="0" y="280340"/>
                  </a:lnTo>
                  <a:lnTo>
                    <a:pt x="894284" y="0"/>
                  </a:lnTo>
                  <a:cubicBezTo>
                    <a:pt x="1048108" y="231909"/>
                    <a:pt x="1264269" y="415688"/>
                    <a:pt x="1517905" y="530200"/>
                  </a:cubicBezTo>
                  <a:lnTo>
                    <a:pt x="1411224" y="766343"/>
                  </a:lnTo>
                  <a:close/>
                </a:path>
              </a:pathLst>
            </a:custGeom>
            <a:solidFill>
              <a:schemeClr val="accent1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265181B-0FB3-3EEB-B327-E33AE20B5C7C}"/>
                </a:ext>
              </a:extLst>
            </p:cNvPr>
            <p:cNvSpPr/>
            <p:nvPr/>
          </p:nvSpPr>
          <p:spPr>
            <a:xfrm>
              <a:off x="3816553" y="2686278"/>
              <a:ext cx="896568" cy="1524762"/>
            </a:xfrm>
            <a:custGeom>
              <a:avLst/>
              <a:gdLst>
                <a:gd name="csX0" fmla="*/ 169545 w 896568"/>
                <a:gd name="csY0" fmla="*/ 1524762 h 1524762"/>
                <a:gd name="csX1" fmla="*/ 64618 w 896568"/>
                <a:gd name="csY1" fmla="*/ 300990 h 1524762"/>
                <a:gd name="csX2" fmla="*/ 0 w 896568"/>
                <a:gd name="csY2" fmla="*/ 0 h 1524762"/>
                <a:gd name="csX3" fmla="*/ 830580 w 896568"/>
                <a:gd name="csY3" fmla="*/ 434188 h 1524762"/>
                <a:gd name="csX4" fmla="*/ 896569 w 896568"/>
                <a:gd name="csY4" fmla="*/ 1249985 h 1524762"/>
                <a:gd name="csX5" fmla="*/ 654253 w 896568"/>
                <a:gd name="csY5" fmla="*/ 1341577 h 1524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96568" h="1524762">
                  <a:moveTo>
                    <a:pt x="169545" y="1524762"/>
                  </a:moveTo>
                  <a:cubicBezTo>
                    <a:pt x="22035" y="1134399"/>
                    <a:pt x="-14288" y="710766"/>
                    <a:pt x="64618" y="300990"/>
                  </a:cubicBezTo>
                  <a:lnTo>
                    <a:pt x="0" y="0"/>
                  </a:lnTo>
                  <a:lnTo>
                    <a:pt x="830580" y="434188"/>
                  </a:lnTo>
                  <a:cubicBezTo>
                    <a:pt x="775359" y="706911"/>
                    <a:pt x="798232" y="989683"/>
                    <a:pt x="896569" y="1249985"/>
                  </a:cubicBezTo>
                  <a:lnTo>
                    <a:pt x="654253" y="1341577"/>
                  </a:lnTo>
                  <a:close/>
                </a:path>
              </a:pathLst>
            </a:custGeom>
            <a:solidFill>
              <a:srgbClr val="F595A6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A5D046A-A32F-C009-C9F4-F4433DE4D25D}"/>
              </a:ext>
            </a:extLst>
          </p:cNvPr>
          <p:cNvSpPr txBox="1"/>
          <p:nvPr/>
        </p:nvSpPr>
        <p:spPr>
          <a:xfrm>
            <a:off x="5917979" y="170563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15D429-9CE8-1F52-5B70-FB1DACC16467}"/>
              </a:ext>
            </a:extLst>
          </p:cNvPr>
          <p:cNvSpPr txBox="1"/>
          <p:nvPr/>
        </p:nvSpPr>
        <p:spPr>
          <a:xfrm>
            <a:off x="6973711" y="22076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6357E6-6372-7D2C-3FE9-EA77A15B4623}"/>
              </a:ext>
            </a:extLst>
          </p:cNvPr>
          <p:cNvSpPr txBox="1"/>
          <p:nvPr/>
        </p:nvSpPr>
        <p:spPr>
          <a:xfrm>
            <a:off x="7298956" y="326936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E47D0E-D55D-4498-51ED-6F660D726992}"/>
              </a:ext>
            </a:extLst>
          </p:cNvPr>
          <p:cNvSpPr txBox="1"/>
          <p:nvPr/>
        </p:nvSpPr>
        <p:spPr>
          <a:xfrm>
            <a:off x="6813442" y="431840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256C47-4026-F753-5548-90DCC39FFA03}"/>
              </a:ext>
            </a:extLst>
          </p:cNvPr>
          <p:cNvSpPr txBox="1"/>
          <p:nvPr/>
        </p:nvSpPr>
        <p:spPr>
          <a:xfrm>
            <a:off x="4681877" y="409309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C9EF2B-614B-403D-7029-C315957B0C81}"/>
              </a:ext>
            </a:extLst>
          </p:cNvPr>
          <p:cNvSpPr txBox="1"/>
          <p:nvPr/>
        </p:nvSpPr>
        <p:spPr>
          <a:xfrm>
            <a:off x="5708770" y="464698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3EACFE-05CE-FB48-A5F4-18BB73D594DB}"/>
              </a:ext>
            </a:extLst>
          </p:cNvPr>
          <p:cNvSpPr txBox="1"/>
          <p:nvPr/>
        </p:nvSpPr>
        <p:spPr>
          <a:xfrm>
            <a:off x="4295595" y="304224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C0B35A-D2E7-594D-B254-696413C2AD5D}"/>
              </a:ext>
            </a:extLst>
          </p:cNvPr>
          <p:cNvSpPr txBox="1"/>
          <p:nvPr/>
        </p:nvSpPr>
        <p:spPr>
          <a:xfrm>
            <a:off x="4796929" y="201244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6F07965-0F3F-9656-EDF8-99A3DFD89D3E}"/>
              </a:ext>
            </a:extLst>
          </p:cNvPr>
          <p:cNvGrpSpPr/>
          <p:nvPr/>
        </p:nvGrpSpPr>
        <p:grpSpPr>
          <a:xfrm>
            <a:off x="8927481" y="2378879"/>
            <a:ext cx="2926080" cy="920821"/>
            <a:chOff x="8921977" y="2947244"/>
            <a:chExt cx="2926080" cy="9208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DA12F7C-4AEB-2290-D6F5-9764157DBE8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E40317C-FB7C-FD2F-69F9-3606AA91183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2FD5803-E6F3-6AE7-5275-5C1C40928000}"/>
              </a:ext>
            </a:extLst>
          </p:cNvPr>
          <p:cNvGrpSpPr/>
          <p:nvPr/>
        </p:nvGrpSpPr>
        <p:grpSpPr>
          <a:xfrm>
            <a:off x="8427720" y="4652338"/>
            <a:ext cx="2926080" cy="920821"/>
            <a:chOff x="8921977" y="4652338"/>
            <a:chExt cx="2926080" cy="9208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4C073F-7D9A-9C02-E240-04CE3BB5930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8FA1D69-A81F-8A71-928D-053C70AE8E6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EC69D81-F8D0-A05B-C29C-10C4E4DD8055}"/>
              </a:ext>
            </a:extLst>
          </p:cNvPr>
          <p:cNvGrpSpPr/>
          <p:nvPr/>
        </p:nvGrpSpPr>
        <p:grpSpPr>
          <a:xfrm>
            <a:off x="338440" y="2378879"/>
            <a:ext cx="2926080" cy="920821"/>
            <a:chOff x="332936" y="2947244"/>
            <a:chExt cx="2926080" cy="92082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A23177E-8147-2FA4-BC46-2CE3F62ED85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FC150FD-DC8E-25AD-FB06-D3E8DC5778D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49D8F35-5FB3-2F8F-E246-63ED8FDDB9D6}"/>
              </a:ext>
            </a:extLst>
          </p:cNvPr>
          <p:cNvGrpSpPr/>
          <p:nvPr/>
        </p:nvGrpSpPr>
        <p:grpSpPr>
          <a:xfrm>
            <a:off x="838200" y="4652338"/>
            <a:ext cx="2926080" cy="920821"/>
            <a:chOff x="332936" y="4652338"/>
            <a:chExt cx="2926080" cy="92082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0263534-7BB2-4813-24E8-4F2E35D9004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DC4FBE1-AD62-D3C0-9182-A82E7E0B96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DA783F2-8209-5DB3-1990-5E19F6E43226}"/>
              </a:ext>
            </a:extLst>
          </p:cNvPr>
          <p:cNvGrpSpPr/>
          <p:nvPr/>
        </p:nvGrpSpPr>
        <p:grpSpPr>
          <a:xfrm>
            <a:off x="8427720" y="1242150"/>
            <a:ext cx="2926080" cy="920821"/>
            <a:chOff x="8921977" y="1242150"/>
            <a:chExt cx="2926080" cy="92082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75499B2-FD0D-E552-3735-FFE916CCE2F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7F241BF-477C-5727-96CB-E09E768BAEE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1F8AB17-B862-F178-16E5-750102EFF20A}"/>
              </a:ext>
            </a:extLst>
          </p:cNvPr>
          <p:cNvGrpSpPr/>
          <p:nvPr/>
        </p:nvGrpSpPr>
        <p:grpSpPr>
          <a:xfrm>
            <a:off x="838200" y="1242150"/>
            <a:ext cx="2926080" cy="920821"/>
            <a:chOff x="332936" y="2627766"/>
            <a:chExt cx="2926080" cy="92082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F138B28-CDDB-9703-04E2-D41A7160F5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C2CE90-C5EE-9DD9-75C1-EFBE70878E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E440D0A-38A5-36B0-A845-CAE5532572F3}"/>
              </a:ext>
            </a:extLst>
          </p:cNvPr>
          <p:cNvGrpSpPr/>
          <p:nvPr/>
        </p:nvGrpSpPr>
        <p:grpSpPr>
          <a:xfrm>
            <a:off x="8927481" y="3515608"/>
            <a:ext cx="2926080" cy="920821"/>
            <a:chOff x="8921977" y="4652338"/>
            <a:chExt cx="2926080" cy="92082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C642F60-C7DA-4B89-C9C1-F7C79CE8759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2D050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0AF1447-D736-5F41-2DC5-5A5B173BD42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2593039-E78B-BB35-F545-E562686D1DDB}"/>
              </a:ext>
            </a:extLst>
          </p:cNvPr>
          <p:cNvGrpSpPr/>
          <p:nvPr/>
        </p:nvGrpSpPr>
        <p:grpSpPr>
          <a:xfrm>
            <a:off x="338440" y="3515608"/>
            <a:ext cx="2926080" cy="920821"/>
            <a:chOff x="332936" y="4652338"/>
            <a:chExt cx="2926080" cy="92082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1A6BEC1-3329-2101-4F7E-7CCD518206C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8F63BA1-6460-F06B-B849-99110E2B598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0" name="Oval 69">
            <a:extLst>
              <a:ext uri="{FF2B5EF4-FFF2-40B4-BE49-F238E27FC236}">
                <a16:creationId xmlns:a16="http://schemas.microsoft.com/office/drawing/2014/main" id="{0D050656-1A0D-3C5C-6F58-AC80453C6537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BF6444-1FE6-79FA-60FC-0407CC6DBA2B}"/>
              </a:ext>
            </a:extLst>
          </p:cNvPr>
          <p:cNvGrpSpPr/>
          <p:nvPr/>
        </p:nvGrpSpPr>
        <p:grpSpPr>
          <a:xfrm>
            <a:off x="5473801" y="1152935"/>
            <a:ext cx="657175" cy="657175"/>
            <a:chOff x="6609766" y="1397270"/>
            <a:chExt cx="657175" cy="657175"/>
          </a:xfrm>
        </p:grpSpPr>
        <p:sp>
          <p:nvSpPr>
            <p:cNvPr id="45" name="Oval 457">
              <a:extLst>
                <a:ext uri="{FF2B5EF4-FFF2-40B4-BE49-F238E27FC236}">
                  <a16:creationId xmlns:a16="http://schemas.microsoft.com/office/drawing/2014/main" id="{229DB387-D952-38E1-B2EF-5DD5FF91C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" name="Graphic 70" descr="Magnifying glass with solid fill">
              <a:extLst>
                <a:ext uri="{FF2B5EF4-FFF2-40B4-BE49-F238E27FC236}">
                  <a16:creationId xmlns:a16="http://schemas.microsoft.com/office/drawing/2014/main" id="{7466A53B-7ECD-3266-73B6-7E28EF1309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BCADAB0-F317-B013-2260-AE10C5D3460F}"/>
              </a:ext>
            </a:extLst>
          </p:cNvPr>
          <p:cNvGrpSpPr/>
          <p:nvPr/>
        </p:nvGrpSpPr>
        <p:grpSpPr>
          <a:xfrm>
            <a:off x="7008515" y="1482400"/>
            <a:ext cx="657175" cy="658267"/>
            <a:chOff x="7654164" y="3099867"/>
            <a:chExt cx="657175" cy="658267"/>
          </a:xfrm>
        </p:grpSpPr>
        <p:sp>
          <p:nvSpPr>
            <p:cNvPr id="73" name="Oval 460">
              <a:extLst>
                <a:ext uri="{FF2B5EF4-FFF2-40B4-BE49-F238E27FC236}">
                  <a16:creationId xmlns:a16="http://schemas.microsoft.com/office/drawing/2014/main" id="{5081F7D2-0D3B-E6F4-4F98-428D0D964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4" name="Graphic 73" descr="Lights On with solid fill">
              <a:extLst>
                <a:ext uri="{FF2B5EF4-FFF2-40B4-BE49-F238E27FC236}">
                  <a16:creationId xmlns:a16="http://schemas.microsoft.com/office/drawing/2014/main" id="{9566C798-030E-246B-0A48-52D491F377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342E106-779C-B07A-B16A-B546B6F70CB3}"/>
              </a:ext>
            </a:extLst>
          </p:cNvPr>
          <p:cNvGrpSpPr/>
          <p:nvPr/>
        </p:nvGrpSpPr>
        <p:grpSpPr>
          <a:xfrm>
            <a:off x="7748820" y="2781039"/>
            <a:ext cx="657175" cy="657175"/>
            <a:chOff x="6609766" y="4727572"/>
            <a:chExt cx="657175" cy="657175"/>
          </a:xfrm>
        </p:grpSpPr>
        <p:sp>
          <p:nvSpPr>
            <p:cNvPr id="76" name="Oval 467">
              <a:extLst>
                <a:ext uri="{FF2B5EF4-FFF2-40B4-BE49-F238E27FC236}">
                  <a16:creationId xmlns:a16="http://schemas.microsoft.com/office/drawing/2014/main" id="{DF569D23-57E7-9CA8-79C6-9ED4AD636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7" name="Graphic 76" descr="Single gear with solid fill">
              <a:extLst>
                <a:ext uri="{FF2B5EF4-FFF2-40B4-BE49-F238E27FC236}">
                  <a16:creationId xmlns:a16="http://schemas.microsoft.com/office/drawing/2014/main" id="{A98023FF-20E5-A72C-639E-9BD4AAC35F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821CCB6-A8C0-5082-D7DD-D4E91A076D69}"/>
              </a:ext>
            </a:extLst>
          </p:cNvPr>
          <p:cNvGrpSpPr/>
          <p:nvPr/>
        </p:nvGrpSpPr>
        <p:grpSpPr>
          <a:xfrm>
            <a:off x="7395583" y="4251424"/>
            <a:ext cx="658267" cy="657175"/>
            <a:chOff x="4683231" y="4727967"/>
            <a:chExt cx="658267" cy="657175"/>
          </a:xfrm>
        </p:grpSpPr>
        <p:sp>
          <p:nvSpPr>
            <p:cNvPr id="79" name="Oval 470">
              <a:extLst>
                <a:ext uri="{FF2B5EF4-FFF2-40B4-BE49-F238E27FC236}">
                  <a16:creationId xmlns:a16="http://schemas.microsoft.com/office/drawing/2014/main" id="{6FE0A611-5C58-C7ED-C7E0-37F3072B2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4727967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0" name="Graphic 79" descr="Signal with solid fill">
              <a:extLst>
                <a:ext uri="{FF2B5EF4-FFF2-40B4-BE49-F238E27FC236}">
                  <a16:creationId xmlns:a16="http://schemas.microsoft.com/office/drawing/2014/main" id="{D54B3F61-ADDC-0C23-3FC7-6BAADAB1C3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784064" y="4828254"/>
              <a:ext cx="456601" cy="456601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3B9D845-0F31-B071-6AB3-AE56B831F055}"/>
              </a:ext>
            </a:extLst>
          </p:cNvPr>
          <p:cNvGrpSpPr/>
          <p:nvPr/>
        </p:nvGrpSpPr>
        <p:grpSpPr>
          <a:xfrm>
            <a:off x="6130976" y="5021261"/>
            <a:ext cx="657175" cy="658267"/>
            <a:chOff x="3829458" y="3099867"/>
            <a:chExt cx="657175" cy="658267"/>
          </a:xfrm>
        </p:grpSpPr>
        <p:sp>
          <p:nvSpPr>
            <p:cNvPr id="82" name="Oval 475">
              <a:extLst>
                <a:ext uri="{FF2B5EF4-FFF2-40B4-BE49-F238E27FC236}">
                  <a16:creationId xmlns:a16="http://schemas.microsoft.com/office/drawing/2014/main" id="{4B369119-89DB-9BB6-93E8-5213456C8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3" name="Graphic 82" descr="Trophy with solid fill">
              <a:extLst>
                <a:ext uri="{FF2B5EF4-FFF2-40B4-BE49-F238E27FC236}">
                  <a16:creationId xmlns:a16="http://schemas.microsoft.com/office/drawing/2014/main" id="{FDA73956-8F6D-EFCF-3611-903199CF9A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DD69784-0B8F-DDF7-722D-1A84987E7E7C}"/>
              </a:ext>
            </a:extLst>
          </p:cNvPr>
          <p:cNvGrpSpPr/>
          <p:nvPr/>
        </p:nvGrpSpPr>
        <p:grpSpPr>
          <a:xfrm>
            <a:off x="4585023" y="4623178"/>
            <a:ext cx="658267" cy="657175"/>
            <a:chOff x="4683231" y="1397270"/>
            <a:chExt cx="658267" cy="657175"/>
          </a:xfrm>
        </p:grpSpPr>
        <p:sp>
          <p:nvSpPr>
            <p:cNvPr id="85" name="Oval 452">
              <a:extLst>
                <a:ext uri="{FF2B5EF4-FFF2-40B4-BE49-F238E27FC236}">
                  <a16:creationId xmlns:a16="http://schemas.microsoft.com/office/drawing/2014/main" id="{CB5AD9AC-392A-059B-7FDA-92EA1BE6F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6" name="Graphic 85" descr="Bullseye with solid fill">
              <a:extLst>
                <a:ext uri="{FF2B5EF4-FFF2-40B4-BE49-F238E27FC236}">
                  <a16:creationId xmlns:a16="http://schemas.microsoft.com/office/drawing/2014/main" id="{588C55EA-38E6-FB27-64EE-88EBEACC65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314AA3C-B9CC-B238-4D19-0CE507FD70D2}"/>
              </a:ext>
            </a:extLst>
          </p:cNvPr>
          <p:cNvGrpSpPr/>
          <p:nvPr/>
        </p:nvGrpSpPr>
        <p:grpSpPr>
          <a:xfrm>
            <a:off x="3765470" y="3438214"/>
            <a:ext cx="658267" cy="657175"/>
            <a:chOff x="4683231" y="1397270"/>
            <a:chExt cx="658267" cy="657175"/>
          </a:xfrm>
        </p:grpSpPr>
        <p:sp>
          <p:nvSpPr>
            <p:cNvPr id="88" name="Oval 452">
              <a:extLst>
                <a:ext uri="{FF2B5EF4-FFF2-40B4-BE49-F238E27FC236}">
                  <a16:creationId xmlns:a16="http://schemas.microsoft.com/office/drawing/2014/main" id="{E0C1943B-0BA6-0979-276F-EF99906CA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9" name="Graphic 88" descr="Exponential Graph with solid fill">
              <a:extLst>
                <a:ext uri="{FF2B5EF4-FFF2-40B4-BE49-F238E27FC236}">
                  <a16:creationId xmlns:a16="http://schemas.microsoft.com/office/drawing/2014/main" id="{CFE78A1D-BB33-9371-B2B7-757F080650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E69989F-D802-78DE-342A-FD69B2B99FB9}"/>
              </a:ext>
            </a:extLst>
          </p:cNvPr>
          <p:cNvGrpSpPr/>
          <p:nvPr/>
        </p:nvGrpSpPr>
        <p:grpSpPr>
          <a:xfrm>
            <a:off x="4100342" y="1945469"/>
            <a:ext cx="657175" cy="657175"/>
            <a:chOff x="6609766" y="1397270"/>
            <a:chExt cx="657175" cy="657175"/>
          </a:xfrm>
        </p:grpSpPr>
        <p:sp>
          <p:nvSpPr>
            <p:cNvPr id="91" name="Oval 457">
              <a:extLst>
                <a:ext uri="{FF2B5EF4-FFF2-40B4-BE49-F238E27FC236}">
                  <a16:creationId xmlns:a16="http://schemas.microsoft.com/office/drawing/2014/main" id="{E19F7A8B-B04B-BF41-6CB7-039CD4CE4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" name="Graphic 91" descr="Repeat with solid fill">
              <a:extLst>
                <a:ext uri="{FF2B5EF4-FFF2-40B4-BE49-F238E27FC236}">
                  <a16:creationId xmlns:a16="http://schemas.microsoft.com/office/drawing/2014/main" id="{4BAC7F89-95C0-3E13-81BF-426DC2549E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764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461</Words>
  <Application>Microsoft Office PowerPoint</Application>
  <PresentationFormat>Widescreen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Circular Arrow Cycle – Slide Template</vt:lpstr>
      <vt:lpstr>8-Step Circular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Circular Arrow Cycle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2026-05-28T21:45:57Z</dcterms:modified>
  <cp:category>Charts &amp; Diagrams</cp:category>
</cp:coreProperties>
</file>