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9" r:id="rId4"/>
    <p:sldId id="37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B531"/>
    <a:srgbClr val="F595A6"/>
    <a:srgbClr val="D0BA94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33" d="100"/>
          <a:sy n="133" d="100"/>
        </p:scale>
        <p:origin x="92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361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96886-C178-73A1-C1B7-137444D82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98ECA4-12BA-B046-8E44-46A865C386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20E39F-EF77-E7F4-4819-8FED4E41AD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8516A9-4F40-1FA4-6ADD-C6B2B97E76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513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8.sv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3.svg"/><Relationship Id="rId4" Type="http://schemas.openxmlformats.org/officeDocument/2006/relationships/image" Target="../media/image9.svg"/><Relationship Id="rId9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851A6-77E0-478B-E9DE-C3FBC0F57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2BEB7-BC32-868A-EBC6-144E2934B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Circular Arrow Cycle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7FC7269-4CC2-0EBF-0919-987FF20F1530}"/>
              </a:ext>
            </a:extLst>
          </p:cNvPr>
          <p:cNvGrpSpPr/>
          <p:nvPr/>
        </p:nvGrpSpPr>
        <p:grpSpPr>
          <a:xfrm>
            <a:off x="4280530" y="1590260"/>
            <a:ext cx="3742365" cy="3749040"/>
            <a:chOff x="-6338435" y="1136903"/>
            <a:chExt cx="4639011" cy="4647286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CAEE283-93A9-58D6-FD89-CD509E9AEE1E}"/>
                </a:ext>
              </a:extLst>
            </p:cNvPr>
            <p:cNvSpPr/>
            <p:nvPr/>
          </p:nvSpPr>
          <p:spPr>
            <a:xfrm>
              <a:off x="-6094335" y="1136903"/>
              <a:ext cx="1397888" cy="1608048"/>
            </a:xfrm>
            <a:custGeom>
              <a:avLst/>
              <a:gdLst>
                <a:gd name="csX0" fmla="*/ 0 w 1397888"/>
                <a:gd name="csY0" fmla="*/ 1256386 h 1608048"/>
                <a:gd name="csX1" fmla="*/ 1054684 w 1397888"/>
                <a:gd name="csY1" fmla="*/ 234315 h 1608048"/>
                <a:gd name="csX2" fmla="*/ 1276045 w 1397888"/>
                <a:gd name="csY2" fmla="*/ 0 h 1608048"/>
                <a:gd name="csX3" fmla="*/ 1397889 w 1397888"/>
                <a:gd name="csY3" fmla="*/ 931926 h 1608048"/>
                <a:gd name="csX4" fmla="*/ 693115 w 1397888"/>
                <a:gd name="csY4" fmla="*/ 1608049 h 1608048"/>
                <a:gd name="csX5" fmla="*/ 455295 w 1397888"/>
                <a:gd name="csY5" fmla="*/ 1487348 h 16080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397888" h="1608048">
                  <a:moveTo>
                    <a:pt x="0" y="1256386"/>
                  </a:moveTo>
                  <a:cubicBezTo>
                    <a:pt x="227691" y="807572"/>
                    <a:pt x="598943" y="447800"/>
                    <a:pt x="1054684" y="234315"/>
                  </a:cubicBezTo>
                  <a:lnTo>
                    <a:pt x="1276045" y="0"/>
                  </a:lnTo>
                  <a:lnTo>
                    <a:pt x="1397889" y="931926"/>
                  </a:lnTo>
                  <a:cubicBezTo>
                    <a:pt x="1093150" y="1070947"/>
                    <a:pt x="844656" y="1309338"/>
                    <a:pt x="693115" y="1608049"/>
                  </a:cubicBezTo>
                  <a:lnTo>
                    <a:pt x="455295" y="1487348"/>
                  </a:lnTo>
                  <a:close/>
                </a:path>
              </a:pathLst>
            </a:custGeom>
            <a:solidFill>
              <a:schemeClr val="accent6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3A530D6-B3D0-BE2A-645D-09A566845AE8}"/>
                </a:ext>
              </a:extLst>
            </p:cNvPr>
            <p:cNvSpPr/>
            <p:nvPr/>
          </p:nvSpPr>
          <p:spPr>
            <a:xfrm>
              <a:off x="-4539093" y="1158248"/>
              <a:ext cx="1777898" cy="937251"/>
            </a:xfrm>
            <a:custGeom>
              <a:avLst/>
              <a:gdLst>
                <a:gd name="csX0" fmla="*/ 0 w 1777898"/>
                <a:gd name="csY0" fmla="*/ 46625 h 937251"/>
                <a:gd name="csX1" fmla="*/ 1456639 w 1777898"/>
                <a:gd name="csY1" fmla="*/ 234001 h 937251"/>
                <a:gd name="csX2" fmla="*/ 1777899 w 1777898"/>
                <a:gd name="csY2" fmla="*/ 260976 h 937251"/>
                <a:gd name="csX3" fmla="*/ 1125169 w 1777898"/>
                <a:gd name="csY3" fmla="*/ 937251 h 937251"/>
                <a:gd name="csX4" fmla="*/ 157200 w 1777898"/>
                <a:gd name="csY4" fmla="*/ 807787 h 937251"/>
                <a:gd name="csX5" fmla="*/ 103251 w 1777898"/>
                <a:gd name="csY5" fmla="*/ 546574 h 9372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777898" h="937251">
                  <a:moveTo>
                    <a:pt x="0" y="46625"/>
                  </a:moveTo>
                  <a:cubicBezTo>
                    <a:pt x="492853" y="-55169"/>
                    <a:pt x="1005594" y="10788"/>
                    <a:pt x="1456639" y="234001"/>
                  </a:cubicBezTo>
                  <a:lnTo>
                    <a:pt x="1777899" y="260976"/>
                  </a:lnTo>
                  <a:lnTo>
                    <a:pt x="1125169" y="937251"/>
                  </a:lnTo>
                  <a:cubicBezTo>
                    <a:pt x="826496" y="785688"/>
                    <a:pt x="485206" y="740041"/>
                    <a:pt x="157200" y="807787"/>
                  </a:cubicBezTo>
                  <a:lnTo>
                    <a:pt x="103251" y="546574"/>
                  </a:lnTo>
                  <a:close/>
                </a:path>
              </a:pathLst>
            </a:custGeom>
            <a:solidFill>
              <a:schemeClr val="accent5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3945FC8-BA72-C2B0-0723-7FCB52E88FB7}"/>
                </a:ext>
              </a:extLst>
            </p:cNvPr>
            <p:cNvSpPr/>
            <p:nvPr/>
          </p:nvSpPr>
          <p:spPr>
            <a:xfrm>
              <a:off x="-3137394" y="1679905"/>
              <a:ext cx="1437970" cy="1523618"/>
            </a:xfrm>
            <a:custGeom>
              <a:avLst/>
              <a:gdLst>
                <a:gd name="csX0" fmla="*/ 497052 w 1437970"/>
                <a:gd name="csY0" fmla="*/ 0 h 1523618"/>
                <a:gd name="csX1" fmla="*/ 1258748 w 1437970"/>
                <a:gd name="csY1" fmla="*/ 1255700 h 1523618"/>
                <a:gd name="csX2" fmla="*/ 1437970 w 1437970"/>
                <a:gd name="csY2" fmla="*/ 1523619 h 1523618"/>
                <a:gd name="csX3" fmla="*/ 502234 w 1437970"/>
                <a:gd name="csY3" fmla="*/ 1434998 h 1523618"/>
                <a:gd name="csX4" fmla="*/ 0 w 1437970"/>
                <a:gd name="csY4" fmla="*/ 597484 h 1523618"/>
                <a:gd name="csX5" fmla="*/ 170536 w 1437970"/>
                <a:gd name="csY5" fmla="*/ 392430 h 1523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437970" h="1523618">
                  <a:moveTo>
                    <a:pt x="497052" y="0"/>
                  </a:moveTo>
                  <a:cubicBezTo>
                    <a:pt x="883930" y="321869"/>
                    <a:pt x="1152048" y="763878"/>
                    <a:pt x="1258748" y="1255700"/>
                  </a:cubicBezTo>
                  <a:lnTo>
                    <a:pt x="1437970" y="1523619"/>
                  </a:lnTo>
                  <a:lnTo>
                    <a:pt x="502234" y="1434998"/>
                  </a:lnTo>
                  <a:cubicBezTo>
                    <a:pt x="434530" y="1106994"/>
                    <a:pt x="257451" y="811702"/>
                    <a:pt x="0" y="597484"/>
                  </a:cubicBezTo>
                  <a:lnTo>
                    <a:pt x="170536" y="392430"/>
                  </a:lnTo>
                  <a:close/>
                </a:path>
              </a:pathLst>
            </a:custGeom>
            <a:solidFill>
              <a:schemeClr val="accent4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A40D7BE-2798-7780-C0D4-1C1A6BCD725B}"/>
                </a:ext>
              </a:extLst>
            </p:cNvPr>
            <p:cNvSpPr/>
            <p:nvPr/>
          </p:nvSpPr>
          <p:spPr>
            <a:xfrm>
              <a:off x="-2946589" y="3444468"/>
              <a:ext cx="1118767" cy="1701697"/>
            </a:xfrm>
            <a:custGeom>
              <a:avLst/>
              <a:gdLst>
                <a:gd name="csX0" fmla="*/ 1118768 w 1118767"/>
                <a:gd name="csY0" fmla="*/ 16154 h 1701697"/>
                <a:gd name="csX1" fmla="*/ 611885 w 1118767"/>
                <a:gd name="csY1" fmla="*/ 1394536 h 1701697"/>
                <a:gd name="csX2" fmla="*/ 514045 w 1118767"/>
                <a:gd name="csY2" fmla="*/ 1701698 h 1701697"/>
                <a:gd name="csX3" fmla="*/ 0 w 1118767"/>
                <a:gd name="csY3" fmla="*/ 914857 h 1701697"/>
                <a:gd name="csX4" fmla="*/ 341681 w 1118767"/>
                <a:gd name="csY4" fmla="*/ 0 h 1701697"/>
                <a:gd name="csX5" fmla="*/ 608304 w 1118767"/>
                <a:gd name="csY5" fmla="*/ 5562 h 1701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118767" h="1701697">
                  <a:moveTo>
                    <a:pt x="1118768" y="16154"/>
                  </a:moveTo>
                  <a:cubicBezTo>
                    <a:pt x="1108311" y="519296"/>
                    <a:pt x="929887" y="1004489"/>
                    <a:pt x="611885" y="1394536"/>
                  </a:cubicBezTo>
                  <a:lnTo>
                    <a:pt x="514045" y="1701698"/>
                  </a:lnTo>
                  <a:lnTo>
                    <a:pt x="0" y="914857"/>
                  </a:lnTo>
                  <a:cubicBezTo>
                    <a:pt x="214242" y="657417"/>
                    <a:pt x="334713" y="334854"/>
                    <a:pt x="341681" y="0"/>
                  </a:cubicBezTo>
                  <a:lnTo>
                    <a:pt x="608304" y="5562"/>
                  </a:lnTo>
                  <a:close/>
                </a:path>
              </a:pathLst>
            </a:custGeom>
            <a:solidFill>
              <a:srgbClr val="92D050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4C0B184-806B-C28D-2FC4-2DC6EE9D1BF3}"/>
                </a:ext>
              </a:extLst>
            </p:cNvPr>
            <p:cNvSpPr/>
            <p:nvPr/>
          </p:nvSpPr>
          <p:spPr>
            <a:xfrm>
              <a:off x="-4408410" y="4588459"/>
              <a:ext cx="1694840" cy="1195730"/>
            </a:xfrm>
            <a:custGeom>
              <a:avLst/>
              <a:gdLst>
                <a:gd name="csX0" fmla="*/ 1694840 w 1694840"/>
                <a:gd name="csY0" fmla="*/ 617601 h 1195730"/>
                <a:gd name="csX1" fmla="*/ 301142 w 1694840"/>
                <a:gd name="csY1" fmla="*/ 1080669 h 1195730"/>
                <a:gd name="csX2" fmla="*/ 0 w 1694840"/>
                <a:gd name="csY2" fmla="*/ 1195730 h 1195730"/>
                <a:gd name="csX3" fmla="*/ 294665 w 1694840"/>
                <a:gd name="csY3" fmla="*/ 303276 h 1195730"/>
                <a:gd name="csX4" fmla="*/ 1223010 w 1694840"/>
                <a:gd name="csY4" fmla="*/ 0 h 1195730"/>
                <a:gd name="csX5" fmla="*/ 1384935 w 1694840"/>
                <a:gd name="csY5" fmla="*/ 211912 h 11957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694840" h="1195730">
                  <a:moveTo>
                    <a:pt x="1694840" y="617601"/>
                  </a:moveTo>
                  <a:cubicBezTo>
                    <a:pt x="1294942" y="923113"/>
                    <a:pt x="804359" y="1086114"/>
                    <a:pt x="301142" y="1080669"/>
                  </a:cubicBezTo>
                  <a:lnTo>
                    <a:pt x="0" y="1195730"/>
                  </a:lnTo>
                  <a:lnTo>
                    <a:pt x="294665" y="303276"/>
                  </a:lnTo>
                  <a:cubicBezTo>
                    <a:pt x="629535" y="310274"/>
                    <a:pt x="956855" y="203343"/>
                    <a:pt x="1223010" y="0"/>
                  </a:cubicBezTo>
                  <a:lnTo>
                    <a:pt x="1384935" y="211912"/>
                  </a:lnTo>
                  <a:close/>
                </a:path>
              </a:pathLst>
            </a:custGeom>
            <a:solidFill>
              <a:schemeClr val="accent3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8B52001-08D8-DE8B-E961-3928CEF5F767}"/>
                </a:ext>
              </a:extLst>
            </p:cNvPr>
            <p:cNvSpPr/>
            <p:nvPr/>
          </p:nvSpPr>
          <p:spPr>
            <a:xfrm>
              <a:off x="-6139140" y="4311091"/>
              <a:ext cx="1697355" cy="1290675"/>
            </a:xfrm>
            <a:custGeom>
              <a:avLst/>
              <a:gdLst>
                <a:gd name="csX0" fmla="*/ 1508684 w 1697355"/>
                <a:gd name="csY0" fmla="*/ 1290676 h 1290675"/>
                <a:gd name="csX1" fmla="*/ 277673 w 1697355"/>
                <a:gd name="csY1" fmla="*/ 489738 h 1290675"/>
                <a:gd name="csX2" fmla="*/ 0 w 1697355"/>
                <a:gd name="csY2" fmla="*/ 326060 h 1290675"/>
                <a:gd name="csX3" fmla="*/ 881482 w 1697355"/>
                <a:gd name="csY3" fmla="*/ 0 h 1290675"/>
                <a:gd name="csX4" fmla="*/ 1697355 w 1697355"/>
                <a:gd name="csY4" fmla="*/ 536753 h 1290675"/>
                <a:gd name="csX5" fmla="*/ 1632661 w 1697355"/>
                <a:gd name="csY5" fmla="*/ 795452 h 12906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697355" h="1290675">
                  <a:moveTo>
                    <a:pt x="1508684" y="1290676"/>
                  </a:moveTo>
                  <a:cubicBezTo>
                    <a:pt x="1020484" y="1168505"/>
                    <a:pt x="587166" y="886573"/>
                    <a:pt x="277673" y="489738"/>
                  </a:cubicBezTo>
                  <a:lnTo>
                    <a:pt x="0" y="326060"/>
                  </a:lnTo>
                  <a:lnTo>
                    <a:pt x="881482" y="0"/>
                  </a:lnTo>
                  <a:cubicBezTo>
                    <a:pt x="1084780" y="266178"/>
                    <a:pt x="1372444" y="455428"/>
                    <a:pt x="1697355" y="536753"/>
                  </a:cubicBezTo>
                  <a:lnTo>
                    <a:pt x="1632661" y="795452"/>
                  </a:lnTo>
                  <a:close/>
                </a:path>
              </a:pathLst>
            </a:custGeom>
            <a:solidFill>
              <a:schemeClr val="accent2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45A2C7E-E450-7014-1526-01EED84393C3}"/>
                </a:ext>
              </a:extLst>
            </p:cNvPr>
            <p:cNvSpPr/>
            <p:nvPr/>
          </p:nvSpPr>
          <p:spPr>
            <a:xfrm>
              <a:off x="-6338435" y="2568778"/>
              <a:ext cx="910621" cy="1781022"/>
            </a:xfrm>
            <a:custGeom>
              <a:avLst/>
              <a:gdLst>
                <a:gd name="csX0" fmla="*/ 203410 w 910621"/>
                <a:gd name="csY0" fmla="*/ 1781023 h 1781022"/>
                <a:gd name="csX1" fmla="*/ 62135 w 910621"/>
                <a:gd name="csY1" fmla="*/ 319202 h 1781022"/>
                <a:gd name="csX2" fmla="*/ 17025 w 910621"/>
                <a:gd name="csY2" fmla="*/ 0 h 1781022"/>
                <a:gd name="csX3" fmla="*/ 821544 w 910621"/>
                <a:gd name="csY3" fmla="*/ 485928 h 1781022"/>
                <a:gd name="csX4" fmla="*/ 910622 w 910621"/>
                <a:gd name="csY4" fmla="*/ 1458468 h 1781022"/>
                <a:gd name="csX5" fmla="*/ 667925 w 910621"/>
                <a:gd name="csY5" fmla="*/ 1569187 h 17810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910621" h="1781022">
                  <a:moveTo>
                    <a:pt x="203410" y="1781023"/>
                  </a:moveTo>
                  <a:cubicBezTo>
                    <a:pt x="-5444" y="1323155"/>
                    <a:pt x="-55173" y="808591"/>
                    <a:pt x="62135" y="319202"/>
                  </a:cubicBezTo>
                  <a:lnTo>
                    <a:pt x="17025" y="0"/>
                  </a:lnTo>
                  <a:lnTo>
                    <a:pt x="821544" y="485928"/>
                  </a:lnTo>
                  <a:cubicBezTo>
                    <a:pt x="740204" y="810838"/>
                    <a:pt x="771611" y="1153740"/>
                    <a:pt x="910622" y="1458468"/>
                  </a:cubicBezTo>
                  <a:lnTo>
                    <a:pt x="667925" y="1569187"/>
                  </a:lnTo>
                  <a:close/>
                </a:path>
              </a:pathLst>
            </a:custGeom>
            <a:solidFill>
              <a:srgbClr val="E04E41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4DE3C99-0E83-09A9-2FEB-21DD6A4AB48C}"/>
              </a:ext>
            </a:extLst>
          </p:cNvPr>
          <p:cNvGrpSpPr/>
          <p:nvPr/>
        </p:nvGrpSpPr>
        <p:grpSpPr>
          <a:xfrm>
            <a:off x="5905417" y="1190321"/>
            <a:ext cx="657175" cy="657175"/>
            <a:chOff x="6609766" y="1397270"/>
            <a:chExt cx="657175" cy="657175"/>
          </a:xfrm>
        </p:grpSpPr>
        <p:sp>
          <p:nvSpPr>
            <p:cNvPr id="28" name="Oval 457">
              <a:extLst>
                <a:ext uri="{FF2B5EF4-FFF2-40B4-BE49-F238E27FC236}">
                  <a16:creationId xmlns:a16="http://schemas.microsoft.com/office/drawing/2014/main" id="{42671BEE-A12D-0E42-8B69-02EB40675E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9766" y="1397270"/>
              <a:ext cx="657175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9" name="Graphic 28" descr="Magnifying glass with solid fill">
              <a:extLst>
                <a:ext uri="{FF2B5EF4-FFF2-40B4-BE49-F238E27FC236}">
                  <a16:creationId xmlns:a16="http://schemas.microsoft.com/office/drawing/2014/main" id="{F4655315-0D06-26D9-B788-7D69BAEE106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710053" y="1497557"/>
              <a:ext cx="456601" cy="456601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8DE87DD-0B33-B38C-26E6-F90BB0359103}"/>
              </a:ext>
            </a:extLst>
          </p:cNvPr>
          <p:cNvGrpSpPr/>
          <p:nvPr/>
        </p:nvGrpSpPr>
        <p:grpSpPr>
          <a:xfrm>
            <a:off x="7337104" y="1845189"/>
            <a:ext cx="657175" cy="658267"/>
            <a:chOff x="7654164" y="3099867"/>
            <a:chExt cx="657175" cy="658267"/>
          </a:xfrm>
        </p:grpSpPr>
        <p:sp>
          <p:nvSpPr>
            <p:cNvPr id="31" name="Oval 460">
              <a:extLst>
                <a:ext uri="{FF2B5EF4-FFF2-40B4-BE49-F238E27FC236}">
                  <a16:creationId xmlns:a16="http://schemas.microsoft.com/office/drawing/2014/main" id="{0A0A12CF-D5A3-BA48-5479-AD6E020C15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4164" y="3099867"/>
              <a:ext cx="657175" cy="658267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2" name="Graphic 31" descr="Lights On with solid fill">
              <a:extLst>
                <a:ext uri="{FF2B5EF4-FFF2-40B4-BE49-F238E27FC236}">
                  <a16:creationId xmlns:a16="http://schemas.microsoft.com/office/drawing/2014/main" id="{E6E81BF1-BDE8-EB4A-7559-A0C8C376B7B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754451" y="3200700"/>
              <a:ext cx="456601" cy="456601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E2F909E-40EE-EBE7-4922-2FE0FA28D7A3}"/>
              </a:ext>
            </a:extLst>
          </p:cNvPr>
          <p:cNvGrpSpPr/>
          <p:nvPr/>
        </p:nvGrpSpPr>
        <p:grpSpPr>
          <a:xfrm>
            <a:off x="7590726" y="3550908"/>
            <a:ext cx="657175" cy="657175"/>
            <a:chOff x="6609766" y="4727572"/>
            <a:chExt cx="657175" cy="657175"/>
          </a:xfrm>
        </p:grpSpPr>
        <p:sp>
          <p:nvSpPr>
            <p:cNvPr id="35" name="Oval 467">
              <a:extLst>
                <a:ext uri="{FF2B5EF4-FFF2-40B4-BE49-F238E27FC236}">
                  <a16:creationId xmlns:a16="http://schemas.microsoft.com/office/drawing/2014/main" id="{A198402A-21D4-AB7B-37BC-283156EBFC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9766" y="4727572"/>
              <a:ext cx="657175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3" name="Graphic 42" descr="Single gear with solid fill">
              <a:extLst>
                <a:ext uri="{FF2B5EF4-FFF2-40B4-BE49-F238E27FC236}">
                  <a16:creationId xmlns:a16="http://schemas.microsoft.com/office/drawing/2014/main" id="{32ABB793-6D3E-CC82-4817-77A4692D5EE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6710053" y="4827859"/>
              <a:ext cx="456601" cy="456601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3FE0360-6E5E-A487-F77E-68376B1ADB1C}"/>
              </a:ext>
            </a:extLst>
          </p:cNvPr>
          <p:cNvGrpSpPr/>
          <p:nvPr/>
        </p:nvGrpSpPr>
        <p:grpSpPr>
          <a:xfrm>
            <a:off x="6573424" y="4824596"/>
            <a:ext cx="658267" cy="657175"/>
            <a:chOff x="4683231" y="4727967"/>
            <a:chExt cx="658267" cy="657175"/>
          </a:xfrm>
        </p:grpSpPr>
        <p:sp>
          <p:nvSpPr>
            <p:cNvPr id="45" name="Oval 470">
              <a:extLst>
                <a:ext uri="{FF2B5EF4-FFF2-40B4-BE49-F238E27FC236}">
                  <a16:creationId xmlns:a16="http://schemas.microsoft.com/office/drawing/2014/main" id="{75072696-CACE-ED8E-04B3-0CED33EFCB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31" y="4727967"/>
              <a:ext cx="658267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6" name="Graphic 45" descr="Signal with solid fill">
              <a:extLst>
                <a:ext uri="{FF2B5EF4-FFF2-40B4-BE49-F238E27FC236}">
                  <a16:creationId xmlns:a16="http://schemas.microsoft.com/office/drawing/2014/main" id="{C7A17E9C-AEF5-4A94-7F24-3E0C29E67F4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784064" y="4828254"/>
              <a:ext cx="456601" cy="456601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106A958-3FB2-52BC-2463-90415CAD0FB0}"/>
              </a:ext>
            </a:extLst>
          </p:cNvPr>
          <p:cNvGrpSpPr/>
          <p:nvPr/>
        </p:nvGrpSpPr>
        <p:grpSpPr>
          <a:xfrm>
            <a:off x="4885723" y="4767673"/>
            <a:ext cx="657175" cy="658267"/>
            <a:chOff x="3829458" y="3099867"/>
            <a:chExt cx="657175" cy="658267"/>
          </a:xfrm>
        </p:grpSpPr>
        <p:sp>
          <p:nvSpPr>
            <p:cNvPr id="48" name="Oval 475">
              <a:extLst>
                <a:ext uri="{FF2B5EF4-FFF2-40B4-BE49-F238E27FC236}">
                  <a16:creationId xmlns:a16="http://schemas.microsoft.com/office/drawing/2014/main" id="{F6421435-FD65-0F15-9491-38E6459E1F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9458" y="3099867"/>
              <a:ext cx="657175" cy="658267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9" name="Graphic 48" descr="Trophy with solid fill">
              <a:extLst>
                <a:ext uri="{FF2B5EF4-FFF2-40B4-BE49-F238E27FC236}">
                  <a16:creationId xmlns:a16="http://schemas.microsoft.com/office/drawing/2014/main" id="{2F534FFA-E184-51E2-F235-E1816AF5555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3929745" y="3200700"/>
              <a:ext cx="456601" cy="456601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5A03015-AF12-6B7C-F7F5-0954A4F97B73}"/>
              </a:ext>
            </a:extLst>
          </p:cNvPr>
          <p:cNvGrpSpPr/>
          <p:nvPr/>
        </p:nvGrpSpPr>
        <p:grpSpPr>
          <a:xfrm>
            <a:off x="3872562" y="3448025"/>
            <a:ext cx="658267" cy="657175"/>
            <a:chOff x="4683231" y="1397270"/>
            <a:chExt cx="658267" cy="657175"/>
          </a:xfrm>
        </p:grpSpPr>
        <p:sp>
          <p:nvSpPr>
            <p:cNvPr id="51" name="Oval 452">
              <a:extLst>
                <a:ext uri="{FF2B5EF4-FFF2-40B4-BE49-F238E27FC236}">
                  <a16:creationId xmlns:a16="http://schemas.microsoft.com/office/drawing/2014/main" id="{FA4D80D4-78D7-826D-6A7F-CAE3887BA6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31" y="1397270"/>
              <a:ext cx="658267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52" name="Graphic 51" descr="Exponential Graph with solid fill">
              <a:extLst>
                <a:ext uri="{FF2B5EF4-FFF2-40B4-BE49-F238E27FC236}">
                  <a16:creationId xmlns:a16="http://schemas.microsoft.com/office/drawing/2014/main" id="{2BBDCF34-C972-DA7B-628F-447617A67D8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4784064" y="1497557"/>
              <a:ext cx="456601" cy="456601"/>
            </a:xfrm>
            <a:prstGeom prst="rect">
              <a:avLst/>
            </a:prstGeom>
          </p:spPr>
        </p:pic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385FF603-4C57-D0AF-7267-018BECD3AF0D}"/>
              </a:ext>
            </a:extLst>
          </p:cNvPr>
          <p:cNvSpPr txBox="1"/>
          <p:nvPr/>
        </p:nvSpPr>
        <p:spPr>
          <a:xfrm>
            <a:off x="6287516" y="1723916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59646AD-8DE1-5719-B81F-4227ED7B3ED9}"/>
              </a:ext>
            </a:extLst>
          </p:cNvPr>
          <p:cNvSpPr txBox="1"/>
          <p:nvPr/>
        </p:nvSpPr>
        <p:spPr>
          <a:xfrm>
            <a:off x="7107482" y="3967565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5F6A1AD-C2ED-015F-200B-6AAA66484440}"/>
              </a:ext>
            </a:extLst>
          </p:cNvPr>
          <p:cNvSpPr txBox="1"/>
          <p:nvPr/>
        </p:nvSpPr>
        <p:spPr>
          <a:xfrm>
            <a:off x="6027164" y="4650785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3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5A523A5-C1BF-FCDE-4E22-0BC7D0385CD0}"/>
              </a:ext>
            </a:extLst>
          </p:cNvPr>
          <p:cNvSpPr txBox="1"/>
          <p:nvPr/>
        </p:nvSpPr>
        <p:spPr>
          <a:xfrm>
            <a:off x="4300588" y="2960464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3A088DE-E26B-16D5-9E06-CC93C69AB2C2}"/>
              </a:ext>
            </a:extLst>
          </p:cNvPr>
          <p:cNvSpPr txBox="1"/>
          <p:nvPr/>
        </p:nvSpPr>
        <p:spPr>
          <a:xfrm>
            <a:off x="4751267" y="4227883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05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C79AF95-18DD-F044-BCBF-CD22E98FCABC}"/>
              </a:ext>
            </a:extLst>
          </p:cNvPr>
          <p:cNvGrpSpPr/>
          <p:nvPr/>
        </p:nvGrpSpPr>
        <p:grpSpPr>
          <a:xfrm>
            <a:off x="4268510" y="1830548"/>
            <a:ext cx="658267" cy="657175"/>
            <a:chOff x="4683231" y="1397270"/>
            <a:chExt cx="658267" cy="657175"/>
          </a:xfrm>
        </p:grpSpPr>
        <p:sp>
          <p:nvSpPr>
            <p:cNvPr id="60" name="Oval 452">
              <a:extLst>
                <a:ext uri="{FF2B5EF4-FFF2-40B4-BE49-F238E27FC236}">
                  <a16:creationId xmlns:a16="http://schemas.microsoft.com/office/drawing/2014/main" id="{A79C5FB0-6B5E-D8D1-84FB-9C57090A3B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31" y="1397270"/>
              <a:ext cx="658267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1" name="Graphic 60" descr="Bullseye with solid fill">
              <a:extLst>
                <a:ext uri="{FF2B5EF4-FFF2-40B4-BE49-F238E27FC236}">
                  <a16:creationId xmlns:a16="http://schemas.microsoft.com/office/drawing/2014/main" id="{CFA6F6CA-A17A-4298-A3EC-6B125010687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4784064" y="1497557"/>
              <a:ext cx="456601" cy="456601"/>
            </a:xfrm>
            <a:prstGeom prst="rect">
              <a:avLst/>
            </a:prstGeom>
          </p:spPr>
        </p:pic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04F51B61-3323-CDE7-D6E3-DD3FE4154734}"/>
              </a:ext>
            </a:extLst>
          </p:cNvPr>
          <p:cNvSpPr txBox="1"/>
          <p:nvPr/>
        </p:nvSpPr>
        <p:spPr>
          <a:xfrm>
            <a:off x="4990887" y="1840072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07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86D43B3-15D3-4CD1-EA76-F62C87C7BE90}"/>
              </a:ext>
            </a:extLst>
          </p:cNvPr>
          <p:cNvGrpSpPr/>
          <p:nvPr/>
        </p:nvGrpSpPr>
        <p:grpSpPr>
          <a:xfrm>
            <a:off x="8927481" y="2378880"/>
            <a:ext cx="2926080" cy="920821"/>
            <a:chOff x="8921977" y="2947244"/>
            <a:chExt cx="2926080" cy="920821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D39F577-A73A-FF6E-90B8-8548CAE42A5D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3179812-CAD4-548A-32C5-D1C8DB3E229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3D5977F-07EA-F222-1E29-6F447B2EFF6D}"/>
              </a:ext>
            </a:extLst>
          </p:cNvPr>
          <p:cNvGrpSpPr/>
          <p:nvPr/>
        </p:nvGrpSpPr>
        <p:grpSpPr>
          <a:xfrm>
            <a:off x="8427720" y="4652338"/>
            <a:ext cx="2926080" cy="920821"/>
            <a:chOff x="8921977" y="4652338"/>
            <a:chExt cx="2926080" cy="920821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621B173-A599-19FA-B680-8E57E319DF6A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4D6D176-B2DD-A024-9408-9DCD59E141A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5492CB84-E996-06D2-4538-0634AC3F8081}"/>
              </a:ext>
            </a:extLst>
          </p:cNvPr>
          <p:cNvGrpSpPr/>
          <p:nvPr/>
        </p:nvGrpSpPr>
        <p:grpSpPr>
          <a:xfrm>
            <a:off x="338440" y="2947245"/>
            <a:ext cx="2926080" cy="920821"/>
            <a:chOff x="332936" y="2947244"/>
            <a:chExt cx="2926080" cy="920821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18C8327-EB3F-F3D5-9B0C-C1E0DD48009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0BEE429-1CC0-04C3-9F12-BF69976FE4C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D924477-76C3-AB94-0789-B65BB5E9CAF3}"/>
              </a:ext>
            </a:extLst>
          </p:cNvPr>
          <p:cNvGrpSpPr/>
          <p:nvPr/>
        </p:nvGrpSpPr>
        <p:grpSpPr>
          <a:xfrm>
            <a:off x="8427720" y="1242150"/>
            <a:ext cx="2926080" cy="920821"/>
            <a:chOff x="8921977" y="1242150"/>
            <a:chExt cx="2926080" cy="920821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0AC832DD-27ED-9C80-D124-1E3ED021334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8B4D8F2-D3E6-55AF-3850-DC34941F0D0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00625B63-52D7-4E92-E4B5-E9CB3AD030AE}"/>
              </a:ext>
            </a:extLst>
          </p:cNvPr>
          <p:cNvGrpSpPr/>
          <p:nvPr/>
        </p:nvGrpSpPr>
        <p:grpSpPr>
          <a:xfrm>
            <a:off x="646213" y="1810515"/>
            <a:ext cx="2926080" cy="920821"/>
            <a:chOff x="332936" y="2627766"/>
            <a:chExt cx="2926080" cy="920821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7F100436-4F2B-5432-3246-86BE2A37EBF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E7A9806B-27CE-F264-3D5C-DF4C4E3A584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F6F433A8-2BDB-BA1B-2BBC-E4161EB92753}"/>
              </a:ext>
            </a:extLst>
          </p:cNvPr>
          <p:cNvGrpSpPr/>
          <p:nvPr/>
        </p:nvGrpSpPr>
        <p:grpSpPr>
          <a:xfrm>
            <a:off x="8927481" y="3515610"/>
            <a:ext cx="2926080" cy="920821"/>
            <a:chOff x="8921977" y="4652338"/>
            <a:chExt cx="2926080" cy="920821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47E8F5A0-624B-EA9C-D9F9-52E1AD066FF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76B53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66C10AFB-7D88-2429-5C9B-BB0BF7C327D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4AAD49B2-115C-4F2F-AC5A-6939404FA1C3}"/>
              </a:ext>
            </a:extLst>
          </p:cNvPr>
          <p:cNvGrpSpPr/>
          <p:nvPr/>
        </p:nvGrpSpPr>
        <p:grpSpPr>
          <a:xfrm>
            <a:off x="646213" y="4083975"/>
            <a:ext cx="2926080" cy="920821"/>
            <a:chOff x="332936" y="4652338"/>
            <a:chExt cx="2926080" cy="920821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2F21E866-1358-6D7D-B74B-CF2A35A656A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C830C5C2-E3CB-4992-E1A8-FEE6A96B1D8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03" name="Oval 102">
            <a:extLst>
              <a:ext uri="{FF2B5EF4-FFF2-40B4-BE49-F238E27FC236}">
                <a16:creationId xmlns:a16="http://schemas.microsoft.com/office/drawing/2014/main" id="{9CA5A3FB-5DC0-55A6-10DE-E869CF69B219}"/>
              </a:ext>
            </a:extLst>
          </p:cNvPr>
          <p:cNvSpPr/>
          <p:nvPr/>
        </p:nvSpPr>
        <p:spPr>
          <a:xfrm>
            <a:off x="5189679" y="2531098"/>
            <a:ext cx="1808675" cy="1808675"/>
          </a:xfrm>
          <a:prstGeom prst="ellipse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190500" dist="381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951D2A-5F0C-3912-AA52-7BF99C3E9CDC}"/>
              </a:ext>
            </a:extLst>
          </p:cNvPr>
          <p:cNvSpPr txBox="1"/>
          <p:nvPr/>
        </p:nvSpPr>
        <p:spPr>
          <a:xfrm>
            <a:off x="7259199" y="2642871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040376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7646F-8146-2B39-52F4-6A8DDEC6F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75080D-B687-D665-9930-FB28D2250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Circular Arrow Cycle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DEE34C1-3EDC-3AD4-73FD-8EC36DCFC099}"/>
              </a:ext>
            </a:extLst>
          </p:cNvPr>
          <p:cNvGrpSpPr/>
          <p:nvPr/>
        </p:nvGrpSpPr>
        <p:grpSpPr>
          <a:xfrm>
            <a:off x="4280530" y="1590260"/>
            <a:ext cx="3742365" cy="3749040"/>
            <a:chOff x="-6338435" y="1136903"/>
            <a:chExt cx="4639011" cy="4647286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FAE0108-A2B8-FC99-FF59-1793692C07AF}"/>
                </a:ext>
              </a:extLst>
            </p:cNvPr>
            <p:cNvSpPr/>
            <p:nvPr/>
          </p:nvSpPr>
          <p:spPr>
            <a:xfrm>
              <a:off x="-6094335" y="1136903"/>
              <a:ext cx="1397888" cy="1608048"/>
            </a:xfrm>
            <a:custGeom>
              <a:avLst/>
              <a:gdLst>
                <a:gd name="csX0" fmla="*/ 0 w 1397888"/>
                <a:gd name="csY0" fmla="*/ 1256386 h 1608048"/>
                <a:gd name="csX1" fmla="*/ 1054684 w 1397888"/>
                <a:gd name="csY1" fmla="*/ 234315 h 1608048"/>
                <a:gd name="csX2" fmla="*/ 1276045 w 1397888"/>
                <a:gd name="csY2" fmla="*/ 0 h 1608048"/>
                <a:gd name="csX3" fmla="*/ 1397889 w 1397888"/>
                <a:gd name="csY3" fmla="*/ 931926 h 1608048"/>
                <a:gd name="csX4" fmla="*/ 693115 w 1397888"/>
                <a:gd name="csY4" fmla="*/ 1608049 h 1608048"/>
                <a:gd name="csX5" fmla="*/ 455295 w 1397888"/>
                <a:gd name="csY5" fmla="*/ 1487348 h 16080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397888" h="1608048">
                  <a:moveTo>
                    <a:pt x="0" y="1256386"/>
                  </a:moveTo>
                  <a:cubicBezTo>
                    <a:pt x="227691" y="807572"/>
                    <a:pt x="598943" y="447800"/>
                    <a:pt x="1054684" y="234315"/>
                  </a:cubicBezTo>
                  <a:lnTo>
                    <a:pt x="1276045" y="0"/>
                  </a:lnTo>
                  <a:lnTo>
                    <a:pt x="1397889" y="931926"/>
                  </a:lnTo>
                  <a:cubicBezTo>
                    <a:pt x="1093150" y="1070947"/>
                    <a:pt x="844656" y="1309338"/>
                    <a:pt x="693115" y="1608049"/>
                  </a:cubicBezTo>
                  <a:lnTo>
                    <a:pt x="455295" y="148734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6090849-2963-06AE-39C0-794200FAC1EA}"/>
                </a:ext>
              </a:extLst>
            </p:cNvPr>
            <p:cNvSpPr/>
            <p:nvPr/>
          </p:nvSpPr>
          <p:spPr>
            <a:xfrm>
              <a:off x="-4539093" y="1158248"/>
              <a:ext cx="1777898" cy="937251"/>
            </a:xfrm>
            <a:custGeom>
              <a:avLst/>
              <a:gdLst>
                <a:gd name="csX0" fmla="*/ 0 w 1777898"/>
                <a:gd name="csY0" fmla="*/ 46625 h 937251"/>
                <a:gd name="csX1" fmla="*/ 1456639 w 1777898"/>
                <a:gd name="csY1" fmla="*/ 234001 h 937251"/>
                <a:gd name="csX2" fmla="*/ 1777899 w 1777898"/>
                <a:gd name="csY2" fmla="*/ 260976 h 937251"/>
                <a:gd name="csX3" fmla="*/ 1125169 w 1777898"/>
                <a:gd name="csY3" fmla="*/ 937251 h 937251"/>
                <a:gd name="csX4" fmla="*/ 157200 w 1777898"/>
                <a:gd name="csY4" fmla="*/ 807787 h 937251"/>
                <a:gd name="csX5" fmla="*/ 103251 w 1777898"/>
                <a:gd name="csY5" fmla="*/ 546574 h 9372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777898" h="937251">
                  <a:moveTo>
                    <a:pt x="0" y="46625"/>
                  </a:moveTo>
                  <a:cubicBezTo>
                    <a:pt x="492853" y="-55169"/>
                    <a:pt x="1005594" y="10788"/>
                    <a:pt x="1456639" y="234001"/>
                  </a:cubicBezTo>
                  <a:lnTo>
                    <a:pt x="1777899" y="260976"/>
                  </a:lnTo>
                  <a:lnTo>
                    <a:pt x="1125169" y="937251"/>
                  </a:lnTo>
                  <a:cubicBezTo>
                    <a:pt x="826496" y="785688"/>
                    <a:pt x="485206" y="740041"/>
                    <a:pt x="157200" y="807787"/>
                  </a:cubicBezTo>
                  <a:lnTo>
                    <a:pt x="103251" y="546574"/>
                  </a:lnTo>
                  <a:close/>
                </a:path>
              </a:pathLst>
            </a:custGeom>
            <a:solidFill>
              <a:schemeClr val="accent5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E727C6A-C247-5216-1393-87D00FA4735A}"/>
                </a:ext>
              </a:extLst>
            </p:cNvPr>
            <p:cNvSpPr/>
            <p:nvPr/>
          </p:nvSpPr>
          <p:spPr>
            <a:xfrm>
              <a:off x="-3137394" y="1679905"/>
              <a:ext cx="1437970" cy="1523618"/>
            </a:xfrm>
            <a:custGeom>
              <a:avLst/>
              <a:gdLst>
                <a:gd name="csX0" fmla="*/ 497052 w 1437970"/>
                <a:gd name="csY0" fmla="*/ 0 h 1523618"/>
                <a:gd name="csX1" fmla="*/ 1258748 w 1437970"/>
                <a:gd name="csY1" fmla="*/ 1255700 h 1523618"/>
                <a:gd name="csX2" fmla="*/ 1437970 w 1437970"/>
                <a:gd name="csY2" fmla="*/ 1523619 h 1523618"/>
                <a:gd name="csX3" fmla="*/ 502234 w 1437970"/>
                <a:gd name="csY3" fmla="*/ 1434998 h 1523618"/>
                <a:gd name="csX4" fmla="*/ 0 w 1437970"/>
                <a:gd name="csY4" fmla="*/ 597484 h 1523618"/>
                <a:gd name="csX5" fmla="*/ 170536 w 1437970"/>
                <a:gd name="csY5" fmla="*/ 392430 h 1523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437970" h="1523618">
                  <a:moveTo>
                    <a:pt x="497052" y="0"/>
                  </a:moveTo>
                  <a:cubicBezTo>
                    <a:pt x="883930" y="321869"/>
                    <a:pt x="1152048" y="763878"/>
                    <a:pt x="1258748" y="1255700"/>
                  </a:cubicBezTo>
                  <a:lnTo>
                    <a:pt x="1437970" y="1523619"/>
                  </a:lnTo>
                  <a:lnTo>
                    <a:pt x="502234" y="1434998"/>
                  </a:lnTo>
                  <a:cubicBezTo>
                    <a:pt x="434530" y="1106994"/>
                    <a:pt x="257451" y="811702"/>
                    <a:pt x="0" y="597484"/>
                  </a:cubicBezTo>
                  <a:lnTo>
                    <a:pt x="170536" y="392430"/>
                  </a:lnTo>
                  <a:close/>
                </a:path>
              </a:pathLst>
            </a:custGeom>
            <a:solidFill>
              <a:schemeClr val="accent4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983D083-C07A-E4D1-2CEA-95AB03E4CFC0}"/>
                </a:ext>
              </a:extLst>
            </p:cNvPr>
            <p:cNvSpPr/>
            <p:nvPr/>
          </p:nvSpPr>
          <p:spPr>
            <a:xfrm>
              <a:off x="-2946589" y="3444468"/>
              <a:ext cx="1118767" cy="1701697"/>
            </a:xfrm>
            <a:custGeom>
              <a:avLst/>
              <a:gdLst>
                <a:gd name="csX0" fmla="*/ 1118768 w 1118767"/>
                <a:gd name="csY0" fmla="*/ 16154 h 1701697"/>
                <a:gd name="csX1" fmla="*/ 611885 w 1118767"/>
                <a:gd name="csY1" fmla="*/ 1394536 h 1701697"/>
                <a:gd name="csX2" fmla="*/ 514045 w 1118767"/>
                <a:gd name="csY2" fmla="*/ 1701698 h 1701697"/>
                <a:gd name="csX3" fmla="*/ 0 w 1118767"/>
                <a:gd name="csY3" fmla="*/ 914857 h 1701697"/>
                <a:gd name="csX4" fmla="*/ 341681 w 1118767"/>
                <a:gd name="csY4" fmla="*/ 0 h 1701697"/>
                <a:gd name="csX5" fmla="*/ 608304 w 1118767"/>
                <a:gd name="csY5" fmla="*/ 5562 h 1701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118767" h="1701697">
                  <a:moveTo>
                    <a:pt x="1118768" y="16154"/>
                  </a:moveTo>
                  <a:cubicBezTo>
                    <a:pt x="1108311" y="519296"/>
                    <a:pt x="929887" y="1004489"/>
                    <a:pt x="611885" y="1394536"/>
                  </a:cubicBezTo>
                  <a:lnTo>
                    <a:pt x="514045" y="1701698"/>
                  </a:lnTo>
                  <a:lnTo>
                    <a:pt x="0" y="914857"/>
                  </a:lnTo>
                  <a:cubicBezTo>
                    <a:pt x="214242" y="657417"/>
                    <a:pt x="334713" y="334854"/>
                    <a:pt x="341681" y="0"/>
                  </a:cubicBezTo>
                  <a:lnTo>
                    <a:pt x="608304" y="5562"/>
                  </a:lnTo>
                  <a:close/>
                </a:path>
              </a:pathLst>
            </a:custGeom>
            <a:solidFill>
              <a:srgbClr val="92D050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46C07C1-4533-976B-AC2D-DD27886CEEEF}"/>
                </a:ext>
              </a:extLst>
            </p:cNvPr>
            <p:cNvSpPr/>
            <p:nvPr/>
          </p:nvSpPr>
          <p:spPr>
            <a:xfrm>
              <a:off x="-4408410" y="4588459"/>
              <a:ext cx="1694840" cy="1195730"/>
            </a:xfrm>
            <a:custGeom>
              <a:avLst/>
              <a:gdLst>
                <a:gd name="csX0" fmla="*/ 1694840 w 1694840"/>
                <a:gd name="csY0" fmla="*/ 617601 h 1195730"/>
                <a:gd name="csX1" fmla="*/ 301142 w 1694840"/>
                <a:gd name="csY1" fmla="*/ 1080669 h 1195730"/>
                <a:gd name="csX2" fmla="*/ 0 w 1694840"/>
                <a:gd name="csY2" fmla="*/ 1195730 h 1195730"/>
                <a:gd name="csX3" fmla="*/ 294665 w 1694840"/>
                <a:gd name="csY3" fmla="*/ 303276 h 1195730"/>
                <a:gd name="csX4" fmla="*/ 1223010 w 1694840"/>
                <a:gd name="csY4" fmla="*/ 0 h 1195730"/>
                <a:gd name="csX5" fmla="*/ 1384935 w 1694840"/>
                <a:gd name="csY5" fmla="*/ 211912 h 11957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694840" h="1195730">
                  <a:moveTo>
                    <a:pt x="1694840" y="617601"/>
                  </a:moveTo>
                  <a:cubicBezTo>
                    <a:pt x="1294942" y="923113"/>
                    <a:pt x="804359" y="1086114"/>
                    <a:pt x="301142" y="1080669"/>
                  </a:cubicBezTo>
                  <a:lnTo>
                    <a:pt x="0" y="1195730"/>
                  </a:lnTo>
                  <a:lnTo>
                    <a:pt x="294665" y="303276"/>
                  </a:lnTo>
                  <a:cubicBezTo>
                    <a:pt x="629535" y="310274"/>
                    <a:pt x="956855" y="203343"/>
                    <a:pt x="1223010" y="0"/>
                  </a:cubicBezTo>
                  <a:lnTo>
                    <a:pt x="1384935" y="211912"/>
                  </a:lnTo>
                  <a:close/>
                </a:path>
              </a:pathLst>
            </a:custGeom>
            <a:solidFill>
              <a:schemeClr val="accent3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500AB5B-BA2C-8D21-8608-B69D9511F8D6}"/>
                </a:ext>
              </a:extLst>
            </p:cNvPr>
            <p:cNvSpPr/>
            <p:nvPr/>
          </p:nvSpPr>
          <p:spPr>
            <a:xfrm>
              <a:off x="-6139140" y="4311091"/>
              <a:ext cx="1697355" cy="1290675"/>
            </a:xfrm>
            <a:custGeom>
              <a:avLst/>
              <a:gdLst>
                <a:gd name="csX0" fmla="*/ 1508684 w 1697355"/>
                <a:gd name="csY0" fmla="*/ 1290676 h 1290675"/>
                <a:gd name="csX1" fmla="*/ 277673 w 1697355"/>
                <a:gd name="csY1" fmla="*/ 489738 h 1290675"/>
                <a:gd name="csX2" fmla="*/ 0 w 1697355"/>
                <a:gd name="csY2" fmla="*/ 326060 h 1290675"/>
                <a:gd name="csX3" fmla="*/ 881482 w 1697355"/>
                <a:gd name="csY3" fmla="*/ 0 h 1290675"/>
                <a:gd name="csX4" fmla="*/ 1697355 w 1697355"/>
                <a:gd name="csY4" fmla="*/ 536753 h 1290675"/>
                <a:gd name="csX5" fmla="*/ 1632661 w 1697355"/>
                <a:gd name="csY5" fmla="*/ 795452 h 12906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697355" h="1290675">
                  <a:moveTo>
                    <a:pt x="1508684" y="1290676"/>
                  </a:moveTo>
                  <a:cubicBezTo>
                    <a:pt x="1020484" y="1168505"/>
                    <a:pt x="587166" y="886573"/>
                    <a:pt x="277673" y="489738"/>
                  </a:cubicBezTo>
                  <a:lnTo>
                    <a:pt x="0" y="326060"/>
                  </a:lnTo>
                  <a:lnTo>
                    <a:pt x="881482" y="0"/>
                  </a:lnTo>
                  <a:cubicBezTo>
                    <a:pt x="1084780" y="266178"/>
                    <a:pt x="1372444" y="455428"/>
                    <a:pt x="1697355" y="536753"/>
                  </a:cubicBezTo>
                  <a:lnTo>
                    <a:pt x="1632661" y="795452"/>
                  </a:lnTo>
                  <a:close/>
                </a:path>
              </a:pathLst>
            </a:custGeom>
            <a:solidFill>
              <a:schemeClr val="accent2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F23BA55-2C45-27F3-62AE-97DB22CB2D92}"/>
                </a:ext>
              </a:extLst>
            </p:cNvPr>
            <p:cNvSpPr/>
            <p:nvPr/>
          </p:nvSpPr>
          <p:spPr>
            <a:xfrm>
              <a:off x="-6338435" y="2568778"/>
              <a:ext cx="910621" cy="1781022"/>
            </a:xfrm>
            <a:custGeom>
              <a:avLst/>
              <a:gdLst>
                <a:gd name="csX0" fmla="*/ 203410 w 910621"/>
                <a:gd name="csY0" fmla="*/ 1781023 h 1781022"/>
                <a:gd name="csX1" fmla="*/ 62135 w 910621"/>
                <a:gd name="csY1" fmla="*/ 319202 h 1781022"/>
                <a:gd name="csX2" fmla="*/ 17025 w 910621"/>
                <a:gd name="csY2" fmla="*/ 0 h 1781022"/>
                <a:gd name="csX3" fmla="*/ 821544 w 910621"/>
                <a:gd name="csY3" fmla="*/ 485928 h 1781022"/>
                <a:gd name="csX4" fmla="*/ 910622 w 910621"/>
                <a:gd name="csY4" fmla="*/ 1458468 h 1781022"/>
                <a:gd name="csX5" fmla="*/ 667925 w 910621"/>
                <a:gd name="csY5" fmla="*/ 1569187 h 17810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910621" h="1781022">
                  <a:moveTo>
                    <a:pt x="203410" y="1781023"/>
                  </a:moveTo>
                  <a:cubicBezTo>
                    <a:pt x="-5444" y="1323155"/>
                    <a:pt x="-55173" y="808591"/>
                    <a:pt x="62135" y="319202"/>
                  </a:cubicBezTo>
                  <a:lnTo>
                    <a:pt x="17025" y="0"/>
                  </a:lnTo>
                  <a:lnTo>
                    <a:pt x="821544" y="485928"/>
                  </a:lnTo>
                  <a:cubicBezTo>
                    <a:pt x="740204" y="810838"/>
                    <a:pt x="771611" y="1153740"/>
                    <a:pt x="910622" y="1458468"/>
                  </a:cubicBezTo>
                  <a:lnTo>
                    <a:pt x="667925" y="1569187"/>
                  </a:lnTo>
                  <a:close/>
                </a:path>
              </a:pathLst>
            </a:custGeom>
            <a:solidFill>
              <a:srgbClr val="E04E41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CEF942AC-ACFB-D443-CC55-E51D49A75B30}"/>
              </a:ext>
            </a:extLst>
          </p:cNvPr>
          <p:cNvSpPr txBox="1"/>
          <p:nvPr/>
        </p:nvSpPr>
        <p:spPr>
          <a:xfrm>
            <a:off x="6287516" y="1723916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4AE4BF0-D4FB-C8CD-76FA-AE32161D534F}"/>
              </a:ext>
            </a:extLst>
          </p:cNvPr>
          <p:cNvSpPr txBox="1"/>
          <p:nvPr/>
        </p:nvSpPr>
        <p:spPr>
          <a:xfrm>
            <a:off x="7259199" y="2642871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DE2C7A6-9602-0C24-F056-2843B539A623}"/>
              </a:ext>
            </a:extLst>
          </p:cNvPr>
          <p:cNvSpPr txBox="1"/>
          <p:nvPr/>
        </p:nvSpPr>
        <p:spPr>
          <a:xfrm>
            <a:off x="6027164" y="4650785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3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454345C-9830-A78A-D1EC-574A168D5214}"/>
              </a:ext>
            </a:extLst>
          </p:cNvPr>
          <p:cNvSpPr txBox="1"/>
          <p:nvPr/>
        </p:nvSpPr>
        <p:spPr>
          <a:xfrm>
            <a:off x="4300588" y="2960464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931E4FB-0EF8-1211-2B98-B24E4AA10316}"/>
              </a:ext>
            </a:extLst>
          </p:cNvPr>
          <p:cNvSpPr txBox="1"/>
          <p:nvPr/>
        </p:nvSpPr>
        <p:spPr>
          <a:xfrm>
            <a:off x="4751267" y="4227883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C8EE957-4CE7-C21C-46DA-06548307BAC0}"/>
              </a:ext>
            </a:extLst>
          </p:cNvPr>
          <p:cNvSpPr txBox="1"/>
          <p:nvPr/>
        </p:nvSpPr>
        <p:spPr>
          <a:xfrm>
            <a:off x="4990887" y="1840072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07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44DB3A6-E506-664E-9B58-F11ABD0C0451}"/>
              </a:ext>
            </a:extLst>
          </p:cNvPr>
          <p:cNvGrpSpPr/>
          <p:nvPr/>
        </p:nvGrpSpPr>
        <p:grpSpPr>
          <a:xfrm>
            <a:off x="8927481" y="2378880"/>
            <a:ext cx="2926080" cy="920821"/>
            <a:chOff x="8921977" y="2947244"/>
            <a:chExt cx="2926080" cy="920821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CE990C1-3B7B-EAC6-43A3-9B3EC1FA69ED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120544F-9305-8165-3C60-F94FEB6AA845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C0F75BB-B5C9-A15C-7908-4F77B8FF0564}"/>
              </a:ext>
            </a:extLst>
          </p:cNvPr>
          <p:cNvGrpSpPr/>
          <p:nvPr/>
        </p:nvGrpSpPr>
        <p:grpSpPr>
          <a:xfrm>
            <a:off x="8427720" y="4652338"/>
            <a:ext cx="2926080" cy="920821"/>
            <a:chOff x="8921977" y="4652338"/>
            <a:chExt cx="2926080" cy="920821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A83D45B-B05A-63DF-6625-CCE39729AD7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62901F4-0144-793B-BF3A-36FDCD0642C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C2325D2-5A0D-9E8A-3E7C-DA777C952130}"/>
              </a:ext>
            </a:extLst>
          </p:cNvPr>
          <p:cNvGrpSpPr/>
          <p:nvPr/>
        </p:nvGrpSpPr>
        <p:grpSpPr>
          <a:xfrm>
            <a:off x="338440" y="2947245"/>
            <a:ext cx="2926080" cy="920821"/>
            <a:chOff x="332936" y="2947244"/>
            <a:chExt cx="2926080" cy="920821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30E9F4E-6E34-FBA0-D578-39908DE0C8D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FEF4243-6845-BE43-D7BC-81B885C8857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FBBC05A-65F0-98B5-EE98-E213526991F9}"/>
              </a:ext>
            </a:extLst>
          </p:cNvPr>
          <p:cNvGrpSpPr/>
          <p:nvPr/>
        </p:nvGrpSpPr>
        <p:grpSpPr>
          <a:xfrm>
            <a:off x="8427720" y="1242150"/>
            <a:ext cx="2926080" cy="920821"/>
            <a:chOff x="8921977" y="1242150"/>
            <a:chExt cx="2926080" cy="920821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433A988A-A023-511A-1833-010A3BC6EB7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73E6EB4-A60E-8AD1-1138-C8F414EC64E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33BAA6DB-37F1-EEC4-AD82-BC81C4F0CDE2}"/>
              </a:ext>
            </a:extLst>
          </p:cNvPr>
          <p:cNvGrpSpPr/>
          <p:nvPr/>
        </p:nvGrpSpPr>
        <p:grpSpPr>
          <a:xfrm>
            <a:off x="646213" y="1810515"/>
            <a:ext cx="2926080" cy="920821"/>
            <a:chOff x="332936" y="2627766"/>
            <a:chExt cx="2926080" cy="920821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987D30A-8F23-54D9-AF5B-F15AED14460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E15DDFE5-AA72-BBDA-74DE-3A590FCF206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AF47AC59-061A-C21A-C00E-0C58DCDBC189}"/>
              </a:ext>
            </a:extLst>
          </p:cNvPr>
          <p:cNvGrpSpPr/>
          <p:nvPr/>
        </p:nvGrpSpPr>
        <p:grpSpPr>
          <a:xfrm>
            <a:off x="8927481" y="3515610"/>
            <a:ext cx="2926080" cy="920821"/>
            <a:chOff x="8921977" y="4652338"/>
            <a:chExt cx="2926080" cy="920821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0DC753F4-8A08-583D-2476-BBD4F8FA2D2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92D050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0B874A8-1ADF-F4CC-F267-E95778165EFC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438BD8D6-0028-F27A-36EC-03D8B03E1A70}"/>
              </a:ext>
            </a:extLst>
          </p:cNvPr>
          <p:cNvGrpSpPr/>
          <p:nvPr/>
        </p:nvGrpSpPr>
        <p:grpSpPr>
          <a:xfrm>
            <a:off x="646213" y="4083975"/>
            <a:ext cx="2926080" cy="920821"/>
            <a:chOff x="332936" y="4652338"/>
            <a:chExt cx="2926080" cy="920821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32F03A6-40CE-1E28-28E9-18FAA63052E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0110075-88DF-9293-6DEC-65F3B6ADFF2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03" name="Oval 102">
            <a:extLst>
              <a:ext uri="{FF2B5EF4-FFF2-40B4-BE49-F238E27FC236}">
                <a16:creationId xmlns:a16="http://schemas.microsoft.com/office/drawing/2014/main" id="{AD802875-91E5-B3CB-593C-AA53AD667CB1}"/>
              </a:ext>
            </a:extLst>
          </p:cNvPr>
          <p:cNvSpPr/>
          <p:nvPr/>
        </p:nvSpPr>
        <p:spPr>
          <a:xfrm>
            <a:off x="5189679" y="2531098"/>
            <a:ext cx="1808675" cy="1808675"/>
          </a:xfrm>
          <a:prstGeom prst="ellipse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190500" dist="381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C3A14C-2714-E1A0-FDEE-989FFB502AFE}"/>
              </a:ext>
            </a:extLst>
          </p:cNvPr>
          <p:cNvSpPr txBox="1"/>
          <p:nvPr/>
        </p:nvSpPr>
        <p:spPr>
          <a:xfrm>
            <a:off x="7107482" y="3967565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03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5339839-F0F5-99CD-37F1-EA4F59610985}"/>
              </a:ext>
            </a:extLst>
          </p:cNvPr>
          <p:cNvGrpSpPr/>
          <p:nvPr/>
        </p:nvGrpSpPr>
        <p:grpSpPr>
          <a:xfrm>
            <a:off x="5905417" y="1190321"/>
            <a:ext cx="657175" cy="657175"/>
            <a:chOff x="6609766" y="1397270"/>
            <a:chExt cx="657175" cy="657175"/>
          </a:xfrm>
        </p:grpSpPr>
        <p:sp>
          <p:nvSpPr>
            <p:cNvPr id="5" name="Oval 457">
              <a:extLst>
                <a:ext uri="{FF2B5EF4-FFF2-40B4-BE49-F238E27FC236}">
                  <a16:creationId xmlns:a16="http://schemas.microsoft.com/office/drawing/2014/main" id="{774D2C17-210C-CB5F-251D-74C5508D2B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9766" y="1397270"/>
              <a:ext cx="657175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" name="Graphic 5" descr="Magnifying glass with solid fill">
              <a:extLst>
                <a:ext uri="{FF2B5EF4-FFF2-40B4-BE49-F238E27FC236}">
                  <a16:creationId xmlns:a16="http://schemas.microsoft.com/office/drawing/2014/main" id="{5BD3DF37-8259-EF01-366D-C02B429C7FD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710053" y="1497557"/>
              <a:ext cx="456601" cy="456601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B194E99-D9F7-40EF-70FD-7CF1A79869D5}"/>
              </a:ext>
            </a:extLst>
          </p:cNvPr>
          <p:cNvGrpSpPr/>
          <p:nvPr/>
        </p:nvGrpSpPr>
        <p:grpSpPr>
          <a:xfrm>
            <a:off x="7337104" y="1845189"/>
            <a:ext cx="657175" cy="658267"/>
            <a:chOff x="7654164" y="3099867"/>
            <a:chExt cx="657175" cy="658267"/>
          </a:xfrm>
        </p:grpSpPr>
        <p:sp>
          <p:nvSpPr>
            <p:cNvPr id="8" name="Oval 460">
              <a:extLst>
                <a:ext uri="{FF2B5EF4-FFF2-40B4-BE49-F238E27FC236}">
                  <a16:creationId xmlns:a16="http://schemas.microsoft.com/office/drawing/2014/main" id="{6B3D5B5B-2767-1EF7-6D0D-AE8199EB08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4164" y="3099867"/>
              <a:ext cx="657175" cy="658267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9" name="Graphic 8" descr="Lights On with solid fill">
              <a:extLst>
                <a:ext uri="{FF2B5EF4-FFF2-40B4-BE49-F238E27FC236}">
                  <a16:creationId xmlns:a16="http://schemas.microsoft.com/office/drawing/2014/main" id="{C69FB9D7-F586-F52F-89AC-75BBFAF0335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754451" y="3200700"/>
              <a:ext cx="456601" cy="456601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5E5376F-2307-C955-CAAD-7CC602BC2A0B}"/>
              </a:ext>
            </a:extLst>
          </p:cNvPr>
          <p:cNvGrpSpPr/>
          <p:nvPr/>
        </p:nvGrpSpPr>
        <p:grpSpPr>
          <a:xfrm>
            <a:off x="7590726" y="3550908"/>
            <a:ext cx="657175" cy="657175"/>
            <a:chOff x="6609766" y="4727572"/>
            <a:chExt cx="657175" cy="657175"/>
          </a:xfrm>
        </p:grpSpPr>
        <p:sp>
          <p:nvSpPr>
            <p:cNvPr id="11" name="Oval 467">
              <a:extLst>
                <a:ext uri="{FF2B5EF4-FFF2-40B4-BE49-F238E27FC236}">
                  <a16:creationId xmlns:a16="http://schemas.microsoft.com/office/drawing/2014/main" id="{3075A645-2A0A-0859-65E7-B00F64711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9766" y="4727572"/>
              <a:ext cx="657175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2" name="Graphic 11" descr="Single gear with solid fill">
              <a:extLst>
                <a:ext uri="{FF2B5EF4-FFF2-40B4-BE49-F238E27FC236}">
                  <a16:creationId xmlns:a16="http://schemas.microsoft.com/office/drawing/2014/main" id="{E5CC52E9-18EE-2049-B2C2-04A813B06BB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6710053" y="4827859"/>
              <a:ext cx="456601" cy="456601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A519326-CC01-E259-C227-B37D893FC911}"/>
              </a:ext>
            </a:extLst>
          </p:cNvPr>
          <p:cNvGrpSpPr/>
          <p:nvPr/>
        </p:nvGrpSpPr>
        <p:grpSpPr>
          <a:xfrm>
            <a:off x="6573424" y="4824596"/>
            <a:ext cx="658267" cy="657175"/>
            <a:chOff x="4683231" y="4727967"/>
            <a:chExt cx="658267" cy="657175"/>
          </a:xfrm>
        </p:grpSpPr>
        <p:sp>
          <p:nvSpPr>
            <p:cNvPr id="14" name="Oval 470">
              <a:extLst>
                <a:ext uri="{FF2B5EF4-FFF2-40B4-BE49-F238E27FC236}">
                  <a16:creationId xmlns:a16="http://schemas.microsoft.com/office/drawing/2014/main" id="{62D05BE7-DF69-970E-4779-F338697E4C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31" y="4727967"/>
              <a:ext cx="658267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5" name="Graphic 14" descr="Signal with solid fill">
              <a:extLst>
                <a:ext uri="{FF2B5EF4-FFF2-40B4-BE49-F238E27FC236}">
                  <a16:creationId xmlns:a16="http://schemas.microsoft.com/office/drawing/2014/main" id="{6D61E8AE-FDC1-7E80-6E62-E2F381C1F98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784064" y="4828254"/>
              <a:ext cx="456601" cy="456601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CF0C8D0-1DBB-F33B-2AF9-6972EEEF88C5}"/>
              </a:ext>
            </a:extLst>
          </p:cNvPr>
          <p:cNvGrpSpPr/>
          <p:nvPr/>
        </p:nvGrpSpPr>
        <p:grpSpPr>
          <a:xfrm>
            <a:off x="4885723" y="4767673"/>
            <a:ext cx="657175" cy="658267"/>
            <a:chOff x="3829458" y="3099867"/>
            <a:chExt cx="657175" cy="658267"/>
          </a:xfrm>
        </p:grpSpPr>
        <p:sp>
          <p:nvSpPr>
            <p:cNvPr id="17" name="Oval 475">
              <a:extLst>
                <a:ext uri="{FF2B5EF4-FFF2-40B4-BE49-F238E27FC236}">
                  <a16:creationId xmlns:a16="http://schemas.microsoft.com/office/drawing/2014/main" id="{6ACD75FF-A430-1863-EB62-2EB055AACB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9458" y="3099867"/>
              <a:ext cx="657175" cy="658267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8" name="Graphic 17" descr="Trophy with solid fill">
              <a:extLst>
                <a:ext uri="{FF2B5EF4-FFF2-40B4-BE49-F238E27FC236}">
                  <a16:creationId xmlns:a16="http://schemas.microsoft.com/office/drawing/2014/main" id="{2CCF35CF-7A74-8A46-B4F9-7BD57761C80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3929745" y="3200700"/>
              <a:ext cx="456601" cy="456601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4AB0ABE-4033-C2C2-399B-E8DB5671FC2D}"/>
              </a:ext>
            </a:extLst>
          </p:cNvPr>
          <p:cNvGrpSpPr/>
          <p:nvPr/>
        </p:nvGrpSpPr>
        <p:grpSpPr>
          <a:xfrm>
            <a:off x="3872562" y="3448025"/>
            <a:ext cx="658267" cy="657175"/>
            <a:chOff x="4683231" y="1397270"/>
            <a:chExt cx="658267" cy="657175"/>
          </a:xfrm>
        </p:grpSpPr>
        <p:sp>
          <p:nvSpPr>
            <p:cNvPr id="20" name="Oval 452">
              <a:extLst>
                <a:ext uri="{FF2B5EF4-FFF2-40B4-BE49-F238E27FC236}">
                  <a16:creationId xmlns:a16="http://schemas.microsoft.com/office/drawing/2014/main" id="{8BD04BA8-9075-AEB8-3687-9826945180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31" y="1397270"/>
              <a:ext cx="658267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1" name="Graphic 20" descr="Exponential Graph with solid fill">
              <a:extLst>
                <a:ext uri="{FF2B5EF4-FFF2-40B4-BE49-F238E27FC236}">
                  <a16:creationId xmlns:a16="http://schemas.microsoft.com/office/drawing/2014/main" id="{D37F029B-0D73-5B13-F03F-5B5628FEC40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4784064" y="1497557"/>
              <a:ext cx="456601" cy="456601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657F6B5-053A-BFEB-B929-8D8199A0E2D2}"/>
              </a:ext>
            </a:extLst>
          </p:cNvPr>
          <p:cNvGrpSpPr/>
          <p:nvPr/>
        </p:nvGrpSpPr>
        <p:grpSpPr>
          <a:xfrm>
            <a:off x="4268510" y="1830548"/>
            <a:ext cx="658267" cy="657175"/>
            <a:chOff x="4683231" y="1397270"/>
            <a:chExt cx="658267" cy="657175"/>
          </a:xfrm>
        </p:grpSpPr>
        <p:sp>
          <p:nvSpPr>
            <p:cNvPr id="23" name="Oval 452">
              <a:extLst>
                <a:ext uri="{FF2B5EF4-FFF2-40B4-BE49-F238E27FC236}">
                  <a16:creationId xmlns:a16="http://schemas.microsoft.com/office/drawing/2014/main" id="{0CA5FB87-70E0-42A2-4908-96D49875A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31" y="1397270"/>
              <a:ext cx="658267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4" name="Graphic 23" descr="Bullseye with solid fill">
              <a:extLst>
                <a:ext uri="{FF2B5EF4-FFF2-40B4-BE49-F238E27FC236}">
                  <a16:creationId xmlns:a16="http://schemas.microsoft.com/office/drawing/2014/main" id="{8BCC0F40-7847-718B-1ABB-CC23D22BF9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4784064" y="1497557"/>
              <a:ext cx="456601" cy="4566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2745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9504</TotalTime>
  <Words>414</Words>
  <Application>Microsoft Office PowerPoint</Application>
  <PresentationFormat>Widescreen</PresentationFormat>
  <Paragraphs>53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7-Step Circular Arrow Cycle – Slide Template</vt:lpstr>
      <vt:lpstr>7-Step Circular Arrow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Circular Arrow Cycle</dc:title>
  <dc:creator>PresentationGO.com</dc:creator>
  <dc:description>© Copyright PresentationGO.com - Do not distribute or sale without written permission.</dc:description>
  <cp:lastModifiedBy>Christophe Barroche</cp:lastModifiedBy>
  <cp:revision>61</cp:revision>
  <dcterms:created xsi:type="dcterms:W3CDTF">2014-11-26T05:14:11Z</dcterms:created>
  <dcterms:modified xsi:type="dcterms:W3CDTF">2026-05-28T21:45:39Z</dcterms:modified>
  <cp:category>Charts &amp; Diagrams</cp:category>
</cp:coreProperties>
</file>