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8" r:id="rId4"/>
    <p:sldId id="37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531"/>
    <a:srgbClr val="F595A6"/>
    <a:srgbClr val="D0BA94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92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67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F0B46-8F5C-7327-2B85-A4DDD4F56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74A8EF-03C1-B0D9-8DD5-00A7C6C48B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7EE66B-6A46-7E53-9451-A9DEA7307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E64F1-673F-0B8C-C44D-DC44DF1B0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80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3EEC6-CA83-B640-CBEB-66B862CFB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7A207-F5AF-64EB-8021-FA7EF3CF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Circular Arrow Cycle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387F649-0051-20CC-0F7C-F026499D7C6F}"/>
              </a:ext>
            </a:extLst>
          </p:cNvPr>
          <p:cNvGrpSpPr/>
          <p:nvPr/>
        </p:nvGrpSpPr>
        <p:grpSpPr>
          <a:xfrm>
            <a:off x="4119491" y="1285370"/>
            <a:ext cx="3953018" cy="4287260"/>
            <a:chOff x="4693602" y="1902112"/>
            <a:chExt cx="3279325" cy="3556604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B75F8FAB-9518-6DFC-035F-2DA8558E8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8174" y="1902112"/>
              <a:ext cx="1242301" cy="1239026"/>
            </a:xfrm>
            <a:custGeom>
              <a:avLst/>
              <a:gdLst>
                <a:gd name="T0" fmla="*/ 0 w 2974"/>
                <a:gd name="T1" fmla="*/ 2181 h 2964"/>
                <a:gd name="T2" fmla="*/ 2210 w 2974"/>
                <a:gd name="T3" fmla="*/ 574 h 2964"/>
                <a:gd name="T4" fmla="*/ 2974 w 2974"/>
                <a:gd name="T5" fmla="*/ 0 h 2964"/>
                <a:gd name="T6" fmla="*/ 2582 w 2974"/>
                <a:gd name="T7" fmla="*/ 1963 h 2964"/>
                <a:gd name="T8" fmla="*/ 1205 w 2974"/>
                <a:gd name="T9" fmla="*/ 2964 h 2964"/>
                <a:gd name="T10" fmla="*/ 602 w 2974"/>
                <a:gd name="T11" fmla="*/ 2572 h 2964"/>
                <a:gd name="T12" fmla="*/ 0 w 2974"/>
                <a:gd name="T13" fmla="*/ 2181 h 2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74" h="2964">
                  <a:moveTo>
                    <a:pt x="0" y="2181"/>
                  </a:moveTo>
                  <a:cubicBezTo>
                    <a:pt x="513" y="1390"/>
                    <a:pt x="1300" y="818"/>
                    <a:pt x="2210" y="574"/>
                  </a:cubicBezTo>
                  <a:lnTo>
                    <a:pt x="2974" y="0"/>
                  </a:lnTo>
                  <a:lnTo>
                    <a:pt x="2582" y="1963"/>
                  </a:lnTo>
                  <a:cubicBezTo>
                    <a:pt x="2015" y="2115"/>
                    <a:pt x="1525" y="2471"/>
                    <a:pt x="1205" y="2964"/>
                  </a:cubicBezTo>
                  <a:lnTo>
                    <a:pt x="602" y="2572"/>
                  </a:lnTo>
                  <a:lnTo>
                    <a:pt x="0" y="2181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82B0B90F-F975-B0E6-5B83-15CAF83FE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573" y="2090967"/>
              <a:ext cx="1442073" cy="888605"/>
            </a:xfrm>
            <a:custGeom>
              <a:avLst/>
              <a:gdLst>
                <a:gd name="T0" fmla="*/ 76 w 3451"/>
                <a:gd name="T1" fmla="*/ 0 h 2128"/>
                <a:gd name="T2" fmla="*/ 2572 w 3451"/>
                <a:gd name="T3" fmla="*/ 1111 h 2128"/>
                <a:gd name="T4" fmla="*/ 3451 w 3451"/>
                <a:gd name="T5" fmla="*/ 1485 h 2128"/>
                <a:gd name="T6" fmla="*/ 1555 w 3451"/>
                <a:gd name="T7" fmla="*/ 2128 h 2128"/>
                <a:gd name="T8" fmla="*/ 0 w 3451"/>
                <a:gd name="T9" fmla="*/ 1435 h 2128"/>
                <a:gd name="T10" fmla="*/ 38 w 3451"/>
                <a:gd name="T11" fmla="*/ 718 h 2128"/>
                <a:gd name="T12" fmla="*/ 76 w 3451"/>
                <a:gd name="T13" fmla="*/ 0 h 2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1" h="2128">
                  <a:moveTo>
                    <a:pt x="76" y="0"/>
                  </a:moveTo>
                  <a:cubicBezTo>
                    <a:pt x="1016" y="49"/>
                    <a:pt x="1906" y="445"/>
                    <a:pt x="2572" y="1111"/>
                  </a:cubicBezTo>
                  <a:lnTo>
                    <a:pt x="3451" y="1485"/>
                  </a:lnTo>
                  <a:lnTo>
                    <a:pt x="1555" y="2128"/>
                  </a:lnTo>
                  <a:cubicBezTo>
                    <a:pt x="1140" y="1713"/>
                    <a:pt x="586" y="1466"/>
                    <a:pt x="0" y="1435"/>
                  </a:cubicBezTo>
                  <a:lnTo>
                    <a:pt x="38" y="718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8C9A9B16-F9D1-41BB-3C35-C7E76FAF5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7503" y="2957739"/>
              <a:ext cx="755424" cy="1531589"/>
            </a:xfrm>
            <a:custGeom>
              <a:avLst/>
              <a:gdLst>
                <a:gd name="T0" fmla="*/ 1281 w 1810"/>
                <a:gd name="T1" fmla="*/ 0 h 3666"/>
                <a:gd name="T2" fmla="*/ 1567 w 1810"/>
                <a:gd name="T3" fmla="*/ 2718 h 3666"/>
                <a:gd name="T4" fmla="*/ 1682 w 1810"/>
                <a:gd name="T5" fmla="*/ 3666 h 3666"/>
                <a:gd name="T6" fmla="*/ 178 w 1810"/>
                <a:gd name="T7" fmla="*/ 2346 h 3666"/>
                <a:gd name="T8" fmla="*/ 0 w 1810"/>
                <a:gd name="T9" fmla="*/ 653 h 3666"/>
                <a:gd name="T10" fmla="*/ 641 w 1810"/>
                <a:gd name="T11" fmla="*/ 327 h 3666"/>
                <a:gd name="T12" fmla="*/ 1281 w 1810"/>
                <a:gd name="T13" fmla="*/ 0 h 3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0" h="3666">
                  <a:moveTo>
                    <a:pt x="1281" y="0"/>
                  </a:moveTo>
                  <a:cubicBezTo>
                    <a:pt x="1709" y="840"/>
                    <a:pt x="1810" y="1808"/>
                    <a:pt x="1567" y="2718"/>
                  </a:cubicBezTo>
                  <a:lnTo>
                    <a:pt x="1682" y="3666"/>
                  </a:lnTo>
                  <a:lnTo>
                    <a:pt x="178" y="2346"/>
                  </a:lnTo>
                  <a:cubicBezTo>
                    <a:pt x="330" y="1779"/>
                    <a:pt x="267" y="1176"/>
                    <a:pt x="0" y="653"/>
                  </a:cubicBezTo>
                  <a:lnTo>
                    <a:pt x="641" y="327"/>
                  </a:lnTo>
                  <a:lnTo>
                    <a:pt x="1281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C45E91E8-2AA5-102A-2EE4-115126B3C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055" y="4220782"/>
              <a:ext cx="1242301" cy="1237934"/>
            </a:xfrm>
            <a:custGeom>
              <a:avLst/>
              <a:gdLst>
                <a:gd name="T0" fmla="*/ 2974 w 2974"/>
                <a:gd name="T1" fmla="*/ 782 h 2963"/>
                <a:gd name="T2" fmla="*/ 764 w 2974"/>
                <a:gd name="T3" fmla="*/ 2389 h 2963"/>
                <a:gd name="T4" fmla="*/ 0 w 2974"/>
                <a:gd name="T5" fmla="*/ 2963 h 2963"/>
                <a:gd name="T6" fmla="*/ 392 w 2974"/>
                <a:gd name="T7" fmla="*/ 1000 h 2963"/>
                <a:gd name="T8" fmla="*/ 1769 w 2974"/>
                <a:gd name="T9" fmla="*/ 0 h 2963"/>
                <a:gd name="T10" fmla="*/ 2372 w 2974"/>
                <a:gd name="T11" fmla="*/ 391 h 2963"/>
                <a:gd name="T12" fmla="*/ 2974 w 2974"/>
                <a:gd name="T13" fmla="*/ 782 h 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74" h="2963">
                  <a:moveTo>
                    <a:pt x="2974" y="782"/>
                  </a:moveTo>
                  <a:cubicBezTo>
                    <a:pt x="2461" y="1573"/>
                    <a:pt x="1674" y="2145"/>
                    <a:pt x="764" y="2389"/>
                  </a:cubicBezTo>
                  <a:lnTo>
                    <a:pt x="0" y="2963"/>
                  </a:lnTo>
                  <a:lnTo>
                    <a:pt x="392" y="1000"/>
                  </a:lnTo>
                  <a:cubicBezTo>
                    <a:pt x="959" y="848"/>
                    <a:pt x="1449" y="492"/>
                    <a:pt x="1769" y="0"/>
                  </a:cubicBezTo>
                  <a:lnTo>
                    <a:pt x="2372" y="391"/>
                  </a:lnTo>
                  <a:lnTo>
                    <a:pt x="2974" y="782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ECC8FAB8-CE21-6E91-CE6C-E801B22E0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9884" y="4382346"/>
              <a:ext cx="1442073" cy="888605"/>
            </a:xfrm>
            <a:custGeom>
              <a:avLst/>
              <a:gdLst>
                <a:gd name="T0" fmla="*/ 3376 w 3451"/>
                <a:gd name="T1" fmla="*/ 2128 h 2128"/>
                <a:gd name="T2" fmla="*/ 879 w 3451"/>
                <a:gd name="T3" fmla="*/ 1017 h 2128"/>
                <a:gd name="T4" fmla="*/ 0 w 3451"/>
                <a:gd name="T5" fmla="*/ 643 h 2128"/>
                <a:gd name="T6" fmla="*/ 1896 w 3451"/>
                <a:gd name="T7" fmla="*/ 0 h 2128"/>
                <a:gd name="T8" fmla="*/ 3451 w 3451"/>
                <a:gd name="T9" fmla="*/ 693 h 2128"/>
                <a:gd name="T10" fmla="*/ 3413 w 3451"/>
                <a:gd name="T11" fmla="*/ 1411 h 2128"/>
                <a:gd name="T12" fmla="*/ 3376 w 3451"/>
                <a:gd name="T13" fmla="*/ 2128 h 2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1" h="2128">
                  <a:moveTo>
                    <a:pt x="3376" y="2128"/>
                  </a:moveTo>
                  <a:cubicBezTo>
                    <a:pt x="2435" y="2079"/>
                    <a:pt x="1545" y="1683"/>
                    <a:pt x="879" y="1017"/>
                  </a:cubicBezTo>
                  <a:lnTo>
                    <a:pt x="0" y="643"/>
                  </a:lnTo>
                  <a:lnTo>
                    <a:pt x="1896" y="0"/>
                  </a:lnTo>
                  <a:cubicBezTo>
                    <a:pt x="2311" y="415"/>
                    <a:pt x="2865" y="662"/>
                    <a:pt x="3451" y="693"/>
                  </a:cubicBezTo>
                  <a:lnTo>
                    <a:pt x="3413" y="1411"/>
                  </a:lnTo>
                  <a:lnTo>
                    <a:pt x="3376" y="2128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9C598A32-7FEC-10EB-F44F-626014CB5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3602" y="2872590"/>
              <a:ext cx="755424" cy="1531589"/>
            </a:xfrm>
            <a:custGeom>
              <a:avLst/>
              <a:gdLst>
                <a:gd name="T0" fmla="*/ 529 w 1810"/>
                <a:gd name="T1" fmla="*/ 3666 h 3666"/>
                <a:gd name="T2" fmla="*/ 243 w 1810"/>
                <a:gd name="T3" fmla="*/ 948 h 3666"/>
                <a:gd name="T4" fmla="*/ 128 w 1810"/>
                <a:gd name="T5" fmla="*/ 0 h 3666"/>
                <a:gd name="T6" fmla="*/ 1632 w 1810"/>
                <a:gd name="T7" fmla="*/ 1320 h 3666"/>
                <a:gd name="T8" fmla="*/ 1810 w 1810"/>
                <a:gd name="T9" fmla="*/ 3013 h 3666"/>
                <a:gd name="T10" fmla="*/ 1170 w 1810"/>
                <a:gd name="T11" fmla="*/ 3340 h 3666"/>
                <a:gd name="T12" fmla="*/ 529 w 1810"/>
                <a:gd name="T13" fmla="*/ 3666 h 3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0" h="3666">
                  <a:moveTo>
                    <a:pt x="529" y="3666"/>
                  </a:moveTo>
                  <a:cubicBezTo>
                    <a:pt x="101" y="2826"/>
                    <a:pt x="0" y="1858"/>
                    <a:pt x="243" y="948"/>
                  </a:cubicBezTo>
                  <a:lnTo>
                    <a:pt x="128" y="0"/>
                  </a:lnTo>
                  <a:lnTo>
                    <a:pt x="1632" y="1320"/>
                  </a:lnTo>
                  <a:cubicBezTo>
                    <a:pt x="1480" y="1887"/>
                    <a:pt x="1543" y="2490"/>
                    <a:pt x="1810" y="3013"/>
                  </a:cubicBezTo>
                  <a:lnTo>
                    <a:pt x="1170" y="3340"/>
                  </a:lnTo>
                  <a:lnTo>
                    <a:pt x="529" y="366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E6BCC75-0802-D3CA-E28C-CE0C95F5F819}"/>
              </a:ext>
            </a:extLst>
          </p:cNvPr>
          <p:cNvGrpSpPr/>
          <p:nvPr/>
        </p:nvGrpSpPr>
        <p:grpSpPr>
          <a:xfrm>
            <a:off x="6483948" y="1285370"/>
            <a:ext cx="657175" cy="657175"/>
            <a:chOff x="6609766" y="1397270"/>
            <a:chExt cx="657175" cy="657175"/>
          </a:xfrm>
        </p:grpSpPr>
        <p:sp>
          <p:nvSpPr>
            <p:cNvPr id="11" name="Oval 457">
              <a:extLst>
                <a:ext uri="{FF2B5EF4-FFF2-40B4-BE49-F238E27FC236}">
                  <a16:creationId xmlns:a16="http://schemas.microsoft.com/office/drawing/2014/main" id="{312B034B-DDE8-6D83-7DFB-71AC5563F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1397270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9" name="Graphic 18" descr="Magnifying glass with solid fill">
              <a:extLst>
                <a:ext uri="{FF2B5EF4-FFF2-40B4-BE49-F238E27FC236}">
                  <a16:creationId xmlns:a16="http://schemas.microsoft.com/office/drawing/2014/main" id="{F56AE9DC-AC3B-C54D-837B-C74EE8B1448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10053" y="1497557"/>
              <a:ext cx="456601" cy="456601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7F65B6D-1D17-B808-1328-6989B52B844D}"/>
              </a:ext>
            </a:extLst>
          </p:cNvPr>
          <p:cNvGrpSpPr/>
          <p:nvPr/>
        </p:nvGrpSpPr>
        <p:grpSpPr>
          <a:xfrm>
            <a:off x="7699590" y="2769965"/>
            <a:ext cx="657175" cy="658267"/>
            <a:chOff x="7654164" y="3099867"/>
            <a:chExt cx="657175" cy="658267"/>
          </a:xfrm>
        </p:grpSpPr>
        <p:sp>
          <p:nvSpPr>
            <p:cNvPr id="12" name="Oval 460">
              <a:extLst>
                <a:ext uri="{FF2B5EF4-FFF2-40B4-BE49-F238E27FC236}">
                  <a16:creationId xmlns:a16="http://schemas.microsoft.com/office/drawing/2014/main" id="{7094848E-1441-B50B-ACB2-DA27DB30A3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4164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0" name="Graphic 19" descr="Lights On with solid fill">
              <a:extLst>
                <a:ext uri="{FF2B5EF4-FFF2-40B4-BE49-F238E27FC236}">
                  <a16:creationId xmlns:a16="http://schemas.microsoft.com/office/drawing/2014/main" id="{3DE36C73-7CE4-3346-B3ED-6D6391A4F3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754451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2748008-C648-820B-ED2F-E18C83C8BED6}"/>
              </a:ext>
            </a:extLst>
          </p:cNvPr>
          <p:cNvGrpSpPr/>
          <p:nvPr/>
        </p:nvGrpSpPr>
        <p:grpSpPr>
          <a:xfrm>
            <a:off x="7027012" y="4536744"/>
            <a:ext cx="657175" cy="657175"/>
            <a:chOff x="6609766" y="4727572"/>
            <a:chExt cx="657175" cy="657175"/>
          </a:xfrm>
        </p:grpSpPr>
        <p:sp>
          <p:nvSpPr>
            <p:cNvPr id="13" name="Oval 467">
              <a:extLst>
                <a:ext uri="{FF2B5EF4-FFF2-40B4-BE49-F238E27FC236}">
                  <a16:creationId xmlns:a16="http://schemas.microsoft.com/office/drawing/2014/main" id="{C49D020E-5B2A-D9B8-6A85-D95C8B2B2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4727572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1" name="Graphic 20" descr="Single gear with solid fill">
              <a:extLst>
                <a:ext uri="{FF2B5EF4-FFF2-40B4-BE49-F238E27FC236}">
                  <a16:creationId xmlns:a16="http://schemas.microsoft.com/office/drawing/2014/main" id="{C46D0859-66BB-8297-420C-849B63E6CE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710053" y="4827859"/>
              <a:ext cx="456601" cy="456601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C6AC4C4-8779-C134-5030-B07DDBCCA477}"/>
              </a:ext>
            </a:extLst>
          </p:cNvPr>
          <p:cNvGrpSpPr/>
          <p:nvPr/>
        </p:nvGrpSpPr>
        <p:grpSpPr>
          <a:xfrm>
            <a:off x="5065983" y="4875041"/>
            <a:ext cx="658267" cy="657175"/>
            <a:chOff x="4683231" y="4727967"/>
            <a:chExt cx="658267" cy="657175"/>
          </a:xfrm>
        </p:grpSpPr>
        <p:sp>
          <p:nvSpPr>
            <p:cNvPr id="14" name="Oval 470">
              <a:extLst>
                <a:ext uri="{FF2B5EF4-FFF2-40B4-BE49-F238E27FC236}">
                  <a16:creationId xmlns:a16="http://schemas.microsoft.com/office/drawing/2014/main" id="{59ECD687-B948-3B9C-CF43-22EFB3FC0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4727967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2" name="Graphic 21" descr="Signal with solid fill">
              <a:extLst>
                <a:ext uri="{FF2B5EF4-FFF2-40B4-BE49-F238E27FC236}">
                  <a16:creationId xmlns:a16="http://schemas.microsoft.com/office/drawing/2014/main" id="{D68BC599-93D4-5B3A-9528-8C6A1E8A0C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784064" y="4828254"/>
              <a:ext cx="456601" cy="456601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1FC8936-0A75-750E-EF53-6ACC8E96FE56}"/>
              </a:ext>
            </a:extLst>
          </p:cNvPr>
          <p:cNvGrpSpPr/>
          <p:nvPr/>
        </p:nvGrpSpPr>
        <p:grpSpPr>
          <a:xfrm>
            <a:off x="3816529" y="3446108"/>
            <a:ext cx="657175" cy="658267"/>
            <a:chOff x="3829458" y="3099867"/>
            <a:chExt cx="657175" cy="658267"/>
          </a:xfrm>
        </p:grpSpPr>
        <p:sp>
          <p:nvSpPr>
            <p:cNvPr id="15" name="Oval 475">
              <a:extLst>
                <a:ext uri="{FF2B5EF4-FFF2-40B4-BE49-F238E27FC236}">
                  <a16:creationId xmlns:a16="http://schemas.microsoft.com/office/drawing/2014/main" id="{8E727D5E-2006-3632-6F57-8278E2649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9458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" name="Graphic 22" descr="Trophy with solid fill">
              <a:extLst>
                <a:ext uri="{FF2B5EF4-FFF2-40B4-BE49-F238E27FC236}">
                  <a16:creationId xmlns:a16="http://schemas.microsoft.com/office/drawing/2014/main" id="{4E58CBF0-469D-3911-508C-4840F7DC40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3929745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4FA7B9C-EFB4-5463-CF75-5DE69E339786}"/>
              </a:ext>
            </a:extLst>
          </p:cNvPr>
          <p:cNvGrpSpPr/>
          <p:nvPr/>
        </p:nvGrpSpPr>
        <p:grpSpPr>
          <a:xfrm>
            <a:off x="4488910" y="1612120"/>
            <a:ext cx="658267" cy="657175"/>
            <a:chOff x="4683231" y="1397270"/>
            <a:chExt cx="658267" cy="657175"/>
          </a:xfrm>
        </p:grpSpPr>
        <p:sp>
          <p:nvSpPr>
            <p:cNvPr id="10" name="Oval 452">
              <a:extLst>
                <a:ext uri="{FF2B5EF4-FFF2-40B4-BE49-F238E27FC236}">
                  <a16:creationId xmlns:a16="http://schemas.microsoft.com/office/drawing/2014/main" id="{BFE0DC13-D158-778E-CC8A-5A0541092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1397270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5" name="Graphic 24" descr="Bullseye with solid fill">
              <a:extLst>
                <a:ext uri="{FF2B5EF4-FFF2-40B4-BE49-F238E27FC236}">
                  <a16:creationId xmlns:a16="http://schemas.microsoft.com/office/drawing/2014/main" id="{56E5F6BF-2165-D82F-064D-E5E3D18128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784064" y="1497557"/>
              <a:ext cx="456601" cy="456601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CE352CC-B3BA-9DC7-DF7D-9A582CE02F89}"/>
              </a:ext>
            </a:extLst>
          </p:cNvPr>
          <p:cNvSpPr txBox="1"/>
          <p:nvPr/>
        </p:nvSpPr>
        <p:spPr>
          <a:xfrm>
            <a:off x="6886817" y="199888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CFEA84-D43C-330F-16EC-2A63E72B3022}"/>
              </a:ext>
            </a:extLst>
          </p:cNvPr>
          <p:cNvSpPr txBox="1"/>
          <p:nvPr/>
        </p:nvSpPr>
        <p:spPr>
          <a:xfrm>
            <a:off x="7342125" y="344610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EB02A6-F925-3E0C-ACE9-8A344CF25B4B}"/>
              </a:ext>
            </a:extLst>
          </p:cNvPr>
          <p:cNvSpPr txBox="1"/>
          <p:nvPr/>
        </p:nvSpPr>
        <p:spPr>
          <a:xfrm>
            <a:off x="6366366" y="463997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750C86-B2E2-B9B6-F64C-D99670FE48D4}"/>
              </a:ext>
            </a:extLst>
          </p:cNvPr>
          <p:cNvSpPr txBox="1"/>
          <p:nvPr/>
        </p:nvSpPr>
        <p:spPr>
          <a:xfrm>
            <a:off x="4787405" y="4371924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628B24-8E0F-6A2E-BA1A-B47FA197F146}"/>
              </a:ext>
            </a:extLst>
          </p:cNvPr>
          <p:cNvSpPr txBox="1"/>
          <p:nvPr/>
        </p:nvSpPr>
        <p:spPr>
          <a:xfrm>
            <a:off x="5267823" y="169795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8CF38B-C31B-19A8-B8D6-EAE898134688}"/>
              </a:ext>
            </a:extLst>
          </p:cNvPr>
          <p:cNvSpPr txBox="1"/>
          <p:nvPr/>
        </p:nvSpPr>
        <p:spPr>
          <a:xfrm>
            <a:off x="4248521" y="286239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FDA27D8-7C59-741D-8F20-F48F3E7132E1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FDEF887-D8B4-52D7-1102-3D95A00E06E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DB15A18-910D-5ECD-CD7C-038E8E2FBB0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44AD360-FAE2-B2C3-8D3F-A63D42DC0292}"/>
              </a:ext>
            </a:extLst>
          </p:cNvPr>
          <p:cNvGrpSpPr/>
          <p:nvPr/>
        </p:nvGrpSpPr>
        <p:grpSpPr>
          <a:xfrm>
            <a:off x="8384097" y="4652338"/>
            <a:ext cx="2926080" cy="1290153"/>
            <a:chOff x="8921977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457EB68-BD6D-F81D-CF97-681BD8234CA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87A108F-9D21-4A7D-61F6-8983572F9E6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4801E0-6E49-8482-4283-52936B67F120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863CA7C-22EA-1A82-7F8D-8D18D525A75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8244D8-A0D8-8BA1-F2ED-18342A5A859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CFD505E-2C22-86D9-8951-90C663B7C173}"/>
              </a:ext>
            </a:extLst>
          </p:cNvPr>
          <p:cNvGrpSpPr/>
          <p:nvPr/>
        </p:nvGrpSpPr>
        <p:grpSpPr>
          <a:xfrm>
            <a:off x="881823" y="4652338"/>
            <a:ext cx="2926080" cy="1290153"/>
            <a:chOff x="332936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AF8E96B-70F7-7A4B-8BC2-E38E7590B4B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7FDC51-EC3F-1A90-D8A2-66677211FF1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BD3E510-8FFE-4A56-EDBF-416E972FDC00}"/>
              </a:ext>
            </a:extLst>
          </p:cNvPr>
          <p:cNvGrpSpPr/>
          <p:nvPr/>
        </p:nvGrpSpPr>
        <p:grpSpPr>
          <a:xfrm>
            <a:off x="8384097" y="1242150"/>
            <a:ext cx="2926080" cy="1290153"/>
            <a:chOff x="8921977" y="1242150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DC67267-8B73-ADE2-1EFB-99F9F52C598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64A340F-F444-620D-7114-AAB5BAADE0C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B71E361-F12E-897A-57DB-1D764B3FBB4E}"/>
              </a:ext>
            </a:extLst>
          </p:cNvPr>
          <p:cNvGrpSpPr/>
          <p:nvPr/>
        </p:nvGrpSpPr>
        <p:grpSpPr>
          <a:xfrm>
            <a:off x="881823" y="1242150"/>
            <a:ext cx="2926080" cy="1290153"/>
            <a:chOff x="332936" y="2627766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86479E4-C0AA-C19F-6370-78E898D8D8B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4E10965-1EAA-62AB-56C4-FB3A133A89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2" name="Oval 51">
            <a:extLst>
              <a:ext uri="{FF2B5EF4-FFF2-40B4-BE49-F238E27FC236}">
                <a16:creationId xmlns:a16="http://schemas.microsoft.com/office/drawing/2014/main" id="{CC2FF5E4-7048-D357-CA08-D5DA6DC41FB5}"/>
              </a:ext>
            </a:extLst>
          </p:cNvPr>
          <p:cNvSpPr/>
          <p:nvPr/>
        </p:nvSpPr>
        <p:spPr>
          <a:xfrm>
            <a:off x="5189679" y="2531098"/>
            <a:ext cx="1808675" cy="1808675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190500" dist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195397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F76AC-4232-DAF2-0557-7E5762147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52">
            <a:extLst>
              <a:ext uri="{FF2B5EF4-FFF2-40B4-BE49-F238E27FC236}">
                <a16:creationId xmlns:a16="http://schemas.microsoft.com/office/drawing/2014/main" id="{759B3097-34D7-1E52-AA38-09502A748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Circular Arrow Cycle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BCB4AC7-49A0-1BB4-A4AE-A843DFA4CB58}"/>
              </a:ext>
            </a:extLst>
          </p:cNvPr>
          <p:cNvGrpSpPr/>
          <p:nvPr/>
        </p:nvGrpSpPr>
        <p:grpSpPr>
          <a:xfrm>
            <a:off x="4119491" y="1285370"/>
            <a:ext cx="3953018" cy="4287260"/>
            <a:chOff x="4693602" y="1902112"/>
            <a:chExt cx="3279325" cy="3556604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73360A30-28FF-FAF6-EE23-6CA32FEB3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8174" y="1902112"/>
              <a:ext cx="1242301" cy="1239026"/>
            </a:xfrm>
            <a:custGeom>
              <a:avLst/>
              <a:gdLst>
                <a:gd name="T0" fmla="*/ 0 w 2974"/>
                <a:gd name="T1" fmla="*/ 2181 h 2964"/>
                <a:gd name="T2" fmla="*/ 2210 w 2974"/>
                <a:gd name="T3" fmla="*/ 574 h 2964"/>
                <a:gd name="T4" fmla="*/ 2974 w 2974"/>
                <a:gd name="T5" fmla="*/ 0 h 2964"/>
                <a:gd name="T6" fmla="*/ 2582 w 2974"/>
                <a:gd name="T7" fmla="*/ 1963 h 2964"/>
                <a:gd name="T8" fmla="*/ 1205 w 2974"/>
                <a:gd name="T9" fmla="*/ 2964 h 2964"/>
                <a:gd name="T10" fmla="*/ 602 w 2974"/>
                <a:gd name="T11" fmla="*/ 2572 h 2964"/>
                <a:gd name="T12" fmla="*/ 0 w 2974"/>
                <a:gd name="T13" fmla="*/ 2181 h 2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74" h="2964">
                  <a:moveTo>
                    <a:pt x="0" y="2181"/>
                  </a:moveTo>
                  <a:cubicBezTo>
                    <a:pt x="513" y="1390"/>
                    <a:pt x="1300" y="818"/>
                    <a:pt x="2210" y="574"/>
                  </a:cubicBezTo>
                  <a:lnTo>
                    <a:pt x="2974" y="0"/>
                  </a:lnTo>
                  <a:lnTo>
                    <a:pt x="2582" y="1963"/>
                  </a:lnTo>
                  <a:cubicBezTo>
                    <a:pt x="2015" y="2115"/>
                    <a:pt x="1525" y="2471"/>
                    <a:pt x="1205" y="2964"/>
                  </a:cubicBezTo>
                  <a:lnTo>
                    <a:pt x="602" y="2572"/>
                  </a:lnTo>
                  <a:lnTo>
                    <a:pt x="0" y="2181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69057AC4-D7A9-FEEF-1EF9-3970052CB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4573" y="2090967"/>
              <a:ext cx="1442073" cy="888605"/>
            </a:xfrm>
            <a:custGeom>
              <a:avLst/>
              <a:gdLst>
                <a:gd name="T0" fmla="*/ 76 w 3451"/>
                <a:gd name="T1" fmla="*/ 0 h 2128"/>
                <a:gd name="T2" fmla="*/ 2572 w 3451"/>
                <a:gd name="T3" fmla="*/ 1111 h 2128"/>
                <a:gd name="T4" fmla="*/ 3451 w 3451"/>
                <a:gd name="T5" fmla="*/ 1485 h 2128"/>
                <a:gd name="T6" fmla="*/ 1555 w 3451"/>
                <a:gd name="T7" fmla="*/ 2128 h 2128"/>
                <a:gd name="T8" fmla="*/ 0 w 3451"/>
                <a:gd name="T9" fmla="*/ 1435 h 2128"/>
                <a:gd name="T10" fmla="*/ 38 w 3451"/>
                <a:gd name="T11" fmla="*/ 718 h 2128"/>
                <a:gd name="T12" fmla="*/ 76 w 3451"/>
                <a:gd name="T13" fmla="*/ 0 h 2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1" h="2128">
                  <a:moveTo>
                    <a:pt x="76" y="0"/>
                  </a:moveTo>
                  <a:cubicBezTo>
                    <a:pt x="1016" y="49"/>
                    <a:pt x="1906" y="445"/>
                    <a:pt x="2572" y="1111"/>
                  </a:cubicBezTo>
                  <a:lnTo>
                    <a:pt x="3451" y="1485"/>
                  </a:lnTo>
                  <a:lnTo>
                    <a:pt x="1555" y="2128"/>
                  </a:lnTo>
                  <a:cubicBezTo>
                    <a:pt x="1140" y="1713"/>
                    <a:pt x="586" y="1466"/>
                    <a:pt x="0" y="1435"/>
                  </a:cubicBezTo>
                  <a:lnTo>
                    <a:pt x="38" y="718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76C4B7A5-AF71-77BB-9C0D-B0FD9ADA8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7503" y="2957739"/>
              <a:ext cx="755424" cy="1531589"/>
            </a:xfrm>
            <a:custGeom>
              <a:avLst/>
              <a:gdLst>
                <a:gd name="T0" fmla="*/ 1281 w 1810"/>
                <a:gd name="T1" fmla="*/ 0 h 3666"/>
                <a:gd name="T2" fmla="*/ 1567 w 1810"/>
                <a:gd name="T3" fmla="*/ 2718 h 3666"/>
                <a:gd name="T4" fmla="*/ 1682 w 1810"/>
                <a:gd name="T5" fmla="*/ 3666 h 3666"/>
                <a:gd name="T6" fmla="*/ 178 w 1810"/>
                <a:gd name="T7" fmla="*/ 2346 h 3666"/>
                <a:gd name="T8" fmla="*/ 0 w 1810"/>
                <a:gd name="T9" fmla="*/ 653 h 3666"/>
                <a:gd name="T10" fmla="*/ 641 w 1810"/>
                <a:gd name="T11" fmla="*/ 327 h 3666"/>
                <a:gd name="T12" fmla="*/ 1281 w 1810"/>
                <a:gd name="T13" fmla="*/ 0 h 3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0" h="3666">
                  <a:moveTo>
                    <a:pt x="1281" y="0"/>
                  </a:moveTo>
                  <a:cubicBezTo>
                    <a:pt x="1709" y="840"/>
                    <a:pt x="1810" y="1808"/>
                    <a:pt x="1567" y="2718"/>
                  </a:cubicBezTo>
                  <a:lnTo>
                    <a:pt x="1682" y="3666"/>
                  </a:lnTo>
                  <a:lnTo>
                    <a:pt x="178" y="2346"/>
                  </a:lnTo>
                  <a:cubicBezTo>
                    <a:pt x="330" y="1779"/>
                    <a:pt x="267" y="1176"/>
                    <a:pt x="0" y="653"/>
                  </a:cubicBezTo>
                  <a:lnTo>
                    <a:pt x="641" y="327"/>
                  </a:lnTo>
                  <a:lnTo>
                    <a:pt x="1281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CB4E03AE-8F7E-693A-7905-830995BB9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6055" y="4220782"/>
              <a:ext cx="1242301" cy="1237934"/>
            </a:xfrm>
            <a:custGeom>
              <a:avLst/>
              <a:gdLst>
                <a:gd name="T0" fmla="*/ 2974 w 2974"/>
                <a:gd name="T1" fmla="*/ 782 h 2963"/>
                <a:gd name="T2" fmla="*/ 764 w 2974"/>
                <a:gd name="T3" fmla="*/ 2389 h 2963"/>
                <a:gd name="T4" fmla="*/ 0 w 2974"/>
                <a:gd name="T5" fmla="*/ 2963 h 2963"/>
                <a:gd name="T6" fmla="*/ 392 w 2974"/>
                <a:gd name="T7" fmla="*/ 1000 h 2963"/>
                <a:gd name="T8" fmla="*/ 1769 w 2974"/>
                <a:gd name="T9" fmla="*/ 0 h 2963"/>
                <a:gd name="T10" fmla="*/ 2372 w 2974"/>
                <a:gd name="T11" fmla="*/ 391 h 2963"/>
                <a:gd name="T12" fmla="*/ 2974 w 2974"/>
                <a:gd name="T13" fmla="*/ 782 h 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74" h="2963">
                  <a:moveTo>
                    <a:pt x="2974" y="782"/>
                  </a:moveTo>
                  <a:cubicBezTo>
                    <a:pt x="2461" y="1573"/>
                    <a:pt x="1674" y="2145"/>
                    <a:pt x="764" y="2389"/>
                  </a:cubicBezTo>
                  <a:lnTo>
                    <a:pt x="0" y="2963"/>
                  </a:lnTo>
                  <a:lnTo>
                    <a:pt x="392" y="1000"/>
                  </a:lnTo>
                  <a:cubicBezTo>
                    <a:pt x="959" y="848"/>
                    <a:pt x="1449" y="492"/>
                    <a:pt x="1769" y="0"/>
                  </a:cubicBezTo>
                  <a:lnTo>
                    <a:pt x="2372" y="391"/>
                  </a:lnTo>
                  <a:lnTo>
                    <a:pt x="2974" y="782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B1EDB64A-7FC1-8EEB-BA6F-0EE98D2F4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9884" y="4382346"/>
              <a:ext cx="1442073" cy="888605"/>
            </a:xfrm>
            <a:custGeom>
              <a:avLst/>
              <a:gdLst>
                <a:gd name="T0" fmla="*/ 3376 w 3451"/>
                <a:gd name="T1" fmla="*/ 2128 h 2128"/>
                <a:gd name="T2" fmla="*/ 879 w 3451"/>
                <a:gd name="T3" fmla="*/ 1017 h 2128"/>
                <a:gd name="T4" fmla="*/ 0 w 3451"/>
                <a:gd name="T5" fmla="*/ 643 h 2128"/>
                <a:gd name="T6" fmla="*/ 1896 w 3451"/>
                <a:gd name="T7" fmla="*/ 0 h 2128"/>
                <a:gd name="T8" fmla="*/ 3451 w 3451"/>
                <a:gd name="T9" fmla="*/ 693 h 2128"/>
                <a:gd name="T10" fmla="*/ 3413 w 3451"/>
                <a:gd name="T11" fmla="*/ 1411 h 2128"/>
                <a:gd name="T12" fmla="*/ 3376 w 3451"/>
                <a:gd name="T13" fmla="*/ 2128 h 2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51" h="2128">
                  <a:moveTo>
                    <a:pt x="3376" y="2128"/>
                  </a:moveTo>
                  <a:cubicBezTo>
                    <a:pt x="2435" y="2079"/>
                    <a:pt x="1545" y="1683"/>
                    <a:pt x="879" y="1017"/>
                  </a:cubicBezTo>
                  <a:lnTo>
                    <a:pt x="0" y="643"/>
                  </a:lnTo>
                  <a:lnTo>
                    <a:pt x="1896" y="0"/>
                  </a:lnTo>
                  <a:cubicBezTo>
                    <a:pt x="2311" y="415"/>
                    <a:pt x="2865" y="662"/>
                    <a:pt x="3451" y="693"/>
                  </a:cubicBezTo>
                  <a:lnTo>
                    <a:pt x="3413" y="1411"/>
                  </a:lnTo>
                  <a:lnTo>
                    <a:pt x="3376" y="2128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3D6ED9AD-286E-53E5-09C6-D7765A44E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3602" y="2872590"/>
              <a:ext cx="755424" cy="1531589"/>
            </a:xfrm>
            <a:custGeom>
              <a:avLst/>
              <a:gdLst>
                <a:gd name="T0" fmla="*/ 529 w 1810"/>
                <a:gd name="T1" fmla="*/ 3666 h 3666"/>
                <a:gd name="T2" fmla="*/ 243 w 1810"/>
                <a:gd name="T3" fmla="*/ 948 h 3666"/>
                <a:gd name="T4" fmla="*/ 128 w 1810"/>
                <a:gd name="T5" fmla="*/ 0 h 3666"/>
                <a:gd name="T6" fmla="*/ 1632 w 1810"/>
                <a:gd name="T7" fmla="*/ 1320 h 3666"/>
                <a:gd name="T8" fmla="*/ 1810 w 1810"/>
                <a:gd name="T9" fmla="*/ 3013 h 3666"/>
                <a:gd name="T10" fmla="*/ 1170 w 1810"/>
                <a:gd name="T11" fmla="*/ 3340 h 3666"/>
                <a:gd name="T12" fmla="*/ 529 w 1810"/>
                <a:gd name="T13" fmla="*/ 3666 h 3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0" h="3666">
                  <a:moveTo>
                    <a:pt x="529" y="3666"/>
                  </a:moveTo>
                  <a:cubicBezTo>
                    <a:pt x="101" y="2826"/>
                    <a:pt x="0" y="1858"/>
                    <a:pt x="243" y="948"/>
                  </a:cubicBezTo>
                  <a:lnTo>
                    <a:pt x="128" y="0"/>
                  </a:lnTo>
                  <a:lnTo>
                    <a:pt x="1632" y="1320"/>
                  </a:lnTo>
                  <a:cubicBezTo>
                    <a:pt x="1480" y="1887"/>
                    <a:pt x="1543" y="2490"/>
                    <a:pt x="1810" y="3013"/>
                  </a:cubicBezTo>
                  <a:lnTo>
                    <a:pt x="1170" y="3340"/>
                  </a:lnTo>
                  <a:lnTo>
                    <a:pt x="529" y="366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E0C5DB1-E87B-6764-E5B5-4F82F6CEBABA}"/>
              </a:ext>
            </a:extLst>
          </p:cNvPr>
          <p:cNvSpPr txBox="1"/>
          <p:nvPr/>
        </p:nvSpPr>
        <p:spPr>
          <a:xfrm>
            <a:off x="6886817" y="199888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9D58E8-FEFC-DE46-8DB2-696505B5C9B8}"/>
              </a:ext>
            </a:extLst>
          </p:cNvPr>
          <p:cNvSpPr txBox="1"/>
          <p:nvPr/>
        </p:nvSpPr>
        <p:spPr>
          <a:xfrm>
            <a:off x="7342125" y="344610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AA4C79-785A-99AE-C483-068B726ABD0C}"/>
              </a:ext>
            </a:extLst>
          </p:cNvPr>
          <p:cNvSpPr txBox="1"/>
          <p:nvPr/>
        </p:nvSpPr>
        <p:spPr>
          <a:xfrm>
            <a:off x="6366366" y="463997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D237C1-8A78-1BCF-215C-34A3C8419F90}"/>
              </a:ext>
            </a:extLst>
          </p:cNvPr>
          <p:cNvSpPr txBox="1"/>
          <p:nvPr/>
        </p:nvSpPr>
        <p:spPr>
          <a:xfrm>
            <a:off x="4787405" y="4371924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C1E9C3-83A4-E019-6DE8-E849F213CC18}"/>
              </a:ext>
            </a:extLst>
          </p:cNvPr>
          <p:cNvSpPr txBox="1"/>
          <p:nvPr/>
        </p:nvSpPr>
        <p:spPr>
          <a:xfrm>
            <a:off x="5267823" y="169795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E31363D-79D9-780D-0743-941EB4FC7F62}"/>
              </a:ext>
            </a:extLst>
          </p:cNvPr>
          <p:cNvSpPr txBox="1"/>
          <p:nvPr/>
        </p:nvSpPr>
        <p:spPr>
          <a:xfrm>
            <a:off x="4248521" y="286239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30E0395-7D05-EA3B-4DBF-E09F014AE649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D7E0618-CB58-5FA6-334E-B8A3B66E31B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33A8745-04EF-5471-B161-875B7D32DEF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71FF77B-5C01-38CA-78CA-B5F8198EF92E}"/>
              </a:ext>
            </a:extLst>
          </p:cNvPr>
          <p:cNvGrpSpPr/>
          <p:nvPr/>
        </p:nvGrpSpPr>
        <p:grpSpPr>
          <a:xfrm>
            <a:off x="8384097" y="4652338"/>
            <a:ext cx="2926080" cy="1290153"/>
            <a:chOff x="8921977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1EC8EA8-8302-C8B1-DDBA-0FF4C86AAD4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035EA99-DCF9-47B2-51AD-5EE65EAC3CC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2984538-9A1E-2793-099F-E0A3A8003738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2306A9C-4823-4BA0-9520-B966BDE8764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017E60D-0632-55FB-774D-1CF2CFC2C3F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01DA7AB-F32E-A464-3899-345C142195DA}"/>
              </a:ext>
            </a:extLst>
          </p:cNvPr>
          <p:cNvGrpSpPr/>
          <p:nvPr/>
        </p:nvGrpSpPr>
        <p:grpSpPr>
          <a:xfrm>
            <a:off x="881823" y="4652338"/>
            <a:ext cx="2926080" cy="1290153"/>
            <a:chOff x="332936" y="4652338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82EA868-491C-BFC1-744B-3F3FEEFE5B8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8D6A7FE-ECA3-E874-03B7-4D16DFE1AE8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DA9836-A71F-BFD0-BE67-FC1E70194B56}"/>
              </a:ext>
            </a:extLst>
          </p:cNvPr>
          <p:cNvGrpSpPr/>
          <p:nvPr/>
        </p:nvGrpSpPr>
        <p:grpSpPr>
          <a:xfrm>
            <a:off x="8384097" y="1242150"/>
            <a:ext cx="2926080" cy="1290153"/>
            <a:chOff x="8921977" y="1242150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AF52809-79D6-4AB7-3CB6-8FDFA5BC550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2EC7C87-06E1-589D-E8FB-04CFC1A35C2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85A4F9C-10C7-5BAA-4541-6EA895EE3255}"/>
              </a:ext>
            </a:extLst>
          </p:cNvPr>
          <p:cNvGrpSpPr/>
          <p:nvPr/>
        </p:nvGrpSpPr>
        <p:grpSpPr>
          <a:xfrm>
            <a:off x="881823" y="1242150"/>
            <a:ext cx="2926080" cy="1290153"/>
            <a:chOff x="332936" y="2627766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6DA516-38DD-1469-C3F4-1A245D6CDC1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4892F3C-EC24-78F8-363C-918543D7AC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2" name="Oval 51">
            <a:extLst>
              <a:ext uri="{FF2B5EF4-FFF2-40B4-BE49-F238E27FC236}">
                <a16:creationId xmlns:a16="http://schemas.microsoft.com/office/drawing/2014/main" id="{B79D7508-1B12-1AAF-226C-1F33B0E5CA14}"/>
              </a:ext>
            </a:extLst>
          </p:cNvPr>
          <p:cNvSpPr/>
          <p:nvPr/>
        </p:nvSpPr>
        <p:spPr>
          <a:xfrm>
            <a:off x="5189679" y="2531098"/>
            <a:ext cx="1808675" cy="1808675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190500" dist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470CBE-7278-75A7-62F4-06F17BF1C0BF}"/>
              </a:ext>
            </a:extLst>
          </p:cNvPr>
          <p:cNvGrpSpPr/>
          <p:nvPr/>
        </p:nvGrpSpPr>
        <p:grpSpPr>
          <a:xfrm>
            <a:off x="6483948" y="1285370"/>
            <a:ext cx="657175" cy="657175"/>
            <a:chOff x="6609766" y="1397270"/>
            <a:chExt cx="657175" cy="657175"/>
          </a:xfrm>
        </p:grpSpPr>
        <p:sp>
          <p:nvSpPr>
            <p:cNvPr id="54" name="Oval 457">
              <a:extLst>
                <a:ext uri="{FF2B5EF4-FFF2-40B4-BE49-F238E27FC236}">
                  <a16:creationId xmlns:a16="http://schemas.microsoft.com/office/drawing/2014/main" id="{26033D27-54DE-9D1A-0E29-D51149D07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1397270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5" name="Graphic 54" descr="Magnifying glass with solid fill">
              <a:extLst>
                <a:ext uri="{FF2B5EF4-FFF2-40B4-BE49-F238E27FC236}">
                  <a16:creationId xmlns:a16="http://schemas.microsoft.com/office/drawing/2014/main" id="{96008927-A098-1761-40B3-9A8A2FE7FD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10053" y="1497557"/>
              <a:ext cx="456601" cy="456601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CD3BD67-41E6-D1D0-8CAA-5A5093A38DE5}"/>
              </a:ext>
            </a:extLst>
          </p:cNvPr>
          <p:cNvGrpSpPr/>
          <p:nvPr/>
        </p:nvGrpSpPr>
        <p:grpSpPr>
          <a:xfrm>
            <a:off x="7699590" y="2769965"/>
            <a:ext cx="657175" cy="658267"/>
            <a:chOff x="7654164" y="3099867"/>
            <a:chExt cx="657175" cy="658267"/>
          </a:xfrm>
        </p:grpSpPr>
        <p:sp>
          <p:nvSpPr>
            <p:cNvPr id="57" name="Oval 460">
              <a:extLst>
                <a:ext uri="{FF2B5EF4-FFF2-40B4-BE49-F238E27FC236}">
                  <a16:creationId xmlns:a16="http://schemas.microsoft.com/office/drawing/2014/main" id="{8D49A4A9-FA77-881F-CE96-E0AB08895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4164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8" name="Graphic 57" descr="Lights On with solid fill">
              <a:extLst>
                <a:ext uri="{FF2B5EF4-FFF2-40B4-BE49-F238E27FC236}">
                  <a16:creationId xmlns:a16="http://schemas.microsoft.com/office/drawing/2014/main" id="{A3FBF88F-711F-4CB6-371C-31407012C3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754451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8B3F7DD-F851-603D-423B-4EF167D3E94A}"/>
              </a:ext>
            </a:extLst>
          </p:cNvPr>
          <p:cNvGrpSpPr/>
          <p:nvPr/>
        </p:nvGrpSpPr>
        <p:grpSpPr>
          <a:xfrm>
            <a:off x="7027012" y="4536744"/>
            <a:ext cx="657175" cy="657175"/>
            <a:chOff x="6609766" y="4727572"/>
            <a:chExt cx="657175" cy="657175"/>
          </a:xfrm>
        </p:grpSpPr>
        <p:sp>
          <p:nvSpPr>
            <p:cNvPr id="60" name="Oval 467">
              <a:extLst>
                <a:ext uri="{FF2B5EF4-FFF2-40B4-BE49-F238E27FC236}">
                  <a16:creationId xmlns:a16="http://schemas.microsoft.com/office/drawing/2014/main" id="{09A765A8-0C0C-F326-A466-25908BFF29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4727572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" name="Graphic 60" descr="Single gear with solid fill">
              <a:extLst>
                <a:ext uri="{FF2B5EF4-FFF2-40B4-BE49-F238E27FC236}">
                  <a16:creationId xmlns:a16="http://schemas.microsoft.com/office/drawing/2014/main" id="{B0A10372-0721-5EEC-CB78-B73BFF240B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710053" y="4827859"/>
              <a:ext cx="456601" cy="456601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47D2274-AFB3-EAC6-55CE-09517519C8AA}"/>
              </a:ext>
            </a:extLst>
          </p:cNvPr>
          <p:cNvGrpSpPr/>
          <p:nvPr/>
        </p:nvGrpSpPr>
        <p:grpSpPr>
          <a:xfrm>
            <a:off x="5065983" y="4875041"/>
            <a:ext cx="658267" cy="657175"/>
            <a:chOff x="4683231" y="4727967"/>
            <a:chExt cx="658267" cy="657175"/>
          </a:xfrm>
        </p:grpSpPr>
        <p:sp>
          <p:nvSpPr>
            <p:cNvPr id="63" name="Oval 470">
              <a:extLst>
                <a:ext uri="{FF2B5EF4-FFF2-40B4-BE49-F238E27FC236}">
                  <a16:creationId xmlns:a16="http://schemas.microsoft.com/office/drawing/2014/main" id="{F643A7C6-1FBB-1714-F908-BE676C6319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4727967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4" name="Graphic 63" descr="Signal with solid fill">
              <a:extLst>
                <a:ext uri="{FF2B5EF4-FFF2-40B4-BE49-F238E27FC236}">
                  <a16:creationId xmlns:a16="http://schemas.microsoft.com/office/drawing/2014/main" id="{ACE9727E-234B-B9BF-D7AE-B9926BE7A92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784064" y="4828254"/>
              <a:ext cx="456601" cy="456601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E343F8A-2FAD-EFD6-FEE1-CAD567759AB7}"/>
              </a:ext>
            </a:extLst>
          </p:cNvPr>
          <p:cNvGrpSpPr/>
          <p:nvPr/>
        </p:nvGrpSpPr>
        <p:grpSpPr>
          <a:xfrm>
            <a:off x="3816529" y="3446108"/>
            <a:ext cx="657175" cy="658267"/>
            <a:chOff x="3829458" y="3099867"/>
            <a:chExt cx="657175" cy="658267"/>
          </a:xfrm>
        </p:grpSpPr>
        <p:sp>
          <p:nvSpPr>
            <p:cNvPr id="66" name="Oval 475">
              <a:extLst>
                <a:ext uri="{FF2B5EF4-FFF2-40B4-BE49-F238E27FC236}">
                  <a16:creationId xmlns:a16="http://schemas.microsoft.com/office/drawing/2014/main" id="{D8FFCEDF-CF0F-BE1E-07A3-C1C48DE8D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9458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7" name="Graphic 66" descr="Trophy with solid fill">
              <a:extLst>
                <a:ext uri="{FF2B5EF4-FFF2-40B4-BE49-F238E27FC236}">
                  <a16:creationId xmlns:a16="http://schemas.microsoft.com/office/drawing/2014/main" id="{ACB3D1C7-78F8-A381-5807-747D9666BA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3929745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D9396C2-FA77-9731-33B8-130D1667C565}"/>
              </a:ext>
            </a:extLst>
          </p:cNvPr>
          <p:cNvGrpSpPr/>
          <p:nvPr/>
        </p:nvGrpSpPr>
        <p:grpSpPr>
          <a:xfrm>
            <a:off x="4488910" y="1612120"/>
            <a:ext cx="658267" cy="657175"/>
            <a:chOff x="4683231" y="1397270"/>
            <a:chExt cx="658267" cy="657175"/>
          </a:xfrm>
        </p:grpSpPr>
        <p:sp>
          <p:nvSpPr>
            <p:cNvPr id="69" name="Oval 452">
              <a:extLst>
                <a:ext uri="{FF2B5EF4-FFF2-40B4-BE49-F238E27FC236}">
                  <a16:creationId xmlns:a16="http://schemas.microsoft.com/office/drawing/2014/main" id="{F173E1C9-85F4-0CA9-FB0B-6431B29C8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1397270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0" name="Graphic 69" descr="Bullseye with solid fill">
              <a:extLst>
                <a:ext uri="{FF2B5EF4-FFF2-40B4-BE49-F238E27FC236}">
                  <a16:creationId xmlns:a16="http://schemas.microsoft.com/office/drawing/2014/main" id="{BA275935-5A41-FF6E-D214-BCE7B5B93B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4784064" y="1497557"/>
              <a:ext cx="456601" cy="4566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7413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558</Words>
  <Application>Microsoft Office PowerPoint</Application>
  <PresentationFormat>Widescreen</PresentationFormat>
  <Paragraphs>47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Circular Arrow Cycle – Slide Template</vt:lpstr>
      <vt:lpstr>6-Step Circular Arrow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Circular Arrow Cycle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2026-05-28T21:45:15Z</dcterms:modified>
  <cp:category>Charts &amp; Diagrams</cp:category>
</cp:coreProperties>
</file>