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7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531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92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64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2A74A-368C-5B0F-215C-6514CAA9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81C41-6C1B-BE9D-19DF-A6FF72EE4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17341-B7A5-D50E-E8B3-E960EA629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779E1-0F0F-0367-C432-DBE6F6312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0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7737B-EE00-06F0-2035-D8318B71E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794D-0067-1696-8F4B-0E62F852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Circular Arrow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F39207-930F-7606-2F9A-348CA47B61C2}"/>
              </a:ext>
            </a:extLst>
          </p:cNvPr>
          <p:cNvGrpSpPr/>
          <p:nvPr/>
        </p:nvGrpSpPr>
        <p:grpSpPr>
          <a:xfrm>
            <a:off x="4207470" y="1501869"/>
            <a:ext cx="3719504" cy="3749040"/>
            <a:chOff x="3753916" y="1035100"/>
            <a:chExt cx="4597642" cy="463415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2697565-BD19-A9C3-8E44-DDBEA2D5D90E}"/>
                </a:ext>
              </a:extLst>
            </p:cNvPr>
            <p:cNvSpPr/>
            <p:nvPr/>
          </p:nvSpPr>
          <p:spPr>
            <a:xfrm>
              <a:off x="3979240" y="1035100"/>
              <a:ext cx="1858365" cy="1868195"/>
            </a:xfrm>
            <a:custGeom>
              <a:avLst/>
              <a:gdLst>
                <a:gd name="csX0" fmla="*/ 0 w 1858365"/>
                <a:gd name="csY0" fmla="*/ 1599819 h 1868195"/>
                <a:gd name="csX1" fmla="*/ 1555852 w 1858365"/>
                <a:gd name="csY1" fmla="*/ 194005 h 1868195"/>
                <a:gd name="csX2" fmla="*/ 1858366 w 1858365"/>
                <a:gd name="csY2" fmla="*/ 0 h 1868195"/>
                <a:gd name="csX3" fmla="*/ 1765554 w 1858365"/>
                <a:gd name="csY3" fmla="*/ 942670 h 1868195"/>
                <a:gd name="csX4" fmla="*/ 729386 w 1858365"/>
                <a:gd name="csY4" fmla="*/ 1868195 h 1868195"/>
                <a:gd name="csX5" fmla="*/ 479146 w 1858365"/>
                <a:gd name="csY5" fmla="*/ 1776146 h 18681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58365" h="1868195">
                  <a:moveTo>
                    <a:pt x="0" y="1599819"/>
                  </a:moveTo>
                  <a:cubicBezTo>
                    <a:pt x="256028" y="903973"/>
                    <a:pt x="837693" y="378400"/>
                    <a:pt x="1555852" y="194005"/>
                  </a:cubicBezTo>
                  <a:lnTo>
                    <a:pt x="1858366" y="0"/>
                  </a:lnTo>
                  <a:lnTo>
                    <a:pt x="1765554" y="942670"/>
                  </a:lnTo>
                  <a:cubicBezTo>
                    <a:pt x="1287677" y="1059545"/>
                    <a:pt x="899254" y="1406492"/>
                    <a:pt x="729386" y="1868195"/>
                  </a:cubicBezTo>
                  <a:lnTo>
                    <a:pt x="479146" y="1776146"/>
                  </a:lnTo>
                  <a:close/>
                </a:path>
              </a:pathLst>
            </a:custGeom>
            <a:solidFill>
              <a:schemeClr val="accent6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34D6490-4321-0F04-6818-FA5A1C96AB4E}"/>
                </a:ext>
              </a:extLst>
            </p:cNvPr>
            <p:cNvSpPr/>
            <p:nvPr/>
          </p:nvSpPr>
          <p:spPr>
            <a:xfrm>
              <a:off x="6152768" y="1159916"/>
              <a:ext cx="2125675" cy="1476070"/>
            </a:xfrm>
            <a:custGeom>
              <a:avLst/>
              <a:gdLst>
                <a:gd name="csX0" fmla="*/ 29794 w 2125675"/>
                <a:gd name="csY0" fmla="*/ 0 h 1476070"/>
                <a:gd name="csX1" fmla="*/ 1847622 w 2125675"/>
                <a:gd name="csY1" fmla="*/ 1045312 h 1476070"/>
                <a:gd name="csX2" fmla="*/ 2125676 w 2125675"/>
                <a:gd name="csY2" fmla="*/ 1272997 h 1476070"/>
                <a:gd name="csX3" fmla="*/ 1200379 w 2125675"/>
                <a:gd name="csY3" fmla="*/ 1476070 h 1476070"/>
                <a:gd name="csX4" fmla="*/ 0 w 2125675"/>
                <a:gd name="csY4" fmla="*/ 776630 h 1476070"/>
                <a:gd name="csX5" fmla="*/ 10211 w 2125675"/>
                <a:gd name="csY5" fmla="*/ 510159 h 1476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25675" h="1476070">
                  <a:moveTo>
                    <a:pt x="29794" y="0"/>
                  </a:moveTo>
                  <a:cubicBezTo>
                    <a:pt x="770719" y="28464"/>
                    <a:pt x="1450329" y="419262"/>
                    <a:pt x="1847622" y="1045312"/>
                  </a:cubicBezTo>
                  <a:lnTo>
                    <a:pt x="2125676" y="1272997"/>
                  </a:lnTo>
                  <a:lnTo>
                    <a:pt x="1200379" y="1476070"/>
                  </a:lnTo>
                  <a:cubicBezTo>
                    <a:pt x="941558" y="1057715"/>
                    <a:pt x="491582" y="795522"/>
                    <a:pt x="0" y="776630"/>
                  </a:cubicBezTo>
                  <a:lnTo>
                    <a:pt x="10211" y="510159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2AEA5F3-D2D6-082F-20E7-B4AC42D38DAB}"/>
                </a:ext>
              </a:extLst>
            </p:cNvPr>
            <p:cNvSpPr/>
            <p:nvPr/>
          </p:nvSpPr>
          <p:spPr>
            <a:xfrm>
              <a:off x="7224140" y="2799664"/>
              <a:ext cx="1127418" cy="2386583"/>
            </a:xfrm>
            <a:custGeom>
              <a:avLst/>
              <a:gdLst>
                <a:gd name="csX0" fmla="*/ 1042187 w 1127418"/>
                <a:gd name="csY0" fmla="*/ 0 h 2386583"/>
                <a:gd name="csX1" fmla="*/ 609752 w 1127418"/>
                <a:gd name="csY1" fmla="*/ 2051837 h 2386583"/>
                <a:gd name="csX2" fmla="*/ 479069 w 1127418"/>
                <a:gd name="csY2" fmla="*/ 2386584 h 2386583"/>
                <a:gd name="csX3" fmla="*/ 0 w 1127418"/>
                <a:gd name="csY3" fmla="*/ 1569339 h 2386583"/>
                <a:gd name="csX4" fmla="*/ 294284 w 1127418"/>
                <a:gd name="csY4" fmla="*/ 211607 h 2386583"/>
                <a:gd name="csX5" fmla="*/ 550926 w 1127418"/>
                <a:gd name="csY5" fmla="*/ 138989 h 2386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27418" h="2386583">
                  <a:moveTo>
                    <a:pt x="1042187" y="0"/>
                  </a:moveTo>
                  <a:cubicBezTo>
                    <a:pt x="1244055" y="713449"/>
                    <a:pt x="1082386" y="1480543"/>
                    <a:pt x="609752" y="2051837"/>
                  </a:cubicBezTo>
                  <a:lnTo>
                    <a:pt x="479069" y="2386584"/>
                  </a:lnTo>
                  <a:lnTo>
                    <a:pt x="0" y="1569339"/>
                  </a:lnTo>
                  <a:cubicBezTo>
                    <a:pt x="317893" y="1193918"/>
                    <a:pt x="428208" y="684958"/>
                    <a:pt x="294284" y="211607"/>
                  </a:cubicBezTo>
                  <a:lnTo>
                    <a:pt x="550926" y="138989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2B5C76D-2CC5-B81F-3D7A-80D81F83C3F1}"/>
                </a:ext>
              </a:extLst>
            </p:cNvPr>
            <p:cNvSpPr/>
            <p:nvPr/>
          </p:nvSpPr>
          <p:spPr>
            <a:xfrm>
              <a:off x="4906899" y="4642179"/>
              <a:ext cx="2443809" cy="1027071"/>
            </a:xfrm>
            <a:custGeom>
              <a:avLst/>
              <a:gdLst>
                <a:gd name="csX0" fmla="*/ 2443810 w 2443809"/>
                <a:gd name="csY0" fmla="*/ 645871 h 1027071"/>
                <a:gd name="csX1" fmla="*/ 358826 w 2443809"/>
                <a:gd name="csY1" fmla="*/ 868680 h 1027071"/>
                <a:gd name="csX2" fmla="*/ 0 w 2443809"/>
                <a:gd name="csY2" fmla="*/ 847878 h 1027071"/>
                <a:gd name="csX3" fmla="*/ 629183 w 2443809"/>
                <a:gd name="csY3" fmla="*/ 139751 h 1027071"/>
                <a:gd name="csX4" fmla="*/ 2011452 w 2443809"/>
                <a:gd name="csY4" fmla="*/ 0 h 1027071"/>
                <a:gd name="csX5" fmla="*/ 2159813 w 2443809"/>
                <a:gd name="csY5" fmla="*/ 221666 h 10270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43809" h="1027071">
                  <a:moveTo>
                    <a:pt x="2443810" y="645871"/>
                  </a:moveTo>
                  <a:cubicBezTo>
                    <a:pt x="1827679" y="1058315"/>
                    <a:pt x="1048198" y="1141613"/>
                    <a:pt x="358826" y="868680"/>
                  </a:cubicBezTo>
                  <a:lnTo>
                    <a:pt x="0" y="847878"/>
                  </a:lnTo>
                  <a:lnTo>
                    <a:pt x="629183" y="139751"/>
                  </a:lnTo>
                  <a:cubicBezTo>
                    <a:pt x="1084490" y="326071"/>
                    <a:pt x="1602652" y="273683"/>
                    <a:pt x="2011452" y="0"/>
                  </a:cubicBezTo>
                  <a:lnTo>
                    <a:pt x="2159813" y="221666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2CEAD02-C248-28AF-0D6B-D56EED5B02D2}"/>
                </a:ext>
              </a:extLst>
            </p:cNvPr>
            <p:cNvSpPr/>
            <p:nvPr/>
          </p:nvSpPr>
          <p:spPr>
            <a:xfrm>
              <a:off x="3753916" y="2924479"/>
              <a:ext cx="1427911" cy="2261768"/>
            </a:xfrm>
            <a:custGeom>
              <a:avLst/>
              <a:gdLst>
                <a:gd name="csX0" fmla="*/ 947242 w 1427911"/>
                <a:gd name="csY0" fmla="*/ 2261768 h 2261768"/>
                <a:gd name="csX1" fmla="*/ 90983 w 1427911"/>
                <a:gd name="csY1" fmla="*/ 347624 h 2261768"/>
                <a:gd name="csX2" fmla="*/ 0 w 1427911"/>
                <a:gd name="csY2" fmla="*/ 0 h 2261768"/>
                <a:gd name="csX3" fmla="*/ 867842 w 1427911"/>
                <a:gd name="csY3" fmla="*/ 379552 h 2261768"/>
                <a:gd name="csX4" fmla="*/ 1427912 w 1427911"/>
                <a:gd name="csY4" fmla="*/ 1651026 h 2261768"/>
                <a:gd name="csX5" fmla="*/ 1262939 w 1427911"/>
                <a:gd name="csY5" fmla="*/ 1860576 h 2261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27911" h="2261768">
                  <a:moveTo>
                    <a:pt x="947242" y="2261768"/>
                  </a:moveTo>
                  <a:cubicBezTo>
                    <a:pt x="364550" y="1803247"/>
                    <a:pt x="44430" y="1087628"/>
                    <a:pt x="90983" y="347624"/>
                  </a:cubicBezTo>
                  <a:lnTo>
                    <a:pt x="0" y="0"/>
                  </a:lnTo>
                  <a:lnTo>
                    <a:pt x="867842" y="379552"/>
                  </a:lnTo>
                  <a:cubicBezTo>
                    <a:pt x="831327" y="870168"/>
                    <a:pt x="1041279" y="1346801"/>
                    <a:pt x="1427912" y="1651026"/>
                  </a:cubicBezTo>
                  <a:lnTo>
                    <a:pt x="1262939" y="1860576"/>
                  </a:lnTo>
                  <a:close/>
                </a:path>
              </a:pathLst>
            </a:custGeom>
            <a:solidFill>
              <a:schemeClr val="accent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31171E7-20D7-4157-1DE0-9B397B7D7505}"/>
              </a:ext>
            </a:extLst>
          </p:cNvPr>
          <p:cNvGrpSpPr/>
          <p:nvPr/>
        </p:nvGrpSpPr>
        <p:grpSpPr>
          <a:xfrm>
            <a:off x="6686302" y="1369368"/>
            <a:ext cx="657175" cy="657175"/>
            <a:chOff x="6609766" y="1397270"/>
            <a:chExt cx="657175" cy="657175"/>
          </a:xfrm>
        </p:grpSpPr>
        <p:sp>
          <p:nvSpPr>
            <p:cNvPr id="4" name="Oval 457">
              <a:extLst>
                <a:ext uri="{FF2B5EF4-FFF2-40B4-BE49-F238E27FC236}">
                  <a16:creationId xmlns:a16="http://schemas.microsoft.com/office/drawing/2014/main" id="{ECA47D27-45C0-264B-0B3C-3860F88F8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" name="Graphic 4" descr="Magnifying glass with solid fill">
              <a:extLst>
                <a:ext uri="{FF2B5EF4-FFF2-40B4-BE49-F238E27FC236}">
                  <a16:creationId xmlns:a16="http://schemas.microsoft.com/office/drawing/2014/main" id="{B7831E34-E4BF-3D8D-4701-4E3AB66DDA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91FD9F8-1503-3325-F241-C07219FE900A}"/>
              </a:ext>
            </a:extLst>
          </p:cNvPr>
          <p:cNvGrpSpPr/>
          <p:nvPr/>
        </p:nvGrpSpPr>
        <p:grpSpPr>
          <a:xfrm>
            <a:off x="7688670" y="3496999"/>
            <a:ext cx="657175" cy="658267"/>
            <a:chOff x="7654164" y="3099867"/>
            <a:chExt cx="657175" cy="658267"/>
          </a:xfrm>
        </p:grpSpPr>
        <p:sp>
          <p:nvSpPr>
            <p:cNvPr id="7" name="Oval 460">
              <a:extLst>
                <a:ext uri="{FF2B5EF4-FFF2-40B4-BE49-F238E27FC236}">
                  <a16:creationId xmlns:a16="http://schemas.microsoft.com/office/drawing/2014/main" id="{925E6D2A-6288-C1FF-0146-A5E41F68A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" name="Graphic 7" descr="Lights On with solid fill">
              <a:extLst>
                <a:ext uri="{FF2B5EF4-FFF2-40B4-BE49-F238E27FC236}">
                  <a16:creationId xmlns:a16="http://schemas.microsoft.com/office/drawing/2014/main" id="{9190AD00-E986-5208-B3FD-12FDA9393C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2FC5580-AD62-0405-8F1D-68E33453AE04}"/>
              </a:ext>
            </a:extLst>
          </p:cNvPr>
          <p:cNvGrpSpPr/>
          <p:nvPr/>
        </p:nvGrpSpPr>
        <p:grpSpPr>
          <a:xfrm>
            <a:off x="5900803" y="5056554"/>
            <a:ext cx="657175" cy="657175"/>
            <a:chOff x="6609766" y="4727572"/>
            <a:chExt cx="657175" cy="657175"/>
          </a:xfrm>
        </p:grpSpPr>
        <p:sp>
          <p:nvSpPr>
            <p:cNvPr id="10" name="Oval 467">
              <a:extLst>
                <a:ext uri="{FF2B5EF4-FFF2-40B4-BE49-F238E27FC236}">
                  <a16:creationId xmlns:a16="http://schemas.microsoft.com/office/drawing/2014/main" id="{2B8EC4BF-4784-8F7E-0700-9ED745714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Graphic 10" descr="Single gear with solid fill">
              <a:extLst>
                <a:ext uri="{FF2B5EF4-FFF2-40B4-BE49-F238E27FC236}">
                  <a16:creationId xmlns:a16="http://schemas.microsoft.com/office/drawing/2014/main" id="{6C62FFC1-5FC0-049A-4CD2-BC7954F59B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9520313-5919-290B-1F51-D657F0C669C4}"/>
              </a:ext>
            </a:extLst>
          </p:cNvPr>
          <p:cNvGrpSpPr/>
          <p:nvPr/>
        </p:nvGrpSpPr>
        <p:grpSpPr>
          <a:xfrm>
            <a:off x="3923392" y="3761739"/>
            <a:ext cx="657175" cy="658267"/>
            <a:chOff x="3829458" y="3099867"/>
            <a:chExt cx="657175" cy="658267"/>
          </a:xfrm>
        </p:grpSpPr>
        <p:sp>
          <p:nvSpPr>
            <p:cNvPr id="16" name="Oval 475">
              <a:extLst>
                <a:ext uri="{FF2B5EF4-FFF2-40B4-BE49-F238E27FC236}">
                  <a16:creationId xmlns:a16="http://schemas.microsoft.com/office/drawing/2014/main" id="{B43834B6-E0AE-CBD9-CFB4-89FBB7E5A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Graphic 16" descr="Trophy with solid fill">
              <a:extLst>
                <a:ext uri="{FF2B5EF4-FFF2-40B4-BE49-F238E27FC236}">
                  <a16:creationId xmlns:a16="http://schemas.microsoft.com/office/drawing/2014/main" id="{67ED4C99-4E1B-5C78-CA77-4FF63500C9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13719D-BA02-1215-D62A-06E8D30E53D2}"/>
              </a:ext>
            </a:extLst>
          </p:cNvPr>
          <p:cNvGrpSpPr/>
          <p:nvPr/>
        </p:nvGrpSpPr>
        <p:grpSpPr>
          <a:xfrm>
            <a:off x="4534351" y="1501869"/>
            <a:ext cx="658267" cy="657175"/>
            <a:chOff x="4683231" y="1397270"/>
            <a:chExt cx="658267" cy="657175"/>
          </a:xfrm>
        </p:grpSpPr>
        <p:sp>
          <p:nvSpPr>
            <p:cNvPr id="19" name="Oval 452">
              <a:extLst>
                <a:ext uri="{FF2B5EF4-FFF2-40B4-BE49-F238E27FC236}">
                  <a16:creationId xmlns:a16="http://schemas.microsoft.com/office/drawing/2014/main" id="{0E17053C-2423-CB07-E6AB-748AFE5B3F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" name="Graphic 19" descr="Bullseye with solid fill">
              <a:extLst>
                <a:ext uri="{FF2B5EF4-FFF2-40B4-BE49-F238E27FC236}">
                  <a16:creationId xmlns:a16="http://schemas.microsoft.com/office/drawing/2014/main" id="{993C0BBE-627F-FD67-A77F-32C0D9899D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CF017842-5634-ECBD-C8B2-103A30D89BDB}"/>
              </a:ext>
            </a:extLst>
          </p:cNvPr>
          <p:cNvSpPr txBox="1"/>
          <p:nvPr/>
        </p:nvSpPr>
        <p:spPr>
          <a:xfrm>
            <a:off x="7014889" y="219342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8218603-B0A8-FBA1-AA81-6676379BFFBE}"/>
              </a:ext>
            </a:extLst>
          </p:cNvPr>
          <p:cNvSpPr txBox="1"/>
          <p:nvPr/>
        </p:nvSpPr>
        <p:spPr>
          <a:xfrm>
            <a:off x="7126802" y="394214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F01916-42FA-7674-148F-19F5358143B1}"/>
              </a:ext>
            </a:extLst>
          </p:cNvPr>
          <p:cNvSpPr txBox="1"/>
          <p:nvPr/>
        </p:nvSpPr>
        <p:spPr>
          <a:xfrm>
            <a:off x="5450939" y="461366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50D082-F8CB-6ABB-DB19-0497FBCF62FF}"/>
              </a:ext>
            </a:extLst>
          </p:cNvPr>
          <p:cNvSpPr txBox="1"/>
          <p:nvPr/>
        </p:nvSpPr>
        <p:spPr>
          <a:xfrm>
            <a:off x="4313333" y="325131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C66BBC-3E22-530A-87D7-E6A8660FCAAA}"/>
              </a:ext>
            </a:extLst>
          </p:cNvPr>
          <p:cNvSpPr txBox="1"/>
          <p:nvPr/>
        </p:nvSpPr>
        <p:spPr>
          <a:xfrm>
            <a:off x="5267823" y="16979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256173C-DF77-8738-7101-C1CA76E9190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63C6CB-BE65-DE6F-52F0-DABE186BD1E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72F4FD-CFF9-06DC-EB76-A347A47EEB5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8EBAA33-1D18-529D-F29E-A36E7ADC7E26}"/>
              </a:ext>
            </a:extLst>
          </p:cNvPr>
          <p:cNvGrpSpPr/>
          <p:nvPr/>
        </p:nvGrpSpPr>
        <p:grpSpPr>
          <a:xfrm>
            <a:off x="8350733" y="4652338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F40EB6-EA59-350A-4204-C46B1594060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E6FA2E8-0F88-6C8F-8A03-2F262EC8CC7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D641F98-1588-C182-CCB9-CE3FDCAEFDC3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511219-0AB2-CBDD-1EDC-BB46343D8FE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3AB99BC-A489-DCE7-D7F6-AADC9827DFF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71F01AB-9E26-3193-3351-A3F456049435}"/>
              </a:ext>
            </a:extLst>
          </p:cNvPr>
          <p:cNvGrpSpPr/>
          <p:nvPr/>
        </p:nvGrpSpPr>
        <p:grpSpPr>
          <a:xfrm>
            <a:off x="8350733" y="1242150"/>
            <a:ext cx="2926080" cy="1290153"/>
            <a:chOff x="8921977" y="1242150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D30B4C-7364-4C01-0BA2-278BD3EDC5C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BAADB23-844A-4272-6553-53CBA3049C0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2F74546-5B73-F1BF-495C-18D6F58ED40C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ECA29BB-2002-D936-47A1-25D804EFFC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7553E1B-CFF1-D6D0-8B37-4E8BF8A643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84BB94C5-ECE9-D6E7-E33B-67B2454DF38C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2336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35272-2B68-B6AF-F8A8-62D04E1CB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46D2415-EFD5-9395-976C-178A3F2D8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Circular Arrow Cycle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E7112D-7BC4-2678-FEC5-FED1F671DAE4}"/>
              </a:ext>
            </a:extLst>
          </p:cNvPr>
          <p:cNvGrpSpPr/>
          <p:nvPr/>
        </p:nvGrpSpPr>
        <p:grpSpPr>
          <a:xfrm>
            <a:off x="4207470" y="1501869"/>
            <a:ext cx="3719504" cy="3749040"/>
            <a:chOff x="3753916" y="1035100"/>
            <a:chExt cx="4597642" cy="463415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6F03DC5-8BFA-005B-2053-E9BF7386FBD8}"/>
                </a:ext>
              </a:extLst>
            </p:cNvPr>
            <p:cNvSpPr/>
            <p:nvPr/>
          </p:nvSpPr>
          <p:spPr>
            <a:xfrm>
              <a:off x="3979240" y="1035100"/>
              <a:ext cx="1858365" cy="1868195"/>
            </a:xfrm>
            <a:custGeom>
              <a:avLst/>
              <a:gdLst>
                <a:gd name="csX0" fmla="*/ 0 w 1858365"/>
                <a:gd name="csY0" fmla="*/ 1599819 h 1868195"/>
                <a:gd name="csX1" fmla="*/ 1555852 w 1858365"/>
                <a:gd name="csY1" fmla="*/ 194005 h 1868195"/>
                <a:gd name="csX2" fmla="*/ 1858366 w 1858365"/>
                <a:gd name="csY2" fmla="*/ 0 h 1868195"/>
                <a:gd name="csX3" fmla="*/ 1765554 w 1858365"/>
                <a:gd name="csY3" fmla="*/ 942670 h 1868195"/>
                <a:gd name="csX4" fmla="*/ 729386 w 1858365"/>
                <a:gd name="csY4" fmla="*/ 1868195 h 1868195"/>
                <a:gd name="csX5" fmla="*/ 479146 w 1858365"/>
                <a:gd name="csY5" fmla="*/ 1776146 h 18681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58365" h="1868195">
                  <a:moveTo>
                    <a:pt x="0" y="1599819"/>
                  </a:moveTo>
                  <a:cubicBezTo>
                    <a:pt x="256028" y="903973"/>
                    <a:pt x="837693" y="378400"/>
                    <a:pt x="1555852" y="194005"/>
                  </a:cubicBezTo>
                  <a:lnTo>
                    <a:pt x="1858366" y="0"/>
                  </a:lnTo>
                  <a:lnTo>
                    <a:pt x="1765554" y="942670"/>
                  </a:lnTo>
                  <a:cubicBezTo>
                    <a:pt x="1287677" y="1059545"/>
                    <a:pt x="899254" y="1406492"/>
                    <a:pt x="729386" y="1868195"/>
                  </a:cubicBezTo>
                  <a:lnTo>
                    <a:pt x="479146" y="177614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A5F7F9C-4146-DC4E-BBC2-0EEBCFE12E65}"/>
                </a:ext>
              </a:extLst>
            </p:cNvPr>
            <p:cNvSpPr/>
            <p:nvPr/>
          </p:nvSpPr>
          <p:spPr>
            <a:xfrm>
              <a:off x="6152768" y="1159916"/>
              <a:ext cx="2125675" cy="1476070"/>
            </a:xfrm>
            <a:custGeom>
              <a:avLst/>
              <a:gdLst>
                <a:gd name="csX0" fmla="*/ 29794 w 2125675"/>
                <a:gd name="csY0" fmla="*/ 0 h 1476070"/>
                <a:gd name="csX1" fmla="*/ 1847622 w 2125675"/>
                <a:gd name="csY1" fmla="*/ 1045312 h 1476070"/>
                <a:gd name="csX2" fmla="*/ 2125676 w 2125675"/>
                <a:gd name="csY2" fmla="*/ 1272997 h 1476070"/>
                <a:gd name="csX3" fmla="*/ 1200379 w 2125675"/>
                <a:gd name="csY3" fmla="*/ 1476070 h 1476070"/>
                <a:gd name="csX4" fmla="*/ 0 w 2125675"/>
                <a:gd name="csY4" fmla="*/ 776630 h 1476070"/>
                <a:gd name="csX5" fmla="*/ 10211 w 2125675"/>
                <a:gd name="csY5" fmla="*/ 510159 h 1476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25675" h="1476070">
                  <a:moveTo>
                    <a:pt x="29794" y="0"/>
                  </a:moveTo>
                  <a:cubicBezTo>
                    <a:pt x="770719" y="28464"/>
                    <a:pt x="1450329" y="419262"/>
                    <a:pt x="1847622" y="1045312"/>
                  </a:cubicBezTo>
                  <a:lnTo>
                    <a:pt x="2125676" y="1272997"/>
                  </a:lnTo>
                  <a:lnTo>
                    <a:pt x="1200379" y="1476070"/>
                  </a:lnTo>
                  <a:cubicBezTo>
                    <a:pt x="941558" y="1057715"/>
                    <a:pt x="491582" y="795522"/>
                    <a:pt x="0" y="776630"/>
                  </a:cubicBezTo>
                  <a:lnTo>
                    <a:pt x="10211" y="510159"/>
                  </a:lnTo>
                  <a:close/>
                </a:path>
              </a:pathLst>
            </a:custGeom>
            <a:solidFill>
              <a:schemeClr val="accent5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BB930B-AF64-D166-AF76-7B220825A56C}"/>
                </a:ext>
              </a:extLst>
            </p:cNvPr>
            <p:cNvSpPr/>
            <p:nvPr/>
          </p:nvSpPr>
          <p:spPr>
            <a:xfrm>
              <a:off x="7224140" y="2799664"/>
              <a:ext cx="1127418" cy="2386583"/>
            </a:xfrm>
            <a:custGeom>
              <a:avLst/>
              <a:gdLst>
                <a:gd name="csX0" fmla="*/ 1042187 w 1127418"/>
                <a:gd name="csY0" fmla="*/ 0 h 2386583"/>
                <a:gd name="csX1" fmla="*/ 609752 w 1127418"/>
                <a:gd name="csY1" fmla="*/ 2051837 h 2386583"/>
                <a:gd name="csX2" fmla="*/ 479069 w 1127418"/>
                <a:gd name="csY2" fmla="*/ 2386584 h 2386583"/>
                <a:gd name="csX3" fmla="*/ 0 w 1127418"/>
                <a:gd name="csY3" fmla="*/ 1569339 h 2386583"/>
                <a:gd name="csX4" fmla="*/ 294284 w 1127418"/>
                <a:gd name="csY4" fmla="*/ 211607 h 2386583"/>
                <a:gd name="csX5" fmla="*/ 550926 w 1127418"/>
                <a:gd name="csY5" fmla="*/ 138989 h 2386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27418" h="2386583">
                  <a:moveTo>
                    <a:pt x="1042187" y="0"/>
                  </a:moveTo>
                  <a:cubicBezTo>
                    <a:pt x="1244055" y="713449"/>
                    <a:pt x="1082386" y="1480543"/>
                    <a:pt x="609752" y="2051837"/>
                  </a:cubicBezTo>
                  <a:lnTo>
                    <a:pt x="479069" y="2386584"/>
                  </a:lnTo>
                  <a:lnTo>
                    <a:pt x="0" y="1569339"/>
                  </a:lnTo>
                  <a:cubicBezTo>
                    <a:pt x="317893" y="1193918"/>
                    <a:pt x="428208" y="684958"/>
                    <a:pt x="294284" y="211607"/>
                  </a:cubicBezTo>
                  <a:lnTo>
                    <a:pt x="550926" y="138989"/>
                  </a:lnTo>
                  <a:close/>
                </a:path>
              </a:pathLst>
            </a:custGeom>
            <a:solidFill>
              <a:schemeClr val="accent4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85A98E4-BA8A-7ECC-24CB-D707E02B96CE}"/>
                </a:ext>
              </a:extLst>
            </p:cNvPr>
            <p:cNvSpPr/>
            <p:nvPr/>
          </p:nvSpPr>
          <p:spPr>
            <a:xfrm>
              <a:off x="4906899" y="4642179"/>
              <a:ext cx="2443809" cy="1027071"/>
            </a:xfrm>
            <a:custGeom>
              <a:avLst/>
              <a:gdLst>
                <a:gd name="csX0" fmla="*/ 2443810 w 2443809"/>
                <a:gd name="csY0" fmla="*/ 645871 h 1027071"/>
                <a:gd name="csX1" fmla="*/ 358826 w 2443809"/>
                <a:gd name="csY1" fmla="*/ 868680 h 1027071"/>
                <a:gd name="csX2" fmla="*/ 0 w 2443809"/>
                <a:gd name="csY2" fmla="*/ 847878 h 1027071"/>
                <a:gd name="csX3" fmla="*/ 629183 w 2443809"/>
                <a:gd name="csY3" fmla="*/ 139751 h 1027071"/>
                <a:gd name="csX4" fmla="*/ 2011452 w 2443809"/>
                <a:gd name="csY4" fmla="*/ 0 h 1027071"/>
                <a:gd name="csX5" fmla="*/ 2159813 w 2443809"/>
                <a:gd name="csY5" fmla="*/ 221666 h 10270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443809" h="1027071">
                  <a:moveTo>
                    <a:pt x="2443810" y="645871"/>
                  </a:moveTo>
                  <a:cubicBezTo>
                    <a:pt x="1827679" y="1058315"/>
                    <a:pt x="1048198" y="1141613"/>
                    <a:pt x="358826" y="868680"/>
                  </a:cubicBezTo>
                  <a:lnTo>
                    <a:pt x="0" y="847878"/>
                  </a:lnTo>
                  <a:lnTo>
                    <a:pt x="629183" y="139751"/>
                  </a:lnTo>
                  <a:cubicBezTo>
                    <a:pt x="1084490" y="326071"/>
                    <a:pt x="1602652" y="273683"/>
                    <a:pt x="2011452" y="0"/>
                  </a:cubicBezTo>
                  <a:lnTo>
                    <a:pt x="2159813" y="221666"/>
                  </a:lnTo>
                  <a:close/>
                </a:path>
              </a:pathLst>
            </a:custGeom>
            <a:solidFill>
              <a:schemeClr val="accent2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2D4E61F-A54A-6A6A-DFAC-67A8538AEEF6}"/>
                </a:ext>
              </a:extLst>
            </p:cNvPr>
            <p:cNvSpPr/>
            <p:nvPr/>
          </p:nvSpPr>
          <p:spPr>
            <a:xfrm>
              <a:off x="3753916" y="2924479"/>
              <a:ext cx="1427911" cy="2261768"/>
            </a:xfrm>
            <a:custGeom>
              <a:avLst/>
              <a:gdLst>
                <a:gd name="csX0" fmla="*/ 947242 w 1427911"/>
                <a:gd name="csY0" fmla="*/ 2261768 h 2261768"/>
                <a:gd name="csX1" fmla="*/ 90983 w 1427911"/>
                <a:gd name="csY1" fmla="*/ 347624 h 2261768"/>
                <a:gd name="csX2" fmla="*/ 0 w 1427911"/>
                <a:gd name="csY2" fmla="*/ 0 h 2261768"/>
                <a:gd name="csX3" fmla="*/ 867842 w 1427911"/>
                <a:gd name="csY3" fmla="*/ 379552 h 2261768"/>
                <a:gd name="csX4" fmla="*/ 1427912 w 1427911"/>
                <a:gd name="csY4" fmla="*/ 1651026 h 2261768"/>
                <a:gd name="csX5" fmla="*/ 1262939 w 1427911"/>
                <a:gd name="csY5" fmla="*/ 1860576 h 2261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27911" h="2261768">
                  <a:moveTo>
                    <a:pt x="947242" y="2261768"/>
                  </a:moveTo>
                  <a:cubicBezTo>
                    <a:pt x="364550" y="1803247"/>
                    <a:pt x="44430" y="1087628"/>
                    <a:pt x="90983" y="347624"/>
                  </a:cubicBezTo>
                  <a:lnTo>
                    <a:pt x="0" y="0"/>
                  </a:lnTo>
                  <a:lnTo>
                    <a:pt x="867842" y="379552"/>
                  </a:lnTo>
                  <a:cubicBezTo>
                    <a:pt x="831327" y="870168"/>
                    <a:pt x="1041279" y="1346801"/>
                    <a:pt x="1427912" y="1651026"/>
                  </a:cubicBezTo>
                  <a:lnTo>
                    <a:pt x="1262939" y="1860576"/>
                  </a:lnTo>
                  <a:close/>
                </a:path>
              </a:pathLst>
            </a:custGeom>
            <a:solidFill>
              <a:schemeClr val="accent1"/>
            </a:solidFill>
            <a:ln w="7620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428BE0F-B8DC-8ECB-1C0F-D6DD9FBBEA7F}"/>
              </a:ext>
            </a:extLst>
          </p:cNvPr>
          <p:cNvSpPr txBox="1"/>
          <p:nvPr/>
        </p:nvSpPr>
        <p:spPr>
          <a:xfrm>
            <a:off x="7014889" y="219342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5F68981-0D43-F695-D59F-21961EAFEC13}"/>
              </a:ext>
            </a:extLst>
          </p:cNvPr>
          <p:cNvSpPr txBox="1"/>
          <p:nvPr/>
        </p:nvSpPr>
        <p:spPr>
          <a:xfrm>
            <a:off x="7126802" y="394214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6215CC-232D-35AF-4627-4B737FDD3635}"/>
              </a:ext>
            </a:extLst>
          </p:cNvPr>
          <p:cNvSpPr txBox="1"/>
          <p:nvPr/>
        </p:nvSpPr>
        <p:spPr>
          <a:xfrm>
            <a:off x="5450939" y="461366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535678-24B8-2A88-C644-A4EF6284D122}"/>
              </a:ext>
            </a:extLst>
          </p:cNvPr>
          <p:cNvSpPr txBox="1"/>
          <p:nvPr/>
        </p:nvSpPr>
        <p:spPr>
          <a:xfrm>
            <a:off x="4313333" y="325131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6B4551-AE57-A9D6-9DFB-33F8415788DC}"/>
              </a:ext>
            </a:extLst>
          </p:cNvPr>
          <p:cNvSpPr txBox="1"/>
          <p:nvPr/>
        </p:nvSpPr>
        <p:spPr>
          <a:xfrm>
            <a:off x="5267823" y="169795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0E2031-EBEB-6CF7-F1A9-C3BAAD24842E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F4DA6A-8413-A377-A94E-49B2741A8E0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485FC0-E329-3BD8-CAA4-6A86FB6C639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AD08BA-8CEF-A169-9664-3BCF189DC14E}"/>
              </a:ext>
            </a:extLst>
          </p:cNvPr>
          <p:cNvGrpSpPr/>
          <p:nvPr/>
        </p:nvGrpSpPr>
        <p:grpSpPr>
          <a:xfrm>
            <a:off x="8350733" y="4652338"/>
            <a:ext cx="2926080" cy="1290153"/>
            <a:chOff x="8921977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9CD8FF-9A03-C440-1832-BCCA7FCE85F7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FFF4E35-726A-F0B7-53C1-82B76040459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FA558A-5028-80F0-6BC1-21DE2BCD4F3E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2947244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EB17623-DE6C-8AA8-6078-8367A604036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389CF82-73A1-37A0-A77F-E17751B541C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83C5C4-9035-C5A8-FF98-824788D1389A}"/>
              </a:ext>
            </a:extLst>
          </p:cNvPr>
          <p:cNvGrpSpPr/>
          <p:nvPr/>
        </p:nvGrpSpPr>
        <p:grpSpPr>
          <a:xfrm>
            <a:off x="8350733" y="1242150"/>
            <a:ext cx="2926080" cy="1290153"/>
            <a:chOff x="8921977" y="1242150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5E87A2-3706-D057-2271-2A52C88D331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4A7B91F-C4C1-2A95-6D93-4C965092FB9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6D2EE5-1F48-2067-0AF5-749CC7D22505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CF97418-4897-6A26-2B9D-6905AD4B08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9C116A1-A2F4-3BC0-46E3-E64C01DA9A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9504BE79-34CC-00DE-5F57-F0F3BF840C04}"/>
              </a:ext>
            </a:extLst>
          </p:cNvPr>
          <p:cNvSpPr/>
          <p:nvPr/>
        </p:nvSpPr>
        <p:spPr>
          <a:xfrm>
            <a:off x="5189679" y="2531098"/>
            <a:ext cx="1808675" cy="1808675"/>
          </a:xfrm>
          <a:prstGeom prst="ellipse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190500" dist="381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cap="al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3626AD7-3107-80B5-8952-85660702A285}"/>
              </a:ext>
            </a:extLst>
          </p:cNvPr>
          <p:cNvGrpSpPr/>
          <p:nvPr/>
        </p:nvGrpSpPr>
        <p:grpSpPr>
          <a:xfrm>
            <a:off x="6686302" y="1369368"/>
            <a:ext cx="657175" cy="657175"/>
            <a:chOff x="6609766" y="1397270"/>
            <a:chExt cx="657175" cy="657175"/>
          </a:xfrm>
        </p:grpSpPr>
        <p:sp>
          <p:nvSpPr>
            <p:cNvPr id="13" name="Oval 457">
              <a:extLst>
                <a:ext uri="{FF2B5EF4-FFF2-40B4-BE49-F238E27FC236}">
                  <a16:creationId xmlns:a16="http://schemas.microsoft.com/office/drawing/2014/main" id="{82D8DEF1-9218-1A3A-146E-50C01F3E3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1397270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Graphic 13" descr="Magnifying glass with solid fill">
              <a:extLst>
                <a:ext uri="{FF2B5EF4-FFF2-40B4-BE49-F238E27FC236}">
                  <a16:creationId xmlns:a16="http://schemas.microsoft.com/office/drawing/2014/main" id="{E5ACD0AD-0299-21E4-AB5D-F2CF15ED57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10053" y="1497557"/>
              <a:ext cx="456601" cy="456601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8DFBF6-C844-3E1B-1D39-E7A504A04D63}"/>
              </a:ext>
            </a:extLst>
          </p:cNvPr>
          <p:cNvGrpSpPr/>
          <p:nvPr/>
        </p:nvGrpSpPr>
        <p:grpSpPr>
          <a:xfrm>
            <a:off x="7688670" y="3496999"/>
            <a:ext cx="657175" cy="658267"/>
            <a:chOff x="7654164" y="3099867"/>
            <a:chExt cx="657175" cy="658267"/>
          </a:xfrm>
        </p:grpSpPr>
        <p:sp>
          <p:nvSpPr>
            <p:cNvPr id="22" name="Oval 460">
              <a:extLst>
                <a:ext uri="{FF2B5EF4-FFF2-40B4-BE49-F238E27FC236}">
                  <a16:creationId xmlns:a16="http://schemas.microsoft.com/office/drawing/2014/main" id="{1B8397A6-4821-DCB8-D173-4EA3F8870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4164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Graphic 22" descr="Lights On with solid fill">
              <a:extLst>
                <a:ext uri="{FF2B5EF4-FFF2-40B4-BE49-F238E27FC236}">
                  <a16:creationId xmlns:a16="http://schemas.microsoft.com/office/drawing/2014/main" id="{4600A7D1-A106-8156-1894-EB4104DD13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754451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A221104-6410-52C9-C4E9-37E97E613467}"/>
              </a:ext>
            </a:extLst>
          </p:cNvPr>
          <p:cNvGrpSpPr/>
          <p:nvPr/>
        </p:nvGrpSpPr>
        <p:grpSpPr>
          <a:xfrm>
            <a:off x="5900803" y="5056554"/>
            <a:ext cx="657175" cy="657175"/>
            <a:chOff x="6609766" y="4727572"/>
            <a:chExt cx="657175" cy="657175"/>
          </a:xfrm>
        </p:grpSpPr>
        <p:sp>
          <p:nvSpPr>
            <p:cNvPr id="39" name="Oval 467">
              <a:extLst>
                <a:ext uri="{FF2B5EF4-FFF2-40B4-BE49-F238E27FC236}">
                  <a16:creationId xmlns:a16="http://schemas.microsoft.com/office/drawing/2014/main" id="{6A339C69-981F-0994-70F0-8F04EE9E8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9766" y="4727572"/>
              <a:ext cx="657175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" name="Graphic 40" descr="Single gear with solid fill">
              <a:extLst>
                <a:ext uri="{FF2B5EF4-FFF2-40B4-BE49-F238E27FC236}">
                  <a16:creationId xmlns:a16="http://schemas.microsoft.com/office/drawing/2014/main" id="{B1734E37-A4FB-7981-2BA1-203A14EE827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10053" y="4827859"/>
              <a:ext cx="456601" cy="45660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6BB2A7D-FA46-75D5-080C-7E2331A4ECF4}"/>
              </a:ext>
            </a:extLst>
          </p:cNvPr>
          <p:cNvGrpSpPr/>
          <p:nvPr/>
        </p:nvGrpSpPr>
        <p:grpSpPr>
          <a:xfrm>
            <a:off x="3923392" y="3761739"/>
            <a:ext cx="657175" cy="658267"/>
            <a:chOff x="3829458" y="3099867"/>
            <a:chExt cx="657175" cy="658267"/>
          </a:xfrm>
        </p:grpSpPr>
        <p:sp>
          <p:nvSpPr>
            <p:cNvPr id="54" name="Oval 475">
              <a:extLst>
                <a:ext uri="{FF2B5EF4-FFF2-40B4-BE49-F238E27FC236}">
                  <a16:creationId xmlns:a16="http://schemas.microsoft.com/office/drawing/2014/main" id="{D146DFD0-F59F-D124-7A41-32BCB9329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458" y="3099867"/>
              <a:ext cx="657175" cy="658267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6" name="Graphic 55" descr="Trophy with solid fill">
              <a:extLst>
                <a:ext uri="{FF2B5EF4-FFF2-40B4-BE49-F238E27FC236}">
                  <a16:creationId xmlns:a16="http://schemas.microsoft.com/office/drawing/2014/main" id="{B83B6B0F-A0B0-CA17-C802-4205BDF1D6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929745" y="3200700"/>
              <a:ext cx="456601" cy="456601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7D8C45-F658-0D0C-904E-C80B251CD6E5}"/>
              </a:ext>
            </a:extLst>
          </p:cNvPr>
          <p:cNvGrpSpPr/>
          <p:nvPr/>
        </p:nvGrpSpPr>
        <p:grpSpPr>
          <a:xfrm>
            <a:off x="4534351" y="1501869"/>
            <a:ext cx="658267" cy="657175"/>
            <a:chOff x="4683231" y="1397270"/>
            <a:chExt cx="658267" cy="657175"/>
          </a:xfrm>
        </p:grpSpPr>
        <p:sp>
          <p:nvSpPr>
            <p:cNvPr id="58" name="Oval 452">
              <a:extLst>
                <a:ext uri="{FF2B5EF4-FFF2-40B4-BE49-F238E27FC236}">
                  <a16:creationId xmlns:a16="http://schemas.microsoft.com/office/drawing/2014/main" id="{BFFC0927-7C30-8646-1C72-4B9A349A9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31" y="1397270"/>
              <a:ext cx="658267" cy="657175"/>
            </a:xfrm>
            <a:prstGeom prst="ellipse">
              <a:avLst/>
            </a:prstGeom>
            <a:solidFill>
              <a:srgbClr val="FFFFFF"/>
            </a:solidFill>
            <a:ln w="23813" cap="rnd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9" name="Graphic 58" descr="Bullseye with solid fill">
              <a:extLst>
                <a:ext uri="{FF2B5EF4-FFF2-40B4-BE49-F238E27FC236}">
                  <a16:creationId xmlns:a16="http://schemas.microsoft.com/office/drawing/2014/main" id="{FD2757CB-7D97-BC96-15D1-12ABDC2441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784064" y="1497557"/>
              <a:ext cx="456601" cy="4566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220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478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Circular Arrow Cycle – Slide Template</vt:lpstr>
      <vt:lpstr>5-Step Circular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Circular Arrow Cycle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2026-05-28T21:44:52Z</dcterms:modified>
  <cp:category>Charts &amp; Diagrams</cp:category>
</cp:coreProperties>
</file>