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5" r:id="rId2"/>
  </p:sldMasterIdLst>
  <p:notesMasterIdLst>
    <p:notesMasterId r:id="rId19"/>
  </p:notesMasterIdLst>
  <p:handoutMasterIdLst>
    <p:handoutMasterId r:id="rId20"/>
  </p:handoutMasterIdLst>
  <p:sldIdLst>
    <p:sldId id="318" r:id="rId3"/>
    <p:sldId id="310" r:id="rId4"/>
    <p:sldId id="311" r:id="rId5"/>
    <p:sldId id="258" r:id="rId6"/>
    <p:sldId id="312" r:id="rId7"/>
    <p:sldId id="259" r:id="rId8"/>
    <p:sldId id="313" r:id="rId9"/>
    <p:sldId id="260" r:id="rId10"/>
    <p:sldId id="314" r:id="rId11"/>
    <p:sldId id="261" r:id="rId12"/>
    <p:sldId id="315" r:id="rId13"/>
    <p:sldId id="262" r:id="rId14"/>
    <p:sldId id="316" r:id="rId15"/>
    <p:sldId id="263" r:id="rId16"/>
    <p:sldId id="317" r:id="rId17"/>
    <p:sldId id="30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DE0"/>
    <a:srgbClr val="D4F0EC"/>
    <a:srgbClr val="D4E8F7"/>
    <a:srgbClr val="EDD9F3"/>
    <a:srgbClr val="D4EDE2"/>
    <a:srgbClr val="FDECD8"/>
    <a:srgbClr val="A85B16"/>
    <a:srgbClr val="9B1A22"/>
    <a:srgbClr val="000000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50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636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5" d="100"/>
          <a:sy n="105" d="100"/>
        </p:scale>
        <p:origin x="3711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271CC1-112D-14CA-0362-4C5D77C854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753810-C2C9-CF05-F9DD-AFC63D869D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4A058-25B2-4589-8AA1-2FDD206E4B79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236A16-67F2-6315-6705-DD25251F79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4B2FA3-3F73-69B9-8409-6F3A0B17F2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118104-5913-433B-A265-7CC861DD1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31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39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15636-4B10-D427-891C-765AC469E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F7DE75-4E0E-816E-1A73-37E7852BF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4C4FE9-F194-17D2-EDA2-3507C32844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669A9-46E7-DA96-3568-847D5573B1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73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D9E92-135E-17A3-82D4-6BBEB9E3C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DE85E6-9E5A-B5E9-F3E8-313984FF0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EF5995-B0D2-7F6A-C163-A915B725A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0521B-004C-A99F-9CC8-FC76264D2B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C2212-E9BA-F6C9-2CE9-38036DF88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71FD8B-F4F8-C0C5-C23D-A00444CE2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F9CA34-2D80-9EE5-7D09-11CE8DAED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4D1F9-A6C1-292A-953D-C8ECA5AC9D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14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15334-E7B7-49C7-AEDB-4B874C058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44036B-F027-92AB-F656-5B109F206E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A0BA79-82D8-181E-0E80-25DF06435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13E83B-CD7A-9614-9263-AA841939C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76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AADD4-B6AB-87F5-164D-4120A03E5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D7D1A3-7A6E-2E3C-31F5-400A19BF7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0D108-2A38-019A-E17D-FA5474CF8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5DDAA6-A174-D519-D562-5645F2BF3F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99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00DB5-7A4E-FE41-DF92-B198B47E3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EDBEC7-82A6-ED5E-6EBD-8ADA602F2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1C7408-F390-9189-7446-1740EE9D2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D7556-50A0-D435-FEB2-55BB725D0A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05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AB88F-AC4A-BA41-8EC9-B4CE27AD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853EBE-999D-9756-31F2-59F318E31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9782A2-ABA8-CF6C-8808-0EA11499B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70AF4-64F7-F8D5-29F8-EB64DA90D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65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54896-BCBC-BCB3-74BC-D5FB2526F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6A7D93-4C14-9224-C143-9EE4B2743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F09254-EB23-AB33-CDD5-90BDF9B17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5275E-ACD4-ED72-8751-34031C3320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30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ption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05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2F3819-FC78-7B34-2683-12A23791D0F3}"/>
              </a:ext>
            </a:extLst>
          </p:cNvPr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ACD2659-B47F-DB4D-F477-E781265E18AC}"/>
              </a:ext>
            </a:extLst>
          </p:cNvPr>
          <p:cNvGrpSpPr/>
          <p:nvPr userDrawn="1"/>
        </p:nvGrpSpPr>
        <p:grpSpPr>
          <a:xfrm>
            <a:off x="7184643" y="6404531"/>
            <a:ext cx="4665981" cy="354850"/>
            <a:chOff x="3763009" y="6404531"/>
            <a:chExt cx="4665981" cy="354850"/>
          </a:xfrm>
        </p:grpSpPr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E37206D5-F9F8-9D33-F112-8DC3B951C305}"/>
                </a:ext>
              </a:extLst>
            </p:cNvPr>
            <p:cNvSpPr/>
            <p:nvPr userDrawn="1"/>
          </p:nvSpPr>
          <p:spPr>
            <a:xfrm>
              <a:off x="4764599" y="6404531"/>
              <a:ext cx="2810177" cy="354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BAF2FBCF-2DAF-C437-9FC9-F5D0EB55C926}"/>
                </a:ext>
              </a:extLst>
            </p:cNvPr>
            <p:cNvSpPr/>
            <p:nvPr userDrawn="1"/>
          </p:nvSpPr>
          <p:spPr>
            <a:xfrm>
              <a:off x="3763009" y="6490383"/>
              <a:ext cx="4665981" cy="190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95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87BDA49-6795-CD91-D852-44607D241D0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16AD45C-B214-01C3-49EB-34E7472AEE70}"/>
              </a:ext>
            </a:extLst>
          </p:cNvPr>
          <p:cNvSpPr/>
          <p:nvPr/>
        </p:nvSpPr>
        <p:spPr>
          <a:xfrm>
            <a:off x="4251960" y="548640"/>
            <a:ext cx="3657600" cy="3657600"/>
          </a:xfrm>
          <a:prstGeom prst="ellipse">
            <a:avLst/>
          </a:prstGeom>
          <a:solidFill>
            <a:srgbClr val="1D6EB5">
              <a:alpha val="20000"/>
            </a:srgbClr>
          </a:solidFill>
          <a:ln w="12700">
            <a:solidFill>
              <a:srgbClr val="1D6EB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B860B88-4FBB-5DC5-2CB5-8F724347318F}"/>
              </a:ext>
            </a:extLst>
          </p:cNvPr>
          <p:cNvSpPr/>
          <p:nvPr/>
        </p:nvSpPr>
        <p:spPr>
          <a:xfrm>
            <a:off x="2880360" y="1165860"/>
            <a:ext cx="6400800" cy="1600200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836DA10-84BA-98C8-4AD0-63F056FDE6EE}"/>
              </a:ext>
            </a:extLst>
          </p:cNvPr>
          <p:cNvSpPr/>
          <p:nvPr/>
        </p:nvSpPr>
        <p:spPr>
          <a:xfrm>
            <a:off x="2880360" y="1005840"/>
            <a:ext cx="64008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FFFFFF">
                    <a:alpha val="92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2026</a:t>
            </a:r>
            <a:endParaRPr lang="en-US" sz="9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656738D-A2F0-E328-94C0-F686EDEBB096}"/>
              </a:ext>
            </a:extLst>
          </p:cNvPr>
          <p:cNvSpPr/>
          <p:nvPr/>
        </p:nvSpPr>
        <p:spPr>
          <a:xfrm>
            <a:off x="1965960" y="3017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kern="0" spc="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SECOND SEMESTER</a:t>
            </a:r>
            <a:endParaRPr lang="en-US" sz="2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5B60C93-E55F-B78F-B249-05E74E64FEAF}"/>
              </a:ext>
            </a:extLst>
          </p:cNvPr>
          <p:cNvSpPr/>
          <p:nvPr/>
        </p:nvSpPr>
        <p:spPr>
          <a:xfrm>
            <a:off x="1965960" y="3520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kern="0" spc="1400" dirty="0">
                <a:solidFill>
                  <a:srgbClr val="A0C4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CALENDAR</a:t>
            </a:r>
            <a:endParaRPr lang="en-US" sz="200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89DD863-A249-7F5A-B90A-18C930A98A45}"/>
              </a:ext>
            </a:extLst>
          </p:cNvPr>
          <p:cNvGrpSpPr/>
          <p:nvPr/>
        </p:nvGrpSpPr>
        <p:grpSpPr>
          <a:xfrm>
            <a:off x="0" y="5669280"/>
            <a:ext cx="12192000" cy="1188720"/>
            <a:chOff x="0" y="5669280"/>
            <a:chExt cx="12192000" cy="1188720"/>
          </a:xfrm>
        </p:grpSpPr>
        <p:sp>
          <p:nvSpPr>
            <p:cNvPr id="2" name="Shape 0">
              <a:extLst>
                <a:ext uri="{FF2B5EF4-FFF2-40B4-BE49-F238E27FC236}">
                  <a16:creationId xmlns:a16="http://schemas.microsoft.com/office/drawing/2014/main" id="{4A41909C-99AB-D8C8-76B6-A4139B6F9D95}"/>
                </a:ext>
              </a:extLst>
            </p:cNvPr>
            <p:cNvSpPr/>
            <p:nvPr/>
          </p:nvSpPr>
          <p:spPr>
            <a:xfrm>
              <a:off x="0" y="5669280"/>
              <a:ext cx="2032000" cy="1188720"/>
            </a:xfrm>
            <a:prstGeom prst="rect">
              <a:avLst/>
            </a:prstGeom>
            <a:solidFill>
              <a:srgbClr val="E63946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Shape 1">
              <a:extLst>
                <a:ext uri="{FF2B5EF4-FFF2-40B4-BE49-F238E27FC236}">
                  <a16:creationId xmlns:a16="http://schemas.microsoft.com/office/drawing/2014/main" id="{B8D17F37-3239-A6D5-F104-F2A21E5224A7}"/>
                </a:ext>
              </a:extLst>
            </p:cNvPr>
            <p:cNvSpPr/>
            <p:nvPr/>
          </p:nvSpPr>
          <p:spPr>
            <a:xfrm>
              <a:off x="2032000" y="5669280"/>
              <a:ext cx="2032000" cy="1188720"/>
            </a:xfrm>
            <a:prstGeom prst="rect">
              <a:avLst/>
            </a:prstGeom>
            <a:solidFill>
              <a:srgbClr val="F4A261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Shape 2">
              <a:extLst>
                <a:ext uri="{FF2B5EF4-FFF2-40B4-BE49-F238E27FC236}">
                  <a16:creationId xmlns:a16="http://schemas.microsoft.com/office/drawing/2014/main" id="{786000A2-4833-3837-224F-083953CCDE70}"/>
                </a:ext>
              </a:extLst>
            </p:cNvPr>
            <p:cNvSpPr/>
            <p:nvPr/>
          </p:nvSpPr>
          <p:spPr>
            <a:xfrm>
              <a:off x="4064000" y="5669280"/>
              <a:ext cx="2032000" cy="1188720"/>
            </a:xfrm>
            <a:prstGeom prst="rect">
              <a:avLst/>
            </a:prstGeom>
            <a:solidFill>
              <a:srgbClr val="2A9D8F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2EBB40E8-7D5D-A863-432A-21BADE8C8B12}"/>
                </a:ext>
              </a:extLst>
            </p:cNvPr>
            <p:cNvSpPr/>
            <p:nvPr/>
          </p:nvSpPr>
          <p:spPr>
            <a:xfrm>
              <a:off x="6096000" y="5669280"/>
              <a:ext cx="2032000" cy="1188720"/>
            </a:xfrm>
            <a:prstGeom prst="rect">
              <a:avLst/>
            </a:prstGeom>
            <a:solidFill>
              <a:srgbClr val="7B2D8B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Shape 4">
              <a:extLst>
                <a:ext uri="{FF2B5EF4-FFF2-40B4-BE49-F238E27FC236}">
                  <a16:creationId xmlns:a16="http://schemas.microsoft.com/office/drawing/2014/main" id="{272DAA94-F002-EF0F-E0B7-1879066427C3}"/>
                </a:ext>
              </a:extLst>
            </p:cNvPr>
            <p:cNvSpPr/>
            <p:nvPr/>
          </p:nvSpPr>
          <p:spPr>
            <a:xfrm>
              <a:off x="8128000" y="5669280"/>
              <a:ext cx="2032000" cy="1188720"/>
            </a:xfrm>
            <a:prstGeom prst="rect">
              <a:avLst/>
            </a:prstGeom>
            <a:solidFill>
              <a:srgbClr val="1D6EB5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Shape 5">
              <a:extLst>
                <a:ext uri="{FF2B5EF4-FFF2-40B4-BE49-F238E27FC236}">
                  <a16:creationId xmlns:a16="http://schemas.microsoft.com/office/drawing/2014/main" id="{13B1DE0C-A963-6840-6CAB-CEB1E59ACD26}"/>
                </a:ext>
              </a:extLst>
            </p:cNvPr>
            <p:cNvSpPr/>
            <p:nvPr/>
          </p:nvSpPr>
          <p:spPr>
            <a:xfrm>
              <a:off x="10160000" y="5669280"/>
              <a:ext cx="2032000" cy="1188720"/>
            </a:xfrm>
            <a:prstGeom prst="rect">
              <a:avLst/>
            </a:prstGeom>
            <a:solidFill>
              <a:srgbClr val="2D6A4F">
                <a:alpha val="85000"/>
              </a:srgb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0780501-A88B-46CF-6DC6-8BF10EA0CBEB}"/>
                </a:ext>
              </a:extLst>
            </p:cNvPr>
            <p:cNvGrpSpPr/>
            <p:nvPr/>
          </p:nvGrpSpPr>
          <p:grpSpPr>
            <a:xfrm>
              <a:off x="1252268" y="5943600"/>
              <a:ext cx="9687465" cy="640080"/>
              <a:chOff x="457200" y="5943600"/>
              <a:chExt cx="11805920" cy="64008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F48A3E7-836C-BDF2-B320-EBA71533EE67}"/>
                  </a:ext>
                </a:extLst>
              </p:cNvPr>
              <p:cNvGrpSpPr/>
              <p:nvPr/>
            </p:nvGrpSpPr>
            <p:grpSpPr>
              <a:xfrm>
                <a:off x="457200" y="5943600"/>
                <a:ext cx="1645920" cy="640080"/>
                <a:chOff x="614680" y="5943600"/>
                <a:chExt cx="1645920" cy="640080"/>
              </a:xfrm>
            </p:grpSpPr>
            <p:sp>
              <p:nvSpPr>
                <p:cNvPr id="13" name="Shape 11">
                  <a:extLst>
                    <a:ext uri="{FF2B5EF4-FFF2-40B4-BE49-F238E27FC236}">
                      <a16:creationId xmlns:a16="http://schemas.microsoft.com/office/drawing/2014/main" id="{C86B1F39-ACBF-B43E-D43A-5AC5521D42A6}"/>
                    </a:ext>
                  </a:extLst>
                </p:cNvPr>
                <p:cNvSpPr/>
                <p:nvPr/>
              </p:nvSpPr>
              <p:spPr>
                <a:xfrm>
                  <a:off x="61468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E63946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" name="Text 12">
                  <a:extLst>
                    <a:ext uri="{FF2B5EF4-FFF2-40B4-BE49-F238E27FC236}">
                      <a16:creationId xmlns:a16="http://schemas.microsoft.com/office/drawing/2014/main" id="{65E8EF82-FA32-29F1-2926-7135A9FD74D2}"/>
                    </a:ext>
                  </a:extLst>
                </p:cNvPr>
                <p:cNvSpPr/>
                <p:nvPr/>
              </p:nvSpPr>
              <p:spPr>
                <a:xfrm>
                  <a:off x="61468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JULY</a:t>
                  </a:r>
                  <a:endParaRPr lang="en-US" sz="1000" dirty="0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62E6802-2722-5890-ACE3-84000B1BB3D1}"/>
                  </a:ext>
                </a:extLst>
              </p:cNvPr>
              <p:cNvGrpSpPr/>
              <p:nvPr/>
            </p:nvGrpSpPr>
            <p:grpSpPr>
              <a:xfrm>
                <a:off x="2489200" y="5943600"/>
                <a:ext cx="1645920" cy="640080"/>
                <a:chOff x="2397760" y="5943600"/>
                <a:chExt cx="1645920" cy="640080"/>
              </a:xfrm>
            </p:grpSpPr>
            <p:sp>
              <p:nvSpPr>
                <p:cNvPr id="15" name="Shape 13">
                  <a:extLst>
                    <a:ext uri="{FF2B5EF4-FFF2-40B4-BE49-F238E27FC236}">
                      <a16:creationId xmlns:a16="http://schemas.microsoft.com/office/drawing/2014/main" id="{FF5B9224-6C53-9B18-E58E-6DD592FD6F41}"/>
                    </a:ext>
                  </a:extLst>
                </p:cNvPr>
                <p:cNvSpPr/>
                <p:nvPr/>
              </p:nvSpPr>
              <p:spPr>
                <a:xfrm>
                  <a:off x="239776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F4A261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" name="Text 14">
                  <a:extLst>
                    <a:ext uri="{FF2B5EF4-FFF2-40B4-BE49-F238E27FC236}">
                      <a16:creationId xmlns:a16="http://schemas.microsoft.com/office/drawing/2014/main" id="{7411FC44-76E4-A259-5092-663F28B544E1}"/>
                    </a:ext>
                  </a:extLst>
                </p:cNvPr>
                <p:cNvSpPr/>
                <p:nvPr/>
              </p:nvSpPr>
              <p:spPr>
                <a:xfrm>
                  <a:off x="239776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AUGUST</a:t>
                  </a:r>
                  <a:endParaRPr lang="en-US" sz="1000" dirty="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B9AE6D04-4D4C-9E29-375E-B1F2F89B3516}"/>
                  </a:ext>
                </a:extLst>
              </p:cNvPr>
              <p:cNvGrpSpPr/>
              <p:nvPr/>
            </p:nvGrpSpPr>
            <p:grpSpPr>
              <a:xfrm>
                <a:off x="4521200" y="5943600"/>
                <a:ext cx="1645920" cy="640080"/>
                <a:chOff x="4180840" y="5943600"/>
                <a:chExt cx="1645920" cy="640080"/>
              </a:xfrm>
            </p:grpSpPr>
            <p:sp>
              <p:nvSpPr>
                <p:cNvPr id="17" name="Shape 15">
                  <a:extLst>
                    <a:ext uri="{FF2B5EF4-FFF2-40B4-BE49-F238E27FC236}">
                      <a16:creationId xmlns:a16="http://schemas.microsoft.com/office/drawing/2014/main" id="{82385FDE-6E99-D91F-B186-9A67F091729F}"/>
                    </a:ext>
                  </a:extLst>
                </p:cNvPr>
                <p:cNvSpPr/>
                <p:nvPr/>
              </p:nvSpPr>
              <p:spPr>
                <a:xfrm>
                  <a:off x="418084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2A9D8F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Text 16">
                  <a:extLst>
                    <a:ext uri="{FF2B5EF4-FFF2-40B4-BE49-F238E27FC236}">
                      <a16:creationId xmlns:a16="http://schemas.microsoft.com/office/drawing/2014/main" id="{0430AFB7-5AB6-1C02-68CB-497A983A459B}"/>
                    </a:ext>
                  </a:extLst>
                </p:cNvPr>
                <p:cNvSpPr/>
                <p:nvPr/>
              </p:nvSpPr>
              <p:spPr>
                <a:xfrm>
                  <a:off x="418084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SEPTEMBER</a:t>
                  </a:r>
                  <a:endParaRPr lang="en-US" sz="1000" dirty="0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EE311BE-F5DA-0610-0D5C-83B015DA0C24}"/>
                  </a:ext>
                </a:extLst>
              </p:cNvPr>
              <p:cNvGrpSpPr/>
              <p:nvPr/>
            </p:nvGrpSpPr>
            <p:grpSpPr>
              <a:xfrm>
                <a:off x="6553200" y="5943600"/>
                <a:ext cx="1645920" cy="640080"/>
                <a:chOff x="5963920" y="5943600"/>
                <a:chExt cx="1645920" cy="640080"/>
              </a:xfrm>
            </p:grpSpPr>
            <p:sp>
              <p:nvSpPr>
                <p:cNvPr id="19" name="Shape 17">
                  <a:extLst>
                    <a:ext uri="{FF2B5EF4-FFF2-40B4-BE49-F238E27FC236}">
                      <a16:creationId xmlns:a16="http://schemas.microsoft.com/office/drawing/2014/main" id="{E9A0644A-633B-37D9-8EB7-672635F1A935}"/>
                    </a:ext>
                  </a:extLst>
                </p:cNvPr>
                <p:cNvSpPr/>
                <p:nvPr/>
              </p:nvSpPr>
              <p:spPr>
                <a:xfrm>
                  <a:off x="596392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7B2D8B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Text 18">
                  <a:extLst>
                    <a:ext uri="{FF2B5EF4-FFF2-40B4-BE49-F238E27FC236}">
                      <a16:creationId xmlns:a16="http://schemas.microsoft.com/office/drawing/2014/main" id="{EBA8B9E1-5EBF-F6BD-C3F2-837E55B6C886}"/>
                    </a:ext>
                  </a:extLst>
                </p:cNvPr>
                <p:cNvSpPr/>
                <p:nvPr/>
              </p:nvSpPr>
              <p:spPr>
                <a:xfrm>
                  <a:off x="596392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OCTOBER</a:t>
                  </a:r>
                  <a:endParaRPr lang="en-US" sz="1000" dirty="0"/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CD74C8F-8E2F-8D42-1130-63217B0B68A7}"/>
                  </a:ext>
                </a:extLst>
              </p:cNvPr>
              <p:cNvGrpSpPr/>
              <p:nvPr/>
            </p:nvGrpSpPr>
            <p:grpSpPr>
              <a:xfrm>
                <a:off x="8585200" y="5943600"/>
                <a:ext cx="1645920" cy="640080"/>
                <a:chOff x="7747000" y="5943600"/>
                <a:chExt cx="1645920" cy="640080"/>
              </a:xfrm>
            </p:grpSpPr>
            <p:sp>
              <p:nvSpPr>
                <p:cNvPr id="21" name="Shape 19">
                  <a:extLst>
                    <a:ext uri="{FF2B5EF4-FFF2-40B4-BE49-F238E27FC236}">
                      <a16:creationId xmlns:a16="http://schemas.microsoft.com/office/drawing/2014/main" id="{7D8702B6-6C4C-968F-2BB1-8AB667117DE3}"/>
                    </a:ext>
                  </a:extLst>
                </p:cNvPr>
                <p:cNvSpPr/>
                <p:nvPr/>
              </p:nvSpPr>
              <p:spPr>
                <a:xfrm>
                  <a:off x="774700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1D6EB5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Text 20">
                  <a:extLst>
                    <a:ext uri="{FF2B5EF4-FFF2-40B4-BE49-F238E27FC236}">
                      <a16:creationId xmlns:a16="http://schemas.microsoft.com/office/drawing/2014/main" id="{04EA78CD-8C42-82DC-AA21-82FE7DB8C59B}"/>
                    </a:ext>
                  </a:extLst>
                </p:cNvPr>
                <p:cNvSpPr/>
                <p:nvPr/>
              </p:nvSpPr>
              <p:spPr>
                <a:xfrm>
                  <a:off x="774700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NOVEMBER</a:t>
                  </a:r>
                  <a:endParaRPr lang="en-US" sz="1000" dirty="0"/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96E17CC-E08D-1794-544C-E23FE1D5D471}"/>
                  </a:ext>
                </a:extLst>
              </p:cNvPr>
              <p:cNvGrpSpPr/>
              <p:nvPr/>
            </p:nvGrpSpPr>
            <p:grpSpPr>
              <a:xfrm>
                <a:off x="10617200" y="5943600"/>
                <a:ext cx="1645920" cy="640080"/>
                <a:chOff x="9530080" y="5943600"/>
                <a:chExt cx="1645920" cy="640080"/>
              </a:xfrm>
            </p:grpSpPr>
            <p:sp>
              <p:nvSpPr>
                <p:cNvPr id="23" name="Shape 21">
                  <a:extLst>
                    <a:ext uri="{FF2B5EF4-FFF2-40B4-BE49-F238E27FC236}">
                      <a16:creationId xmlns:a16="http://schemas.microsoft.com/office/drawing/2014/main" id="{CC776AC3-4FE9-7FD1-80FF-72A7574ACEB2}"/>
                    </a:ext>
                  </a:extLst>
                </p:cNvPr>
                <p:cNvSpPr/>
                <p:nvPr/>
              </p:nvSpPr>
              <p:spPr>
                <a:xfrm>
                  <a:off x="9530080" y="5943600"/>
                  <a:ext cx="1645920" cy="640080"/>
                </a:xfrm>
                <a:prstGeom prst="roundRect">
                  <a:avLst>
                    <a:gd name="adj" fmla="val 17143"/>
                  </a:avLst>
                </a:prstGeom>
                <a:solidFill>
                  <a:srgbClr val="2D6A4F"/>
                </a:solidFill>
                <a:ln w="12700">
                  <a:noFill/>
                  <a:prstDash val="soli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Text 22">
                  <a:extLst>
                    <a:ext uri="{FF2B5EF4-FFF2-40B4-BE49-F238E27FC236}">
                      <a16:creationId xmlns:a16="http://schemas.microsoft.com/office/drawing/2014/main" id="{DD323CA6-B7D7-FB0A-537D-72ADAF394F2F}"/>
                    </a:ext>
                  </a:extLst>
                </p:cNvPr>
                <p:cNvSpPr/>
                <p:nvPr/>
              </p:nvSpPr>
              <p:spPr>
                <a:xfrm>
                  <a:off x="9530080" y="5943600"/>
                  <a:ext cx="1645920" cy="640080"/>
                </a:xfrm>
                <a:prstGeom prst="rect">
                  <a:avLst/>
                </a:prstGeom>
                <a:noFill/>
                <a:ln/>
              </p:spPr>
              <p:txBody>
                <a:bodyPr wrap="square" rtlCol="0" anchor="ctr"/>
                <a:lstStyle/>
                <a:p>
                  <a:pPr marL="0" indent="0" algn="ctr">
                    <a:buNone/>
                  </a:pPr>
                  <a:r>
                    <a:rPr lang="en-US" sz="1000" b="1" kern="0" spc="200" dirty="0">
                      <a:solidFill>
                        <a:srgbClr val="FFFFFF"/>
                      </a:solidFill>
                      <a:latin typeface="Trebuchet MS" pitchFamily="34" charset="0"/>
                      <a:ea typeface="Trebuchet MS" pitchFamily="34" charset="-122"/>
                      <a:cs typeface="Trebuchet MS" pitchFamily="34" charset="-120"/>
                    </a:rPr>
                    <a:t>DECEMBER</a:t>
                  </a:r>
                  <a:endParaRPr lang="en-US" sz="1000" dirty="0"/>
                </a:p>
              </p:txBody>
            </p:sp>
          </p:grpSp>
        </p:grpSp>
      </p:grpSp>
      <p:sp>
        <p:nvSpPr>
          <p:cNvPr id="25" name="Text 23">
            <a:extLst>
              <a:ext uri="{FF2B5EF4-FFF2-40B4-BE49-F238E27FC236}">
                <a16:creationId xmlns:a16="http://schemas.microsoft.com/office/drawing/2014/main" id="{3CBAA5D6-A0EB-129B-E7E1-DD2E1D84113F}"/>
              </a:ext>
            </a:extLst>
          </p:cNvPr>
          <p:cNvSpPr/>
          <p:nvPr/>
        </p:nvSpPr>
        <p:spPr>
          <a:xfrm>
            <a:off x="914400" y="5120640"/>
            <a:ext cx="10332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kern="0" spc="100" dirty="0">
                <a:solidFill>
                  <a:srgbClr val="7AB3D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July  •  August  •  September  •  October  •  November  •  December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6297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3CEA1-A135-FD9F-020E-3FFD038C7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B9D937B-4D48-9846-E087-4BBDBFBCB504}"/>
              </a:ext>
            </a:extLst>
          </p:cNvPr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3CCBFF3-7A76-E78C-B53D-FCCFC02103DC}"/>
              </a:ext>
            </a:extLst>
          </p:cNvPr>
          <p:cNvSpPr/>
          <p:nvPr/>
        </p:nvSpPr>
        <p:spPr>
          <a:xfrm>
            <a:off x="365760" y="0"/>
            <a:ext cx="11430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2026 SECOND SEMESTER AT A GLANCE · Week Starting Monday</a:t>
            </a:r>
            <a:endParaRPr lang="en-US" sz="18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253C925-5F33-C457-8349-ABAC7F7FBB36}"/>
              </a:ext>
            </a:extLst>
          </p:cNvPr>
          <p:cNvSpPr/>
          <p:nvPr/>
        </p:nvSpPr>
        <p:spPr>
          <a:xfrm>
            <a:off x="160020" y="96012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86031C3-8795-00FD-D5E0-04981D932D4F}"/>
              </a:ext>
            </a:extLst>
          </p:cNvPr>
          <p:cNvSpPr/>
          <p:nvPr/>
        </p:nvSpPr>
        <p:spPr>
          <a:xfrm>
            <a:off x="160020" y="960120"/>
            <a:ext cx="3840480" cy="377563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A35C27B-71F6-851F-16E4-15B8B25D6911}"/>
              </a:ext>
            </a:extLst>
          </p:cNvPr>
          <p:cNvSpPr/>
          <p:nvPr/>
        </p:nvSpPr>
        <p:spPr>
          <a:xfrm>
            <a:off x="160020" y="96012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JULY 2026</a:t>
            </a:r>
            <a:endParaRPr lang="en-US" sz="11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8328CC9-BA3D-0865-B11B-B7F3C91BCEE8}"/>
              </a:ext>
            </a:extLst>
          </p:cNvPr>
          <p:cNvSpPr/>
          <p:nvPr/>
        </p:nvSpPr>
        <p:spPr>
          <a:xfrm>
            <a:off x="1600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12D3711-4F2A-DBB5-5810-B1687D5E71F3}"/>
              </a:ext>
            </a:extLst>
          </p:cNvPr>
          <p:cNvSpPr/>
          <p:nvPr/>
        </p:nvSpPr>
        <p:spPr>
          <a:xfrm>
            <a:off x="7086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B218ED8-3182-FF1C-B73F-65A6860DCCDD}"/>
              </a:ext>
            </a:extLst>
          </p:cNvPr>
          <p:cNvSpPr/>
          <p:nvPr/>
        </p:nvSpPr>
        <p:spPr>
          <a:xfrm>
            <a:off x="125730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1E2B810-3040-C467-8C5C-92498FB09588}"/>
              </a:ext>
            </a:extLst>
          </p:cNvPr>
          <p:cNvSpPr/>
          <p:nvPr/>
        </p:nvSpPr>
        <p:spPr>
          <a:xfrm>
            <a:off x="180594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510B931-01C5-158F-301E-5E8E8CC4E4CD}"/>
              </a:ext>
            </a:extLst>
          </p:cNvPr>
          <p:cNvSpPr/>
          <p:nvPr/>
        </p:nvSpPr>
        <p:spPr>
          <a:xfrm>
            <a:off x="235458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28C72C1-D0EE-3376-1BD9-69201C2BF71E}"/>
              </a:ext>
            </a:extLst>
          </p:cNvPr>
          <p:cNvSpPr/>
          <p:nvPr/>
        </p:nvSpPr>
        <p:spPr>
          <a:xfrm>
            <a:off x="29032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63946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C30C9F7-2869-7998-0D43-C5E30F4C8AB7}"/>
              </a:ext>
            </a:extLst>
          </p:cNvPr>
          <p:cNvSpPr/>
          <p:nvPr/>
        </p:nvSpPr>
        <p:spPr>
          <a:xfrm>
            <a:off x="34518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63946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E5684446-9883-BC4A-2BCB-02B3357C28C7}"/>
              </a:ext>
            </a:extLst>
          </p:cNvPr>
          <p:cNvSpPr/>
          <p:nvPr/>
        </p:nvSpPr>
        <p:spPr>
          <a:xfrm>
            <a:off x="125730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929D77C-B567-9591-E269-14E857E1EE05}"/>
              </a:ext>
            </a:extLst>
          </p:cNvPr>
          <p:cNvSpPr/>
          <p:nvPr/>
        </p:nvSpPr>
        <p:spPr>
          <a:xfrm>
            <a:off x="180594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2F4829B-2B23-2EAF-9424-6CDDDC19BF95}"/>
              </a:ext>
            </a:extLst>
          </p:cNvPr>
          <p:cNvSpPr/>
          <p:nvPr/>
        </p:nvSpPr>
        <p:spPr>
          <a:xfrm>
            <a:off x="235458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7937869-BE8B-BD97-B0D5-AD7D6E9603A6}"/>
              </a:ext>
            </a:extLst>
          </p:cNvPr>
          <p:cNvSpPr/>
          <p:nvPr/>
        </p:nvSpPr>
        <p:spPr>
          <a:xfrm>
            <a:off x="3001975" y="1641830"/>
            <a:ext cx="351130" cy="205562"/>
          </a:xfrm>
          <a:prstGeom prst="ellipse">
            <a:avLst/>
          </a:prstGeom>
          <a:solidFill>
            <a:srgbClr val="FDDDE0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7CFEC83F-19A1-8AC8-309F-4C1C69D8F04A}"/>
              </a:ext>
            </a:extLst>
          </p:cNvPr>
          <p:cNvSpPr/>
          <p:nvPr/>
        </p:nvSpPr>
        <p:spPr>
          <a:xfrm>
            <a:off x="290322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6B2DB65B-B9CA-607A-3CDD-16F46D5867C9}"/>
              </a:ext>
            </a:extLst>
          </p:cNvPr>
          <p:cNvSpPr/>
          <p:nvPr/>
        </p:nvSpPr>
        <p:spPr>
          <a:xfrm>
            <a:off x="345186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7CF3A8B-64A2-C3B9-D0A5-CB22B58128C4}"/>
              </a:ext>
            </a:extLst>
          </p:cNvPr>
          <p:cNvSpPr/>
          <p:nvPr/>
        </p:nvSpPr>
        <p:spPr>
          <a:xfrm>
            <a:off x="16002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24EB21A-0E11-1A43-C92C-B29A7F4F879C}"/>
              </a:ext>
            </a:extLst>
          </p:cNvPr>
          <p:cNvSpPr/>
          <p:nvPr/>
        </p:nvSpPr>
        <p:spPr>
          <a:xfrm>
            <a:off x="70866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41033DE9-DDBE-D3E9-83C2-6869C31A4EB0}"/>
              </a:ext>
            </a:extLst>
          </p:cNvPr>
          <p:cNvSpPr/>
          <p:nvPr/>
        </p:nvSpPr>
        <p:spPr>
          <a:xfrm>
            <a:off x="125730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37A26A69-3F24-2E1E-DEBD-D144C0A97DEA}"/>
              </a:ext>
            </a:extLst>
          </p:cNvPr>
          <p:cNvSpPr/>
          <p:nvPr/>
        </p:nvSpPr>
        <p:spPr>
          <a:xfrm>
            <a:off x="180594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D94AFA91-4D00-E6F2-38B7-A008C00FF4CF}"/>
              </a:ext>
            </a:extLst>
          </p:cNvPr>
          <p:cNvSpPr/>
          <p:nvPr/>
        </p:nvSpPr>
        <p:spPr>
          <a:xfrm>
            <a:off x="235458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9D9822D1-0F6C-92FD-A225-8AB2A903A039}"/>
              </a:ext>
            </a:extLst>
          </p:cNvPr>
          <p:cNvSpPr/>
          <p:nvPr/>
        </p:nvSpPr>
        <p:spPr>
          <a:xfrm>
            <a:off x="290322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1388607-6C6C-BC8A-897D-0E976BB558C0}"/>
              </a:ext>
            </a:extLst>
          </p:cNvPr>
          <p:cNvSpPr/>
          <p:nvPr/>
        </p:nvSpPr>
        <p:spPr>
          <a:xfrm>
            <a:off x="345186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EE205F2C-95D6-6004-8E11-0460D41264EF}"/>
              </a:ext>
            </a:extLst>
          </p:cNvPr>
          <p:cNvSpPr/>
          <p:nvPr/>
        </p:nvSpPr>
        <p:spPr>
          <a:xfrm>
            <a:off x="16002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E41DCEF9-8EEB-914D-8F24-8489C6A9A39A}"/>
              </a:ext>
            </a:extLst>
          </p:cNvPr>
          <p:cNvSpPr/>
          <p:nvPr/>
        </p:nvSpPr>
        <p:spPr>
          <a:xfrm>
            <a:off x="70866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32063A56-F933-D5D6-478C-39E3AE65797B}"/>
              </a:ext>
            </a:extLst>
          </p:cNvPr>
          <p:cNvSpPr/>
          <p:nvPr/>
        </p:nvSpPr>
        <p:spPr>
          <a:xfrm>
            <a:off x="125730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F0564B47-46E8-8373-2EFE-8ED555A8D04A}"/>
              </a:ext>
            </a:extLst>
          </p:cNvPr>
          <p:cNvSpPr/>
          <p:nvPr/>
        </p:nvSpPr>
        <p:spPr>
          <a:xfrm>
            <a:off x="180594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9A2234C-B721-0999-7362-08348508E288}"/>
              </a:ext>
            </a:extLst>
          </p:cNvPr>
          <p:cNvSpPr/>
          <p:nvPr/>
        </p:nvSpPr>
        <p:spPr>
          <a:xfrm>
            <a:off x="235458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3EE8E1F5-0EC6-2FAD-2605-3003A7F78C1C}"/>
              </a:ext>
            </a:extLst>
          </p:cNvPr>
          <p:cNvSpPr/>
          <p:nvPr/>
        </p:nvSpPr>
        <p:spPr>
          <a:xfrm>
            <a:off x="290322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BF89D09C-562B-F201-C7C5-C34AFB924091}"/>
              </a:ext>
            </a:extLst>
          </p:cNvPr>
          <p:cNvSpPr/>
          <p:nvPr/>
        </p:nvSpPr>
        <p:spPr>
          <a:xfrm>
            <a:off x="345186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D9EA3238-EE17-21C0-02B4-9E9841707999}"/>
              </a:ext>
            </a:extLst>
          </p:cNvPr>
          <p:cNvSpPr/>
          <p:nvPr/>
        </p:nvSpPr>
        <p:spPr>
          <a:xfrm>
            <a:off x="16002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752BC5CB-B882-D50F-C8E0-A78D4B9DEA7B}"/>
              </a:ext>
            </a:extLst>
          </p:cNvPr>
          <p:cNvSpPr/>
          <p:nvPr/>
        </p:nvSpPr>
        <p:spPr>
          <a:xfrm>
            <a:off x="70866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821A5A39-4939-0410-7A29-977309E99555}"/>
              </a:ext>
            </a:extLst>
          </p:cNvPr>
          <p:cNvSpPr/>
          <p:nvPr/>
        </p:nvSpPr>
        <p:spPr>
          <a:xfrm>
            <a:off x="125730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E24663CF-3F23-2D19-FB25-36AF9A425F01}"/>
              </a:ext>
            </a:extLst>
          </p:cNvPr>
          <p:cNvSpPr/>
          <p:nvPr/>
        </p:nvSpPr>
        <p:spPr>
          <a:xfrm>
            <a:off x="180594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1EBE7DD9-DDDB-9010-682D-AF023C451FE4}"/>
              </a:ext>
            </a:extLst>
          </p:cNvPr>
          <p:cNvSpPr/>
          <p:nvPr/>
        </p:nvSpPr>
        <p:spPr>
          <a:xfrm>
            <a:off x="235458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3B1BC79C-8ABC-D3E9-D35F-E9B82FFFCC79}"/>
              </a:ext>
            </a:extLst>
          </p:cNvPr>
          <p:cNvSpPr/>
          <p:nvPr/>
        </p:nvSpPr>
        <p:spPr>
          <a:xfrm>
            <a:off x="290322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77339431-3ABE-AEA5-D484-3705B91A0CDB}"/>
              </a:ext>
            </a:extLst>
          </p:cNvPr>
          <p:cNvSpPr/>
          <p:nvPr/>
        </p:nvSpPr>
        <p:spPr>
          <a:xfrm>
            <a:off x="345186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E34C771E-ADAC-7C49-D806-9FDF2D3A2FBF}"/>
              </a:ext>
            </a:extLst>
          </p:cNvPr>
          <p:cNvSpPr/>
          <p:nvPr/>
        </p:nvSpPr>
        <p:spPr>
          <a:xfrm>
            <a:off x="16002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1B14DEA1-0928-A0BA-03A7-B02506CBBC7D}"/>
              </a:ext>
            </a:extLst>
          </p:cNvPr>
          <p:cNvSpPr/>
          <p:nvPr/>
        </p:nvSpPr>
        <p:spPr>
          <a:xfrm>
            <a:off x="70866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5ED83536-987C-B49B-8EF6-0EA9433F01EE}"/>
              </a:ext>
            </a:extLst>
          </p:cNvPr>
          <p:cNvSpPr/>
          <p:nvPr/>
        </p:nvSpPr>
        <p:spPr>
          <a:xfrm>
            <a:off x="125730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44" name="Text 42">
            <a:extLst>
              <a:ext uri="{FF2B5EF4-FFF2-40B4-BE49-F238E27FC236}">
                <a16:creationId xmlns:a16="http://schemas.microsoft.com/office/drawing/2014/main" id="{0C1557E9-71D4-9300-8B13-29A7F23B01CC}"/>
              </a:ext>
            </a:extLst>
          </p:cNvPr>
          <p:cNvSpPr/>
          <p:nvPr/>
        </p:nvSpPr>
        <p:spPr>
          <a:xfrm>
            <a:off x="180594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45" name="Text 43">
            <a:extLst>
              <a:ext uri="{FF2B5EF4-FFF2-40B4-BE49-F238E27FC236}">
                <a16:creationId xmlns:a16="http://schemas.microsoft.com/office/drawing/2014/main" id="{7CF399F2-D2FD-D338-394B-23F2B935B7DD}"/>
              </a:ext>
            </a:extLst>
          </p:cNvPr>
          <p:cNvSpPr/>
          <p:nvPr/>
        </p:nvSpPr>
        <p:spPr>
          <a:xfrm>
            <a:off x="235458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46" name="Shape 44">
            <a:extLst>
              <a:ext uri="{FF2B5EF4-FFF2-40B4-BE49-F238E27FC236}">
                <a16:creationId xmlns:a16="http://schemas.microsoft.com/office/drawing/2014/main" id="{40EED942-2A27-4A21-DAE5-47EB9215864B}"/>
              </a:ext>
            </a:extLst>
          </p:cNvPr>
          <p:cNvSpPr/>
          <p:nvPr/>
        </p:nvSpPr>
        <p:spPr>
          <a:xfrm>
            <a:off x="4160520" y="96012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47" name="Shape 45">
            <a:extLst>
              <a:ext uri="{FF2B5EF4-FFF2-40B4-BE49-F238E27FC236}">
                <a16:creationId xmlns:a16="http://schemas.microsoft.com/office/drawing/2014/main" id="{D5F48F38-6578-7ACB-0BEB-BD0EAB80C9B4}"/>
              </a:ext>
            </a:extLst>
          </p:cNvPr>
          <p:cNvSpPr/>
          <p:nvPr/>
        </p:nvSpPr>
        <p:spPr>
          <a:xfrm>
            <a:off x="4160520" y="960120"/>
            <a:ext cx="3840480" cy="377563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48" name="Text 46">
            <a:extLst>
              <a:ext uri="{FF2B5EF4-FFF2-40B4-BE49-F238E27FC236}">
                <a16:creationId xmlns:a16="http://schemas.microsoft.com/office/drawing/2014/main" id="{A42F4B27-1DF1-1CF3-A864-A09FC81011AB}"/>
              </a:ext>
            </a:extLst>
          </p:cNvPr>
          <p:cNvSpPr/>
          <p:nvPr/>
        </p:nvSpPr>
        <p:spPr>
          <a:xfrm>
            <a:off x="4160520" y="96012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AUGUST 2026</a:t>
            </a:r>
            <a:endParaRPr lang="en-US" sz="1100" dirty="0"/>
          </a:p>
        </p:txBody>
      </p:sp>
      <p:sp>
        <p:nvSpPr>
          <p:cNvPr id="49" name="Text 47">
            <a:extLst>
              <a:ext uri="{FF2B5EF4-FFF2-40B4-BE49-F238E27FC236}">
                <a16:creationId xmlns:a16="http://schemas.microsoft.com/office/drawing/2014/main" id="{B27A2EC6-6493-D802-7629-E0A121B2C6F2}"/>
              </a:ext>
            </a:extLst>
          </p:cNvPr>
          <p:cNvSpPr/>
          <p:nvPr/>
        </p:nvSpPr>
        <p:spPr>
          <a:xfrm>
            <a:off x="41605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50" name="Text 48">
            <a:extLst>
              <a:ext uri="{FF2B5EF4-FFF2-40B4-BE49-F238E27FC236}">
                <a16:creationId xmlns:a16="http://schemas.microsoft.com/office/drawing/2014/main" id="{948613A9-B227-C321-3A91-08CC3EDA5F04}"/>
              </a:ext>
            </a:extLst>
          </p:cNvPr>
          <p:cNvSpPr/>
          <p:nvPr/>
        </p:nvSpPr>
        <p:spPr>
          <a:xfrm>
            <a:off x="47091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51" name="Text 49">
            <a:extLst>
              <a:ext uri="{FF2B5EF4-FFF2-40B4-BE49-F238E27FC236}">
                <a16:creationId xmlns:a16="http://schemas.microsoft.com/office/drawing/2014/main" id="{5E93DFFD-2607-CBFE-88B9-7336622FEEA4}"/>
              </a:ext>
            </a:extLst>
          </p:cNvPr>
          <p:cNvSpPr/>
          <p:nvPr/>
        </p:nvSpPr>
        <p:spPr>
          <a:xfrm>
            <a:off x="525780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E895F8FF-5D87-3831-7DD2-F9F2C5F1E139}"/>
              </a:ext>
            </a:extLst>
          </p:cNvPr>
          <p:cNvSpPr/>
          <p:nvPr/>
        </p:nvSpPr>
        <p:spPr>
          <a:xfrm>
            <a:off x="580644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53" name="Text 51">
            <a:extLst>
              <a:ext uri="{FF2B5EF4-FFF2-40B4-BE49-F238E27FC236}">
                <a16:creationId xmlns:a16="http://schemas.microsoft.com/office/drawing/2014/main" id="{16022519-8A5C-EF1A-E8E0-9BE3B0ADA6D9}"/>
              </a:ext>
            </a:extLst>
          </p:cNvPr>
          <p:cNvSpPr/>
          <p:nvPr/>
        </p:nvSpPr>
        <p:spPr>
          <a:xfrm>
            <a:off x="635508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54" name="Text 52">
            <a:extLst>
              <a:ext uri="{FF2B5EF4-FFF2-40B4-BE49-F238E27FC236}">
                <a16:creationId xmlns:a16="http://schemas.microsoft.com/office/drawing/2014/main" id="{B5D70E95-5EFE-E804-9771-13AFB99340C7}"/>
              </a:ext>
            </a:extLst>
          </p:cNvPr>
          <p:cNvSpPr/>
          <p:nvPr/>
        </p:nvSpPr>
        <p:spPr>
          <a:xfrm>
            <a:off x="69037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A261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660C9426-FD16-6069-6322-4F068C43DC6A}"/>
              </a:ext>
            </a:extLst>
          </p:cNvPr>
          <p:cNvSpPr/>
          <p:nvPr/>
        </p:nvSpPr>
        <p:spPr>
          <a:xfrm>
            <a:off x="74523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A261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56" name="Text 54">
            <a:extLst>
              <a:ext uri="{FF2B5EF4-FFF2-40B4-BE49-F238E27FC236}">
                <a16:creationId xmlns:a16="http://schemas.microsoft.com/office/drawing/2014/main" id="{AF2896C7-3574-06FC-38F7-819B46CDDAE9}"/>
              </a:ext>
            </a:extLst>
          </p:cNvPr>
          <p:cNvSpPr/>
          <p:nvPr/>
        </p:nvSpPr>
        <p:spPr>
          <a:xfrm>
            <a:off x="690372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42C89EE8-C680-CED7-C207-4EC37DD1022A}"/>
              </a:ext>
            </a:extLst>
          </p:cNvPr>
          <p:cNvSpPr/>
          <p:nvPr/>
        </p:nvSpPr>
        <p:spPr>
          <a:xfrm>
            <a:off x="745236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4164E341-225D-895E-876D-03965B765096}"/>
              </a:ext>
            </a:extLst>
          </p:cNvPr>
          <p:cNvSpPr/>
          <p:nvPr/>
        </p:nvSpPr>
        <p:spPr>
          <a:xfrm>
            <a:off x="416052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9" name="Text 57">
            <a:extLst>
              <a:ext uri="{FF2B5EF4-FFF2-40B4-BE49-F238E27FC236}">
                <a16:creationId xmlns:a16="http://schemas.microsoft.com/office/drawing/2014/main" id="{6923B77A-C426-934F-1873-0A35BA24209E}"/>
              </a:ext>
            </a:extLst>
          </p:cNvPr>
          <p:cNvSpPr/>
          <p:nvPr/>
        </p:nvSpPr>
        <p:spPr>
          <a:xfrm>
            <a:off x="470916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0" name="Text 58">
            <a:extLst>
              <a:ext uri="{FF2B5EF4-FFF2-40B4-BE49-F238E27FC236}">
                <a16:creationId xmlns:a16="http://schemas.microsoft.com/office/drawing/2014/main" id="{C7ED48B1-E76B-D233-EFC3-845CBC7A6117}"/>
              </a:ext>
            </a:extLst>
          </p:cNvPr>
          <p:cNvSpPr/>
          <p:nvPr/>
        </p:nvSpPr>
        <p:spPr>
          <a:xfrm>
            <a:off x="525780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1" name="Text 59">
            <a:extLst>
              <a:ext uri="{FF2B5EF4-FFF2-40B4-BE49-F238E27FC236}">
                <a16:creationId xmlns:a16="http://schemas.microsoft.com/office/drawing/2014/main" id="{C74FF18D-3E83-01D5-A9DE-25E7612296EC}"/>
              </a:ext>
            </a:extLst>
          </p:cNvPr>
          <p:cNvSpPr/>
          <p:nvPr/>
        </p:nvSpPr>
        <p:spPr>
          <a:xfrm>
            <a:off x="580644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2" name="Text 60">
            <a:extLst>
              <a:ext uri="{FF2B5EF4-FFF2-40B4-BE49-F238E27FC236}">
                <a16:creationId xmlns:a16="http://schemas.microsoft.com/office/drawing/2014/main" id="{8C87D528-3574-EEE6-1180-F59B933F16EA}"/>
              </a:ext>
            </a:extLst>
          </p:cNvPr>
          <p:cNvSpPr/>
          <p:nvPr/>
        </p:nvSpPr>
        <p:spPr>
          <a:xfrm>
            <a:off x="635508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3" name="Text 61">
            <a:extLst>
              <a:ext uri="{FF2B5EF4-FFF2-40B4-BE49-F238E27FC236}">
                <a16:creationId xmlns:a16="http://schemas.microsoft.com/office/drawing/2014/main" id="{CE6F701A-93FA-AAB7-7A51-4721532658EB}"/>
              </a:ext>
            </a:extLst>
          </p:cNvPr>
          <p:cNvSpPr/>
          <p:nvPr/>
        </p:nvSpPr>
        <p:spPr>
          <a:xfrm>
            <a:off x="690372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4" name="Text 62">
            <a:extLst>
              <a:ext uri="{FF2B5EF4-FFF2-40B4-BE49-F238E27FC236}">
                <a16:creationId xmlns:a16="http://schemas.microsoft.com/office/drawing/2014/main" id="{988A284F-18B1-C7EB-358C-1434ED5F9A0F}"/>
              </a:ext>
            </a:extLst>
          </p:cNvPr>
          <p:cNvSpPr/>
          <p:nvPr/>
        </p:nvSpPr>
        <p:spPr>
          <a:xfrm>
            <a:off x="745236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5" name="Text 63">
            <a:extLst>
              <a:ext uri="{FF2B5EF4-FFF2-40B4-BE49-F238E27FC236}">
                <a16:creationId xmlns:a16="http://schemas.microsoft.com/office/drawing/2014/main" id="{17C220E4-2779-30C3-1A8F-0AE89986A14B}"/>
              </a:ext>
            </a:extLst>
          </p:cNvPr>
          <p:cNvSpPr/>
          <p:nvPr/>
        </p:nvSpPr>
        <p:spPr>
          <a:xfrm>
            <a:off x="416052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6" name="Text 64">
            <a:extLst>
              <a:ext uri="{FF2B5EF4-FFF2-40B4-BE49-F238E27FC236}">
                <a16:creationId xmlns:a16="http://schemas.microsoft.com/office/drawing/2014/main" id="{DBC8272E-1741-7DEC-8C6C-E3161DDF71CB}"/>
              </a:ext>
            </a:extLst>
          </p:cNvPr>
          <p:cNvSpPr/>
          <p:nvPr/>
        </p:nvSpPr>
        <p:spPr>
          <a:xfrm>
            <a:off x="470916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7" name="Text 65">
            <a:extLst>
              <a:ext uri="{FF2B5EF4-FFF2-40B4-BE49-F238E27FC236}">
                <a16:creationId xmlns:a16="http://schemas.microsoft.com/office/drawing/2014/main" id="{54B5AF72-3174-E331-BCB9-3C3789AEB688}"/>
              </a:ext>
            </a:extLst>
          </p:cNvPr>
          <p:cNvSpPr/>
          <p:nvPr/>
        </p:nvSpPr>
        <p:spPr>
          <a:xfrm>
            <a:off x="525780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8" name="Text 66">
            <a:extLst>
              <a:ext uri="{FF2B5EF4-FFF2-40B4-BE49-F238E27FC236}">
                <a16:creationId xmlns:a16="http://schemas.microsoft.com/office/drawing/2014/main" id="{64238FCE-80C3-C2CA-9AF8-A3A1F7A59880}"/>
              </a:ext>
            </a:extLst>
          </p:cNvPr>
          <p:cNvSpPr/>
          <p:nvPr/>
        </p:nvSpPr>
        <p:spPr>
          <a:xfrm>
            <a:off x="580644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9" name="Text 67">
            <a:extLst>
              <a:ext uri="{FF2B5EF4-FFF2-40B4-BE49-F238E27FC236}">
                <a16:creationId xmlns:a16="http://schemas.microsoft.com/office/drawing/2014/main" id="{38E1D44A-40D5-0B5A-BD31-0DE83162C760}"/>
              </a:ext>
            </a:extLst>
          </p:cNvPr>
          <p:cNvSpPr/>
          <p:nvPr/>
        </p:nvSpPr>
        <p:spPr>
          <a:xfrm>
            <a:off x="635508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70" name="Text 68">
            <a:extLst>
              <a:ext uri="{FF2B5EF4-FFF2-40B4-BE49-F238E27FC236}">
                <a16:creationId xmlns:a16="http://schemas.microsoft.com/office/drawing/2014/main" id="{3BFCA4CB-DE43-30CC-94FA-401F0E91A848}"/>
              </a:ext>
            </a:extLst>
          </p:cNvPr>
          <p:cNvSpPr/>
          <p:nvPr/>
        </p:nvSpPr>
        <p:spPr>
          <a:xfrm>
            <a:off x="690372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71" name="Text 69">
            <a:extLst>
              <a:ext uri="{FF2B5EF4-FFF2-40B4-BE49-F238E27FC236}">
                <a16:creationId xmlns:a16="http://schemas.microsoft.com/office/drawing/2014/main" id="{36F8FD59-E53F-6743-A5E1-097DA60EC5AF}"/>
              </a:ext>
            </a:extLst>
          </p:cNvPr>
          <p:cNvSpPr/>
          <p:nvPr/>
        </p:nvSpPr>
        <p:spPr>
          <a:xfrm>
            <a:off x="745236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2" name="Text 70">
            <a:extLst>
              <a:ext uri="{FF2B5EF4-FFF2-40B4-BE49-F238E27FC236}">
                <a16:creationId xmlns:a16="http://schemas.microsoft.com/office/drawing/2014/main" id="{87C3B137-2512-41ED-3B0C-BE60EAD2327C}"/>
              </a:ext>
            </a:extLst>
          </p:cNvPr>
          <p:cNvSpPr/>
          <p:nvPr/>
        </p:nvSpPr>
        <p:spPr>
          <a:xfrm>
            <a:off x="416052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73" name="Text 71">
            <a:extLst>
              <a:ext uri="{FF2B5EF4-FFF2-40B4-BE49-F238E27FC236}">
                <a16:creationId xmlns:a16="http://schemas.microsoft.com/office/drawing/2014/main" id="{CDFC1BB9-5DDF-4E35-3E4C-A43839957EED}"/>
              </a:ext>
            </a:extLst>
          </p:cNvPr>
          <p:cNvSpPr/>
          <p:nvPr/>
        </p:nvSpPr>
        <p:spPr>
          <a:xfrm>
            <a:off x="470916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4" name="Text 72">
            <a:extLst>
              <a:ext uri="{FF2B5EF4-FFF2-40B4-BE49-F238E27FC236}">
                <a16:creationId xmlns:a16="http://schemas.microsoft.com/office/drawing/2014/main" id="{15400764-4C0B-F597-8B95-D163899EAA0C}"/>
              </a:ext>
            </a:extLst>
          </p:cNvPr>
          <p:cNvSpPr/>
          <p:nvPr/>
        </p:nvSpPr>
        <p:spPr>
          <a:xfrm>
            <a:off x="525780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5" name="Text 73">
            <a:extLst>
              <a:ext uri="{FF2B5EF4-FFF2-40B4-BE49-F238E27FC236}">
                <a16:creationId xmlns:a16="http://schemas.microsoft.com/office/drawing/2014/main" id="{B43B9FE6-4233-478D-13E7-E906110C4CA5}"/>
              </a:ext>
            </a:extLst>
          </p:cNvPr>
          <p:cNvSpPr/>
          <p:nvPr/>
        </p:nvSpPr>
        <p:spPr>
          <a:xfrm>
            <a:off x="580644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76" name="Text 74">
            <a:extLst>
              <a:ext uri="{FF2B5EF4-FFF2-40B4-BE49-F238E27FC236}">
                <a16:creationId xmlns:a16="http://schemas.microsoft.com/office/drawing/2014/main" id="{07B4AB2E-E503-8EFB-F15B-90BAFFBADE37}"/>
              </a:ext>
            </a:extLst>
          </p:cNvPr>
          <p:cNvSpPr/>
          <p:nvPr/>
        </p:nvSpPr>
        <p:spPr>
          <a:xfrm>
            <a:off x="635508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7" name="Text 75">
            <a:extLst>
              <a:ext uri="{FF2B5EF4-FFF2-40B4-BE49-F238E27FC236}">
                <a16:creationId xmlns:a16="http://schemas.microsoft.com/office/drawing/2014/main" id="{012A3580-9A6C-9B0F-D459-8C0311446C3E}"/>
              </a:ext>
            </a:extLst>
          </p:cNvPr>
          <p:cNvSpPr/>
          <p:nvPr/>
        </p:nvSpPr>
        <p:spPr>
          <a:xfrm>
            <a:off x="690372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8" name="Text 76">
            <a:extLst>
              <a:ext uri="{FF2B5EF4-FFF2-40B4-BE49-F238E27FC236}">
                <a16:creationId xmlns:a16="http://schemas.microsoft.com/office/drawing/2014/main" id="{88ECBB23-50E0-6654-486F-62FB762C78CC}"/>
              </a:ext>
            </a:extLst>
          </p:cNvPr>
          <p:cNvSpPr/>
          <p:nvPr/>
        </p:nvSpPr>
        <p:spPr>
          <a:xfrm>
            <a:off x="745236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9" name="Text 77">
            <a:extLst>
              <a:ext uri="{FF2B5EF4-FFF2-40B4-BE49-F238E27FC236}">
                <a16:creationId xmlns:a16="http://schemas.microsoft.com/office/drawing/2014/main" id="{AD69F32B-6BC0-8A09-6BD9-61C9C310B89D}"/>
              </a:ext>
            </a:extLst>
          </p:cNvPr>
          <p:cNvSpPr/>
          <p:nvPr/>
        </p:nvSpPr>
        <p:spPr>
          <a:xfrm>
            <a:off x="416052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80" name="Text 78">
            <a:extLst>
              <a:ext uri="{FF2B5EF4-FFF2-40B4-BE49-F238E27FC236}">
                <a16:creationId xmlns:a16="http://schemas.microsoft.com/office/drawing/2014/main" id="{F2694AAC-D6FA-29B4-343F-A65B3974CC06}"/>
              </a:ext>
            </a:extLst>
          </p:cNvPr>
          <p:cNvSpPr/>
          <p:nvPr/>
        </p:nvSpPr>
        <p:spPr>
          <a:xfrm>
            <a:off x="470916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81" name="Text 79">
            <a:extLst>
              <a:ext uri="{FF2B5EF4-FFF2-40B4-BE49-F238E27FC236}">
                <a16:creationId xmlns:a16="http://schemas.microsoft.com/office/drawing/2014/main" id="{D23FF962-02F6-D8B5-1410-CFB4134CF0B0}"/>
              </a:ext>
            </a:extLst>
          </p:cNvPr>
          <p:cNvSpPr/>
          <p:nvPr/>
        </p:nvSpPr>
        <p:spPr>
          <a:xfrm>
            <a:off x="525780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82" name="Text 80">
            <a:extLst>
              <a:ext uri="{FF2B5EF4-FFF2-40B4-BE49-F238E27FC236}">
                <a16:creationId xmlns:a16="http://schemas.microsoft.com/office/drawing/2014/main" id="{86ABD19A-9CA9-FCD4-B58E-6BA2DE821A83}"/>
              </a:ext>
            </a:extLst>
          </p:cNvPr>
          <p:cNvSpPr/>
          <p:nvPr/>
        </p:nvSpPr>
        <p:spPr>
          <a:xfrm>
            <a:off x="580644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83" name="Text 81">
            <a:extLst>
              <a:ext uri="{FF2B5EF4-FFF2-40B4-BE49-F238E27FC236}">
                <a16:creationId xmlns:a16="http://schemas.microsoft.com/office/drawing/2014/main" id="{7A9A5C7E-7BFC-0CB9-18FF-584961DEE998}"/>
              </a:ext>
            </a:extLst>
          </p:cNvPr>
          <p:cNvSpPr/>
          <p:nvPr/>
        </p:nvSpPr>
        <p:spPr>
          <a:xfrm>
            <a:off x="635508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84" name="Text 82">
            <a:extLst>
              <a:ext uri="{FF2B5EF4-FFF2-40B4-BE49-F238E27FC236}">
                <a16:creationId xmlns:a16="http://schemas.microsoft.com/office/drawing/2014/main" id="{4CA44D69-1A6C-0785-3A53-224FBD0FC1D0}"/>
              </a:ext>
            </a:extLst>
          </p:cNvPr>
          <p:cNvSpPr/>
          <p:nvPr/>
        </p:nvSpPr>
        <p:spPr>
          <a:xfrm>
            <a:off x="690372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85" name="Text 83">
            <a:extLst>
              <a:ext uri="{FF2B5EF4-FFF2-40B4-BE49-F238E27FC236}">
                <a16:creationId xmlns:a16="http://schemas.microsoft.com/office/drawing/2014/main" id="{74E1634D-7F85-CF87-DEA0-D3FD37028EA0}"/>
              </a:ext>
            </a:extLst>
          </p:cNvPr>
          <p:cNvSpPr/>
          <p:nvPr/>
        </p:nvSpPr>
        <p:spPr>
          <a:xfrm>
            <a:off x="745236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86" name="Text 84">
            <a:extLst>
              <a:ext uri="{FF2B5EF4-FFF2-40B4-BE49-F238E27FC236}">
                <a16:creationId xmlns:a16="http://schemas.microsoft.com/office/drawing/2014/main" id="{36E466F1-DF05-0233-F4DD-A9CED7B5492B}"/>
              </a:ext>
            </a:extLst>
          </p:cNvPr>
          <p:cNvSpPr/>
          <p:nvPr/>
        </p:nvSpPr>
        <p:spPr>
          <a:xfrm>
            <a:off x="4160520" y="30660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87" name="Shape 85">
            <a:extLst>
              <a:ext uri="{FF2B5EF4-FFF2-40B4-BE49-F238E27FC236}">
                <a16:creationId xmlns:a16="http://schemas.microsoft.com/office/drawing/2014/main" id="{9DD8E64F-CD3F-826A-E687-89C9FC66AEAA}"/>
              </a:ext>
            </a:extLst>
          </p:cNvPr>
          <p:cNvSpPr/>
          <p:nvPr/>
        </p:nvSpPr>
        <p:spPr>
          <a:xfrm>
            <a:off x="8161020" y="96012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88" name="Shape 86">
            <a:extLst>
              <a:ext uri="{FF2B5EF4-FFF2-40B4-BE49-F238E27FC236}">
                <a16:creationId xmlns:a16="http://schemas.microsoft.com/office/drawing/2014/main" id="{F52C260F-B419-013D-4357-268B005202B7}"/>
              </a:ext>
            </a:extLst>
          </p:cNvPr>
          <p:cNvSpPr/>
          <p:nvPr/>
        </p:nvSpPr>
        <p:spPr>
          <a:xfrm>
            <a:off x="8161020" y="960120"/>
            <a:ext cx="3840480" cy="377563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89" name="Text 87">
            <a:extLst>
              <a:ext uri="{FF2B5EF4-FFF2-40B4-BE49-F238E27FC236}">
                <a16:creationId xmlns:a16="http://schemas.microsoft.com/office/drawing/2014/main" id="{C4A33DE6-484B-57C7-4943-EE5D1C0BFAFB}"/>
              </a:ext>
            </a:extLst>
          </p:cNvPr>
          <p:cNvSpPr/>
          <p:nvPr/>
        </p:nvSpPr>
        <p:spPr>
          <a:xfrm>
            <a:off x="8161020" y="96012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SEPTEMBER 2026</a:t>
            </a:r>
            <a:endParaRPr lang="en-US" sz="1100" dirty="0"/>
          </a:p>
        </p:txBody>
      </p:sp>
      <p:sp>
        <p:nvSpPr>
          <p:cNvPr id="90" name="Text 88">
            <a:extLst>
              <a:ext uri="{FF2B5EF4-FFF2-40B4-BE49-F238E27FC236}">
                <a16:creationId xmlns:a16="http://schemas.microsoft.com/office/drawing/2014/main" id="{8B319604-143C-8DD1-9D93-DE4B77B1CD21}"/>
              </a:ext>
            </a:extLst>
          </p:cNvPr>
          <p:cNvSpPr/>
          <p:nvPr/>
        </p:nvSpPr>
        <p:spPr>
          <a:xfrm>
            <a:off x="81610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91" name="Text 89">
            <a:extLst>
              <a:ext uri="{FF2B5EF4-FFF2-40B4-BE49-F238E27FC236}">
                <a16:creationId xmlns:a16="http://schemas.microsoft.com/office/drawing/2014/main" id="{7E14B807-76CB-AF42-C40B-6CA86AE296FD}"/>
              </a:ext>
            </a:extLst>
          </p:cNvPr>
          <p:cNvSpPr/>
          <p:nvPr/>
        </p:nvSpPr>
        <p:spPr>
          <a:xfrm>
            <a:off x="87096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92" name="Text 90">
            <a:extLst>
              <a:ext uri="{FF2B5EF4-FFF2-40B4-BE49-F238E27FC236}">
                <a16:creationId xmlns:a16="http://schemas.microsoft.com/office/drawing/2014/main" id="{F16BCE70-F98C-B83B-AB62-91C9A7466DC1}"/>
              </a:ext>
            </a:extLst>
          </p:cNvPr>
          <p:cNvSpPr/>
          <p:nvPr/>
        </p:nvSpPr>
        <p:spPr>
          <a:xfrm>
            <a:off x="925830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93" name="Text 91">
            <a:extLst>
              <a:ext uri="{FF2B5EF4-FFF2-40B4-BE49-F238E27FC236}">
                <a16:creationId xmlns:a16="http://schemas.microsoft.com/office/drawing/2014/main" id="{53EC9DD4-8BEA-F111-8B8D-B5121A8890AA}"/>
              </a:ext>
            </a:extLst>
          </p:cNvPr>
          <p:cNvSpPr/>
          <p:nvPr/>
        </p:nvSpPr>
        <p:spPr>
          <a:xfrm>
            <a:off x="980694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94" name="Text 92">
            <a:extLst>
              <a:ext uri="{FF2B5EF4-FFF2-40B4-BE49-F238E27FC236}">
                <a16:creationId xmlns:a16="http://schemas.microsoft.com/office/drawing/2014/main" id="{A4744D59-6780-B70D-A30A-2A52A2E58CAD}"/>
              </a:ext>
            </a:extLst>
          </p:cNvPr>
          <p:cNvSpPr/>
          <p:nvPr/>
        </p:nvSpPr>
        <p:spPr>
          <a:xfrm>
            <a:off x="1035558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95" name="Text 93">
            <a:extLst>
              <a:ext uri="{FF2B5EF4-FFF2-40B4-BE49-F238E27FC236}">
                <a16:creationId xmlns:a16="http://schemas.microsoft.com/office/drawing/2014/main" id="{97B26E6F-ABFD-3AD4-8EEA-015C48D3CA0F}"/>
              </a:ext>
            </a:extLst>
          </p:cNvPr>
          <p:cNvSpPr/>
          <p:nvPr/>
        </p:nvSpPr>
        <p:spPr>
          <a:xfrm>
            <a:off x="1090422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A9D8F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96" name="Text 94">
            <a:extLst>
              <a:ext uri="{FF2B5EF4-FFF2-40B4-BE49-F238E27FC236}">
                <a16:creationId xmlns:a16="http://schemas.microsoft.com/office/drawing/2014/main" id="{64C9EFC5-A2F4-602A-68E9-F961415818BC}"/>
              </a:ext>
            </a:extLst>
          </p:cNvPr>
          <p:cNvSpPr/>
          <p:nvPr/>
        </p:nvSpPr>
        <p:spPr>
          <a:xfrm>
            <a:off x="11452860" y="136285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A9D8F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97" name="Text 95">
            <a:extLst>
              <a:ext uri="{FF2B5EF4-FFF2-40B4-BE49-F238E27FC236}">
                <a16:creationId xmlns:a16="http://schemas.microsoft.com/office/drawing/2014/main" id="{2133238F-E3F6-8AA0-191C-DD8DC1F2AF41}"/>
              </a:ext>
            </a:extLst>
          </p:cNvPr>
          <p:cNvSpPr/>
          <p:nvPr/>
        </p:nvSpPr>
        <p:spPr>
          <a:xfrm>
            <a:off x="870966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98" name="Text 96">
            <a:extLst>
              <a:ext uri="{FF2B5EF4-FFF2-40B4-BE49-F238E27FC236}">
                <a16:creationId xmlns:a16="http://schemas.microsoft.com/office/drawing/2014/main" id="{1681312D-C5DE-4563-8505-FD92509DB5BB}"/>
              </a:ext>
            </a:extLst>
          </p:cNvPr>
          <p:cNvSpPr/>
          <p:nvPr/>
        </p:nvSpPr>
        <p:spPr>
          <a:xfrm>
            <a:off x="925830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5A9B885D-D633-0B19-0E23-1DF0F587225B}"/>
              </a:ext>
            </a:extLst>
          </p:cNvPr>
          <p:cNvSpPr/>
          <p:nvPr/>
        </p:nvSpPr>
        <p:spPr>
          <a:xfrm>
            <a:off x="980694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00" name="Text 98">
            <a:extLst>
              <a:ext uri="{FF2B5EF4-FFF2-40B4-BE49-F238E27FC236}">
                <a16:creationId xmlns:a16="http://schemas.microsoft.com/office/drawing/2014/main" id="{AA522B64-C624-ECCD-A3C4-B3DF704F3196}"/>
              </a:ext>
            </a:extLst>
          </p:cNvPr>
          <p:cNvSpPr/>
          <p:nvPr/>
        </p:nvSpPr>
        <p:spPr>
          <a:xfrm>
            <a:off x="1035558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01" name="Text 99">
            <a:extLst>
              <a:ext uri="{FF2B5EF4-FFF2-40B4-BE49-F238E27FC236}">
                <a16:creationId xmlns:a16="http://schemas.microsoft.com/office/drawing/2014/main" id="{C42B0100-A3C6-F6F6-67E0-062CBD6DE691}"/>
              </a:ext>
            </a:extLst>
          </p:cNvPr>
          <p:cNvSpPr/>
          <p:nvPr/>
        </p:nvSpPr>
        <p:spPr>
          <a:xfrm>
            <a:off x="1090422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102" name="Text 100">
            <a:extLst>
              <a:ext uri="{FF2B5EF4-FFF2-40B4-BE49-F238E27FC236}">
                <a16:creationId xmlns:a16="http://schemas.microsoft.com/office/drawing/2014/main" id="{35554AD0-73F5-1C5D-A0B8-1210316F285A}"/>
              </a:ext>
            </a:extLst>
          </p:cNvPr>
          <p:cNvSpPr/>
          <p:nvPr/>
        </p:nvSpPr>
        <p:spPr>
          <a:xfrm>
            <a:off x="11452860" y="159778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03" name="Shape 101">
            <a:extLst>
              <a:ext uri="{FF2B5EF4-FFF2-40B4-BE49-F238E27FC236}">
                <a16:creationId xmlns:a16="http://schemas.microsoft.com/office/drawing/2014/main" id="{7D80F434-E140-64AD-F986-CC2A038D5DA0}"/>
              </a:ext>
            </a:extLst>
          </p:cNvPr>
          <p:cNvSpPr/>
          <p:nvPr/>
        </p:nvSpPr>
        <p:spPr>
          <a:xfrm>
            <a:off x="8259775" y="1935490"/>
            <a:ext cx="351130" cy="205562"/>
          </a:xfrm>
          <a:prstGeom prst="ellipse">
            <a:avLst/>
          </a:prstGeom>
          <a:solidFill>
            <a:srgbClr val="D4F0EC"/>
          </a:solidFill>
          <a:ln w="12700">
            <a:solidFill>
              <a:srgbClr val="2A9D8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104" name="Text 102">
            <a:extLst>
              <a:ext uri="{FF2B5EF4-FFF2-40B4-BE49-F238E27FC236}">
                <a16:creationId xmlns:a16="http://schemas.microsoft.com/office/drawing/2014/main" id="{52CD1831-1501-D5BF-110E-7F9EB113751C}"/>
              </a:ext>
            </a:extLst>
          </p:cNvPr>
          <p:cNvSpPr/>
          <p:nvPr/>
        </p:nvSpPr>
        <p:spPr>
          <a:xfrm>
            <a:off x="816102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6B61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105" name="Text 103">
            <a:extLst>
              <a:ext uri="{FF2B5EF4-FFF2-40B4-BE49-F238E27FC236}">
                <a16:creationId xmlns:a16="http://schemas.microsoft.com/office/drawing/2014/main" id="{502E0DA8-EC51-2B07-957E-DFC82BA0F8D7}"/>
              </a:ext>
            </a:extLst>
          </p:cNvPr>
          <p:cNvSpPr/>
          <p:nvPr/>
        </p:nvSpPr>
        <p:spPr>
          <a:xfrm>
            <a:off x="870966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106" name="Text 104">
            <a:extLst>
              <a:ext uri="{FF2B5EF4-FFF2-40B4-BE49-F238E27FC236}">
                <a16:creationId xmlns:a16="http://schemas.microsoft.com/office/drawing/2014/main" id="{78E79030-83A3-EA62-D7D0-5E82D438E542}"/>
              </a:ext>
            </a:extLst>
          </p:cNvPr>
          <p:cNvSpPr/>
          <p:nvPr/>
        </p:nvSpPr>
        <p:spPr>
          <a:xfrm>
            <a:off x="925830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107" name="Text 105">
            <a:extLst>
              <a:ext uri="{FF2B5EF4-FFF2-40B4-BE49-F238E27FC236}">
                <a16:creationId xmlns:a16="http://schemas.microsoft.com/office/drawing/2014/main" id="{767F0118-2E97-09F8-C2FB-0E8CAD7CDB74}"/>
              </a:ext>
            </a:extLst>
          </p:cNvPr>
          <p:cNvSpPr/>
          <p:nvPr/>
        </p:nvSpPr>
        <p:spPr>
          <a:xfrm>
            <a:off x="980694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108" name="Text 106">
            <a:extLst>
              <a:ext uri="{FF2B5EF4-FFF2-40B4-BE49-F238E27FC236}">
                <a16:creationId xmlns:a16="http://schemas.microsoft.com/office/drawing/2014/main" id="{6E2BA4E1-879C-9740-0D74-B555F2938F89}"/>
              </a:ext>
            </a:extLst>
          </p:cNvPr>
          <p:cNvSpPr/>
          <p:nvPr/>
        </p:nvSpPr>
        <p:spPr>
          <a:xfrm>
            <a:off x="1035558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109" name="Text 107">
            <a:extLst>
              <a:ext uri="{FF2B5EF4-FFF2-40B4-BE49-F238E27FC236}">
                <a16:creationId xmlns:a16="http://schemas.microsoft.com/office/drawing/2014/main" id="{7EB455F7-3F89-F1A0-D9AC-45112EDBB772}"/>
              </a:ext>
            </a:extLst>
          </p:cNvPr>
          <p:cNvSpPr/>
          <p:nvPr/>
        </p:nvSpPr>
        <p:spPr>
          <a:xfrm>
            <a:off x="1090422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110" name="Text 108">
            <a:extLst>
              <a:ext uri="{FF2B5EF4-FFF2-40B4-BE49-F238E27FC236}">
                <a16:creationId xmlns:a16="http://schemas.microsoft.com/office/drawing/2014/main" id="{480BE3DE-6354-007D-B09B-F80899E4B6EC}"/>
              </a:ext>
            </a:extLst>
          </p:cNvPr>
          <p:cNvSpPr/>
          <p:nvPr/>
        </p:nvSpPr>
        <p:spPr>
          <a:xfrm>
            <a:off x="11452860" y="189144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111" name="Text 109">
            <a:extLst>
              <a:ext uri="{FF2B5EF4-FFF2-40B4-BE49-F238E27FC236}">
                <a16:creationId xmlns:a16="http://schemas.microsoft.com/office/drawing/2014/main" id="{F20589F1-8367-62D9-C77F-A034FDC69EF3}"/>
              </a:ext>
            </a:extLst>
          </p:cNvPr>
          <p:cNvSpPr/>
          <p:nvPr/>
        </p:nvSpPr>
        <p:spPr>
          <a:xfrm>
            <a:off x="816102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112" name="Text 110">
            <a:extLst>
              <a:ext uri="{FF2B5EF4-FFF2-40B4-BE49-F238E27FC236}">
                <a16:creationId xmlns:a16="http://schemas.microsoft.com/office/drawing/2014/main" id="{6A8963B4-031F-A038-8562-93D78DE4BB94}"/>
              </a:ext>
            </a:extLst>
          </p:cNvPr>
          <p:cNvSpPr/>
          <p:nvPr/>
        </p:nvSpPr>
        <p:spPr>
          <a:xfrm>
            <a:off x="870966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113" name="Text 111">
            <a:extLst>
              <a:ext uri="{FF2B5EF4-FFF2-40B4-BE49-F238E27FC236}">
                <a16:creationId xmlns:a16="http://schemas.microsoft.com/office/drawing/2014/main" id="{CD0F215B-DD94-5B56-3082-1E02BC02162A}"/>
              </a:ext>
            </a:extLst>
          </p:cNvPr>
          <p:cNvSpPr/>
          <p:nvPr/>
        </p:nvSpPr>
        <p:spPr>
          <a:xfrm>
            <a:off x="925830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114" name="Text 112">
            <a:extLst>
              <a:ext uri="{FF2B5EF4-FFF2-40B4-BE49-F238E27FC236}">
                <a16:creationId xmlns:a16="http://schemas.microsoft.com/office/drawing/2014/main" id="{45E42FB4-DC99-C536-F948-5B936A620531}"/>
              </a:ext>
            </a:extLst>
          </p:cNvPr>
          <p:cNvSpPr/>
          <p:nvPr/>
        </p:nvSpPr>
        <p:spPr>
          <a:xfrm>
            <a:off x="980694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115" name="Text 113">
            <a:extLst>
              <a:ext uri="{FF2B5EF4-FFF2-40B4-BE49-F238E27FC236}">
                <a16:creationId xmlns:a16="http://schemas.microsoft.com/office/drawing/2014/main" id="{A9B97D19-3805-AC7F-F436-D050BC1D9D4D}"/>
              </a:ext>
            </a:extLst>
          </p:cNvPr>
          <p:cNvSpPr/>
          <p:nvPr/>
        </p:nvSpPr>
        <p:spPr>
          <a:xfrm>
            <a:off x="1035558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116" name="Text 114">
            <a:extLst>
              <a:ext uri="{FF2B5EF4-FFF2-40B4-BE49-F238E27FC236}">
                <a16:creationId xmlns:a16="http://schemas.microsoft.com/office/drawing/2014/main" id="{641D5CE0-0223-434F-B7E0-CACB27649A6D}"/>
              </a:ext>
            </a:extLst>
          </p:cNvPr>
          <p:cNvSpPr/>
          <p:nvPr/>
        </p:nvSpPr>
        <p:spPr>
          <a:xfrm>
            <a:off x="1090422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117" name="Text 115">
            <a:extLst>
              <a:ext uri="{FF2B5EF4-FFF2-40B4-BE49-F238E27FC236}">
                <a16:creationId xmlns:a16="http://schemas.microsoft.com/office/drawing/2014/main" id="{D449EE5D-C7C6-A076-4CC0-6A82A56B7DD6}"/>
              </a:ext>
            </a:extLst>
          </p:cNvPr>
          <p:cNvSpPr/>
          <p:nvPr/>
        </p:nvSpPr>
        <p:spPr>
          <a:xfrm>
            <a:off x="11452860" y="218510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118" name="Text 116">
            <a:extLst>
              <a:ext uri="{FF2B5EF4-FFF2-40B4-BE49-F238E27FC236}">
                <a16:creationId xmlns:a16="http://schemas.microsoft.com/office/drawing/2014/main" id="{9AB5053F-5F83-3DE3-D311-E49A46188E17}"/>
              </a:ext>
            </a:extLst>
          </p:cNvPr>
          <p:cNvSpPr/>
          <p:nvPr/>
        </p:nvSpPr>
        <p:spPr>
          <a:xfrm>
            <a:off x="816102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119" name="Text 117">
            <a:extLst>
              <a:ext uri="{FF2B5EF4-FFF2-40B4-BE49-F238E27FC236}">
                <a16:creationId xmlns:a16="http://schemas.microsoft.com/office/drawing/2014/main" id="{448F2CEA-2679-11B5-B8ED-6B1206AB3C68}"/>
              </a:ext>
            </a:extLst>
          </p:cNvPr>
          <p:cNvSpPr/>
          <p:nvPr/>
        </p:nvSpPr>
        <p:spPr>
          <a:xfrm>
            <a:off x="870966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120" name="Text 118">
            <a:extLst>
              <a:ext uri="{FF2B5EF4-FFF2-40B4-BE49-F238E27FC236}">
                <a16:creationId xmlns:a16="http://schemas.microsoft.com/office/drawing/2014/main" id="{BDA619E3-71A9-B15A-83E2-B911E05E5787}"/>
              </a:ext>
            </a:extLst>
          </p:cNvPr>
          <p:cNvSpPr/>
          <p:nvPr/>
        </p:nvSpPr>
        <p:spPr>
          <a:xfrm>
            <a:off x="925830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121" name="Text 119">
            <a:extLst>
              <a:ext uri="{FF2B5EF4-FFF2-40B4-BE49-F238E27FC236}">
                <a16:creationId xmlns:a16="http://schemas.microsoft.com/office/drawing/2014/main" id="{8B9DD887-819F-917F-5C10-AA3E17054EC4}"/>
              </a:ext>
            </a:extLst>
          </p:cNvPr>
          <p:cNvSpPr/>
          <p:nvPr/>
        </p:nvSpPr>
        <p:spPr>
          <a:xfrm>
            <a:off x="980694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122" name="Text 120">
            <a:extLst>
              <a:ext uri="{FF2B5EF4-FFF2-40B4-BE49-F238E27FC236}">
                <a16:creationId xmlns:a16="http://schemas.microsoft.com/office/drawing/2014/main" id="{E17A758F-6087-8495-B69E-592A9D2E6BD4}"/>
              </a:ext>
            </a:extLst>
          </p:cNvPr>
          <p:cNvSpPr/>
          <p:nvPr/>
        </p:nvSpPr>
        <p:spPr>
          <a:xfrm>
            <a:off x="1035558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123" name="Text 121">
            <a:extLst>
              <a:ext uri="{FF2B5EF4-FFF2-40B4-BE49-F238E27FC236}">
                <a16:creationId xmlns:a16="http://schemas.microsoft.com/office/drawing/2014/main" id="{557D1D81-44AC-95CB-CFF1-497C75C8504C}"/>
              </a:ext>
            </a:extLst>
          </p:cNvPr>
          <p:cNvSpPr/>
          <p:nvPr/>
        </p:nvSpPr>
        <p:spPr>
          <a:xfrm>
            <a:off x="1090422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124" name="Text 122">
            <a:extLst>
              <a:ext uri="{FF2B5EF4-FFF2-40B4-BE49-F238E27FC236}">
                <a16:creationId xmlns:a16="http://schemas.microsoft.com/office/drawing/2014/main" id="{F93D390A-DFCA-5B50-55C7-8E165799F0DD}"/>
              </a:ext>
            </a:extLst>
          </p:cNvPr>
          <p:cNvSpPr/>
          <p:nvPr/>
        </p:nvSpPr>
        <p:spPr>
          <a:xfrm>
            <a:off x="11452860" y="247876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125" name="Text 123">
            <a:extLst>
              <a:ext uri="{FF2B5EF4-FFF2-40B4-BE49-F238E27FC236}">
                <a16:creationId xmlns:a16="http://schemas.microsoft.com/office/drawing/2014/main" id="{A0D2F138-CF7A-296E-5120-D8EAB5C937D5}"/>
              </a:ext>
            </a:extLst>
          </p:cNvPr>
          <p:cNvSpPr/>
          <p:nvPr/>
        </p:nvSpPr>
        <p:spPr>
          <a:xfrm>
            <a:off x="816102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126" name="Text 124">
            <a:extLst>
              <a:ext uri="{FF2B5EF4-FFF2-40B4-BE49-F238E27FC236}">
                <a16:creationId xmlns:a16="http://schemas.microsoft.com/office/drawing/2014/main" id="{5289B70F-702F-2574-119D-1CE705D00B84}"/>
              </a:ext>
            </a:extLst>
          </p:cNvPr>
          <p:cNvSpPr/>
          <p:nvPr/>
        </p:nvSpPr>
        <p:spPr>
          <a:xfrm>
            <a:off x="870966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127" name="Text 125">
            <a:extLst>
              <a:ext uri="{FF2B5EF4-FFF2-40B4-BE49-F238E27FC236}">
                <a16:creationId xmlns:a16="http://schemas.microsoft.com/office/drawing/2014/main" id="{FC14E250-FA0F-1E51-257C-024660ECB4CC}"/>
              </a:ext>
            </a:extLst>
          </p:cNvPr>
          <p:cNvSpPr/>
          <p:nvPr/>
        </p:nvSpPr>
        <p:spPr>
          <a:xfrm>
            <a:off x="9258300" y="277242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128" name="Shape 126">
            <a:extLst>
              <a:ext uri="{FF2B5EF4-FFF2-40B4-BE49-F238E27FC236}">
                <a16:creationId xmlns:a16="http://schemas.microsoft.com/office/drawing/2014/main" id="{6A4C8ADE-93E7-5D54-46DA-DE3367B6AB93}"/>
              </a:ext>
            </a:extLst>
          </p:cNvPr>
          <p:cNvSpPr/>
          <p:nvPr/>
        </p:nvSpPr>
        <p:spPr>
          <a:xfrm>
            <a:off x="160020" y="366179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129" name="Shape 127">
            <a:extLst>
              <a:ext uri="{FF2B5EF4-FFF2-40B4-BE49-F238E27FC236}">
                <a16:creationId xmlns:a16="http://schemas.microsoft.com/office/drawing/2014/main" id="{67D02E58-47B6-3C5D-2BA7-87B68200EADC}"/>
              </a:ext>
            </a:extLst>
          </p:cNvPr>
          <p:cNvSpPr/>
          <p:nvPr/>
        </p:nvSpPr>
        <p:spPr>
          <a:xfrm>
            <a:off x="160020" y="3661790"/>
            <a:ext cx="3840480" cy="377563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130" name="Text 128">
            <a:extLst>
              <a:ext uri="{FF2B5EF4-FFF2-40B4-BE49-F238E27FC236}">
                <a16:creationId xmlns:a16="http://schemas.microsoft.com/office/drawing/2014/main" id="{D74C965E-0EDE-3D37-9C6D-25F2A5DBA4FC}"/>
              </a:ext>
            </a:extLst>
          </p:cNvPr>
          <p:cNvSpPr/>
          <p:nvPr/>
        </p:nvSpPr>
        <p:spPr>
          <a:xfrm>
            <a:off x="160020" y="366179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OCTOBER 2026</a:t>
            </a:r>
            <a:endParaRPr lang="en-US" sz="1100" dirty="0"/>
          </a:p>
        </p:txBody>
      </p:sp>
      <p:sp>
        <p:nvSpPr>
          <p:cNvPr id="131" name="Text 129">
            <a:extLst>
              <a:ext uri="{FF2B5EF4-FFF2-40B4-BE49-F238E27FC236}">
                <a16:creationId xmlns:a16="http://schemas.microsoft.com/office/drawing/2014/main" id="{33C8008D-2A9A-F00F-094D-1D5914079D8C}"/>
              </a:ext>
            </a:extLst>
          </p:cNvPr>
          <p:cNvSpPr/>
          <p:nvPr/>
        </p:nvSpPr>
        <p:spPr>
          <a:xfrm>
            <a:off x="1600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2" name="Text 130">
            <a:extLst>
              <a:ext uri="{FF2B5EF4-FFF2-40B4-BE49-F238E27FC236}">
                <a16:creationId xmlns:a16="http://schemas.microsoft.com/office/drawing/2014/main" id="{74D4F532-5173-684D-6858-01F2A0E181F1}"/>
              </a:ext>
            </a:extLst>
          </p:cNvPr>
          <p:cNvSpPr/>
          <p:nvPr/>
        </p:nvSpPr>
        <p:spPr>
          <a:xfrm>
            <a:off x="7086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33" name="Text 131">
            <a:extLst>
              <a:ext uri="{FF2B5EF4-FFF2-40B4-BE49-F238E27FC236}">
                <a16:creationId xmlns:a16="http://schemas.microsoft.com/office/drawing/2014/main" id="{CD478723-B0C8-22EA-117E-0BD2D2AE1EFC}"/>
              </a:ext>
            </a:extLst>
          </p:cNvPr>
          <p:cNvSpPr/>
          <p:nvPr/>
        </p:nvSpPr>
        <p:spPr>
          <a:xfrm>
            <a:off x="125730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34" name="Text 132">
            <a:extLst>
              <a:ext uri="{FF2B5EF4-FFF2-40B4-BE49-F238E27FC236}">
                <a16:creationId xmlns:a16="http://schemas.microsoft.com/office/drawing/2014/main" id="{80AACD64-F42E-CC4A-9341-7620F34D0C7A}"/>
              </a:ext>
            </a:extLst>
          </p:cNvPr>
          <p:cNvSpPr/>
          <p:nvPr/>
        </p:nvSpPr>
        <p:spPr>
          <a:xfrm>
            <a:off x="180594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35" name="Text 133">
            <a:extLst>
              <a:ext uri="{FF2B5EF4-FFF2-40B4-BE49-F238E27FC236}">
                <a16:creationId xmlns:a16="http://schemas.microsoft.com/office/drawing/2014/main" id="{43B10948-7C2D-8982-0E83-CCA7BC7988E3}"/>
              </a:ext>
            </a:extLst>
          </p:cNvPr>
          <p:cNvSpPr/>
          <p:nvPr/>
        </p:nvSpPr>
        <p:spPr>
          <a:xfrm>
            <a:off x="235458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36" name="Text 134">
            <a:extLst>
              <a:ext uri="{FF2B5EF4-FFF2-40B4-BE49-F238E27FC236}">
                <a16:creationId xmlns:a16="http://schemas.microsoft.com/office/drawing/2014/main" id="{481E9686-D6E3-CA87-3762-432280419AEB}"/>
              </a:ext>
            </a:extLst>
          </p:cNvPr>
          <p:cNvSpPr/>
          <p:nvPr/>
        </p:nvSpPr>
        <p:spPr>
          <a:xfrm>
            <a:off x="29032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2D8B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37" name="Text 135">
            <a:extLst>
              <a:ext uri="{FF2B5EF4-FFF2-40B4-BE49-F238E27FC236}">
                <a16:creationId xmlns:a16="http://schemas.microsoft.com/office/drawing/2014/main" id="{2338A514-0CC2-2CEA-3111-DA7F877E0800}"/>
              </a:ext>
            </a:extLst>
          </p:cNvPr>
          <p:cNvSpPr/>
          <p:nvPr/>
        </p:nvSpPr>
        <p:spPr>
          <a:xfrm>
            <a:off x="34518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2D8B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38" name="Text 136">
            <a:extLst>
              <a:ext uri="{FF2B5EF4-FFF2-40B4-BE49-F238E27FC236}">
                <a16:creationId xmlns:a16="http://schemas.microsoft.com/office/drawing/2014/main" id="{2D17F749-6590-FAEE-8C7A-852CD2639845}"/>
              </a:ext>
            </a:extLst>
          </p:cNvPr>
          <p:cNvSpPr/>
          <p:nvPr/>
        </p:nvSpPr>
        <p:spPr>
          <a:xfrm>
            <a:off x="180594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39" name="Text 137">
            <a:extLst>
              <a:ext uri="{FF2B5EF4-FFF2-40B4-BE49-F238E27FC236}">
                <a16:creationId xmlns:a16="http://schemas.microsoft.com/office/drawing/2014/main" id="{63E9693D-9AF9-2B3F-47BE-5DD32C826C37}"/>
              </a:ext>
            </a:extLst>
          </p:cNvPr>
          <p:cNvSpPr/>
          <p:nvPr/>
        </p:nvSpPr>
        <p:spPr>
          <a:xfrm>
            <a:off x="235458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40" name="Text 138">
            <a:extLst>
              <a:ext uri="{FF2B5EF4-FFF2-40B4-BE49-F238E27FC236}">
                <a16:creationId xmlns:a16="http://schemas.microsoft.com/office/drawing/2014/main" id="{D978A1D7-2BBC-92C5-A62A-454D803C5C97}"/>
              </a:ext>
            </a:extLst>
          </p:cNvPr>
          <p:cNvSpPr/>
          <p:nvPr/>
        </p:nvSpPr>
        <p:spPr>
          <a:xfrm>
            <a:off x="290322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41" name="Text 139">
            <a:extLst>
              <a:ext uri="{FF2B5EF4-FFF2-40B4-BE49-F238E27FC236}">
                <a16:creationId xmlns:a16="http://schemas.microsoft.com/office/drawing/2014/main" id="{4861F95A-C47A-DAD9-5471-8324E4F529E2}"/>
              </a:ext>
            </a:extLst>
          </p:cNvPr>
          <p:cNvSpPr/>
          <p:nvPr/>
        </p:nvSpPr>
        <p:spPr>
          <a:xfrm>
            <a:off x="345186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42" name="Text 140">
            <a:extLst>
              <a:ext uri="{FF2B5EF4-FFF2-40B4-BE49-F238E27FC236}">
                <a16:creationId xmlns:a16="http://schemas.microsoft.com/office/drawing/2014/main" id="{AAB3B840-ECDB-EDF6-5E1E-C18E614C5DED}"/>
              </a:ext>
            </a:extLst>
          </p:cNvPr>
          <p:cNvSpPr/>
          <p:nvPr/>
        </p:nvSpPr>
        <p:spPr>
          <a:xfrm>
            <a:off x="16002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143" name="Text 141">
            <a:extLst>
              <a:ext uri="{FF2B5EF4-FFF2-40B4-BE49-F238E27FC236}">
                <a16:creationId xmlns:a16="http://schemas.microsoft.com/office/drawing/2014/main" id="{4531C77D-02D1-E96F-94AE-87A4CE37798B}"/>
              </a:ext>
            </a:extLst>
          </p:cNvPr>
          <p:cNvSpPr/>
          <p:nvPr/>
        </p:nvSpPr>
        <p:spPr>
          <a:xfrm>
            <a:off x="70866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44" name="Text 142">
            <a:extLst>
              <a:ext uri="{FF2B5EF4-FFF2-40B4-BE49-F238E27FC236}">
                <a16:creationId xmlns:a16="http://schemas.microsoft.com/office/drawing/2014/main" id="{8552FEFB-F6B6-E9F4-F194-63BCDBF11B47}"/>
              </a:ext>
            </a:extLst>
          </p:cNvPr>
          <p:cNvSpPr/>
          <p:nvPr/>
        </p:nvSpPr>
        <p:spPr>
          <a:xfrm>
            <a:off x="125730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145" name="Text 143">
            <a:extLst>
              <a:ext uri="{FF2B5EF4-FFF2-40B4-BE49-F238E27FC236}">
                <a16:creationId xmlns:a16="http://schemas.microsoft.com/office/drawing/2014/main" id="{BA15A164-AEDB-29AA-6E40-9973FCE62147}"/>
              </a:ext>
            </a:extLst>
          </p:cNvPr>
          <p:cNvSpPr/>
          <p:nvPr/>
        </p:nvSpPr>
        <p:spPr>
          <a:xfrm>
            <a:off x="180594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146" name="Text 144">
            <a:extLst>
              <a:ext uri="{FF2B5EF4-FFF2-40B4-BE49-F238E27FC236}">
                <a16:creationId xmlns:a16="http://schemas.microsoft.com/office/drawing/2014/main" id="{BB1FCE47-3BC6-CC75-80C0-9933CF9B65AA}"/>
              </a:ext>
            </a:extLst>
          </p:cNvPr>
          <p:cNvSpPr/>
          <p:nvPr/>
        </p:nvSpPr>
        <p:spPr>
          <a:xfrm>
            <a:off x="235458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147" name="Text 145">
            <a:extLst>
              <a:ext uri="{FF2B5EF4-FFF2-40B4-BE49-F238E27FC236}">
                <a16:creationId xmlns:a16="http://schemas.microsoft.com/office/drawing/2014/main" id="{3A9BD8A1-3E6D-E4D7-AECD-249F5C4F8D1C}"/>
              </a:ext>
            </a:extLst>
          </p:cNvPr>
          <p:cNvSpPr/>
          <p:nvPr/>
        </p:nvSpPr>
        <p:spPr>
          <a:xfrm>
            <a:off x="290322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148" name="Text 146">
            <a:extLst>
              <a:ext uri="{FF2B5EF4-FFF2-40B4-BE49-F238E27FC236}">
                <a16:creationId xmlns:a16="http://schemas.microsoft.com/office/drawing/2014/main" id="{D2588543-420B-6A72-D944-63A859EAAF1B}"/>
              </a:ext>
            </a:extLst>
          </p:cNvPr>
          <p:cNvSpPr/>
          <p:nvPr/>
        </p:nvSpPr>
        <p:spPr>
          <a:xfrm>
            <a:off x="345186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149" name="Shape 147">
            <a:extLst>
              <a:ext uri="{FF2B5EF4-FFF2-40B4-BE49-F238E27FC236}">
                <a16:creationId xmlns:a16="http://schemas.microsoft.com/office/drawing/2014/main" id="{3095B0CD-4DC4-BBE3-A07E-366A69151C99}"/>
              </a:ext>
            </a:extLst>
          </p:cNvPr>
          <p:cNvSpPr/>
          <p:nvPr/>
        </p:nvSpPr>
        <p:spPr>
          <a:xfrm>
            <a:off x="258775" y="4930820"/>
            <a:ext cx="351130" cy="205562"/>
          </a:xfrm>
          <a:prstGeom prst="ellipse">
            <a:avLst/>
          </a:prstGeom>
          <a:solidFill>
            <a:srgbClr val="EDD9F3"/>
          </a:solidFill>
          <a:ln w="12700">
            <a:solidFill>
              <a:srgbClr val="7B2D8B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150" name="Text 148">
            <a:extLst>
              <a:ext uri="{FF2B5EF4-FFF2-40B4-BE49-F238E27FC236}">
                <a16:creationId xmlns:a16="http://schemas.microsoft.com/office/drawing/2014/main" id="{93356C11-2899-FD65-FF8D-F3E48AD503FD}"/>
              </a:ext>
            </a:extLst>
          </p:cNvPr>
          <p:cNvSpPr/>
          <p:nvPr/>
        </p:nvSpPr>
        <p:spPr>
          <a:xfrm>
            <a:off x="16002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4E1A5A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151" name="Text 149">
            <a:extLst>
              <a:ext uri="{FF2B5EF4-FFF2-40B4-BE49-F238E27FC236}">
                <a16:creationId xmlns:a16="http://schemas.microsoft.com/office/drawing/2014/main" id="{94F69B13-D251-FE5E-021D-CC0499B5BFB0}"/>
              </a:ext>
            </a:extLst>
          </p:cNvPr>
          <p:cNvSpPr/>
          <p:nvPr/>
        </p:nvSpPr>
        <p:spPr>
          <a:xfrm>
            <a:off x="70866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152" name="Text 150">
            <a:extLst>
              <a:ext uri="{FF2B5EF4-FFF2-40B4-BE49-F238E27FC236}">
                <a16:creationId xmlns:a16="http://schemas.microsoft.com/office/drawing/2014/main" id="{505F19F4-6C93-F6F2-06CC-D1D22F97544A}"/>
              </a:ext>
            </a:extLst>
          </p:cNvPr>
          <p:cNvSpPr/>
          <p:nvPr/>
        </p:nvSpPr>
        <p:spPr>
          <a:xfrm>
            <a:off x="125730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153" name="Text 151">
            <a:extLst>
              <a:ext uri="{FF2B5EF4-FFF2-40B4-BE49-F238E27FC236}">
                <a16:creationId xmlns:a16="http://schemas.microsoft.com/office/drawing/2014/main" id="{4D68E175-871B-26F0-6A32-6E7290396821}"/>
              </a:ext>
            </a:extLst>
          </p:cNvPr>
          <p:cNvSpPr/>
          <p:nvPr/>
        </p:nvSpPr>
        <p:spPr>
          <a:xfrm>
            <a:off x="180594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154" name="Text 152">
            <a:extLst>
              <a:ext uri="{FF2B5EF4-FFF2-40B4-BE49-F238E27FC236}">
                <a16:creationId xmlns:a16="http://schemas.microsoft.com/office/drawing/2014/main" id="{45486BEB-7A0E-56BD-7229-ECE76CCF55FD}"/>
              </a:ext>
            </a:extLst>
          </p:cNvPr>
          <p:cNvSpPr/>
          <p:nvPr/>
        </p:nvSpPr>
        <p:spPr>
          <a:xfrm>
            <a:off x="235458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155" name="Text 153">
            <a:extLst>
              <a:ext uri="{FF2B5EF4-FFF2-40B4-BE49-F238E27FC236}">
                <a16:creationId xmlns:a16="http://schemas.microsoft.com/office/drawing/2014/main" id="{422956D5-7A14-4491-793A-A11D723E1595}"/>
              </a:ext>
            </a:extLst>
          </p:cNvPr>
          <p:cNvSpPr/>
          <p:nvPr/>
        </p:nvSpPr>
        <p:spPr>
          <a:xfrm>
            <a:off x="290322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156" name="Text 154">
            <a:extLst>
              <a:ext uri="{FF2B5EF4-FFF2-40B4-BE49-F238E27FC236}">
                <a16:creationId xmlns:a16="http://schemas.microsoft.com/office/drawing/2014/main" id="{A7C8E816-5827-B8E4-0710-FB3CE2A0FAD7}"/>
              </a:ext>
            </a:extLst>
          </p:cNvPr>
          <p:cNvSpPr/>
          <p:nvPr/>
        </p:nvSpPr>
        <p:spPr>
          <a:xfrm>
            <a:off x="345186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157" name="Text 155">
            <a:extLst>
              <a:ext uri="{FF2B5EF4-FFF2-40B4-BE49-F238E27FC236}">
                <a16:creationId xmlns:a16="http://schemas.microsoft.com/office/drawing/2014/main" id="{13152669-AEB0-3021-6433-A01A95FC16F6}"/>
              </a:ext>
            </a:extLst>
          </p:cNvPr>
          <p:cNvSpPr/>
          <p:nvPr/>
        </p:nvSpPr>
        <p:spPr>
          <a:xfrm>
            <a:off x="16002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158" name="Text 156">
            <a:extLst>
              <a:ext uri="{FF2B5EF4-FFF2-40B4-BE49-F238E27FC236}">
                <a16:creationId xmlns:a16="http://schemas.microsoft.com/office/drawing/2014/main" id="{5207398F-1368-5E87-96C8-0291CB5B0235}"/>
              </a:ext>
            </a:extLst>
          </p:cNvPr>
          <p:cNvSpPr/>
          <p:nvPr/>
        </p:nvSpPr>
        <p:spPr>
          <a:xfrm>
            <a:off x="70866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159" name="Text 157">
            <a:extLst>
              <a:ext uri="{FF2B5EF4-FFF2-40B4-BE49-F238E27FC236}">
                <a16:creationId xmlns:a16="http://schemas.microsoft.com/office/drawing/2014/main" id="{A852DB05-6013-3945-B8AB-643022548320}"/>
              </a:ext>
            </a:extLst>
          </p:cNvPr>
          <p:cNvSpPr/>
          <p:nvPr/>
        </p:nvSpPr>
        <p:spPr>
          <a:xfrm>
            <a:off x="125730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160" name="Text 158">
            <a:extLst>
              <a:ext uri="{FF2B5EF4-FFF2-40B4-BE49-F238E27FC236}">
                <a16:creationId xmlns:a16="http://schemas.microsoft.com/office/drawing/2014/main" id="{222317A6-C35F-A885-2BDD-9253E6ADC50B}"/>
              </a:ext>
            </a:extLst>
          </p:cNvPr>
          <p:cNvSpPr/>
          <p:nvPr/>
        </p:nvSpPr>
        <p:spPr>
          <a:xfrm>
            <a:off x="180594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161" name="Text 159">
            <a:extLst>
              <a:ext uri="{FF2B5EF4-FFF2-40B4-BE49-F238E27FC236}">
                <a16:creationId xmlns:a16="http://schemas.microsoft.com/office/drawing/2014/main" id="{860C6825-13B5-1496-8EB4-1F991E1E83A9}"/>
              </a:ext>
            </a:extLst>
          </p:cNvPr>
          <p:cNvSpPr/>
          <p:nvPr/>
        </p:nvSpPr>
        <p:spPr>
          <a:xfrm>
            <a:off x="235458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162" name="Text 160">
            <a:extLst>
              <a:ext uri="{FF2B5EF4-FFF2-40B4-BE49-F238E27FC236}">
                <a16:creationId xmlns:a16="http://schemas.microsoft.com/office/drawing/2014/main" id="{3420F426-1385-74F5-D52C-0AF65834EC09}"/>
              </a:ext>
            </a:extLst>
          </p:cNvPr>
          <p:cNvSpPr/>
          <p:nvPr/>
        </p:nvSpPr>
        <p:spPr>
          <a:xfrm>
            <a:off x="290322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163" name="Text 161">
            <a:extLst>
              <a:ext uri="{FF2B5EF4-FFF2-40B4-BE49-F238E27FC236}">
                <a16:creationId xmlns:a16="http://schemas.microsoft.com/office/drawing/2014/main" id="{857FA6A4-FD4B-B811-C372-242B6D8BC0DE}"/>
              </a:ext>
            </a:extLst>
          </p:cNvPr>
          <p:cNvSpPr/>
          <p:nvPr/>
        </p:nvSpPr>
        <p:spPr>
          <a:xfrm>
            <a:off x="345186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164" name="Text 162">
            <a:extLst>
              <a:ext uri="{FF2B5EF4-FFF2-40B4-BE49-F238E27FC236}">
                <a16:creationId xmlns:a16="http://schemas.microsoft.com/office/drawing/2014/main" id="{639769BD-3C50-8D20-85FC-42B1B4B34D77}"/>
              </a:ext>
            </a:extLst>
          </p:cNvPr>
          <p:cNvSpPr/>
          <p:nvPr/>
        </p:nvSpPr>
        <p:spPr>
          <a:xfrm>
            <a:off x="16002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165" name="Text 163">
            <a:extLst>
              <a:ext uri="{FF2B5EF4-FFF2-40B4-BE49-F238E27FC236}">
                <a16:creationId xmlns:a16="http://schemas.microsoft.com/office/drawing/2014/main" id="{FC3DF2E1-3C17-92D8-99E4-7D941A147315}"/>
              </a:ext>
            </a:extLst>
          </p:cNvPr>
          <p:cNvSpPr/>
          <p:nvPr/>
        </p:nvSpPr>
        <p:spPr>
          <a:xfrm>
            <a:off x="70866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166" name="Text 164">
            <a:extLst>
              <a:ext uri="{FF2B5EF4-FFF2-40B4-BE49-F238E27FC236}">
                <a16:creationId xmlns:a16="http://schemas.microsoft.com/office/drawing/2014/main" id="{E919AD46-19A8-A244-2501-48E2B41E8378}"/>
              </a:ext>
            </a:extLst>
          </p:cNvPr>
          <p:cNvSpPr/>
          <p:nvPr/>
        </p:nvSpPr>
        <p:spPr>
          <a:xfrm>
            <a:off x="125730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167" name="Text 165">
            <a:extLst>
              <a:ext uri="{FF2B5EF4-FFF2-40B4-BE49-F238E27FC236}">
                <a16:creationId xmlns:a16="http://schemas.microsoft.com/office/drawing/2014/main" id="{0E01D3EC-1136-DAA0-9143-249EC04AC112}"/>
              </a:ext>
            </a:extLst>
          </p:cNvPr>
          <p:cNvSpPr/>
          <p:nvPr/>
        </p:nvSpPr>
        <p:spPr>
          <a:xfrm>
            <a:off x="180594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168" name="Text 166">
            <a:extLst>
              <a:ext uri="{FF2B5EF4-FFF2-40B4-BE49-F238E27FC236}">
                <a16:creationId xmlns:a16="http://schemas.microsoft.com/office/drawing/2014/main" id="{2C6BCF17-59D9-3A10-5DA4-5C083B106F79}"/>
              </a:ext>
            </a:extLst>
          </p:cNvPr>
          <p:cNvSpPr/>
          <p:nvPr/>
        </p:nvSpPr>
        <p:spPr>
          <a:xfrm>
            <a:off x="235458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169" name="Text 167">
            <a:extLst>
              <a:ext uri="{FF2B5EF4-FFF2-40B4-BE49-F238E27FC236}">
                <a16:creationId xmlns:a16="http://schemas.microsoft.com/office/drawing/2014/main" id="{C4B8ECBE-1F55-9D4A-6B76-ABBAAEFCC8E0}"/>
              </a:ext>
            </a:extLst>
          </p:cNvPr>
          <p:cNvSpPr/>
          <p:nvPr/>
        </p:nvSpPr>
        <p:spPr>
          <a:xfrm>
            <a:off x="290322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170" name="Shape 168">
            <a:extLst>
              <a:ext uri="{FF2B5EF4-FFF2-40B4-BE49-F238E27FC236}">
                <a16:creationId xmlns:a16="http://schemas.microsoft.com/office/drawing/2014/main" id="{18086865-4A7F-949E-416C-3891D58ACEB3}"/>
              </a:ext>
            </a:extLst>
          </p:cNvPr>
          <p:cNvSpPr/>
          <p:nvPr/>
        </p:nvSpPr>
        <p:spPr>
          <a:xfrm>
            <a:off x="4160520" y="366179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171" name="Shape 169">
            <a:extLst>
              <a:ext uri="{FF2B5EF4-FFF2-40B4-BE49-F238E27FC236}">
                <a16:creationId xmlns:a16="http://schemas.microsoft.com/office/drawing/2014/main" id="{4A444542-9236-B513-D70D-F54C108030B7}"/>
              </a:ext>
            </a:extLst>
          </p:cNvPr>
          <p:cNvSpPr/>
          <p:nvPr/>
        </p:nvSpPr>
        <p:spPr>
          <a:xfrm>
            <a:off x="4160520" y="3661790"/>
            <a:ext cx="3840480" cy="377563"/>
          </a:xfrm>
          <a:prstGeom prst="rect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172" name="Text 170">
            <a:extLst>
              <a:ext uri="{FF2B5EF4-FFF2-40B4-BE49-F238E27FC236}">
                <a16:creationId xmlns:a16="http://schemas.microsoft.com/office/drawing/2014/main" id="{748012F3-1F87-64C4-3ED1-9BF5F9F09EC9}"/>
              </a:ext>
            </a:extLst>
          </p:cNvPr>
          <p:cNvSpPr/>
          <p:nvPr/>
        </p:nvSpPr>
        <p:spPr>
          <a:xfrm>
            <a:off x="4160520" y="366179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NOVEMBER 2026</a:t>
            </a:r>
            <a:endParaRPr lang="en-US" sz="1100" dirty="0"/>
          </a:p>
        </p:txBody>
      </p:sp>
      <p:sp>
        <p:nvSpPr>
          <p:cNvPr id="173" name="Text 171">
            <a:extLst>
              <a:ext uri="{FF2B5EF4-FFF2-40B4-BE49-F238E27FC236}">
                <a16:creationId xmlns:a16="http://schemas.microsoft.com/office/drawing/2014/main" id="{6C5BC32F-D3A9-08BE-C990-877B60D1DA94}"/>
              </a:ext>
            </a:extLst>
          </p:cNvPr>
          <p:cNvSpPr/>
          <p:nvPr/>
        </p:nvSpPr>
        <p:spPr>
          <a:xfrm>
            <a:off x="41605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74" name="Text 172">
            <a:extLst>
              <a:ext uri="{FF2B5EF4-FFF2-40B4-BE49-F238E27FC236}">
                <a16:creationId xmlns:a16="http://schemas.microsoft.com/office/drawing/2014/main" id="{D8FF13A3-5278-DD49-849E-96E7B9B885B1}"/>
              </a:ext>
            </a:extLst>
          </p:cNvPr>
          <p:cNvSpPr/>
          <p:nvPr/>
        </p:nvSpPr>
        <p:spPr>
          <a:xfrm>
            <a:off x="47091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75" name="Text 173">
            <a:extLst>
              <a:ext uri="{FF2B5EF4-FFF2-40B4-BE49-F238E27FC236}">
                <a16:creationId xmlns:a16="http://schemas.microsoft.com/office/drawing/2014/main" id="{00505753-D243-4C9E-3051-D07D5A63F373}"/>
              </a:ext>
            </a:extLst>
          </p:cNvPr>
          <p:cNvSpPr/>
          <p:nvPr/>
        </p:nvSpPr>
        <p:spPr>
          <a:xfrm>
            <a:off x="525780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6" name="Text 174">
            <a:extLst>
              <a:ext uri="{FF2B5EF4-FFF2-40B4-BE49-F238E27FC236}">
                <a16:creationId xmlns:a16="http://schemas.microsoft.com/office/drawing/2014/main" id="{7B57F1E2-71E6-77E9-A4D6-36890EE4B6E3}"/>
              </a:ext>
            </a:extLst>
          </p:cNvPr>
          <p:cNvSpPr/>
          <p:nvPr/>
        </p:nvSpPr>
        <p:spPr>
          <a:xfrm>
            <a:off x="580644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77" name="Text 175">
            <a:extLst>
              <a:ext uri="{FF2B5EF4-FFF2-40B4-BE49-F238E27FC236}">
                <a16:creationId xmlns:a16="http://schemas.microsoft.com/office/drawing/2014/main" id="{805C6E27-799D-1C2B-6AFD-3F6AE4087EA2}"/>
              </a:ext>
            </a:extLst>
          </p:cNvPr>
          <p:cNvSpPr/>
          <p:nvPr/>
        </p:nvSpPr>
        <p:spPr>
          <a:xfrm>
            <a:off x="635508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78" name="Text 176">
            <a:extLst>
              <a:ext uri="{FF2B5EF4-FFF2-40B4-BE49-F238E27FC236}">
                <a16:creationId xmlns:a16="http://schemas.microsoft.com/office/drawing/2014/main" id="{C821FD32-53B0-71DB-9901-883AEC546CDB}"/>
              </a:ext>
            </a:extLst>
          </p:cNvPr>
          <p:cNvSpPr/>
          <p:nvPr/>
        </p:nvSpPr>
        <p:spPr>
          <a:xfrm>
            <a:off x="69037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6EB5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79" name="Text 177">
            <a:extLst>
              <a:ext uri="{FF2B5EF4-FFF2-40B4-BE49-F238E27FC236}">
                <a16:creationId xmlns:a16="http://schemas.microsoft.com/office/drawing/2014/main" id="{AEC6BE83-C8E3-7A36-2268-E2554FC7A93F}"/>
              </a:ext>
            </a:extLst>
          </p:cNvPr>
          <p:cNvSpPr/>
          <p:nvPr/>
        </p:nvSpPr>
        <p:spPr>
          <a:xfrm>
            <a:off x="74523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6EB5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80" name="Text 178">
            <a:extLst>
              <a:ext uri="{FF2B5EF4-FFF2-40B4-BE49-F238E27FC236}">
                <a16:creationId xmlns:a16="http://schemas.microsoft.com/office/drawing/2014/main" id="{E6FA17C7-D07F-BA1A-484C-D260E845DE6C}"/>
              </a:ext>
            </a:extLst>
          </p:cNvPr>
          <p:cNvSpPr/>
          <p:nvPr/>
        </p:nvSpPr>
        <p:spPr>
          <a:xfrm>
            <a:off x="745236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81" name="Text 179">
            <a:extLst>
              <a:ext uri="{FF2B5EF4-FFF2-40B4-BE49-F238E27FC236}">
                <a16:creationId xmlns:a16="http://schemas.microsoft.com/office/drawing/2014/main" id="{CE42C016-B64E-49ED-E644-A747AFB2DFC9}"/>
              </a:ext>
            </a:extLst>
          </p:cNvPr>
          <p:cNvSpPr/>
          <p:nvPr/>
        </p:nvSpPr>
        <p:spPr>
          <a:xfrm>
            <a:off x="416052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82" name="Text 180">
            <a:extLst>
              <a:ext uri="{FF2B5EF4-FFF2-40B4-BE49-F238E27FC236}">
                <a16:creationId xmlns:a16="http://schemas.microsoft.com/office/drawing/2014/main" id="{DBC95FF0-7A6F-D15E-5424-5F7CF7E6D803}"/>
              </a:ext>
            </a:extLst>
          </p:cNvPr>
          <p:cNvSpPr/>
          <p:nvPr/>
        </p:nvSpPr>
        <p:spPr>
          <a:xfrm>
            <a:off x="470916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83" name="Text 181">
            <a:extLst>
              <a:ext uri="{FF2B5EF4-FFF2-40B4-BE49-F238E27FC236}">
                <a16:creationId xmlns:a16="http://schemas.microsoft.com/office/drawing/2014/main" id="{F3607E12-2963-3378-9B16-BE1E66EAE6BF}"/>
              </a:ext>
            </a:extLst>
          </p:cNvPr>
          <p:cNvSpPr/>
          <p:nvPr/>
        </p:nvSpPr>
        <p:spPr>
          <a:xfrm>
            <a:off x="525780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84" name="Text 182">
            <a:extLst>
              <a:ext uri="{FF2B5EF4-FFF2-40B4-BE49-F238E27FC236}">
                <a16:creationId xmlns:a16="http://schemas.microsoft.com/office/drawing/2014/main" id="{9C0AB98B-45BA-6769-FD2C-F4BD3944982C}"/>
              </a:ext>
            </a:extLst>
          </p:cNvPr>
          <p:cNvSpPr/>
          <p:nvPr/>
        </p:nvSpPr>
        <p:spPr>
          <a:xfrm>
            <a:off x="580644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185" name="Text 183">
            <a:extLst>
              <a:ext uri="{FF2B5EF4-FFF2-40B4-BE49-F238E27FC236}">
                <a16:creationId xmlns:a16="http://schemas.microsoft.com/office/drawing/2014/main" id="{5D433D15-FA81-E355-7D7B-495E8AC9D100}"/>
              </a:ext>
            </a:extLst>
          </p:cNvPr>
          <p:cNvSpPr/>
          <p:nvPr/>
        </p:nvSpPr>
        <p:spPr>
          <a:xfrm>
            <a:off x="635508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86" name="Text 184">
            <a:extLst>
              <a:ext uri="{FF2B5EF4-FFF2-40B4-BE49-F238E27FC236}">
                <a16:creationId xmlns:a16="http://schemas.microsoft.com/office/drawing/2014/main" id="{44B62E9B-6C8B-E7E8-A876-4115E416FEC5}"/>
              </a:ext>
            </a:extLst>
          </p:cNvPr>
          <p:cNvSpPr/>
          <p:nvPr/>
        </p:nvSpPr>
        <p:spPr>
          <a:xfrm>
            <a:off x="690372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187" name="Text 185">
            <a:extLst>
              <a:ext uri="{FF2B5EF4-FFF2-40B4-BE49-F238E27FC236}">
                <a16:creationId xmlns:a16="http://schemas.microsoft.com/office/drawing/2014/main" id="{DCD93A81-B989-4C39-D0FF-B455EEB68D8F}"/>
              </a:ext>
            </a:extLst>
          </p:cNvPr>
          <p:cNvSpPr/>
          <p:nvPr/>
        </p:nvSpPr>
        <p:spPr>
          <a:xfrm>
            <a:off x="745236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188" name="Text 186">
            <a:extLst>
              <a:ext uri="{FF2B5EF4-FFF2-40B4-BE49-F238E27FC236}">
                <a16:creationId xmlns:a16="http://schemas.microsoft.com/office/drawing/2014/main" id="{7DBDEEF1-57A6-6356-6F2B-26A03170D510}"/>
              </a:ext>
            </a:extLst>
          </p:cNvPr>
          <p:cNvSpPr/>
          <p:nvPr/>
        </p:nvSpPr>
        <p:spPr>
          <a:xfrm>
            <a:off x="416052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189" name="Text 187">
            <a:extLst>
              <a:ext uri="{FF2B5EF4-FFF2-40B4-BE49-F238E27FC236}">
                <a16:creationId xmlns:a16="http://schemas.microsoft.com/office/drawing/2014/main" id="{14A7D76C-7A88-D020-DF30-BA40FF121DAF}"/>
              </a:ext>
            </a:extLst>
          </p:cNvPr>
          <p:cNvSpPr/>
          <p:nvPr/>
        </p:nvSpPr>
        <p:spPr>
          <a:xfrm>
            <a:off x="470916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190" name="Shape 188">
            <a:extLst>
              <a:ext uri="{FF2B5EF4-FFF2-40B4-BE49-F238E27FC236}">
                <a16:creationId xmlns:a16="http://schemas.microsoft.com/office/drawing/2014/main" id="{098245B6-E141-B590-F33A-BDE90BC83729}"/>
              </a:ext>
            </a:extLst>
          </p:cNvPr>
          <p:cNvSpPr/>
          <p:nvPr/>
        </p:nvSpPr>
        <p:spPr>
          <a:xfrm>
            <a:off x="5356555" y="4930820"/>
            <a:ext cx="351130" cy="205562"/>
          </a:xfrm>
          <a:prstGeom prst="ellipse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191" name="Text 189">
            <a:extLst>
              <a:ext uri="{FF2B5EF4-FFF2-40B4-BE49-F238E27FC236}">
                <a16:creationId xmlns:a16="http://schemas.microsoft.com/office/drawing/2014/main" id="{A140EDCC-EF17-8EEB-230D-F6F93A9EC1FC}"/>
              </a:ext>
            </a:extLst>
          </p:cNvPr>
          <p:cNvSpPr/>
          <p:nvPr/>
        </p:nvSpPr>
        <p:spPr>
          <a:xfrm>
            <a:off x="525780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192" name="Text 190">
            <a:extLst>
              <a:ext uri="{FF2B5EF4-FFF2-40B4-BE49-F238E27FC236}">
                <a16:creationId xmlns:a16="http://schemas.microsoft.com/office/drawing/2014/main" id="{ED745D37-AA32-B99E-71CE-18D649616BA6}"/>
              </a:ext>
            </a:extLst>
          </p:cNvPr>
          <p:cNvSpPr/>
          <p:nvPr/>
        </p:nvSpPr>
        <p:spPr>
          <a:xfrm>
            <a:off x="580644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193" name="Text 191">
            <a:extLst>
              <a:ext uri="{FF2B5EF4-FFF2-40B4-BE49-F238E27FC236}">
                <a16:creationId xmlns:a16="http://schemas.microsoft.com/office/drawing/2014/main" id="{EB57C451-94C5-4C76-4C7F-2D031BF2FDFA}"/>
              </a:ext>
            </a:extLst>
          </p:cNvPr>
          <p:cNvSpPr/>
          <p:nvPr/>
        </p:nvSpPr>
        <p:spPr>
          <a:xfrm>
            <a:off x="635508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194" name="Text 192">
            <a:extLst>
              <a:ext uri="{FF2B5EF4-FFF2-40B4-BE49-F238E27FC236}">
                <a16:creationId xmlns:a16="http://schemas.microsoft.com/office/drawing/2014/main" id="{9ECF6FB9-48AE-7726-7A09-39589D87C43C}"/>
              </a:ext>
            </a:extLst>
          </p:cNvPr>
          <p:cNvSpPr/>
          <p:nvPr/>
        </p:nvSpPr>
        <p:spPr>
          <a:xfrm>
            <a:off x="690372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195" name="Text 193">
            <a:extLst>
              <a:ext uri="{FF2B5EF4-FFF2-40B4-BE49-F238E27FC236}">
                <a16:creationId xmlns:a16="http://schemas.microsoft.com/office/drawing/2014/main" id="{1D1FF8F1-9AAE-794A-9CA3-E820FDA11AD6}"/>
              </a:ext>
            </a:extLst>
          </p:cNvPr>
          <p:cNvSpPr/>
          <p:nvPr/>
        </p:nvSpPr>
        <p:spPr>
          <a:xfrm>
            <a:off x="745236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196" name="Text 194">
            <a:extLst>
              <a:ext uri="{FF2B5EF4-FFF2-40B4-BE49-F238E27FC236}">
                <a16:creationId xmlns:a16="http://schemas.microsoft.com/office/drawing/2014/main" id="{C40305C9-05C1-692A-EE75-7A23219F3099}"/>
              </a:ext>
            </a:extLst>
          </p:cNvPr>
          <p:cNvSpPr/>
          <p:nvPr/>
        </p:nvSpPr>
        <p:spPr>
          <a:xfrm>
            <a:off x="416052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197" name="Text 195">
            <a:extLst>
              <a:ext uri="{FF2B5EF4-FFF2-40B4-BE49-F238E27FC236}">
                <a16:creationId xmlns:a16="http://schemas.microsoft.com/office/drawing/2014/main" id="{053A5536-8DA6-B25E-363C-CCDC0E6A4D18}"/>
              </a:ext>
            </a:extLst>
          </p:cNvPr>
          <p:cNvSpPr/>
          <p:nvPr/>
        </p:nvSpPr>
        <p:spPr>
          <a:xfrm>
            <a:off x="470916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198" name="Text 196">
            <a:extLst>
              <a:ext uri="{FF2B5EF4-FFF2-40B4-BE49-F238E27FC236}">
                <a16:creationId xmlns:a16="http://schemas.microsoft.com/office/drawing/2014/main" id="{9BE52199-ED3A-F7D6-1D60-5C0B2E48D0A1}"/>
              </a:ext>
            </a:extLst>
          </p:cNvPr>
          <p:cNvSpPr/>
          <p:nvPr/>
        </p:nvSpPr>
        <p:spPr>
          <a:xfrm>
            <a:off x="525780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199" name="Text 197">
            <a:extLst>
              <a:ext uri="{FF2B5EF4-FFF2-40B4-BE49-F238E27FC236}">
                <a16:creationId xmlns:a16="http://schemas.microsoft.com/office/drawing/2014/main" id="{8116CB65-BA1E-0351-0CB0-F82C52F1588E}"/>
              </a:ext>
            </a:extLst>
          </p:cNvPr>
          <p:cNvSpPr/>
          <p:nvPr/>
        </p:nvSpPr>
        <p:spPr>
          <a:xfrm>
            <a:off x="580644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200" name="Text 198">
            <a:extLst>
              <a:ext uri="{FF2B5EF4-FFF2-40B4-BE49-F238E27FC236}">
                <a16:creationId xmlns:a16="http://schemas.microsoft.com/office/drawing/2014/main" id="{E3730D24-452A-B667-3BE9-96711BD36354}"/>
              </a:ext>
            </a:extLst>
          </p:cNvPr>
          <p:cNvSpPr/>
          <p:nvPr/>
        </p:nvSpPr>
        <p:spPr>
          <a:xfrm>
            <a:off x="635508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201" name="Text 199">
            <a:extLst>
              <a:ext uri="{FF2B5EF4-FFF2-40B4-BE49-F238E27FC236}">
                <a16:creationId xmlns:a16="http://schemas.microsoft.com/office/drawing/2014/main" id="{F9AE5DE2-A5F5-CD0E-959E-3A08A7215102}"/>
              </a:ext>
            </a:extLst>
          </p:cNvPr>
          <p:cNvSpPr/>
          <p:nvPr/>
        </p:nvSpPr>
        <p:spPr>
          <a:xfrm>
            <a:off x="690372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202" name="Text 200">
            <a:extLst>
              <a:ext uri="{FF2B5EF4-FFF2-40B4-BE49-F238E27FC236}">
                <a16:creationId xmlns:a16="http://schemas.microsoft.com/office/drawing/2014/main" id="{89383F71-5C7F-2B37-A7B5-C0D6732B385B}"/>
              </a:ext>
            </a:extLst>
          </p:cNvPr>
          <p:cNvSpPr/>
          <p:nvPr/>
        </p:nvSpPr>
        <p:spPr>
          <a:xfrm>
            <a:off x="745236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203" name="Text 201">
            <a:extLst>
              <a:ext uri="{FF2B5EF4-FFF2-40B4-BE49-F238E27FC236}">
                <a16:creationId xmlns:a16="http://schemas.microsoft.com/office/drawing/2014/main" id="{AF55A13E-BD80-C4BF-EABF-801FE6AA89A0}"/>
              </a:ext>
            </a:extLst>
          </p:cNvPr>
          <p:cNvSpPr/>
          <p:nvPr/>
        </p:nvSpPr>
        <p:spPr>
          <a:xfrm>
            <a:off x="416052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204" name="Text 202">
            <a:extLst>
              <a:ext uri="{FF2B5EF4-FFF2-40B4-BE49-F238E27FC236}">
                <a16:creationId xmlns:a16="http://schemas.microsoft.com/office/drawing/2014/main" id="{8A5316A0-64BC-7EF7-4FFF-8CA10C0E226A}"/>
              </a:ext>
            </a:extLst>
          </p:cNvPr>
          <p:cNvSpPr/>
          <p:nvPr/>
        </p:nvSpPr>
        <p:spPr>
          <a:xfrm>
            <a:off x="470916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205" name="Text 203">
            <a:extLst>
              <a:ext uri="{FF2B5EF4-FFF2-40B4-BE49-F238E27FC236}">
                <a16:creationId xmlns:a16="http://schemas.microsoft.com/office/drawing/2014/main" id="{849C0C67-2BB1-4FB9-88EE-BD8124C5CECF}"/>
              </a:ext>
            </a:extLst>
          </p:cNvPr>
          <p:cNvSpPr/>
          <p:nvPr/>
        </p:nvSpPr>
        <p:spPr>
          <a:xfrm>
            <a:off x="525780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206" name="Shape 204">
            <a:extLst>
              <a:ext uri="{FF2B5EF4-FFF2-40B4-BE49-F238E27FC236}">
                <a16:creationId xmlns:a16="http://schemas.microsoft.com/office/drawing/2014/main" id="{DC8CB066-4F2A-3E6F-9C0B-9F68E05F602C}"/>
              </a:ext>
            </a:extLst>
          </p:cNvPr>
          <p:cNvSpPr/>
          <p:nvPr/>
        </p:nvSpPr>
        <p:spPr>
          <a:xfrm>
            <a:off x="5905195" y="5518140"/>
            <a:ext cx="351130" cy="205562"/>
          </a:xfrm>
          <a:prstGeom prst="ellipse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207" name="Text 205">
            <a:extLst>
              <a:ext uri="{FF2B5EF4-FFF2-40B4-BE49-F238E27FC236}">
                <a16:creationId xmlns:a16="http://schemas.microsoft.com/office/drawing/2014/main" id="{1625FC30-529E-FD7A-031C-901C25844FED}"/>
              </a:ext>
            </a:extLst>
          </p:cNvPr>
          <p:cNvSpPr/>
          <p:nvPr/>
        </p:nvSpPr>
        <p:spPr>
          <a:xfrm>
            <a:off x="580644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208" name="Shape 206">
            <a:extLst>
              <a:ext uri="{FF2B5EF4-FFF2-40B4-BE49-F238E27FC236}">
                <a16:creationId xmlns:a16="http://schemas.microsoft.com/office/drawing/2014/main" id="{A4F706C5-A6B5-AC86-06BD-B544F071D5E1}"/>
              </a:ext>
            </a:extLst>
          </p:cNvPr>
          <p:cNvSpPr/>
          <p:nvPr/>
        </p:nvSpPr>
        <p:spPr>
          <a:xfrm>
            <a:off x="6453835" y="5518140"/>
            <a:ext cx="351130" cy="205562"/>
          </a:xfrm>
          <a:prstGeom prst="ellipse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209" name="Text 207">
            <a:extLst>
              <a:ext uri="{FF2B5EF4-FFF2-40B4-BE49-F238E27FC236}">
                <a16:creationId xmlns:a16="http://schemas.microsoft.com/office/drawing/2014/main" id="{AB20E226-DDBC-8EA6-C707-B4718F8AD04E}"/>
              </a:ext>
            </a:extLst>
          </p:cNvPr>
          <p:cNvSpPr/>
          <p:nvPr/>
        </p:nvSpPr>
        <p:spPr>
          <a:xfrm>
            <a:off x="635508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210" name="Text 208">
            <a:extLst>
              <a:ext uri="{FF2B5EF4-FFF2-40B4-BE49-F238E27FC236}">
                <a16:creationId xmlns:a16="http://schemas.microsoft.com/office/drawing/2014/main" id="{B0722D27-B2E8-0DF3-061A-493F607A72EF}"/>
              </a:ext>
            </a:extLst>
          </p:cNvPr>
          <p:cNvSpPr/>
          <p:nvPr/>
        </p:nvSpPr>
        <p:spPr>
          <a:xfrm>
            <a:off x="690372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211" name="Text 209">
            <a:extLst>
              <a:ext uri="{FF2B5EF4-FFF2-40B4-BE49-F238E27FC236}">
                <a16:creationId xmlns:a16="http://schemas.microsoft.com/office/drawing/2014/main" id="{33C45999-E783-3412-3B5B-F2797F317750}"/>
              </a:ext>
            </a:extLst>
          </p:cNvPr>
          <p:cNvSpPr/>
          <p:nvPr/>
        </p:nvSpPr>
        <p:spPr>
          <a:xfrm>
            <a:off x="745236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212" name="Text 210">
            <a:extLst>
              <a:ext uri="{FF2B5EF4-FFF2-40B4-BE49-F238E27FC236}">
                <a16:creationId xmlns:a16="http://schemas.microsoft.com/office/drawing/2014/main" id="{02C37D73-CC60-7ECC-21C8-11493523C81B}"/>
              </a:ext>
            </a:extLst>
          </p:cNvPr>
          <p:cNvSpPr/>
          <p:nvPr/>
        </p:nvSpPr>
        <p:spPr>
          <a:xfrm>
            <a:off x="4160520" y="57677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213" name="Shape 211">
            <a:extLst>
              <a:ext uri="{FF2B5EF4-FFF2-40B4-BE49-F238E27FC236}">
                <a16:creationId xmlns:a16="http://schemas.microsoft.com/office/drawing/2014/main" id="{D1BBCB3F-3863-DC1D-B004-92F22BABA0C9}"/>
              </a:ext>
            </a:extLst>
          </p:cNvPr>
          <p:cNvSpPr/>
          <p:nvPr/>
        </p:nvSpPr>
        <p:spPr>
          <a:xfrm>
            <a:off x="8161020" y="3661790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214" name="Shape 212">
            <a:extLst>
              <a:ext uri="{FF2B5EF4-FFF2-40B4-BE49-F238E27FC236}">
                <a16:creationId xmlns:a16="http://schemas.microsoft.com/office/drawing/2014/main" id="{CDA7937E-310B-4AE8-ABCB-BC716A71BE43}"/>
              </a:ext>
            </a:extLst>
          </p:cNvPr>
          <p:cNvSpPr/>
          <p:nvPr/>
        </p:nvSpPr>
        <p:spPr>
          <a:xfrm>
            <a:off x="8161020" y="3661790"/>
            <a:ext cx="3840480" cy="377563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215" name="Text 213">
            <a:extLst>
              <a:ext uri="{FF2B5EF4-FFF2-40B4-BE49-F238E27FC236}">
                <a16:creationId xmlns:a16="http://schemas.microsoft.com/office/drawing/2014/main" id="{A731D2D3-0391-EE7D-F69D-550C9C785813}"/>
              </a:ext>
            </a:extLst>
          </p:cNvPr>
          <p:cNvSpPr/>
          <p:nvPr/>
        </p:nvSpPr>
        <p:spPr>
          <a:xfrm>
            <a:off x="8161020" y="3661790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DECEMBER 2026</a:t>
            </a:r>
            <a:endParaRPr lang="en-US" sz="1100" dirty="0"/>
          </a:p>
        </p:txBody>
      </p:sp>
      <p:sp>
        <p:nvSpPr>
          <p:cNvPr id="216" name="Text 214">
            <a:extLst>
              <a:ext uri="{FF2B5EF4-FFF2-40B4-BE49-F238E27FC236}">
                <a16:creationId xmlns:a16="http://schemas.microsoft.com/office/drawing/2014/main" id="{0F5C0C1B-94F6-6994-F6C4-CC880F2ED49D}"/>
              </a:ext>
            </a:extLst>
          </p:cNvPr>
          <p:cNvSpPr/>
          <p:nvPr/>
        </p:nvSpPr>
        <p:spPr>
          <a:xfrm>
            <a:off x="81610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217" name="Text 215">
            <a:extLst>
              <a:ext uri="{FF2B5EF4-FFF2-40B4-BE49-F238E27FC236}">
                <a16:creationId xmlns:a16="http://schemas.microsoft.com/office/drawing/2014/main" id="{208C8954-F17C-2F14-1437-E35C9907DD9E}"/>
              </a:ext>
            </a:extLst>
          </p:cNvPr>
          <p:cNvSpPr/>
          <p:nvPr/>
        </p:nvSpPr>
        <p:spPr>
          <a:xfrm>
            <a:off x="87096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218" name="Text 216">
            <a:extLst>
              <a:ext uri="{FF2B5EF4-FFF2-40B4-BE49-F238E27FC236}">
                <a16:creationId xmlns:a16="http://schemas.microsoft.com/office/drawing/2014/main" id="{3BF90BBE-8C68-A447-5A3D-57D1DC69C342}"/>
              </a:ext>
            </a:extLst>
          </p:cNvPr>
          <p:cNvSpPr/>
          <p:nvPr/>
        </p:nvSpPr>
        <p:spPr>
          <a:xfrm>
            <a:off x="925830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219" name="Text 217">
            <a:extLst>
              <a:ext uri="{FF2B5EF4-FFF2-40B4-BE49-F238E27FC236}">
                <a16:creationId xmlns:a16="http://schemas.microsoft.com/office/drawing/2014/main" id="{4D3DC9D1-E0E2-63FF-B04A-E4E7C42ED0FF}"/>
              </a:ext>
            </a:extLst>
          </p:cNvPr>
          <p:cNvSpPr/>
          <p:nvPr/>
        </p:nvSpPr>
        <p:spPr>
          <a:xfrm>
            <a:off x="980694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220" name="Text 218">
            <a:extLst>
              <a:ext uri="{FF2B5EF4-FFF2-40B4-BE49-F238E27FC236}">
                <a16:creationId xmlns:a16="http://schemas.microsoft.com/office/drawing/2014/main" id="{EF83D5BF-8D0E-CF2C-D9E7-4A767655A554}"/>
              </a:ext>
            </a:extLst>
          </p:cNvPr>
          <p:cNvSpPr/>
          <p:nvPr/>
        </p:nvSpPr>
        <p:spPr>
          <a:xfrm>
            <a:off x="1035558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21" name="Text 219">
            <a:extLst>
              <a:ext uri="{FF2B5EF4-FFF2-40B4-BE49-F238E27FC236}">
                <a16:creationId xmlns:a16="http://schemas.microsoft.com/office/drawing/2014/main" id="{F4DA1B19-052E-B2BB-BBB3-F23385E1EECF}"/>
              </a:ext>
            </a:extLst>
          </p:cNvPr>
          <p:cNvSpPr/>
          <p:nvPr/>
        </p:nvSpPr>
        <p:spPr>
          <a:xfrm>
            <a:off x="1090422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6A4F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222" name="Text 220">
            <a:extLst>
              <a:ext uri="{FF2B5EF4-FFF2-40B4-BE49-F238E27FC236}">
                <a16:creationId xmlns:a16="http://schemas.microsoft.com/office/drawing/2014/main" id="{77B2F844-E08A-E83E-63F8-E0A92E3F264E}"/>
              </a:ext>
            </a:extLst>
          </p:cNvPr>
          <p:cNvSpPr/>
          <p:nvPr/>
        </p:nvSpPr>
        <p:spPr>
          <a:xfrm>
            <a:off x="11452860" y="4064524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6A4F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223" name="Text 221">
            <a:extLst>
              <a:ext uri="{FF2B5EF4-FFF2-40B4-BE49-F238E27FC236}">
                <a16:creationId xmlns:a16="http://schemas.microsoft.com/office/drawing/2014/main" id="{D1A42F94-9782-BC59-246B-EF1AB9B0AEC0}"/>
              </a:ext>
            </a:extLst>
          </p:cNvPr>
          <p:cNvSpPr/>
          <p:nvPr/>
        </p:nvSpPr>
        <p:spPr>
          <a:xfrm>
            <a:off x="870966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224" name="Text 222">
            <a:extLst>
              <a:ext uri="{FF2B5EF4-FFF2-40B4-BE49-F238E27FC236}">
                <a16:creationId xmlns:a16="http://schemas.microsoft.com/office/drawing/2014/main" id="{F4DBC7F6-4D03-E8F9-8EB4-D15A587FCF45}"/>
              </a:ext>
            </a:extLst>
          </p:cNvPr>
          <p:cNvSpPr/>
          <p:nvPr/>
        </p:nvSpPr>
        <p:spPr>
          <a:xfrm>
            <a:off x="925830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225" name="Text 223">
            <a:extLst>
              <a:ext uri="{FF2B5EF4-FFF2-40B4-BE49-F238E27FC236}">
                <a16:creationId xmlns:a16="http://schemas.microsoft.com/office/drawing/2014/main" id="{F13A6780-E49F-C220-9B41-8FE89B64875B}"/>
              </a:ext>
            </a:extLst>
          </p:cNvPr>
          <p:cNvSpPr/>
          <p:nvPr/>
        </p:nvSpPr>
        <p:spPr>
          <a:xfrm>
            <a:off x="980694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226" name="Text 224">
            <a:extLst>
              <a:ext uri="{FF2B5EF4-FFF2-40B4-BE49-F238E27FC236}">
                <a16:creationId xmlns:a16="http://schemas.microsoft.com/office/drawing/2014/main" id="{CAA5B47C-613A-8014-995E-E344A82D2C27}"/>
              </a:ext>
            </a:extLst>
          </p:cNvPr>
          <p:cNvSpPr/>
          <p:nvPr/>
        </p:nvSpPr>
        <p:spPr>
          <a:xfrm>
            <a:off x="1035558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227" name="Text 225">
            <a:extLst>
              <a:ext uri="{FF2B5EF4-FFF2-40B4-BE49-F238E27FC236}">
                <a16:creationId xmlns:a16="http://schemas.microsoft.com/office/drawing/2014/main" id="{09EE3D43-8189-E3EE-B131-66309FFAF207}"/>
              </a:ext>
            </a:extLst>
          </p:cNvPr>
          <p:cNvSpPr/>
          <p:nvPr/>
        </p:nvSpPr>
        <p:spPr>
          <a:xfrm>
            <a:off x="1090422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28" name="Text 226">
            <a:extLst>
              <a:ext uri="{FF2B5EF4-FFF2-40B4-BE49-F238E27FC236}">
                <a16:creationId xmlns:a16="http://schemas.microsoft.com/office/drawing/2014/main" id="{3024C7C3-8B26-92A5-5B74-6910A683DE6B}"/>
              </a:ext>
            </a:extLst>
          </p:cNvPr>
          <p:cNvSpPr/>
          <p:nvPr/>
        </p:nvSpPr>
        <p:spPr>
          <a:xfrm>
            <a:off x="11452860" y="429945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229" name="Text 227">
            <a:extLst>
              <a:ext uri="{FF2B5EF4-FFF2-40B4-BE49-F238E27FC236}">
                <a16:creationId xmlns:a16="http://schemas.microsoft.com/office/drawing/2014/main" id="{C0043A29-FFC7-70DF-A907-2B915897117F}"/>
              </a:ext>
            </a:extLst>
          </p:cNvPr>
          <p:cNvSpPr/>
          <p:nvPr/>
        </p:nvSpPr>
        <p:spPr>
          <a:xfrm>
            <a:off x="816102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230" name="Text 228">
            <a:extLst>
              <a:ext uri="{FF2B5EF4-FFF2-40B4-BE49-F238E27FC236}">
                <a16:creationId xmlns:a16="http://schemas.microsoft.com/office/drawing/2014/main" id="{074AFAB2-27D1-96C9-1588-80CC03B48117}"/>
              </a:ext>
            </a:extLst>
          </p:cNvPr>
          <p:cNvSpPr/>
          <p:nvPr/>
        </p:nvSpPr>
        <p:spPr>
          <a:xfrm>
            <a:off x="870966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231" name="Text 229">
            <a:extLst>
              <a:ext uri="{FF2B5EF4-FFF2-40B4-BE49-F238E27FC236}">
                <a16:creationId xmlns:a16="http://schemas.microsoft.com/office/drawing/2014/main" id="{76EF00F7-C437-8087-16E4-72F4B5253A91}"/>
              </a:ext>
            </a:extLst>
          </p:cNvPr>
          <p:cNvSpPr/>
          <p:nvPr/>
        </p:nvSpPr>
        <p:spPr>
          <a:xfrm>
            <a:off x="925830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232" name="Text 230">
            <a:extLst>
              <a:ext uri="{FF2B5EF4-FFF2-40B4-BE49-F238E27FC236}">
                <a16:creationId xmlns:a16="http://schemas.microsoft.com/office/drawing/2014/main" id="{E9E7B960-ADF8-FC20-3AA4-02CC4F0C746F}"/>
              </a:ext>
            </a:extLst>
          </p:cNvPr>
          <p:cNvSpPr/>
          <p:nvPr/>
        </p:nvSpPr>
        <p:spPr>
          <a:xfrm>
            <a:off x="980694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233" name="Text 231">
            <a:extLst>
              <a:ext uri="{FF2B5EF4-FFF2-40B4-BE49-F238E27FC236}">
                <a16:creationId xmlns:a16="http://schemas.microsoft.com/office/drawing/2014/main" id="{7576051F-20F1-7984-16B1-A0E1EEAE7E28}"/>
              </a:ext>
            </a:extLst>
          </p:cNvPr>
          <p:cNvSpPr/>
          <p:nvPr/>
        </p:nvSpPr>
        <p:spPr>
          <a:xfrm>
            <a:off x="1035558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234" name="Text 232">
            <a:extLst>
              <a:ext uri="{FF2B5EF4-FFF2-40B4-BE49-F238E27FC236}">
                <a16:creationId xmlns:a16="http://schemas.microsoft.com/office/drawing/2014/main" id="{8C6EE851-4CB8-87C6-718A-A4188ACC9773}"/>
              </a:ext>
            </a:extLst>
          </p:cNvPr>
          <p:cNvSpPr/>
          <p:nvPr/>
        </p:nvSpPr>
        <p:spPr>
          <a:xfrm>
            <a:off x="1090422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235" name="Text 233">
            <a:extLst>
              <a:ext uri="{FF2B5EF4-FFF2-40B4-BE49-F238E27FC236}">
                <a16:creationId xmlns:a16="http://schemas.microsoft.com/office/drawing/2014/main" id="{11A6E7B8-CA97-757A-14DD-7C8C84A868C6}"/>
              </a:ext>
            </a:extLst>
          </p:cNvPr>
          <p:cNvSpPr/>
          <p:nvPr/>
        </p:nvSpPr>
        <p:spPr>
          <a:xfrm>
            <a:off x="11452860" y="459311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236" name="Text 234">
            <a:extLst>
              <a:ext uri="{FF2B5EF4-FFF2-40B4-BE49-F238E27FC236}">
                <a16:creationId xmlns:a16="http://schemas.microsoft.com/office/drawing/2014/main" id="{4507D2B0-3C8F-8E65-43CC-CC16B6CB772E}"/>
              </a:ext>
            </a:extLst>
          </p:cNvPr>
          <p:cNvSpPr/>
          <p:nvPr/>
        </p:nvSpPr>
        <p:spPr>
          <a:xfrm>
            <a:off x="816102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237" name="Text 235">
            <a:extLst>
              <a:ext uri="{FF2B5EF4-FFF2-40B4-BE49-F238E27FC236}">
                <a16:creationId xmlns:a16="http://schemas.microsoft.com/office/drawing/2014/main" id="{526A471F-7EC0-CC4F-FE55-618E7AD732E9}"/>
              </a:ext>
            </a:extLst>
          </p:cNvPr>
          <p:cNvSpPr/>
          <p:nvPr/>
        </p:nvSpPr>
        <p:spPr>
          <a:xfrm>
            <a:off x="870966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238" name="Text 236">
            <a:extLst>
              <a:ext uri="{FF2B5EF4-FFF2-40B4-BE49-F238E27FC236}">
                <a16:creationId xmlns:a16="http://schemas.microsoft.com/office/drawing/2014/main" id="{793FDACE-4E24-1BE0-EB71-018E3DBEB1C2}"/>
              </a:ext>
            </a:extLst>
          </p:cNvPr>
          <p:cNvSpPr/>
          <p:nvPr/>
        </p:nvSpPr>
        <p:spPr>
          <a:xfrm>
            <a:off x="925830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239" name="Text 237">
            <a:extLst>
              <a:ext uri="{FF2B5EF4-FFF2-40B4-BE49-F238E27FC236}">
                <a16:creationId xmlns:a16="http://schemas.microsoft.com/office/drawing/2014/main" id="{780059E3-8EA6-5E6E-49C5-538A19255444}"/>
              </a:ext>
            </a:extLst>
          </p:cNvPr>
          <p:cNvSpPr/>
          <p:nvPr/>
        </p:nvSpPr>
        <p:spPr>
          <a:xfrm>
            <a:off x="980694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240" name="Text 238">
            <a:extLst>
              <a:ext uri="{FF2B5EF4-FFF2-40B4-BE49-F238E27FC236}">
                <a16:creationId xmlns:a16="http://schemas.microsoft.com/office/drawing/2014/main" id="{853B5311-7431-F50C-7CA3-885651727E0F}"/>
              </a:ext>
            </a:extLst>
          </p:cNvPr>
          <p:cNvSpPr/>
          <p:nvPr/>
        </p:nvSpPr>
        <p:spPr>
          <a:xfrm>
            <a:off x="1035558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241" name="Text 239">
            <a:extLst>
              <a:ext uri="{FF2B5EF4-FFF2-40B4-BE49-F238E27FC236}">
                <a16:creationId xmlns:a16="http://schemas.microsoft.com/office/drawing/2014/main" id="{D2AD6A38-53FD-2EE0-AA25-44A19B93FC07}"/>
              </a:ext>
            </a:extLst>
          </p:cNvPr>
          <p:cNvSpPr/>
          <p:nvPr/>
        </p:nvSpPr>
        <p:spPr>
          <a:xfrm>
            <a:off x="1090422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242" name="Text 240">
            <a:extLst>
              <a:ext uri="{FF2B5EF4-FFF2-40B4-BE49-F238E27FC236}">
                <a16:creationId xmlns:a16="http://schemas.microsoft.com/office/drawing/2014/main" id="{6454EDF8-D298-93AC-20B6-33B9BDEBC189}"/>
              </a:ext>
            </a:extLst>
          </p:cNvPr>
          <p:cNvSpPr/>
          <p:nvPr/>
        </p:nvSpPr>
        <p:spPr>
          <a:xfrm>
            <a:off x="11452860" y="488677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243" name="Text 241">
            <a:extLst>
              <a:ext uri="{FF2B5EF4-FFF2-40B4-BE49-F238E27FC236}">
                <a16:creationId xmlns:a16="http://schemas.microsoft.com/office/drawing/2014/main" id="{4243B162-119B-06EA-CD5B-F0A2766060BB}"/>
              </a:ext>
            </a:extLst>
          </p:cNvPr>
          <p:cNvSpPr/>
          <p:nvPr/>
        </p:nvSpPr>
        <p:spPr>
          <a:xfrm>
            <a:off x="816102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244" name="Text 242">
            <a:extLst>
              <a:ext uri="{FF2B5EF4-FFF2-40B4-BE49-F238E27FC236}">
                <a16:creationId xmlns:a16="http://schemas.microsoft.com/office/drawing/2014/main" id="{7CAA0DD9-6C0F-738D-6497-332609F7216A}"/>
              </a:ext>
            </a:extLst>
          </p:cNvPr>
          <p:cNvSpPr/>
          <p:nvPr/>
        </p:nvSpPr>
        <p:spPr>
          <a:xfrm>
            <a:off x="870966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245" name="Text 243">
            <a:extLst>
              <a:ext uri="{FF2B5EF4-FFF2-40B4-BE49-F238E27FC236}">
                <a16:creationId xmlns:a16="http://schemas.microsoft.com/office/drawing/2014/main" id="{42A94527-F344-4F6F-3F29-6895D34698C3}"/>
              </a:ext>
            </a:extLst>
          </p:cNvPr>
          <p:cNvSpPr/>
          <p:nvPr/>
        </p:nvSpPr>
        <p:spPr>
          <a:xfrm>
            <a:off x="925830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246" name="Shape 244">
            <a:extLst>
              <a:ext uri="{FF2B5EF4-FFF2-40B4-BE49-F238E27FC236}">
                <a16:creationId xmlns:a16="http://schemas.microsoft.com/office/drawing/2014/main" id="{848FA23F-2B88-4B5B-41FE-DE28A65D5EB3}"/>
              </a:ext>
            </a:extLst>
          </p:cNvPr>
          <p:cNvSpPr/>
          <p:nvPr/>
        </p:nvSpPr>
        <p:spPr>
          <a:xfrm>
            <a:off x="9905695" y="5224480"/>
            <a:ext cx="351130" cy="205562"/>
          </a:xfrm>
          <a:prstGeom prst="ellipse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247" name="Text 245">
            <a:extLst>
              <a:ext uri="{FF2B5EF4-FFF2-40B4-BE49-F238E27FC236}">
                <a16:creationId xmlns:a16="http://schemas.microsoft.com/office/drawing/2014/main" id="{F3682B45-164E-D328-8152-DC0D0FDB6617}"/>
              </a:ext>
            </a:extLst>
          </p:cNvPr>
          <p:cNvSpPr/>
          <p:nvPr/>
        </p:nvSpPr>
        <p:spPr>
          <a:xfrm>
            <a:off x="980694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248" name="Shape 246">
            <a:extLst>
              <a:ext uri="{FF2B5EF4-FFF2-40B4-BE49-F238E27FC236}">
                <a16:creationId xmlns:a16="http://schemas.microsoft.com/office/drawing/2014/main" id="{BF7A5191-1172-24B7-146E-FA0C20B1F868}"/>
              </a:ext>
            </a:extLst>
          </p:cNvPr>
          <p:cNvSpPr/>
          <p:nvPr/>
        </p:nvSpPr>
        <p:spPr>
          <a:xfrm>
            <a:off x="10454335" y="5224480"/>
            <a:ext cx="351130" cy="205562"/>
          </a:xfrm>
          <a:prstGeom prst="ellipse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249" name="Text 247">
            <a:extLst>
              <a:ext uri="{FF2B5EF4-FFF2-40B4-BE49-F238E27FC236}">
                <a16:creationId xmlns:a16="http://schemas.microsoft.com/office/drawing/2014/main" id="{9404E6DE-06FE-4A99-1ABD-0EA91F41D472}"/>
              </a:ext>
            </a:extLst>
          </p:cNvPr>
          <p:cNvSpPr/>
          <p:nvPr/>
        </p:nvSpPr>
        <p:spPr>
          <a:xfrm>
            <a:off x="1035558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250" name="Text 248">
            <a:extLst>
              <a:ext uri="{FF2B5EF4-FFF2-40B4-BE49-F238E27FC236}">
                <a16:creationId xmlns:a16="http://schemas.microsoft.com/office/drawing/2014/main" id="{CB215882-315E-A61C-699D-82400462340A}"/>
              </a:ext>
            </a:extLst>
          </p:cNvPr>
          <p:cNvSpPr/>
          <p:nvPr/>
        </p:nvSpPr>
        <p:spPr>
          <a:xfrm>
            <a:off x="1090422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251" name="Text 249">
            <a:extLst>
              <a:ext uri="{FF2B5EF4-FFF2-40B4-BE49-F238E27FC236}">
                <a16:creationId xmlns:a16="http://schemas.microsoft.com/office/drawing/2014/main" id="{AAF68555-961F-A51D-4930-DA92F2B0C1C1}"/>
              </a:ext>
            </a:extLst>
          </p:cNvPr>
          <p:cNvSpPr/>
          <p:nvPr/>
        </p:nvSpPr>
        <p:spPr>
          <a:xfrm>
            <a:off x="11452860" y="518043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252" name="Text 250">
            <a:extLst>
              <a:ext uri="{FF2B5EF4-FFF2-40B4-BE49-F238E27FC236}">
                <a16:creationId xmlns:a16="http://schemas.microsoft.com/office/drawing/2014/main" id="{5A6D1B2E-0387-695D-0E22-119EE497E222}"/>
              </a:ext>
            </a:extLst>
          </p:cNvPr>
          <p:cNvSpPr/>
          <p:nvPr/>
        </p:nvSpPr>
        <p:spPr>
          <a:xfrm>
            <a:off x="816102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253" name="Text 251">
            <a:extLst>
              <a:ext uri="{FF2B5EF4-FFF2-40B4-BE49-F238E27FC236}">
                <a16:creationId xmlns:a16="http://schemas.microsoft.com/office/drawing/2014/main" id="{0C38FE1B-D8CC-3D37-A818-CC2C557F3EBE}"/>
              </a:ext>
            </a:extLst>
          </p:cNvPr>
          <p:cNvSpPr/>
          <p:nvPr/>
        </p:nvSpPr>
        <p:spPr>
          <a:xfrm>
            <a:off x="870966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254" name="Text 252">
            <a:extLst>
              <a:ext uri="{FF2B5EF4-FFF2-40B4-BE49-F238E27FC236}">
                <a16:creationId xmlns:a16="http://schemas.microsoft.com/office/drawing/2014/main" id="{A87EF0DA-499C-9764-9C59-7A5947036952}"/>
              </a:ext>
            </a:extLst>
          </p:cNvPr>
          <p:cNvSpPr/>
          <p:nvPr/>
        </p:nvSpPr>
        <p:spPr>
          <a:xfrm>
            <a:off x="925830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255" name="Shape 253">
            <a:extLst>
              <a:ext uri="{FF2B5EF4-FFF2-40B4-BE49-F238E27FC236}">
                <a16:creationId xmlns:a16="http://schemas.microsoft.com/office/drawing/2014/main" id="{DD69C553-BF01-22B7-2376-2498CEFE692D}"/>
              </a:ext>
            </a:extLst>
          </p:cNvPr>
          <p:cNvSpPr/>
          <p:nvPr/>
        </p:nvSpPr>
        <p:spPr>
          <a:xfrm>
            <a:off x="9905695" y="5518140"/>
            <a:ext cx="351130" cy="205562"/>
          </a:xfrm>
          <a:prstGeom prst="ellipse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256" name="Text 254">
            <a:extLst>
              <a:ext uri="{FF2B5EF4-FFF2-40B4-BE49-F238E27FC236}">
                <a16:creationId xmlns:a16="http://schemas.microsoft.com/office/drawing/2014/main" id="{1F6F9635-D82A-BAD2-954F-F98563BD5C28}"/>
              </a:ext>
            </a:extLst>
          </p:cNvPr>
          <p:cNvSpPr/>
          <p:nvPr/>
        </p:nvSpPr>
        <p:spPr>
          <a:xfrm>
            <a:off x="9806940" y="5474091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259" name="Text 256">
            <a:extLst>
              <a:ext uri="{FF2B5EF4-FFF2-40B4-BE49-F238E27FC236}">
                <a16:creationId xmlns:a16="http://schemas.microsoft.com/office/drawing/2014/main" id="{DC72A441-59D8-96D0-0BC9-7ED0A0D7C6A0}"/>
              </a:ext>
            </a:extLst>
          </p:cNvPr>
          <p:cNvSpPr/>
          <p:nvPr/>
        </p:nvSpPr>
        <p:spPr>
          <a:xfrm>
            <a:off x="365760" y="5951545"/>
            <a:ext cx="1097280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ea typeface="Calibri" pitchFamily="34" charset="-122"/>
                <a:cs typeface="Calibri" pitchFamily="34" charset="-120"/>
              </a:rPr>
              <a:t>● Highlighted dates indicate US public holidays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52466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B8629-2F7B-E3DF-98B3-DE37DD2E1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2F21AA-2B1D-3B96-83C9-62E199E45FB4}"/>
              </a:ext>
            </a:extLst>
          </p:cNvPr>
          <p:cNvSpPr/>
          <p:nvPr/>
        </p:nvSpPr>
        <p:spPr>
          <a:xfrm>
            <a:off x="0" y="0"/>
            <a:ext cx="12161520" cy="82296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4B3CE15-0654-9452-8D78-974A856A1EA7}"/>
              </a:ext>
            </a:extLst>
          </p:cNvPr>
          <p:cNvSpPr/>
          <p:nvPr/>
        </p:nvSpPr>
        <p:spPr>
          <a:xfrm>
            <a:off x="365760" y="0"/>
            <a:ext cx="11430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2026 SECOND SEMESTER AT A GLANCE</a:t>
            </a:r>
            <a:endParaRPr lang="en-US" sz="1800" dirty="0"/>
          </a:p>
        </p:txBody>
      </p:sp>
      <p:sp>
        <p:nvSpPr>
          <p:cNvPr id="515" name="Shape 2">
            <a:extLst>
              <a:ext uri="{FF2B5EF4-FFF2-40B4-BE49-F238E27FC236}">
                <a16:creationId xmlns:a16="http://schemas.microsoft.com/office/drawing/2014/main" id="{AE48936B-6A19-E1A9-ED08-DFDAB3BD005A}"/>
              </a:ext>
            </a:extLst>
          </p:cNvPr>
          <p:cNvSpPr/>
          <p:nvPr/>
        </p:nvSpPr>
        <p:spPr>
          <a:xfrm>
            <a:off x="160020" y="96011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516" name="Shape 3">
            <a:extLst>
              <a:ext uri="{FF2B5EF4-FFF2-40B4-BE49-F238E27FC236}">
                <a16:creationId xmlns:a16="http://schemas.microsoft.com/office/drawing/2014/main" id="{D8F757C9-8645-2164-B8F2-BDEFF3FB3E91}"/>
              </a:ext>
            </a:extLst>
          </p:cNvPr>
          <p:cNvSpPr/>
          <p:nvPr/>
        </p:nvSpPr>
        <p:spPr>
          <a:xfrm>
            <a:off x="160020" y="960119"/>
            <a:ext cx="3840480" cy="377563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517" name="Text 4">
            <a:extLst>
              <a:ext uri="{FF2B5EF4-FFF2-40B4-BE49-F238E27FC236}">
                <a16:creationId xmlns:a16="http://schemas.microsoft.com/office/drawing/2014/main" id="{0ACB6754-E0A7-3F5F-4E2E-2DCC20FDED8D}"/>
              </a:ext>
            </a:extLst>
          </p:cNvPr>
          <p:cNvSpPr/>
          <p:nvPr/>
        </p:nvSpPr>
        <p:spPr>
          <a:xfrm>
            <a:off x="160020" y="96011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JULY 2026</a:t>
            </a:r>
            <a:endParaRPr lang="en-US" sz="1100" dirty="0"/>
          </a:p>
        </p:txBody>
      </p:sp>
      <p:sp>
        <p:nvSpPr>
          <p:cNvPr id="518" name="Text 5">
            <a:extLst>
              <a:ext uri="{FF2B5EF4-FFF2-40B4-BE49-F238E27FC236}">
                <a16:creationId xmlns:a16="http://schemas.microsoft.com/office/drawing/2014/main" id="{2A7FE069-45A4-FBD9-318F-71B9D9B4247D}"/>
              </a:ext>
            </a:extLst>
          </p:cNvPr>
          <p:cNvSpPr/>
          <p:nvPr/>
        </p:nvSpPr>
        <p:spPr>
          <a:xfrm>
            <a:off x="1600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63946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519" name="Text 6">
            <a:extLst>
              <a:ext uri="{FF2B5EF4-FFF2-40B4-BE49-F238E27FC236}">
                <a16:creationId xmlns:a16="http://schemas.microsoft.com/office/drawing/2014/main" id="{CE007B6D-B2C9-3D4F-D67B-2D8920994465}"/>
              </a:ext>
            </a:extLst>
          </p:cNvPr>
          <p:cNvSpPr/>
          <p:nvPr/>
        </p:nvSpPr>
        <p:spPr>
          <a:xfrm>
            <a:off x="7086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520" name="Text 7">
            <a:extLst>
              <a:ext uri="{FF2B5EF4-FFF2-40B4-BE49-F238E27FC236}">
                <a16:creationId xmlns:a16="http://schemas.microsoft.com/office/drawing/2014/main" id="{1F451F4C-400F-2A3B-026D-03AB780CBC82}"/>
              </a:ext>
            </a:extLst>
          </p:cNvPr>
          <p:cNvSpPr/>
          <p:nvPr/>
        </p:nvSpPr>
        <p:spPr>
          <a:xfrm>
            <a:off x="125730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521" name="Text 8">
            <a:extLst>
              <a:ext uri="{FF2B5EF4-FFF2-40B4-BE49-F238E27FC236}">
                <a16:creationId xmlns:a16="http://schemas.microsoft.com/office/drawing/2014/main" id="{E45C4627-9DD9-FC84-F5D0-E4364B133ADD}"/>
              </a:ext>
            </a:extLst>
          </p:cNvPr>
          <p:cNvSpPr/>
          <p:nvPr/>
        </p:nvSpPr>
        <p:spPr>
          <a:xfrm>
            <a:off x="180594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522" name="Text 9">
            <a:extLst>
              <a:ext uri="{FF2B5EF4-FFF2-40B4-BE49-F238E27FC236}">
                <a16:creationId xmlns:a16="http://schemas.microsoft.com/office/drawing/2014/main" id="{393FDCEF-4055-F65D-99C6-D47357F85A8D}"/>
              </a:ext>
            </a:extLst>
          </p:cNvPr>
          <p:cNvSpPr/>
          <p:nvPr/>
        </p:nvSpPr>
        <p:spPr>
          <a:xfrm>
            <a:off x="235458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523" name="Text 10">
            <a:extLst>
              <a:ext uri="{FF2B5EF4-FFF2-40B4-BE49-F238E27FC236}">
                <a16:creationId xmlns:a16="http://schemas.microsoft.com/office/drawing/2014/main" id="{1157905A-1D24-D10F-90DE-8E0DB21DB6B0}"/>
              </a:ext>
            </a:extLst>
          </p:cNvPr>
          <p:cNvSpPr/>
          <p:nvPr/>
        </p:nvSpPr>
        <p:spPr>
          <a:xfrm>
            <a:off x="29032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524" name="Text 11">
            <a:extLst>
              <a:ext uri="{FF2B5EF4-FFF2-40B4-BE49-F238E27FC236}">
                <a16:creationId xmlns:a16="http://schemas.microsoft.com/office/drawing/2014/main" id="{C61E6796-9BFA-6FED-5A55-A82A14A5ACC6}"/>
              </a:ext>
            </a:extLst>
          </p:cNvPr>
          <p:cNvSpPr/>
          <p:nvPr/>
        </p:nvSpPr>
        <p:spPr>
          <a:xfrm>
            <a:off x="34518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63946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525" name="Text 12">
            <a:extLst>
              <a:ext uri="{FF2B5EF4-FFF2-40B4-BE49-F238E27FC236}">
                <a16:creationId xmlns:a16="http://schemas.microsoft.com/office/drawing/2014/main" id="{DE63D66D-4009-345B-A782-B91738638752}"/>
              </a:ext>
            </a:extLst>
          </p:cNvPr>
          <p:cNvSpPr/>
          <p:nvPr/>
        </p:nvSpPr>
        <p:spPr>
          <a:xfrm>
            <a:off x="180594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526" name="Text 13">
            <a:extLst>
              <a:ext uri="{FF2B5EF4-FFF2-40B4-BE49-F238E27FC236}">
                <a16:creationId xmlns:a16="http://schemas.microsoft.com/office/drawing/2014/main" id="{8448134F-2B57-5642-9E78-A7FE1A81CBF9}"/>
              </a:ext>
            </a:extLst>
          </p:cNvPr>
          <p:cNvSpPr/>
          <p:nvPr/>
        </p:nvSpPr>
        <p:spPr>
          <a:xfrm>
            <a:off x="235458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27" name="Text 14">
            <a:extLst>
              <a:ext uri="{FF2B5EF4-FFF2-40B4-BE49-F238E27FC236}">
                <a16:creationId xmlns:a16="http://schemas.microsoft.com/office/drawing/2014/main" id="{7DEA5191-D836-AFA2-F10E-CF8F34B0DE9C}"/>
              </a:ext>
            </a:extLst>
          </p:cNvPr>
          <p:cNvSpPr/>
          <p:nvPr/>
        </p:nvSpPr>
        <p:spPr>
          <a:xfrm>
            <a:off x="290322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28" name="Shape 15">
            <a:extLst>
              <a:ext uri="{FF2B5EF4-FFF2-40B4-BE49-F238E27FC236}">
                <a16:creationId xmlns:a16="http://schemas.microsoft.com/office/drawing/2014/main" id="{AB860508-9BFD-8EEC-75EA-F10DDA815F7A}"/>
              </a:ext>
            </a:extLst>
          </p:cNvPr>
          <p:cNvSpPr/>
          <p:nvPr/>
        </p:nvSpPr>
        <p:spPr>
          <a:xfrm>
            <a:off x="3550615" y="1641829"/>
            <a:ext cx="351130" cy="205562"/>
          </a:xfrm>
          <a:prstGeom prst="ellipse">
            <a:avLst/>
          </a:prstGeom>
          <a:solidFill>
            <a:srgbClr val="FDDDE0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529" name="Text 16">
            <a:extLst>
              <a:ext uri="{FF2B5EF4-FFF2-40B4-BE49-F238E27FC236}">
                <a16:creationId xmlns:a16="http://schemas.microsoft.com/office/drawing/2014/main" id="{092D692F-7804-F61C-1800-D5266EC03E16}"/>
              </a:ext>
            </a:extLst>
          </p:cNvPr>
          <p:cNvSpPr/>
          <p:nvPr/>
        </p:nvSpPr>
        <p:spPr>
          <a:xfrm>
            <a:off x="345186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30" name="Text 17">
            <a:extLst>
              <a:ext uri="{FF2B5EF4-FFF2-40B4-BE49-F238E27FC236}">
                <a16:creationId xmlns:a16="http://schemas.microsoft.com/office/drawing/2014/main" id="{9D1F8753-73FF-39D8-2AC3-DEB002A3CE86}"/>
              </a:ext>
            </a:extLst>
          </p:cNvPr>
          <p:cNvSpPr/>
          <p:nvPr/>
        </p:nvSpPr>
        <p:spPr>
          <a:xfrm>
            <a:off x="16002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531" name="Text 18">
            <a:extLst>
              <a:ext uri="{FF2B5EF4-FFF2-40B4-BE49-F238E27FC236}">
                <a16:creationId xmlns:a16="http://schemas.microsoft.com/office/drawing/2014/main" id="{9DEC7FA4-4CAE-FC51-20B9-E90465A2135E}"/>
              </a:ext>
            </a:extLst>
          </p:cNvPr>
          <p:cNvSpPr/>
          <p:nvPr/>
        </p:nvSpPr>
        <p:spPr>
          <a:xfrm>
            <a:off x="70866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532" name="Text 19">
            <a:extLst>
              <a:ext uri="{FF2B5EF4-FFF2-40B4-BE49-F238E27FC236}">
                <a16:creationId xmlns:a16="http://schemas.microsoft.com/office/drawing/2014/main" id="{A691075E-9565-D91C-E3DC-E7CF9A8B3F35}"/>
              </a:ext>
            </a:extLst>
          </p:cNvPr>
          <p:cNvSpPr/>
          <p:nvPr/>
        </p:nvSpPr>
        <p:spPr>
          <a:xfrm>
            <a:off x="125730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33" name="Text 20">
            <a:extLst>
              <a:ext uri="{FF2B5EF4-FFF2-40B4-BE49-F238E27FC236}">
                <a16:creationId xmlns:a16="http://schemas.microsoft.com/office/drawing/2014/main" id="{583E3068-2A0F-EA5C-DC71-30E975AF0497}"/>
              </a:ext>
            </a:extLst>
          </p:cNvPr>
          <p:cNvSpPr/>
          <p:nvPr/>
        </p:nvSpPr>
        <p:spPr>
          <a:xfrm>
            <a:off x="180594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534" name="Text 21">
            <a:extLst>
              <a:ext uri="{FF2B5EF4-FFF2-40B4-BE49-F238E27FC236}">
                <a16:creationId xmlns:a16="http://schemas.microsoft.com/office/drawing/2014/main" id="{9405BA3B-8C91-DD87-C59F-9EBBB804947D}"/>
              </a:ext>
            </a:extLst>
          </p:cNvPr>
          <p:cNvSpPr/>
          <p:nvPr/>
        </p:nvSpPr>
        <p:spPr>
          <a:xfrm>
            <a:off x="235458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535" name="Text 22">
            <a:extLst>
              <a:ext uri="{FF2B5EF4-FFF2-40B4-BE49-F238E27FC236}">
                <a16:creationId xmlns:a16="http://schemas.microsoft.com/office/drawing/2014/main" id="{A4D21594-75E2-64A9-55EF-E15FA557E50A}"/>
              </a:ext>
            </a:extLst>
          </p:cNvPr>
          <p:cNvSpPr/>
          <p:nvPr/>
        </p:nvSpPr>
        <p:spPr>
          <a:xfrm>
            <a:off x="290322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36" name="Text 23">
            <a:extLst>
              <a:ext uri="{FF2B5EF4-FFF2-40B4-BE49-F238E27FC236}">
                <a16:creationId xmlns:a16="http://schemas.microsoft.com/office/drawing/2014/main" id="{F8A340F6-9DB0-D406-684B-617659E42C4B}"/>
              </a:ext>
            </a:extLst>
          </p:cNvPr>
          <p:cNvSpPr/>
          <p:nvPr/>
        </p:nvSpPr>
        <p:spPr>
          <a:xfrm>
            <a:off x="345186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37" name="Text 24">
            <a:extLst>
              <a:ext uri="{FF2B5EF4-FFF2-40B4-BE49-F238E27FC236}">
                <a16:creationId xmlns:a16="http://schemas.microsoft.com/office/drawing/2014/main" id="{5DA7BAFB-1C49-80A6-E095-6106319D494F}"/>
              </a:ext>
            </a:extLst>
          </p:cNvPr>
          <p:cNvSpPr/>
          <p:nvPr/>
        </p:nvSpPr>
        <p:spPr>
          <a:xfrm>
            <a:off x="16002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538" name="Text 25">
            <a:extLst>
              <a:ext uri="{FF2B5EF4-FFF2-40B4-BE49-F238E27FC236}">
                <a16:creationId xmlns:a16="http://schemas.microsoft.com/office/drawing/2014/main" id="{433CBB39-F718-DFAB-442D-10891B78A730}"/>
              </a:ext>
            </a:extLst>
          </p:cNvPr>
          <p:cNvSpPr/>
          <p:nvPr/>
        </p:nvSpPr>
        <p:spPr>
          <a:xfrm>
            <a:off x="70866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539" name="Text 26">
            <a:extLst>
              <a:ext uri="{FF2B5EF4-FFF2-40B4-BE49-F238E27FC236}">
                <a16:creationId xmlns:a16="http://schemas.microsoft.com/office/drawing/2014/main" id="{B033BE4A-EA3B-20DC-77EE-5BFDA267027C}"/>
              </a:ext>
            </a:extLst>
          </p:cNvPr>
          <p:cNvSpPr/>
          <p:nvPr/>
        </p:nvSpPr>
        <p:spPr>
          <a:xfrm>
            <a:off x="125730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540" name="Text 27">
            <a:extLst>
              <a:ext uri="{FF2B5EF4-FFF2-40B4-BE49-F238E27FC236}">
                <a16:creationId xmlns:a16="http://schemas.microsoft.com/office/drawing/2014/main" id="{998AE4CF-66C4-12C8-B6C2-C512E09DCFA1}"/>
              </a:ext>
            </a:extLst>
          </p:cNvPr>
          <p:cNvSpPr/>
          <p:nvPr/>
        </p:nvSpPr>
        <p:spPr>
          <a:xfrm>
            <a:off x="180594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541" name="Text 28">
            <a:extLst>
              <a:ext uri="{FF2B5EF4-FFF2-40B4-BE49-F238E27FC236}">
                <a16:creationId xmlns:a16="http://schemas.microsoft.com/office/drawing/2014/main" id="{C678534D-C2C7-B9DE-727E-8E060B464AF0}"/>
              </a:ext>
            </a:extLst>
          </p:cNvPr>
          <p:cNvSpPr/>
          <p:nvPr/>
        </p:nvSpPr>
        <p:spPr>
          <a:xfrm>
            <a:off x="235458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542" name="Text 29">
            <a:extLst>
              <a:ext uri="{FF2B5EF4-FFF2-40B4-BE49-F238E27FC236}">
                <a16:creationId xmlns:a16="http://schemas.microsoft.com/office/drawing/2014/main" id="{97AD384C-DC2F-5176-831D-810CFD10B947}"/>
              </a:ext>
            </a:extLst>
          </p:cNvPr>
          <p:cNvSpPr/>
          <p:nvPr/>
        </p:nvSpPr>
        <p:spPr>
          <a:xfrm>
            <a:off x="290322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543" name="Text 30">
            <a:extLst>
              <a:ext uri="{FF2B5EF4-FFF2-40B4-BE49-F238E27FC236}">
                <a16:creationId xmlns:a16="http://schemas.microsoft.com/office/drawing/2014/main" id="{E55157C3-CAA3-2524-2CA5-C3E87DD77109}"/>
              </a:ext>
            </a:extLst>
          </p:cNvPr>
          <p:cNvSpPr/>
          <p:nvPr/>
        </p:nvSpPr>
        <p:spPr>
          <a:xfrm>
            <a:off x="345186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544" name="Text 31">
            <a:extLst>
              <a:ext uri="{FF2B5EF4-FFF2-40B4-BE49-F238E27FC236}">
                <a16:creationId xmlns:a16="http://schemas.microsoft.com/office/drawing/2014/main" id="{7C878295-9993-98D2-2123-7BE624BE2B9B}"/>
              </a:ext>
            </a:extLst>
          </p:cNvPr>
          <p:cNvSpPr/>
          <p:nvPr/>
        </p:nvSpPr>
        <p:spPr>
          <a:xfrm>
            <a:off x="16002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545" name="Text 32">
            <a:extLst>
              <a:ext uri="{FF2B5EF4-FFF2-40B4-BE49-F238E27FC236}">
                <a16:creationId xmlns:a16="http://schemas.microsoft.com/office/drawing/2014/main" id="{3045958F-6DD1-5C26-3797-BB82F132B663}"/>
              </a:ext>
            </a:extLst>
          </p:cNvPr>
          <p:cNvSpPr/>
          <p:nvPr/>
        </p:nvSpPr>
        <p:spPr>
          <a:xfrm>
            <a:off x="70866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546" name="Text 33">
            <a:extLst>
              <a:ext uri="{FF2B5EF4-FFF2-40B4-BE49-F238E27FC236}">
                <a16:creationId xmlns:a16="http://schemas.microsoft.com/office/drawing/2014/main" id="{C49E2BC7-59BD-BAF4-47EC-66D2747BA639}"/>
              </a:ext>
            </a:extLst>
          </p:cNvPr>
          <p:cNvSpPr/>
          <p:nvPr/>
        </p:nvSpPr>
        <p:spPr>
          <a:xfrm>
            <a:off x="125730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547" name="Text 34">
            <a:extLst>
              <a:ext uri="{FF2B5EF4-FFF2-40B4-BE49-F238E27FC236}">
                <a16:creationId xmlns:a16="http://schemas.microsoft.com/office/drawing/2014/main" id="{DF5C87FE-A6BB-CA7A-EF05-78633325D0F8}"/>
              </a:ext>
            </a:extLst>
          </p:cNvPr>
          <p:cNvSpPr/>
          <p:nvPr/>
        </p:nvSpPr>
        <p:spPr>
          <a:xfrm>
            <a:off x="180594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548" name="Text 35">
            <a:extLst>
              <a:ext uri="{FF2B5EF4-FFF2-40B4-BE49-F238E27FC236}">
                <a16:creationId xmlns:a16="http://schemas.microsoft.com/office/drawing/2014/main" id="{D7CAF6DC-F6F0-1997-6C22-6EA0C503D739}"/>
              </a:ext>
            </a:extLst>
          </p:cNvPr>
          <p:cNvSpPr/>
          <p:nvPr/>
        </p:nvSpPr>
        <p:spPr>
          <a:xfrm>
            <a:off x="235458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549" name="Text 36">
            <a:extLst>
              <a:ext uri="{FF2B5EF4-FFF2-40B4-BE49-F238E27FC236}">
                <a16:creationId xmlns:a16="http://schemas.microsoft.com/office/drawing/2014/main" id="{A4A59A0F-FC5E-47C3-4F0A-F6966FDA2841}"/>
              </a:ext>
            </a:extLst>
          </p:cNvPr>
          <p:cNvSpPr/>
          <p:nvPr/>
        </p:nvSpPr>
        <p:spPr>
          <a:xfrm>
            <a:off x="290322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550" name="Text 37">
            <a:extLst>
              <a:ext uri="{FF2B5EF4-FFF2-40B4-BE49-F238E27FC236}">
                <a16:creationId xmlns:a16="http://schemas.microsoft.com/office/drawing/2014/main" id="{C79AA29B-2135-2E9B-D522-EF924372AACF}"/>
              </a:ext>
            </a:extLst>
          </p:cNvPr>
          <p:cNvSpPr/>
          <p:nvPr/>
        </p:nvSpPr>
        <p:spPr>
          <a:xfrm>
            <a:off x="345186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551" name="Text 38">
            <a:extLst>
              <a:ext uri="{FF2B5EF4-FFF2-40B4-BE49-F238E27FC236}">
                <a16:creationId xmlns:a16="http://schemas.microsoft.com/office/drawing/2014/main" id="{40AC58F6-E6E3-92FA-E92E-B6B61A9389B3}"/>
              </a:ext>
            </a:extLst>
          </p:cNvPr>
          <p:cNvSpPr/>
          <p:nvPr/>
        </p:nvSpPr>
        <p:spPr>
          <a:xfrm>
            <a:off x="16002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63946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552" name="Text 39">
            <a:extLst>
              <a:ext uri="{FF2B5EF4-FFF2-40B4-BE49-F238E27FC236}">
                <a16:creationId xmlns:a16="http://schemas.microsoft.com/office/drawing/2014/main" id="{A2A6F78B-B107-EDA8-2233-E0DD0A036E85}"/>
              </a:ext>
            </a:extLst>
          </p:cNvPr>
          <p:cNvSpPr/>
          <p:nvPr/>
        </p:nvSpPr>
        <p:spPr>
          <a:xfrm>
            <a:off x="70866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553" name="Text 40">
            <a:extLst>
              <a:ext uri="{FF2B5EF4-FFF2-40B4-BE49-F238E27FC236}">
                <a16:creationId xmlns:a16="http://schemas.microsoft.com/office/drawing/2014/main" id="{E13FBA14-C678-A7F9-8190-45CE7807DFF4}"/>
              </a:ext>
            </a:extLst>
          </p:cNvPr>
          <p:cNvSpPr/>
          <p:nvPr/>
        </p:nvSpPr>
        <p:spPr>
          <a:xfrm>
            <a:off x="125730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554" name="Text 41">
            <a:extLst>
              <a:ext uri="{FF2B5EF4-FFF2-40B4-BE49-F238E27FC236}">
                <a16:creationId xmlns:a16="http://schemas.microsoft.com/office/drawing/2014/main" id="{28CB2697-69DC-0601-2EAC-22962B46FFBA}"/>
              </a:ext>
            </a:extLst>
          </p:cNvPr>
          <p:cNvSpPr/>
          <p:nvPr/>
        </p:nvSpPr>
        <p:spPr>
          <a:xfrm>
            <a:off x="180594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555" name="Text 42">
            <a:extLst>
              <a:ext uri="{FF2B5EF4-FFF2-40B4-BE49-F238E27FC236}">
                <a16:creationId xmlns:a16="http://schemas.microsoft.com/office/drawing/2014/main" id="{59F8C9FD-2217-F34A-BF45-94DB0D4ABE45}"/>
              </a:ext>
            </a:extLst>
          </p:cNvPr>
          <p:cNvSpPr/>
          <p:nvPr/>
        </p:nvSpPr>
        <p:spPr>
          <a:xfrm>
            <a:off x="235458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556" name="Text 43">
            <a:extLst>
              <a:ext uri="{FF2B5EF4-FFF2-40B4-BE49-F238E27FC236}">
                <a16:creationId xmlns:a16="http://schemas.microsoft.com/office/drawing/2014/main" id="{115C08BB-96A4-76AD-2698-41DE0C6CDC86}"/>
              </a:ext>
            </a:extLst>
          </p:cNvPr>
          <p:cNvSpPr/>
          <p:nvPr/>
        </p:nvSpPr>
        <p:spPr>
          <a:xfrm>
            <a:off x="290322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557" name="Shape 44">
            <a:extLst>
              <a:ext uri="{FF2B5EF4-FFF2-40B4-BE49-F238E27FC236}">
                <a16:creationId xmlns:a16="http://schemas.microsoft.com/office/drawing/2014/main" id="{ADA49731-0753-6ECF-6D47-408068F24657}"/>
              </a:ext>
            </a:extLst>
          </p:cNvPr>
          <p:cNvSpPr/>
          <p:nvPr/>
        </p:nvSpPr>
        <p:spPr>
          <a:xfrm>
            <a:off x="4160520" y="96011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558" name="Shape 45">
            <a:extLst>
              <a:ext uri="{FF2B5EF4-FFF2-40B4-BE49-F238E27FC236}">
                <a16:creationId xmlns:a16="http://schemas.microsoft.com/office/drawing/2014/main" id="{18A24286-1206-4EF4-810E-3F2FB7BB7724}"/>
              </a:ext>
            </a:extLst>
          </p:cNvPr>
          <p:cNvSpPr/>
          <p:nvPr/>
        </p:nvSpPr>
        <p:spPr>
          <a:xfrm>
            <a:off x="4160520" y="960119"/>
            <a:ext cx="3840480" cy="377563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559" name="Text 46">
            <a:extLst>
              <a:ext uri="{FF2B5EF4-FFF2-40B4-BE49-F238E27FC236}">
                <a16:creationId xmlns:a16="http://schemas.microsoft.com/office/drawing/2014/main" id="{0FFC20CA-806E-6EB4-9F67-46AF965C5EED}"/>
              </a:ext>
            </a:extLst>
          </p:cNvPr>
          <p:cNvSpPr/>
          <p:nvPr/>
        </p:nvSpPr>
        <p:spPr>
          <a:xfrm>
            <a:off x="4160520" y="96011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AUGUST 2026</a:t>
            </a:r>
            <a:endParaRPr lang="en-US" sz="1100" dirty="0"/>
          </a:p>
        </p:txBody>
      </p:sp>
      <p:sp>
        <p:nvSpPr>
          <p:cNvPr id="560" name="Text 47">
            <a:extLst>
              <a:ext uri="{FF2B5EF4-FFF2-40B4-BE49-F238E27FC236}">
                <a16:creationId xmlns:a16="http://schemas.microsoft.com/office/drawing/2014/main" id="{9C7CCA1A-9A4B-2F16-9D01-419C0C240769}"/>
              </a:ext>
            </a:extLst>
          </p:cNvPr>
          <p:cNvSpPr/>
          <p:nvPr/>
        </p:nvSpPr>
        <p:spPr>
          <a:xfrm>
            <a:off x="41605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A261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561" name="Text 48">
            <a:extLst>
              <a:ext uri="{FF2B5EF4-FFF2-40B4-BE49-F238E27FC236}">
                <a16:creationId xmlns:a16="http://schemas.microsoft.com/office/drawing/2014/main" id="{C3FE6CF0-7CF3-A167-747F-7456F8C9B3ED}"/>
              </a:ext>
            </a:extLst>
          </p:cNvPr>
          <p:cNvSpPr/>
          <p:nvPr/>
        </p:nvSpPr>
        <p:spPr>
          <a:xfrm>
            <a:off x="47091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562" name="Text 49">
            <a:extLst>
              <a:ext uri="{FF2B5EF4-FFF2-40B4-BE49-F238E27FC236}">
                <a16:creationId xmlns:a16="http://schemas.microsoft.com/office/drawing/2014/main" id="{E8D588A0-4DBF-AB1C-3C6E-B2D4FFA2880C}"/>
              </a:ext>
            </a:extLst>
          </p:cNvPr>
          <p:cNvSpPr/>
          <p:nvPr/>
        </p:nvSpPr>
        <p:spPr>
          <a:xfrm>
            <a:off x="525780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563" name="Text 50">
            <a:extLst>
              <a:ext uri="{FF2B5EF4-FFF2-40B4-BE49-F238E27FC236}">
                <a16:creationId xmlns:a16="http://schemas.microsoft.com/office/drawing/2014/main" id="{5537BCE3-5CB8-3364-DF73-1B250DA47CEE}"/>
              </a:ext>
            </a:extLst>
          </p:cNvPr>
          <p:cNvSpPr/>
          <p:nvPr/>
        </p:nvSpPr>
        <p:spPr>
          <a:xfrm>
            <a:off x="580644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564" name="Text 51">
            <a:extLst>
              <a:ext uri="{FF2B5EF4-FFF2-40B4-BE49-F238E27FC236}">
                <a16:creationId xmlns:a16="http://schemas.microsoft.com/office/drawing/2014/main" id="{EC0EB61F-7B7D-3AF9-4388-D73CC5BD54B9}"/>
              </a:ext>
            </a:extLst>
          </p:cNvPr>
          <p:cNvSpPr/>
          <p:nvPr/>
        </p:nvSpPr>
        <p:spPr>
          <a:xfrm>
            <a:off x="635508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565" name="Text 52">
            <a:extLst>
              <a:ext uri="{FF2B5EF4-FFF2-40B4-BE49-F238E27FC236}">
                <a16:creationId xmlns:a16="http://schemas.microsoft.com/office/drawing/2014/main" id="{2F633EA9-7234-E5D9-B2F5-1F51EDAEE7C5}"/>
              </a:ext>
            </a:extLst>
          </p:cNvPr>
          <p:cNvSpPr/>
          <p:nvPr/>
        </p:nvSpPr>
        <p:spPr>
          <a:xfrm>
            <a:off x="69037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566" name="Text 53">
            <a:extLst>
              <a:ext uri="{FF2B5EF4-FFF2-40B4-BE49-F238E27FC236}">
                <a16:creationId xmlns:a16="http://schemas.microsoft.com/office/drawing/2014/main" id="{44E56D37-C1C5-E880-AD47-B21481BC00F3}"/>
              </a:ext>
            </a:extLst>
          </p:cNvPr>
          <p:cNvSpPr/>
          <p:nvPr/>
        </p:nvSpPr>
        <p:spPr>
          <a:xfrm>
            <a:off x="74523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A261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567" name="Text 54">
            <a:extLst>
              <a:ext uri="{FF2B5EF4-FFF2-40B4-BE49-F238E27FC236}">
                <a16:creationId xmlns:a16="http://schemas.microsoft.com/office/drawing/2014/main" id="{E956F19B-4B4D-48D6-5518-8A322AC8D1F1}"/>
              </a:ext>
            </a:extLst>
          </p:cNvPr>
          <p:cNvSpPr/>
          <p:nvPr/>
        </p:nvSpPr>
        <p:spPr>
          <a:xfrm>
            <a:off x="745236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568" name="Text 55">
            <a:extLst>
              <a:ext uri="{FF2B5EF4-FFF2-40B4-BE49-F238E27FC236}">
                <a16:creationId xmlns:a16="http://schemas.microsoft.com/office/drawing/2014/main" id="{0D971CA8-29E3-765D-99D2-76567E91D05B}"/>
              </a:ext>
            </a:extLst>
          </p:cNvPr>
          <p:cNvSpPr/>
          <p:nvPr/>
        </p:nvSpPr>
        <p:spPr>
          <a:xfrm>
            <a:off x="416052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69" name="Text 56">
            <a:extLst>
              <a:ext uri="{FF2B5EF4-FFF2-40B4-BE49-F238E27FC236}">
                <a16:creationId xmlns:a16="http://schemas.microsoft.com/office/drawing/2014/main" id="{3988F773-6DFD-CEEB-53CE-3A3D79D1A881}"/>
              </a:ext>
            </a:extLst>
          </p:cNvPr>
          <p:cNvSpPr/>
          <p:nvPr/>
        </p:nvSpPr>
        <p:spPr>
          <a:xfrm>
            <a:off x="470916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70" name="Text 57">
            <a:extLst>
              <a:ext uri="{FF2B5EF4-FFF2-40B4-BE49-F238E27FC236}">
                <a16:creationId xmlns:a16="http://schemas.microsoft.com/office/drawing/2014/main" id="{43704AA1-5B7E-6E40-3D45-ABAB14E61C67}"/>
              </a:ext>
            </a:extLst>
          </p:cNvPr>
          <p:cNvSpPr/>
          <p:nvPr/>
        </p:nvSpPr>
        <p:spPr>
          <a:xfrm>
            <a:off x="525780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71" name="Text 58">
            <a:extLst>
              <a:ext uri="{FF2B5EF4-FFF2-40B4-BE49-F238E27FC236}">
                <a16:creationId xmlns:a16="http://schemas.microsoft.com/office/drawing/2014/main" id="{FA4CB603-8C8C-5295-AEB4-5F1046D2C054}"/>
              </a:ext>
            </a:extLst>
          </p:cNvPr>
          <p:cNvSpPr/>
          <p:nvPr/>
        </p:nvSpPr>
        <p:spPr>
          <a:xfrm>
            <a:off x="580644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572" name="Text 59">
            <a:extLst>
              <a:ext uri="{FF2B5EF4-FFF2-40B4-BE49-F238E27FC236}">
                <a16:creationId xmlns:a16="http://schemas.microsoft.com/office/drawing/2014/main" id="{E608CF25-44FF-62D6-E8DF-82BB4A5F64E8}"/>
              </a:ext>
            </a:extLst>
          </p:cNvPr>
          <p:cNvSpPr/>
          <p:nvPr/>
        </p:nvSpPr>
        <p:spPr>
          <a:xfrm>
            <a:off x="635508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573" name="Text 60">
            <a:extLst>
              <a:ext uri="{FF2B5EF4-FFF2-40B4-BE49-F238E27FC236}">
                <a16:creationId xmlns:a16="http://schemas.microsoft.com/office/drawing/2014/main" id="{0CD7B68D-CBF4-DE5B-BFA0-B104394F2695}"/>
              </a:ext>
            </a:extLst>
          </p:cNvPr>
          <p:cNvSpPr/>
          <p:nvPr/>
        </p:nvSpPr>
        <p:spPr>
          <a:xfrm>
            <a:off x="690372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74" name="Text 61">
            <a:extLst>
              <a:ext uri="{FF2B5EF4-FFF2-40B4-BE49-F238E27FC236}">
                <a16:creationId xmlns:a16="http://schemas.microsoft.com/office/drawing/2014/main" id="{F540B61B-3A6D-39DD-163C-77472DD17A01}"/>
              </a:ext>
            </a:extLst>
          </p:cNvPr>
          <p:cNvSpPr/>
          <p:nvPr/>
        </p:nvSpPr>
        <p:spPr>
          <a:xfrm>
            <a:off x="745236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575" name="Text 62">
            <a:extLst>
              <a:ext uri="{FF2B5EF4-FFF2-40B4-BE49-F238E27FC236}">
                <a16:creationId xmlns:a16="http://schemas.microsoft.com/office/drawing/2014/main" id="{E531CFD8-6D5B-4A1E-B517-54AA64F5DBBE}"/>
              </a:ext>
            </a:extLst>
          </p:cNvPr>
          <p:cNvSpPr/>
          <p:nvPr/>
        </p:nvSpPr>
        <p:spPr>
          <a:xfrm>
            <a:off x="416052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576" name="Text 63">
            <a:extLst>
              <a:ext uri="{FF2B5EF4-FFF2-40B4-BE49-F238E27FC236}">
                <a16:creationId xmlns:a16="http://schemas.microsoft.com/office/drawing/2014/main" id="{A98A2CD2-746F-5984-FFF0-E1C0F63BD147}"/>
              </a:ext>
            </a:extLst>
          </p:cNvPr>
          <p:cNvSpPr/>
          <p:nvPr/>
        </p:nvSpPr>
        <p:spPr>
          <a:xfrm>
            <a:off x="470916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77" name="Text 64">
            <a:extLst>
              <a:ext uri="{FF2B5EF4-FFF2-40B4-BE49-F238E27FC236}">
                <a16:creationId xmlns:a16="http://schemas.microsoft.com/office/drawing/2014/main" id="{A2FCA8C0-1A4E-C0DA-B587-698016D565E4}"/>
              </a:ext>
            </a:extLst>
          </p:cNvPr>
          <p:cNvSpPr/>
          <p:nvPr/>
        </p:nvSpPr>
        <p:spPr>
          <a:xfrm>
            <a:off x="525780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78" name="Text 65">
            <a:extLst>
              <a:ext uri="{FF2B5EF4-FFF2-40B4-BE49-F238E27FC236}">
                <a16:creationId xmlns:a16="http://schemas.microsoft.com/office/drawing/2014/main" id="{C0FDE9D2-9DDF-7452-AA85-30D5A9FDC7A1}"/>
              </a:ext>
            </a:extLst>
          </p:cNvPr>
          <p:cNvSpPr/>
          <p:nvPr/>
        </p:nvSpPr>
        <p:spPr>
          <a:xfrm>
            <a:off x="580644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579" name="Text 66">
            <a:extLst>
              <a:ext uri="{FF2B5EF4-FFF2-40B4-BE49-F238E27FC236}">
                <a16:creationId xmlns:a16="http://schemas.microsoft.com/office/drawing/2014/main" id="{750A4395-747C-BE43-A52A-1A9FCF13488E}"/>
              </a:ext>
            </a:extLst>
          </p:cNvPr>
          <p:cNvSpPr/>
          <p:nvPr/>
        </p:nvSpPr>
        <p:spPr>
          <a:xfrm>
            <a:off x="635508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580" name="Text 67">
            <a:extLst>
              <a:ext uri="{FF2B5EF4-FFF2-40B4-BE49-F238E27FC236}">
                <a16:creationId xmlns:a16="http://schemas.microsoft.com/office/drawing/2014/main" id="{5514F992-F07C-794D-7D30-C827DB0407BF}"/>
              </a:ext>
            </a:extLst>
          </p:cNvPr>
          <p:cNvSpPr/>
          <p:nvPr/>
        </p:nvSpPr>
        <p:spPr>
          <a:xfrm>
            <a:off x="690372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581" name="Text 68">
            <a:extLst>
              <a:ext uri="{FF2B5EF4-FFF2-40B4-BE49-F238E27FC236}">
                <a16:creationId xmlns:a16="http://schemas.microsoft.com/office/drawing/2014/main" id="{ED098DE2-F253-6ECB-DD9D-177497A3B4AD}"/>
              </a:ext>
            </a:extLst>
          </p:cNvPr>
          <p:cNvSpPr/>
          <p:nvPr/>
        </p:nvSpPr>
        <p:spPr>
          <a:xfrm>
            <a:off x="745236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582" name="Text 69">
            <a:extLst>
              <a:ext uri="{FF2B5EF4-FFF2-40B4-BE49-F238E27FC236}">
                <a16:creationId xmlns:a16="http://schemas.microsoft.com/office/drawing/2014/main" id="{41A86EB3-7AEA-9A01-179C-0CB4B0BA4ED0}"/>
              </a:ext>
            </a:extLst>
          </p:cNvPr>
          <p:cNvSpPr/>
          <p:nvPr/>
        </p:nvSpPr>
        <p:spPr>
          <a:xfrm>
            <a:off x="416052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583" name="Text 70">
            <a:extLst>
              <a:ext uri="{FF2B5EF4-FFF2-40B4-BE49-F238E27FC236}">
                <a16:creationId xmlns:a16="http://schemas.microsoft.com/office/drawing/2014/main" id="{B2846300-50D0-A5FE-AAB6-47634AF0BA9F}"/>
              </a:ext>
            </a:extLst>
          </p:cNvPr>
          <p:cNvSpPr/>
          <p:nvPr/>
        </p:nvSpPr>
        <p:spPr>
          <a:xfrm>
            <a:off x="470916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584" name="Text 71">
            <a:extLst>
              <a:ext uri="{FF2B5EF4-FFF2-40B4-BE49-F238E27FC236}">
                <a16:creationId xmlns:a16="http://schemas.microsoft.com/office/drawing/2014/main" id="{235EC60A-8D13-A090-D9F6-DA8147806C91}"/>
              </a:ext>
            </a:extLst>
          </p:cNvPr>
          <p:cNvSpPr/>
          <p:nvPr/>
        </p:nvSpPr>
        <p:spPr>
          <a:xfrm>
            <a:off x="525780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585" name="Text 72">
            <a:extLst>
              <a:ext uri="{FF2B5EF4-FFF2-40B4-BE49-F238E27FC236}">
                <a16:creationId xmlns:a16="http://schemas.microsoft.com/office/drawing/2014/main" id="{1B825951-4CB0-1C3A-4157-51A94BAC12FA}"/>
              </a:ext>
            </a:extLst>
          </p:cNvPr>
          <p:cNvSpPr/>
          <p:nvPr/>
        </p:nvSpPr>
        <p:spPr>
          <a:xfrm>
            <a:off x="580644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586" name="Text 73">
            <a:extLst>
              <a:ext uri="{FF2B5EF4-FFF2-40B4-BE49-F238E27FC236}">
                <a16:creationId xmlns:a16="http://schemas.microsoft.com/office/drawing/2014/main" id="{7D6BFDC7-38CD-6870-28BF-62EC07E1D8AA}"/>
              </a:ext>
            </a:extLst>
          </p:cNvPr>
          <p:cNvSpPr/>
          <p:nvPr/>
        </p:nvSpPr>
        <p:spPr>
          <a:xfrm>
            <a:off x="635508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587" name="Text 74">
            <a:extLst>
              <a:ext uri="{FF2B5EF4-FFF2-40B4-BE49-F238E27FC236}">
                <a16:creationId xmlns:a16="http://schemas.microsoft.com/office/drawing/2014/main" id="{6125B48A-5F11-BC68-001A-FBB43A16B0D5}"/>
              </a:ext>
            </a:extLst>
          </p:cNvPr>
          <p:cNvSpPr/>
          <p:nvPr/>
        </p:nvSpPr>
        <p:spPr>
          <a:xfrm>
            <a:off x="690372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588" name="Text 75">
            <a:extLst>
              <a:ext uri="{FF2B5EF4-FFF2-40B4-BE49-F238E27FC236}">
                <a16:creationId xmlns:a16="http://schemas.microsoft.com/office/drawing/2014/main" id="{4AD22CAB-6B2A-D135-3472-67A01897DD04}"/>
              </a:ext>
            </a:extLst>
          </p:cNvPr>
          <p:cNvSpPr/>
          <p:nvPr/>
        </p:nvSpPr>
        <p:spPr>
          <a:xfrm>
            <a:off x="745236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589" name="Text 76">
            <a:extLst>
              <a:ext uri="{FF2B5EF4-FFF2-40B4-BE49-F238E27FC236}">
                <a16:creationId xmlns:a16="http://schemas.microsoft.com/office/drawing/2014/main" id="{DD2B4D2A-4CC8-E673-7E88-5AF351E89FE1}"/>
              </a:ext>
            </a:extLst>
          </p:cNvPr>
          <p:cNvSpPr/>
          <p:nvPr/>
        </p:nvSpPr>
        <p:spPr>
          <a:xfrm>
            <a:off x="416052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590" name="Text 77">
            <a:extLst>
              <a:ext uri="{FF2B5EF4-FFF2-40B4-BE49-F238E27FC236}">
                <a16:creationId xmlns:a16="http://schemas.microsoft.com/office/drawing/2014/main" id="{B658CF83-822D-5B33-7454-D9C12192A316}"/>
              </a:ext>
            </a:extLst>
          </p:cNvPr>
          <p:cNvSpPr/>
          <p:nvPr/>
        </p:nvSpPr>
        <p:spPr>
          <a:xfrm>
            <a:off x="470916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591" name="Text 78">
            <a:extLst>
              <a:ext uri="{FF2B5EF4-FFF2-40B4-BE49-F238E27FC236}">
                <a16:creationId xmlns:a16="http://schemas.microsoft.com/office/drawing/2014/main" id="{E28C0793-764D-D28A-24D7-6FB6EF6AC04D}"/>
              </a:ext>
            </a:extLst>
          </p:cNvPr>
          <p:cNvSpPr/>
          <p:nvPr/>
        </p:nvSpPr>
        <p:spPr>
          <a:xfrm>
            <a:off x="525780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592" name="Text 79">
            <a:extLst>
              <a:ext uri="{FF2B5EF4-FFF2-40B4-BE49-F238E27FC236}">
                <a16:creationId xmlns:a16="http://schemas.microsoft.com/office/drawing/2014/main" id="{44A39E3D-2D85-121B-E72B-AB1197FC6E35}"/>
              </a:ext>
            </a:extLst>
          </p:cNvPr>
          <p:cNvSpPr/>
          <p:nvPr/>
        </p:nvSpPr>
        <p:spPr>
          <a:xfrm>
            <a:off x="580644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593" name="Text 80">
            <a:extLst>
              <a:ext uri="{FF2B5EF4-FFF2-40B4-BE49-F238E27FC236}">
                <a16:creationId xmlns:a16="http://schemas.microsoft.com/office/drawing/2014/main" id="{577323BC-81D6-CF03-1A01-1D96C9780BB6}"/>
              </a:ext>
            </a:extLst>
          </p:cNvPr>
          <p:cNvSpPr/>
          <p:nvPr/>
        </p:nvSpPr>
        <p:spPr>
          <a:xfrm>
            <a:off x="635508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594" name="Text 81">
            <a:extLst>
              <a:ext uri="{FF2B5EF4-FFF2-40B4-BE49-F238E27FC236}">
                <a16:creationId xmlns:a16="http://schemas.microsoft.com/office/drawing/2014/main" id="{B59FE5FE-BA66-C09D-DD32-168E20CB349F}"/>
              </a:ext>
            </a:extLst>
          </p:cNvPr>
          <p:cNvSpPr/>
          <p:nvPr/>
        </p:nvSpPr>
        <p:spPr>
          <a:xfrm>
            <a:off x="690372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595" name="Text 82">
            <a:extLst>
              <a:ext uri="{FF2B5EF4-FFF2-40B4-BE49-F238E27FC236}">
                <a16:creationId xmlns:a16="http://schemas.microsoft.com/office/drawing/2014/main" id="{E66B1702-7249-B62F-A636-179885EA7714}"/>
              </a:ext>
            </a:extLst>
          </p:cNvPr>
          <p:cNvSpPr/>
          <p:nvPr/>
        </p:nvSpPr>
        <p:spPr>
          <a:xfrm>
            <a:off x="745236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596" name="Text 83">
            <a:extLst>
              <a:ext uri="{FF2B5EF4-FFF2-40B4-BE49-F238E27FC236}">
                <a16:creationId xmlns:a16="http://schemas.microsoft.com/office/drawing/2014/main" id="{66083E39-7093-F16F-F38F-DBDD66134490}"/>
              </a:ext>
            </a:extLst>
          </p:cNvPr>
          <p:cNvSpPr/>
          <p:nvPr/>
        </p:nvSpPr>
        <p:spPr>
          <a:xfrm>
            <a:off x="4160520" y="306607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4A261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597" name="Text 84">
            <a:extLst>
              <a:ext uri="{FF2B5EF4-FFF2-40B4-BE49-F238E27FC236}">
                <a16:creationId xmlns:a16="http://schemas.microsoft.com/office/drawing/2014/main" id="{77282023-A625-BD26-3628-44437779F024}"/>
              </a:ext>
            </a:extLst>
          </p:cNvPr>
          <p:cNvSpPr/>
          <p:nvPr/>
        </p:nvSpPr>
        <p:spPr>
          <a:xfrm>
            <a:off x="4709160" y="306607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598" name="Shape 85">
            <a:extLst>
              <a:ext uri="{FF2B5EF4-FFF2-40B4-BE49-F238E27FC236}">
                <a16:creationId xmlns:a16="http://schemas.microsoft.com/office/drawing/2014/main" id="{28BA337B-1ADB-8ECD-38F2-001B94FAC37C}"/>
              </a:ext>
            </a:extLst>
          </p:cNvPr>
          <p:cNvSpPr/>
          <p:nvPr/>
        </p:nvSpPr>
        <p:spPr>
          <a:xfrm>
            <a:off x="8161020" y="96011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599" name="Shape 86">
            <a:extLst>
              <a:ext uri="{FF2B5EF4-FFF2-40B4-BE49-F238E27FC236}">
                <a16:creationId xmlns:a16="http://schemas.microsoft.com/office/drawing/2014/main" id="{C8AD3941-4FAA-8536-9D83-712A24DA0944}"/>
              </a:ext>
            </a:extLst>
          </p:cNvPr>
          <p:cNvSpPr/>
          <p:nvPr/>
        </p:nvSpPr>
        <p:spPr>
          <a:xfrm>
            <a:off x="8161020" y="960119"/>
            <a:ext cx="3840480" cy="377563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00" name="Text 87">
            <a:extLst>
              <a:ext uri="{FF2B5EF4-FFF2-40B4-BE49-F238E27FC236}">
                <a16:creationId xmlns:a16="http://schemas.microsoft.com/office/drawing/2014/main" id="{349B18FD-32D1-B9D8-CC97-51545B9B5891}"/>
              </a:ext>
            </a:extLst>
          </p:cNvPr>
          <p:cNvSpPr/>
          <p:nvPr/>
        </p:nvSpPr>
        <p:spPr>
          <a:xfrm>
            <a:off x="8161020" y="96011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SEPTEMBER 2026</a:t>
            </a:r>
            <a:endParaRPr lang="en-US" sz="1100" dirty="0"/>
          </a:p>
        </p:txBody>
      </p:sp>
      <p:sp>
        <p:nvSpPr>
          <p:cNvPr id="601" name="Text 88">
            <a:extLst>
              <a:ext uri="{FF2B5EF4-FFF2-40B4-BE49-F238E27FC236}">
                <a16:creationId xmlns:a16="http://schemas.microsoft.com/office/drawing/2014/main" id="{05198A2C-2677-2EAB-3B33-F0997D08DCA3}"/>
              </a:ext>
            </a:extLst>
          </p:cNvPr>
          <p:cNvSpPr/>
          <p:nvPr/>
        </p:nvSpPr>
        <p:spPr>
          <a:xfrm>
            <a:off x="81610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A9D8F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602" name="Text 89">
            <a:extLst>
              <a:ext uri="{FF2B5EF4-FFF2-40B4-BE49-F238E27FC236}">
                <a16:creationId xmlns:a16="http://schemas.microsoft.com/office/drawing/2014/main" id="{7A74F5D9-342F-35EE-EFEC-4506E0FFB313}"/>
              </a:ext>
            </a:extLst>
          </p:cNvPr>
          <p:cNvSpPr/>
          <p:nvPr/>
        </p:nvSpPr>
        <p:spPr>
          <a:xfrm>
            <a:off x="87096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603" name="Text 90">
            <a:extLst>
              <a:ext uri="{FF2B5EF4-FFF2-40B4-BE49-F238E27FC236}">
                <a16:creationId xmlns:a16="http://schemas.microsoft.com/office/drawing/2014/main" id="{DC5944FC-ECD2-EAF5-E936-E61173069634}"/>
              </a:ext>
            </a:extLst>
          </p:cNvPr>
          <p:cNvSpPr/>
          <p:nvPr/>
        </p:nvSpPr>
        <p:spPr>
          <a:xfrm>
            <a:off x="925830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604" name="Text 91">
            <a:extLst>
              <a:ext uri="{FF2B5EF4-FFF2-40B4-BE49-F238E27FC236}">
                <a16:creationId xmlns:a16="http://schemas.microsoft.com/office/drawing/2014/main" id="{8EC9A25C-BD16-E8A6-2538-0C33F45796F5}"/>
              </a:ext>
            </a:extLst>
          </p:cNvPr>
          <p:cNvSpPr/>
          <p:nvPr/>
        </p:nvSpPr>
        <p:spPr>
          <a:xfrm>
            <a:off x="980694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605" name="Text 92">
            <a:extLst>
              <a:ext uri="{FF2B5EF4-FFF2-40B4-BE49-F238E27FC236}">
                <a16:creationId xmlns:a16="http://schemas.microsoft.com/office/drawing/2014/main" id="{77D5DEF2-E150-CC37-6184-2AA18D2ABBDA}"/>
              </a:ext>
            </a:extLst>
          </p:cNvPr>
          <p:cNvSpPr/>
          <p:nvPr/>
        </p:nvSpPr>
        <p:spPr>
          <a:xfrm>
            <a:off x="1035558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606" name="Text 93">
            <a:extLst>
              <a:ext uri="{FF2B5EF4-FFF2-40B4-BE49-F238E27FC236}">
                <a16:creationId xmlns:a16="http://schemas.microsoft.com/office/drawing/2014/main" id="{D55030F4-8D5A-9BF0-673A-75E07B6342EE}"/>
              </a:ext>
            </a:extLst>
          </p:cNvPr>
          <p:cNvSpPr/>
          <p:nvPr/>
        </p:nvSpPr>
        <p:spPr>
          <a:xfrm>
            <a:off x="1090422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607" name="Text 94">
            <a:extLst>
              <a:ext uri="{FF2B5EF4-FFF2-40B4-BE49-F238E27FC236}">
                <a16:creationId xmlns:a16="http://schemas.microsoft.com/office/drawing/2014/main" id="{F17EA163-EA71-7635-5CF7-31157C08CBE5}"/>
              </a:ext>
            </a:extLst>
          </p:cNvPr>
          <p:cNvSpPr/>
          <p:nvPr/>
        </p:nvSpPr>
        <p:spPr>
          <a:xfrm>
            <a:off x="11452860" y="1362852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A9D8F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608" name="Text 95">
            <a:extLst>
              <a:ext uri="{FF2B5EF4-FFF2-40B4-BE49-F238E27FC236}">
                <a16:creationId xmlns:a16="http://schemas.microsoft.com/office/drawing/2014/main" id="{404A7FC3-EF70-0C63-80DD-ED69391AC69B}"/>
              </a:ext>
            </a:extLst>
          </p:cNvPr>
          <p:cNvSpPr/>
          <p:nvPr/>
        </p:nvSpPr>
        <p:spPr>
          <a:xfrm>
            <a:off x="925830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609" name="Text 96">
            <a:extLst>
              <a:ext uri="{FF2B5EF4-FFF2-40B4-BE49-F238E27FC236}">
                <a16:creationId xmlns:a16="http://schemas.microsoft.com/office/drawing/2014/main" id="{D6750EAE-4F09-FFB2-9E33-FBEB648C6342}"/>
              </a:ext>
            </a:extLst>
          </p:cNvPr>
          <p:cNvSpPr/>
          <p:nvPr/>
        </p:nvSpPr>
        <p:spPr>
          <a:xfrm>
            <a:off x="980694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10" name="Text 97">
            <a:extLst>
              <a:ext uri="{FF2B5EF4-FFF2-40B4-BE49-F238E27FC236}">
                <a16:creationId xmlns:a16="http://schemas.microsoft.com/office/drawing/2014/main" id="{10F610A5-98EA-EE50-FE94-956ACA2AC48C}"/>
              </a:ext>
            </a:extLst>
          </p:cNvPr>
          <p:cNvSpPr/>
          <p:nvPr/>
        </p:nvSpPr>
        <p:spPr>
          <a:xfrm>
            <a:off x="1035558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11" name="Text 98">
            <a:extLst>
              <a:ext uri="{FF2B5EF4-FFF2-40B4-BE49-F238E27FC236}">
                <a16:creationId xmlns:a16="http://schemas.microsoft.com/office/drawing/2014/main" id="{8447B4E9-C684-BFD3-70FD-81AD83576409}"/>
              </a:ext>
            </a:extLst>
          </p:cNvPr>
          <p:cNvSpPr/>
          <p:nvPr/>
        </p:nvSpPr>
        <p:spPr>
          <a:xfrm>
            <a:off x="1090422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12" name="Text 99">
            <a:extLst>
              <a:ext uri="{FF2B5EF4-FFF2-40B4-BE49-F238E27FC236}">
                <a16:creationId xmlns:a16="http://schemas.microsoft.com/office/drawing/2014/main" id="{5F51E725-AD6D-31A0-3A3E-1BF307E494C7}"/>
              </a:ext>
            </a:extLst>
          </p:cNvPr>
          <p:cNvSpPr/>
          <p:nvPr/>
        </p:nvSpPr>
        <p:spPr>
          <a:xfrm>
            <a:off x="11452860" y="159778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13" name="Text 100">
            <a:extLst>
              <a:ext uri="{FF2B5EF4-FFF2-40B4-BE49-F238E27FC236}">
                <a16:creationId xmlns:a16="http://schemas.microsoft.com/office/drawing/2014/main" id="{63264D92-717B-2234-DFAF-B4CD53BBF95C}"/>
              </a:ext>
            </a:extLst>
          </p:cNvPr>
          <p:cNvSpPr/>
          <p:nvPr/>
        </p:nvSpPr>
        <p:spPr>
          <a:xfrm>
            <a:off x="816102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14" name="Shape 101">
            <a:extLst>
              <a:ext uri="{FF2B5EF4-FFF2-40B4-BE49-F238E27FC236}">
                <a16:creationId xmlns:a16="http://schemas.microsoft.com/office/drawing/2014/main" id="{A364EA4F-C18A-0106-791D-49039AA71B77}"/>
              </a:ext>
            </a:extLst>
          </p:cNvPr>
          <p:cNvSpPr/>
          <p:nvPr/>
        </p:nvSpPr>
        <p:spPr>
          <a:xfrm>
            <a:off x="8808415" y="1935489"/>
            <a:ext cx="351130" cy="205562"/>
          </a:xfrm>
          <a:prstGeom prst="ellipse">
            <a:avLst/>
          </a:prstGeom>
          <a:solidFill>
            <a:srgbClr val="D4F0EC"/>
          </a:solidFill>
          <a:ln w="12700">
            <a:solidFill>
              <a:srgbClr val="2A9D8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15" name="Text 102">
            <a:extLst>
              <a:ext uri="{FF2B5EF4-FFF2-40B4-BE49-F238E27FC236}">
                <a16:creationId xmlns:a16="http://schemas.microsoft.com/office/drawing/2014/main" id="{AC581A8C-0BC2-E5EB-053D-BE5A03E6B15C}"/>
              </a:ext>
            </a:extLst>
          </p:cNvPr>
          <p:cNvSpPr/>
          <p:nvPr/>
        </p:nvSpPr>
        <p:spPr>
          <a:xfrm>
            <a:off x="870966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6B61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16" name="Text 103">
            <a:extLst>
              <a:ext uri="{FF2B5EF4-FFF2-40B4-BE49-F238E27FC236}">
                <a16:creationId xmlns:a16="http://schemas.microsoft.com/office/drawing/2014/main" id="{FAB76AFB-BCE5-86E1-F6F4-16FADAFBA130}"/>
              </a:ext>
            </a:extLst>
          </p:cNvPr>
          <p:cNvSpPr/>
          <p:nvPr/>
        </p:nvSpPr>
        <p:spPr>
          <a:xfrm>
            <a:off x="925830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17" name="Text 104">
            <a:extLst>
              <a:ext uri="{FF2B5EF4-FFF2-40B4-BE49-F238E27FC236}">
                <a16:creationId xmlns:a16="http://schemas.microsoft.com/office/drawing/2014/main" id="{5792E5AA-5079-DC63-26B6-C3B567599FFD}"/>
              </a:ext>
            </a:extLst>
          </p:cNvPr>
          <p:cNvSpPr/>
          <p:nvPr/>
        </p:nvSpPr>
        <p:spPr>
          <a:xfrm>
            <a:off x="980694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18" name="Text 105">
            <a:extLst>
              <a:ext uri="{FF2B5EF4-FFF2-40B4-BE49-F238E27FC236}">
                <a16:creationId xmlns:a16="http://schemas.microsoft.com/office/drawing/2014/main" id="{DA0DEAE6-C47C-A802-091A-EB6C811DE591}"/>
              </a:ext>
            </a:extLst>
          </p:cNvPr>
          <p:cNvSpPr/>
          <p:nvPr/>
        </p:nvSpPr>
        <p:spPr>
          <a:xfrm>
            <a:off x="1035558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19" name="Text 106">
            <a:extLst>
              <a:ext uri="{FF2B5EF4-FFF2-40B4-BE49-F238E27FC236}">
                <a16:creationId xmlns:a16="http://schemas.microsoft.com/office/drawing/2014/main" id="{BB3C2ABC-C53A-FC61-20F4-E7ABDC13C0A8}"/>
              </a:ext>
            </a:extLst>
          </p:cNvPr>
          <p:cNvSpPr/>
          <p:nvPr/>
        </p:nvSpPr>
        <p:spPr>
          <a:xfrm>
            <a:off x="1090422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20" name="Text 107">
            <a:extLst>
              <a:ext uri="{FF2B5EF4-FFF2-40B4-BE49-F238E27FC236}">
                <a16:creationId xmlns:a16="http://schemas.microsoft.com/office/drawing/2014/main" id="{421AE56B-7FB2-442F-F638-5C41446D26BB}"/>
              </a:ext>
            </a:extLst>
          </p:cNvPr>
          <p:cNvSpPr/>
          <p:nvPr/>
        </p:nvSpPr>
        <p:spPr>
          <a:xfrm>
            <a:off x="11452860" y="189144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21" name="Text 108">
            <a:extLst>
              <a:ext uri="{FF2B5EF4-FFF2-40B4-BE49-F238E27FC236}">
                <a16:creationId xmlns:a16="http://schemas.microsoft.com/office/drawing/2014/main" id="{482961FC-1DB5-E97E-227B-C62018A21369}"/>
              </a:ext>
            </a:extLst>
          </p:cNvPr>
          <p:cNvSpPr/>
          <p:nvPr/>
        </p:nvSpPr>
        <p:spPr>
          <a:xfrm>
            <a:off x="816102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22" name="Text 109">
            <a:extLst>
              <a:ext uri="{FF2B5EF4-FFF2-40B4-BE49-F238E27FC236}">
                <a16:creationId xmlns:a16="http://schemas.microsoft.com/office/drawing/2014/main" id="{49714E5C-D2CE-DEA3-6205-9C9170BE1A05}"/>
              </a:ext>
            </a:extLst>
          </p:cNvPr>
          <p:cNvSpPr/>
          <p:nvPr/>
        </p:nvSpPr>
        <p:spPr>
          <a:xfrm>
            <a:off x="870966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623" name="Text 110">
            <a:extLst>
              <a:ext uri="{FF2B5EF4-FFF2-40B4-BE49-F238E27FC236}">
                <a16:creationId xmlns:a16="http://schemas.microsoft.com/office/drawing/2014/main" id="{F06ECC30-EEA6-2F8E-DF3A-983DBADEE900}"/>
              </a:ext>
            </a:extLst>
          </p:cNvPr>
          <p:cNvSpPr/>
          <p:nvPr/>
        </p:nvSpPr>
        <p:spPr>
          <a:xfrm>
            <a:off x="925830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24" name="Text 111">
            <a:extLst>
              <a:ext uri="{FF2B5EF4-FFF2-40B4-BE49-F238E27FC236}">
                <a16:creationId xmlns:a16="http://schemas.microsoft.com/office/drawing/2014/main" id="{8094735D-5064-2B7C-8F42-9F8756D44032}"/>
              </a:ext>
            </a:extLst>
          </p:cNvPr>
          <p:cNvSpPr/>
          <p:nvPr/>
        </p:nvSpPr>
        <p:spPr>
          <a:xfrm>
            <a:off x="980694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625" name="Text 112">
            <a:extLst>
              <a:ext uri="{FF2B5EF4-FFF2-40B4-BE49-F238E27FC236}">
                <a16:creationId xmlns:a16="http://schemas.microsoft.com/office/drawing/2014/main" id="{D4D393F0-C275-B7E3-1166-BFBF59100FAA}"/>
              </a:ext>
            </a:extLst>
          </p:cNvPr>
          <p:cNvSpPr/>
          <p:nvPr/>
        </p:nvSpPr>
        <p:spPr>
          <a:xfrm>
            <a:off x="1035558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26" name="Text 113">
            <a:extLst>
              <a:ext uri="{FF2B5EF4-FFF2-40B4-BE49-F238E27FC236}">
                <a16:creationId xmlns:a16="http://schemas.microsoft.com/office/drawing/2014/main" id="{B32FFD3E-C484-6E04-693B-35CA464DB943}"/>
              </a:ext>
            </a:extLst>
          </p:cNvPr>
          <p:cNvSpPr/>
          <p:nvPr/>
        </p:nvSpPr>
        <p:spPr>
          <a:xfrm>
            <a:off x="1090422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27" name="Text 114">
            <a:extLst>
              <a:ext uri="{FF2B5EF4-FFF2-40B4-BE49-F238E27FC236}">
                <a16:creationId xmlns:a16="http://schemas.microsoft.com/office/drawing/2014/main" id="{95EE4CDB-335C-B297-9EC7-408DFC177D93}"/>
              </a:ext>
            </a:extLst>
          </p:cNvPr>
          <p:cNvSpPr/>
          <p:nvPr/>
        </p:nvSpPr>
        <p:spPr>
          <a:xfrm>
            <a:off x="11452860" y="218510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628" name="Text 115">
            <a:extLst>
              <a:ext uri="{FF2B5EF4-FFF2-40B4-BE49-F238E27FC236}">
                <a16:creationId xmlns:a16="http://schemas.microsoft.com/office/drawing/2014/main" id="{6F147288-9D43-2126-BC20-994AC81A0F59}"/>
              </a:ext>
            </a:extLst>
          </p:cNvPr>
          <p:cNvSpPr/>
          <p:nvPr/>
        </p:nvSpPr>
        <p:spPr>
          <a:xfrm>
            <a:off x="816102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629" name="Text 116">
            <a:extLst>
              <a:ext uri="{FF2B5EF4-FFF2-40B4-BE49-F238E27FC236}">
                <a16:creationId xmlns:a16="http://schemas.microsoft.com/office/drawing/2014/main" id="{667B431B-958E-1E2A-6A66-2DB455CFE7D6}"/>
              </a:ext>
            </a:extLst>
          </p:cNvPr>
          <p:cNvSpPr/>
          <p:nvPr/>
        </p:nvSpPr>
        <p:spPr>
          <a:xfrm>
            <a:off x="870966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630" name="Text 117">
            <a:extLst>
              <a:ext uri="{FF2B5EF4-FFF2-40B4-BE49-F238E27FC236}">
                <a16:creationId xmlns:a16="http://schemas.microsoft.com/office/drawing/2014/main" id="{89927E67-7D34-1DC2-4521-0862AC4ED3C1}"/>
              </a:ext>
            </a:extLst>
          </p:cNvPr>
          <p:cNvSpPr/>
          <p:nvPr/>
        </p:nvSpPr>
        <p:spPr>
          <a:xfrm>
            <a:off x="925830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631" name="Text 118">
            <a:extLst>
              <a:ext uri="{FF2B5EF4-FFF2-40B4-BE49-F238E27FC236}">
                <a16:creationId xmlns:a16="http://schemas.microsoft.com/office/drawing/2014/main" id="{A02D897E-4840-2C62-F79D-E78CD79D2707}"/>
              </a:ext>
            </a:extLst>
          </p:cNvPr>
          <p:cNvSpPr/>
          <p:nvPr/>
        </p:nvSpPr>
        <p:spPr>
          <a:xfrm>
            <a:off x="980694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632" name="Text 119">
            <a:extLst>
              <a:ext uri="{FF2B5EF4-FFF2-40B4-BE49-F238E27FC236}">
                <a16:creationId xmlns:a16="http://schemas.microsoft.com/office/drawing/2014/main" id="{E5007E0B-7B81-3A45-0786-CA83DC213802}"/>
              </a:ext>
            </a:extLst>
          </p:cNvPr>
          <p:cNvSpPr/>
          <p:nvPr/>
        </p:nvSpPr>
        <p:spPr>
          <a:xfrm>
            <a:off x="1035558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633" name="Text 120">
            <a:extLst>
              <a:ext uri="{FF2B5EF4-FFF2-40B4-BE49-F238E27FC236}">
                <a16:creationId xmlns:a16="http://schemas.microsoft.com/office/drawing/2014/main" id="{0115FFF3-AC8C-D4AE-B46F-9840F282F04B}"/>
              </a:ext>
            </a:extLst>
          </p:cNvPr>
          <p:cNvSpPr/>
          <p:nvPr/>
        </p:nvSpPr>
        <p:spPr>
          <a:xfrm>
            <a:off x="1090422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634" name="Text 121">
            <a:extLst>
              <a:ext uri="{FF2B5EF4-FFF2-40B4-BE49-F238E27FC236}">
                <a16:creationId xmlns:a16="http://schemas.microsoft.com/office/drawing/2014/main" id="{3D33C9C0-1FE9-3C29-4A3D-C6EA070198BE}"/>
              </a:ext>
            </a:extLst>
          </p:cNvPr>
          <p:cNvSpPr/>
          <p:nvPr/>
        </p:nvSpPr>
        <p:spPr>
          <a:xfrm>
            <a:off x="11452860" y="247876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635" name="Text 122">
            <a:extLst>
              <a:ext uri="{FF2B5EF4-FFF2-40B4-BE49-F238E27FC236}">
                <a16:creationId xmlns:a16="http://schemas.microsoft.com/office/drawing/2014/main" id="{90E73AB9-6F48-965F-6A32-0F353C0EC122}"/>
              </a:ext>
            </a:extLst>
          </p:cNvPr>
          <p:cNvSpPr/>
          <p:nvPr/>
        </p:nvSpPr>
        <p:spPr>
          <a:xfrm>
            <a:off x="816102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A9D8F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636" name="Text 123">
            <a:extLst>
              <a:ext uri="{FF2B5EF4-FFF2-40B4-BE49-F238E27FC236}">
                <a16:creationId xmlns:a16="http://schemas.microsoft.com/office/drawing/2014/main" id="{8CCE75AD-4A79-E4BB-E9CF-1E1FB125BA05}"/>
              </a:ext>
            </a:extLst>
          </p:cNvPr>
          <p:cNvSpPr/>
          <p:nvPr/>
        </p:nvSpPr>
        <p:spPr>
          <a:xfrm>
            <a:off x="870966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637" name="Text 124">
            <a:extLst>
              <a:ext uri="{FF2B5EF4-FFF2-40B4-BE49-F238E27FC236}">
                <a16:creationId xmlns:a16="http://schemas.microsoft.com/office/drawing/2014/main" id="{186F0D94-9200-5C82-ACE0-A0C298C99AD3}"/>
              </a:ext>
            </a:extLst>
          </p:cNvPr>
          <p:cNvSpPr/>
          <p:nvPr/>
        </p:nvSpPr>
        <p:spPr>
          <a:xfrm>
            <a:off x="925830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638" name="Text 125">
            <a:extLst>
              <a:ext uri="{FF2B5EF4-FFF2-40B4-BE49-F238E27FC236}">
                <a16:creationId xmlns:a16="http://schemas.microsoft.com/office/drawing/2014/main" id="{8697675E-47B6-F8FE-35A4-6FBCF8425030}"/>
              </a:ext>
            </a:extLst>
          </p:cNvPr>
          <p:cNvSpPr/>
          <p:nvPr/>
        </p:nvSpPr>
        <p:spPr>
          <a:xfrm>
            <a:off x="9806940" y="2772419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639" name="Shape 126">
            <a:extLst>
              <a:ext uri="{FF2B5EF4-FFF2-40B4-BE49-F238E27FC236}">
                <a16:creationId xmlns:a16="http://schemas.microsoft.com/office/drawing/2014/main" id="{16C04A26-772C-822E-EF82-8904D47A5D7D}"/>
              </a:ext>
            </a:extLst>
          </p:cNvPr>
          <p:cNvSpPr/>
          <p:nvPr/>
        </p:nvSpPr>
        <p:spPr>
          <a:xfrm>
            <a:off x="160020" y="366178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640" name="Shape 127">
            <a:extLst>
              <a:ext uri="{FF2B5EF4-FFF2-40B4-BE49-F238E27FC236}">
                <a16:creationId xmlns:a16="http://schemas.microsoft.com/office/drawing/2014/main" id="{CE516479-A0B1-F120-4AB3-46E340FC9441}"/>
              </a:ext>
            </a:extLst>
          </p:cNvPr>
          <p:cNvSpPr/>
          <p:nvPr/>
        </p:nvSpPr>
        <p:spPr>
          <a:xfrm>
            <a:off x="160020" y="3661789"/>
            <a:ext cx="3840480" cy="377563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41" name="Text 128">
            <a:extLst>
              <a:ext uri="{FF2B5EF4-FFF2-40B4-BE49-F238E27FC236}">
                <a16:creationId xmlns:a16="http://schemas.microsoft.com/office/drawing/2014/main" id="{A371F44B-CA36-548C-27BC-E8EE756DCE0B}"/>
              </a:ext>
            </a:extLst>
          </p:cNvPr>
          <p:cNvSpPr/>
          <p:nvPr/>
        </p:nvSpPr>
        <p:spPr>
          <a:xfrm>
            <a:off x="160020" y="366178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OCTOBER 2026</a:t>
            </a:r>
            <a:endParaRPr lang="en-US" sz="1100" dirty="0"/>
          </a:p>
        </p:txBody>
      </p:sp>
      <p:sp>
        <p:nvSpPr>
          <p:cNvPr id="642" name="Text 129">
            <a:extLst>
              <a:ext uri="{FF2B5EF4-FFF2-40B4-BE49-F238E27FC236}">
                <a16:creationId xmlns:a16="http://schemas.microsoft.com/office/drawing/2014/main" id="{560202F1-F2DB-F183-A548-832A33E2B89E}"/>
              </a:ext>
            </a:extLst>
          </p:cNvPr>
          <p:cNvSpPr/>
          <p:nvPr/>
        </p:nvSpPr>
        <p:spPr>
          <a:xfrm>
            <a:off x="1600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2D8B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643" name="Text 130">
            <a:extLst>
              <a:ext uri="{FF2B5EF4-FFF2-40B4-BE49-F238E27FC236}">
                <a16:creationId xmlns:a16="http://schemas.microsoft.com/office/drawing/2014/main" id="{BC85CE70-AE65-BE05-32A8-3650C0B469B0}"/>
              </a:ext>
            </a:extLst>
          </p:cNvPr>
          <p:cNvSpPr/>
          <p:nvPr/>
        </p:nvSpPr>
        <p:spPr>
          <a:xfrm>
            <a:off x="7086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644" name="Text 131">
            <a:extLst>
              <a:ext uri="{FF2B5EF4-FFF2-40B4-BE49-F238E27FC236}">
                <a16:creationId xmlns:a16="http://schemas.microsoft.com/office/drawing/2014/main" id="{150B7093-DFF5-4A98-E8DE-97B18CAB86BD}"/>
              </a:ext>
            </a:extLst>
          </p:cNvPr>
          <p:cNvSpPr/>
          <p:nvPr/>
        </p:nvSpPr>
        <p:spPr>
          <a:xfrm>
            <a:off x="125730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645" name="Text 132">
            <a:extLst>
              <a:ext uri="{FF2B5EF4-FFF2-40B4-BE49-F238E27FC236}">
                <a16:creationId xmlns:a16="http://schemas.microsoft.com/office/drawing/2014/main" id="{BC17B912-6262-7943-997A-6420BEC112BB}"/>
              </a:ext>
            </a:extLst>
          </p:cNvPr>
          <p:cNvSpPr/>
          <p:nvPr/>
        </p:nvSpPr>
        <p:spPr>
          <a:xfrm>
            <a:off x="180594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646" name="Text 133">
            <a:extLst>
              <a:ext uri="{FF2B5EF4-FFF2-40B4-BE49-F238E27FC236}">
                <a16:creationId xmlns:a16="http://schemas.microsoft.com/office/drawing/2014/main" id="{272D889F-9550-D51B-B0D8-1B95A5C39BD7}"/>
              </a:ext>
            </a:extLst>
          </p:cNvPr>
          <p:cNvSpPr/>
          <p:nvPr/>
        </p:nvSpPr>
        <p:spPr>
          <a:xfrm>
            <a:off x="235458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647" name="Text 134">
            <a:extLst>
              <a:ext uri="{FF2B5EF4-FFF2-40B4-BE49-F238E27FC236}">
                <a16:creationId xmlns:a16="http://schemas.microsoft.com/office/drawing/2014/main" id="{3779711D-794B-D089-60B9-E95F6F845E70}"/>
              </a:ext>
            </a:extLst>
          </p:cNvPr>
          <p:cNvSpPr/>
          <p:nvPr/>
        </p:nvSpPr>
        <p:spPr>
          <a:xfrm>
            <a:off x="29032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648" name="Text 135">
            <a:extLst>
              <a:ext uri="{FF2B5EF4-FFF2-40B4-BE49-F238E27FC236}">
                <a16:creationId xmlns:a16="http://schemas.microsoft.com/office/drawing/2014/main" id="{0038B264-887F-E37C-D78B-48F00F7A4F76}"/>
              </a:ext>
            </a:extLst>
          </p:cNvPr>
          <p:cNvSpPr/>
          <p:nvPr/>
        </p:nvSpPr>
        <p:spPr>
          <a:xfrm>
            <a:off x="34518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2D8B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649" name="Text 136">
            <a:extLst>
              <a:ext uri="{FF2B5EF4-FFF2-40B4-BE49-F238E27FC236}">
                <a16:creationId xmlns:a16="http://schemas.microsoft.com/office/drawing/2014/main" id="{AB87031E-D316-CB57-44A7-07283D296711}"/>
              </a:ext>
            </a:extLst>
          </p:cNvPr>
          <p:cNvSpPr/>
          <p:nvPr/>
        </p:nvSpPr>
        <p:spPr>
          <a:xfrm>
            <a:off x="235458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650" name="Text 137">
            <a:extLst>
              <a:ext uri="{FF2B5EF4-FFF2-40B4-BE49-F238E27FC236}">
                <a16:creationId xmlns:a16="http://schemas.microsoft.com/office/drawing/2014/main" id="{8389300D-DE33-0C1C-DC3B-CF52DA82D95B}"/>
              </a:ext>
            </a:extLst>
          </p:cNvPr>
          <p:cNvSpPr/>
          <p:nvPr/>
        </p:nvSpPr>
        <p:spPr>
          <a:xfrm>
            <a:off x="290322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51" name="Text 138">
            <a:extLst>
              <a:ext uri="{FF2B5EF4-FFF2-40B4-BE49-F238E27FC236}">
                <a16:creationId xmlns:a16="http://schemas.microsoft.com/office/drawing/2014/main" id="{BF271FB2-409A-561C-BDE5-F961749E158B}"/>
              </a:ext>
            </a:extLst>
          </p:cNvPr>
          <p:cNvSpPr/>
          <p:nvPr/>
        </p:nvSpPr>
        <p:spPr>
          <a:xfrm>
            <a:off x="345186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52" name="Text 139">
            <a:extLst>
              <a:ext uri="{FF2B5EF4-FFF2-40B4-BE49-F238E27FC236}">
                <a16:creationId xmlns:a16="http://schemas.microsoft.com/office/drawing/2014/main" id="{0A08C7DC-3C54-6E8C-3F2E-D5A34D30DF95}"/>
              </a:ext>
            </a:extLst>
          </p:cNvPr>
          <p:cNvSpPr/>
          <p:nvPr/>
        </p:nvSpPr>
        <p:spPr>
          <a:xfrm>
            <a:off x="16002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53" name="Text 140">
            <a:extLst>
              <a:ext uri="{FF2B5EF4-FFF2-40B4-BE49-F238E27FC236}">
                <a16:creationId xmlns:a16="http://schemas.microsoft.com/office/drawing/2014/main" id="{6D29A3E5-426D-8B3E-9616-E046D4141BFE}"/>
              </a:ext>
            </a:extLst>
          </p:cNvPr>
          <p:cNvSpPr/>
          <p:nvPr/>
        </p:nvSpPr>
        <p:spPr>
          <a:xfrm>
            <a:off x="70866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54" name="Text 141">
            <a:extLst>
              <a:ext uri="{FF2B5EF4-FFF2-40B4-BE49-F238E27FC236}">
                <a16:creationId xmlns:a16="http://schemas.microsoft.com/office/drawing/2014/main" id="{27A5A997-8E9C-CB9B-C496-12E1C9EEF128}"/>
              </a:ext>
            </a:extLst>
          </p:cNvPr>
          <p:cNvSpPr/>
          <p:nvPr/>
        </p:nvSpPr>
        <p:spPr>
          <a:xfrm>
            <a:off x="125730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55" name="Text 142">
            <a:extLst>
              <a:ext uri="{FF2B5EF4-FFF2-40B4-BE49-F238E27FC236}">
                <a16:creationId xmlns:a16="http://schemas.microsoft.com/office/drawing/2014/main" id="{0020C794-C750-4CC3-5927-DE0509A6BB72}"/>
              </a:ext>
            </a:extLst>
          </p:cNvPr>
          <p:cNvSpPr/>
          <p:nvPr/>
        </p:nvSpPr>
        <p:spPr>
          <a:xfrm>
            <a:off x="180594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56" name="Text 143">
            <a:extLst>
              <a:ext uri="{FF2B5EF4-FFF2-40B4-BE49-F238E27FC236}">
                <a16:creationId xmlns:a16="http://schemas.microsoft.com/office/drawing/2014/main" id="{058568B9-50D7-6217-DFD3-6FA3175FC5EE}"/>
              </a:ext>
            </a:extLst>
          </p:cNvPr>
          <p:cNvSpPr/>
          <p:nvPr/>
        </p:nvSpPr>
        <p:spPr>
          <a:xfrm>
            <a:off x="235458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57" name="Text 144">
            <a:extLst>
              <a:ext uri="{FF2B5EF4-FFF2-40B4-BE49-F238E27FC236}">
                <a16:creationId xmlns:a16="http://schemas.microsoft.com/office/drawing/2014/main" id="{C0A89E3E-A4C9-D220-6EEF-CD98E20442BC}"/>
              </a:ext>
            </a:extLst>
          </p:cNvPr>
          <p:cNvSpPr/>
          <p:nvPr/>
        </p:nvSpPr>
        <p:spPr>
          <a:xfrm>
            <a:off x="290322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58" name="Text 145">
            <a:extLst>
              <a:ext uri="{FF2B5EF4-FFF2-40B4-BE49-F238E27FC236}">
                <a16:creationId xmlns:a16="http://schemas.microsoft.com/office/drawing/2014/main" id="{39953F4C-01DF-A06B-1F98-95F8746FAA0A}"/>
              </a:ext>
            </a:extLst>
          </p:cNvPr>
          <p:cNvSpPr/>
          <p:nvPr/>
        </p:nvSpPr>
        <p:spPr>
          <a:xfrm>
            <a:off x="345186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59" name="Text 146">
            <a:extLst>
              <a:ext uri="{FF2B5EF4-FFF2-40B4-BE49-F238E27FC236}">
                <a16:creationId xmlns:a16="http://schemas.microsoft.com/office/drawing/2014/main" id="{A8B4BF19-55C7-E445-7AF0-8DF2A9599A29}"/>
              </a:ext>
            </a:extLst>
          </p:cNvPr>
          <p:cNvSpPr/>
          <p:nvPr/>
        </p:nvSpPr>
        <p:spPr>
          <a:xfrm>
            <a:off x="16002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60" name="Shape 147">
            <a:extLst>
              <a:ext uri="{FF2B5EF4-FFF2-40B4-BE49-F238E27FC236}">
                <a16:creationId xmlns:a16="http://schemas.microsoft.com/office/drawing/2014/main" id="{ADD2A6ED-0254-6375-EEF3-DD2A9A52358E}"/>
              </a:ext>
            </a:extLst>
          </p:cNvPr>
          <p:cNvSpPr/>
          <p:nvPr/>
        </p:nvSpPr>
        <p:spPr>
          <a:xfrm>
            <a:off x="807415" y="4930819"/>
            <a:ext cx="351130" cy="205562"/>
          </a:xfrm>
          <a:prstGeom prst="ellipse">
            <a:avLst/>
          </a:prstGeom>
          <a:solidFill>
            <a:srgbClr val="EDD9F3"/>
          </a:solidFill>
          <a:ln w="12700">
            <a:solidFill>
              <a:srgbClr val="7B2D8B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61" name="Text 148">
            <a:extLst>
              <a:ext uri="{FF2B5EF4-FFF2-40B4-BE49-F238E27FC236}">
                <a16:creationId xmlns:a16="http://schemas.microsoft.com/office/drawing/2014/main" id="{5C683B6F-4640-06AC-DC19-3D927231F9F8}"/>
              </a:ext>
            </a:extLst>
          </p:cNvPr>
          <p:cNvSpPr/>
          <p:nvPr/>
        </p:nvSpPr>
        <p:spPr>
          <a:xfrm>
            <a:off x="70866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4E1A5A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62" name="Text 149">
            <a:extLst>
              <a:ext uri="{FF2B5EF4-FFF2-40B4-BE49-F238E27FC236}">
                <a16:creationId xmlns:a16="http://schemas.microsoft.com/office/drawing/2014/main" id="{F6D862D2-CF02-0CFA-D2E1-0F4677C0E3F9}"/>
              </a:ext>
            </a:extLst>
          </p:cNvPr>
          <p:cNvSpPr/>
          <p:nvPr/>
        </p:nvSpPr>
        <p:spPr>
          <a:xfrm>
            <a:off x="125730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63" name="Text 150">
            <a:extLst>
              <a:ext uri="{FF2B5EF4-FFF2-40B4-BE49-F238E27FC236}">
                <a16:creationId xmlns:a16="http://schemas.microsoft.com/office/drawing/2014/main" id="{0D8688F6-3FC8-3B27-9452-671C3CC3840C}"/>
              </a:ext>
            </a:extLst>
          </p:cNvPr>
          <p:cNvSpPr/>
          <p:nvPr/>
        </p:nvSpPr>
        <p:spPr>
          <a:xfrm>
            <a:off x="180594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664" name="Text 151">
            <a:extLst>
              <a:ext uri="{FF2B5EF4-FFF2-40B4-BE49-F238E27FC236}">
                <a16:creationId xmlns:a16="http://schemas.microsoft.com/office/drawing/2014/main" id="{8BEAFDC2-3C0C-A37D-8543-E2250A71CCC2}"/>
              </a:ext>
            </a:extLst>
          </p:cNvPr>
          <p:cNvSpPr/>
          <p:nvPr/>
        </p:nvSpPr>
        <p:spPr>
          <a:xfrm>
            <a:off x="235458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65" name="Text 152">
            <a:extLst>
              <a:ext uri="{FF2B5EF4-FFF2-40B4-BE49-F238E27FC236}">
                <a16:creationId xmlns:a16="http://schemas.microsoft.com/office/drawing/2014/main" id="{EEF56200-9F77-BAFD-153F-51D4A2B931D4}"/>
              </a:ext>
            </a:extLst>
          </p:cNvPr>
          <p:cNvSpPr/>
          <p:nvPr/>
        </p:nvSpPr>
        <p:spPr>
          <a:xfrm>
            <a:off x="290322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666" name="Text 153">
            <a:extLst>
              <a:ext uri="{FF2B5EF4-FFF2-40B4-BE49-F238E27FC236}">
                <a16:creationId xmlns:a16="http://schemas.microsoft.com/office/drawing/2014/main" id="{B2AF0E8F-488B-7CFB-EB63-4C466270BC67}"/>
              </a:ext>
            </a:extLst>
          </p:cNvPr>
          <p:cNvSpPr/>
          <p:nvPr/>
        </p:nvSpPr>
        <p:spPr>
          <a:xfrm>
            <a:off x="345186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67" name="Text 154">
            <a:extLst>
              <a:ext uri="{FF2B5EF4-FFF2-40B4-BE49-F238E27FC236}">
                <a16:creationId xmlns:a16="http://schemas.microsoft.com/office/drawing/2014/main" id="{F6E75521-8669-9F0E-0F84-54BF4CA8DEA9}"/>
              </a:ext>
            </a:extLst>
          </p:cNvPr>
          <p:cNvSpPr/>
          <p:nvPr/>
        </p:nvSpPr>
        <p:spPr>
          <a:xfrm>
            <a:off x="16002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68" name="Text 155">
            <a:extLst>
              <a:ext uri="{FF2B5EF4-FFF2-40B4-BE49-F238E27FC236}">
                <a16:creationId xmlns:a16="http://schemas.microsoft.com/office/drawing/2014/main" id="{DE4B83A8-5105-AC82-706B-C50EC0847DBB}"/>
              </a:ext>
            </a:extLst>
          </p:cNvPr>
          <p:cNvSpPr/>
          <p:nvPr/>
        </p:nvSpPr>
        <p:spPr>
          <a:xfrm>
            <a:off x="70866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669" name="Text 156">
            <a:extLst>
              <a:ext uri="{FF2B5EF4-FFF2-40B4-BE49-F238E27FC236}">
                <a16:creationId xmlns:a16="http://schemas.microsoft.com/office/drawing/2014/main" id="{9BB7F6E1-00EF-6257-6EF1-968E66AFED81}"/>
              </a:ext>
            </a:extLst>
          </p:cNvPr>
          <p:cNvSpPr/>
          <p:nvPr/>
        </p:nvSpPr>
        <p:spPr>
          <a:xfrm>
            <a:off x="125730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670" name="Text 157">
            <a:extLst>
              <a:ext uri="{FF2B5EF4-FFF2-40B4-BE49-F238E27FC236}">
                <a16:creationId xmlns:a16="http://schemas.microsoft.com/office/drawing/2014/main" id="{1A19957F-56DB-3162-C1E6-7D6353806E6E}"/>
              </a:ext>
            </a:extLst>
          </p:cNvPr>
          <p:cNvSpPr/>
          <p:nvPr/>
        </p:nvSpPr>
        <p:spPr>
          <a:xfrm>
            <a:off x="180594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671" name="Text 158">
            <a:extLst>
              <a:ext uri="{FF2B5EF4-FFF2-40B4-BE49-F238E27FC236}">
                <a16:creationId xmlns:a16="http://schemas.microsoft.com/office/drawing/2014/main" id="{960F4990-7BE3-FD35-B12A-ACCFEA4EB99D}"/>
              </a:ext>
            </a:extLst>
          </p:cNvPr>
          <p:cNvSpPr/>
          <p:nvPr/>
        </p:nvSpPr>
        <p:spPr>
          <a:xfrm>
            <a:off x="235458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672" name="Text 159">
            <a:extLst>
              <a:ext uri="{FF2B5EF4-FFF2-40B4-BE49-F238E27FC236}">
                <a16:creationId xmlns:a16="http://schemas.microsoft.com/office/drawing/2014/main" id="{B0AA84F5-7175-B5AA-155A-7A30EA00352D}"/>
              </a:ext>
            </a:extLst>
          </p:cNvPr>
          <p:cNvSpPr/>
          <p:nvPr/>
        </p:nvSpPr>
        <p:spPr>
          <a:xfrm>
            <a:off x="290322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673" name="Text 160">
            <a:extLst>
              <a:ext uri="{FF2B5EF4-FFF2-40B4-BE49-F238E27FC236}">
                <a16:creationId xmlns:a16="http://schemas.microsoft.com/office/drawing/2014/main" id="{D30137CC-5A5A-75F4-92DC-A1F10885B810}"/>
              </a:ext>
            </a:extLst>
          </p:cNvPr>
          <p:cNvSpPr/>
          <p:nvPr/>
        </p:nvSpPr>
        <p:spPr>
          <a:xfrm>
            <a:off x="345186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674" name="Text 161">
            <a:extLst>
              <a:ext uri="{FF2B5EF4-FFF2-40B4-BE49-F238E27FC236}">
                <a16:creationId xmlns:a16="http://schemas.microsoft.com/office/drawing/2014/main" id="{A109D624-E9A8-DB54-5379-B9D2DC59873B}"/>
              </a:ext>
            </a:extLst>
          </p:cNvPr>
          <p:cNvSpPr/>
          <p:nvPr/>
        </p:nvSpPr>
        <p:spPr>
          <a:xfrm>
            <a:off x="16002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675" name="Text 162">
            <a:extLst>
              <a:ext uri="{FF2B5EF4-FFF2-40B4-BE49-F238E27FC236}">
                <a16:creationId xmlns:a16="http://schemas.microsoft.com/office/drawing/2014/main" id="{4352F01B-E6F2-6288-BEDB-B249A2C79B9F}"/>
              </a:ext>
            </a:extLst>
          </p:cNvPr>
          <p:cNvSpPr/>
          <p:nvPr/>
        </p:nvSpPr>
        <p:spPr>
          <a:xfrm>
            <a:off x="70866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676" name="Text 163">
            <a:extLst>
              <a:ext uri="{FF2B5EF4-FFF2-40B4-BE49-F238E27FC236}">
                <a16:creationId xmlns:a16="http://schemas.microsoft.com/office/drawing/2014/main" id="{11343ADB-7133-9F33-BD0A-F86A9447303B}"/>
              </a:ext>
            </a:extLst>
          </p:cNvPr>
          <p:cNvSpPr/>
          <p:nvPr/>
        </p:nvSpPr>
        <p:spPr>
          <a:xfrm>
            <a:off x="125730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677" name="Text 164">
            <a:extLst>
              <a:ext uri="{FF2B5EF4-FFF2-40B4-BE49-F238E27FC236}">
                <a16:creationId xmlns:a16="http://schemas.microsoft.com/office/drawing/2014/main" id="{277906E5-2079-F6E2-E878-1B7D3B020033}"/>
              </a:ext>
            </a:extLst>
          </p:cNvPr>
          <p:cNvSpPr/>
          <p:nvPr/>
        </p:nvSpPr>
        <p:spPr>
          <a:xfrm>
            <a:off x="180594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678" name="Text 165">
            <a:extLst>
              <a:ext uri="{FF2B5EF4-FFF2-40B4-BE49-F238E27FC236}">
                <a16:creationId xmlns:a16="http://schemas.microsoft.com/office/drawing/2014/main" id="{39CCEF52-79AF-2BE3-6FC9-7A4C156DE64C}"/>
              </a:ext>
            </a:extLst>
          </p:cNvPr>
          <p:cNvSpPr/>
          <p:nvPr/>
        </p:nvSpPr>
        <p:spPr>
          <a:xfrm>
            <a:off x="235458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679" name="Text 166">
            <a:extLst>
              <a:ext uri="{FF2B5EF4-FFF2-40B4-BE49-F238E27FC236}">
                <a16:creationId xmlns:a16="http://schemas.microsoft.com/office/drawing/2014/main" id="{85F29AB6-BDEB-2BDF-E025-9D66EA358FDF}"/>
              </a:ext>
            </a:extLst>
          </p:cNvPr>
          <p:cNvSpPr/>
          <p:nvPr/>
        </p:nvSpPr>
        <p:spPr>
          <a:xfrm>
            <a:off x="290322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680" name="Text 167">
            <a:extLst>
              <a:ext uri="{FF2B5EF4-FFF2-40B4-BE49-F238E27FC236}">
                <a16:creationId xmlns:a16="http://schemas.microsoft.com/office/drawing/2014/main" id="{8B62FED9-B9FE-5133-0592-4B5A2E2DEB99}"/>
              </a:ext>
            </a:extLst>
          </p:cNvPr>
          <p:cNvSpPr/>
          <p:nvPr/>
        </p:nvSpPr>
        <p:spPr>
          <a:xfrm>
            <a:off x="345186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B2D8B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681" name="Shape 168">
            <a:extLst>
              <a:ext uri="{FF2B5EF4-FFF2-40B4-BE49-F238E27FC236}">
                <a16:creationId xmlns:a16="http://schemas.microsoft.com/office/drawing/2014/main" id="{5FCBF51B-AE39-B9B6-B918-442EF92DBD25}"/>
              </a:ext>
            </a:extLst>
          </p:cNvPr>
          <p:cNvSpPr/>
          <p:nvPr/>
        </p:nvSpPr>
        <p:spPr>
          <a:xfrm>
            <a:off x="4160520" y="366178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682" name="Shape 169">
            <a:extLst>
              <a:ext uri="{FF2B5EF4-FFF2-40B4-BE49-F238E27FC236}">
                <a16:creationId xmlns:a16="http://schemas.microsoft.com/office/drawing/2014/main" id="{1A2987FE-2EE0-CC70-098D-CA68917326AC}"/>
              </a:ext>
            </a:extLst>
          </p:cNvPr>
          <p:cNvSpPr/>
          <p:nvPr/>
        </p:nvSpPr>
        <p:spPr>
          <a:xfrm>
            <a:off x="4160520" y="3661789"/>
            <a:ext cx="3840480" cy="377563"/>
          </a:xfrm>
          <a:prstGeom prst="rect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683" name="Text 170">
            <a:extLst>
              <a:ext uri="{FF2B5EF4-FFF2-40B4-BE49-F238E27FC236}">
                <a16:creationId xmlns:a16="http://schemas.microsoft.com/office/drawing/2014/main" id="{F1D5367A-9D2C-2FCF-25F3-2079948FCA53}"/>
              </a:ext>
            </a:extLst>
          </p:cNvPr>
          <p:cNvSpPr/>
          <p:nvPr/>
        </p:nvSpPr>
        <p:spPr>
          <a:xfrm>
            <a:off x="4160520" y="366178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NOVEMBER 2026</a:t>
            </a:r>
            <a:endParaRPr lang="en-US" sz="1100" dirty="0"/>
          </a:p>
        </p:txBody>
      </p:sp>
      <p:sp>
        <p:nvSpPr>
          <p:cNvPr id="684" name="Text 171">
            <a:extLst>
              <a:ext uri="{FF2B5EF4-FFF2-40B4-BE49-F238E27FC236}">
                <a16:creationId xmlns:a16="http://schemas.microsoft.com/office/drawing/2014/main" id="{EE2AF065-8B87-E610-0B1B-E92E17B705F2}"/>
              </a:ext>
            </a:extLst>
          </p:cNvPr>
          <p:cNvSpPr/>
          <p:nvPr/>
        </p:nvSpPr>
        <p:spPr>
          <a:xfrm>
            <a:off x="41605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6EB5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685" name="Text 172">
            <a:extLst>
              <a:ext uri="{FF2B5EF4-FFF2-40B4-BE49-F238E27FC236}">
                <a16:creationId xmlns:a16="http://schemas.microsoft.com/office/drawing/2014/main" id="{983B40B1-2986-1C1F-5122-6CF3CCD48B4D}"/>
              </a:ext>
            </a:extLst>
          </p:cNvPr>
          <p:cNvSpPr/>
          <p:nvPr/>
        </p:nvSpPr>
        <p:spPr>
          <a:xfrm>
            <a:off x="47091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686" name="Text 173">
            <a:extLst>
              <a:ext uri="{FF2B5EF4-FFF2-40B4-BE49-F238E27FC236}">
                <a16:creationId xmlns:a16="http://schemas.microsoft.com/office/drawing/2014/main" id="{2F5E47C3-2285-24BF-72E1-A0C50EBF23F8}"/>
              </a:ext>
            </a:extLst>
          </p:cNvPr>
          <p:cNvSpPr/>
          <p:nvPr/>
        </p:nvSpPr>
        <p:spPr>
          <a:xfrm>
            <a:off x="525780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687" name="Text 174">
            <a:extLst>
              <a:ext uri="{FF2B5EF4-FFF2-40B4-BE49-F238E27FC236}">
                <a16:creationId xmlns:a16="http://schemas.microsoft.com/office/drawing/2014/main" id="{9FEA94E3-57D3-D0B5-DE0D-A8CBFBC76384}"/>
              </a:ext>
            </a:extLst>
          </p:cNvPr>
          <p:cNvSpPr/>
          <p:nvPr/>
        </p:nvSpPr>
        <p:spPr>
          <a:xfrm>
            <a:off x="580644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688" name="Text 175">
            <a:extLst>
              <a:ext uri="{FF2B5EF4-FFF2-40B4-BE49-F238E27FC236}">
                <a16:creationId xmlns:a16="http://schemas.microsoft.com/office/drawing/2014/main" id="{81642E59-0C83-0C5B-F3B2-0A9CA236CBB2}"/>
              </a:ext>
            </a:extLst>
          </p:cNvPr>
          <p:cNvSpPr/>
          <p:nvPr/>
        </p:nvSpPr>
        <p:spPr>
          <a:xfrm>
            <a:off x="635508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689" name="Text 176">
            <a:extLst>
              <a:ext uri="{FF2B5EF4-FFF2-40B4-BE49-F238E27FC236}">
                <a16:creationId xmlns:a16="http://schemas.microsoft.com/office/drawing/2014/main" id="{7F091351-6444-D473-6468-C7E085D21F9C}"/>
              </a:ext>
            </a:extLst>
          </p:cNvPr>
          <p:cNvSpPr/>
          <p:nvPr/>
        </p:nvSpPr>
        <p:spPr>
          <a:xfrm>
            <a:off x="69037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690" name="Text 177">
            <a:extLst>
              <a:ext uri="{FF2B5EF4-FFF2-40B4-BE49-F238E27FC236}">
                <a16:creationId xmlns:a16="http://schemas.microsoft.com/office/drawing/2014/main" id="{C30C74AB-0287-C7BD-AF36-05F743C3EF04}"/>
              </a:ext>
            </a:extLst>
          </p:cNvPr>
          <p:cNvSpPr/>
          <p:nvPr/>
        </p:nvSpPr>
        <p:spPr>
          <a:xfrm>
            <a:off x="74523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D6EB5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691" name="Text 178">
            <a:extLst>
              <a:ext uri="{FF2B5EF4-FFF2-40B4-BE49-F238E27FC236}">
                <a16:creationId xmlns:a16="http://schemas.microsoft.com/office/drawing/2014/main" id="{EBA1FD26-F641-363E-CC07-40B2272C4EEB}"/>
              </a:ext>
            </a:extLst>
          </p:cNvPr>
          <p:cNvSpPr/>
          <p:nvPr/>
        </p:nvSpPr>
        <p:spPr>
          <a:xfrm>
            <a:off x="416052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692" name="Text 179">
            <a:extLst>
              <a:ext uri="{FF2B5EF4-FFF2-40B4-BE49-F238E27FC236}">
                <a16:creationId xmlns:a16="http://schemas.microsoft.com/office/drawing/2014/main" id="{8889F8F9-E31B-4A1B-2C06-3F1DE619D01C}"/>
              </a:ext>
            </a:extLst>
          </p:cNvPr>
          <p:cNvSpPr/>
          <p:nvPr/>
        </p:nvSpPr>
        <p:spPr>
          <a:xfrm>
            <a:off x="470916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93" name="Text 180">
            <a:extLst>
              <a:ext uri="{FF2B5EF4-FFF2-40B4-BE49-F238E27FC236}">
                <a16:creationId xmlns:a16="http://schemas.microsoft.com/office/drawing/2014/main" id="{09E6D04E-8FA1-975D-6F26-B5D1F70604EA}"/>
              </a:ext>
            </a:extLst>
          </p:cNvPr>
          <p:cNvSpPr/>
          <p:nvPr/>
        </p:nvSpPr>
        <p:spPr>
          <a:xfrm>
            <a:off x="525780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94" name="Text 181">
            <a:extLst>
              <a:ext uri="{FF2B5EF4-FFF2-40B4-BE49-F238E27FC236}">
                <a16:creationId xmlns:a16="http://schemas.microsoft.com/office/drawing/2014/main" id="{17C64234-C863-8B91-9A0B-D43558AA826A}"/>
              </a:ext>
            </a:extLst>
          </p:cNvPr>
          <p:cNvSpPr/>
          <p:nvPr/>
        </p:nvSpPr>
        <p:spPr>
          <a:xfrm>
            <a:off x="580644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95" name="Text 182">
            <a:extLst>
              <a:ext uri="{FF2B5EF4-FFF2-40B4-BE49-F238E27FC236}">
                <a16:creationId xmlns:a16="http://schemas.microsoft.com/office/drawing/2014/main" id="{EEF972E1-EF6D-CC9E-980A-A0C10C33E522}"/>
              </a:ext>
            </a:extLst>
          </p:cNvPr>
          <p:cNvSpPr/>
          <p:nvPr/>
        </p:nvSpPr>
        <p:spPr>
          <a:xfrm>
            <a:off x="635508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96" name="Text 183">
            <a:extLst>
              <a:ext uri="{FF2B5EF4-FFF2-40B4-BE49-F238E27FC236}">
                <a16:creationId xmlns:a16="http://schemas.microsoft.com/office/drawing/2014/main" id="{634459D6-3734-371D-A3A0-67C4AA2D5859}"/>
              </a:ext>
            </a:extLst>
          </p:cNvPr>
          <p:cNvSpPr/>
          <p:nvPr/>
        </p:nvSpPr>
        <p:spPr>
          <a:xfrm>
            <a:off x="690372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97" name="Text 184">
            <a:extLst>
              <a:ext uri="{FF2B5EF4-FFF2-40B4-BE49-F238E27FC236}">
                <a16:creationId xmlns:a16="http://schemas.microsoft.com/office/drawing/2014/main" id="{51B3705F-2D1A-5675-62E5-6CD640824F50}"/>
              </a:ext>
            </a:extLst>
          </p:cNvPr>
          <p:cNvSpPr/>
          <p:nvPr/>
        </p:nvSpPr>
        <p:spPr>
          <a:xfrm>
            <a:off x="745236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98" name="Text 185">
            <a:extLst>
              <a:ext uri="{FF2B5EF4-FFF2-40B4-BE49-F238E27FC236}">
                <a16:creationId xmlns:a16="http://schemas.microsoft.com/office/drawing/2014/main" id="{46A47B75-39DB-DDA0-C91F-5D801EBA86F3}"/>
              </a:ext>
            </a:extLst>
          </p:cNvPr>
          <p:cNvSpPr/>
          <p:nvPr/>
        </p:nvSpPr>
        <p:spPr>
          <a:xfrm>
            <a:off x="416052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99" name="Text 186">
            <a:extLst>
              <a:ext uri="{FF2B5EF4-FFF2-40B4-BE49-F238E27FC236}">
                <a16:creationId xmlns:a16="http://schemas.microsoft.com/office/drawing/2014/main" id="{7DB82B2C-A4FF-F9A0-8E36-DB28D6C4B7DF}"/>
              </a:ext>
            </a:extLst>
          </p:cNvPr>
          <p:cNvSpPr/>
          <p:nvPr/>
        </p:nvSpPr>
        <p:spPr>
          <a:xfrm>
            <a:off x="470916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00" name="Text 187">
            <a:extLst>
              <a:ext uri="{FF2B5EF4-FFF2-40B4-BE49-F238E27FC236}">
                <a16:creationId xmlns:a16="http://schemas.microsoft.com/office/drawing/2014/main" id="{06C8F623-20CA-D199-732B-4EDE231C2A44}"/>
              </a:ext>
            </a:extLst>
          </p:cNvPr>
          <p:cNvSpPr/>
          <p:nvPr/>
        </p:nvSpPr>
        <p:spPr>
          <a:xfrm>
            <a:off x="525780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01" name="Shape 188">
            <a:extLst>
              <a:ext uri="{FF2B5EF4-FFF2-40B4-BE49-F238E27FC236}">
                <a16:creationId xmlns:a16="http://schemas.microsoft.com/office/drawing/2014/main" id="{9623D23A-1A2C-AC11-7C6B-257B888FBE29}"/>
              </a:ext>
            </a:extLst>
          </p:cNvPr>
          <p:cNvSpPr/>
          <p:nvPr/>
        </p:nvSpPr>
        <p:spPr>
          <a:xfrm>
            <a:off x="5905195" y="4637159"/>
            <a:ext cx="351130" cy="205562"/>
          </a:xfrm>
          <a:prstGeom prst="ellipse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02" name="Text 189">
            <a:extLst>
              <a:ext uri="{FF2B5EF4-FFF2-40B4-BE49-F238E27FC236}">
                <a16:creationId xmlns:a16="http://schemas.microsoft.com/office/drawing/2014/main" id="{2D8C155B-DB90-5968-74D8-193DFC30FEE9}"/>
              </a:ext>
            </a:extLst>
          </p:cNvPr>
          <p:cNvSpPr/>
          <p:nvPr/>
        </p:nvSpPr>
        <p:spPr>
          <a:xfrm>
            <a:off x="580644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703" name="Text 190">
            <a:extLst>
              <a:ext uri="{FF2B5EF4-FFF2-40B4-BE49-F238E27FC236}">
                <a16:creationId xmlns:a16="http://schemas.microsoft.com/office/drawing/2014/main" id="{A0D10825-1DAE-637E-1980-FFC11F9BB607}"/>
              </a:ext>
            </a:extLst>
          </p:cNvPr>
          <p:cNvSpPr/>
          <p:nvPr/>
        </p:nvSpPr>
        <p:spPr>
          <a:xfrm>
            <a:off x="635508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704" name="Text 191">
            <a:extLst>
              <a:ext uri="{FF2B5EF4-FFF2-40B4-BE49-F238E27FC236}">
                <a16:creationId xmlns:a16="http://schemas.microsoft.com/office/drawing/2014/main" id="{41192A62-9163-5B17-3AC2-2BF45EB4399A}"/>
              </a:ext>
            </a:extLst>
          </p:cNvPr>
          <p:cNvSpPr/>
          <p:nvPr/>
        </p:nvSpPr>
        <p:spPr>
          <a:xfrm>
            <a:off x="690372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705" name="Text 192">
            <a:extLst>
              <a:ext uri="{FF2B5EF4-FFF2-40B4-BE49-F238E27FC236}">
                <a16:creationId xmlns:a16="http://schemas.microsoft.com/office/drawing/2014/main" id="{D7492FC2-49DD-9921-626C-1141E24C7644}"/>
              </a:ext>
            </a:extLst>
          </p:cNvPr>
          <p:cNvSpPr/>
          <p:nvPr/>
        </p:nvSpPr>
        <p:spPr>
          <a:xfrm>
            <a:off x="745236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706" name="Text 193">
            <a:extLst>
              <a:ext uri="{FF2B5EF4-FFF2-40B4-BE49-F238E27FC236}">
                <a16:creationId xmlns:a16="http://schemas.microsoft.com/office/drawing/2014/main" id="{CEE977FE-78F4-D981-00E6-EE36CC32B53F}"/>
              </a:ext>
            </a:extLst>
          </p:cNvPr>
          <p:cNvSpPr/>
          <p:nvPr/>
        </p:nvSpPr>
        <p:spPr>
          <a:xfrm>
            <a:off x="416052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707" name="Text 194">
            <a:extLst>
              <a:ext uri="{FF2B5EF4-FFF2-40B4-BE49-F238E27FC236}">
                <a16:creationId xmlns:a16="http://schemas.microsoft.com/office/drawing/2014/main" id="{12A8E48E-1463-5D2D-A711-53DCE9555DD1}"/>
              </a:ext>
            </a:extLst>
          </p:cNvPr>
          <p:cNvSpPr/>
          <p:nvPr/>
        </p:nvSpPr>
        <p:spPr>
          <a:xfrm>
            <a:off x="470916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08" name="Text 195">
            <a:extLst>
              <a:ext uri="{FF2B5EF4-FFF2-40B4-BE49-F238E27FC236}">
                <a16:creationId xmlns:a16="http://schemas.microsoft.com/office/drawing/2014/main" id="{4A88F09D-6482-C23E-3E90-BEDD0902F05B}"/>
              </a:ext>
            </a:extLst>
          </p:cNvPr>
          <p:cNvSpPr/>
          <p:nvPr/>
        </p:nvSpPr>
        <p:spPr>
          <a:xfrm>
            <a:off x="525780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709" name="Text 196">
            <a:extLst>
              <a:ext uri="{FF2B5EF4-FFF2-40B4-BE49-F238E27FC236}">
                <a16:creationId xmlns:a16="http://schemas.microsoft.com/office/drawing/2014/main" id="{1AFCFC58-9969-0F14-6487-5D03FE7FED16}"/>
              </a:ext>
            </a:extLst>
          </p:cNvPr>
          <p:cNvSpPr/>
          <p:nvPr/>
        </p:nvSpPr>
        <p:spPr>
          <a:xfrm>
            <a:off x="580644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10" name="Text 197">
            <a:extLst>
              <a:ext uri="{FF2B5EF4-FFF2-40B4-BE49-F238E27FC236}">
                <a16:creationId xmlns:a16="http://schemas.microsoft.com/office/drawing/2014/main" id="{2912A4D7-B5E0-1F00-5A26-8281AC99E949}"/>
              </a:ext>
            </a:extLst>
          </p:cNvPr>
          <p:cNvSpPr/>
          <p:nvPr/>
        </p:nvSpPr>
        <p:spPr>
          <a:xfrm>
            <a:off x="635508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11" name="Text 198">
            <a:extLst>
              <a:ext uri="{FF2B5EF4-FFF2-40B4-BE49-F238E27FC236}">
                <a16:creationId xmlns:a16="http://schemas.microsoft.com/office/drawing/2014/main" id="{7D88EF04-217F-86D2-8989-FAA0F7B85169}"/>
              </a:ext>
            </a:extLst>
          </p:cNvPr>
          <p:cNvSpPr/>
          <p:nvPr/>
        </p:nvSpPr>
        <p:spPr>
          <a:xfrm>
            <a:off x="690372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712" name="Text 199">
            <a:extLst>
              <a:ext uri="{FF2B5EF4-FFF2-40B4-BE49-F238E27FC236}">
                <a16:creationId xmlns:a16="http://schemas.microsoft.com/office/drawing/2014/main" id="{0DEB47EB-DACF-7F5C-57EE-418A094F3012}"/>
              </a:ext>
            </a:extLst>
          </p:cNvPr>
          <p:cNvSpPr/>
          <p:nvPr/>
        </p:nvSpPr>
        <p:spPr>
          <a:xfrm>
            <a:off x="745236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13" name="Text 200">
            <a:extLst>
              <a:ext uri="{FF2B5EF4-FFF2-40B4-BE49-F238E27FC236}">
                <a16:creationId xmlns:a16="http://schemas.microsoft.com/office/drawing/2014/main" id="{FB2082F3-F619-A035-5D8B-E9B485B9468C}"/>
              </a:ext>
            </a:extLst>
          </p:cNvPr>
          <p:cNvSpPr/>
          <p:nvPr/>
        </p:nvSpPr>
        <p:spPr>
          <a:xfrm>
            <a:off x="416052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14" name="Text 201">
            <a:extLst>
              <a:ext uri="{FF2B5EF4-FFF2-40B4-BE49-F238E27FC236}">
                <a16:creationId xmlns:a16="http://schemas.microsoft.com/office/drawing/2014/main" id="{F4448D79-037C-5B34-BFE8-507D85D7BF70}"/>
              </a:ext>
            </a:extLst>
          </p:cNvPr>
          <p:cNvSpPr/>
          <p:nvPr/>
        </p:nvSpPr>
        <p:spPr>
          <a:xfrm>
            <a:off x="470916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15" name="Text 202">
            <a:extLst>
              <a:ext uri="{FF2B5EF4-FFF2-40B4-BE49-F238E27FC236}">
                <a16:creationId xmlns:a16="http://schemas.microsoft.com/office/drawing/2014/main" id="{5DCC4DA5-0F1F-122B-F8B8-C3A6F2EDCEA9}"/>
              </a:ext>
            </a:extLst>
          </p:cNvPr>
          <p:cNvSpPr/>
          <p:nvPr/>
        </p:nvSpPr>
        <p:spPr>
          <a:xfrm>
            <a:off x="525780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716" name="Text 203">
            <a:extLst>
              <a:ext uri="{FF2B5EF4-FFF2-40B4-BE49-F238E27FC236}">
                <a16:creationId xmlns:a16="http://schemas.microsoft.com/office/drawing/2014/main" id="{2CED7E8A-8003-AE6E-E9FC-32EC9BD7AEC6}"/>
              </a:ext>
            </a:extLst>
          </p:cNvPr>
          <p:cNvSpPr/>
          <p:nvPr/>
        </p:nvSpPr>
        <p:spPr>
          <a:xfrm>
            <a:off x="580644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17" name="Shape 204">
            <a:extLst>
              <a:ext uri="{FF2B5EF4-FFF2-40B4-BE49-F238E27FC236}">
                <a16:creationId xmlns:a16="http://schemas.microsoft.com/office/drawing/2014/main" id="{3AC57A3D-A37D-0087-993B-ADA3BEB1A455}"/>
              </a:ext>
            </a:extLst>
          </p:cNvPr>
          <p:cNvSpPr/>
          <p:nvPr/>
        </p:nvSpPr>
        <p:spPr>
          <a:xfrm>
            <a:off x="6453835" y="5224479"/>
            <a:ext cx="351130" cy="205562"/>
          </a:xfrm>
          <a:prstGeom prst="ellipse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18" name="Text 205">
            <a:extLst>
              <a:ext uri="{FF2B5EF4-FFF2-40B4-BE49-F238E27FC236}">
                <a16:creationId xmlns:a16="http://schemas.microsoft.com/office/drawing/2014/main" id="{244DAF04-1C17-56C1-3569-96139AF0523E}"/>
              </a:ext>
            </a:extLst>
          </p:cNvPr>
          <p:cNvSpPr/>
          <p:nvPr/>
        </p:nvSpPr>
        <p:spPr>
          <a:xfrm>
            <a:off x="635508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719" name="Shape 206">
            <a:extLst>
              <a:ext uri="{FF2B5EF4-FFF2-40B4-BE49-F238E27FC236}">
                <a16:creationId xmlns:a16="http://schemas.microsoft.com/office/drawing/2014/main" id="{EE5EF68E-3A09-E293-305A-A1D829A3ABFF}"/>
              </a:ext>
            </a:extLst>
          </p:cNvPr>
          <p:cNvSpPr/>
          <p:nvPr/>
        </p:nvSpPr>
        <p:spPr>
          <a:xfrm>
            <a:off x="7002475" y="5224479"/>
            <a:ext cx="351130" cy="205562"/>
          </a:xfrm>
          <a:prstGeom prst="ellipse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20" name="Text 207">
            <a:extLst>
              <a:ext uri="{FF2B5EF4-FFF2-40B4-BE49-F238E27FC236}">
                <a16:creationId xmlns:a16="http://schemas.microsoft.com/office/drawing/2014/main" id="{A70FC774-AD68-5152-3549-734A8D8F400A}"/>
              </a:ext>
            </a:extLst>
          </p:cNvPr>
          <p:cNvSpPr/>
          <p:nvPr/>
        </p:nvSpPr>
        <p:spPr>
          <a:xfrm>
            <a:off x="690372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721" name="Text 208">
            <a:extLst>
              <a:ext uri="{FF2B5EF4-FFF2-40B4-BE49-F238E27FC236}">
                <a16:creationId xmlns:a16="http://schemas.microsoft.com/office/drawing/2014/main" id="{2FCCAD9E-C739-8DB6-2D94-EB257238344B}"/>
              </a:ext>
            </a:extLst>
          </p:cNvPr>
          <p:cNvSpPr/>
          <p:nvPr/>
        </p:nvSpPr>
        <p:spPr>
          <a:xfrm>
            <a:off x="745236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722" name="Text 209">
            <a:extLst>
              <a:ext uri="{FF2B5EF4-FFF2-40B4-BE49-F238E27FC236}">
                <a16:creationId xmlns:a16="http://schemas.microsoft.com/office/drawing/2014/main" id="{ED8C4C2E-3758-2812-F686-3E96704E5A3C}"/>
              </a:ext>
            </a:extLst>
          </p:cNvPr>
          <p:cNvSpPr/>
          <p:nvPr/>
        </p:nvSpPr>
        <p:spPr>
          <a:xfrm>
            <a:off x="416052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D6EB5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723" name="Text 210">
            <a:extLst>
              <a:ext uri="{FF2B5EF4-FFF2-40B4-BE49-F238E27FC236}">
                <a16:creationId xmlns:a16="http://schemas.microsoft.com/office/drawing/2014/main" id="{987669DD-AE36-B593-9EC0-0268C602E98B}"/>
              </a:ext>
            </a:extLst>
          </p:cNvPr>
          <p:cNvSpPr/>
          <p:nvPr/>
        </p:nvSpPr>
        <p:spPr>
          <a:xfrm>
            <a:off x="470916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724" name="Shape 211">
            <a:extLst>
              <a:ext uri="{FF2B5EF4-FFF2-40B4-BE49-F238E27FC236}">
                <a16:creationId xmlns:a16="http://schemas.microsoft.com/office/drawing/2014/main" id="{C25AE2B3-8A6C-C459-9D25-9651467C311A}"/>
              </a:ext>
            </a:extLst>
          </p:cNvPr>
          <p:cNvSpPr/>
          <p:nvPr/>
        </p:nvSpPr>
        <p:spPr>
          <a:xfrm>
            <a:off x="8161020" y="3661789"/>
            <a:ext cx="3840480" cy="260098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 anchor="ctr"/>
          <a:lstStyle/>
          <a:p>
            <a:endParaRPr lang="en-US" sz="2400"/>
          </a:p>
        </p:txBody>
      </p:sp>
      <p:sp>
        <p:nvSpPr>
          <p:cNvPr id="725" name="Shape 212">
            <a:extLst>
              <a:ext uri="{FF2B5EF4-FFF2-40B4-BE49-F238E27FC236}">
                <a16:creationId xmlns:a16="http://schemas.microsoft.com/office/drawing/2014/main" id="{1E5D4A30-43E7-BED7-0DDD-862F755B87F9}"/>
              </a:ext>
            </a:extLst>
          </p:cNvPr>
          <p:cNvSpPr/>
          <p:nvPr/>
        </p:nvSpPr>
        <p:spPr>
          <a:xfrm>
            <a:off x="8161020" y="3661789"/>
            <a:ext cx="3840480" cy="377563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26" name="Text 213">
            <a:extLst>
              <a:ext uri="{FF2B5EF4-FFF2-40B4-BE49-F238E27FC236}">
                <a16:creationId xmlns:a16="http://schemas.microsoft.com/office/drawing/2014/main" id="{C1066086-6FAD-3EAA-82D0-EE5BE14136AF}"/>
              </a:ext>
            </a:extLst>
          </p:cNvPr>
          <p:cNvSpPr/>
          <p:nvPr/>
        </p:nvSpPr>
        <p:spPr>
          <a:xfrm>
            <a:off x="8161020" y="3661789"/>
            <a:ext cx="3840480" cy="377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DECEMBER 2026</a:t>
            </a:r>
            <a:endParaRPr lang="en-US" sz="1100" dirty="0"/>
          </a:p>
        </p:txBody>
      </p:sp>
      <p:sp>
        <p:nvSpPr>
          <p:cNvPr id="727" name="Text 214">
            <a:extLst>
              <a:ext uri="{FF2B5EF4-FFF2-40B4-BE49-F238E27FC236}">
                <a16:creationId xmlns:a16="http://schemas.microsoft.com/office/drawing/2014/main" id="{189CEA19-7383-359B-FEF3-E21D0656E36A}"/>
              </a:ext>
            </a:extLst>
          </p:cNvPr>
          <p:cNvSpPr/>
          <p:nvPr/>
        </p:nvSpPr>
        <p:spPr>
          <a:xfrm>
            <a:off x="81610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6A4F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728" name="Text 215">
            <a:extLst>
              <a:ext uri="{FF2B5EF4-FFF2-40B4-BE49-F238E27FC236}">
                <a16:creationId xmlns:a16="http://schemas.microsoft.com/office/drawing/2014/main" id="{7DEB99E1-C6FA-7D88-7302-52CA25EA03A1}"/>
              </a:ext>
            </a:extLst>
          </p:cNvPr>
          <p:cNvSpPr/>
          <p:nvPr/>
        </p:nvSpPr>
        <p:spPr>
          <a:xfrm>
            <a:off x="87096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729" name="Text 216">
            <a:extLst>
              <a:ext uri="{FF2B5EF4-FFF2-40B4-BE49-F238E27FC236}">
                <a16:creationId xmlns:a16="http://schemas.microsoft.com/office/drawing/2014/main" id="{7B4FA37E-FA2F-289C-867F-19BB94A0CC3B}"/>
              </a:ext>
            </a:extLst>
          </p:cNvPr>
          <p:cNvSpPr/>
          <p:nvPr/>
        </p:nvSpPr>
        <p:spPr>
          <a:xfrm>
            <a:off x="925830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730" name="Text 217">
            <a:extLst>
              <a:ext uri="{FF2B5EF4-FFF2-40B4-BE49-F238E27FC236}">
                <a16:creationId xmlns:a16="http://schemas.microsoft.com/office/drawing/2014/main" id="{1B268080-47B6-BB68-EC56-04C586682C39}"/>
              </a:ext>
            </a:extLst>
          </p:cNvPr>
          <p:cNvSpPr/>
          <p:nvPr/>
        </p:nvSpPr>
        <p:spPr>
          <a:xfrm>
            <a:off x="980694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731" name="Text 218">
            <a:extLst>
              <a:ext uri="{FF2B5EF4-FFF2-40B4-BE49-F238E27FC236}">
                <a16:creationId xmlns:a16="http://schemas.microsoft.com/office/drawing/2014/main" id="{208D330F-F57D-615B-6AF9-0265EBC0712C}"/>
              </a:ext>
            </a:extLst>
          </p:cNvPr>
          <p:cNvSpPr/>
          <p:nvPr/>
        </p:nvSpPr>
        <p:spPr>
          <a:xfrm>
            <a:off x="1035558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732" name="Text 219">
            <a:extLst>
              <a:ext uri="{FF2B5EF4-FFF2-40B4-BE49-F238E27FC236}">
                <a16:creationId xmlns:a16="http://schemas.microsoft.com/office/drawing/2014/main" id="{DA7E42A8-52AD-9C86-3CD9-AF016E0E0BFD}"/>
              </a:ext>
            </a:extLst>
          </p:cNvPr>
          <p:cNvSpPr/>
          <p:nvPr/>
        </p:nvSpPr>
        <p:spPr>
          <a:xfrm>
            <a:off x="1090422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733" name="Text 220">
            <a:extLst>
              <a:ext uri="{FF2B5EF4-FFF2-40B4-BE49-F238E27FC236}">
                <a16:creationId xmlns:a16="http://schemas.microsoft.com/office/drawing/2014/main" id="{BF138B3D-07E1-A301-6621-59246BD3D8B5}"/>
              </a:ext>
            </a:extLst>
          </p:cNvPr>
          <p:cNvSpPr/>
          <p:nvPr/>
        </p:nvSpPr>
        <p:spPr>
          <a:xfrm>
            <a:off x="11452860" y="4064523"/>
            <a:ext cx="548640" cy="234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D6A4F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734" name="Text 221">
            <a:extLst>
              <a:ext uri="{FF2B5EF4-FFF2-40B4-BE49-F238E27FC236}">
                <a16:creationId xmlns:a16="http://schemas.microsoft.com/office/drawing/2014/main" id="{C8C78408-F698-37B6-7487-411A5607603E}"/>
              </a:ext>
            </a:extLst>
          </p:cNvPr>
          <p:cNvSpPr/>
          <p:nvPr/>
        </p:nvSpPr>
        <p:spPr>
          <a:xfrm>
            <a:off x="925830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735" name="Text 222">
            <a:extLst>
              <a:ext uri="{FF2B5EF4-FFF2-40B4-BE49-F238E27FC236}">
                <a16:creationId xmlns:a16="http://schemas.microsoft.com/office/drawing/2014/main" id="{3F0F1792-AF40-834F-7987-E26C42B6AA02}"/>
              </a:ext>
            </a:extLst>
          </p:cNvPr>
          <p:cNvSpPr/>
          <p:nvPr/>
        </p:nvSpPr>
        <p:spPr>
          <a:xfrm>
            <a:off x="980694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736" name="Text 223">
            <a:extLst>
              <a:ext uri="{FF2B5EF4-FFF2-40B4-BE49-F238E27FC236}">
                <a16:creationId xmlns:a16="http://schemas.microsoft.com/office/drawing/2014/main" id="{0B1FA0AE-8478-0F8B-5F29-66B6CFF302F0}"/>
              </a:ext>
            </a:extLst>
          </p:cNvPr>
          <p:cNvSpPr/>
          <p:nvPr/>
        </p:nvSpPr>
        <p:spPr>
          <a:xfrm>
            <a:off x="1035558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737" name="Text 224">
            <a:extLst>
              <a:ext uri="{FF2B5EF4-FFF2-40B4-BE49-F238E27FC236}">
                <a16:creationId xmlns:a16="http://schemas.microsoft.com/office/drawing/2014/main" id="{F701223A-B5D0-2C6A-C91C-D14ACC2F4E17}"/>
              </a:ext>
            </a:extLst>
          </p:cNvPr>
          <p:cNvSpPr/>
          <p:nvPr/>
        </p:nvSpPr>
        <p:spPr>
          <a:xfrm>
            <a:off x="1090422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738" name="Text 225">
            <a:extLst>
              <a:ext uri="{FF2B5EF4-FFF2-40B4-BE49-F238E27FC236}">
                <a16:creationId xmlns:a16="http://schemas.microsoft.com/office/drawing/2014/main" id="{B6AF7B43-FE59-E165-B95F-0F0212AEC4D5}"/>
              </a:ext>
            </a:extLst>
          </p:cNvPr>
          <p:cNvSpPr/>
          <p:nvPr/>
        </p:nvSpPr>
        <p:spPr>
          <a:xfrm>
            <a:off x="11452860" y="429945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739" name="Text 226">
            <a:extLst>
              <a:ext uri="{FF2B5EF4-FFF2-40B4-BE49-F238E27FC236}">
                <a16:creationId xmlns:a16="http://schemas.microsoft.com/office/drawing/2014/main" id="{8136760F-9FE5-483C-D04E-A2DAAFD9C48F}"/>
              </a:ext>
            </a:extLst>
          </p:cNvPr>
          <p:cNvSpPr/>
          <p:nvPr/>
        </p:nvSpPr>
        <p:spPr>
          <a:xfrm>
            <a:off x="816102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740" name="Text 227">
            <a:extLst>
              <a:ext uri="{FF2B5EF4-FFF2-40B4-BE49-F238E27FC236}">
                <a16:creationId xmlns:a16="http://schemas.microsoft.com/office/drawing/2014/main" id="{E679FA1D-5093-5FFE-D039-8D7E1C15F2B4}"/>
              </a:ext>
            </a:extLst>
          </p:cNvPr>
          <p:cNvSpPr/>
          <p:nvPr/>
        </p:nvSpPr>
        <p:spPr>
          <a:xfrm>
            <a:off x="870966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41" name="Text 228">
            <a:extLst>
              <a:ext uri="{FF2B5EF4-FFF2-40B4-BE49-F238E27FC236}">
                <a16:creationId xmlns:a16="http://schemas.microsoft.com/office/drawing/2014/main" id="{CE0ACA84-BD70-24FE-D496-9472EBB89D04}"/>
              </a:ext>
            </a:extLst>
          </p:cNvPr>
          <p:cNvSpPr/>
          <p:nvPr/>
        </p:nvSpPr>
        <p:spPr>
          <a:xfrm>
            <a:off x="925830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742" name="Text 229">
            <a:extLst>
              <a:ext uri="{FF2B5EF4-FFF2-40B4-BE49-F238E27FC236}">
                <a16:creationId xmlns:a16="http://schemas.microsoft.com/office/drawing/2014/main" id="{A1452EA2-BBDE-C372-8D48-34478C4D89AA}"/>
              </a:ext>
            </a:extLst>
          </p:cNvPr>
          <p:cNvSpPr/>
          <p:nvPr/>
        </p:nvSpPr>
        <p:spPr>
          <a:xfrm>
            <a:off x="980694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43" name="Text 230">
            <a:extLst>
              <a:ext uri="{FF2B5EF4-FFF2-40B4-BE49-F238E27FC236}">
                <a16:creationId xmlns:a16="http://schemas.microsoft.com/office/drawing/2014/main" id="{83081C2F-9296-8374-E9E4-FEA1CD985E11}"/>
              </a:ext>
            </a:extLst>
          </p:cNvPr>
          <p:cNvSpPr/>
          <p:nvPr/>
        </p:nvSpPr>
        <p:spPr>
          <a:xfrm>
            <a:off x="1035558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44" name="Text 231">
            <a:extLst>
              <a:ext uri="{FF2B5EF4-FFF2-40B4-BE49-F238E27FC236}">
                <a16:creationId xmlns:a16="http://schemas.microsoft.com/office/drawing/2014/main" id="{60744719-5C73-7CD3-5CAC-39D602E678B4}"/>
              </a:ext>
            </a:extLst>
          </p:cNvPr>
          <p:cNvSpPr/>
          <p:nvPr/>
        </p:nvSpPr>
        <p:spPr>
          <a:xfrm>
            <a:off x="1090422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745" name="Text 232">
            <a:extLst>
              <a:ext uri="{FF2B5EF4-FFF2-40B4-BE49-F238E27FC236}">
                <a16:creationId xmlns:a16="http://schemas.microsoft.com/office/drawing/2014/main" id="{803F3930-99E3-5513-3FA1-FDF3E35AED8D}"/>
              </a:ext>
            </a:extLst>
          </p:cNvPr>
          <p:cNvSpPr/>
          <p:nvPr/>
        </p:nvSpPr>
        <p:spPr>
          <a:xfrm>
            <a:off x="11452860" y="459311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746" name="Text 233">
            <a:extLst>
              <a:ext uri="{FF2B5EF4-FFF2-40B4-BE49-F238E27FC236}">
                <a16:creationId xmlns:a16="http://schemas.microsoft.com/office/drawing/2014/main" id="{E3F1D5C6-029E-3423-0C58-8B4FE2BF70B3}"/>
              </a:ext>
            </a:extLst>
          </p:cNvPr>
          <p:cNvSpPr/>
          <p:nvPr/>
        </p:nvSpPr>
        <p:spPr>
          <a:xfrm>
            <a:off x="816102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747" name="Text 234">
            <a:extLst>
              <a:ext uri="{FF2B5EF4-FFF2-40B4-BE49-F238E27FC236}">
                <a16:creationId xmlns:a16="http://schemas.microsoft.com/office/drawing/2014/main" id="{4781B325-B411-3298-446C-2FB71B6C7DF2}"/>
              </a:ext>
            </a:extLst>
          </p:cNvPr>
          <p:cNvSpPr/>
          <p:nvPr/>
        </p:nvSpPr>
        <p:spPr>
          <a:xfrm>
            <a:off x="870966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748" name="Text 235">
            <a:extLst>
              <a:ext uri="{FF2B5EF4-FFF2-40B4-BE49-F238E27FC236}">
                <a16:creationId xmlns:a16="http://schemas.microsoft.com/office/drawing/2014/main" id="{63193D78-96FD-607B-4B98-C27C406D8217}"/>
              </a:ext>
            </a:extLst>
          </p:cNvPr>
          <p:cNvSpPr/>
          <p:nvPr/>
        </p:nvSpPr>
        <p:spPr>
          <a:xfrm>
            <a:off x="925830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749" name="Text 236">
            <a:extLst>
              <a:ext uri="{FF2B5EF4-FFF2-40B4-BE49-F238E27FC236}">
                <a16:creationId xmlns:a16="http://schemas.microsoft.com/office/drawing/2014/main" id="{4306261C-1099-C0DE-FFD2-BC65BDDA78CD}"/>
              </a:ext>
            </a:extLst>
          </p:cNvPr>
          <p:cNvSpPr/>
          <p:nvPr/>
        </p:nvSpPr>
        <p:spPr>
          <a:xfrm>
            <a:off x="980694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50" name="Text 237">
            <a:extLst>
              <a:ext uri="{FF2B5EF4-FFF2-40B4-BE49-F238E27FC236}">
                <a16:creationId xmlns:a16="http://schemas.microsoft.com/office/drawing/2014/main" id="{D712BDD7-CE6C-4796-2F58-54A44ADD69C2}"/>
              </a:ext>
            </a:extLst>
          </p:cNvPr>
          <p:cNvSpPr/>
          <p:nvPr/>
        </p:nvSpPr>
        <p:spPr>
          <a:xfrm>
            <a:off x="1035558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751" name="Text 238">
            <a:extLst>
              <a:ext uri="{FF2B5EF4-FFF2-40B4-BE49-F238E27FC236}">
                <a16:creationId xmlns:a16="http://schemas.microsoft.com/office/drawing/2014/main" id="{FC7AF2B6-781E-5D1A-B030-7EA258698B10}"/>
              </a:ext>
            </a:extLst>
          </p:cNvPr>
          <p:cNvSpPr/>
          <p:nvPr/>
        </p:nvSpPr>
        <p:spPr>
          <a:xfrm>
            <a:off x="1090422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52" name="Text 239">
            <a:extLst>
              <a:ext uri="{FF2B5EF4-FFF2-40B4-BE49-F238E27FC236}">
                <a16:creationId xmlns:a16="http://schemas.microsoft.com/office/drawing/2014/main" id="{0B856E1E-D656-4B89-DF60-EA859E30F5F7}"/>
              </a:ext>
            </a:extLst>
          </p:cNvPr>
          <p:cNvSpPr/>
          <p:nvPr/>
        </p:nvSpPr>
        <p:spPr>
          <a:xfrm>
            <a:off x="11452860" y="488677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53" name="Text 240">
            <a:extLst>
              <a:ext uri="{FF2B5EF4-FFF2-40B4-BE49-F238E27FC236}">
                <a16:creationId xmlns:a16="http://schemas.microsoft.com/office/drawing/2014/main" id="{A55A8B77-8AC2-7AFA-0EDF-E5E781B46FA4}"/>
              </a:ext>
            </a:extLst>
          </p:cNvPr>
          <p:cNvSpPr/>
          <p:nvPr/>
        </p:nvSpPr>
        <p:spPr>
          <a:xfrm>
            <a:off x="816102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754" name="Text 241">
            <a:extLst>
              <a:ext uri="{FF2B5EF4-FFF2-40B4-BE49-F238E27FC236}">
                <a16:creationId xmlns:a16="http://schemas.microsoft.com/office/drawing/2014/main" id="{94AACFF7-218E-62C0-A026-A03F9FFE7F69}"/>
              </a:ext>
            </a:extLst>
          </p:cNvPr>
          <p:cNvSpPr/>
          <p:nvPr/>
        </p:nvSpPr>
        <p:spPr>
          <a:xfrm>
            <a:off x="870966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55" name="Text 242">
            <a:extLst>
              <a:ext uri="{FF2B5EF4-FFF2-40B4-BE49-F238E27FC236}">
                <a16:creationId xmlns:a16="http://schemas.microsoft.com/office/drawing/2014/main" id="{B6FBF4F6-33A4-DCEE-6006-DD000AFA39D2}"/>
              </a:ext>
            </a:extLst>
          </p:cNvPr>
          <p:cNvSpPr/>
          <p:nvPr/>
        </p:nvSpPr>
        <p:spPr>
          <a:xfrm>
            <a:off x="925830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56" name="Text 243">
            <a:extLst>
              <a:ext uri="{FF2B5EF4-FFF2-40B4-BE49-F238E27FC236}">
                <a16:creationId xmlns:a16="http://schemas.microsoft.com/office/drawing/2014/main" id="{C054B5EE-7C47-549F-3270-C8B54E6DD49F}"/>
              </a:ext>
            </a:extLst>
          </p:cNvPr>
          <p:cNvSpPr/>
          <p:nvPr/>
        </p:nvSpPr>
        <p:spPr>
          <a:xfrm>
            <a:off x="980694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57" name="Shape 244">
            <a:extLst>
              <a:ext uri="{FF2B5EF4-FFF2-40B4-BE49-F238E27FC236}">
                <a16:creationId xmlns:a16="http://schemas.microsoft.com/office/drawing/2014/main" id="{B7F500E2-0E3A-4C2B-0F8E-657551E63CCF}"/>
              </a:ext>
            </a:extLst>
          </p:cNvPr>
          <p:cNvSpPr/>
          <p:nvPr/>
        </p:nvSpPr>
        <p:spPr>
          <a:xfrm>
            <a:off x="10454335" y="5224479"/>
            <a:ext cx="351130" cy="205562"/>
          </a:xfrm>
          <a:prstGeom prst="ellipse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58" name="Text 245">
            <a:extLst>
              <a:ext uri="{FF2B5EF4-FFF2-40B4-BE49-F238E27FC236}">
                <a16:creationId xmlns:a16="http://schemas.microsoft.com/office/drawing/2014/main" id="{5E6A424F-ACB7-0FA9-7AEB-AA9BE3EAA8AE}"/>
              </a:ext>
            </a:extLst>
          </p:cNvPr>
          <p:cNvSpPr/>
          <p:nvPr/>
        </p:nvSpPr>
        <p:spPr>
          <a:xfrm>
            <a:off x="1035558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759" name="Shape 246">
            <a:extLst>
              <a:ext uri="{FF2B5EF4-FFF2-40B4-BE49-F238E27FC236}">
                <a16:creationId xmlns:a16="http://schemas.microsoft.com/office/drawing/2014/main" id="{05ECCF05-3600-681C-FEA9-898C9C50BF03}"/>
              </a:ext>
            </a:extLst>
          </p:cNvPr>
          <p:cNvSpPr/>
          <p:nvPr/>
        </p:nvSpPr>
        <p:spPr>
          <a:xfrm>
            <a:off x="11002975" y="5224479"/>
            <a:ext cx="351130" cy="205562"/>
          </a:xfrm>
          <a:prstGeom prst="ellipse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60" name="Text 247">
            <a:extLst>
              <a:ext uri="{FF2B5EF4-FFF2-40B4-BE49-F238E27FC236}">
                <a16:creationId xmlns:a16="http://schemas.microsoft.com/office/drawing/2014/main" id="{EE9F55F4-BDC4-A8D1-9A74-D8358544354E}"/>
              </a:ext>
            </a:extLst>
          </p:cNvPr>
          <p:cNvSpPr/>
          <p:nvPr/>
        </p:nvSpPr>
        <p:spPr>
          <a:xfrm>
            <a:off x="1090422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61" name="Text 248">
            <a:extLst>
              <a:ext uri="{FF2B5EF4-FFF2-40B4-BE49-F238E27FC236}">
                <a16:creationId xmlns:a16="http://schemas.microsoft.com/office/drawing/2014/main" id="{4E10A485-BB96-559E-8BF1-F56CD2641498}"/>
              </a:ext>
            </a:extLst>
          </p:cNvPr>
          <p:cNvSpPr/>
          <p:nvPr/>
        </p:nvSpPr>
        <p:spPr>
          <a:xfrm>
            <a:off x="11452860" y="518043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762" name="Text 249">
            <a:extLst>
              <a:ext uri="{FF2B5EF4-FFF2-40B4-BE49-F238E27FC236}">
                <a16:creationId xmlns:a16="http://schemas.microsoft.com/office/drawing/2014/main" id="{4A45F4B5-186B-D72F-B362-D4E0E7E43578}"/>
              </a:ext>
            </a:extLst>
          </p:cNvPr>
          <p:cNvSpPr/>
          <p:nvPr/>
        </p:nvSpPr>
        <p:spPr>
          <a:xfrm>
            <a:off x="816102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2D6A4F"/>
                </a:solidFill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763" name="Text 250">
            <a:extLst>
              <a:ext uri="{FF2B5EF4-FFF2-40B4-BE49-F238E27FC236}">
                <a16:creationId xmlns:a16="http://schemas.microsoft.com/office/drawing/2014/main" id="{CF7EE853-FD57-FEBA-B312-E1323646FAD9}"/>
              </a:ext>
            </a:extLst>
          </p:cNvPr>
          <p:cNvSpPr/>
          <p:nvPr/>
        </p:nvSpPr>
        <p:spPr>
          <a:xfrm>
            <a:off x="870966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764" name="Text 251">
            <a:extLst>
              <a:ext uri="{FF2B5EF4-FFF2-40B4-BE49-F238E27FC236}">
                <a16:creationId xmlns:a16="http://schemas.microsoft.com/office/drawing/2014/main" id="{E021EBC1-C963-D24F-D1DC-D48789BD28BE}"/>
              </a:ext>
            </a:extLst>
          </p:cNvPr>
          <p:cNvSpPr/>
          <p:nvPr/>
        </p:nvSpPr>
        <p:spPr>
          <a:xfrm>
            <a:off x="925830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765" name="Text 252">
            <a:extLst>
              <a:ext uri="{FF2B5EF4-FFF2-40B4-BE49-F238E27FC236}">
                <a16:creationId xmlns:a16="http://schemas.microsoft.com/office/drawing/2014/main" id="{3B3C9926-3EB8-8469-4D3C-8F03FA9520C1}"/>
              </a:ext>
            </a:extLst>
          </p:cNvPr>
          <p:cNvSpPr/>
          <p:nvPr/>
        </p:nvSpPr>
        <p:spPr>
          <a:xfrm>
            <a:off x="980694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333333"/>
                </a:solidFill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766" name="Shape 253">
            <a:extLst>
              <a:ext uri="{FF2B5EF4-FFF2-40B4-BE49-F238E27FC236}">
                <a16:creationId xmlns:a16="http://schemas.microsoft.com/office/drawing/2014/main" id="{62F498B2-6B50-7990-2D9F-A5506AA8B085}"/>
              </a:ext>
            </a:extLst>
          </p:cNvPr>
          <p:cNvSpPr/>
          <p:nvPr/>
        </p:nvSpPr>
        <p:spPr>
          <a:xfrm>
            <a:off x="10454335" y="5518139"/>
            <a:ext cx="351130" cy="205562"/>
          </a:xfrm>
          <a:prstGeom prst="ellipse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 anchor="ctr"/>
          <a:lstStyle/>
          <a:p>
            <a:endParaRPr lang="en-US" sz="2400"/>
          </a:p>
        </p:txBody>
      </p:sp>
      <p:sp>
        <p:nvSpPr>
          <p:cNvPr id="767" name="Text 254">
            <a:extLst>
              <a:ext uri="{FF2B5EF4-FFF2-40B4-BE49-F238E27FC236}">
                <a16:creationId xmlns:a16="http://schemas.microsoft.com/office/drawing/2014/main" id="{13F4C411-4070-4793-C82B-1499B6385C86}"/>
              </a:ext>
            </a:extLst>
          </p:cNvPr>
          <p:cNvSpPr/>
          <p:nvPr/>
        </p:nvSpPr>
        <p:spPr>
          <a:xfrm>
            <a:off x="10355580" y="5474090"/>
            <a:ext cx="54864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768" name="Text 256">
            <a:extLst>
              <a:ext uri="{FF2B5EF4-FFF2-40B4-BE49-F238E27FC236}">
                <a16:creationId xmlns:a16="http://schemas.microsoft.com/office/drawing/2014/main" id="{4BDC2920-5BCE-C0D7-63C2-DA827FB1FD9E}"/>
              </a:ext>
            </a:extLst>
          </p:cNvPr>
          <p:cNvSpPr/>
          <p:nvPr/>
        </p:nvSpPr>
        <p:spPr>
          <a:xfrm>
            <a:off x="365760" y="5951545"/>
            <a:ext cx="10972800" cy="2936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8888"/>
                </a:solidFill>
                <a:ea typeface="Calibri" pitchFamily="34" charset="-122"/>
                <a:cs typeface="Calibri" pitchFamily="34" charset="-120"/>
              </a:rPr>
              <a:t>● Highlighted dates indicate US public holidays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95402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July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9B1A22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July 2026</a:t>
            </a:r>
            <a:endParaRPr lang="en-US" sz="2000" dirty="0"/>
          </a:p>
        </p:txBody>
      </p:sp>
      <p:sp>
        <p:nvSpPr>
          <p:cNvPr id="98" name="Shape 96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0" name="Shape 98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FDDDE0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9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363609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68295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800230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9321655" y="1060704"/>
            <a:ext cx="365760" cy="36576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9321655" y="106070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9285079" y="146304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Independence Day</a:t>
            </a:r>
            <a:endParaRPr lang="en-US" sz="700" dirty="0"/>
          </a:p>
        </p:txBody>
      </p:sp>
      <p:sp>
        <p:nvSpPr>
          <p:cNvPr id="35" name="Shape 33"/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>
              <a:solidFill>
                <a:srgbClr val="9B1A22"/>
              </a:solidFill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59" name="Shape 57"/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63" name="Shape 61"/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64"/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67" name="Shape 65"/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69" name="Shape 67"/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68"/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71" name="Shape 69"/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70"/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73" name="Shape 71"/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8002306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75" name="Shape 73"/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74"/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77" name="Shape 75"/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76"/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79" name="Shape 77"/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78"/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81" name="Shape 79"/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Text 80"/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83" name="Shape 81"/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Text 82"/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85" name="Shape 83"/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84"/>
          <p:cNvSpPr/>
          <p:nvPr/>
        </p:nvSpPr>
        <p:spPr>
          <a:xfrm>
            <a:off x="6682958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87" name="Shape 85"/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86"/>
          <p:cNvSpPr/>
          <p:nvPr/>
        </p:nvSpPr>
        <p:spPr>
          <a:xfrm>
            <a:off x="8002306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/>
          </a:p>
        </p:txBody>
      </p:sp>
      <p:sp>
        <p:nvSpPr>
          <p:cNvPr id="89" name="Shape 87"/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Shape 88"/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Shape 89"/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Shape 90"/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91"/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Shape 92"/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5" name="Shape 93"/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94"/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Shape 95"/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6" name="Shape 7">
            <a:extLst>
              <a:ext uri="{FF2B5EF4-FFF2-40B4-BE49-F238E27FC236}">
                <a16:creationId xmlns:a16="http://schemas.microsoft.com/office/drawing/2014/main" id="{BAD49B13-D35B-664D-A4C1-92A54B4D26AF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8">
            <a:extLst>
              <a:ext uri="{FF2B5EF4-FFF2-40B4-BE49-F238E27FC236}">
                <a16:creationId xmlns:a16="http://schemas.microsoft.com/office/drawing/2014/main" id="{D72214F1-A6E2-705B-E4CE-EAFA883F484E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18" name="Shape 9">
            <a:extLst>
              <a:ext uri="{FF2B5EF4-FFF2-40B4-BE49-F238E27FC236}">
                <a16:creationId xmlns:a16="http://schemas.microsoft.com/office/drawing/2014/main" id="{8D346C69-DD50-170C-BB2F-A12EED0753A7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9" name="Text 10">
            <a:extLst>
              <a:ext uri="{FF2B5EF4-FFF2-40B4-BE49-F238E27FC236}">
                <a16:creationId xmlns:a16="http://schemas.microsoft.com/office/drawing/2014/main" id="{D489B011-7057-98A8-95F8-90FF9DD0D0CF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20" name="Shape 11">
            <a:extLst>
              <a:ext uri="{FF2B5EF4-FFF2-40B4-BE49-F238E27FC236}">
                <a16:creationId xmlns:a16="http://schemas.microsoft.com/office/drawing/2014/main" id="{6D91CC43-507E-6112-E3C9-5DF996E2923B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1" name="Text 12">
            <a:extLst>
              <a:ext uri="{FF2B5EF4-FFF2-40B4-BE49-F238E27FC236}">
                <a16:creationId xmlns:a16="http://schemas.microsoft.com/office/drawing/2014/main" id="{EAC78521-7BDC-44C3-D8ED-25DABA84CE85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22" name="Shape 13">
            <a:extLst>
              <a:ext uri="{FF2B5EF4-FFF2-40B4-BE49-F238E27FC236}">
                <a16:creationId xmlns:a16="http://schemas.microsoft.com/office/drawing/2014/main" id="{E3162690-7E16-D2C8-893B-9456DD1D2F37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3" name="Text 14">
            <a:extLst>
              <a:ext uri="{FF2B5EF4-FFF2-40B4-BE49-F238E27FC236}">
                <a16:creationId xmlns:a16="http://schemas.microsoft.com/office/drawing/2014/main" id="{5BCE216B-E25B-722E-104F-EDFB8AA5AC7F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24" name="Shape 15">
            <a:extLst>
              <a:ext uri="{FF2B5EF4-FFF2-40B4-BE49-F238E27FC236}">
                <a16:creationId xmlns:a16="http://schemas.microsoft.com/office/drawing/2014/main" id="{F24E5E5C-BF07-569B-864D-C041757BE514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5" name="Text 16">
            <a:extLst>
              <a:ext uri="{FF2B5EF4-FFF2-40B4-BE49-F238E27FC236}">
                <a16:creationId xmlns:a16="http://schemas.microsoft.com/office/drawing/2014/main" id="{6E681F06-3872-42E0-3C0F-AD50AEE054F0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26" name="Shape 17">
            <a:extLst>
              <a:ext uri="{FF2B5EF4-FFF2-40B4-BE49-F238E27FC236}">
                <a16:creationId xmlns:a16="http://schemas.microsoft.com/office/drawing/2014/main" id="{4C183EB0-AE0C-E85A-496B-713949498B83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FDDDE0"/>
          </a:solidFill>
          <a:ln w="12700">
            <a:solidFill>
              <a:srgbClr val="FDDD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7" name="Text 18">
            <a:extLst>
              <a:ext uri="{FF2B5EF4-FFF2-40B4-BE49-F238E27FC236}">
                <a16:creationId xmlns:a16="http://schemas.microsoft.com/office/drawing/2014/main" id="{F0D392FF-1E7C-0F0A-6FE0-1D5688E7BEFF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>
              <a:solidFill>
                <a:srgbClr val="9B1A22"/>
              </a:solidFill>
            </a:endParaRPr>
          </a:p>
        </p:txBody>
      </p:sp>
      <p:sp>
        <p:nvSpPr>
          <p:cNvPr id="128" name="Shape 19">
            <a:extLst>
              <a:ext uri="{FF2B5EF4-FFF2-40B4-BE49-F238E27FC236}">
                <a16:creationId xmlns:a16="http://schemas.microsoft.com/office/drawing/2014/main" id="{CCAF94D4-5BB4-A1FD-D9AD-31F7CAB540E5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FDDDE0"/>
          </a:solidFill>
          <a:ln w="12700">
            <a:solidFill>
              <a:srgbClr val="FDDD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9" name="Text 20">
            <a:extLst>
              <a:ext uri="{FF2B5EF4-FFF2-40B4-BE49-F238E27FC236}">
                <a16:creationId xmlns:a16="http://schemas.microsoft.com/office/drawing/2014/main" id="{E393422E-EFB6-391B-AEA4-117B5B75E551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>
              <a:solidFill>
                <a:srgbClr val="9B1A22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302CD0C9-4A22-4232-7D7D-442ED424F2AA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801F5-C078-A054-E63D-850E93B7B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E0DF5E5-B4EF-9795-D567-C9CC7A09A9D9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731BE3A-F341-AF4A-4BFE-0B1034D38770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336E731-3C02-79D0-5106-7A0C1E03D3B8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July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3F033B4-DF62-B6EF-ED17-CB5F37C32F37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9B1A22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9ED43FA-BE93-6552-56FB-140BF149BCA3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3E2C826-0A3B-A446-4406-6C71508D3A11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Q3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0C3E5D4-88DF-36EF-B73D-F66954DDFC89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July 2026</a:t>
            </a:r>
            <a:endParaRPr lang="en-US" sz="2000" dirty="0"/>
          </a:p>
        </p:txBody>
      </p:sp>
      <p:sp>
        <p:nvSpPr>
          <p:cNvPr id="98" name="Shape 96">
            <a:extLst>
              <a:ext uri="{FF2B5EF4-FFF2-40B4-BE49-F238E27FC236}">
                <a16:creationId xmlns:a16="http://schemas.microsoft.com/office/drawing/2014/main" id="{22999CAA-C265-97C1-CD9C-C9B83D8F6422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8CDE9784-3D2E-27AE-CB3F-10AF08177485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0" name="Shape 98">
            <a:extLst>
              <a:ext uri="{FF2B5EF4-FFF2-40B4-BE49-F238E27FC236}">
                <a16:creationId xmlns:a16="http://schemas.microsoft.com/office/drawing/2014/main" id="{122A4EC5-A4A7-26CE-918A-1EA88C85CF02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FDDDE0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9">
            <a:extLst>
              <a:ext uri="{FF2B5EF4-FFF2-40B4-BE49-F238E27FC236}">
                <a16:creationId xmlns:a16="http://schemas.microsoft.com/office/drawing/2014/main" id="{95BD3422-02B8-E23E-6BB0-22FE74E9E656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77F590B5-48DB-4A1D-9A18-479B72A26318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FDDDE0"/>
          </a:solidFill>
          <a:ln w="12700">
            <a:solidFill>
              <a:srgbClr val="FDDD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BDFC6112-21F8-B1EB-5970-3E7B4D4800B5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D2AAC47-1725-72F2-7A6C-718AF75F4EE1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3D3E2BB-68AB-EDCB-08D4-BCFB44ED2B88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BC10B53-B868-C347-1049-C25946BA40ED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C7FAE27-8A5B-52FB-B5DA-EA70B74A6111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886AC089-CD10-960E-C334-A8C15C74EF81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00B1353-D6D4-22D5-B6EE-A5DD76A27901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6B880E2D-A2BD-193D-21DB-D531EF039B89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3C2511AF-C4FA-BC8E-1256-690295393F5E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3D8316B2-1337-B096-F434-C71EDB49460E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70EED87-5488-113D-40F3-5B57933E29E0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C9C2DE48-61E7-700C-CD17-0EEFF0894A24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FDDDE0"/>
          </a:solidFill>
          <a:ln w="12700">
            <a:solidFill>
              <a:srgbClr val="FDDD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371402A-2BD6-B2F8-E1C4-4EE56D63AA9D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02" name="Shape 21">
            <a:extLst>
              <a:ext uri="{FF2B5EF4-FFF2-40B4-BE49-F238E27FC236}">
                <a16:creationId xmlns:a16="http://schemas.microsoft.com/office/drawing/2014/main" id="{B7AD15A0-E904-35EA-7A3A-72DA7C8765CD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3" name="Shape 22">
            <a:extLst>
              <a:ext uri="{FF2B5EF4-FFF2-40B4-BE49-F238E27FC236}">
                <a16:creationId xmlns:a16="http://schemas.microsoft.com/office/drawing/2014/main" id="{008AE8A0-F890-D12B-217E-044D898D1BD1}"/>
              </a:ext>
            </a:extLst>
          </p:cNvPr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4" name="Shape 23">
            <a:extLst>
              <a:ext uri="{FF2B5EF4-FFF2-40B4-BE49-F238E27FC236}">
                <a16:creationId xmlns:a16="http://schemas.microsoft.com/office/drawing/2014/main" id="{AE862043-CE68-4823-D6A8-6143CA3142B8}"/>
              </a:ext>
            </a:extLst>
          </p:cNvPr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5" name="Shape 24">
            <a:extLst>
              <a:ext uri="{FF2B5EF4-FFF2-40B4-BE49-F238E27FC236}">
                <a16:creationId xmlns:a16="http://schemas.microsoft.com/office/drawing/2014/main" id="{B4EF8AC3-7B26-7C2E-3C15-AF4DD7D860FD}"/>
              </a:ext>
            </a:extLst>
          </p:cNvPr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6" name="Text 25">
            <a:extLst>
              <a:ext uri="{FF2B5EF4-FFF2-40B4-BE49-F238E27FC236}">
                <a16:creationId xmlns:a16="http://schemas.microsoft.com/office/drawing/2014/main" id="{79DAED0E-B3B2-95CD-42D0-4CA6DB08D4D3}"/>
              </a:ext>
            </a:extLst>
          </p:cNvPr>
          <p:cNvSpPr/>
          <p:nvPr/>
        </p:nvSpPr>
        <p:spPr>
          <a:xfrm>
            <a:off x="668295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107" name="Shape 26">
            <a:extLst>
              <a:ext uri="{FF2B5EF4-FFF2-40B4-BE49-F238E27FC236}">
                <a16:creationId xmlns:a16="http://schemas.microsoft.com/office/drawing/2014/main" id="{F649D3E2-6ECA-C62D-A2C2-B008800EF5B6}"/>
              </a:ext>
            </a:extLst>
          </p:cNvPr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8" name="Text 27">
            <a:extLst>
              <a:ext uri="{FF2B5EF4-FFF2-40B4-BE49-F238E27FC236}">
                <a16:creationId xmlns:a16="http://schemas.microsoft.com/office/drawing/2014/main" id="{0FC6C849-D5CA-B009-2A1F-B4145E0EE8E0}"/>
              </a:ext>
            </a:extLst>
          </p:cNvPr>
          <p:cNvSpPr/>
          <p:nvPr/>
        </p:nvSpPr>
        <p:spPr>
          <a:xfrm>
            <a:off x="800230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09" name="Shape 28">
            <a:extLst>
              <a:ext uri="{FF2B5EF4-FFF2-40B4-BE49-F238E27FC236}">
                <a16:creationId xmlns:a16="http://schemas.microsoft.com/office/drawing/2014/main" id="{44369A84-2AA1-EEED-3CEB-68C1E9EFAA9B}"/>
              </a:ext>
            </a:extLst>
          </p:cNvPr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0" name="Text 29">
            <a:extLst>
              <a:ext uri="{FF2B5EF4-FFF2-40B4-BE49-F238E27FC236}">
                <a16:creationId xmlns:a16="http://schemas.microsoft.com/office/drawing/2014/main" id="{3CF1ED31-4C56-026A-0A91-369537B94757}"/>
              </a:ext>
            </a:extLst>
          </p:cNvPr>
          <p:cNvSpPr/>
          <p:nvPr/>
        </p:nvSpPr>
        <p:spPr>
          <a:xfrm>
            <a:off x="9321655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11" name="Shape 30">
            <a:extLst>
              <a:ext uri="{FF2B5EF4-FFF2-40B4-BE49-F238E27FC236}">
                <a16:creationId xmlns:a16="http://schemas.microsoft.com/office/drawing/2014/main" id="{9ADEAB83-6BC1-F25D-A7F7-70DAC349F5BC}"/>
              </a:ext>
            </a:extLst>
          </p:cNvPr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2" name="Shape 31">
            <a:extLst>
              <a:ext uri="{FF2B5EF4-FFF2-40B4-BE49-F238E27FC236}">
                <a16:creationId xmlns:a16="http://schemas.microsoft.com/office/drawing/2014/main" id="{8BC044A9-45DA-8A0F-F0DB-4097A08F7B6C}"/>
              </a:ext>
            </a:extLst>
          </p:cNvPr>
          <p:cNvSpPr/>
          <p:nvPr/>
        </p:nvSpPr>
        <p:spPr>
          <a:xfrm>
            <a:off x="10641003" y="1060704"/>
            <a:ext cx="365760" cy="36576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3" name="Text 32">
            <a:extLst>
              <a:ext uri="{FF2B5EF4-FFF2-40B4-BE49-F238E27FC236}">
                <a16:creationId xmlns:a16="http://schemas.microsoft.com/office/drawing/2014/main" id="{3B331BBA-8236-61DC-7353-F02A7FFD386E}"/>
              </a:ext>
            </a:extLst>
          </p:cNvPr>
          <p:cNvSpPr/>
          <p:nvPr/>
        </p:nvSpPr>
        <p:spPr>
          <a:xfrm>
            <a:off x="10641003" y="106070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000" dirty="0"/>
          </a:p>
        </p:txBody>
      </p:sp>
      <p:sp>
        <p:nvSpPr>
          <p:cNvPr id="114" name="Text 33">
            <a:extLst>
              <a:ext uri="{FF2B5EF4-FFF2-40B4-BE49-F238E27FC236}">
                <a16:creationId xmlns:a16="http://schemas.microsoft.com/office/drawing/2014/main" id="{872C1502-3212-5601-021C-4DA802BC1F77}"/>
              </a:ext>
            </a:extLst>
          </p:cNvPr>
          <p:cNvSpPr/>
          <p:nvPr/>
        </p:nvSpPr>
        <p:spPr>
          <a:xfrm>
            <a:off x="10604427" y="146304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9B1A22"/>
                </a:solidFill>
                <a:ea typeface="Calibri" pitchFamily="34" charset="-122"/>
                <a:cs typeface="Calibri" pitchFamily="34" charset="-120"/>
              </a:rPr>
              <a:t>Independence Day</a:t>
            </a:r>
            <a:endParaRPr lang="en-US" sz="700" dirty="0"/>
          </a:p>
        </p:txBody>
      </p:sp>
      <p:sp>
        <p:nvSpPr>
          <p:cNvPr id="115" name="Shape 34">
            <a:extLst>
              <a:ext uri="{FF2B5EF4-FFF2-40B4-BE49-F238E27FC236}">
                <a16:creationId xmlns:a16="http://schemas.microsoft.com/office/drawing/2014/main" id="{0B39DD4C-46EA-D10F-03A7-08F898C9AE49}"/>
              </a:ext>
            </a:extLst>
          </p:cNvPr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0" name="Text 35">
            <a:extLst>
              <a:ext uri="{FF2B5EF4-FFF2-40B4-BE49-F238E27FC236}">
                <a16:creationId xmlns:a16="http://schemas.microsoft.com/office/drawing/2014/main" id="{7D708F30-0776-22B2-8D2C-748802CB0E7A}"/>
              </a:ext>
            </a:extLst>
          </p:cNvPr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31" name="Shape 36">
            <a:extLst>
              <a:ext uri="{FF2B5EF4-FFF2-40B4-BE49-F238E27FC236}">
                <a16:creationId xmlns:a16="http://schemas.microsoft.com/office/drawing/2014/main" id="{1F6F6D49-D16F-F20E-ECF5-ACC12142820F}"/>
              </a:ext>
            </a:extLst>
          </p:cNvPr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2" name="Text 37">
            <a:extLst>
              <a:ext uri="{FF2B5EF4-FFF2-40B4-BE49-F238E27FC236}">
                <a16:creationId xmlns:a16="http://schemas.microsoft.com/office/drawing/2014/main" id="{5382F733-BF72-0E41-7205-1B1651E6E119}"/>
              </a:ext>
            </a:extLst>
          </p:cNvPr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133" name="Shape 38">
            <a:extLst>
              <a:ext uri="{FF2B5EF4-FFF2-40B4-BE49-F238E27FC236}">
                <a16:creationId xmlns:a16="http://schemas.microsoft.com/office/drawing/2014/main" id="{A9858349-B779-7555-88BF-AD90AEF45027}"/>
              </a:ext>
            </a:extLst>
          </p:cNvPr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4" name="Text 39">
            <a:extLst>
              <a:ext uri="{FF2B5EF4-FFF2-40B4-BE49-F238E27FC236}">
                <a16:creationId xmlns:a16="http://schemas.microsoft.com/office/drawing/2014/main" id="{1DFF7535-1BD9-1DAC-D4DD-78D65C48F416}"/>
              </a:ext>
            </a:extLst>
          </p:cNvPr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135" name="Shape 40">
            <a:extLst>
              <a:ext uri="{FF2B5EF4-FFF2-40B4-BE49-F238E27FC236}">
                <a16:creationId xmlns:a16="http://schemas.microsoft.com/office/drawing/2014/main" id="{D3AD3E34-F3F6-F204-03BE-1D427182527A}"/>
              </a:ext>
            </a:extLst>
          </p:cNvPr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6" name="Text 41">
            <a:extLst>
              <a:ext uri="{FF2B5EF4-FFF2-40B4-BE49-F238E27FC236}">
                <a16:creationId xmlns:a16="http://schemas.microsoft.com/office/drawing/2014/main" id="{00A2728C-D466-01E3-487C-CD0AFD77CAC3}"/>
              </a:ext>
            </a:extLst>
          </p:cNvPr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137" name="Shape 42">
            <a:extLst>
              <a:ext uri="{FF2B5EF4-FFF2-40B4-BE49-F238E27FC236}">
                <a16:creationId xmlns:a16="http://schemas.microsoft.com/office/drawing/2014/main" id="{142584C7-4FDA-5846-7196-FC216A0FB56B}"/>
              </a:ext>
            </a:extLst>
          </p:cNvPr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8" name="Text 43">
            <a:extLst>
              <a:ext uri="{FF2B5EF4-FFF2-40B4-BE49-F238E27FC236}">
                <a16:creationId xmlns:a16="http://schemas.microsoft.com/office/drawing/2014/main" id="{1FF36BE5-B17F-077A-DE70-4E790751D66B}"/>
              </a:ext>
            </a:extLst>
          </p:cNvPr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139" name="Shape 44">
            <a:extLst>
              <a:ext uri="{FF2B5EF4-FFF2-40B4-BE49-F238E27FC236}">
                <a16:creationId xmlns:a16="http://schemas.microsoft.com/office/drawing/2014/main" id="{A94D0ADF-EABC-C700-1E94-A871005D2F1D}"/>
              </a:ext>
            </a:extLst>
          </p:cNvPr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0" name="Text 45">
            <a:extLst>
              <a:ext uri="{FF2B5EF4-FFF2-40B4-BE49-F238E27FC236}">
                <a16:creationId xmlns:a16="http://schemas.microsoft.com/office/drawing/2014/main" id="{AA8281BA-0545-47A2-79F0-60E6F9929339}"/>
              </a:ext>
            </a:extLst>
          </p:cNvPr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141" name="Shape 46">
            <a:extLst>
              <a:ext uri="{FF2B5EF4-FFF2-40B4-BE49-F238E27FC236}">
                <a16:creationId xmlns:a16="http://schemas.microsoft.com/office/drawing/2014/main" id="{0FBF5E3B-90C1-52EC-3533-F2BB4521D337}"/>
              </a:ext>
            </a:extLst>
          </p:cNvPr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2" name="Text 47">
            <a:extLst>
              <a:ext uri="{FF2B5EF4-FFF2-40B4-BE49-F238E27FC236}">
                <a16:creationId xmlns:a16="http://schemas.microsoft.com/office/drawing/2014/main" id="{127724DF-F29D-2808-BA56-C2C319845B24}"/>
              </a:ext>
            </a:extLst>
          </p:cNvPr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143" name="Shape 48">
            <a:extLst>
              <a:ext uri="{FF2B5EF4-FFF2-40B4-BE49-F238E27FC236}">
                <a16:creationId xmlns:a16="http://schemas.microsoft.com/office/drawing/2014/main" id="{A19F3592-8B2D-5FC7-0DCC-B9C9EA998DE3}"/>
              </a:ext>
            </a:extLst>
          </p:cNvPr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4" name="Text 49">
            <a:extLst>
              <a:ext uri="{FF2B5EF4-FFF2-40B4-BE49-F238E27FC236}">
                <a16:creationId xmlns:a16="http://schemas.microsoft.com/office/drawing/2014/main" id="{9BEB12F6-019D-8C1C-E4C0-8FC567B1BA4A}"/>
              </a:ext>
            </a:extLst>
          </p:cNvPr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145" name="Shape 50">
            <a:extLst>
              <a:ext uri="{FF2B5EF4-FFF2-40B4-BE49-F238E27FC236}">
                <a16:creationId xmlns:a16="http://schemas.microsoft.com/office/drawing/2014/main" id="{CCCF3CB1-875B-EA13-E36C-8B372CFA003E}"/>
              </a:ext>
            </a:extLst>
          </p:cNvPr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6" name="Text 51">
            <a:extLst>
              <a:ext uri="{FF2B5EF4-FFF2-40B4-BE49-F238E27FC236}">
                <a16:creationId xmlns:a16="http://schemas.microsoft.com/office/drawing/2014/main" id="{8B5411B9-B152-A5A5-F829-E4438925BD2C}"/>
              </a:ext>
            </a:extLst>
          </p:cNvPr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147" name="Shape 52">
            <a:extLst>
              <a:ext uri="{FF2B5EF4-FFF2-40B4-BE49-F238E27FC236}">
                <a16:creationId xmlns:a16="http://schemas.microsoft.com/office/drawing/2014/main" id="{E144EB95-E4B5-545C-9AD9-9982C680C50A}"/>
              </a:ext>
            </a:extLst>
          </p:cNvPr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8" name="Text 53">
            <a:extLst>
              <a:ext uri="{FF2B5EF4-FFF2-40B4-BE49-F238E27FC236}">
                <a16:creationId xmlns:a16="http://schemas.microsoft.com/office/drawing/2014/main" id="{D1AEF67A-1AF3-B60A-545D-56CAFD387968}"/>
              </a:ext>
            </a:extLst>
          </p:cNvPr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149" name="Shape 54">
            <a:extLst>
              <a:ext uri="{FF2B5EF4-FFF2-40B4-BE49-F238E27FC236}">
                <a16:creationId xmlns:a16="http://schemas.microsoft.com/office/drawing/2014/main" id="{9722824B-46D8-B324-0BE8-C438A6213A63}"/>
              </a:ext>
            </a:extLst>
          </p:cNvPr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0" name="Text 55">
            <a:extLst>
              <a:ext uri="{FF2B5EF4-FFF2-40B4-BE49-F238E27FC236}">
                <a16:creationId xmlns:a16="http://schemas.microsoft.com/office/drawing/2014/main" id="{1CACA22D-CB09-F250-8DE5-8F7640F8F216}"/>
              </a:ext>
            </a:extLst>
          </p:cNvPr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151" name="Shape 56">
            <a:extLst>
              <a:ext uri="{FF2B5EF4-FFF2-40B4-BE49-F238E27FC236}">
                <a16:creationId xmlns:a16="http://schemas.microsoft.com/office/drawing/2014/main" id="{FBB00F35-920E-B82D-AA14-57018E7DE884}"/>
              </a:ext>
            </a:extLst>
          </p:cNvPr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2" name="Text 57">
            <a:extLst>
              <a:ext uri="{FF2B5EF4-FFF2-40B4-BE49-F238E27FC236}">
                <a16:creationId xmlns:a16="http://schemas.microsoft.com/office/drawing/2014/main" id="{F5162B2F-B7DB-C916-390D-9D60DEFDA7D6}"/>
              </a:ext>
            </a:extLst>
          </p:cNvPr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153" name="Shape 58">
            <a:extLst>
              <a:ext uri="{FF2B5EF4-FFF2-40B4-BE49-F238E27FC236}">
                <a16:creationId xmlns:a16="http://schemas.microsoft.com/office/drawing/2014/main" id="{28ECBF8B-94F4-2D26-F2D8-9A4AAF96F136}"/>
              </a:ext>
            </a:extLst>
          </p:cNvPr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" name="Text 59">
            <a:extLst>
              <a:ext uri="{FF2B5EF4-FFF2-40B4-BE49-F238E27FC236}">
                <a16:creationId xmlns:a16="http://schemas.microsoft.com/office/drawing/2014/main" id="{738D6309-803F-985D-AEB3-159243C27133}"/>
              </a:ext>
            </a:extLst>
          </p:cNvPr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155" name="Shape 60">
            <a:extLst>
              <a:ext uri="{FF2B5EF4-FFF2-40B4-BE49-F238E27FC236}">
                <a16:creationId xmlns:a16="http://schemas.microsoft.com/office/drawing/2014/main" id="{164E4A79-3D2B-5C16-CD0F-051C7488402B}"/>
              </a:ext>
            </a:extLst>
          </p:cNvPr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6" name="Text 61">
            <a:extLst>
              <a:ext uri="{FF2B5EF4-FFF2-40B4-BE49-F238E27FC236}">
                <a16:creationId xmlns:a16="http://schemas.microsoft.com/office/drawing/2014/main" id="{276FA4FD-3A5C-B48D-8E38-1825A3268FCB}"/>
              </a:ext>
            </a:extLst>
          </p:cNvPr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157" name="Shape 62">
            <a:extLst>
              <a:ext uri="{FF2B5EF4-FFF2-40B4-BE49-F238E27FC236}">
                <a16:creationId xmlns:a16="http://schemas.microsoft.com/office/drawing/2014/main" id="{A9C34C4D-E9BF-9701-5F86-259309717867}"/>
              </a:ext>
            </a:extLst>
          </p:cNvPr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8" name="Text 63">
            <a:extLst>
              <a:ext uri="{FF2B5EF4-FFF2-40B4-BE49-F238E27FC236}">
                <a16:creationId xmlns:a16="http://schemas.microsoft.com/office/drawing/2014/main" id="{7EE26B65-8402-08DB-A24B-53134971CF58}"/>
              </a:ext>
            </a:extLst>
          </p:cNvPr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159" name="Shape 64">
            <a:extLst>
              <a:ext uri="{FF2B5EF4-FFF2-40B4-BE49-F238E27FC236}">
                <a16:creationId xmlns:a16="http://schemas.microsoft.com/office/drawing/2014/main" id="{47BFA997-7A7A-BA01-543E-AA728B90C996}"/>
              </a:ext>
            </a:extLst>
          </p:cNvPr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0" name="Text 65">
            <a:extLst>
              <a:ext uri="{FF2B5EF4-FFF2-40B4-BE49-F238E27FC236}">
                <a16:creationId xmlns:a16="http://schemas.microsoft.com/office/drawing/2014/main" id="{DAC9079C-F8BB-9F8C-1ED0-D86726514F6B}"/>
              </a:ext>
            </a:extLst>
          </p:cNvPr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161" name="Shape 66">
            <a:extLst>
              <a:ext uri="{FF2B5EF4-FFF2-40B4-BE49-F238E27FC236}">
                <a16:creationId xmlns:a16="http://schemas.microsoft.com/office/drawing/2014/main" id="{9A0789BE-76EC-F0A1-E7F4-C3F017C35ADB}"/>
              </a:ext>
            </a:extLst>
          </p:cNvPr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2" name="Text 67">
            <a:extLst>
              <a:ext uri="{FF2B5EF4-FFF2-40B4-BE49-F238E27FC236}">
                <a16:creationId xmlns:a16="http://schemas.microsoft.com/office/drawing/2014/main" id="{645040C4-4760-3172-E0D4-D4095FCE5F2C}"/>
              </a:ext>
            </a:extLst>
          </p:cNvPr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163" name="Shape 68">
            <a:extLst>
              <a:ext uri="{FF2B5EF4-FFF2-40B4-BE49-F238E27FC236}">
                <a16:creationId xmlns:a16="http://schemas.microsoft.com/office/drawing/2014/main" id="{EEBA0885-D2F4-B3EB-276F-818A84EF03B1}"/>
              </a:ext>
            </a:extLst>
          </p:cNvPr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" name="Text 69">
            <a:extLst>
              <a:ext uri="{FF2B5EF4-FFF2-40B4-BE49-F238E27FC236}">
                <a16:creationId xmlns:a16="http://schemas.microsoft.com/office/drawing/2014/main" id="{1A9A8493-F291-D108-00F8-B182F6CE2092}"/>
              </a:ext>
            </a:extLst>
          </p:cNvPr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165" name="Shape 70">
            <a:extLst>
              <a:ext uri="{FF2B5EF4-FFF2-40B4-BE49-F238E27FC236}">
                <a16:creationId xmlns:a16="http://schemas.microsoft.com/office/drawing/2014/main" id="{377094B2-E936-B0EF-ED9B-58A3BA0CA562}"/>
              </a:ext>
            </a:extLst>
          </p:cNvPr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6" name="Text 71">
            <a:extLst>
              <a:ext uri="{FF2B5EF4-FFF2-40B4-BE49-F238E27FC236}">
                <a16:creationId xmlns:a16="http://schemas.microsoft.com/office/drawing/2014/main" id="{1314541E-364F-7A50-4472-EEEA374C8AEF}"/>
              </a:ext>
            </a:extLst>
          </p:cNvPr>
          <p:cNvSpPr/>
          <p:nvPr/>
        </p:nvSpPr>
        <p:spPr>
          <a:xfrm>
            <a:off x="8002306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167" name="Shape 72">
            <a:extLst>
              <a:ext uri="{FF2B5EF4-FFF2-40B4-BE49-F238E27FC236}">
                <a16:creationId xmlns:a16="http://schemas.microsoft.com/office/drawing/2014/main" id="{97794CA0-5E49-36FF-FC86-000EEC501F32}"/>
              </a:ext>
            </a:extLst>
          </p:cNvPr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8" name="Text 73">
            <a:extLst>
              <a:ext uri="{FF2B5EF4-FFF2-40B4-BE49-F238E27FC236}">
                <a16:creationId xmlns:a16="http://schemas.microsoft.com/office/drawing/2014/main" id="{FDE54E6C-4D92-8157-29A1-CF567201B7C2}"/>
              </a:ext>
            </a:extLst>
          </p:cNvPr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169" name="Shape 74">
            <a:extLst>
              <a:ext uri="{FF2B5EF4-FFF2-40B4-BE49-F238E27FC236}">
                <a16:creationId xmlns:a16="http://schemas.microsoft.com/office/drawing/2014/main" id="{90A11314-FA51-2E59-21B0-0B1C96B0410E}"/>
              </a:ext>
            </a:extLst>
          </p:cNvPr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0" name="Text 75">
            <a:extLst>
              <a:ext uri="{FF2B5EF4-FFF2-40B4-BE49-F238E27FC236}">
                <a16:creationId xmlns:a16="http://schemas.microsoft.com/office/drawing/2014/main" id="{FF0BAE0C-0273-2C06-5D7C-EDBA21FF5484}"/>
              </a:ext>
            </a:extLst>
          </p:cNvPr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171" name="Shape 76">
            <a:extLst>
              <a:ext uri="{FF2B5EF4-FFF2-40B4-BE49-F238E27FC236}">
                <a16:creationId xmlns:a16="http://schemas.microsoft.com/office/drawing/2014/main" id="{FBD85307-B6B2-22A5-7890-15971C5CFF09}"/>
              </a:ext>
            </a:extLst>
          </p:cNvPr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FDDDE0">
              <a:alpha val="55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2" name="Text 77">
            <a:extLst>
              <a:ext uri="{FF2B5EF4-FFF2-40B4-BE49-F238E27FC236}">
                <a16:creationId xmlns:a16="http://schemas.microsoft.com/office/drawing/2014/main" id="{9D2AA891-C121-ADD5-F3B9-5C381A61FE6B}"/>
              </a:ext>
            </a:extLst>
          </p:cNvPr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B1A22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173" name="Shape 78">
            <a:extLst>
              <a:ext uri="{FF2B5EF4-FFF2-40B4-BE49-F238E27FC236}">
                <a16:creationId xmlns:a16="http://schemas.microsoft.com/office/drawing/2014/main" id="{6C5EEA64-69C9-61D2-D712-B67C5379BCDC}"/>
              </a:ext>
            </a:extLst>
          </p:cNvPr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" name="Text 79">
            <a:extLst>
              <a:ext uri="{FF2B5EF4-FFF2-40B4-BE49-F238E27FC236}">
                <a16:creationId xmlns:a16="http://schemas.microsoft.com/office/drawing/2014/main" id="{78A4DA67-2BA7-F4FE-FD7F-0BE0E1BFA6E7}"/>
              </a:ext>
            </a:extLst>
          </p:cNvPr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175" name="Shape 80">
            <a:extLst>
              <a:ext uri="{FF2B5EF4-FFF2-40B4-BE49-F238E27FC236}">
                <a16:creationId xmlns:a16="http://schemas.microsoft.com/office/drawing/2014/main" id="{7C833D3C-91E5-92AF-1701-E6AA1371AA3B}"/>
              </a:ext>
            </a:extLst>
          </p:cNvPr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6" name="Text 81">
            <a:extLst>
              <a:ext uri="{FF2B5EF4-FFF2-40B4-BE49-F238E27FC236}">
                <a16:creationId xmlns:a16="http://schemas.microsoft.com/office/drawing/2014/main" id="{8E25B02A-8097-99E6-1F61-2629A17659E6}"/>
              </a:ext>
            </a:extLst>
          </p:cNvPr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177" name="Shape 82">
            <a:extLst>
              <a:ext uri="{FF2B5EF4-FFF2-40B4-BE49-F238E27FC236}">
                <a16:creationId xmlns:a16="http://schemas.microsoft.com/office/drawing/2014/main" id="{8489A34D-BF49-8F23-0258-931000EE31C0}"/>
              </a:ext>
            </a:extLst>
          </p:cNvPr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8" name="Text 83">
            <a:extLst>
              <a:ext uri="{FF2B5EF4-FFF2-40B4-BE49-F238E27FC236}">
                <a16:creationId xmlns:a16="http://schemas.microsoft.com/office/drawing/2014/main" id="{FF11606A-6157-6DE7-D221-B68A3DC5F9D8}"/>
              </a:ext>
            </a:extLst>
          </p:cNvPr>
          <p:cNvSpPr/>
          <p:nvPr/>
        </p:nvSpPr>
        <p:spPr>
          <a:xfrm>
            <a:off x="6682958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179" name="Shape 84">
            <a:extLst>
              <a:ext uri="{FF2B5EF4-FFF2-40B4-BE49-F238E27FC236}">
                <a16:creationId xmlns:a16="http://schemas.microsoft.com/office/drawing/2014/main" id="{304CCAF9-F3F7-5142-CCA7-7E159A54EF73}"/>
              </a:ext>
            </a:extLst>
          </p:cNvPr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0" name="Text 85">
            <a:extLst>
              <a:ext uri="{FF2B5EF4-FFF2-40B4-BE49-F238E27FC236}">
                <a16:creationId xmlns:a16="http://schemas.microsoft.com/office/drawing/2014/main" id="{A946B1FF-0DF4-04C1-697B-74876F7239DC}"/>
              </a:ext>
            </a:extLst>
          </p:cNvPr>
          <p:cNvSpPr/>
          <p:nvPr/>
        </p:nvSpPr>
        <p:spPr>
          <a:xfrm>
            <a:off x="8002306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181" name="Shape 86">
            <a:extLst>
              <a:ext uri="{FF2B5EF4-FFF2-40B4-BE49-F238E27FC236}">
                <a16:creationId xmlns:a16="http://schemas.microsoft.com/office/drawing/2014/main" id="{990E6D48-B96E-6AF7-9F32-BBC14AFF6F03}"/>
              </a:ext>
            </a:extLst>
          </p:cNvPr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2" name="Text 87">
            <a:extLst>
              <a:ext uri="{FF2B5EF4-FFF2-40B4-BE49-F238E27FC236}">
                <a16:creationId xmlns:a16="http://schemas.microsoft.com/office/drawing/2014/main" id="{C5106D98-3144-6E94-3BBE-00301F3F013F}"/>
              </a:ext>
            </a:extLst>
          </p:cNvPr>
          <p:cNvSpPr/>
          <p:nvPr/>
        </p:nvSpPr>
        <p:spPr>
          <a:xfrm>
            <a:off x="9321655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/>
          </a:p>
        </p:txBody>
      </p:sp>
      <p:sp>
        <p:nvSpPr>
          <p:cNvPr id="183" name="Shape 88">
            <a:extLst>
              <a:ext uri="{FF2B5EF4-FFF2-40B4-BE49-F238E27FC236}">
                <a16:creationId xmlns:a16="http://schemas.microsoft.com/office/drawing/2014/main" id="{EDD03AE0-F7B6-9D74-DEE2-8560ABBA7EA7}"/>
              </a:ext>
            </a:extLst>
          </p:cNvPr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" name="Shape 89">
            <a:extLst>
              <a:ext uri="{FF2B5EF4-FFF2-40B4-BE49-F238E27FC236}">
                <a16:creationId xmlns:a16="http://schemas.microsoft.com/office/drawing/2014/main" id="{7794DB30-F87E-E90F-E512-48FFD463DDF0}"/>
              </a:ext>
            </a:extLst>
          </p:cNvPr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5" name="Shape 90">
            <a:extLst>
              <a:ext uri="{FF2B5EF4-FFF2-40B4-BE49-F238E27FC236}">
                <a16:creationId xmlns:a16="http://schemas.microsoft.com/office/drawing/2014/main" id="{5C0D279F-4814-D8C5-EE07-C8B3FBD7C069}"/>
              </a:ext>
            </a:extLst>
          </p:cNvPr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6" name="Shape 91">
            <a:extLst>
              <a:ext uri="{FF2B5EF4-FFF2-40B4-BE49-F238E27FC236}">
                <a16:creationId xmlns:a16="http://schemas.microsoft.com/office/drawing/2014/main" id="{850BB770-D841-4E45-33C4-15B3CC873BCF}"/>
              </a:ext>
            </a:extLst>
          </p:cNvPr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7" name="Shape 92">
            <a:extLst>
              <a:ext uri="{FF2B5EF4-FFF2-40B4-BE49-F238E27FC236}">
                <a16:creationId xmlns:a16="http://schemas.microsoft.com/office/drawing/2014/main" id="{028440F9-0241-307F-238D-88630B7BD4EE}"/>
              </a:ext>
            </a:extLst>
          </p:cNvPr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8" name="Shape 93">
            <a:extLst>
              <a:ext uri="{FF2B5EF4-FFF2-40B4-BE49-F238E27FC236}">
                <a16:creationId xmlns:a16="http://schemas.microsoft.com/office/drawing/2014/main" id="{EB34A690-CB9C-2164-0C99-DB04A65126F2}"/>
              </a:ext>
            </a:extLst>
          </p:cNvPr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9" name="Shape 94">
            <a:extLst>
              <a:ext uri="{FF2B5EF4-FFF2-40B4-BE49-F238E27FC236}">
                <a16:creationId xmlns:a16="http://schemas.microsoft.com/office/drawing/2014/main" id="{7CBBF998-CFB9-0A43-4EDE-23F70DB44AD9}"/>
              </a:ext>
            </a:extLst>
          </p:cNvPr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0" name="Shape 95">
            <a:extLst>
              <a:ext uri="{FF2B5EF4-FFF2-40B4-BE49-F238E27FC236}">
                <a16:creationId xmlns:a16="http://schemas.microsoft.com/office/drawing/2014/main" id="{6F16936D-02C3-D6E9-5EF7-42FAA565734E}"/>
              </a:ext>
            </a:extLst>
          </p:cNvPr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A3498CD2-2236-AA80-447B-B66ACABB4964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</p:spTree>
    <p:extLst>
      <p:ext uri="{BB962C8B-B14F-4D97-AF65-F5344CB8AC3E}">
        <p14:creationId xmlns:p14="http://schemas.microsoft.com/office/powerpoint/2010/main" val="1869529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39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August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A85B16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August 2026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9321655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>
              <a:solidFill>
                <a:srgbClr val="A85B16"/>
              </a:solidFill>
            </a:endParaRPr>
          </a:p>
        </p:txBody>
      </p:sp>
      <p:sp>
        <p:nvSpPr>
          <p:cNvPr id="30" name="Shape 28"/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59"/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8002306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1"/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74" name="Shape 72"/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73"/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76" name="Shape 74"/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5"/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78" name="Shape 76"/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79"/>
          <p:cNvSpPr/>
          <p:nvPr/>
        </p:nvSpPr>
        <p:spPr>
          <a:xfrm>
            <a:off x="6682958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82" name="Shape 80"/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8002306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83"/>
          <p:cNvSpPr/>
          <p:nvPr/>
        </p:nvSpPr>
        <p:spPr>
          <a:xfrm>
            <a:off x="9321655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86" name="Shape 84"/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85"/>
          <p:cNvSpPr/>
          <p:nvPr/>
        </p:nvSpPr>
        <p:spPr>
          <a:xfrm>
            <a:off x="10641003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88" name="Shape 86"/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9" name="Text 87"/>
          <p:cNvSpPr/>
          <p:nvPr/>
        </p:nvSpPr>
        <p:spPr>
          <a:xfrm>
            <a:off x="2724912" y="54985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/>
          </a:p>
        </p:txBody>
      </p:sp>
      <p:sp>
        <p:nvSpPr>
          <p:cNvPr id="90" name="Shape 88"/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Shape 89"/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Shape 90"/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91"/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Shape 92"/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5" name="Shape 93"/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94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95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98" name="Shape 96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FDECD8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0" name="Shape 7">
            <a:extLst>
              <a:ext uri="{FF2B5EF4-FFF2-40B4-BE49-F238E27FC236}">
                <a16:creationId xmlns:a16="http://schemas.microsoft.com/office/drawing/2014/main" id="{EC0769A2-BEDD-51FE-1DEA-0694FFFA1E70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8">
            <a:extLst>
              <a:ext uri="{FF2B5EF4-FFF2-40B4-BE49-F238E27FC236}">
                <a16:creationId xmlns:a16="http://schemas.microsoft.com/office/drawing/2014/main" id="{5697187A-8346-7379-8567-0BF7E4553EF9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02" name="Shape 9">
            <a:extLst>
              <a:ext uri="{FF2B5EF4-FFF2-40B4-BE49-F238E27FC236}">
                <a16:creationId xmlns:a16="http://schemas.microsoft.com/office/drawing/2014/main" id="{7DF801C6-A928-5CA0-619F-DEF861EF9664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">
            <a:extLst>
              <a:ext uri="{FF2B5EF4-FFF2-40B4-BE49-F238E27FC236}">
                <a16:creationId xmlns:a16="http://schemas.microsoft.com/office/drawing/2014/main" id="{99360C9A-A0DA-B0AA-E60D-4A69499E5799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04" name="Shape 11">
            <a:extLst>
              <a:ext uri="{FF2B5EF4-FFF2-40B4-BE49-F238E27FC236}">
                <a16:creationId xmlns:a16="http://schemas.microsoft.com/office/drawing/2014/main" id="{F0759CDA-5EEF-CE89-B8B4-ABB4925F3869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2">
            <a:extLst>
              <a:ext uri="{FF2B5EF4-FFF2-40B4-BE49-F238E27FC236}">
                <a16:creationId xmlns:a16="http://schemas.microsoft.com/office/drawing/2014/main" id="{26756A49-425E-6C6D-60D5-E68DB9CA4EED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06" name="Shape 13">
            <a:extLst>
              <a:ext uri="{FF2B5EF4-FFF2-40B4-BE49-F238E27FC236}">
                <a16:creationId xmlns:a16="http://schemas.microsoft.com/office/drawing/2014/main" id="{2101842C-7279-178E-71A3-49905525F14D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14">
            <a:extLst>
              <a:ext uri="{FF2B5EF4-FFF2-40B4-BE49-F238E27FC236}">
                <a16:creationId xmlns:a16="http://schemas.microsoft.com/office/drawing/2014/main" id="{CA9BA4BA-CEAA-1E6F-2808-C72B7C80A708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08" name="Shape 15">
            <a:extLst>
              <a:ext uri="{FF2B5EF4-FFF2-40B4-BE49-F238E27FC236}">
                <a16:creationId xmlns:a16="http://schemas.microsoft.com/office/drawing/2014/main" id="{99062ABA-4C13-E678-7086-0F3B608493BE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6">
            <a:extLst>
              <a:ext uri="{FF2B5EF4-FFF2-40B4-BE49-F238E27FC236}">
                <a16:creationId xmlns:a16="http://schemas.microsoft.com/office/drawing/2014/main" id="{8A7F458D-B25A-EEE9-CF6F-28E0632E8DD8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0" name="Shape 17">
            <a:extLst>
              <a:ext uri="{FF2B5EF4-FFF2-40B4-BE49-F238E27FC236}">
                <a16:creationId xmlns:a16="http://schemas.microsoft.com/office/drawing/2014/main" id="{492C3294-82A5-5B4D-6656-1FC3D0530952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FDECD8"/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8">
            <a:extLst>
              <a:ext uri="{FF2B5EF4-FFF2-40B4-BE49-F238E27FC236}">
                <a16:creationId xmlns:a16="http://schemas.microsoft.com/office/drawing/2014/main" id="{9F77DC86-83A0-C6C3-FD62-F62A22CEAB34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>
              <a:solidFill>
                <a:srgbClr val="A85B16"/>
              </a:solidFill>
            </a:endParaRPr>
          </a:p>
        </p:txBody>
      </p:sp>
      <p:sp>
        <p:nvSpPr>
          <p:cNvPr id="112" name="Shape 19">
            <a:extLst>
              <a:ext uri="{FF2B5EF4-FFF2-40B4-BE49-F238E27FC236}">
                <a16:creationId xmlns:a16="http://schemas.microsoft.com/office/drawing/2014/main" id="{786F4AB8-F08C-F699-B72A-2AEE826D7F88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FDECD8"/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3" name="Text 20">
            <a:extLst>
              <a:ext uri="{FF2B5EF4-FFF2-40B4-BE49-F238E27FC236}">
                <a16:creationId xmlns:a16="http://schemas.microsoft.com/office/drawing/2014/main" id="{53EF3304-DCFD-4740-5DE9-D8AF96C40131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>
              <a:solidFill>
                <a:srgbClr val="A85B16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8DE5BCF-6E0C-F866-5FF1-B0C0BE3BF0EC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ED912-A9A5-273F-0529-13FA1BC2A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68AB43F-CA81-4196-5C82-4933663324F8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512C59B-5FA3-34C6-4A0C-3EEE57D68D5A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FC8A23D-1507-7233-E7BB-82DB92F80019}"/>
              </a:ext>
            </a:extLst>
          </p:cNvPr>
          <p:cNvSpPr/>
          <p:nvPr/>
        </p:nvSpPr>
        <p:spPr>
          <a:xfrm rot="16200000">
            <a:off x="-777239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August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7CED5C4-62D9-A1E1-5FFB-8A8CFC6B9DCA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A85B16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DCB41DD-9584-F95F-47DC-E8D426C59500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434E75A-6A4A-3B82-AAC0-AB69852EC043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Q3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03E2572-7495-561B-769D-54C182F265E8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August 2026</a:t>
            </a:r>
            <a:endParaRPr lang="en-US" sz="2000" dirty="0"/>
          </a:p>
        </p:txBody>
      </p:sp>
      <p:sp>
        <p:nvSpPr>
          <p:cNvPr id="96" name="Shape 94">
            <a:extLst>
              <a:ext uri="{FF2B5EF4-FFF2-40B4-BE49-F238E27FC236}">
                <a16:creationId xmlns:a16="http://schemas.microsoft.com/office/drawing/2014/main" id="{53A6A3C7-BB60-B9DF-8194-08F3F58F83B8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95">
            <a:extLst>
              <a:ext uri="{FF2B5EF4-FFF2-40B4-BE49-F238E27FC236}">
                <a16:creationId xmlns:a16="http://schemas.microsoft.com/office/drawing/2014/main" id="{995419A0-AF3F-DC91-53B1-44D2A140E9E8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98" name="Shape 96">
            <a:extLst>
              <a:ext uri="{FF2B5EF4-FFF2-40B4-BE49-F238E27FC236}">
                <a16:creationId xmlns:a16="http://schemas.microsoft.com/office/drawing/2014/main" id="{C9150F7A-1082-5F84-D61C-C88A8619C372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FDECD8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E551995D-C7DF-3804-3D20-2DD1669B1C98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1F1714DC-15F7-68D8-ECF8-FF3E93589438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FDECD8"/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7B4E055-9396-8D5B-6111-0A16A8153506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430C5894-A42D-A7D1-BD78-A98607321117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3F267CA-9771-E525-8BA4-369FB7300724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56ACA7A-7C11-6A29-BEBE-6C3D24D5EA8F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CA7EA7B-F544-000F-0947-33D93A297BF2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6B08BC5-33C6-43EE-AA19-73EC0654EA5A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754783B-85C2-882B-1691-EC262F283BAD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9359693-6C3E-E34D-D991-69164AA06119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34302C0-D610-4487-22EA-EFDED7310DBB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C4A1CD09-F4D1-205C-F4A7-15663C29FF26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2270011-549C-6AF7-7062-377000337642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E96B980C-89DB-34A8-5D7C-F3EC2AF13CFF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FDECD8"/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DDA9331E-8A34-0C1C-6F42-EFF1E0E99EFD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4" name="Shape 21">
            <a:extLst>
              <a:ext uri="{FF2B5EF4-FFF2-40B4-BE49-F238E27FC236}">
                <a16:creationId xmlns:a16="http://schemas.microsoft.com/office/drawing/2014/main" id="{46CCF609-ACD8-31E9-65FE-5B27D686675B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5" name="Shape 22">
            <a:extLst>
              <a:ext uri="{FF2B5EF4-FFF2-40B4-BE49-F238E27FC236}">
                <a16:creationId xmlns:a16="http://schemas.microsoft.com/office/drawing/2014/main" id="{5F54F609-7E11-19C7-48DE-2249002426BE}"/>
              </a:ext>
            </a:extLst>
          </p:cNvPr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6" name="Shape 23">
            <a:extLst>
              <a:ext uri="{FF2B5EF4-FFF2-40B4-BE49-F238E27FC236}">
                <a16:creationId xmlns:a16="http://schemas.microsoft.com/office/drawing/2014/main" id="{B7C7CE2B-C4A2-91A1-5359-37F329935B30}"/>
              </a:ext>
            </a:extLst>
          </p:cNvPr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7" name="Shape 24">
            <a:extLst>
              <a:ext uri="{FF2B5EF4-FFF2-40B4-BE49-F238E27FC236}">
                <a16:creationId xmlns:a16="http://schemas.microsoft.com/office/drawing/2014/main" id="{A8E4F0C5-1438-2E76-6505-BB52D9B3651A}"/>
              </a:ext>
            </a:extLst>
          </p:cNvPr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8" name="Shape 25">
            <a:extLst>
              <a:ext uri="{FF2B5EF4-FFF2-40B4-BE49-F238E27FC236}">
                <a16:creationId xmlns:a16="http://schemas.microsoft.com/office/drawing/2014/main" id="{D1A4A411-AD56-1E7A-71AA-426331E25A73}"/>
              </a:ext>
            </a:extLst>
          </p:cNvPr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9" name="Shape 26">
            <a:extLst>
              <a:ext uri="{FF2B5EF4-FFF2-40B4-BE49-F238E27FC236}">
                <a16:creationId xmlns:a16="http://schemas.microsoft.com/office/drawing/2014/main" id="{6705F8D5-C764-905A-A184-6B3C6F2D6E15}"/>
              </a:ext>
            </a:extLst>
          </p:cNvPr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0" name="Shape 27">
            <a:extLst>
              <a:ext uri="{FF2B5EF4-FFF2-40B4-BE49-F238E27FC236}">
                <a16:creationId xmlns:a16="http://schemas.microsoft.com/office/drawing/2014/main" id="{32FF3895-BA7E-A315-B27B-0AE916C86D3E}"/>
              </a:ext>
            </a:extLst>
          </p:cNvPr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1" name="Text 28">
            <a:extLst>
              <a:ext uri="{FF2B5EF4-FFF2-40B4-BE49-F238E27FC236}">
                <a16:creationId xmlns:a16="http://schemas.microsoft.com/office/drawing/2014/main" id="{DFD0D4E6-DE72-A618-22A6-A5938BB3B852}"/>
              </a:ext>
            </a:extLst>
          </p:cNvPr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122" name="Shape 29">
            <a:extLst>
              <a:ext uri="{FF2B5EF4-FFF2-40B4-BE49-F238E27FC236}">
                <a16:creationId xmlns:a16="http://schemas.microsoft.com/office/drawing/2014/main" id="{5F6680A4-FBA4-F59D-0675-8EE8F498CB7D}"/>
              </a:ext>
            </a:extLst>
          </p:cNvPr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3" name="Text 30">
            <a:extLst>
              <a:ext uri="{FF2B5EF4-FFF2-40B4-BE49-F238E27FC236}">
                <a16:creationId xmlns:a16="http://schemas.microsoft.com/office/drawing/2014/main" id="{DA133108-F2CF-B257-A036-FC71B5173D3A}"/>
              </a:ext>
            </a:extLst>
          </p:cNvPr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24" name="Shape 31">
            <a:extLst>
              <a:ext uri="{FF2B5EF4-FFF2-40B4-BE49-F238E27FC236}">
                <a16:creationId xmlns:a16="http://schemas.microsoft.com/office/drawing/2014/main" id="{1DBA7C70-608B-47F6-D28B-B1C45817B9DB}"/>
              </a:ext>
            </a:extLst>
          </p:cNvPr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5" name="Text 32">
            <a:extLst>
              <a:ext uri="{FF2B5EF4-FFF2-40B4-BE49-F238E27FC236}">
                <a16:creationId xmlns:a16="http://schemas.microsoft.com/office/drawing/2014/main" id="{B893EF7C-124F-34B3-685B-525EA553B2C0}"/>
              </a:ext>
            </a:extLst>
          </p:cNvPr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26" name="Shape 33">
            <a:extLst>
              <a:ext uri="{FF2B5EF4-FFF2-40B4-BE49-F238E27FC236}">
                <a16:creationId xmlns:a16="http://schemas.microsoft.com/office/drawing/2014/main" id="{EBF39F4F-D428-8F08-D402-0693E36D3132}"/>
              </a:ext>
            </a:extLst>
          </p:cNvPr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7" name="Text 34">
            <a:extLst>
              <a:ext uri="{FF2B5EF4-FFF2-40B4-BE49-F238E27FC236}">
                <a16:creationId xmlns:a16="http://schemas.microsoft.com/office/drawing/2014/main" id="{65275953-2568-0753-0CE2-75CA3FBDB11E}"/>
              </a:ext>
            </a:extLst>
          </p:cNvPr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128" name="Shape 35">
            <a:extLst>
              <a:ext uri="{FF2B5EF4-FFF2-40B4-BE49-F238E27FC236}">
                <a16:creationId xmlns:a16="http://schemas.microsoft.com/office/drawing/2014/main" id="{55D1EA28-8FB9-A54F-6957-4B7940AE081D}"/>
              </a:ext>
            </a:extLst>
          </p:cNvPr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9" name="Text 36">
            <a:extLst>
              <a:ext uri="{FF2B5EF4-FFF2-40B4-BE49-F238E27FC236}">
                <a16:creationId xmlns:a16="http://schemas.microsoft.com/office/drawing/2014/main" id="{C2A1DB33-1F37-FC2F-0338-32802E6D104A}"/>
              </a:ext>
            </a:extLst>
          </p:cNvPr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30" name="Shape 37">
            <a:extLst>
              <a:ext uri="{FF2B5EF4-FFF2-40B4-BE49-F238E27FC236}">
                <a16:creationId xmlns:a16="http://schemas.microsoft.com/office/drawing/2014/main" id="{9CBC578A-5A4B-BCCC-A32D-50BF84035E09}"/>
              </a:ext>
            </a:extLst>
          </p:cNvPr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1" name="Text 38">
            <a:extLst>
              <a:ext uri="{FF2B5EF4-FFF2-40B4-BE49-F238E27FC236}">
                <a16:creationId xmlns:a16="http://schemas.microsoft.com/office/drawing/2014/main" id="{D6F727E0-2816-387A-81D0-743A18758B3E}"/>
              </a:ext>
            </a:extLst>
          </p:cNvPr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132" name="Shape 39">
            <a:extLst>
              <a:ext uri="{FF2B5EF4-FFF2-40B4-BE49-F238E27FC236}">
                <a16:creationId xmlns:a16="http://schemas.microsoft.com/office/drawing/2014/main" id="{01F3B181-2735-B9AA-B2E6-4E88F575E107}"/>
              </a:ext>
            </a:extLst>
          </p:cNvPr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" name="Text 40">
            <a:extLst>
              <a:ext uri="{FF2B5EF4-FFF2-40B4-BE49-F238E27FC236}">
                <a16:creationId xmlns:a16="http://schemas.microsoft.com/office/drawing/2014/main" id="{2814F304-EFF0-CD73-DF0C-351EE3CAEA9A}"/>
              </a:ext>
            </a:extLst>
          </p:cNvPr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134" name="Shape 41">
            <a:extLst>
              <a:ext uri="{FF2B5EF4-FFF2-40B4-BE49-F238E27FC236}">
                <a16:creationId xmlns:a16="http://schemas.microsoft.com/office/drawing/2014/main" id="{F287363E-4805-D063-9CEE-587958F80F5E}"/>
              </a:ext>
            </a:extLst>
          </p:cNvPr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5" name="Text 42">
            <a:extLst>
              <a:ext uri="{FF2B5EF4-FFF2-40B4-BE49-F238E27FC236}">
                <a16:creationId xmlns:a16="http://schemas.microsoft.com/office/drawing/2014/main" id="{72EA7008-914B-51CE-6BEA-82D8AC981CFC}"/>
              </a:ext>
            </a:extLst>
          </p:cNvPr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136" name="Shape 43">
            <a:extLst>
              <a:ext uri="{FF2B5EF4-FFF2-40B4-BE49-F238E27FC236}">
                <a16:creationId xmlns:a16="http://schemas.microsoft.com/office/drawing/2014/main" id="{7783DD5B-CC6E-0F4A-698B-BFBFFD30CAF4}"/>
              </a:ext>
            </a:extLst>
          </p:cNvPr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7" name="Text 44">
            <a:extLst>
              <a:ext uri="{FF2B5EF4-FFF2-40B4-BE49-F238E27FC236}">
                <a16:creationId xmlns:a16="http://schemas.microsoft.com/office/drawing/2014/main" id="{AA2D8782-B5A7-77A5-66ED-CB1F7372CCD2}"/>
              </a:ext>
            </a:extLst>
          </p:cNvPr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138" name="Shape 45">
            <a:extLst>
              <a:ext uri="{FF2B5EF4-FFF2-40B4-BE49-F238E27FC236}">
                <a16:creationId xmlns:a16="http://schemas.microsoft.com/office/drawing/2014/main" id="{BD266919-F4F0-05F5-F5B3-47142CFD3D17}"/>
              </a:ext>
            </a:extLst>
          </p:cNvPr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9" name="Text 46">
            <a:extLst>
              <a:ext uri="{FF2B5EF4-FFF2-40B4-BE49-F238E27FC236}">
                <a16:creationId xmlns:a16="http://schemas.microsoft.com/office/drawing/2014/main" id="{F726B468-AA1E-13E2-DFBF-767B9154FCD6}"/>
              </a:ext>
            </a:extLst>
          </p:cNvPr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140" name="Shape 47">
            <a:extLst>
              <a:ext uri="{FF2B5EF4-FFF2-40B4-BE49-F238E27FC236}">
                <a16:creationId xmlns:a16="http://schemas.microsoft.com/office/drawing/2014/main" id="{E3E075F0-051D-02AD-851A-E45A31CADC71}"/>
              </a:ext>
            </a:extLst>
          </p:cNvPr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1" name="Text 48">
            <a:extLst>
              <a:ext uri="{FF2B5EF4-FFF2-40B4-BE49-F238E27FC236}">
                <a16:creationId xmlns:a16="http://schemas.microsoft.com/office/drawing/2014/main" id="{4C9A0A00-FC67-9CB8-0F43-D1C62C525FE8}"/>
              </a:ext>
            </a:extLst>
          </p:cNvPr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142" name="Shape 49">
            <a:extLst>
              <a:ext uri="{FF2B5EF4-FFF2-40B4-BE49-F238E27FC236}">
                <a16:creationId xmlns:a16="http://schemas.microsoft.com/office/drawing/2014/main" id="{A03E334D-481A-9546-E224-0D12B126A3FB}"/>
              </a:ext>
            </a:extLst>
          </p:cNvPr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3" name="Text 50">
            <a:extLst>
              <a:ext uri="{FF2B5EF4-FFF2-40B4-BE49-F238E27FC236}">
                <a16:creationId xmlns:a16="http://schemas.microsoft.com/office/drawing/2014/main" id="{813B5120-CA8E-0555-D1D8-28DB06E12827}"/>
              </a:ext>
            </a:extLst>
          </p:cNvPr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144" name="Shape 51">
            <a:extLst>
              <a:ext uri="{FF2B5EF4-FFF2-40B4-BE49-F238E27FC236}">
                <a16:creationId xmlns:a16="http://schemas.microsoft.com/office/drawing/2014/main" id="{4C3BB8C8-00B1-C450-BA7D-195CE2F28841}"/>
              </a:ext>
            </a:extLst>
          </p:cNvPr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5" name="Text 52">
            <a:extLst>
              <a:ext uri="{FF2B5EF4-FFF2-40B4-BE49-F238E27FC236}">
                <a16:creationId xmlns:a16="http://schemas.microsoft.com/office/drawing/2014/main" id="{DA2EF57D-BAAB-E2C5-1008-9D1930F060DA}"/>
              </a:ext>
            </a:extLst>
          </p:cNvPr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146" name="Shape 53">
            <a:extLst>
              <a:ext uri="{FF2B5EF4-FFF2-40B4-BE49-F238E27FC236}">
                <a16:creationId xmlns:a16="http://schemas.microsoft.com/office/drawing/2014/main" id="{644AD37F-AF89-BEB6-8B69-5B7785EE5E9D}"/>
              </a:ext>
            </a:extLst>
          </p:cNvPr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7" name="Text 54">
            <a:extLst>
              <a:ext uri="{FF2B5EF4-FFF2-40B4-BE49-F238E27FC236}">
                <a16:creationId xmlns:a16="http://schemas.microsoft.com/office/drawing/2014/main" id="{3A768CC6-F5C3-6227-045B-34E8362C0402}"/>
              </a:ext>
            </a:extLst>
          </p:cNvPr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148" name="Shape 55">
            <a:extLst>
              <a:ext uri="{FF2B5EF4-FFF2-40B4-BE49-F238E27FC236}">
                <a16:creationId xmlns:a16="http://schemas.microsoft.com/office/drawing/2014/main" id="{E2918FDD-0CE9-A42E-7048-FEB5395AACE7}"/>
              </a:ext>
            </a:extLst>
          </p:cNvPr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9" name="Text 56">
            <a:extLst>
              <a:ext uri="{FF2B5EF4-FFF2-40B4-BE49-F238E27FC236}">
                <a16:creationId xmlns:a16="http://schemas.microsoft.com/office/drawing/2014/main" id="{022B84A2-7621-F6F8-1B8E-E11AF29DDA53}"/>
              </a:ext>
            </a:extLst>
          </p:cNvPr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150" name="Shape 57">
            <a:extLst>
              <a:ext uri="{FF2B5EF4-FFF2-40B4-BE49-F238E27FC236}">
                <a16:creationId xmlns:a16="http://schemas.microsoft.com/office/drawing/2014/main" id="{D0CA3F21-5C9A-61BA-4291-37FD13E1B303}"/>
              </a:ext>
            </a:extLst>
          </p:cNvPr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1" name="Text 58">
            <a:extLst>
              <a:ext uri="{FF2B5EF4-FFF2-40B4-BE49-F238E27FC236}">
                <a16:creationId xmlns:a16="http://schemas.microsoft.com/office/drawing/2014/main" id="{39155FC3-A5BC-7595-2CD1-01337F68093D}"/>
              </a:ext>
            </a:extLst>
          </p:cNvPr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152" name="Shape 59">
            <a:extLst>
              <a:ext uri="{FF2B5EF4-FFF2-40B4-BE49-F238E27FC236}">
                <a16:creationId xmlns:a16="http://schemas.microsoft.com/office/drawing/2014/main" id="{000127E5-243C-0A9B-A635-24EAF64237C1}"/>
              </a:ext>
            </a:extLst>
          </p:cNvPr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3" name="Text 60">
            <a:extLst>
              <a:ext uri="{FF2B5EF4-FFF2-40B4-BE49-F238E27FC236}">
                <a16:creationId xmlns:a16="http://schemas.microsoft.com/office/drawing/2014/main" id="{88CA0672-A5A3-AC6E-A2EE-FA7C04668827}"/>
              </a:ext>
            </a:extLst>
          </p:cNvPr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154" name="Shape 61">
            <a:extLst>
              <a:ext uri="{FF2B5EF4-FFF2-40B4-BE49-F238E27FC236}">
                <a16:creationId xmlns:a16="http://schemas.microsoft.com/office/drawing/2014/main" id="{B00A3C80-2B2B-8B2E-E745-05F27382CD31}"/>
              </a:ext>
            </a:extLst>
          </p:cNvPr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5" name="Text 62">
            <a:extLst>
              <a:ext uri="{FF2B5EF4-FFF2-40B4-BE49-F238E27FC236}">
                <a16:creationId xmlns:a16="http://schemas.microsoft.com/office/drawing/2014/main" id="{04D2AA2C-E5EB-8249-EBC4-380ECF1BBC34}"/>
              </a:ext>
            </a:extLst>
          </p:cNvPr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156" name="Shape 63">
            <a:extLst>
              <a:ext uri="{FF2B5EF4-FFF2-40B4-BE49-F238E27FC236}">
                <a16:creationId xmlns:a16="http://schemas.microsoft.com/office/drawing/2014/main" id="{888F8226-441E-A7B3-2BEE-095F33D8A74A}"/>
              </a:ext>
            </a:extLst>
          </p:cNvPr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7" name="Text 64">
            <a:extLst>
              <a:ext uri="{FF2B5EF4-FFF2-40B4-BE49-F238E27FC236}">
                <a16:creationId xmlns:a16="http://schemas.microsoft.com/office/drawing/2014/main" id="{6AEACEC2-A279-48CC-0BCB-DCF6D0D5C6FF}"/>
              </a:ext>
            </a:extLst>
          </p:cNvPr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158" name="Shape 65">
            <a:extLst>
              <a:ext uri="{FF2B5EF4-FFF2-40B4-BE49-F238E27FC236}">
                <a16:creationId xmlns:a16="http://schemas.microsoft.com/office/drawing/2014/main" id="{C25A2FDF-F1A2-7CB1-C878-37888F810247}"/>
              </a:ext>
            </a:extLst>
          </p:cNvPr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9" name="Text 66">
            <a:extLst>
              <a:ext uri="{FF2B5EF4-FFF2-40B4-BE49-F238E27FC236}">
                <a16:creationId xmlns:a16="http://schemas.microsoft.com/office/drawing/2014/main" id="{CED57B49-8D2F-7F58-FC2C-D45B3471A416}"/>
              </a:ext>
            </a:extLst>
          </p:cNvPr>
          <p:cNvSpPr/>
          <p:nvPr/>
        </p:nvSpPr>
        <p:spPr>
          <a:xfrm>
            <a:off x="8002306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160" name="Shape 67">
            <a:extLst>
              <a:ext uri="{FF2B5EF4-FFF2-40B4-BE49-F238E27FC236}">
                <a16:creationId xmlns:a16="http://schemas.microsoft.com/office/drawing/2014/main" id="{D9B98631-CF98-915D-2F0B-17B1E74FB472}"/>
              </a:ext>
            </a:extLst>
          </p:cNvPr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1" name="Text 68">
            <a:extLst>
              <a:ext uri="{FF2B5EF4-FFF2-40B4-BE49-F238E27FC236}">
                <a16:creationId xmlns:a16="http://schemas.microsoft.com/office/drawing/2014/main" id="{7A4B9383-C017-06D9-847D-F7C71B18A255}"/>
              </a:ext>
            </a:extLst>
          </p:cNvPr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162" name="Shape 69">
            <a:extLst>
              <a:ext uri="{FF2B5EF4-FFF2-40B4-BE49-F238E27FC236}">
                <a16:creationId xmlns:a16="http://schemas.microsoft.com/office/drawing/2014/main" id="{B8890E63-C221-CA23-04CE-05CC80EC3812}"/>
              </a:ext>
            </a:extLst>
          </p:cNvPr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3" name="Text 70">
            <a:extLst>
              <a:ext uri="{FF2B5EF4-FFF2-40B4-BE49-F238E27FC236}">
                <a16:creationId xmlns:a16="http://schemas.microsoft.com/office/drawing/2014/main" id="{F9847398-BF88-C950-7780-17AC2F750C3A}"/>
              </a:ext>
            </a:extLst>
          </p:cNvPr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164" name="Shape 71">
            <a:extLst>
              <a:ext uri="{FF2B5EF4-FFF2-40B4-BE49-F238E27FC236}">
                <a16:creationId xmlns:a16="http://schemas.microsoft.com/office/drawing/2014/main" id="{F91E097C-D90D-E49B-E4E4-1796F237B581}"/>
              </a:ext>
            </a:extLst>
          </p:cNvPr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5" name="Text 72">
            <a:extLst>
              <a:ext uri="{FF2B5EF4-FFF2-40B4-BE49-F238E27FC236}">
                <a16:creationId xmlns:a16="http://schemas.microsoft.com/office/drawing/2014/main" id="{C458F7C7-0E2C-9B47-6CA1-6ABA6C1E5309}"/>
              </a:ext>
            </a:extLst>
          </p:cNvPr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166" name="Shape 73">
            <a:extLst>
              <a:ext uri="{FF2B5EF4-FFF2-40B4-BE49-F238E27FC236}">
                <a16:creationId xmlns:a16="http://schemas.microsoft.com/office/drawing/2014/main" id="{15A4C0F6-F31B-EC67-0756-5A47D89AB10D}"/>
              </a:ext>
            </a:extLst>
          </p:cNvPr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7" name="Text 74">
            <a:extLst>
              <a:ext uri="{FF2B5EF4-FFF2-40B4-BE49-F238E27FC236}">
                <a16:creationId xmlns:a16="http://schemas.microsoft.com/office/drawing/2014/main" id="{77ABA396-9996-A2BF-041D-C95D0F2D0F91}"/>
              </a:ext>
            </a:extLst>
          </p:cNvPr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168" name="Shape 75">
            <a:extLst>
              <a:ext uri="{FF2B5EF4-FFF2-40B4-BE49-F238E27FC236}">
                <a16:creationId xmlns:a16="http://schemas.microsoft.com/office/drawing/2014/main" id="{FCB1119D-D5F4-1A07-5472-F9EBDDEED9AE}"/>
              </a:ext>
            </a:extLst>
          </p:cNvPr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9" name="Text 76">
            <a:extLst>
              <a:ext uri="{FF2B5EF4-FFF2-40B4-BE49-F238E27FC236}">
                <a16:creationId xmlns:a16="http://schemas.microsoft.com/office/drawing/2014/main" id="{00CE99D3-BD9E-8A83-43F6-CEBC69A54DC2}"/>
              </a:ext>
            </a:extLst>
          </p:cNvPr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170" name="Shape 77">
            <a:extLst>
              <a:ext uri="{FF2B5EF4-FFF2-40B4-BE49-F238E27FC236}">
                <a16:creationId xmlns:a16="http://schemas.microsoft.com/office/drawing/2014/main" id="{6A9BA27E-AD15-2057-CE11-0B26FA28F3B8}"/>
              </a:ext>
            </a:extLst>
          </p:cNvPr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1" name="Text 78">
            <a:extLst>
              <a:ext uri="{FF2B5EF4-FFF2-40B4-BE49-F238E27FC236}">
                <a16:creationId xmlns:a16="http://schemas.microsoft.com/office/drawing/2014/main" id="{68EC2DEE-878C-0FA3-4598-E07FCF86A0AF}"/>
              </a:ext>
            </a:extLst>
          </p:cNvPr>
          <p:cNvSpPr/>
          <p:nvPr/>
        </p:nvSpPr>
        <p:spPr>
          <a:xfrm>
            <a:off x="6682958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172" name="Shape 79">
            <a:extLst>
              <a:ext uri="{FF2B5EF4-FFF2-40B4-BE49-F238E27FC236}">
                <a16:creationId xmlns:a16="http://schemas.microsoft.com/office/drawing/2014/main" id="{CD154A84-E6EC-BE1A-A655-82CD8C6C3912}"/>
              </a:ext>
            </a:extLst>
          </p:cNvPr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3" name="Text 80">
            <a:extLst>
              <a:ext uri="{FF2B5EF4-FFF2-40B4-BE49-F238E27FC236}">
                <a16:creationId xmlns:a16="http://schemas.microsoft.com/office/drawing/2014/main" id="{2855AF78-D5A8-DFFF-7B4B-AEEA1DCB7294}"/>
              </a:ext>
            </a:extLst>
          </p:cNvPr>
          <p:cNvSpPr/>
          <p:nvPr/>
        </p:nvSpPr>
        <p:spPr>
          <a:xfrm>
            <a:off x="8002306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174" name="Shape 81">
            <a:extLst>
              <a:ext uri="{FF2B5EF4-FFF2-40B4-BE49-F238E27FC236}">
                <a16:creationId xmlns:a16="http://schemas.microsoft.com/office/drawing/2014/main" id="{456E3648-66DD-EFE8-A9F4-1426A2B13B62}"/>
              </a:ext>
            </a:extLst>
          </p:cNvPr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5" name="Text 82">
            <a:extLst>
              <a:ext uri="{FF2B5EF4-FFF2-40B4-BE49-F238E27FC236}">
                <a16:creationId xmlns:a16="http://schemas.microsoft.com/office/drawing/2014/main" id="{BACDD13A-3147-0C40-E99E-139E544E8973}"/>
              </a:ext>
            </a:extLst>
          </p:cNvPr>
          <p:cNvSpPr/>
          <p:nvPr/>
        </p:nvSpPr>
        <p:spPr>
          <a:xfrm>
            <a:off x="9321655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176" name="Shape 83">
            <a:extLst>
              <a:ext uri="{FF2B5EF4-FFF2-40B4-BE49-F238E27FC236}">
                <a16:creationId xmlns:a16="http://schemas.microsoft.com/office/drawing/2014/main" id="{CDC07FD0-A7DD-651A-053E-AB3871A7FFF2}"/>
              </a:ext>
            </a:extLst>
          </p:cNvPr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7" name="Text 84">
            <a:extLst>
              <a:ext uri="{FF2B5EF4-FFF2-40B4-BE49-F238E27FC236}">
                <a16:creationId xmlns:a16="http://schemas.microsoft.com/office/drawing/2014/main" id="{50368CB1-5C6D-8174-2328-E6B034249437}"/>
              </a:ext>
            </a:extLst>
          </p:cNvPr>
          <p:cNvSpPr/>
          <p:nvPr/>
        </p:nvSpPr>
        <p:spPr>
          <a:xfrm>
            <a:off x="10641003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178" name="Shape 85">
            <a:extLst>
              <a:ext uri="{FF2B5EF4-FFF2-40B4-BE49-F238E27FC236}">
                <a16:creationId xmlns:a16="http://schemas.microsoft.com/office/drawing/2014/main" id="{AD3FC22B-F83E-C638-38F1-09E0BEC37EF0}"/>
              </a:ext>
            </a:extLst>
          </p:cNvPr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DECD8">
              <a:alpha val="55000"/>
            </a:srgbClr>
          </a:solidFill>
          <a:ln w="12700">
            <a:solidFill>
              <a:srgbClr val="FDEC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9" name="Text 86">
            <a:extLst>
              <a:ext uri="{FF2B5EF4-FFF2-40B4-BE49-F238E27FC236}">
                <a16:creationId xmlns:a16="http://schemas.microsoft.com/office/drawing/2014/main" id="{C6BEDBBE-F450-0F68-BBC7-4110ABE2E5DF}"/>
              </a:ext>
            </a:extLst>
          </p:cNvPr>
          <p:cNvSpPr/>
          <p:nvPr/>
        </p:nvSpPr>
        <p:spPr>
          <a:xfrm>
            <a:off x="2724912" y="54985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85B16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180" name="Shape 87">
            <a:extLst>
              <a:ext uri="{FF2B5EF4-FFF2-40B4-BE49-F238E27FC236}">
                <a16:creationId xmlns:a16="http://schemas.microsoft.com/office/drawing/2014/main" id="{EF42F038-37DA-9574-E9D1-2B8FC8190B9F}"/>
              </a:ext>
            </a:extLst>
          </p:cNvPr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1" name="Text 88">
            <a:extLst>
              <a:ext uri="{FF2B5EF4-FFF2-40B4-BE49-F238E27FC236}">
                <a16:creationId xmlns:a16="http://schemas.microsoft.com/office/drawing/2014/main" id="{6A8CC76F-A672-76D3-8448-7E8D98764B04}"/>
              </a:ext>
            </a:extLst>
          </p:cNvPr>
          <p:cNvSpPr/>
          <p:nvPr/>
        </p:nvSpPr>
        <p:spPr>
          <a:xfrm>
            <a:off x="4044261" y="54985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/>
          </a:p>
        </p:txBody>
      </p:sp>
      <p:sp>
        <p:nvSpPr>
          <p:cNvPr id="182" name="Shape 89">
            <a:extLst>
              <a:ext uri="{FF2B5EF4-FFF2-40B4-BE49-F238E27FC236}">
                <a16:creationId xmlns:a16="http://schemas.microsoft.com/office/drawing/2014/main" id="{E2BB76D2-5459-449D-FE34-6BBA75441C3E}"/>
              </a:ext>
            </a:extLst>
          </p:cNvPr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3" name="Shape 90">
            <a:extLst>
              <a:ext uri="{FF2B5EF4-FFF2-40B4-BE49-F238E27FC236}">
                <a16:creationId xmlns:a16="http://schemas.microsoft.com/office/drawing/2014/main" id="{B9C9BB30-5BC8-3981-0DBE-D11249F05E8A}"/>
              </a:ext>
            </a:extLst>
          </p:cNvPr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" name="Shape 91">
            <a:extLst>
              <a:ext uri="{FF2B5EF4-FFF2-40B4-BE49-F238E27FC236}">
                <a16:creationId xmlns:a16="http://schemas.microsoft.com/office/drawing/2014/main" id="{32CCFE1D-621F-2124-4EBF-15479D363FD2}"/>
              </a:ext>
            </a:extLst>
          </p:cNvPr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5" name="Shape 92">
            <a:extLst>
              <a:ext uri="{FF2B5EF4-FFF2-40B4-BE49-F238E27FC236}">
                <a16:creationId xmlns:a16="http://schemas.microsoft.com/office/drawing/2014/main" id="{31EC4878-A19B-C9EF-A0F8-FDB6AF90D780}"/>
              </a:ext>
            </a:extLst>
          </p:cNvPr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6" name="Shape 93">
            <a:extLst>
              <a:ext uri="{FF2B5EF4-FFF2-40B4-BE49-F238E27FC236}">
                <a16:creationId xmlns:a16="http://schemas.microsoft.com/office/drawing/2014/main" id="{863F0F4E-885C-007E-F1FD-B461C847DA01}"/>
              </a:ext>
            </a:extLst>
          </p:cNvPr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6F30349B-67A8-BC16-76F4-BFFD9EE4F832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</p:spTree>
    <p:extLst>
      <p:ext uri="{BB962C8B-B14F-4D97-AF65-F5344CB8AC3E}">
        <p14:creationId xmlns:p14="http://schemas.microsoft.com/office/powerpoint/2010/main" val="298900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September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1A6B61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September 2026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044261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363609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68295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00230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9321655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D4F0EC">
              <a:alpha val="30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2724912" y="1944624"/>
            <a:ext cx="365760" cy="36576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2724912" y="194462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2688336" y="234696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A6B61"/>
                </a:solidFill>
                <a:ea typeface="Calibri" pitchFamily="34" charset="-122"/>
                <a:cs typeface="Calibri" pitchFamily="34" charset="-120"/>
              </a:rPr>
              <a:t>Labor Day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59"/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1"/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74" name="Shape 72"/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73"/>
          <p:cNvSpPr/>
          <p:nvPr/>
        </p:nvSpPr>
        <p:spPr>
          <a:xfrm>
            <a:off x="8002306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76" name="Shape 74"/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5"/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78" name="Shape 76"/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79"/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82" name="Shape 80"/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83"/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86" name="Shape 84"/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7" name="Shape 85"/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86"/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9" name="Shape 87"/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Shape 88"/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Shape 89"/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Shape 90"/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91"/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Shape 92"/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5" name="Shape 93"/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94"/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Shape 95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96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99" name="Shape 97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F0EC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8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1" name="Shape 7">
            <a:extLst>
              <a:ext uri="{FF2B5EF4-FFF2-40B4-BE49-F238E27FC236}">
                <a16:creationId xmlns:a16="http://schemas.microsoft.com/office/drawing/2014/main" id="{CEB6DBCE-4839-9113-B582-F9CE12853E18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2" name="Text 8">
            <a:extLst>
              <a:ext uri="{FF2B5EF4-FFF2-40B4-BE49-F238E27FC236}">
                <a16:creationId xmlns:a16="http://schemas.microsoft.com/office/drawing/2014/main" id="{4CA72428-728F-C0D0-3892-6DA5D89DBA2D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03" name="Shape 9">
            <a:extLst>
              <a:ext uri="{FF2B5EF4-FFF2-40B4-BE49-F238E27FC236}">
                <a16:creationId xmlns:a16="http://schemas.microsoft.com/office/drawing/2014/main" id="{F0BE7B86-3077-9E90-3CDC-07113065B6E4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4" name="Text 10">
            <a:extLst>
              <a:ext uri="{FF2B5EF4-FFF2-40B4-BE49-F238E27FC236}">
                <a16:creationId xmlns:a16="http://schemas.microsoft.com/office/drawing/2014/main" id="{9F03961F-8BA1-3FF0-97EB-9AF2077D76F8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05" name="Shape 11">
            <a:extLst>
              <a:ext uri="{FF2B5EF4-FFF2-40B4-BE49-F238E27FC236}">
                <a16:creationId xmlns:a16="http://schemas.microsoft.com/office/drawing/2014/main" id="{26A12CB1-2B6B-D26F-6D56-C458D5B5FB23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Text 12">
            <a:extLst>
              <a:ext uri="{FF2B5EF4-FFF2-40B4-BE49-F238E27FC236}">
                <a16:creationId xmlns:a16="http://schemas.microsoft.com/office/drawing/2014/main" id="{E79557D4-3551-7814-76D0-6FADE604BB98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07" name="Shape 13">
            <a:extLst>
              <a:ext uri="{FF2B5EF4-FFF2-40B4-BE49-F238E27FC236}">
                <a16:creationId xmlns:a16="http://schemas.microsoft.com/office/drawing/2014/main" id="{BD77D2A8-4E1B-EB16-D03F-779D1C07EAAB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14">
            <a:extLst>
              <a:ext uri="{FF2B5EF4-FFF2-40B4-BE49-F238E27FC236}">
                <a16:creationId xmlns:a16="http://schemas.microsoft.com/office/drawing/2014/main" id="{591FD6F7-12CD-FC25-EF63-2083065C496A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09" name="Shape 15">
            <a:extLst>
              <a:ext uri="{FF2B5EF4-FFF2-40B4-BE49-F238E27FC236}">
                <a16:creationId xmlns:a16="http://schemas.microsoft.com/office/drawing/2014/main" id="{F1B35129-1511-8BB3-A9EF-58C50024D4A1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16">
            <a:extLst>
              <a:ext uri="{FF2B5EF4-FFF2-40B4-BE49-F238E27FC236}">
                <a16:creationId xmlns:a16="http://schemas.microsoft.com/office/drawing/2014/main" id="{516EC835-C764-E1A0-2125-D007CC97BE41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1" name="Shape 17">
            <a:extLst>
              <a:ext uri="{FF2B5EF4-FFF2-40B4-BE49-F238E27FC236}">
                <a16:creationId xmlns:a16="http://schemas.microsoft.com/office/drawing/2014/main" id="{7D6572CA-5B19-84B5-8533-98020451ABA8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D4F0EC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2" name="Text 18">
            <a:extLst>
              <a:ext uri="{FF2B5EF4-FFF2-40B4-BE49-F238E27FC236}">
                <a16:creationId xmlns:a16="http://schemas.microsoft.com/office/drawing/2014/main" id="{9BBFA975-C2E6-F803-6E19-0C52B4235CA8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3" name="Shape 19">
            <a:extLst>
              <a:ext uri="{FF2B5EF4-FFF2-40B4-BE49-F238E27FC236}">
                <a16:creationId xmlns:a16="http://schemas.microsoft.com/office/drawing/2014/main" id="{CBB994B1-9585-E677-1463-E41EDBCBCE33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F0EC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20">
            <a:extLst>
              <a:ext uri="{FF2B5EF4-FFF2-40B4-BE49-F238E27FC236}">
                <a16:creationId xmlns:a16="http://schemas.microsoft.com/office/drawing/2014/main" id="{D9F8C5A3-34AF-BED7-272C-24FC4542D764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F1A7102-85A2-FF21-EAD8-AF583B680B88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8995B-2517-0DED-A413-F7F066010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C0516F9-A2C5-20FB-B890-E38F8B919283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5497468-6175-E972-5384-DB0445354B1F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5CBAF34-04E3-D273-FBF8-1E71EFC8EC3F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September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14002D6-136A-DCF2-5B6C-3DB10311CB36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1A6B61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A1142C5-D270-87C3-5337-52EB4CF04F16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5AD7D9D-FA87-D40D-FC03-628851D6880F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Q3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71686E5-8E9B-27A5-4BDA-ACCCDEAE599C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September 2026</a:t>
            </a:r>
            <a:endParaRPr lang="en-US" sz="2000" dirty="0"/>
          </a:p>
        </p:txBody>
      </p:sp>
      <p:sp>
        <p:nvSpPr>
          <p:cNvPr id="97" name="Shape 95">
            <a:extLst>
              <a:ext uri="{FF2B5EF4-FFF2-40B4-BE49-F238E27FC236}">
                <a16:creationId xmlns:a16="http://schemas.microsoft.com/office/drawing/2014/main" id="{007371BE-AAAE-C1E4-96E6-52544B085F91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96">
            <a:extLst>
              <a:ext uri="{FF2B5EF4-FFF2-40B4-BE49-F238E27FC236}">
                <a16:creationId xmlns:a16="http://schemas.microsoft.com/office/drawing/2014/main" id="{ADC9AED6-A48D-B4E3-C87F-746535DE90B2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99" name="Shape 97">
            <a:extLst>
              <a:ext uri="{FF2B5EF4-FFF2-40B4-BE49-F238E27FC236}">
                <a16:creationId xmlns:a16="http://schemas.microsoft.com/office/drawing/2014/main" id="{30CAB919-CBF2-208C-F6F5-863A7551FBBE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F0EC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8">
            <a:extLst>
              <a:ext uri="{FF2B5EF4-FFF2-40B4-BE49-F238E27FC236}">
                <a16:creationId xmlns:a16="http://schemas.microsoft.com/office/drawing/2014/main" id="{8F116A40-9B02-5A37-3878-C338B5B36912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6E1DA93E-FFED-9D75-8582-283067690028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D4F0EC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A71A34C-FA02-4F93-BDAE-0AAAFCCE8378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3C871D51-314B-015B-DAF7-BE3C924D6413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9EEDAD1-F8D0-9813-D038-53AEB111D27D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33AB1E6-64F9-4114-DFEC-F360D2A15AC0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3A5D583-19A9-BCA1-15AC-9268C2C7A2CE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5FEAE10A-1615-44AA-032D-90421E455DFF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CD8252E-0EC0-01BF-6083-DABE21D01514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93BD33E-0C61-25BB-E3E5-AC7D5D28C58A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5F856892-1C03-679D-C4A0-7313E0025837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9D12E51C-0723-125E-F33D-2B89EF70A8D5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E1D05173-CC47-999D-E878-D49A22E33760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C1407046-9541-61B6-6784-E6CDC848DD64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F0EC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3DE7921-B85F-714C-E0E9-289EFBDECFC7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5" name="Shape 21">
            <a:extLst>
              <a:ext uri="{FF2B5EF4-FFF2-40B4-BE49-F238E27FC236}">
                <a16:creationId xmlns:a16="http://schemas.microsoft.com/office/drawing/2014/main" id="{DC922650-CA0E-75A5-EE6A-2578A982950C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6" name="Shape 22">
            <a:extLst>
              <a:ext uri="{FF2B5EF4-FFF2-40B4-BE49-F238E27FC236}">
                <a16:creationId xmlns:a16="http://schemas.microsoft.com/office/drawing/2014/main" id="{69EC5A07-194F-C806-9032-0CF935F81EAF}"/>
              </a:ext>
            </a:extLst>
          </p:cNvPr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7" name="Shape 23">
            <a:extLst>
              <a:ext uri="{FF2B5EF4-FFF2-40B4-BE49-F238E27FC236}">
                <a16:creationId xmlns:a16="http://schemas.microsoft.com/office/drawing/2014/main" id="{7BF66B33-4131-244E-44D2-18EFA8351AB8}"/>
              </a:ext>
            </a:extLst>
          </p:cNvPr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8" name="Text 24">
            <a:extLst>
              <a:ext uri="{FF2B5EF4-FFF2-40B4-BE49-F238E27FC236}">
                <a16:creationId xmlns:a16="http://schemas.microsoft.com/office/drawing/2014/main" id="{ABEAFC73-48CE-74C7-7620-C0AD1380E42A}"/>
              </a:ext>
            </a:extLst>
          </p:cNvPr>
          <p:cNvSpPr/>
          <p:nvPr/>
        </p:nvSpPr>
        <p:spPr>
          <a:xfrm>
            <a:off x="5363609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119" name="Shape 25">
            <a:extLst>
              <a:ext uri="{FF2B5EF4-FFF2-40B4-BE49-F238E27FC236}">
                <a16:creationId xmlns:a16="http://schemas.microsoft.com/office/drawing/2014/main" id="{50D9A70E-7745-CF6B-E4F1-5A81D75FEBA4}"/>
              </a:ext>
            </a:extLst>
          </p:cNvPr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0" name="Text 26">
            <a:extLst>
              <a:ext uri="{FF2B5EF4-FFF2-40B4-BE49-F238E27FC236}">
                <a16:creationId xmlns:a16="http://schemas.microsoft.com/office/drawing/2014/main" id="{CD864D5B-B582-D683-64C1-9391ABCAACE1}"/>
              </a:ext>
            </a:extLst>
          </p:cNvPr>
          <p:cNvSpPr/>
          <p:nvPr/>
        </p:nvSpPr>
        <p:spPr>
          <a:xfrm>
            <a:off x="668295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21" name="Shape 27">
            <a:extLst>
              <a:ext uri="{FF2B5EF4-FFF2-40B4-BE49-F238E27FC236}">
                <a16:creationId xmlns:a16="http://schemas.microsoft.com/office/drawing/2014/main" id="{36294FFC-D506-B736-9222-866D42629936}"/>
              </a:ext>
            </a:extLst>
          </p:cNvPr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2" name="Text 28">
            <a:extLst>
              <a:ext uri="{FF2B5EF4-FFF2-40B4-BE49-F238E27FC236}">
                <a16:creationId xmlns:a16="http://schemas.microsoft.com/office/drawing/2014/main" id="{2F63EB32-61BA-D9DD-AAAA-1266D1AB2F58}"/>
              </a:ext>
            </a:extLst>
          </p:cNvPr>
          <p:cNvSpPr/>
          <p:nvPr/>
        </p:nvSpPr>
        <p:spPr>
          <a:xfrm>
            <a:off x="800230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23" name="Shape 29">
            <a:extLst>
              <a:ext uri="{FF2B5EF4-FFF2-40B4-BE49-F238E27FC236}">
                <a16:creationId xmlns:a16="http://schemas.microsoft.com/office/drawing/2014/main" id="{582DB81A-C9DA-E95A-081E-C46E88BA312F}"/>
              </a:ext>
            </a:extLst>
          </p:cNvPr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4" name="Text 30">
            <a:extLst>
              <a:ext uri="{FF2B5EF4-FFF2-40B4-BE49-F238E27FC236}">
                <a16:creationId xmlns:a16="http://schemas.microsoft.com/office/drawing/2014/main" id="{931C4144-36B7-9B94-F392-BE82F63111DC}"/>
              </a:ext>
            </a:extLst>
          </p:cNvPr>
          <p:cNvSpPr/>
          <p:nvPr/>
        </p:nvSpPr>
        <p:spPr>
          <a:xfrm>
            <a:off x="9321655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125" name="Shape 31">
            <a:extLst>
              <a:ext uri="{FF2B5EF4-FFF2-40B4-BE49-F238E27FC236}">
                <a16:creationId xmlns:a16="http://schemas.microsoft.com/office/drawing/2014/main" id="{3BF1E486-73B5-A4D1-F41F-6F79210713D7}"/>
              </a:ext>
            </a:extLst>
          </p:cNvPr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6" name="Text 32">
            <a:extLst>
              <a:ext uri="{FF2B5EF4-FFF2-40B4-BE49-F238E27FC236}">
                <a16:creationId xmlns:a16="http://schemas.microsoft.com/office/drawing/2014/main" id="{D308C123-53AC-7B0A-D1C3-7E06F9C859E1}"/>
              </a:ext>
            </a:extLst>
          </p:cNvPr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27" name="Shape 33">
            <a:extLst>
              <a:ext uri="{FF2B5EF4-FFF2-40B4-BE49-F238E27FC236}">
                <a16:creationId xmlns:a16="http://schemas.microsoft.com/office/drawing/2014/main" id="{3D08DEF2-0397-6944-03B4-F06A8F195F03}"/>
              </a:ext>
            </a:extLst>
          </p:cNvPr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8" name="Text 34">
            <a:extLst>
              <a:ext uri="{FF2B5EF4-FFF2-40B4-BE49-F238E27FC236}">
                <a16:creationId xmlns:a16="http://schemas.microsoft.com/office/drawing/2014/main" id="{F2842FAE-E9FF-1A55-4BFF-8304C4F47A00}"/>
              </a:ext>
            </a:extLst>
          </p:cNvPr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129" name="Shape 35">
            <a:extLst>
              <a:ext uri="{FF2B5EF4-FFF2-40B4-BE49-F238E27FC236}">
                <a16:creationId xmlns:a16="http://schemas.microsoft.com/office/drawing/2014/main" id="{AECB4921-4EEF-A3B5-67FF-499C925B6D8F}"/>
              </a:ext>
            </a:extLst>
          </p:cNvPr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D4F0EC">
              <a:alpha val="30000"/>
            </a:srgbClr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0" name="Shape 36">
            <a:extLst>
              <a:ext uri="{FF2B5EF4-FFF2-40B4-BE49-F238E27FC236}">
                <a16:creationId xmlns:a16="http://schemas.microsoft.com/office/drawing/2014/main" id="{F94046E0-D9E3-7DA6-B1D8-6FC95F8C9D0E}"/>
              </a:ext>
            </a:extLst>
          </p:cNvPr>
          <p:cNvSpPr/>
          <p:nvPr/>
        </p:nvSpPr>
        <p:spPr>
          <a:xfrm>
            <a:off x="4044261" y="1944624"/>
            <a:ext cx="365760" cy="36576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1" name="Text 37">
            <a:extLst>
              <a:ext uri="{FF2B5EF4-FFF2-40B4-BE49-F238E27FC236}">
                <a16:creationId xmlns:a16="http://schemas.microsoft.com/office/drawing/2014/main" id="{375F568A-BF91-F975-3379-46B1A4CFA0F1}"/>
              </a:ext>
            </a:extLst>
          </p:cNvPr>
          <p:cNvSpPr/>
          <p:nvPr/>
        </p:nvSpPr>
        <p:spPr>
          <a:xfrm>
            <a:off x="4044261" y="194462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000" dirty="0"/>
          </a:p>
        </p:txBody>
      </p:sp>
      <p:sp>
        <p:nvSpPr>
          <p:cNvPr id="132" name="Text 38">
            <a:extLst>
              <a:ext uri="{FF2B5EF4-FFF2-40B4-BE49-F238E27FC236}">
                <a16:creationId xmlns:a16="http://schemas.microsoft.com/office/drawing/2014/main" id="{B9D1AC9A-735C-6B1C-F88F-AD635A08CA37}"/>
              </a:ext>
            </a:extLst>
          </p:cNvPr>
          <p:cNvSpPr/>
          <p:nvPr/>
        </p:nvSpPr>
        <p:spPr>
          <a:xfrm>
            <a:off x="4007685" y="234696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A6B61"/>
                </a:solidFill>
                <a:ea typeface="Calibri" pitchFamily="34" charset="-122"/>
                <a:cs typeface="Calibri" pitchFamily="34" charset="-120"/>
              </a:rPr>
              <a:t>Labor Day</a:t>
            </a:r>
            <a:endParaRPr lang="en-US" sz="700" dirty="0"/>
          </a:p>
        </p:txBody>
      </p:sp>
      <p:sp>
        <p:nvSpPr>
          <p:cNvPr id="133" name="Shape 39">
            <a:extLst>
              <a:ext uri="{FF2B5EF4-FFF2-40B4-BE49-F238E27FC236}">
                <a16:creationId xmlns:a16="http://schemas.microsoft.com/office/drawing/2014/main" id="{73B8C2D6-981A-E6BB-E2E3-2C2B17FEFAFE}"/>
              </a:ext>
            </a:extLst>
          </p:cNvPr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4" name="Text 40">
            <a:extLst>
              <a:ext uri="{FF2B5EF4-FFF2-40B4-BE49-F238E27FC236}">
                <a16:creationId xmlns:a16="http://schemas.microsoft.com/office/drawing/2014/main" id="{4DBFABEC-3AE2-CAC9-48F1-A479CF5EAB3F}"/>
              </a:ext>
            </a:extLst>
          </p:cNvPr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135" name="Shape 41">
            <a:extLst>
              <a:ext uri="{FF2B5EF4-FFF2-40B4-BE49-F238E27FC236}">
                <a16:creationId xmlns:a16="http://schemas.microsoft.com/office/drawing/2014/main" id="{FEB7C094-D478-2D16-5E45-8EE9DDC6A084}"/>
              </a:ext>
            </a:extLst>
          </p:cNvPr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6" name="Text 42">
            <a:extLst>
              <a:ext uri="{FF2B5EF4-FFF2-40B4-BE49-F238E27FC236}">
                <a16:creationId xmlns:a16="http://schemas.microsoft.com/office/drawing/2014/main" id="{4A0D4713-F027-5209-F20A-917EE3309460}"/>
              </a:ext>
            </a:extLst>
          </p:cNvPr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137" name="Shape 43">
            <a:extLst>
              <a:ext uri="{FF2B5EF4-FFF2-40B4-BE49-F238E27FC236}">
                <a16:creationId xmlns:a16="http://schemas.microsoft.com/office/drawing/2014/main" id="{BEF8C09C-7EBE-B90E-AFCE-DDAB9A2452D8}"/>
              </a:ext>
            </a:extLst>
          </p:cNvPr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8" name="Text 44">
            <a:extLst>
              <a:ext uri="{FF2B5EF4-FFF2-40B4-BE49-F238E27FC236}">
                <a16:creationId xmlns:a16="http://schemas.microsoft.com/office/drawing/2014/main" id="{79247C33-5F1B-49E8-BBC6-E185D8D76945}"/>
              </a:ext>
            </a:extLst>
          </p:cNvPr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139" name="Shape 45">
            <a:extLst>
              <a:ext uri="{FF2B5EF4-FFF2-40B4-BE49-F238E27FC236}">
                <a16:creationId xmlns:a16="http://schemas.microsoft.com/office/drawing/2014/main" id="{77B553FE-48B3-0EC6-13D1-6FD6B1ECC519}"/>
              </a:ext>
            </a:extLst>
          </p:cNvPr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0" name="Text 46">
            <a:extLst>
              <a:ext uri="{FF2B5EF4-FFF2-40B4-BE49-F238E27FC236}">
                <a16:creationId xmlns:a16="http://schemas.microsoft.com/office/drawing/2014/main" id="{1F0FDD1F-7F35-1C65-4D9C-8648E133A6EF}"/>
              </a:ext>
            </a:extLst>
          </p:cNvPr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141" name="Shape 47">
            <a:extLst>
              <a:ext uri="{FF2B5EF4-FFF2-40B4-BE49-F238E27FC236}">
                <a16:creationId xmlns:a16="http://schemas.microsoft.com/office/drawing/2014/main" id="{A8575DBE-2982-F2BB-96D8-484C9AFC6790}"/>
              </a:ext>
            </a:extLst>
          </p:cNvPr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2" name="Text 48">
            <a:extLst>
              <a:ext uri="{FF2B5EF4-FFF2-40B4-BE49-F238E27FC236}">
                <a16:creationId xmlns:a16="http://schemas.microsoft.com/office/drawing/2014/main" id="{641D0334-08BC-6D6F-CB2E-E9431A6937BE}"/>
              </a:ext>
            </a:extLst>
          </p:cNvPr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143" name="Shape 49">
            <a:extLst>
              <a:ext uri="{FF2B5EF4-FFF2-40B4-BE49-F238E27FC236}">
                <a16:creationId xmlns:a16="http://schemas.microsoft.com/office/drawing/2014/main" id="{0FE82D6B-20D1-1DBA-9052-38EF161EEA0A}"/>
              </a:ext>
            </a:extLst>
          </p:cNvPr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4" name="Text 50">
            <a:extLst>
              <a:ext uri="{FF2B5EF4-FFF2-40B4-BE49-F238E27FC236}">
                <a16:creationId xmlns:a16="http://schemas.microsoft.com/office/drawing/2014/main" id="{B2089FD6-E2CC-E7A6-4A69-639F7AB4987B}"/>
              </a:ext>
            </a:extLst>
          </p:cNvPr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145" name="Shape 51">
            <a:extLst>
              <a:ext uri="{FF2B5EF4-FFF2-40B4-BE49-F238E27FC236}">
                <a16:creationId xmlns:a16="http://schemas.microsoft.com/office/drawing/2014/main" id="{E5F68926-93F8-5E3A-EE14-7A7CBE77DCFA}"/>
              </a:ext>
            </a:extLst>
          </p:cNvPr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6" name="Text 52">
            <a:extLst>
              <a:ext uri="{FF2B5EF4-FFF2-40B4-BE49-F238E27FC236}">
                <a16:creationId xmlns:a16="http://schemas.microsoft.com/office/drawing/2014/main" id="{137E7325-A4B6-B7DD-B502-0E2C07D60885}"/>
              </a:ext>
            </a:extLst>
          </p:cNvPr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147" name="Shape 53">
            <a:extLst>
              <a:ext uri="{FF2B5EF4-FFF2-40B4-BE49-F238E27FC236}">
                <a16:creationId xmlns:a16="http://schemas.microsoft.com/office/drawing/2014/main" id="{68C0CB13-2DDA-8275-501D-2C5BB6059583}"/>
              </a:ext>
            </a:extLst>
          </p:cNvPr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48" name="Text 54">
            <a:extLst>
              <a:ext uri="{FF2B5EF4-FFF2-40B4-BE49-F238E27FC236}">
                <a16:creationId xmlns:a16="http://schemas.microsoft.com/office/drawing/2014/main" id="{18142333-197E-581D-BC8B-4FF57723E65B}"/>
              </a:ext>
            </a:extLst>
          </p:cNvPr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149" name="Shape 55">
            <a:extLst>
              <a:ext uri="{FF2B5EF4-FFF2-40B4-BE49-F238E27FC236}">
                <a16:creationId xmlns:a16="http://schemas.microsoft.com/office/drawing/2014/main" id="{36149345-7759-32CD-9ED8-9B476E7B4A56}"/>
              </a:ext>
            </a:extLst>
          </p:cNvPr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0" name="Text 56">
            <a:extLst>
              <a:ext uri="{FF2B5EF4-FFF2-40B4-BE49-F238E27FC236}">
                <a16:creationId xmlns:a16="http://schemas.microsoft.com/office/drawing/2014/main" id="{B7403915-B515-078D-8F58-790215F3CFF5}"/>
              </a:ext>
            </a:extLst>
          </p:cNvPr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151" name="Shape 57">
            <a:extLst>
              <a:ext uri="{FF2B5EF4-FFF2-40B4-BE49-F238E27FC236}">
                <a16:creationId xmlns:a16="http://schemas.microsoft.com/office/drawing/2014/main" id="{289CAD3C-A7E6-B72F-411B-8635F56004B8}"/>
              </a:ext>
            </a:extLst>
          </p:cNvPr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2" name="Text 58">
            <a:extLst>
              <a:ext uri="{FF2B5EF4-FFF2-40B4-BE49-F238E27FC236}">
                <a16:creationId xmlns:a16="http://schemas.microsoft.com/office/drawing/2014/main" id="{AAC899EB-903A-876B-6FD2-14758036FA1E}"/>
              </a:ext>
            </a:extLst>
          </p:cNvPr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153" name="Shape 59">
            <a:extLst>
              <a:ext uri="{FF2B5EF4-FFF2-40B4-BE49-F238E27FC236}">
                <a16:creationId xmlns:a16="http://schemas.microsoft.com/office/drawing/2014/main" id="{AE8FD6DB-31D5-8F87-2226-C30B5609076B}"/>
              </a:ext>
            </a:extLst>
          </p:cNvPr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54" name="Text 60">
            <a:extLst>
              <a:ext uri="{FF2B5EF4-FFF2-40B4-BE49-F238E27FC236}">
                <a16:creationId xmlns:a16="http://schemas.microsoft.com/office/drawing/2014/main" id="{C24EDB0C-4C31-7D4D-F60B-42899540EF36}"/>
              </a:ext>
            </a:extLst>
          </p:cNvPr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155" name="Shape 61">
            <a:extLst>
              <a:ext uri="{FF2B5EF4-FFF2-40B4-BE49-F238E27FC236}">
                <a16:creationId xmlns:a16="http://schemas.microsoft.com/office/drawing/2014/main" id="{91ECE3BA-6776-9F2E-5612-8AC0D3A072D0}"/>
              </a:ext>
            </a:extLst>
          </p:cNvPr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6" name="Text 62">
            <a:extLst>
              <a:ext uri="{FF2B5EF4-FFF2-40B4-BE49-F238E27FC236}">
                <a16:creationId xmlns:a16="http://schemas.microsoft.com/office/drawing/2014/main" id="{DB0510D1-0C5C-923B-F6D9-E55C1185B12B}"/>
              </a:ext>
            </a:extLst>
          </p:cNvPr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157" name="Shape 63">
            <a:extLst>
              <a:ext uri="{FF2B5EF4-FFF2-40B4-BE49-F238E27FC236}">
                <a16:creationId xmlns:a16="http://schemas.microsoft.com/office/drawing/2014/main" id="{460F4A26-2437-CC2F-92CA-9CA7300CACCF}"/>
              </a:ext>
            </a:extLst>
          </p:cNvPr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8" name="Text 64">
            <a:extLst>
              <a:ext uri="{FF2B5EF4-FFF2-40B4-BE49-F238E27FC236}">
                <a16:creationId xmlns:a16="http://schemas.microsoft.com/office/drawing/2014/main" id="{D4A3958E-5F3A-C28C-5B40-379B32D7AEE0}"/>
              </a:ext>
            </a:extLst>
          </p:cNvPr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159" name="Shape 65">
            <a:extLst>
              <a:ext uri="{FF2B5EF4-FFF2-40B4-BE49-F238E27FC236}">
                <a16:creationId xmlns:a16="http://schemas.microsoft.com/office/drawing/2014/main" id="{FB409F60-03E9-26CE-68C7-6358F26C834D}"/>
              </a:ext>
            </a:extLst>
          </p:cNvPr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0" name="Text 66">
            <a:extLst>
              <a:ext uri="{FF2B5EF4-FFF2-40B4-BE49-F238E27FC236}">
                <a16:creationId xmlns:a16="http://schemas.microsoft.com/office/drawing/2014/main" id="{0B65C7F7-53AA-3F06-D04B-A30BEBBA376F}"/>
              </a:ext>
            </a:extLst>
          </p:cNvPr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161" name="Shape 67">
            <a:extLst>
              <a:ext uri="{FF2B5EF4-FFF2-40B4-BE49-F238E27FC236}">
                <a16:creationId xmlns:a16="http://schemas.microsoft.com/office/drawing/2014/main" id="{6345E24C-007C-D3BB-8068-EA9EBE6CEFC7}"/>
              </a:ext>
            </a:extLst>
          </p:cNvPr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2" name="Text 68">
            <a:extLst>
              <a:ext uri="{FF2B5EF4-FFF2-40B4-BE49-F238E27FC236}">
                <a16:creationId xmlns:a16="http://schemas.microsoft.com/office/drawing/2014/main" id="{54428C23-798C-69A9-D166-D5DA4728EE43}"/>
              </a:ext>
            </a:extLst>
          </p:cNvPr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163" name="Shape 69">
            <a:extLst>
              <a:ext uri="{FF2B5EF4-FFF2-40B4-BE49-F238E27FC236}">
                <a16:creationId xmlns:a16="http://schemas.microsoft.com/office/drawing/2014/main" id="{0E7C0473-9EA1-71B4-A1B8-9A98A44AF62A}"/>
              </a:ext>
            </a:extLst>
          </p:cNvPr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4" name="Text 70">
            <a:extLst>
              <a:ext uri="{FF2B5EF4-FFF2-40B4-BE49-F238E27FC236}">
                <a16:creationId xmlns:a16="http://schemas.microsoft.com/office/drawing/2014/main" id="{BD070926-7AD1-9F9C-537D-F32EAD17C11E}"/>
              </a:ext>
            </a:extLst>
          </p:cNvPr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165" name="Shape 71">
            <a:extLst>
              <a:ext uri="{FF2B5EF4-FFF2-40B4-BE49-F238E27FC236}">
                <a16:creationId xmlns:a16="http://schemas.microsoft.com/office/drawing/2014/main" id="{C53AAC6A-703E-23E8-DC8C-D91331976661}"/>
              </a:ext>
            </a:extLst>
          </p:cNvPr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6" name="Text 72">
            <a:extLst>
              <a:ext uri="{FF2B5EF4-FFF2-40B4-BE49-F238E27FC236}">
                <a16:creationId xmlns:a16="http://schemas.microsoft.com/office/drawing/2014/main" id="{9177E23B-BB13-B77F-6D6F-EB1A2CFC45F3}"/>
              </a:ext>
            </a:extLst>
          </p:cNvPr>
          <p:cNvSpPr/>
          <p:nvPr/>
        </p:nvSpPr>
        <p:spPr>
          <a:xfrm>
            <a:off x="8002306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167" name="Shape 73">
            <a:extLst>
              <a:ext uri="{FF2B5EF4-FFF2-40B4-BE49-F238E27FC236}">
                <a16:creationId xmlns:a16="http://schemas.microsoft.com/office/drawing/2014/main" id="{7DDAB7AC-0D4B-E521-2F90-63B0A9A56A92}"/>
              </a:ext>
            </a:extLst>
          </p:cNvPr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8" name="Text 74">
            <a:extLst>
              <a:ext uri="{FF2B5EF4-FFF2-40B4-BE49-F238E27FC236}">
                <a16:creationId xmlns:a16="http://schemas.microsoft.com/office/drawing/2014/main" id="{F9BDF923-B9FB-6541-6680-3FFD7966BC5A}"/>
              </a:ext>
            </a:extLst>
          </p:cNvPr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169" name="Shape 75">
            <a:extLst>
              <a:ext uri="{FF2B5EF4-FFF2-40B4-BE49-F238E27FC236}">
                <a16:creationId xmlns:a16="http://schemas.microsoft.com/office/drawing/2014/main" id="{A9888F81-9372-DED2-5897-6B2E61AA27DC}"/>
              </a:ext>
            </a:extLst>
          </p:cNvPr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0" name="Text 76">
            <a:extLst>
              <a:ext uri="{FF2B5EF4-FFF2-40B4-BE49-F238E27FC236}">
                <a16:creationId xmlns:a16="http://schemas.microsoft.com/office/drawing/2014/main" id="{1C4E2161-5735-93B0-8300-B424F086D691}"/>
              </a:ext>
            </a:extLst>
          </p:cNvPr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171" name="Shape 77">
            <a:extLst>
              <a:ext uri="{FF2B5EF4-FFF2-40B4-BE49-F238E27FC236}">
                <a16:creationId xmlns:a16="http://schemas.microsoft.com/office/drawing/2014/main" id="{73B1DD74-200A-BE83-7116-F8DAD863462B}"/>
              </a:ext>
            </a:extLst>
          </p:cNvPr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D4F0EC">
              <a:alpha val="55000"/>
            </a:srgbClr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2" name="Text 78">
            <a:extLst>
              <a:ext uri="{FF2B5EF4-FFF2-40B4-BE49-F238E27FC236}">
                <a16:creationId xmlns:a16="http://schemas.microsoft.com/office/drawing/2014/main" id="{4DAAE293-E9F0-06A6-E0AD-EF5803CCCB4C}"/>
              </a:ext>
            </a:extLst>
          </p:cNvPr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6B61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173" name="Shape 79">
            <a:extLst>
              <a:ext uri="{FF2B5EF4-FFF2-40B4-BE49-F238E27FC236}">
                <a16:creationId xmlns:a16="http://schemas.microsoft.com/office/drawing/2014/main" id="{8E984A47-22CD-2725-F9B5-B806A976174C}"/>
              </a:ext>
            </a:extLst>
          </p:cNvPr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4" name="Text 80">
            <a:extLst>
              <a:ext uri="{FF2B5EF4-FFF2-40B4-BE49-F238E27FC236}">
                <a16:creationId xmlns:a16="http://schemas.microsoft.com/office/drawing/2014/main" id="{6FC445CF-A010-3B74-2367-598080F3F113}"/>
              </a:ext>
            </a:extLst>
          </p:cNvPr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175" name="Shape 81">
            <a:extLst>
              <a:ext uri="{FF2B5EF4-FFF2-40B4-BE49-F238E27FC236}">
                <a16:creationId xmlns:a16="http://schemas.microsoft.com/office/drawing/2014/main" id="{B58AEB7D-82AE-1455-AAE7-DF435A3B6335}"/>
              </a:ext>
            </a:extLst>
          </p:cNvPr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6" name="Text 82">
            <a:extLst>
              <a:ext uri="{FF2B5EF4-FFF2-40B4-BE49-F238E27FC236}">
                <a16:creationId xmlns:a16="http://schemas.microsoft.com/office/drawing/2014/main" id="{EF4FDC26-F0BA-75EA-9886-4015900CC1AA}"/>
              </a:ext>
            </a:extLst>
          </p:cNvPr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177" name="Shape 83">
            <a:extLst>
              <a:ext uri="{FF2B5EF4-FFF2-40B4-BE49-F238E27FC236}">
                <a16:creationId xmlns:a16="http://schemas.microsoft.com/office/drawing/2014/main" id="{4B80E9C0-257C-3DC1-A078-A92701FFDF1C}"/>
              </a:ext>
            </a:extLst>
          </p:cNvPr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78" name="Text 84">
            <a:extLst>
              <a:ext uri="{FF2B5EF4-FFF2-40B4-BE49-F238E27FC236}">
                <a16:creationId xmlns:a16="http://schemas.microsoft.com/office/drawing/2014/main" id="{A7D6FD2B-9170-0357-DDF4-41938D8D3029}"/>
              </a:ext>
            </a:extLst>
          </p:cNvPr>
          <p:cNvSpPr/>
          <p:nvPr/>
        </p:nvSpPr>
        <p:spPr>
          <a:xfrm>
            <a:off x="6682958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179" name="Shape 85">
            <a:extLst>
              <a:ext uri="{FF2B5EF4-FFF2-40B4-BE49-F238E27FC236}">
                <a16:creationId xmlns:a16="http://schemas.microsoft.com/office/drawing/2014/main" id="{5B69CEA6-4C1F-9E0E-F2C8-BB95A1FD7D57}"/>
              </a:ext>
            </a:extLst>
          </p:cNvPr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0" name="Shape 86">
            <a:extLst>
              <a:ext uri="{FF2B5EF4-FFF2-40B4-BE49-F238E27FC236}">
                <a16:creationId xmlns:a16="http://schemas.microsoft.com/office/drawing/2014/main" id="{CE3FA834-9DEC-71D9-F758-AE57D61F3B2D}"/>
              </a:ext>
            </a:extLst>
          </p:cNvPr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1" name="Shape 87">
            <a:extLst>
              <a:ext uri="{FF2B5EF4-FFF2-40B4-BE49-F238E27FC236}">
                <a16:creationId xmlns:a16="http://schemas.microsoft.com/office/drawing/2014/main" id="{19CCB4CE-E6B0-7FF1-886B-4FC964FDB43E}"/>
              </a:ext>
            </a:extLst>
          </p:cNvPr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2" name="Shape 88">
            <a:extLst>
              <a:ext uri="{FF2B5EF4-FFF2-40B4-BE49-F238E27FC236}">
                <a16:creationId xmlns:a16="http://schemas.microsoft.com/office/drawing/2014/main" id="{14D52B05-E6C7-0956-9CCB-7B618D2BC64D}"/>
              </a:ext>
            </a:extLst>
          </p:cNvPr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3" name="Shape 89">
            <a:extLst>
              <a:ext uri="{FF2B5EF4-FFF2-40B4-BE49-F238E27FC236}">
                <a16:creationId xmlns:a16="http://schemas.microsoft.com/office/drawing/2014/main" id="{009E64B9-B043-4DD9-06AA-0235E19793FA}"/>
              </a:ext>
            </a:extLst>
          </p:cNvPr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" name="Shape 90">
            <a:extLst>
              <a:ext uri="{FF2B5EF4-FFF2-40B4-BE49-F238E27FC236}">
                <a16:creationId xmlns:a16="http://schemas.microsoft.com/office/drawing/2014/main" id="{C652E401-EAED-AE16-DA00-3246DE9BACC6}"/>
              </a:ext>
            </a:extLst>
          </p:cNvPr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5" name="Shape 91">
            <a:extLst>
              <a:ext uri="{FF2B5EF4-FFF2-40B4-BE49-F238E27FC236}">
                <a16:creationId xmlns:a16="http://schemas.microsoft.com/office/drawing/2014/main" id="{7DC9A089-E9F6-EECD-90F4-7A858897B40C}"/>
              </a:ext>
            </a:extLst>
          </p:cNvPr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6" name="Shape 92">
            <a:extLst>
              <a:ext uri="{FF2B5EF4-FFF2-40B4-BE49-F238E27FC236}">
                <a16:creationId xmlns:a16="http://schemas.microsoft.com/office/drawing/2014/main" id="{5AE7E392-C797-E26B-C6B5-F1460BBC699B}"/>
              </a:ext>
            </a:extLst>
          </p:cNvPr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7" name="Shape 93">
            <a:extLst>
              <a:ext uri="{FF2B5EF4-FFF2-40B4-BE49-F238E27FC236}">
                <a16:creationId xmlns:a16="http://schemas.microsoft.com/office/drawing/2014/main" id="{C3C74D34-9ABA-8703-9994-94E52C9A4AD1}"/>
              </a:ext>
            </a:extLst>
          </p:cNvPr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8" name="Shape 94">
            <a:extLst>
              <a:ext uri="{FF2B5EF4-FFF2-40B4-BE49-F238E27FC236}">
                <a16:creationId xmlns:a16="http://schemas.microsoft.com/office/drawing/2014/main" id="{7D026D27-A166-E507-A13C-EDCEDBBBDF95}"/>
              </a:ext>
            </a:extLst>
          </p:cNvPr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3DB95750-9BDF-F1FE-405B-229AB8E47727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</p:spTree>
    <p:extLst>
      <p:ext uri="{BB962C8B-B14F-4D97-AF65-F5344CB8AC3E}">
        <p14:creationId xmlns:p14="http://schemas.microsoft.com/office/powerpoint/2010/main" val="4006215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October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4E1A5A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October 2026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68295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800230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321655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2724912" y="2828544"/>
            <a:ext cx="365760" cy="365760"/>
          </a:xfrm>
          <a:prstGeom prst="ellipse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2724912" y="282854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2688336" y="323088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4E1A5A"/>
                </a:solidFill>
                <a:ea typeface="Calibri" pitchFamily="34" charset="-122"/>
                <a:cs typeface="Calibri" pitchFamily="34" charset="-120"/>
              </a:rPr>
              <a:t>Columbus Day</a:t>
            </a:r>
            <a:endParaRPr lang="en-US" sz="700" dirty="0"/>
          </a:p>
        </p:txBody>
      </p:sp>
      <p:sp>
        <p:nvSpPr>
          <p:cNvPr id="52" name="Shape 50"/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59"/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1"/>
          <p:cNvSpPr/>
          <p:nvPr/>
        </p:nvSpPr>
        <p:spPr>
          <a:xfrm>
            <a:off x="8002306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74" name="Shape 72"/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73"/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76" name="Shape 74"/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5"/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78" name="Shape 76"/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79"/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82" name="Shape 80"/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83"/>
          <p:cNvSpPr/>
          <p:nvPr/>
        </p:nvSpPr>
        <p:spPr>
          <a:xfrm>
            <a:off x="6682958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86" name="Shape 84"/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85"/>
          <p:cNvSpPr/>
          <p:nvPr/>
        </p:nvSpPr>
        <p:spPr>
          <a:xfrm>
            <a:off x="8002306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88" name="Shape 86"/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9" name="Text 87"/>
          <p:cNvSpPr/>
          <p:nvPr/>
        </p:nvSpPr>
        <p:spPr>
          <a:xfrm>
            <a:off x="9321655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/>
          </a:p>
        </p:txBody>
      </p:sp>
      <p:sp>
        <p:nvSpPr>
          <p:cNvPr id="90" name="Shape 88"/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Shape 89"/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Shape 90"/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91"/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Shape 92"/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5" name="Shape 93"/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94"/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Shape 95"/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Shape 96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0" name="Shape 98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EDD9F3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9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2" name="Shape 7">
            <a:extLst>
              <a:ext uri="{FF2B5EF4-FFF2-40B4-BE49-F238E27FC236}">
                <a16:creationId xmlns:a16="http://schemas.microsoft.com/office/drawing/2014/main" id="{145DFBB4-6E02-5C2A-4839-310E56C2B45F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8">
            <a:extLst>
              <a:ext uri="{FF2B5EF4-FFF2-40B4-BE49-F238E27FC236}">
                <a16:creationId xmlns:a16="http://schemas.microsoft.com/office/drawing/2014/main" id="{DEFF8F00-3E1A-D9E2-7B0D-296A3D75B262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04" name="Shape 9">
            <a:extLst>
              <a:ext uri="{FF2B5EF4-FFF2-40B4-BE49-F238E27FC236}">
                <a16:creationId xmlns:a16="http://schemas.microsoft.com/office/drawing/2014/main" id="{76FC33B5-7EEA-F482-6F65-A0216E146566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">
            <a:extLst>
              <a:ext uri="{FF2B5EF4-FFF2-40B4-BE49-F238E27FC236}">
                <a16:creationId xmlns:a16="http://schemas.microsoft.com/office/drawing/2014/main" id="{01BE479F-CF08-883C-DF3E-E43EC422CCBF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06" name="Shape 11">
            <a:extLst>
              <a:ext uri="{FF2B5EF4-FFF2-40B4-BE49-F238E27FC236}">
                <a16:creationId xmlns:a16="http://schemas.microsoft.com/office/drawing/2014/main" id="{F600F066-DEF2-169E-D7A1-461F8668E43A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12">
            <a:extLst>
              <a:ext uri="{FF2B5EF4-FFF2-40B4-BE49-F238E27FC236}">
                <a16:creationId xmlns:a16="http://schemas.microsoft.com/office/drawing/2014/main" id="{B84048F3-DDA8-590F-EBA0-9CF2BE825C73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08" name="Shape 13">
            <a:extLst>
              <a:ext uri="{FF2B5EF4-FFF2-40B4-BE49-F238E27FC236}">
                <a16:creationId xmlns:a16="http://schemas.microsoft.com/office/drawing/2014/main" id="{CA4AA01E-5422-5F36-8E28-BEAA49552672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4">
            <a:extLst>
              <a:ext uri="{FF2B5EF4-FFF2-40B4-BE49-F238E27FC236}">
                <a16:creationId xmlns:a16="http://schemas.microsoft.com/office/drawing/2014/main" id="{7E23E57A-4F27-D41C-E309-C6856DBB8641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10" name="Shape 15">
            <a:extLst>
              <a:ext uri="{FF2B5EF4-FFF2-40B4-BE49-F238E27FC236}">
                <a16:creationId xmlns:a16="http://schemas.microsoft.com/office/drawing/2014/main" id="{B30954A1-0515-6E02-69A7-DE336507D0DF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6">
            <a:extLst>
              <a:ext uri="{FF2B5EF4-FFF2-40B4-BE49-F238E27FC236}">
                <a16:creationId xmlns:a16="http://schemas.microsoft.com/office/drawing/2014/main" id="{5981E32B-7A2A-302B-77F3-204AA6364FB7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2" name="Shape 17">
            <a:extLst>
              <a:ext uri="{FF2B5EF4-FFF2-40B4-BE49-F238E27FC236}">
                <a16:creationId xmlns:a16="http://schemas.microsoft.com/office/drawing/2014/main" id="{347A522E-C8CE-F206-8B8C-B9725796CA90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DD9F3"/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3" name="Text 18">
            <a:extLst>
              <a:ext uri="{FF2B5EF4-FFF2-40B4-BE49-F238E27FC236}">
                <a16:creationId xmlns:a16="http://schemas.microsoft.com/office/drawing/2014/main" id="{9E67973F-5AF0-B05F-B9E9-1D0AE77B48FE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4" name="Shape 19">
            <a:extLst>
              <a:ext uri="{FF2B5EF4-FFF2-40B4-BE49-F238E27FC236}">
                <a16:creationId xmlns:a16="http://schemas.microsoft.com/office/drawing/2014/main" id="{1F7DF80A-D1DF-8C24-1AED-A5F39FA727E2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EDD9F3"/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5" name="Text 20">
            <a:extLst>
              <a:ext uri="{FF2B5EF4-FFF2-40B4-BE49-F238E27FC236}">
                <a16:creationId xmlns:a16="http://schemas.microsoft.com/office/drawing/2014/main" id="{F253C81C-A141-D42E-695E-39CF0266533D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F31F8562-A047-010D-8BE1-4A1FB165FFCF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A8373-C776-BB9D-E4BE-75FF7FEDD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F536786-AFE0-7B92-9885-6BD1A502E60B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A3D7E2E-FBD7-3399-4BEB-D5671E47C3F2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D230983-5CD9-3B52-47FE-A079B27CD4FB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October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92F3D5B-C506-17FE-31AE-7684582413F9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4E1A5A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46680BB-6D0A-70DA-5304-B40F5FE844E1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F9E601E-BEFA-7DB6-97D8-4619BF15E39C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Q4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B1DE195-0593-B6FA-70E8-9A7B95141EBE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October 2026</a:t>
            </a:r>
            <a:endParaRPr lang="en-US" sz="2000" dirty="0"/>
          </a:p>
        </p:txBody>
      </p:sp>
      <p:sp>
        <p:nvSpPr>
          <p:cNvPr id="98" name="Shape 96">
            <a:extLst>
              <a:ext uri="{FF2B5EF4-FFF2-40B4-BE49-F238E27FC236}">
                <a16:creationId xmlns:a16="http://schemas.microsoft.com/office/drawing/2014/main" id="{D8E1577B-C07B-1B5A-35C1-B1B93D13737E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1DB2FB52-6D20-BFDB-205D-49D46B77F0F4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0" name="Shape 98">
            <a:extLst>
              <a:ext uri="{FF2B5EF4-FFF2-40B4-BE49-F238E27FC236}">
                <a16:creationId xmlns:a16="http://schemas.microsoft.com/office/drawing/2014/main" id="{A19AB7F3-11AD-0AD4-1751-E3D53D34054A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EDD9F3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9">
            <a:extLst>
              <a:ext uri="{FF2B5EF4-FFF2-40B4-BE49-F238E27FC236}">
                <a16:creationId xmlns:a16="http://schemas.microsoft.com/office/drawing/2014/main" id="{0E1D29AF-5C5D-8F22-3EBB-5E2514A8EC7C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EE3050B4-D426-8783-24FE-49C35842499D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DD9F3"/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DECE225-A165-BCFA-25CE-1058033973EB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DDCA201-E13B-718B-2E12-A93FB2B0B619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CFA589F-4D72-6CA4-8449-D857EA121E60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7DFFF599-7368-EDFD-888D-2D1B40E667D7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C99A019-072D-2D79-E2F4-E8EDE9E48C5E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B2ED949-95CB-23BC-BEBA-265BF6583BA6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C7F6F8B-001B-2A79-A7F3-5812A876C5C6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193EBC75-6489-C86B-51F9-8EAA025C34EA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9CBB8BC-98A3-2CD7-4C43-84207173A83A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7E997680-EB0F-6E5C-14AE-BA89772085DC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02C1967F-7A0E-274F-688F-78D78D8D92C1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42FF0077-1DA9-AF81-FC52-0A95BCA5CB97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EDD9F3"/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769BB15-47AD-0839-C0DF-F2A61BA106F5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6" name="Shape 21">
            <a:extLst>
              <a:ext uri="{FF2B5EF4-FFF2-40B4-BE49-F238E27FC236}">
                <a16:creationId xmlns:a16="http://schemas.microsoft.com/office/drawing/2014/main" id="{21D38A96-3E22-D714-2DB1-B7952A46BB5F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Shape 22">
            <a:extLst>
              <a:ext uri="{FF2B5EF4-FFF2-40B4-BE49-F238E27FC236}">
                <a16:creationId xmlns:a16="http://schemas.microsoft.com/office/drawing/2014/main" id="{580B1324-135C-24D5-9EB9-8A3D45CC3352}"/>
              </a:ext>
            </a:extLst>
          </p:cNvPr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8" name="Shape 23">
            <a:extLst>
              <a:ext uri="{FF2B5EF4-FFF2-40B4-BE49-F238E27FC236}">
                <a16:creationId xmlns:a16="http://schemas.microsoft.com/office/drawing/2014/main" id="{14ED36F6-CE4E-8FFC-40D1-BDF84AF85133}"/>
              </a:ext>
            </a:extLst>
          </p:cNvPr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9" name="Shape 24">
            <a:extLst>
              <a:ext uri="{FF2B5EF4-FFF2-40B4-BE49-F238E27FC236}">
                <a16:creationId xmlns:a16="http://schemas.microsoft.com/office/drawing/2014/main" id="{2EFA23DE-21DB-E1DD-D02F-B3F5F5E0BD15}"/>
              </a:ext>
            </a:extLst>
          </p:cNvPr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Shape 25">
            <a:extLst>
              <a:ext uri="{FF2B5EF4-FFF2-40B4-BE49-F238E27FC236}">
                <a16:creationId xmlns:a16="http://schemas.microsoft.com/office/drawing/2014/main" id="{5E8529DB-F49C-C335-A0A4-049369301A84}"/>
              </a:ext>
            </a:extLst>
          </p:cNvPr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1" name="Text 26">
            <a:extLst>
              <a:ext uri="{FF2B5EF4-FFF2-40B4-BE49-F238E27FC236}">
                <a16:creationId xmlns:a16="http://schemas.microsoft.com/office/drawing/2014/main" id="{0F65C37F-7B9B-CC3E-20E5-6C0C077454D4}"/>
              </a:ext>
            </a:extLst>
          </p:cNvPr>
          <p:cNvSpPr/>
          <p:nvPr/>
        </p:nvSpPr>
        <p:spPr>
          <a:xfrm>
            <a:off x="800230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122" name="Shape 27">
            <a:extLst>
              <a:ext uri="{FF2B5EF4-FFF2-40B4-BE49-F238E27FC236}">
                <a16:creationId xmlns:a16="http://schemas.microsoft.com/office/drawing/2014/main" id="{DB5E57D6-7EED-5E4A-D416-F6F89181471A}"/>
              </a:ext>
            </a:extLst>
          </p:cNvPr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3" name="Text 28">
            <a:extLst>
              <a:ext uri="{FF2B5EF4-FFF2-40B4-BE49-F238E27FC236}">
                <a16:creationId xmlns:a16="http://schemas.microsoft.com/office/drawing/2014/main" id="{310A86D0-33DB-5AAF-3BC0-9F1657537D54}"/>
              </a:ext>
            </a:extLst>
          </p:cNvPr>
          <p:cNvSpPr/>
          <p:nvPr/>
        </p:nvSpPr>
        <p:spPr>
          <a:xfrm>
            <a:off x="9321655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24" name="Shape 29">
            <a:extLst>
              <a:ext uri="{FF2B5EF4-FFF2-40B4-BE49-F238E27FC236}">
                <a16:creationId xmlns:a16="http://schemas.microsoft.com/office/drawing/2014/main" id="{D8BE6939-E86E-195F-AB7D-0D2D8C2BA134}"/>
              </a:ext>
            </a:extLst>
          </p:cNvPr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5" name="Text 30">
            <a:extLst>
              <a:ext uri="{FF2B5EF4-FFF2-40B4-BE49-F238E27FC236}">
                <a16:creationId xmlns:a16="http://schemas.microsoft.com/office/drawing/2014/main" id="{CE146B48-EF82-09FA-6405-5C8502638BDF}"/>
              </a:ext>
            </a:extLst>
          </p:cNvPr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26" name="Shape 31">
            <a:extLst>
              <a:ext uri="{FF2B5EF4-FFF2-40B4-BE49-F238E27FC236}">
                <a16:creationId xmlns:a16="http://schemas.microsoft.com/office/drawing/2014/main" id="{6196FA86-D450-6BA7-E2AD-ED9BC8CA72A1}"/>
              </a:ext>
            </a:extLst>
          </p:cNvPr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7" name="Text 32">
            <a:extLst>
              <a:ext uri="{FF2B5EF4-FFF2-40B4-BE49-F238E27FC236}">
                <a16:creationId xmlns:a16="http://schemas.microsoft.com/office/drawing/2014/main" id="{134C8A8E-9C0C-D345-FC03-1E1D478CA0C3}"/>
              </a:ext>
            </a:extLst>
          </p:cNvPr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128" name="Shape 33">
            <a:extLst>
              <a:ext uri="{FF2B5EF4-FFF2-40B4-BE49-F238E27FC236}">
                <a16:creationId xmlns:a16="http://schemas.microsoft.com/office/drawing/2014/main" id="{03B41380-BC1B-0349-33DD-98CC5C47B6E5}"/>
              </a:ext>
            </a:extLst>
          </p:cNvPr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9" name="Text 34">
            <a:extLst>
              <a:ext uri="{FF2B5EF4-FFF2-40B4-BE49-F238E27FC236}">
                <a16:creationId xmlns:a16="http://schemas.microsoft.com/office/drawing/2014/main" id="{8E9B401B-54CE-F65C-7098-BFA20853C574}"/>
              </a:ext>
            </a:extLst>
          </p:cNvPr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30" name="Shape 35">
            <a:extLst>
              <a:ext uri="{FF2B5EF4-FFF2-40B4-BE49-F238E27FC236}">
                <a16:creationId xmlns:a16="http://schemas.microsoft.com/office/drawing/2014/main" id="{63BCB0DF-E7EF-7542-F309-3EBEC2E701AA}"/>
              </a:ext>
            </a:extLst>
          </p:cNvPr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1" name="Text 36">
            <a:extLst>
              <a:ext uri="{FF2B5EF4-FFF2-40B4-BE49-F238E27FC236}">
                <a16:creationId xmlns:a16="http://schemas.microsoft.com/office/drawing/2014/main" id="{23D131A4-2ED5-3B6D-4E61-96C8817B62F0}"/>
              </a:ext>
            </a:extLst>
          </p:cNvPr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132" name="Shape 37">
            <a:extLst>
              <a:ext uri="{FF2B5EF4-FFF2-40B4-BE49-F238E27FC236}">
                <a16:creationId xmlns:a16="http://schemas.microsoft.com/office/drawing/2014/main" id="{B3C34236-161D-CFCB-7F5E-52CB09A61B2F}"/>
              </a:ext>
            </a:extLst>
          </p:cNvPr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3" name="Text 38">
            <a:extLst>
              <a:ext uri="{FF2B5EF4-FFF2-40B4-BE49-F238E27FC236}">
                <a16:creationId xmlns:a16="http://schemas.microsoft.com/office/drawing/2014/main" id="{E9FCCC78-6EC4-3F9D-9162-BB4A8F4DA243}"/>
              </a:ext>
            </a:extLst>
          </p:cNvPr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134" name="Shape 39">
            <a:extLst>
              <a:ext uri="{FF2B5EF4-FFF2-40B4-BE49-F238E27FC236}">
                <a16:creationId xmlns:a16="http://schemas.microsoft.com/office/drawing/2014/main" id="{EA953E2F-AF03-92DE-0A28-36744F5066FA}"/>
              </a:ext>
            </a:extLst>
          </p:cNvPr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5" name="Text 40">
            <a:extLst>
              <a:ext uri="{FF2B5EF4-FFF2-40B4-BE49-F238E27FC236}">
                <a16:creationId xmlns:a16="http://schemas.microsoft.com/office/drawing/2014/main" id="{D31ADF26-E93D-0AEC-3D16-B60BEDEACE8B}"/>
              </a:ext>
            </a:extLst>
          </p:cNvPr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136" name="Shape 41">
            <a:extLst>
              <a:ext uri="{FF2B5EF4-FFF2-40B4-BE49-F238E27FC236}">
                <a16:creationId xmlns:a16="http://schemas.microsoft.com/office/drawing/2014/main" id="{C5C36EFB-1853-FDE6-C34F-8281B00CF4E3}"/>
              </a:ext>
            </a:extLst>
          </p:cNvPr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7" name="Text 42">
            <a:extLst>
              <a:ext uri="{FF2B5EF4-FFF2-40B4-BE49-F238E27FC236}">
                <a16:creationId xmlns:a16="http://schemas.microsoft.com/office/drawing/2014/main" id="{93FA4ABE-BF97-1891-F8B4-6945AD73F570}"/>
              </a:ext>
            </a:extLst>
          </p:cNvPr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138" name="Shape 43">
            <a:extLst>
              <a:ext uri="{FF2B5EF4-FFF2-40B4-BE49-F238E27FC236}">
                <a16:creationId xmlns:a16="http://schemas.microsoft.com/office/drawing/2014/main" id="{266CF0A3-D1D9-BA58-D44B-B16EE9F9CCCE}"/>
              </a:ext>
            </a:extLst>
          </p:cNvPr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9" name="Text 44">
            <a:extLst>
              <a:ext uri="{FF2B5EF4-FFF2-40B4-BE49-F238E27FC236}">
                <a16:creationId xmlns:a16="http://schemas.microsoft.com/office/drawing/2014/main" id="{B8AF7C86-2C00-0733-F3CD-9E80F73A9801}"/>
              </a:ext>
            </a:extLst>
          </p:cNvPr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140" name="Shape 45">
            <a:extLst>
              <a:ext uri="{FF2B5EF4-FFF2-40B4-BE49-F238E27FC236}">
                <a16:creationId xmlns:a16="http://schemas.microsoft.com/office/drawing/2014/main" id="{88B56319-1617-CA5E-65A7-AA4A818ED62C}"/>
              </a:ext>
            </a:extLst>
          </p:cNvPr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1" name="Text 46">
            <a:extLst>
              <a:ext uri="{FF2B5EF4-FFF2-40B4-BE49-F238E27FC236}">
                <a16:creationId xmlns:a16="http://schemas.microsoft.com/office/drawing/2014/main" id="{F529D4F7-152E-3D98-5085-26A43E7D2525}"/>
              </a:ext>
            </a:extLst>
          </p:cNvPr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142" name="Shape 47">
            <a:extLst>
              <a:ext uri="{FF2B5EF4-FFF2-40B4-BE49-F238E27FC236}">
                <a16:creationId xmlns:a16="http://schemas.microsoft.com/office/drawing/2014/main" id="{3BD8F53F-946A-F5B0-EEC1-79595042B14A}"/>
              </a:ext>
            </a:extLst>
          </p:cNvPr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3" name="Shape 48">
            <a:extLst>
              <a:ext uri="{FF2B5EF4-FFF2-40B4-BE49-F238E27FC236}">
                <a16:creationId xmlns:a16="http://schemas.microsoft.com/office/drawing/2014/main" id="{72A8DD60-BBCF-0CE9-8E35-6628F29E22A2}"/>
              </a:ext>
            </a:extLst>
          </p:cNvPr>
          <p:cNvSpPr/>
          <p:nvPr/>
        </p:nvSpPr>
        <p:spPr>
          <a:xfrm>
            <a:off x="4044261" y="2828544"/>
            <a:ext cx="365760" cy="365760"/>
          </a:xfrm>
          <a:prstGeom prst="ellipse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4" name="Text 49">
            <a:extLst>
              <a:ext uri="{FF2B5EF4-FFF2-40B4-BE49-F238E27FC236}">
                <a16:creationId xmlns:a16="http://schemas.microsoft.com/office/drawing/2014/main" id="{1FC79797-C4F3-4889-9952-78C06C9716E7}"/>
              </a:ext>
            </a:extLst>
          </p:cNvPr>
          <p:cNvSpPr/>
          <p:nvPr/>
        </p:nvSpPr>
        <p:spPr>
          <a:xfrm>
            <a:off x="4044261" y="282854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000" dirty="0"/>
          </a:p>
        </p:txBody>
      </p:sp>
      <p:sp>
        <p:nvSpPr>
          <p:cNvPr id="145" name="Text 50">
            <a:extLst>
              <a:ext uri="{FF2B5EF4-FFF2-40B4-BE49-F238E27FC236}">
                <a16:creationId xmlns:a16="http://schemas.microsoft.com/office/drawing/2014/main" id="{8A291F2D-F967-1A2B-E62D-5B953E838805}"/>
              </a:ext>
            </a:extLst>
          </p:cNvPr>
          <p:cNvSpPr/>
          <p:nvPr/>
        </p:nvSpPr>
        <p:spPr>
          <a:xfrm>
            <a:off x="4007685" y="323088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4E1A5A"/>
                </a:solidFill>
                <a:ea typeface="Calibri" pitchFamily="34" charset="-122"/>
                <a:cs typeface="Calibri" pitchFamily="34" charset="-120"/>
              </a:rPr>
              <a:t>Columbus Day</a:t>
            </a:r>
            <a:endParaRPr lang="en-US" sz="700" dirty="0"/>
          </a:p>
        </p:txBody>
      </p:sp>
      <p:sp>
        <p:nvSpPr>
          <p:cNvPr id="146" name="Shape 51">
            <a:extLst>
              <a:ext uri="{FF2B5EF4-FFF2-40B4-BE49-F238E27FC236}">
                <a16:creationId xmlns:a16="http://schemas.microsoft.com/office/drawing/2014/main" id="{A2BEEBE7-C64E-93A8-FA82-DB0ACEBD31E8}"/>
              </a:ext>
            </a:extLst>
          </p:cNvPr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7" name="Text 52">
            <a:extLst>
              <a:ext uri="{FF2B5EF4-FFF2-40B4-BE49-F238E27FC236}">
                <a16:creationId xmlns:a16="http://schemas.microsoft.com/office/drawing/2014/main" id="{0EDDD1C0-C371-2223-1C28-A13CFDBAAF6D}"/>
              </a:ext>
            </a:extLst>
          </p:cNvPr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148" name="Shape 53">
            <a:extLst>
              <a:ext uri="{FF2B5EF4-FFF2-40B4-BE49-F238E27FC236}">
                <a16:creationId xmlns:a16="http://schemas.microsoft.com/office/drawing/2014/main" id="{2F1BE063-C940-292B-E520-98EEA15D8A1E}"/>
              </a:ext>
            </a:extLst>
          </p:cNvPr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9" name="Text 54">
            <a:extLst>
              <a:ext uri="{FF2B5EF4-FFF2-40B4-BE49-F238E27FC236}">
                <a16:creationId xmlns:a16="http://schemas.microsoft.com/office/drawing/2014/main" id="{9EAE2110-35EA-40B5-58C7-0203AEC6EC5D}"/>
              </a:ext>
            </a:extLst>
          </p:cNvPr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150" name="Shape 55">
            <a:extLst>
              <a:ext uri="{FF2B5EF4-FFF2-40B4-BE49-F238E27FC236}">
                <a16:creationId xmlns:a16="http://schemas.microsoft.com/office/drawing/2014/main" id="{53F0051B-0FE0-00CE-0AC6-58F0B7C76FDA}"/>
              </a:ext>
            </a:extLst>
          </p:cNvPr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1" name="Text 56">
            <a:extLst>
              <a:ext uri="{FF2B5EF4-FFF2-40B4-BE49-F238E27FC236}">
                <a16:creationId xmlns:a16="http://schemas.microsoft.com/office/drawing/2014/main" id="{E2BED904-15BF-3621-1C8C-ADF25CD29DEF}"/>
              </a:ext>
            </a:extLst>
          </p:cNvPr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152" name="Shape 57">
            <a:extLst>
              <a:ext uri="{FF2B5EF4-FFF2-40B4-BE49-F238E27FC236}">
                <a16:creationId xmlns:a16="http://schemas.microsoft.com/office/drawing/2014/main" id="{3CE7709F-C1A7-E238-3ACB-019C04D36BB2}"/>
              </a:ext>
            </a:extLst>
          </p:cNvPr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3" name="Text 58">
            <a:extLst>
              <a:ext uri="{FF2B5EF4-FFF2-40B4-BE49-F238E27FC236}">
                <a16:creationId xmlns:a16="http://schemas.microsoft.com/office/drawing/2014/main" id="{A762D5D8-1179-4236-C797-11D6D5967314}"/>
              </a:ext>
            </a:extLst>
          </p:cNvPr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154" name="Shape 59">
            <a:extLst>
              <a:ext uri="{FF2B5EF4-FFF2-40B4-BE49-F238E27FC236}">
                <a16:creationId xmlns:a16="http://schemas.microsoft.com/office/drawing/2014/main" id="{843767D8-79BB-9026-9F33-634E38539B74}"/>
              </a:ext>
            </a:extLst>
          </p:cNvPr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5" name="Text 60">
            <a:extLst>
              <a:ext uri="{FF2B5EF4-FFF2-40B4-BE49-F238E27FC236}">
                <a16:creationId xmlns:a16="http://schemas.microsoft.com/office/drawing/2014/main" id="{5BF3AB17-46CA-FD14-9790-83614E04B0BD}"/>
              </a:ext>
            </a:extLst>
          </p:cNvPr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156" name="Shape 61">
            <a:extLst>
              <a:ext uri="{FF2B5EF4-FFF2-40B4-BE49-F238E27FC236}">
                <a16:creationId xmlns:a16="http://schemas.microsoft.com/office/drawing/2014/main" id="{D5886EC4-E106-70E4-F4C9-2E599531F780}"/>
              </a:ext>
            </a:extLst>
          </p:cNvPr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7" name="Text 62">
            <a:extLst>
              <a:ext uri="{FF2B5EF4-FFF2-40B4-BE49-F238E27FC236}">
                <a16:creationId xmlns:a16="http://schemas.microsoft.com/office/drawing/2014/main" id="{F06787F7-C498-9A90-9C0B-900809BB664F}"/>
              </a:ext>
            </a:extLst>
          </p:cNvPr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158" name="Shape 63">
            <a:extLst>
              <a:ext uri="{FF2B5EF4-FFF2-40B4-BE49-F238E27FC236}">
                <a16:creationId xmlns:a16="http://schemas.microsoft.com/office/drawing/2014/main" id="{864EE8D8-8DB4-3FA1-F847-19ADAC6EC988}"/>
              </a:ext>
            </a:extLst>
          </p:cNvPr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9" name="Text 64">
            <a:extLst>
              <a:ext uri="{FF2B5EF4-FFF2-40B4-BE49-F238E27FC236}">
                <a16:creationId xmlns:a16="http://schemas.microsoft.com/office/drawing/2014/main" id="{91507459-83A7-2033-9F89-50E1E953BBF6}"/>
              </a:ext>
            </a:extLst>
          </p:cNvPr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160" name="Shape 65">
            <a:extLst>
              <a:ext uri="{FF2B5EF4-FFF2-40B4-BE49-F238E27FC236}">
                <a16:creationId xmlns:a16="http://schemas.microsoft.com/office/drawing/2014/main" id="{72FC7D54-BB59-8158-CA67-655D09F969FA}"/>
              </a:ext>
            </a:extLst>
          </p:cNvPr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1" name="Text 66">
            <a:extLst>
              <a:ext uri="{FF2B5EF4-FFF2-40B4-BE49-F238E27FC236}">
                <a16:creationId xmlns:a16="http://schemas.microsoft.com/office/drawing/2014/main" id="{F5DF789F-D394-6635-4079-E07EEAF54A77}"/>
              </a:ext>
            </a:extLst>
          </p:cNvPr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162" name="Shape 67">
            <a:extLst>
              <a:ext uri="{FF2B5EF4-FFF2-40B4-BE49-F238E27FC236}">
                <a16:creationId xmlns:a16="http://schemas.microsoft.com/office/drawing/2014/main" id="{3B5E8827-E4E1-B119-71C3-4C57141FD838}"/>
              </a:ext>
            </a:extLst>
          </p:cNvPr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3" name="Text 68">
            <a:extLst>
              <a:ext uri="{FF2B5EF4-FFF2-40B4-BE49-F238E27FC236}">
                <a16:creationId xmlns:a16="http://schemas.microsoft.com/office/drawing/2014/main" id="{D3A2C581-DA4C-077A-5B68-A700C4A3CE01}"/>
              </a:ext>
            </a:extLst>
          </p:cNvPr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164" name="Shape 69">
            <a:extLst>
              <a:ext uri="{FF2B5EF4-FFF2-40B4-BE49-F238E27FC236}">
                <a16:creationId xmlns:a16="http://schemas.microsoft.com/office/drawing/2014/main" id="{8312FA1B-0DFF-9F51-BE0F-B00DB1E010CB}"/>
              </a:ext>
            </a:extLst>
          </p:cNvPr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5" name="Text 70">
            <a:extLst>
              <a:ext uri="{FF2B5EF4-FFF2-40B4-BE49-F238E27FC236}">
                <a16:creationId xmlns:a16="http://schemas.microsoft.com/office/drawing/2014/main" id="{BE65DAB7-7D4F-6C08-50FB-57025992ACB3}"/>
              </a:ext>
            </a:extLst>
          </p:cNvPr>
          <p:cNvSpPr/>
          <p:nvPr/>
        </p:nvSpPr>
        <p:spPr>
          <a:xfrm>
            <a:off x="8002306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166" name="Shape 71">
            <a:extLst>
              <a:ext uri="{FF2B5EF4-FFF2-40B4-BE49-F238E27FC236}">
                <a16:creationId xmlns:a16="http://schemas.microsoft.com/office/drawing/2014/main" id="{FFFFCE80-A4DE-3A8B-8CF8-125E94671A02}"/>
              </a:ext>
            </a:extLst>
          </p:cNvPr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7" name="Text 72">
            <a:extLst>
              <a:ext uri="{FF2B5EF4-FFF2-40B4-BE49-F238E27FC236}">
                <a16:creationId xmlns:a16="http://schemas.microsoft.com/office/drawing/2014/main" id="{76B75369-BD9C-85ED-045C-2E5AEC9996F8}"/>
              </a:ext>
            </a:extLst>
          </p:cNvPr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168" name="Shape 73">
            <a:extLst>
              <a:ext uri="{FF2B5EF4-FFF2-40B4-BE49-F238E27FC236}">
                <a16:creationId xmlns:a16="http://schemas.microsoft.com/office/drawing/2014/main" id="{A3E05A7A-B6D2-1BD0-F22B-B1B9C1EAEDDB}"/>
              </a:ext>
            </a:extLst>
          </p:cNvPr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9" name="Text 74">
            <a:extLst>
              <a:ext uri="{FF2B5EF4-FFF2-40B4-BE49-F238E27FC236}">
                <a16:creationId xmlns:a16="http://schemas.microsoft.com/office/drawing/2014/main" id="{A7293CED-E632-25B7-11FC-3649BA1859D9}"/>
              </a:ext>
            </a:extLst>
          </p:cNvPr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170" name="Shape 75">
            <a:extLst>
              <a:ext uri="{FF2B5EF4-FFF2-40B4-BE49-F238E27FC236}">
                <a16:creationId xmlns:a16="http://schemas.microsoft.com/office/drawing/2014/main" id="{1491DBAE-3C88-8D13-E891-5CB4109FD367}"/>
              </a:ext>
            </a:extLst>
          </p:cNvPr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1" name="Text 76">
            <a:extLst>
              <a:ext uri="{FF2B5EF4-FFF2-40B4-BE49-F238E27FC236}">
                <a16:creationId xmlns:a16="http://schemas.microsoft.com/office/drawing/2014/main" id="{BE657937-0CB0-440B-F62D-FFF5B726CC4B}"/>
              </a:ext>
            </a:extLst>
          </p:cNvPr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172" name="Shape 77">
            <a:extLst>
              <a:ext uri="{FF2B5EF4-FFF2-40B4-BE49-F238E27FC236}">
                <a16:creationId xmlns:a16="http://schemas.microsoft.com/office/drawing/2014/main" id="{F25E1D58-50CC-7F26-FF10-DC10D3220D1D}"/>
              </a:ext>
            </a:extLst>
          </p:cNvPr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3" name="Text 78">
            <a:extLst>
              <a:ext uri="{FF2B5EF4-FFF2-40B4-BE49-F238E27FC236}">
                <a16:creationId xmlns:a16="http://schemas.microsoft.com/office/drawing/2014/main" id="{941880EA-B217-D6FD-EBC6-85F15CADB5BA}"/>
              </a:ext>
            </a:extLst>
          </p:cNvPr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174" name="Shape 79">
            <a:extLst>
              <a:ext uri="{FF2B5EF4-FFF2-40B4-BE49-F238E27FC236}">
                <a16:creationId xmlns:a16="http://schemas.microsoft.com/office/drawing/2014/main" id="{6213308D-DF98-0FB8-1F62-B23137122A7C}"/>
              </a:ext>
            </a:extLst>
          </p:cNvPr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5" name="Text 80">
            <a:extLst>
              <a:ext uri="{FF2B5EF4-FFF2-40B4-BE49-F238E27FC236}">
                <a16:creationId xmlns:a16="http://schemas.microsoft.com/office/drawing/2014/main" id="{B0977A39-8E28-CFDF-0F9E-92EB54FFA0E0}"/>
              </a:ext>
            </a:extLst>
          </p:cNvPr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176" name="Shape 81">
            <a:extLst>
              <a:ext uri="{FF2B5EF4-FFF2-40B4-BE49-F238E27FC236}">
                <a16:creationId xmlns:a16="http://schemas.microsoft.com/office/drawing/2014/main" id="{D0EF4D32-0218-B6E7-6B78-27D1BB16C353}"/>
              </a:ext>
            </a:extLst>
          </p:cNvPr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7" name="Text 82">
            <a:extLst>
              <a:ext uri="{FF2B5EF4-FFF2-40B4-BE49-F238E27FC236}">
                <a16:creationId xmlns:a16="http://schemas.microsoft.com/office/drawing/2014/main" id="{B2A69365-E66A-FA77-BCDE-52D8303D1F9B}"/>
              </a:ext>
            </a:extLst>
          </p:cNvPr>
          <p:cNvSpPr/>
          <p:nvPr/>
        </p:nvSpPr>
        <p:spPr>
          <a:xfrm>
            <a:off x="6682958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178" name="Shape 83">
            <a:extLst>
              <a:ext uri="{FF2B5EF4-FFF2-40B4-BE49-F238E27FC236}">
                <a16:creationId xmlns:a16="http://schemas.microsoft.com/office/drawing/2014/main" id="{61DC4141-0781-7540-1A6D-1108A9B3574A}"/>
              </a:ext>
            </a:extLst>
          </p:cNvPr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9" name="Text 84">
            <a:extLst>
              <a:ext uri="{FF2B5EF4-FFF2-40B4-BE49-F238E27FC236}">
                <a16:creationId xmlns:a16="http://schemas.microsoft.com/office/drawing/2014/main" id="{F526B85B-96F7-5F5F-7D35-440D40116D18}"/>
              </a:ext>
            </a:extLst>
          </p:cNvPr>
          <p:cNvSpPr/>
          <p:nvPr/>
        </p:nvSpPr>
        <p:spPr>
          <a:xfrm>
            <a:off x="8002306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180" name="Shape 85">
            <a:extLst>
              <a:ext uri="{FF2B5EF4-FFF2-40B4-BE49-F238E27FC236}">
                <a16:creationId xmlns:a16="http://schemas.microsoft.com/office/drawing/2014/main" id="{EBDF0690-D7C3-23D9-6E76-0F0385789602}"/>
              </a:ext>
            </a:extLst>
          </p:cNvPr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1" name="Text 86">
            <a:extLst>
              <a:ext uri="{FF2B5EF4-FFF2-40B4-BE49-F238E27FC236}">
                <a16:creationId xmlns:a16="http://schemas.microsoft.com/office/drawing/2014/main" id="{2E0A9C7A-09FD-F728-0590-95B86834EEA4}"/>
              </a:ext>
            </a:extLst>
          </p:cNvPr>
          <p:cNvSpPr/>
          <p:nvPr/>
        </p:nvSpPr>
        <p:spPr>
          <a:xfrm>
            <a:off x="9321655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182" name="Shape 87">
            <a:extLst>
              <a:ext uri="{FF2B5EF4-FFF2-40B4-BE49-F238E27FC236}">
                <a16:creationId xmlns:a16="http://schemas.microsoft.com/office/drawing/2014/main" id="{D4595343-7968-3C72-3D10-6DC2FA498DDC}"/>
              </a:ext>
            </a:extLst>
          </p:cNvPr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EDD9F3">
              <a:alpha val="55000"/>
            </a:srgbClr>
          </a:solidFill>
          <a:ln w="12700">
            <a:solidFill>
              <a:srgbClr val="EDD9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3" name="Text 88">
            <a:extLst>
              <a:ext uri="{FF2B5EF4-FFF2-40B4-BE49-F238E27FC236}">
                <a16:creationId xmlns:a16="http://schemas.microsoft.com/office/drawing/2014/main" id="{DFD891AE-C424-BBA7-9D53-4EAA9C9E04BD}"/>
              </a:ext>
            </a:extLst>
          </p:cNvPr>
          <p:cNvSpPr/>
          <p:nvPr/>
        </p:nvSpPr>
        <p:spPr>
          <a:xfrm>
            <a:off x="10641003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E1A5A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200" dirty="0"/>
          </a:p>
        </p:txBody>
      </p:sp>
      <p:sp>
        <p:nvSpPr>
          <p:cNvPr id="184" name="Shape 89">
            <a:extLst>
              <a:ext uri="{FF2B5EF4-FFF2-40B4-BE49-F238E27FC236}">
                <a16:creationId xmlns:a16="http://schemas.microsoft.com/office/drawing/2014/main" id="{1BDEFEB4-7385-F462-CED2-1B3F302354BD}"/>
              </a:ext>
            </a:extLst>
          </p:cNvPr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5" name="Shape 90">
            <a:extLst>
              <a:ext uri="{FF2B5EF4-FFF2-40B4-BE49-F238E27FC236}">
                <a16:creationId xmlns:a16="http://schemas.microsoft.com/office/drawing/2014/main" id="{98633C3F-8ED5-DFA1-96C6-A6978F430B63}"/>
              </a:ext>
            </a:extLst>
          </p:cNvPr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6" name="Shape 91">
            <a:extLst>
              <a:ext uri="{FF2B5EF4-FFF2-40B4-BE49-F238E27FC236}">
                <a16:creationId xmlns:a16="http://schemas.microsoft.com/office/drawing/2014/main" id="{77B0D558-45DA-5BEF-A06B-2A1A132C3095}"/>
              </a:ext>
            </a:extLst>
          </p:cNvPr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7" name="Shape 92">
            <a:extLst>
              <a:ext uri="{FF2B5EF4-FFF2-40B4-BE49-F238E27FC236}">
                <a16:creationId xmlns:a16="http://schemas.microsoft.com/office/drawing/2014/main" id="{1E2655F8-B127-E05C-9B36-E6333EE7473D}"/>
              </a:ext>
            </a:extLst>
          </p:cNvPr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8" name="Shape 93">
            <a:extLst>
              <a:ext uri="{FF2B5EF4-FFF2-40B4-BE49-F238E27FC236}">
                <a16:creationId xmlns:a16="http://schemas.microsoft.com/office/drawing/2014/main" id="{E9AB7068-1C89-E1FC-AE1E-028A40761875}"/>
              </a:ext>
            </a:extLst>
          </p:cNvPr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9" name="Shape 94">
            <a:extLst>
              <a:ext uri="{FF2B5EF4-FFF2-40B4-BE49-F238E27FC236}">
                <a16:creationId xmlns:a16="http://schemas.microsoft.com/office/drawing/2014/main" id="{3A994245-E1DC-4F22-1931-51A4C971BE4B}"/>
              </a:ext>
            </a:extLst>
          </p:cNvPr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0" name="Shape 95">
            <a:extLst>
              <a:ext uri="{FF2B5EF4-FFF2-40B4-BE49-F238E27FC236}">
                <a16:creationId xmlns:a16="http://schemas.microsoft.com/office/drawing/2014/main" id="{932E9136-4564-06BA-B7DF-1D810CA0AB9C}"/>
              </a:ext>
            </a:extLst>
          </p:cNvPr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A607B8C-A480-39C7-1D3B-C3541B34C3B8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</p:spTree>
    <p:extLst>
      <p:ext uri="{BB962C8B-B14F-4D97-AF65-F5344CB8AC3E}">
        <p14:creationId xmlns:p14="http://schemas.microsoft.com/office/powerpoint/2010/main" val="1280130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November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0F3E6B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November 2026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5363609" y="2828544"/>
            <a:ext cx="365760" cy="36576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5363609" y="282854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5327033" y="323088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Veterans Day</a:t>
            </a:r>
            <a:endParaRPr lang="en-US" sz="700" dirty="0"/>
          </a:p>
        </p:txBody>
      </p:sp>
      <p:sp>
        <p:nvSpPr>
          <p:cNvPr id="53" name="Shape 51"/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9" name="Shape 57"/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63" name="Shape 61"/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64"/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67" name="Shape 65"/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69" name="Shape 67"/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68"/>
          <p:cNvSpPr/>
          <p:nvPr/>
        </p:nvSpPr>
        <p:spPr>
          <a:xfrm>
            <a:off x="8002306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71" name="Shape 69"/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70"/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73" name="Shape 71"/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75" name="Shape 73"/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74"/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77" name="Shape 75"/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76"/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79" name="Shape 77"/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78"/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81" name="Shape 79"/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Shape 80"/>
          <p:cNvSpPr/>
          <p:nvPr/>
        </p:nvSpPr>
        <p:spPr>
          <a:xfrm>
            <a:off x="6682958" y="4596384"/>
            <a:ext cx="365760" cy="36576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6682958" y="45963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000" dirty="0"/>
          </a:p>
        </p:txBody>
      </p:sp>
      <p:sp>
        <p:nvSpPr>
          <p:cNvPr id="84" name="Text 82"/>
          <p:cNvSpPr/>
          <p:nvPr/>
        </p:nvSpPr>
        <p:spPr>
          <a:xfrm>
            <a:off x="6646382" y="499872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Thanksgiving</a:t>
            </a:r>
            <a:endParaRPr lang="en-US" sz="700" dirty="0"/>
          </a:p>
        </p:txBody>
      </p:sp>
      <p:sp>
        <p:nvSpPr>
          <p:cNvPr id="85" name="Shape 83"/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Shape 84"/>
          <p:cNvSpPr/>
          <p:nvPr/>
        </p:nvSpPr>
        <p:spPr>
          <a:xfrm>
            <a:off x="8002306" y="4596384"/>
            <a:ext cx="365760" cy="36576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85"/>
          <p:cNvSpPr/>
          <p:nvPr/>
        </p:nvSpPr>
        <p:spPr>
          <a:xfrm>
            <a:off x="8002306" y="45963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000" dirty="0"/>
          </a:p>
        </p:txBody>
      </p:sp>
      <p:sp>
        <p:nvSpPr>
          <p:cNvPr id="88" name="Text 86"/>
          <p:cNvSpPr/>
          <p:nvPr/>
        </p:nvSpPr>
        <p:spPr>
          <a:xfrm>
            <a:off x="7965730" y="499872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Black Friday</a:t>
            </a:r>
            <a:endParaRPr lang="en-US" sz="700" dirty="0"/>
          </a:p>
        </p:txBody>
      </p:sp>
      <p:sp>
        <p:nvSpPr>
          <p:cNvPr id="89" name="Shape 87"/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Text 88"/>
          <p:cNvSpPr/>
          <p:nvPr/>
        </p:nvSpPr>
        <p:spPr>
          <a:xfrm>
            <a:off x="9321655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91" name="Shape 89"/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Text 90"/>
          <p:cNvSpPr/>
          <p:nvPr/>
        </p:nvSpPr>
        <p:spPr>
          <a:xfrm>
            <a:off x="10641003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93" name="Shape 91"/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2"/>
          <p:cNvSpPr/>
          <p:nvPr/>
        </p:nvSpPr>
        <p:spPr>
          <a:xfrm>
            <a:off x="2724912" y="54985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95" name="Shape 93"/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94"/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Shape 95"/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Shape 96"/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Shape 97"/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hape 98"/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Shape 99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2" name="Text 100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3" name="Shape 101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4" name="Text 102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5" name="Shape 7">
            <a:extLst>
              <a:ext uri="{FF2B5EF4-FFF2-40B4-BE49-F238E27FC236}">
                <a16:creationId xmlns:a16="http://schemas.microsoft.com/office/drawing/2014/main" id="{FE4756B7-4E3D-2622-BC18-DF5186295495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Text 8">
            <a:extLst>
              <a:ext uri="{FF2B5EF4-FFF2-40B4-BE49-F238E27FC236}">
                <a16:creationId xmlns:a16="http://schemas.microsoft.com/office/drawing/2014/main" id="{94F96B25-F369-00C9-6DAA-95383C4A5E6D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07" name="Shape 9">
            <a:extLst>
              <a:ext uri="{FF2B5EF4-FFF2-40B4-BE49-F238E27FC236}">
                <a16:creationId xmlns:a16="http://schemas.microsoft.com/office/drawing/2014/main" id="{AAE95388-8112-6ABB-F1D3-FC4F6EDF7062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10">
            <a:extLst>
              <a:ext uri="{FF2B5EF4-FFF2-40B4-BE49-F238E27FC236}">
                <a16:creationId xmlns:a16="http://schemas.microsoft.com/office/drawing/2014/main" id="{8D5F9654-C90F-928F-5920-9FF507D71682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09" name="Shape 11">
            <a:extLst>
              <a:ext uri="{FF2B5EF4-FFF2-40B4-BE49-F238E27FC236}">
                <a16:creationId xmlns:a16="http://schemas.microsoft.com/office/drawing/2014/main" id="{2CC6C3F0-F87A-B56D-B11C-42ED74569843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 12">
            <a:extLst>
              <a:ext uri="{FF2B5EF4-FFF2-40B4-BE49-F238E27FC236}">
                <a16:creationId xmlns:a16="http://schemas.microsoft.com/office/drawing/2014/main" id="{59A1539E-D34E-78FA-D07F-6DD13DCB94D8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11" name="Shape 13">
            <a:extLst>
              <a:ext uri="{FF2B5EF4-FFF2-40B4-BE49-F238E27FC236}">
                <a16:creationId xmlns:a16="http://schemas.microsoft.com/office/drawing/2014/main" id="{7F0BE7A6-954F-6E5C-5955-FDFC1BD793A0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2" name="Text 14">
            <a:extLst>
              <a:ext uri="{FF2B5EF4-FFF2-40B4-BE49-F238E27FC236}">
                <a16:creationId xmlns:a16="http://schemas.microsoft.com/office/drawing/2014/main" id="{77D9C7CD-6C80-6C6F-B76D-EA3E97647C6F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13" name="Shape 15">
            <a:extLst>
              <a:ext uri="{FF2B5EF4-FFF2-40B4-BE49-F238E27FC236}">
                <a16:creationId xmlns:a16="http://schemas.microsoft.com/office/drawing/2014/main" id="{42EC4C82-A0E3-0FEE-08D4-82C6B4FC7710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16">
            <a:extLst>
              <a:ext uri="{FF2B5EF4-FFF2-40B4-BE49-F238E27FC236}">
                <a16:creationId xmlns:a16="http://schemas.microsoft.com/office/drawing/2014/main" id="{7E5A0943-D847-6642-F5A9-AEC8962F8084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5" name="Shape 17">
            <a:extLst>
              <a:ext uri="{FF2B5EF4-FFF2-40B4-BE49-F238E27FC236}">
                <a16:creationId xmlns:a16="http://schemas.microsoft.com/office/drawing/2014/main" id="{29E6BAC6-9B57-C40D-6C8B-E2989425FCE3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D4E8F7"/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6" name="Text 18">
            <a:extLst>
              <a:ext uri="{FF2B5EF4-FFF2-40B4-BE49-F238E27FC236}">
                <a16:creationId xmlns:a16="http://schemas.microsoft.com/office/drawing/2014/main" id="{71606805-51CE-4B3A-6107-65FB0A27832E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7" name="Shape 19">
            <a:extLst>
              <a:ext uri="{FF2B5EF4-FFF2-40B4-BE49-F238E27FC236}">
                <a16:creationId xmlns:a16="http://schemas.microsoft.com/office/drawing/2014/main" id="{D8B5ED5B-2651-AB45-FF37-C4CC8817A510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E8F7"/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8" name="Text 20">
            <a:extLst>
              <a:ext uri="{FF2B5EF4-FFF2-40B4-BE49-F238E27FC236}">
                <a16:creationId xmlns:a16="http://schemas.microsoft.com/office/drawing/2014/main" id="{C2A2B7CF-A10A-8034-A487-586112EF4D37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317F0D7-98CA-1EDA-7D2C-13375CEC4C9B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359A7-99A6-8B63-00A2-2EB7989BD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D2A3E77-A50F-D1EF-57D7-922C1FA75019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B224093-A7BC-4C35-8C66-08F0F8C07A14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BE740DC-7F4B-509F-5C97-7375DC96453C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November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78B3E98-1B62-6A0E-7663-0733CEEBA1F4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0F3E6B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5175F4D-DB16-4E37-7A24-5DD1534A0DBA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931AB81-DDA0-3F26-8CEC-39B926E7D260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Q4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794BF64-E579-2523-3E4B-F8886EB3A04D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November 2026</a:t>
            </a:r>
            <a:endParaRPr lang="en-US" sz="2000" dirty="0"/>
          </a:p>
        </p:txBody>
      </p:sp>
      <p:sp>
        <p:nvSpPr>
          <p:cNvPr id="101" name="Shape 99">
            <a:extLst>
              <a:ext uri="{FF2B5EF4-FFF2-40B4-BE49-F238E27FC236}">
                <a16:creationId xmlns:a16="http://schemas.microsoft.com/office/drawing/2014/main" id="{A52D4AD0-B3A8-D182-140B-28CBD6ADF061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2" name="Text 100">
            <a:extLst>
              <a:ext uri="{FF2B5EF4-FFF2-40B4-BE49-F238E27FC236}">
                <a16:creationId xmlns:a16="http://schemas.microsoft.com/office/drawing/2014/main" id="{EC93F5A6-5FEE-92DE-9BBC-489E7F0E9966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3" name="Shape 101">
            <a:extLst>
              <a:ext uri="{FF2B5EF4-FFF2-40B4-BE49-F238E27FC236}">
                <a16:creationId xmlns:a16="http://schemas.microsoft.com/office/drawing/2014/main" id="{C9BBC6F2-D267-EFA6-346A-9DF218EF38C5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E8F7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4" name="Text 102">
            <a:extLst>
              <a:ext uri="{FF2B5EF4-FFF2-40B4-BE49-F238E27FC236}">
                <a16:creationId xmlns:a16="http://schemas.microsoft.com/office/drawing/2014/main" id="{59C8803F-03D3-3E1C-56AC-255D3D54930B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A6752BC-B2DA-8CE7-E24C-14C8B66A507A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D4E8F7"/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42227E5-69D1-B1C4-EC2E-E7ACAEA6DF47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209E487A-588B-D8D0-4418-21DF0BC9EC42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DD20295-688D-F981-F6CC-20BF7931C697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E2087A1-AFB4-72F6-70F4-61F810EF8C36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4B6D57B-76D7-F2AD-4DBD-0D0C71A908CC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BF1E70B6-0CC7-CAC2-E451-8FFAF914340E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5E820C7-DA40-8445-7DB8-A8E37F6122FC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C39E9843-C451-BF6E-5B69-847A4F92604A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EDA5997-C7F5-2643-745F-A96B50F689DB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536A6D04-92C3-69D9-9F15-E5304EA1542B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D1B2E491-8836-8FFB-4C93-E85D0E43ED24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DE71FD9-C5D8-A5EF-7A6C-1D047A0340C7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E8F7"/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D0815FF9-E8EF-C8BB-ACE9-D3D70DAC3BE8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19" name="Shape 21">
            <a:extLst>
              <a:ext uri="{FF2B5EF4-FFF2-40B4-BE49-F238E27FC236}">
                <a16:creationId xmlns:a16="http://schemas.microsoft.com/office/drawing/2014/main" id="{1CBB71CF-C017-D06A-C583-8426421AA7BE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Text 22">
            <a:extLst>
              <a:ext uri="{FF2B5EF4-FFF2-40B4-BE49-F238E27FC236}">
                <a16:creationId xmlns:a16="http://schemas.microsoft.com/office/drawing/2014/main" id="{D9ACFCA5-B8C7-F057-A498-322CA245078A}"/>
              </a:ext>
            </a:extLst>
          </p:cNvPr>
          <p:cNvSpPr/>
          <p:nvPr/>
        </p:nvSpPr>
        <p:spPr>
          <a:xfrm>
            <a:off x="2724912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121" name="Shape 23">
            <a:extLst>
              <a:ext uri="{FF2B5EF4-FFF2-40B4-BE49-F238E27FC236}">
                <a16:creationId xmlns:a16="http://schemas.microsoft.com/office/drawing/2014/main" id="{5CD64B04-6781-158B-A20D-7BD05DC78C74}"/>
              </a:ext>
            </a:extLst>
          </p:cNvPr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2" name="Text 24">
            <a:extLst>
              <a:ext uri="{FF2B5EF4-FFF2-40B4-BE49-F238E27FC236}">
                <a16:creationId xmlns:a16="http://schemas.microsoft.com/office/drawing/2014/main" id="{1822929A-A395-64A5-40D3-92630DC78870}"/>
              </a:ext>
            </a:extLst>
          </p:cNvPr>
          <p:cNvSpPr/>
          <p:nvPr/>
        </p:nvSpPr>
        <p:spPr>
          <a:xfrm>
            <a:off x="4044261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23" name="Shape 25">
            <a:extLst>
              <a:ext uri="{FF2B5EF4-FFF2-40B4-BE49-F238E27FC236}">
                <a16:creationId xmlns:a16="http://schemas.microsoft.com/office/drawing/2014/main" id="{D15E7825-0942-984A-1394-E9FB29A11EC9}"/>
              </a:ext>
            </a:extLst>
          </p:cNvPr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4" name="Text 26">
            <a:extLst>
              <a:ext uri="{FF2B5EF4-FFF2-40B4-BE49-F238E27FC236}">
                <a16:creationId xmlns:a16="http://schemas.microsoft.com/office/drawing/2014/main" id="{D7166C1C-29B5-BFFA-5E84-10220176CC75}"/>
              </a:ext>
            </a:extLst>
          </p:cNvPr>
          <p:cNvSpPr/>
          <p:nvPr/>
        </p:nvSpPr>
        <p:spPr>
          <a:xfrm>
            <a:off x="5363609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25" name="Shape 27">
            <a:extLst>
              <a:ext uri="{FF2B5EF4-FFF2-40B4-BE49-F238E27FC236}">
                <a16:creationId xmlns:a16="http://schemas.microsoft.com/office/drawing/2014/main" id="{401CC349-9A45-FADC-D54D-7CB8D66B36C3}"/>
              </a:ext>
            </a:extLst>
          </p:cNvPr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6" name="Text 28">
            <a:extLst>
              <a:ext uri="{FF2B5EF4-FFF2-40B4-BE49-F238E27FC236}">
                <a16:creationId xmlns:a16="http://schemas.microsoft.com/office/drawing/2014/main" id="{4000DC6B-931C-8193-B43C-A52CC3055907}"/>
              </a:ext>
            </a:extLst>
          </p:cNvPr>
          <p:cNvSpPr/>
          <p:nvPr/>
        </p:nvSpPr>
        <p:spPr>
          <a:xfrm>
            <a:off x="668295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127" name="Shape 29">
            <a:extLst>
              <a:ext uri="{FF2B5EF4-FFF2-40B4-BE49-F238E27FC236}">
                <a16:creationId xmlns:a16="http://schemas.microsoft.com/office/drawing/2014/main" id="{5BEEBFAE-3C40-24D5-F0FF-D6C601145F68}"/>
              </a:ext>
            </a:extLst>
          </p:cNvPr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8" name="Text 30">
            <a:extLst>
              <a:ext uri="{FF2B5EF4-FFF2-40B4-BE49-F238E27FC236}">
                <a16:creationId xmlns:a16="http://schemas.microsoft.com/office/drawing/2014/main" id="{756B4F37-0E64-D946-EFED-6DAF0DCDA8D7}"/>
              </a:ext>
            </a:extLst>
          </p:cNvPr>
          <p:cNvSpPr/>
          <p:nvPr/>
        </p:nvSpPr>
        <p:spPr>
          <a:xfrm>
            <a:off x="800230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29" name="Shape 31">
            <a:extLst>
              <a:ext uri="{FF2B5EF4-FFF2-40B4-BE49-F238E27FC236}">
                <a16:creationId xmlns:a16="http://schemas.microsoft.com/office/drawing/2014/main" id="{8004094A-D103-FF74-1993-C56C1037BBCD}"/>
              </a:ext>
            </a:extLst>
          </p:cNvPr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0" name="Text 32">
            <a:extLst>
              <a:ext uri="{FF2B5EF4-FFF2-40B4-BE49-F238E27FC236}">
                <a16:creationId xmlns:a16="http://schemas.microsoft.com/office/drawing/2014/main" id="{299C7016-BFA2-50FE-8487-2893651D7C84}"/>
              </a:ext>
            </a:extLst>
          </p:cNvPr>
          <p:cNvSpPr/>
          <p:nvPr/>
        </p:nvSpPr>
        <p:spPr>
          <a:xfrm>
            <a:off x="9321655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131" name="Shape 33">
            <a:extLst>
              <a:ext uri="{FF2B5EF4-FFF2-40B4-BE49-F238E27FC236}">
                <a16:creationId xmlns:a16="http://schemas.microsoft.com/office/drawing/2014/main" id="{7ABA5B3B-3C32-3E04-3AA6-477C2B507530}"/>
              </a:ext>
            </a:extLst>
          </p:cNvPr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2" name="Text 34">
            <a:extLst>
              <a:ext uri="{FF2B5EF4-FFF2-40B4-BE49-F238E27FC236}">
                <a16:creationId xmlns:a16="http://schemas.microsoft.com/office/drawing/2014/main" id="{23722771-3C57-C090-2AA0-A6BE61D589B6}"/>
              </a:ext>
            </a:extLst>
          </p:cNvPr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133" name="Shape 35">
            <a:extLst>
              <a:ext uri="{FF2B5EF4-FFF2-40B4-BE49-F238E27FC236}">
                <a16:creationId xmlns:a16="http://schemas.microsoft.com/office/drawing/2014/main" id="{10380B35-A02E-2BB8-EBFA-F122CB1F4B12}"/>
              </a:ext>
            </a:extLst>
          </p:cNvPr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4" name="Text 36">
            <a:extLst>
              <a:ext uri="{FF2B5EF4-FFF2-40B4-BE49-F238E27FC236}">
                <a16:creationId xmlns:a16="http://schemas.microsoft.com/office/drawing/2014/main" id="{6F491934-82E1-5D1E-D3B7-C8D325042E3A}"/>
              </a:ext>
            </a:extLst>
          </p:cNvPr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135" name="Shape 37">
            <a:extLst>
              <a:ext uri="{FF2B5EF4-FFF2-40B4-BE49-F238E27FC236}">
                <a16:creationId xmlns:a16="http://schemas.microsoft.com/office/drawing/2014/main" id="{322A869C-D324-D008-7FBB-3CD0C53CD3DF}"/>
              </a:ext>
            </a:extLst>
          </p:cNvPr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6" name="Text 38">
            <a:extLst>
              <a:ext uri="{FF2B5EF4-FFF2-40B4-BE49-F238E27FC236}">
                <a16:creationId xmlns:a16="http://schemas.microsoft.com/office/drawing/2014/main" id="{28591899-EAC0-5EF2-50A0-F22C283F2F73}"/>
              </a:ext>
            </a:extLst>
          </p:cNvPr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137" name="Shape 39">
            <a:extLst>
              <a:ext uri="{FF2B5EF4-FFF2-40B4-BE49-F238E27FC236}">
                <a16:creationId xmlns:a16="http://schemas.microsoft.com/office/drawing/2014/main" id="{9179A0C6-796A-C20A-B0E9-EC2EA8C833D5}"/>
              </a:ext>
            </a:extLst>
          </p:cNvPr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8" name="Text 40">
            <a:extLst>
              <a:ext uri="{FF2B5EF4-FFF2-40B4-BE49-F238E27FC236}">
                <a16:creationId xmlns:a16="http://schemas.microsoft.com/office/drawing/2014/main" id="{1734445C-5E2C-3820-4E37-9F4140AE60E8}"/>
              </a:ext>
            </a:extLst>
          </p:cNvPr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139" name="Shape 41">
            <a:extLst>
              <a:ext uri="{FF2B5EF4-FFF2-40B4-BE49-F238E27FC236}">
                <a16:creationId xmlns:a16="http://schemas.microsoft.com/office/drawing/2014/main" id="{BB424672-839F-25BC-EF86-3FCEE37EDADB}"/>
              </a:ext>
            </a:extLst>
          </p:cNvPr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D4E8F7">
              <a:alpha val="30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0" name="Shape 42">
            <a:extLst>
              <a:ext uri="{FF2B5EF4-FFF2-40B4-BE49-F238E27FC236}">
                <a16:creationId xmlns:a16="http://schemas.microsoft.com/office/drawing/2014/main" id="{27C55212-29A5-47F0-DD2D-F15CEB7757EE}"/>
              </a:ext>
            </a:extLst>
          </p:cNvPr>
          <p:cNvSpPr/>
          <p:nvPr/>
        </p:nvSpPr>
        <p:spPr>
          <a:xfrm>
            <a:off x="6682958" y="1944624"/>
            <a:ext cx="365760" cy="36576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1" name="Text 43">
            <a:extLst>
              <a:ext uri="{FF2B5EF4-FFF2-40B4-BE49-F238E27FC236}">
                <a16:creationId xmlns:a16="http://schemas.microsoft.com/office/drawing/2014/main" id="{AE0BB325-93F4-6140-3B3A-B888FF6ABEC0}"/>
              </a:ext>
            </a:extLst>
          </p:cNvPr>
          <p:cNvSpPr/>
          <p:nvPr/>
        </p:nvSpPr>
        <p:spPr>
          <a:xfrm>
            <a:off x="6682958" y="194462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000" dirty="0"/>
          </a:p>
        </p:txBody>
      </p:sp>
      <p:sp>
        <p:nvSpPr>
          <p:cNvPr id="142" name="Text 44">
            <a:extLst>
              <a:ext uri="{FF2B5EF4-FFF2-40B4-BE49-F238E27FC236}">
                <a16:creationId xmlns:a16="http://schemas.microsoft.com/office/drawing/2014/main" id="{0EEE381E-01AE-3E7D-6D49-5C76A543B681}"/>
              </a:ext>
            </a:extLst>
          </p:cNvPr>
          <p:cNvSpPr/>
          <p:nvPr/>
        </p:nvSpPr>
        <p:spPr>
          <a:xfrm>
            <a:off x="6646382" y="234696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Veterans Day</a:t>
            </a:r>
            <a:endParaRPr lang="en-US" sz="700" dirty="0"/>
          </a:p>
        </p:txBody>
      </p:sp>
      <p:sp>
        <p:nvSpPr>
          <p:cNvPr id="143" name="Shape 45">
            <a:extLst>
              <a:ext uri="{FF2B5EF4-FFF2-40B4-BE49-F238E27FC236}">
                <a16:creationId xmlns:a16="http://schemas.microsoft.com/office/drawing/2014/main" id="{9C72A0F9-C317-A78A-0649-E251B11C6CF1}"/>
              </a:ext>
            </a:extLst>
          </p:cNvPr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4" name="Text 46">
            <a:extLst>
              <a:ext uri="{FF2B5EF4-FFF2-40B4-BE49-F238E27FC236}">
                <a16:creationId xmlns:a16="http://schemas.microsoft.com/office/drawing/2014/main" id="{0265A9B6-5B38-4917-7B22-CA7BBA8DC85D}"/>
              </a:ext>
            </a:extLst>
          </p:cNvPr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145" name="Shape 47">
            <a:extLst>
              <a:ext uri="{FF2B5EF4-FFF2-40B4-BE49-F238E27FC236}">
                <a16:creationId xmlns:a16="http://schemas.microsoft.com/office/drawing/2014/main" id="{25C00547-40DB-5F5D-84D4-2449F801A1B2}"/>
              </a:ext>
            </a:extLst>
          </p:cNvPr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6" name="Text 48">
            <a:extLst>
              <a:ext uri="{FF2B5EF4-FFF2-40B4-BE49-F238E27FC236}">
                <a16:creationId xmlns:a16="http://schemas.microsoft.com/office/drawing/2014/main" id="{DDCE69CC-0FEC-971B-BC58-CF81E28559F9}"/>
              </a:ext>
            </a:extLst>
          </p:cNvPr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147" name="Shape 49">
            <a:extLst>
              <a:ext uri="{FF2B5EF4-FFF2-40B4-BE49-F238E27FC236}">
                <a16:creationId xmlns:a16="http://schemas.microsoft.com/office/drawing/2014/main" id="{F030F8D0-EF3C-3322-B2D7-7022DF0E30D0}"/>
              </a:ext>
            </a:extLst>
          </p:cNvPr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8" name="Text 50">
            <a:extLst>
              <a:ext uri="{FF2B5EF4-FFF2-40B4-BE49-F238E27FC236}">
                <a16:creationId xmlns:a16="http://schemas.microsoft.com/office/drawing/2014/main" id="{7DE66ED5-A027-A3D1-E55E-74261F6E9BF6}"/>
              </a:ext>
            </a:extLst>
          </p:cNvPr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149" name="Shape 51">
            <a:extLst>
              <a:ext uri="{FF2B5EF4-FFF2-40B4-BE49-F238E27FC236}">
                <a16:creationId xmlns:a16="http://schemas.microsoft.com/office/drawing/2014/main" id="{99DAC586-BAB8-36E2-9359-B7772B026E18}"/>
              </a:ext>
            </a:extLst>
          </p:cNvPr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0" name="Text 52">
            <a:extLst>
              <a:ext uri="{FF2B5EF4-FFF2-40B4-BE49-F238E27FC236}">
                <a16:creationId xmlns:a16="http://schemas.microsoft.com/office/drawing/2014/main" id="{4BCE029F-F1DB-D605-AAD3-6BE698F82BCB}"/>
              </a:ext>
            </a:extLst>
          </p:cNvPr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151" name="Shape 53">
            <a:extLst>
              <a:ext uri="{FF2B5EF4-FFF2-40B4-BE49-F238E27FC236}">
                <a16:creationId xmlns:a16="http://schemas.microsoft.com/office/drawing/2014/main" id="{BA3E1A09-47C7-34DB-5B15-2588DC5EE233}"/>
              </a:ext>
            </a:extLst>
          </p:cNvPr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2" name="Text 54">
            <a:extLst>
              <a:ext uri="{FF2B5EF4-FFF2-40B4-BE49-F238E27FC236}">
                <a16:creationId xmlns:a16="http://schemas.microsoft.com/office/drawing/2014/main" id="{B83AED1D-E7E6-9617-BE1C-F495D41A923E}"/>
              </a:ext>
            </a:extLst>
          </p:cNvPr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153" name="Shape 55">
            <a:extLst>
              <a:ext uri="{FF2B5EF4-FFF2-40B4-BE49-F238E27FC236}">
                <a16:creationId xmlns:a16="http://schemas.microsoft.com/office/drawing/2014/main" id="{DAF52172-4D41-BBC6-4543-9396DE89C5A5}"/>
              </a:ext>
            </a:extLst>
          </p:cNvPr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4" name="Text 56">
            <a:extLst>
              <a:ext uri="{FF2B5EF4-FFF2-40B4-BE49-F238E27FC236}">
                <a16:creationId xmlns:a16="http://schemas.microsoft.com/office/drawing/2014/main" id="{E8476A95-9C34-48C4-0BEE-3CA78F257182}"/>
              </a:ext>
            </a:extLst>
          </p:cNvPr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155" name="Shape 57">
            <a:extLst>
              <a:ext uri="{FF2B5EF4-FFF2-40B4-BE49-F238E27FC236}">
                <a16:creationId xmlns:a16="http://schemas.microsoft.com/office/drawing/2014/main" id="{F3F61FF8-26ED-5662-290F-4BC682AD164B}"/>
              </a:ext>
            </a:extLst>
          </p:cNvPr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6" name="Text 58">
            <a:extLst>
              <a:ext uri="{FF2B5EF4-FFF2-40B4-BE49-F238E27FC236}">
                <a16:creationId xmlns:a16="http://schemas.microsoft.com/office/drawing/2014/main" id="{87F780EF-A5ED-060C-0A98-6E3CAE84CD75}"/>
              </a:ext>
            </a:extLst>
          </p:cNvPr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157" name="Shape 59">
            <a:extLst>
              <a:ext uri="{FF2B5EF4-FFF2-40B4-BE49-F238E27FC236}">
                <a16:creationId xmlns:a16="http://schemas.microsoft.com/office/drawing/2014/main" id="{37B8F9D5-A76A-8A68-4E4D-1CECC099DCB0}"/>
              </a:ext>
            </a:extLst>
          </p:cNvPr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8" name="Text 60">
            <a:extLst>
              <a:ext uri="{FF2B5EF4-FFF2-40B4-BE49-F238E27FC236}">
                <a16:creationId xmlns:a16="http://schemas.microsoft.com/office/drawing/2014/main" id="{733AFC82-4883-223F-99E7-62022BAF044F}"/>
              </a:ext>
            </a:extLst>
          </p:cNvPr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159" name="Shape 61">
            <a:extLst>
              <a:ext uri="{FF2B5EF4-FFF2-40B4-BE49-F238E27FC236}">
                <a16:creationId xmlns:a16="http://schemas.microsoft.com/office/drawing/2014/main" id="{BD48B07D-7115-2D85-8329-D7DD5F555BB2}"/>
              </a:ext>
            </a:extLst>
          </p:cNvPr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0" name="Text 62">
            <a:extLst>
              <a:ext uri="{FF2B5EF4-FFF2-40B4-BE49-F238E27FC236}">
                <a16:creationId xmlns:a16="http://schemas.microsoft.com/office/drawing/2014/main" id="{DE01B3A1-4831-8153-9362-EDAC3247AEB4}"/>
              </a:ext>
            </a:extLst>
          </p:cNvPr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161" name="Shape 63">
            <a:extLst>
              <a:ext uri="{FF2B5EF4-FFF2-40B4-BE49-F238E27FC236}">
                <a16:creationId xmlns:a16="http://schemas.microsoft.com/office/drawing/2014/main" id="{43E6BA36-F461-67B2-EBCD-55E95D6952E9}"/>
              </a:ext>
            </a:extLst>
          </p:cNvPr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2" name="Text 64">
            <a:extLst>
              <a:ext uri="{FF2B5EF4-FFF2-40B4-BE49-F238E27FC236}">
                <a16:creationId xmlns:a16="http://schemas.microsoft.com/office/drawing/2014/main" id="{9FB50F33-A1CF-D7FC-9847-0D73D7DD0B42}"/>
              </a:ext>
            </a:extLst>
          </p:cNvPr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163" name="Shape 65">
            <a:extLst>
              <a:ext uri="{FF2B5EF4-FFF2-40B4-BE49-F238E27FC236}">
                <a16:creationId xmlns:a16="http://schemas.microsoft.com/office/drawing/2014/main" id="{53F75945-A734-3E87-C7E6-6FB68F38C974}"/>
              </a:ext>
            </a:extLst>
          </p:cNvPr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4" name="Text 66">
            <a:extLst>
              <a:ext uri="{FF2B5EF4-FFF2-40B4-BE49-F238E27FC236}">
                <a16:creationId xmlns:a16="http://schemas.microsoft.com/office/drawing/2014/main" id="{A7AF5C6C-A140-72EF-5E47-78EFD2E48A40}"/>
              </a:ext>
            </a:extLst>
          </p:cNvPr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165" name="Shape 67">
            <a:extLst>
              <a:ext uri="{FF2B5EF4-FFF2-40B4-BE49-F238E27FC236}">
                <a16:creationId xmlns:a16="http://schemas.microsoft.com/office/drawing/2014/main" id="{6033C0A9-0272-0E7A-0359-0D12F397F6D7}"/>
              </a:ext>
            </a:extLst>
          </p:cNvPr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6" name="Text 68">
            <a:extLst>
              <a:ext uri="{FF2B5EF4-FFF2-40B4-BE49-F238E27FC236}">
                <a16:creationId xmlns:a16="http://schemas.microsoft.com/office/drawing/2014/main" id="{5B77445B-4A5F-2F8D-E31E-833F106D02BD}"/>
              </a:ext>
            </a:extLst>
          </p:cNvPr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167" name="Shape 69">
            <a:extLst>
              <a:ext uri="{FF2B5EF4-FFF2-40B4-BE49-F238E27FC236}">
                <a16:creationId xmlns:a16="http://schemas.microsoft.com/office/drawing/2014/main" id="{98BE102C-46F8-7F5F-2C85-351F3179EE85}"/>
              </a:ext>
            </a:extLst>
          </p:cNvPr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8" name="Text 70">
            <a:extLst>
              <a:ext uri="{FF2B5EF4-FFF2-40B4-BE49-F238E27FC236}">
                <a16:creationId xmlns:a16="http://schemas.microsoft.com/office/drawing/2014/main" id="{6678C27A-FA46-5907-0942-755D7289F8E7}"/>
              </a:ext>
            </a:extLst>
          </p:cNvPr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200" dirty="0"/>
          </a:p>
        </p:txBody>
      </p:sp>
      <p:sp>
        <p:nvSpPr>
          <p:cNvPr id="169" name="Shape 71">
            <a:extLst>
              <a:ext uri="{FF2B5EF4-FFF2-40B4-BE49-F238E27FC236}">
                <a16:creationId xmlns:a16="http://schemas.microsoft.com/office/drawing/2014/main" id="{C8044F6C-6737-569C-CDDE-12D8AC7813D7}"/>
              </a:ext>
            </a:extLst>
          </p:cNvPr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0" name="Text 72">
            <a:extLst>
              <a:ext uri="{FF2B5EF4-FFF2-40B4-BE49-F238E27FC236}">
                <a16:creationId xmlns:a16="http://schemas.microsoft.com/office/drawing/2014/main" id="{0E93BFAE-C418-F334-8372-3545F84A792C}"/>
              </a:ext>
            </a:extLst>
          </p:cNvPr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200" dirty="0"/>
          </a:p>
        </p:txBody>
      </p:sp>
      <p:sp>
        <p:nvSpPr>
          <p:cNvPr id="171" name="Shape 73">
            <a:extLst>
              <a:ext uri="{FF2B5EF4-FFF2-40B4-BE49-F238E27FC236}">
                <a16:creationId xmlns:a16="http://schemas.microsoft.com/office/drawing/2014/main" id="{440BF766-57F0-CCF6-C13F-E237ADB0112B}"/>
              </a:ext>
            </a:extLst>
          </p:cNvPr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D4E8F7">
              <a:alpha val="30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2" name="Shape 74">
            <a:extLst>
              <a:ext uri="{FF2B5EF4-FFF2-40B4-BE49-F238E27FC236}">
                <a16:creationId xmlns:a16="http://schemas.microsoft.com/office/drawing/2014/main" id="{B6FFBF46-545D-B435-AF05-00AC4F1C85E2}"/>
              </a:ext>
            </a:extLst>
          </p:cNvPr>
          <p:cNvSpPr/>
          <p:nvPr/>
        </p:nvSpPr>
        <p:spPr>
          <a:xfrm>
            <a:off x="8002306" y="3712464"/>
            <a:ext cx="365760" cy="36576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3" name="Text 75">
            <a:extLst>
              <a:ext uri="{FF2B5EF4-FFF2-40B4-BE49-F238E27FC236}">
                <a16:creationId xmlns:a16="http://schemas.microsoft.com/office/drawing/2014/main" id="{F6DC0BA3-0D50-8FA6-D547-29DC3FE18488}"/>
              </a:ext>
            </a:extLst>
          </p:cNvPr>
          <p:cNvSpPr/>
          <p:nvPr/>
        </p:nvSpPr>
        <p:spPr>
          <a:xfrm>
            <a:off x="8002306" y="371246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000" dirty="0"/>
          </a:p>
        </p:txBody>
      </p:sp>
      <p:sp>
        <p:nvSpPr>
          <p:cNvPr id="174" name="Text 76">
            <a:extLst>
              <a:ext uri="{FF2B5EF4-FFF2-40B4-BE49-F238E27FC236}">
                <a16:creationId xmlns:a16="http://schemas.microsoft.com/office/drawing/2014/main" id="{3DF75DD1-EE82-7F2B-F3A4-AB617924F033}"/>
              </a:ext>
            </a:extLst>
          </p:cNvPr>
          <p:cNvSpPr/>
          <p:nvPr/>
        </p:nvSpPr>
        <p:spPr>
          <a:xfrm>
            <a:off x="7965730" y="411480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Thanksgiving</a:t>
            </a:r>
            <a:endParaRPr lang="en-US" sz="700" dirty="0"/>
          </a:p>
        </p:txBody>
      </p:sp>
      <p:sp>
        <p:nvSpPr>
          <p:cNvPr id="175" name="Shape 77">
            <a:extLst>
              <a:ext uri="{FF2B5EF4-FFF2-40B4-BE49-F238E27FC236}">
                <a16:creationId xmlns:a16="http://schemas.microsoft.com/office/drawing/2014/main" id="{DA671FE9-03AB-48E7-6E77-114517DC0C5C}"/>
              </a:ext>
            </a:extLst>
          </p:cNvPr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D4E8F7">
              <a:alpha val="30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6" name="Shape 78">
            <a:extLst>
              <a:ext uri="{FF2B5EF4-FFF2-40B4-BE49-F238E27FC236}">
                <a16:creationId xmlns:a16="http://schemas.microsoft.com/office/drawing/2014/main" id="{6CC42451-B35F-8F10-774C-9601D8BDB048}"/>
              </a:ext>
            </a:extLst>
          </p:cNvPr>
          <p:cNvSpPr/>
          <p:nvPr/>
        </p:nvSpPr>
        <p:spPr>
          <a:xfrm>
            <a:off x="9321655" y="3712464"/>
            <a:ext cx="365760" cy="365760"/>
          </a:xfrm>
          <a:prstGeom prst="ellipse">
            <a:avLst/>
          </a:prstGeom>
          <a:solidFill>
            <a:srgbClr val="1D6EB5"/>
          </a:solidFill>
          <a:ln w="12700">
            <a:solidFill>
              <a:srgbClr val="1D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7" name="Text 79">
            <a:extLst>
              <a:ext uri="{FF2B5EF4-FFF2-40B4-BE49-F238E27FC236}">
                <a16:creationId xmlns:a16="http://schemas.microsoft.com/office/drawing/2014/main" id="{8E74352E-AE89-E97E-B58E-1E90959DA4FD}"/>
              </a:ext>
            </a:extLst>
          </p:cNvPr>
          <p:cNvSpPr/>
          <p:nvPr/>
        </p:nvSpPr>
        <p:spPr>
          <a:xfrm>
            <a:off x="9321655" y="371246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000" dirty="0"/>
          </a:p>
        </p:txBody>
      </p:sp>
      <p:sp>
        <p:nvSpPr>
          <p:cNvPr id="178" name="Text 80">
            <a:extLst>
              <a:ext uri="{FF2B5EF4-FFF2-40B4-BE49-F238E27FC236}">
                <a16:creationId xmlns:a16="http://schemas.microsoft.com/office/drawing/2014/main" id="{B0927C14-4B18-4109-0E8C-8DF2A33FC489}"/>
              </a:ext>
            </a:extLst>
          </p:cNvPr>
          <p:cNvSpPr/>
          <p:nvPr/>
        </p:nvSpPr>
        <p:spPr>
          <a:xfrm>
            <a:off x="9285079" y="411480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0F3E6B"/>
                </a:solidFill>
                <a:ea typeface="Calibri" pitchFamily="34" charset="-122"/>
                <a:cs typeface="Calibri" pitchFamily="34" charset="-120"/>
              </a:rPr>
              <a:t>Black Friday</a:t>
            </a:r>
            <a:endParaRPr lang="en-US" sz="700" dirty="0"/>
          </a:p>
        </p:txBody>
      </p:sp>
      <p:sp>
        <p:nvSpPr>
          <p:cNvPr id="179" name="Shape 81">
            <a:extLst>
              <a:ext uri="{FF2B5EF4-FFF2-40B4-BE49-F238E27FC236}">
                <a16:creationId xmlns:a16="http://schemas.microsoft.com/office/drawing/2014/main" id="{E444C57C-0B86-AEEE-51CC-A64BB6C6E155}"/>
              </a:ext>
            </a:extLst>
          </p:cNvPr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0" name="Text 82">
            <a:extLst>
              <a:ext uri="{FF2B5EF4-FFF2-40B4-BE49-F238E27FC236}">
                <a16:creationId xmlns:a16="http://schemas.microsoft.com/office/drawing/2014/main" id="{5EF9AEA2-5127-E328-3F40-75BF511F80FD}"/>
              </a:ext>
            </a:extLst>
          </p:cNvPr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181" name="Shape 83">
            <a:extLst>
              <a:ext uri="{FF2B5EF4-FFF2-40B4-BE49-F238E27FC236}">
                <a16:creationId xmlns:a16="http://schemas.microsoft.com/office/drawing/2014/main" id="{0C9527E0-E719-64A4-7967-575B0631C653}"/>
              </a:ext>
            </a:extLst>
          </p:cNvPr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D4E8F7">
              <a:alpha val="55000"/>
            </a:srgbClr>
          </a:solidFill>
          <a:ln w="12700">
            <a:solidFill>
              <a:srgbClr val="D4E8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2" name="Text 84">
            <a:extLst>
              <a:ext uri="{FF2B5EF4-FFF2-40B4-BE49-F238E27FC236}">
                <a16:creationId xmlns:a16="http://schemas.microsoft.com/office/drawing/2014/main" id="{E3CCB617-41B5-CC7A-9A29-C53E32551A36}"/>
              </a:ext>
            </a:extLst>
          </p:cNvPr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E6B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183" name="Shape 85">
            <a:extLst>
              <a:ext uri="{FF2B5EF4-FFF2-40B4-BE49-F238E27FC236}">
                <a16:creationId xmlns:a16="http://schemas.microsoft.com/office/drawing/2014/main" id="{683B8575-2BAB-8621-5D9A-202E8F5FC069}"/>
              </a:ext>
            </a:extLst>
          </p:cNvPr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4" name="Text 86">
            <a:extLst>
              <a:ext uri="{FF2B5EF4-FFF2-40B4-BE49-F238E27FC236}">
                <a16:creationId xmlns:a16="http://schemas.microsoft.com/office/drawing/2014/main" id="{32B2F5EC-1891-6B01-D826-91E2626A1CBD}"/>
              </a:ext>
            </a:extLst>
          </p:cNvPr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185" name="Shape 87">
            <a:extLst>
              <a:ext uri="{FF2B5EF4-FFF2-40B4-BE49-F238E27FC236}">
                <a16:creationId xmlns:a16="http://schemas.microsoft.com/office/drawing/2014/main" id="{241DB29C-5B25-A09F-805D-31261166728B}"/>
              </a:ext>
            </a:extLst>
          </p:cNvPr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6" name="Shape 88">
            <a:extLst>
              <a:ext uri="{FF2B5EF4-FFF2-40B4-BE49-F238E27FC236}">
                <a16:creationId xmlns:a16="http://schemas.microsoft.com/office/drawing/2014/main" id="{5CAAAC8B-9A23-4982-EA32-703B4B50C988}"/>
              </a:ext>
            </a:extLst>
          </p:cNvPr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7" name="Shape 89">
            <a:extLst>
              <a:ext uri="{FF2B5EF4-FFF2-40B4-BE49-F238E27FC236}">
                <a16:creationId xmlns:a16="http://schemas.microsoft.com/office/drawing/2014/main" id="{8FAB609B-9DF2-6A12-657C-F66C19F42DE0}"/>
              </a:ext>
            </a:extLst>
          </p:cNvPr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8" name="Shape 90">
            <a:extLst>
              <a:ext uri="{FF2B5EF4-FFF2-40B4-BE49-F238E27FC236}">
                <a16:creationId xmlns:a16="http://schemas.microsoft.com/office/drawing/2014/main" id="{80FCCA82-E754-C5E8-0121-6B95057932A3}"/>
              </a:ext>
            </a:extLst>
          </p:cNvPr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9" name="Shape 91">
            <a:extLst>
              <a:ext uri="{FF2B5EF4-FFF2-40B4-BE49-F238E27FC236}">
                <a16:creationId xmlns:a16="http://schemas.microsoft.com/office/drawing/2014/main" id="{36051760-6F93-90E1-5A75-C8688AAEF4A4}"/>
              </a:ext>
            </a:extLst>
          </p:cNvPr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0" name="Shape 92">
            <a:extLst>
              <a:ext uri="{FF2B5EF4-FFF2-40B4-BE49-F238E27FC236}">
                <a16:creationId xmlns:a16="http://schemas.microsoft.com/office/drawing/2014/main" id="{1C3A8AB0-DAFF-C081-D89D-06449816C4B1}"/>
              </a:ext>
            </a:extLst>
          </p:cNvPr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1" name="Shape 93">
            <a:extLst>
              <a:ext uri="{FF2B5EF4-FFF2-40B4-BE49-F238E27FC236}">
                <a16:creationId xmlns:a16="http://schemas.microsoft.com/office/drawing/2014/main" id="{DD60A92E-4A9A-B6A1-678E-DD42E7554830}"/>
              </a:ext>
            </a:extLst>
          </p:cNvPr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2" name="Shape 94">
            <a:extLst>
              <a:ext uri="{FF2B5EF4-FFF2-40B4-BE49-F238E27FC236}">
                <a16:creationId xmlns:a16="http://schemas.microsoft.com/office/drawing/2014/main" id="{DBD7F9DD-B551-2140-8855-2B6D7D22C256}"/>
              </a:ext>
            </a:extLst>
          </p:cNvPr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3" name="Shape 95">
            <a:extLst>
              <a:ext uri="{FF2B5EF4-FFF2-40B4-BE49-F238E27FC236}">
                <a16:creationId xmlns:a16="http://schemas.microsoft.com/office/drawing/2014/main" id="{7D909F13-E471-884A-997E-A6E3ACEA26D9}"/>
              </a:ext>
            </a:extLst>
          </p:cNvPr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4" name="Shape 96">
            <a:extLst>
              <a:ext uri="{FF2B5EF4-FFF2-40B4-BE49-F238E27FC236}">
                <a16:creationId xmlns:a16="http://schemas.microsoft.com/office/drawing/2014/main" id="{2841747F-7024-6528-565E-1E7A86DC0E0B}"/>
              </a:ext>
            </a:extLst>
          </p:cNvPr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5" name="Shape 97">
            <a:extLst>
              <a:ext uri="{FF2B5EF4-FFF2-40B4-BE49-F238E27FC236}">
                <a16:creationId xmlns:a16="http://schemas.microsoft.com/office/drawing/2014/main" id="{03A85691-00DA-FAD4-D323-86357F473105}"/>
              </a:ext>
            </a:extLst>
          </p:cNvPr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6" name="Shape 98">
            <a:extLst>
              <a:ext uri="{FF2B5EF4-FFF2-40B4-BE49-F238E27FC236}">
                <a16:creationId xmlns:a16="http://schemas.microsoft.com/office/drawing/2014/main" id="{8894798B-F0ED-F385-F31A-377A25DED442}"/>
              </a:ext>
            </a:extLst>
          </p:cNvPr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DE7A2753-E1D6-0D39-A1C4-F04E6CD8A373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</p:spTree>
    <p:extLst>
      <p:ext uri="{BB962C8B-B14F-4D97-AF65-F5344CB8AC3E}">
        <p14:creationId xmlns:p14="http://schemas.microsoft.com/office/powerpoint/2010/main" val="3842327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December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173A2A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December 2026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D4EDE2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EDE2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044261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363609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68295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00230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9321655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59"/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D4EDE2">
              <a:alpha val="30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Shape 69"/>
          <p:cNvSpPr/>
          <p:nvPr/>
        </p:nvSpPr>
        <p:spPr>
          <a:xfrm>
            <a:off x="6682958" y="3712464"/>
            <a:ext cx="365760" cy="36576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70"/>
          <p:cNvSpPr/>
          <p:nvPr/>
        </p:nvSpPr>
        <p:spPr>
          <a:xfrm>
            <a:off x="6682958" y="371246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000" dirty="0"/>
          </a:p>
        </p:txBody>
      </p:sp>
      <p:sp>
        <p:nvSpPr>
          <p:cNvPr id="73" name="Text 71"/>
          <p:cNvSpPr/>
          <p:nvPr/>
        </p:nvSpPr>
        <p:spPr>
          <a:xfrm>
            <a:off x="6646382" y="411480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Christmas Eve</a:t>
            </a:r>
            <a:endParaRPr lang="en-US" sz="700" dirty="0"/>
          </a:p>
        </p:txBody>
      </p:sp>
      <p:sp>
        <p:nvSpPr>
          <p:cNvPr id="74" name="Shape 72"/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D4EDE2">
              <a:alpha val="30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Shape 73"/>
          <p:cNvSpPr/>
          <p:nvPr/>
        </p:nvSpPr>
        <p:spPr>
          <a:xfrm>
            <a:off x="8002306" y="3712464"/>
            <a:ext cx="365760" cy="36576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74"/>
          <p:cNvSpPr/>
          <p:nvPr/>
        </p:nvSpPr>
        <p:spPr>
          <a:xfrm>
            <a:off x="8002306" y="371246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000" dirty="0"/>
          </a:p>
        </p:txBody>
      </p:sp>
      <p:sp>
        <p:nvSpPr>
          <p:cNvPr id="77" name="Text 75"/>
          <p:cNvSpPr/>
          <p:nvPr/>
        </p:nvSpPr>
        <p:spPr>
          <a:xfrm>
            <a:off x="7965730" y="411480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Christmas Day</a:t>
            </a:r>
            <a:endParaRPr lang="en-US" sz="700" dirty="0"/>
          </a:p>
        </p:txBody>
      </p:sp>
      <p:sp>
        <p:nvSpPr>
          <p:cNvPr id="78" name="Shape 76"/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9321655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79"/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82" name="Shape 80"/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83"/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86" name="Shape 84"/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7" name="Text 85"/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88" name="Shape 86"/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D4EDE2">
              <a:alpha val="30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9" name="Shape 87"/>
          <p:cNvSpPr/>
          <p:nvPr/>
        </p:nvSpPr>
        <p:spPr>
          <a:xfrm>
            <a:off x="6682958" y="4596384"/>
            <a:ext cx="365760" cy="36576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Text 88"/>
          <p:cNvSpPr/>
          <p:nvPr/>
        </p:nvSpPr>
        <p:spPr>
          <a:xfrm>
            <a:off x="6682958" y="45963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000" dirty="0"/>
          </a:p>
        </p:txBody>
      </p:sp>
      <p:sp>
        <p:nvSpPr>
          <p:cNvPr id="91" name="Text 89"/>
          <p:cNvSpPr/>
          <p:nvPr/>
        </p:nvSpPr>
        <p:spPr>
          <a:xfrm>
            <a:off x="6646382" y="499872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New Year's Eve</a:t>
            </a:r>
            <a:endParaRPr lang="en-US" sz="700" dirty="0"/>
          </a:p>
        </p:txBody>
      </p:sp>
      <p:sp>
        <p:nvSpPr>
          <p:cNvPr id="92" name="Shape 90"/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91"/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Shape 92"/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5" name="Shape 93"/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94"/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Shape 95"/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Shape 96"/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Shape 97"/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0" name="Shape 98"/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Shape 99"/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2" name="Shape 100"/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1"/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4" name="Shape 102"/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3"/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ED0DC08-703F-3779-ACEE-ECAA86FDBF7B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Monday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0BF1A-FB59-AA9C-08D3-B1EDDBDCE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2262CFF-9C31-F2AE-A316-8328A4B71E6B}"/>
              </a:ext>
            </a:extLst>
          </p:cNvPr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0A781B2-AE99-F482-426A-38CAB8145337}"/>
              </a:ext>
            </a:extLst>
          </p:cNvPr>
          <p:cNvSpPr/>
          <p:nvPr/>
        </p:nvSpPr>
        <p:spPr>
          <a:xfrm>
            <a:off x="0" y="2743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>
                    <a:alpha val="70000"/>
                  </a:srgbClr>
                </a:solidFill>
                <a:ea typeface="Trebuchet MS" pitchFamily="34" charset="-122"/>
                <a:cs typeface="Trebuchet MS" pitchFamily="34" charset="-120"/>
              </a:rPr>
              <a:t>2026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E3C51F-AB7F-816D-C462-2B144CBEF1CF}"/>
              </a:ext>
            </a:extLst>
          </p:cNvPr>
          <p:cNvSpPr/>
          <p:nvPr/>
        </p:nvSpPr>
        <p:spPr>
          <a:xfrm rot="16200000">
            <a:off x="-777240" y="260604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December</a:t>
            </a:r>
            <a:endParaRPr lang="en-US" sz="4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43D782F-7927-A9D8-D714-B5FE576EDA61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ellipse">
            <a:avLst/>
          </a:prstGeom>
          <a:solidFill>
            <a:srgbClr val="173A2A"/>
          </a:solidFill>
          <a:ln w="25400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572F168-175F-5421-1858-AACD3AF3D24C}"/>
              </a:ext>
            </a:extLst>
          </p:cNvPr>
          <p:cNvSpPr/>
          <p:nvPr/>
        </p:nvSpPr>
        <p:spPr>
          <a:xfrm>
            <a:off x="548640" y="512064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3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days</a:t>
            </a:r>
            <a:endParaRPr lang="en-US" sz="3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915C00B-AFCA-CB38-DAFF-B797A5949F19}"/>
              </a:ext>
            </a:extLst>
          </p:cNvPr>
          <p:cNvSpPr/>
          <p:nvPr/>
        </p:nvSpPr>
        <p:spPr>
          <a:xfrm>
            <a:off x="0" y="644652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>
                    <a:alpha val="60000"/>
                  </a:srgbClr>
                </a:solidFill>
                <a:ea typeface="Trebuchet MS" pitchFamily="34" charset="-122"/>
                <a:cs typeface="Trebuchet MS" pitchFamily="34" charset="-120"/>
              </a:rPr>
              <a:t>Q4</a:t>
            </a:r>
            <a:endParaRPr lang="en-US" sz="13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6A919F9-865F-65E7-CBB3-095D93C9EDD0}"/>
              </a:ext>
            </a:extLst>
          </p:cNvPr>
          <p:cNvSpPr/>
          <p:nvPr/>
        </p:nvSpPr>
        <p:spPr>
          <a:xfrm>
            <a:off x="2651760" y="91440"/>
            <a:ext cx="9235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December 2026</a:t>
            </a:r>
            <a:endParaRPr lang="en-US" sz="2000" dirty="0"/>
          </a:p>
        </p:txBody>
      </p:sp>
      <p:sp>
        <p:nvSpPr>
          <p:cNvPr id="102" name="Shape 100">
            <a:extLst>
              <a:ext uri="{FF2B5EF4-FFF2-40B4-BE49-F238E27FC236}">
                <a16:creationId xmlns:a16="http://schemas.microsoft.com/office/drawing/2014/main" id="{B69AC717-CECC-4A4C-DFD5-05EC7FB936FA}"/>
              </a:ext>
            </a:extLst>
          </p:cNvPr>
          <p:cNvSpPr/>
          <p:nvPr/>
        </p:nvSpPr>
        <p:spPr>
          <a:xfrm>
            <a:off x="2651760" y="6492240"/>
            <a:ext cx="182880" cy="1828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1">
            <a:extLst>
              <a:ext uri="{FF2B5EF4-FFF2-40B4-BE49-F238E27FC236}">
                <a16:creationId xmlns:a16="http://schemas.microsoft.com/office/drawing/2014/main" id="{45732C4F-39D8-557D-4E23-6D607BB3093E}"/>
              </a:ext>
            </a:extLst>
          </p:cNvPr>
          <p:cNvSpPr/>
          <p:nvPr/>
        </p:nvSpPr>
        <p:spPr>
          <a:xfrm>
            <a:off x="2880360" y="647395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Public Holiday</a:t>
            </a:r>
            <a:endParaRPr lang="en-US" sz="800" dirty="0"/>
          </a:p>
        </p:txBody>
      </p:sp>
      <p:sp>
        <p:nvSpPr>
          <p:cNvPr id="104" name="Shape 102">
            <a:extLst>
              <a:ext uri="{FF2B5EF4-FFF2-40B4-BE49-F238E27FC236}">
                <a16:creationId xmlns:a16="http://schemas.microsoft.com/office/drawing/2014/main" id="{FF578FBB-7837-01BE-7426-B412D4D04908}"/>
              </a:ext>
            </a:extLst>
          </p:cNvPr>
          <p:cNvSpPr/>
          <p:nvPr/>
        </p:nvSpPr>
        <p:spPr>
          <a:xfrm>
            <a:off x="4846320" y="6492240"/>
            <a:ext cx="182880" cy="182880"/>
          </a:xfrm>
          <a:prstGeom prst="rect">
            <a:avLst/>
          </a:prstGeom>
          <a:solidFill>
            <a:srgbClr val="D4EDE2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3">
            <a:extLst>
              <a:ext uri="{FF2B5EF4-FFF2-40B4-BE49-F238E27FC236}">
                <a16:creationId xmlns:a16="http://schemas.microsoft.com/office/drawing/2014/main" id="{A8DED821-78A4-B3D5-4DD1-27406A8946AF}"/>
              </a:ext>
            </a:extLst>
          </p:cNvPr>
          <p:cNvSpPr/>
          <p:nvPr/>
        </p:nvSpPr>
        <p:spPr>
          <a:xfrm>
            <a:off x="5102352" y="6473952"/>
            <a:ext cx="1371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ea typeface="Calibri" pitchFamily="34" charset="-122"/>
                <a:cs typeface="Calibri" pitchFamily="34" charset="-120"/>
              </a:rPr>
              <a:t>Weekend</a:t>
            </a:r>
            <a:endParaRPr lang="en-US" sz="800" dirty="0"/>
          </a:p>
        </p:txBody>
      </p:sp>
      <p:sp>
        <p:nvSpPr>
          <p:cNvPr id="106" name="Shape 7">
            <a:extLst>
              <a:ext uri="{FF2B5EF4-FFF2-40B4-BE49-F238E27FC236}">
                <a16:creationId xmlns:a16="http://schemas.microsoft.com/office/drawing/2014/main" id="{DB2F79EC-135A-4813-C889-F7C05E0D6593}"/>
              </a:ext>
            </a:extLst>
          </p:cNvPr>
          <p:cNvSpPr/>
          <p:nvPr/>
        </p:nvSpPr>
        <p:spPr>
          <a:xfrm>
            <a:off x="2651760" y="502920"/>
            <a:ext cx="1282773" cy="502920"/>
          </a:xfrm>
          <a:prstGeom prst="rect">
            <a:avLst/>
          </a:prstGeom>
          <a:solidFill>
            <a:srgbClr val="D4EDE2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8">
            <a:extLst>
              <a:ext uri="{FF2B5EF4-FFF2-40B4-BE49-F238E27FC236}">
                <a16:creationId xmlns:a16="http://schemas.microsoft.com/office/drawing/2014/main" id="{F268762E-9D20-7CB5-AAC9-521DAA2DD15B}"/>
              </a:ext>
            </a:extLst>
          </p:cNvPr>
          <p:cNvSpPr/>
          <p:nvPr/>
        </p:nvSpPr>
        <p:spPr>
          <a:xfrm>
            <a:off x="2651760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SUN</a:t>
            </a:r>
            <a:endParaRPr lang="en-US" sz="900" dirty="0"/>
          </a:p>
        </p:txBody>
      </p:sp>
      <p:sp>
        <p:nvSpPr>
          <p:cNvPr id="108" name="Shape 9">
            <a:extLst>
              <a:ext uri="{FF2B5EF4-FFF2-40B4-BE49-F238E27FC236}">
                <a16:creationId xmlns:a16="http://schemas.microsoft.com/office/drawing/2014/main" id="{39AF035F-8E97-5A17-B5AF-06A68A47CA22}"/>
              </a:ext>
            </a:extLst>
          </p:cNvPr>
          <p:cNvSpPr/>
          <p:nvPr/>
        </p:nvSpPr>
        <p:spPr>
          <a:xfrm>
            <a:off x="3971109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0">
            <a:extLst>
              <a:ext uri="{FF2B5EF4-FFF2-40B4-BE49-F238E27FC236}">
                <a16:creationId xmlns:a16="http://schemas.microsoft.com/office/drawing/2014/main" id="{B5DE099B-E749-DF54-5B46-3471DD299BBF}"/>
              </a:ext>
            </a:extLst>
          </p:cNvPr>
          <p:cNvSpPr/>
          <p:nvPr/>
        </p:nvSpPr>
        <p:spPr>
          <a:xfrm>
            <a:off x="3971109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MON</a:t>
            </a:r>
            <a:endParaRPr lang="en-US" sz="900" dirty="0"/>
          </a:p>
        </p:txBody>
      </p:sp>
      <p:sp>
        <p:nvSpPr>
          <p:cNvPr id="110" name="Shape 11">
            <a:extLst>
              <a:ext uri="{FF2B5EF4-FFF2-40B4-BE49-F238E27FC236}">
                <a16:creationId xmlns:a16="http://schemas.microsoft.com/office/drawing/2014/main" id="{892FE3B7-B41C-778F-F4BB-1821F185F1F7}"/>
              </a:ext>
            </a:extLst>
          </p:cNvPr>
          <p:cNvSpPr/>
          <p:nvPr/>
        </p:nvSpPr>
        <p:spPr>
          <a:xfrm>
            <a:off x="5290457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2">
            <a:extLst>
              <a:ext uri="{FF2B5EF4-FFF2-40B4-BE49-F238E27FC236}">
                <a16:creationId xmlns:a16="http://schemas.microsoft.com/office/drawing/2014/main" id="{703836EA-A3E2-8D11-DD07-C8D3680CB62D}"/>
              </a:ext>
            </a:extLst>
          </p:cNvPr>
          <p:cNvSpPr/>
          <p:nvPr/>
        </p:nvSpPr>
        <p:spPr>
          <a:xfrm>
            <a:off x="5290457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TUE</a:t>
            </a:r>
            <a:endParaRPr lang="en-US" sz="900" dirty="0"/>
          </a:p>
        </p:txBody>
      </p:sp>
      <p:sp>
        <p:nvSpPr>
          <p:cNvPr id="112" name="Shape 13">
            <a:extLst>
              <a:ext uri="{FF2B5EF4-FFF2-40B4-BE49-F238E27FC236}">
                <a16:creationId xmlns:a16="http://schemas.microsoft.com/office/drawing/2014/main" id="{FC157DF7-1DA0-D0C7-6B0E-C967461FBA3B}"/>
              </a:ext>
            </a:extLst>
          </p:cNvPr>
          <p:cNvSpPr/>
          <p:nvPr/>
        </p:nvSpPr>
        <p:spPr>
          <a:xfrm>
            <a:off x="6609806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3" name="Text 14">
            <a:extLst>
              <a:ext uri="{FF2B5EF4-FFF2-40B4-BE49-F238E27FC236}">
                <a16:creationId xmlns:a16="http://schemas.microsoft.com/office/drawing/2014/main" id="{833AE737-DAA8-9C17-6789-65AB109EA74A}"/>
              </a:ext>
            </a:extLst>
          </p:cNvPr>
          <p:cNvSpPr/>
          <p:nvPr/>
        </p:nvSpPr>
        <p:spPr>
          <a:xfrm>
            <a:off x="6609806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WED</a:t>
            </a:r>
            <a:endParaRPr lang="en-US" sz="900" dirty="0"/>
          </a:p>
        </p:txBody>
      </p:sp>
      <p:sp>
        <p:nvSpPr>
          <p:cNvPr id="114" name="Shape 15">
            <a:extLst>
              <a:ext uri="{FF2B5EF4-FFF2-40B4-BE49-F238E27FC236}">
                <a16:creationId xmlns:a16="http://schemas.microsoft.com/office/drawing/2014/main" id="{35BE652F-ED3C-D043-D219-E752A7E4158B}"/>
              </a:ext>
            </a:extLst>
          </p:cNvPr>
          <p:cNvSpPr/>
          <p:nvPr/>
        </p:nvSpPr>
        <p:spPr>
          <a:xfrm>
            <a:off x="7929154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5" name="Text 16">
            <a:extLst>
              <a:ext uri="{FF2B5EF4-FFF2-40B4-BE49-F238E27FC236}">
                <a16:creationId xmlns:a16="http://schemas.microsoft.com/office/drawing/2014/main" id="{D7400FB4-8D3B-F2C0-CB4C-35587EA3F084}"/>
              </a:ext>
            </a:extLst>
          </p:cNvPr>
          <p:cNvSpPr/>
          <p:nvPr/>
        </p:nvSpPr>
        <p:spPr>
          <a:xfrm>
            <a:off x="7929154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THU</a:t>
            </a:r>
            <a:endParaRPr lang="en-US" sz="900" dirty="0"/>
          </a:p>
        </p:txBody>
      </p:sp>
      <p:sp>
        <p:nvSpPr>
          <p:cNvPr id="116" name="Shape 17">
            <a:extLst>
              <a:ext uri="{FF2B5EF4-FFF2-40B4-BE49-F238E27FC236}">
                <a16:creationId xmlns:a16="http://schemas.microsoft.com/office/drawing/2014/main" id="{645085F2-8DAB-3546-8CC1-022D6BC9EE50}"/>
              </a:ext>
            </a:extLst>
          </p:cNvPr>
          <p:cNvSpPr/>
          <p:nvPr/>
        </p:nvSpPr>
        <p:spPr>
          <a:xfrm>
            <a:off x="9248503" y="502920"/>
            <a:ext cx="1282773" cy="50292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18">
            <a:extLst>
              <a:ext uri="{FF2B5EF4-FFF2-40B4-BE49-F238E27FC236}">
                <a16:creationId xmlns:a16="http://schemas.microsoft.com/office/drawing/2014/main" id="{A5CB4B69-B123-E625-1374-FEE4BD46FB82}"/>
              </a:ext>
            </a:extLst>
          </p:cNvPr>
          <p:cNvSpPr/>
          <p:nvPr/>
        </p:nvSpPr>
        <p:spPr>
          <a:xfrm>
            <a:off x="9248503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555555"/>
                </a:solidFill>
                <a:ea typeface="Trebuchet MS" pitchFamily="34" charset="-122"/>
                <a:cs typeface="Trebuchet MS" pitchFamily="34" charset="-120"/>
              </a:rPr>
              <a:t>FRI</a:t>
            </a:r>
            <a:endParaRPr lang="en-US" sz="900" dirty="0"/>
          </a:p>
        </p:txBody>
      </p:sp>
      <p:sp>
        <p:nvSpPr>
          <p:cNvPr id="118" name="Shape 19">
            <a:extLst>
              <a:ext uri="{FF2B5EF4-FFF2-40B4-BE49-F238E27FC236}">
                <a16:creationId xmlns:a16="http://schemas.microsoft.com/office/drawing/2014/main" id="{D379F756-C018-C88A-927E-0F8F8CFCB0BC}"/>
              </a:ext>
            </a:extLst>
          </p:cNvPr>
          <p:cNvSpPr/>
          <p:nvPr/>
        </p:nvSpPr>
        <p:spPr>
          <a:xfrm>
            <a:off x="10567851" y="502920"/>
            <a:ext cx="1282773" cy="502920"/>
          </a:xfrm>
          <a:prstGeom prst="rect">
            <a:avLst/>
          </a:prstGeom>
          <a:solidFill>
            <a:srgbClr val="D4EDE2"/>
          </a:solidFill>
          <a:ln w="12700">
            <a:solidFill>
              <a:srgbClr val="D4ED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9" name="Text 20">
            <a:extLst>
              <a:ext uri="{FF2B5EF4-FFF2-40B4-BE49-F238E27FC236}">
                <a16:creationId xmlns:a16="http://schemas.microsoft.com/office/drawing/2014/main" id="{93820A0B-02EA-93ED-F6E3-376E46D4A620}"/>
              </a:ext>
            </a:extLst>
          </p:cNvPr>
          <p:cNvSpPr/>
          <p:nvPr/>
        </p:nvSpPr>
        <p:spPr>
          <a:xfrm>
            <a:off x="10567851" y="502920"/>
            <a:ext cx="131934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SAT</a:t>
            </a:r>
            <a:endParaRPr lang="en-US" sz="900" dirty="0"/>
          </a:p>
        </p:txBody>
      </p:sp>
      <p:sp>
        <p:nvSpPr>
          <p:cNvPr id="120" name="Shape 21">
            <a:extLst>
              <a:ext uri="{FF2B5EF4-FFF2-40B4-BE49-F238E27FC236}">
                <a16:creationId xmlns:a16="http://schemas.microsoft.com/office/drawing/2014/main" id="{2AA1EBA9-F978-9976-E9F7-D9CF0A2CF597}"/>
              </a:ext>
            </a:extLst>
          </p:cNvPr>
          <p:cNvSpPr/>
          <p:nvPr/>
        </p:nvSpPr>
        <p:spPr>
          <a:xfrm>
            <a:off x="2651760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1" name="Shape 22">
            <a:extLst>
              <a:ext uri="{FF2B5EF4-FFF2-40B4-BE49-F238E27FC236}">
                <a16:creationId xmlns:a16="http://schemas.microsoft.com/office/drawing/2014/main" id="{09D9D847-C733-A02E-1B73-9B725AA1761A}"/>
              </a:ext>
            </a:extLst>
          </p:cNvPr>
          <p:cNvSpPr/>
          <p:nvPr/>
        </p:nvSpPr>
        <p:spPr>
          <a:xfrm>
            <a:off x="3971109" y="10058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2" name="Shape 23">
            <a:extLst>
              <a:ext uri="{FF2B5EF4-FFF2-40B4-BE49-F238E27FC236}">
                <a16:creationId xmlns:a16="http://schemas.microsoft.com/office/drawing/2014/main" id="{34CB247B-DB19-8A8F-2273-E708E5CE91E1}"/>
              </a:ext>
            </a:extLst>
          </p:cNvPr>
          <p:cNvSpPr/>
          <p:nvPr/>
        </p:nvSpPr>
        <p:spPr>
          <a:xfrm>
            <a:off x="5290457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3" name="Text 24">
            <a:extLst>
              <a:ext uri="{FF2B5EF4-FFF2-40B4-BE49-F238E27FC236}">
                <a16:creationId xmlns:a16="http://schemas.microsoft.com/office/drawing/2014/main" id="{416375A7-A68F-6752-88E4-872C73545495}"/>
              </a:ext>
            </a:extLst>
          </p:cNvPr>
          <p:cNvSpPr/>
          <p:nvPr/>
        </p:nvSpPr>
        <p:spPr>
          <a:xfrm>
            <a:off x="5363609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124" name="Shape 25">
            <a:extLst>
              <a:ext uri="{FF2B5EF4-FFF2-40B4-BE49-F238E27FC236}">
                <a16:creationId xmlns:a16="http://schemas.microsoft.com/office/drawing/2014/main" id="{D153F72B-6F36-F39C-B427-6830FD4CC4E3}"/>
              </a:ext>
            </a:extLst>
          </p:cNvPr>
          <p:cNvSpPr/>
          <p:nvPr/>
        </p:nvSpPr>
        <p:spPr>
          <a:xfrm>
            <a:off x="6609806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5" name="Text 26">
            <a:extLst>
              <a:ext uri="{FF2B5EF4-FFF2-40B4-BE49-F238E27FC236}">
                <a16:creationId xmlns:a16="http://schemas.microsoft.com/office/drawing/2014/main" id="{99DB9E73-58E3-D022-5ABA-A1A6BC01D24C}"/>
              </a:ext>
            </a:extLst>
          </p:cNvPr>
          <p:cNvSpPr/>
          <p:nvPr/>
        </p:nvSpPr>
        <p:spPr>
          <a:xfrm>
            <a:off x="6682958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26" name="Shape 27">
            <a:extLst>
              <a:ext uri="{FF2B5EF4-FFF2-40B4-BE49-F238E27FC236}">
                <a16:creationId xmlns:a16="http://schemas.microsoft.com/office/drawing/2014/main" id="{38284460-C068-51D5-74E1-4DCEBF7FE62C}"/>
              </a:ext>
            </a:extLst>
          </p:cNvPr>
          <p:cNvSpPr/>
          <p:nvPr/>
        </p:nvSpPr>
        <p:spPr>
          <a:xfrm>
            <a:off x="7929154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7" name="Text 28">
            <a:extLst>
              <a:ext uri="{FF2B5EF4-FFF2-40B4-BE49-F238E27FC236}">
                <a16:creationId xmlns:a16="http://schemas.microsoft.com/office/drawing/2014/main" id="{224A4DE4-DE9E-B612-68EE-7ECD2C2D2750}"/>
              </a:ext>
            </a:extLst>
          </p:cNvPr>
          <p:cNvSpPr/>
          <p:nvPr/>
        </p:nvSpPr>
        <p:spPr>
          <a:xfrm>
            <a:off x="8002306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28" name="Shape 29">
            <a:extLst>
              <a:ext uri="{FF2B5EF4-FFF2-40B4-BE49-F238E27FC236}">
                <a16:creationId xmlns:a16="http://schemas.microsoft.com/office/drawing/2014/main" id="{BFACCBDD-93CC-805F-7F12-4993287843F0}"/>
              </a:ext>
            </a:extLst>
          </p:cNvPr>
          <p:cNvSpPr/>
          <p:nvPr/>
        </p:nvSpPr>
        <p:spPr>
          <a:xfrm>
            <a:off x="9248503" y="100584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9" name="Text 30">
            <a:extLst>
              <a:ext uri="{FF2B5EF4-FFF2-40B4-BE49-F238E27FC236}">
                <a16:creationId xmlns:a16="http://schemas.microsoft.com/office/drawing/2014/main" id="{5E665650-E59B-1E1B-0A60-BFF90245E3BC}"/>
              </a:ext>
            </a:extLst>
          </p:cNvPr>
          <p:cNvSpPr/>
          <p:nvPr/>
        </p:nvSpPr>
        <p:spPr>
          <a:xfrm>
            <a:off x="9321655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130" name="Shape 31">
            <a:extLst>
              <a:ext uri="{FF2B5EF4-FFF2-40B4-BE49-F238E27FC236}">
                <a16:creationId xmlns:a16="http://schemas.microsoft.com/office/drawing/2014/main" id="{825BC7F5-EB0C-15B5-64A1-CD3163251CE9}"/>
              </a:ext>
            </a:extLst>
          </p:cNvPr>
          <p:cNvSpPr/>
          <p:nvPr/>
        </p:nvSpPr>
        <p:spPr>
          <a:xfrm>
            <a:off x="10567851" y="100584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1" name="Text 32">
            <a:extLst>
              <a:ext uri="{FF2B5EF4-FFF2-40B4-BE49-F238E27FC236}">
                <a16:creationId xmlns:a16="http://schemas.microsoft.com/office/drawing/2014/main" id="{8C52B1D2-B959-406E-E2E1-8818CD08A24E}"/>
              </a:ext>
            </a:extLst>
          </p:cNvPr>
          <p:cNvSpPr/>
          <p:nvPr/>
        </p:nvSpPr>
        <p:spPr>
          <a:xfrm>
            <a:off x="10641003" y="107899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5</a:t>
            </a:r>
            <a:endParaRPr lang="en-US" sz="1200" dirty="0"/>
          </a:p>
        </p:txBody>
      </p:sp>
      <p:sp>
        <p:nvSpPr>
          <p:cNvPr id="132" name="Shape 33">
            <a:extLst>
              <a:ext uri="{FF2B5EF4-FFF2-40B4-BE49-F238E27FC236}">
                <a16:creationId xmlns:a16="http://schemas.microsoft.com/office/drawing/2014/main" id="{E8095DE7-494C-8EE4-A7A7-FAFEA63955E0}"/>
              </a:ext>
            </a:extLst>
          </p:cNvPr>
          <p:cNvSpPr/>
          <p:nvPr/>
        </p:nvSpPr>
        <p:spPr>
          <a:xfrm>
            <a:off x="2651760" y="188976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3" name="Text 34">
            <a:extLst>
              <a:ext uri="{FF2B5EF4-FFF2-40B4-BE49-F238E27FC236}">
                <a16:creationId xmlns:a16="http://schemas.microsoft.com/office/drawing/2014/main" id="{9C0341A4-61C8-D6DA-2CA7-EE0BF75A5259}"/>
              </a:ext>
            </a:extLst>
          </p:cNvPr>
          <p:cNvSpPr/>
          <p:nvPr/>
        </p:nvSpPr>
        <p:spPr>
          <a:xfrm>
            <a:off x="2724912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6</a:t>
            </a:r>
            <a:endParaRPr lang="en-US" sz="1200" dirty="0"/>
          </a:p>
        </p:txBody>
      </p:sp>
      <p:sp>
        <p:nvSpPr>
          <p:cNvPr id="134" name="Shape 35">
            <a:extLst>
              <a:ext uri="{FF2B5EF4-FFF2-40B4-BE49-F238E27FC236}">
                <a16:creationId xmlns:a16="http://schemas.microsoft.com/office/drawing/2014/main" id="{C63592B9-2886-3032-87C7-0D992907432A}"/>
              </a:ext>
            </a:extLst>
          </p:cNvPr>
          <p:cNvSpPr/>
          <p:nvPr/>
        </p:nvSpPr>
        <p:spPr>
          <a:xfrm>
            <a:off x="3971109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5" name="Text 36">
            <a:extLst>
              <a:ext uri="{FF2B5EF4-FFF2-40B4-BE49-F238E27FC236}">
                <a16:creationId xmlns:a16="http://schemas.microsoft.com/office/drawing/2014/main" id="{511BF837-4EAF-5A19-33B4-3245D85C960D}"/>
              </a:ext>
            </a:extLst>
          </p:cNvPr>
          <p:cNvSpPr/>
          <p:nvPr/>
        </p:nvSpPr>
        <p:spPr>
          <a:xfrm>
            <a:off x="4044261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7</a:t>
            </a:r>
            <a:endParaRPr lang="en-US" sz="1200" dirty="0"/>
          </a:p>
        </p:txBody>
      </p:sp>
      <p:sp>
        <p:nvSpPr>
          <p:cNvPr id="136" name="Shape 37">
            <a:extLst>
              <a:ext uri="{FF2B5EF4-FFF2-40B4-BE49-F238E27FC236}">
                <a16:creationId xmlns:a16="http://schemas.microsoft.com/office/drawing/2014/main" id="{0034D823-AA38-0CE8-27EA-7C803DA75E99}"/>
              </a:ext>
            </a:extLst>
          </p:cNvPr>
          <p:cNvSpPr/>
          <p:nvPr/>
        </p:nvSpPr>
        <p:spPr>
          <a:xfrm>
            <a:off x="5290457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7" name="Text 38">
            <a:extLst>
              <a:ext uri="{FF2B5EF4-FFF2-40B4-BE49-F238E27FC236}">
                <a16:creationId xmlns:a16="http://schemas.microsoft.com/office/drawing/2014/main" id="{D166C89D-8A5E-A1A3-C2CE-A007D98E518B}"/>
              </a:ext>
            </a:extLst>
          </p:cNvPr>
          <p:cNvSpPr/>
          <p:nvPr/>
        </p:nvSpPr>
        <p:spPr>
          <a:xfrm>
            <a:off x="5363609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8</a:t>
            </a:r>
            <a:endParaRPr lang="en-US" sz="1200" dirty="0"/>
          </a:p>
        </p:txBody>
      </p:sp>
      <p:sp>
        <p:nvSpPr>
          <p:cNvPr id="138" name="Shape 39">
            <a:extLst>
              <a:ext uri="{FF2B5EF4-FFF2-40B4-BE49-F238E27FC236}">
                <a16:creationId xmlns:a16="http://schemas.microsoft.com/office/drawing/2014/main" id="{D8DDFF28-D4D5-5889-8CE2-AFD91EAB83A3}"/>
              </a:ext>
            </a:extLst>
          </p:cNvPr>
          <p:cNvSpPr/>
          <p:nvPr/>
        </p:nvSpPr>
        <p:spPr>
          <a:xfrm>
            <a:off x="6609806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9" name="Text 40">
            <a:extLst>
              <a:ext uri="{FF2B5EF4-FFF2-40B4-BE49-F238E27FC236}">
                <a16:creationId xmlns:a16="http://schemas.microsoft.com/office/drawing/2014/main" id="{85DF30F5-3604-A7DE-6C88-FC96B19B2D6F}"/>
              </a:ext>
            </a:extLst>
          </p:cNvPr>
          <p:cNvSpPr/>
          <p:nvPr/>
        </p:nvSpPr>
        <p:spPr>
          <a:xfrm>
            <a:off x="6682958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9</a:t>
            </a:r>
            <a:endParaRPr lang="en-US" sz="1200" dirty="0"/>
          </a:p>
        </p:txBody>
      </p:sp>
      <p:sp>
        <p:nvSpPr>
          <p:cNvPr id="140" name="Shape 41">
            <a:extLst>
              <a:ext uri="{FF2B5EF4-FFF2-40B4-BE49-F238E27FC236}">
                <a16:creationId xmlns:a16="http://schemas.microsoft.com/office/drawing/2014/main" id="{AF153163-4C0C-7705-A746-8277CACD6308}"/>
              </a:ext>
            </a:extLst>
          </p:cNvPr>
          <p:cNvSpPr/>
          <p:nvPr/>
        </p:nvSpPr>
        <p:spPr>
          <a:xfrm>
            <a:off x="7929154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1" name="Text 42">
            <a:extLst>
              <a:ext uri="{FF2B5EF4-FFF2-40B4-BE49-F238E27FC236}">
                <a16:creationId xmlns:a16="http://schemas.microsoft.com/office/drawing/2014/main" id="{0DCCF750-5D59-8D99-EE52-5DBBB60DEEED}"/>
              </a:ext>
            </a:extLst>
          </p:cNvPr>
          <p:cNvSpPr/>
          <p:nvPr/>
        </p:nvSpPr>
        <p:spPr>
          <a:xfrm>
            <a:off x="8002306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10</a:t>
            </a:r>
            <a:endParaRPr lang="en-US" sz="1200" dirty="0"/>
          </a:p>
        </p:txBody>
      </p:sp>
      <p:sp>
        <p:nvSpPr>
          <p:cNvPr id="142" name="Shape 43">
            <a:extLst>
              <a:ext uri="{FF2B5EF4-FFF2-40B4-BE49-F238E27FC236}">
                <a16:creationId xmlns:a16="http://schemas.microsoft.com/office/drawing/2014/main" id="{C5C49170-C6F7-183E-4989-7A2006F4E41C}"/>
              </a:ext>
            </a:extLst>
          </p:cNvPr>
          <p:cNvSpPr/>
          <p:nvPr/>
        </p:nvSpPr>
        <p:spPr>
          <a:xfrm>
            <a:off x="9248503" y="188976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3" name="Text 44">
            <a:extLst>
              <a:ext uri="{FF2B5EF4-FFF2-40B4-BE49-F238E27FC236}">
                <a16:creationId xmlns:a16="http://schemas.microsoft.com/office/drawing/2014/main" id="{AE5AADFB-A467-648F-F67D-078167EA9382}"/>
              </a:ext>
            </a:extLst>
          </p:cNvPr>
          <p:cNvSpPr/>
          <p:nvPr/>
        </p:nvSpPr>
        <p:spPr>
          <a:xfrm>
            <a:off x="9321655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11</a:t>
            </a:r>
            <a:endParaRPr lang="en-US" sz="1200" dirty="0"/>
          </a:p>
        </p:txBody>
      </p:sp>
      <p:sp>
        <p:nvSpPr>
          <p:cNvPr id="144" name="Shape 45">
            <a:extLst>
              <a:ext uri="{FF2B5EF4-FFF2-40B4-BE49-F238E27FC236}">
                <a16:creationId xmlns:a16="http://schemas.microsoft.com/office/drawing/2014/main" id="{FF6220B1-A079-4D1B-3E51-84791319DB1C}"/>
              </a:ext>
            </a:extLst>
          </p:cNvPr>
          <p:cNvSpPr/>
          <p:nvPr/>
        </p:nvSpPr>
        <p:spPr>
          <a:xfrm>
            <a:off x="10567851" y="188976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5" name="Text 46">
            <a:extLst>
              <a:ext uri="{FF2B5EF4-FFF2-40B4-BE49-F238E27FC236}">
                <a16:creationId xmlns:a16="http://schemas.microsoft.com/office/drawing/2014/main" id="{DBC13671-0FE2-A561-97E4-37F60FCD019F}"/>
              </a:ext>
            </a:extLst>
          </p:cNvPr>
          <p:cNvSpPr/>
          <p:nvPr/>
        </p:nvSpPr>
        <p:spPr>
          <a:xfrm>
            <a:off x="10641003" y="196291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12</a:t>
            </a:r>
            <a:endParaRPr lang="en-US" sz="1200" dirty="0"/>
          </a:p>
        </p:txBody>
      </p:sp>
      <p:sp>
        <p:nvSpPr>
          <p:cNvPr id="146" name="Shape 47">
            <a:extLst>
              <a:ext uri="{FF2B5EF4-FFF2-40B4-BE49-F238E27FC236}">
                <a16:creationId xmlns:a16="http://schemas.microsoft.com/office/drawing/2014/main" id="{39C5DCAC-B342-2F8F-F132-C1C24AC9F7BB}"/>
              </a:ext>
            </a:extLst>
          </p:cNvPr>
          <p:cNvSpPr/>
          <p:nvPr/>
        </p:nvSpPr>
        <p:spPr>
          <a:xfrm>
            <a:off x="2651760" y="277368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7" name="Text 48">
            <a:extLst>
              <a:ext uri="{FF2B5EF4-FFF2-40B4-BE49-F238E27FC236}">
                <a16:creationId xmlns:a16="http://schemas.microsoft.com/office/drawing/2014/main" id="{65C8923A-CDFA-1A4F-30FA-3E519EA6E842}"/>
              </a:ext>
            </a:extLst>
          </p:cNvPr>
          <p:cNvSpPr/>
          <p:nvPr/>
        </p:nvSpPr>
        <p:spPr>
          <a:xfrm>
            <a:off x="2724912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1200" dirty="0"/>
          </a:p>
        </p:txBody>
      </p:sp>
      <p:sp>
        <p:nvSpPr>
          <p:cNvPr id="148" name="Shape 49">
            <a:extLst>
              <a:ext uri="{FF2B5EF4-FFF2-40B4-BE49-F238E27FC236}">
                <a16:creationId xmlns:a16="http://schemas.microsoft.com/office/drawing/2014/main" id="{C2909C3C-86C9-922D-023F-97FA498DD82C}"/>
              </a:ext>
            </a:extLst>
          </p:cNvPr>
          <p:cNvSpPr/>
          <p:nvPr/>
        </p:nvSpPr>
        <p:spPr>
          <a:xfrm>
            <a:off x="3971109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9" name="Text 50">
            <a:extLst>
              <a:ext uri="{FF2B5EF4-FFF2-40B4-BE49-F238E27FC236}">
                <a16:creationId xmlns:a16="http://schemas.microsoft.com/office/drawing/2014/main" id="{2C6C5348-BCA2-213F-1AB8-528FEE1AEEB5}"/>
              </a:ext>
            </a:extLst>
          </p:cNvPr>
          <p:cNvSpPr/>
          <p:nvPr/>
        </p:nvSpPr>
        <p:spPr>
          <a:xfrm>
            <a:off x="4044261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14</a:t>
            </a:r>
            <a:endParaRPr lang="en-US" sz="1200" dirty="0"/>
          </a:p>
        </p:txBody>
      </p:sp>
      <p:sp>
        <p:nvSpPr>
          <p:cNvPr id="150" name="Shape 51">
            <a:extLst>
              <a:ext uri="{FF2B5EF4-FFF2-40B4-BE49-F238E27FC236}">
                <a16:creationId xmlns:a16="http://schemas.microsoft.com/office/drawing/2014/main" id="{E858AF10-06EA-3C68-64D3-177688F89C84}"/>
              </a:ext>
            </a:extLst>
          </p:cNvPr>
          <p:cNvSpPr/>
          <p:nvPr/>
        </p:nvSpPr>
        <p:spPr>
          <a:xfrm>
            <a:off x="5290457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1" name="Text 52">
            <a:extLst>
              <a:ext uri="{FF2B5EF4-FFF2-40B4-BE49-F238E27FC236}">
                <a16:creationId xmlns:a16="http://schemas.microsoft.com/office/drawing/2014/main" id="{67961D31-BB11-49CF-192F-4BFE102C6C22}"/>
              </a:ext>
            </a:extLst>
          </p:cNvPr>
          <p:cNvSpPr/>
          <p:nvPr/>
        </p:nvSpPr>
        <p:spPr>
          <a:xfrm>
            <a:off x="5363609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15</a:t>
            </a:r>
            <a:endParaRPr lang="en-US" sz="1200" dirty="0"/>
          </a:p>
        </p:txBody>
      </p:sp>
      <p:sp>
        <p:nvSpPr>
          <p:cNvPr id="152" name="Shape 53">
            <a:extLst>
              <a:ext uri="{FF2B5EF4-FFF2-40B4-BE49-F238E27FC236}">
                <a16:creationId xmlns:a16="http://schemas.microsoft.com/office/drawing/2014/main" id="{A4BB7CB7-1CF3-01BE-7F80-CE800886DFAA}"/>
              </a:ext>
            </a:extLst>
          </p:cNvPr>
          <p:cNvSpPr/>
          <p:nvPr/>
        </p:nvSpPr>
        <p:spPr>
          <a:xfrm>
            <a:off x="6609806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3" name="Text 54">
            <a:extLst>
              <a:ext uri="{FF2B5EF4-FFF2-40B4-BE49-F238E27FC236}">
                <a16:creationId xmlns:a16="http://schemas.microsoft.com/office/drawing/2014/main" id="{AF734262-082D-B687-5128-856181E497AF}"/>
              </a:ext>
            </a:extLst>
          </p:cNvPr>
          <p:cNvSpPr/>
          <p:nvPr/>
        </p:nvSpPr>
        <p:spPr>
          <a:xfrm>
            <a:off x="6682958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16</a:t>
            </a:r>
            <a:endParaRPr lang="en-US" sz="1200" dirty="0"/>
          </a:p>
        </p:txBody>
      </p:sp>
      <p:sp>
        <p:nvSpPr>
          <p:cNvPr id="154" name="Shape 55">
            <a:extLst>
              <a:ext uri="{FF2B5EF4-FFF2-40B4-BE49-F238E27FC236}">
                <a16:creationId xmlns:a16="http://schemas.microsoft.com/office/drawing/2014/main" id="{3C23CA3A-B662-9645-D3A9-20E95846DCBE}"/>
              </a:ext>
            </a:extLst>
          </p:cNvPr>
          <p:cNvSpPr/>
          <p:nvPr/>
        </p:nvSpPr>
        <p:spPr>
          <a:xfrm>
            <a:off x="7929154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5" name="Text 56">
            <a:extLst>
              <a:ext uri="{FF2B5EF4-FFF2-40B4-BE49-F238E27FC236}">
                <a16:creationId xmlns:a16="http://schemas.microsoft.com/office/drawing/2014/main" id="{3DCC0C9C-3278-FBA1-1DE3-32173EA23F94}"/>
              </a:ext>
            </a:extLst>
          </p:cNvPr>
          <p:cNvSpPr/>
          <p:nvPr/>
        </p:nvSpPr>
        <p:spPr>
          <a:xfrm>
            <a:off x="8002306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17</a:t>
            </a:r>
            <a:endParaRPr lang="en-US" sz="1200" dirty="0"/>
          </a:p>
        </p:txBody>
      </p:sp>
      <p:sp>
        <p:nvSpPr>
          <p:cNvPr id="156" name="Shape 57">
            <a:extLst>
              <a:ext uri="{FF2B5EF4-FFF2-40B4-BE49-F238E27FC236}">
                <a16:creationId xmlns:a16="http://schemas.microsoft.com/office/drawing/2014/main" id="{C367F742-35B6-3A7F-4739-4D745EC789F5}"/>
              </a:ext>
            </a:extLst>
          </p:cNvPr>
          <p:cNvSpPr/>
          <p:nvPr/>
        </p:nvSpPr>
        <p:spPr>
          <a:xfrm>
            <a:off x="9248503" y="277368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7" name="Text 58">
            <a:extLst>
              <a:ext uri="{FF2B5EF4-FFF2-40B4-BE49-F238E27FC236}">
                <a16:creationId xmlns:a16="http://schemas.microsoft.com/office/drawing/2014/main" id="{49FA895E-645A-F92D-AF53-F7E5929FB21A}"/>
              </a:ext>
            </a:extLst>
          </p:cNvPr>
          <p:cNvSpPr/>
          <p:nvPr/>
        </p:nvSpPr>
        <p:spPr>
          <a:xfrm>
            <a:off x="9321655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18</a:t>
            </a:r>
            <a:endParaRPr lang="en-US" sz="1200" dirty="0"/>
          </a:p>
        </p:txBody>
      </p:sp>
      <p:sp>
        <p:nvSpPr>
          <p:cNvPr id="158" name="Shape 59">
            <a:extLst>
              <a:ext uri="{FF2B5EF4-FFF2-40B4-BE49-F238E27FC236}">
                <a16:creationId xmlns:a16="http://schemas.microsoft.com/office/drawing/2014/main" id="{F844B58F-F0F4-6A9D-00FB-982271CCA6E8}"/>
              </a:ext>
            </a:extLst>
          </p:cNvPr>
          <p:cNvSpPr/>
          <p:nvPr/>
        </p:nvSpPr>
        <p:spPr>
          <a:xfrm>
            <a:off x="10567851" y="277368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9" name="Text 60">
            <a:extLst>
              <a:ext uri="{FF2B5EF4-FFF2-40B4-BE49-F238E27FC236}">
                <a16:creationId xmlns:a16="http://schemas.microsoft.com/office/drawing/2014/main" id="{1FC7BDEA-2ECB-B8FA-1047-B9D768525988}"/>
              </a:ext>
            </a:extLst>
          </p:cNvPr>
          <p:cNvSpPr/>
          <p:nvPr/>
        </p:nvSpPr>
        <p:spPr>
          <a:xfrm>
            <a:off x="10641003" y="284683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19</a:t>
            </a:r>
            <a:endParaRPr lang="en-US" sz="1200" dirty="0"/>
          </a:p>
        </p:txBody>
      </p:sp>
      <p:sp>
        <p:nvSpPr>
          <p:cNvPr id="160" name="Shape 61">
            <a:extLst>
              <a:ext uri="{FF2B5EF4-FFF2-40B4-BE49-F238E27FC236}">
                <a16:creationId xmlns:a16="http://schemas.microsoft.com/office/drawing/2014/main" id="{386205D3-9FED-F738-AF13-ED0F5CE860E0}"/>
              </a:ext>
            </a:extLst>
          </p:cNvPr>
          <p:cNvSpPr/>
          <p:nvPr/>
        </p:nvSpPr>
        <p:spPr>
          <a:xfrm>
            <a:off x="2651760" y="365760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1" name="Text 62">
            <a:extLst>
              <a:ext uri="{FF2B5EF4-FFF2-40B4-BE49-F238E27FC236}">
                <a16:creationId xmlns:a16="http://schemas.microsoft.com/office/drawing/2014/main" id="{70BD987C-C945-BBEA-C5FA-489057AF0F64}"/>
              </a:ext>
            </a:extLst>
          </p:cNvPr>
          <p:cNvSpPr/>
          <p:nvPr/>
        </p:nvSpPr>
        <p:spPr>
          <a:xfrm>
            <a:off x="2724912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20</a:t>
            </a:r>
            <a:endParaRPr lang="en-US" sz="1200" dirty="0"/>
          </a:p>
        </p:txBody>
      </p:sp>
      <p:sp>
        <p:nvSpPr>
          <p:cNvPr id="162" name="Shape 63">
            <a:extLst>
              <a:ext uri="{FF2B5EF4-FFF2-40B4-BE49-F238E27FC236}">
                <a16:creationId xmlns:a16="http://schemas.microsoft.com/office/drawing/2014/main" id="{873FE72E-9B61-2D4B-B0DE-B3274E70EA3A}"/>
              </a:ext>
            </a:extLst>
          </p:cNvPr>
          <p:cNvSpPr/>
          <p:nvPr/>
        </p:nvSpPr>
        <p:spPr>
          <a:xfrm>
            <a:off x="3971109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3" name="Text 64">
            <a:extLst>
              <a:ext uri="{FF2B5EF4-FFF2-40B4-BE49-F238E27FC236}">
                <a16:creationId xmlns:a16="http://schemas.microsoft.com/office/drawing/2014/main" id="{6C5B7D66-1C30-AF2A-68FA-A99FB4C45C45}"/>
              </a:ext>
            </a:extLst>
          </p:cNvPr>
          <p:cNvSpPr/>
          <p:nvPr/>
        </p:nvSpPr>
        <p:spPr>
          <a:xfrm>
            <a:off x="4044261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21</a:t>
            </a:r>
            <a:endParaRPr lang="en-US" sz="1200" dirty="0"/>
          </a:p>
        </p:txBody>
      </p:sp>
      <p:sp>
        <p:nvSpPr>
          <p:cNvPr id="164" name="Shape 65">
            <a:extLst>
              <a:ext uri="{FF2B5EF4-FFF2-40B4-BE49-F238E27FC236}">
                <a16:creationId xmlns:a16="http://schemas.microsoft.com/office/drawing/2014/main" id="{D174BEA1-4909-56F1-A1E0-CE42839AAE94}"/>
              </a:ext>
            </a:extLst>
          </p:cNvPr>
          <p:cNvSpPr/>
          <p:nvPr/>
        </p:nvSpPr>
        <p:spPr>
          <a:xfrm>
            <a:off x="5290457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5" name="Text 66">
            <a:extLst>
              <a:ext uri="{FF2B5EF4-FFF2-40B4-BE49-F238E27FC236}">
                <a16:creationId xmlns:a16="http://schemas.microsoft.com/office/drawing/2014/main" id="{094A586C-65A1-7E4F-7BCD-C8A0072A2617}"/>
              </a:ext>
            </a:extLst>
          </p:cNvPr>
          <p:cNvSpPr/>
          <p:nvPr/>
        </p:nvSpPr>
        <p:spPr>
          <a:xfrm>
            <a:off x="5363609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22</a:t>
            </a:r>
            <a:endParaRPr lang="en-US" sz="1200" dirty="0"/>
          </a:p>
        </p:txBody>
      </p:sp>
      <p:sp>
        <p:nvSpPr>
          <p:cNvPr id="166" name="Shape 67">
            <a:extLst>
              <a:ext uri="{FF2B5EF4-FFF2-40B4-BE49-F238E27FC236}">
                <a16:creationId xmlns:a16="http://schemas.microsoft.com/office/drawing/2014/main" id="{B21FE6A4-5988-478D-698F-0BC10992448E}"/>
              </a:ext>
            </a:extLst>
          </p:cNvPr>
          <p:cNvSpPr/>
          <p:nvPr/>
        </p:nvSpPr>
        <p:spPr>
          <a:xfrm>
            <a:off x="6609806" y="365760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7" name="Text 68">
            <a:extLst>
              <a:ext uri="{FF2B5EF4-FFF2-40B4-BE49-F238E27FC236}">
                <a16:creationId xmlns:a16="http://schemas.microsoft.com/office/drawing/2014/main" id="{8B766724-24FC-42F5-7FE9-32EE6471B4E2}"/>
              </a:ext>
            </a:extLst>
          </p:cNvPr>
          <p:cNvSpPr/>
          <p:nvPr/>
        </p:nvSpPr>
        <p:spPr>
          <a:xfrm>
            <a:off x="6682958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23</a:t>
            </a:r>
            <a:endParaRPr lang="en-US" sz="1200" dirty="0"/>
          </a:p>
        </p:txBody>
      </p:sp>
      <p:sp>
        <p:nvSpPr>
          <p:cNvPr id="168" name="Shape 69">
            <a:extLst>
              <a:ext uri="{FF2B5EF4-FFF2-40B4-BE49-F238E27FC236}">
                <a16:creationId xmlns:a16="http://schemas.microsoft.com/office/drawing/2014/main" id="{B916BDB5-7AAD-7942-F6FF-0CDCEF1B6C09}"/>
              </a:ext>
            </a:extLst>
          </p:cNvPr>
          <p:cNvSpPr/>
          <p:nvPr/>
        </p:nvSpPr>
        <p:spPr>
          <a:xfrm>
            <a:off x="7929154" y="3657600"/>
            <a:ext cx="1282773" cy="847344"/>
          </a:xfrm>
          <a:prstGeom prst="rect">
            <a:avLst/>
          </a:prstGeom>
          <a:solidFill>
            <a:srgbClr val="D4EDE2">
              <a:alpha val="30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9" name="Shape 70">
            <a:extLst>
              <a:ext uri="{FF2B5EF4-FFF2-40B4-BE49-F238E27FC236}">
                <a16:creationId xmlns:a16="http://schemas.microsoft.com/office/drawing/2014/main" id="{17444959-FE68-D7AD-645D-F9F1C1904069}"/>
              </a:ext>
            </a:extLst>
          </p:cNvPr>
          <p:cNvSpPr/>
          <p:nvPr/>
        </p:nvSpPr>
        <p:spPr>
          <a:xfrm>
            <a:off x="8002306" y="3712464"/>
            <a:ext cx="365760" cy="36576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0" name="Text 71">
            <a:extLst>
              <a:ext uri="{FF2B5EF4-FFF2-40B4-BE49-F238E27FC236}">
                <a16:creationId xmlns:a16="http://schemas.microsoft.com/office/drawing/2014/main" id="{FC47E709-9FF9-CE7A-631E-736D4C9D5DD2}"/>
              </a:ext>
            </a:extLst>
          </p:cNvPr>
          <p:cNvSpPr/>
          <p:nvPr/>
        </p:nvSpPr>
        <p:spPr>
          <a:xfrm>
            <a:off x="8002306" y="371246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24</a:t>
            </a:r>
            <a:endParaRPr lang="en-US" sz="1000" dirty="0"/>
          </a:p>
        </p:txBody>
      </p:sp>
      <p:sp>
        <p:nvSpPr>
          <p:cNvPr id="171" name="Text 72">
            <a:extLst>
              <a:ext uri="{FF2B5EF4-FFF2-40B4-BE49-F238E27FC236}">
                <a16:creationId xmlns:a16="http://schemas.microsoft.com/office/drawing/2014/main" id="{7D1538FF-47CC-3484-34F6-F950C5E6A96E}"/>
              </a:ext>
            </a:extLst>
          </p:cNvPr>
          <p:cNvSpPr/>
          <p:nvPr/>
        </p:nvSpPr>
        <p:spPr>
          <a:xfrm>
            <a:off x="7965730" y="411480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Christmas Eve</a:t>
            </a:r>
            <a:endParaRPr lang="en-US" sz="700" dirty="0"/>
          </a:p>
        </p:txBody>
      </p:sp>
      <p:sp>
        <p:nvSpPr>
          <p:cNvPr id="172" name="Shape 73">
            <a:extLst>
              <a:ext uri="{FF2B5EF4-FFF2-40B4-BE49-F238E27FC236}">
                <a16:creationId xmlns:a16="http://schemas.microsoft.com/office/drawing/2014/main" id="{BC403280-C045-E2DF-9493-270C7340E100}"/>
              </a:ext>
            </a:extLst>
          </p:cNvPr>
          <p:cNvSpPr/>
          <p:nvPr/>
        </p:nvSpPr>
        <p:spPr>
          <a:xfrm>
            <a:off x="9248503" y="3657600"/>
            <a:ext cx="1282773" cy="847344"/>
          </a:xfrm>
          <a:prstGeom prst="rect">
            <a:avLst/>
          </a:prstGeom>
          <a:solidFill>
            <a:srgbClr val="D4EDE2">
              <a:alpha val="30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3" name="Shape 74">
            <a:extLst>
              <a:ext uri="{FF2B5EF4-FFF2-40B4-BE49-F238E27FC236}">
                <a16:creationId xmlns:a16="http://schemas.microsoft.com/office/drawing/2014/main" id="{ACA9FAE0-AA54-5BA3-E753-0F80969149E9}"/>
              </a:ext>
            </a:extLst>
          </p:cNvPr>
          <p:cNvSpPr/>
          <p:nvPr/>
        </p:nvSpPr>
        <p:spPr>
          <a:xfrm>
            <a:off x="9321655" y="3712464"/>
            <a:ext cx="365760" cy="36576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4" name="Text 75">
            <a:extLst>
              <a:ext uri="{FF2B5EF4-FFF2-40B4-BE49-F238E27FC236}">
                <a16:creationId xmlns:a16="http://schemas.microsoft.com/office/drawing/2014/main" id="{BE9D7E8B-B882-B3B1-2D15-4A9015225E99}"/>
              </a:ext>
            </a:extLst>
          </p:cNvPr>
          <p:cNvSpPr/>
          <p:nvPr/>
        </p:nvSpPr>
        <p:spPr>
          <a:xfrm>
            <a:off x="9321655" y="371246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25</a:t>
            </a:r>
            <a:endParaRPr lang="en-US" sz="1000" dirty="0"/>
          </a:p>
        </p:txBody>
      </p:sp>
      <p:sp>
        <p:nvSpPr>
          <p:cNvPr id="175" name="Text 76">
            <a:extLst>
              <a:ext uri="{FF2B5EF4-FFF2-40B4-BE49-F238E27FC236}">
                <a16:creationId xmlns:a16="http://schemas.microsoft.com/office/drawing/2014/main" id="{99C46C31-A864-9E9F-5DB0-949723C9BFB7}"/>
              </a:ext>
            </a:extLst>
          </p:cNvPr>
          <p:cNvSpPr/>
          <p:nvPr/>
        </p:nvSpPr>
        <p:spPr>
          <a:xfrm>
            <a:off x="9285079" y="411480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Christmas Day</a:t>
            </a:r>
            <a:endParaRPr lang="en-US" sz="700" dirty="0"/>
          </a:p>
        </p:txBody>
      </p:sp>
      <p:sp>
        <p:nvSpPr>
          <p:cNvPr id="176" name="Shape 77">
            <a:extLst>
              <a:ext uri="{FF2B5EF4-FFF2-40B4-BE49-F238E27FC236}">
                <a16:creationId xmlns:a16="http://schemas.microsoft.com/office/drawing/2014/main" id="{0D6280EE-ADF0-5FDB-4D39-144D274FD3D8}"/>
              </a:ext>
            </a:extLst>
          </p:cNvPr>
          <p:cNvSpPr/>
          <p:nvPr/>
        </p:nvSpPr>
        <p:spPr>
          <a:xfrm>
            <a:off x="10567851" y="365760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7" name="Text 78">
            <a:extLst>
              <a:ext uri="{FF2B5EF4-FFF2-40B4-BE49-F238E27FC236}">
                <a16:creationId xmlns:a16="http://schemas.microsoft.com/office/drawing/2014/main" id="{36606767-E52F-0231-9F00-78AF4C2BDAC0}"/>
              </a:ext>
            </a:extLst>
          </p:cNvPr>
          <p:cNvSpPr/>
          <p:nvPr/>
        </p:nvSpPr>
        <p:spPr>
          <a:xfrm>
            <a:off x="10641003" y="373075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26</a:t>
            </a:r>
            <a:endParaRPr lang="en-US" sz="1200" dirty="0"/>
          </a:p>
        </p:txBody>
      </p:sp>
      <p:sp>
        <p:nvSpPr>
          <p:cNvPr id="178" name="Shape 79">
            <a:extLst>
              <a:ext uri="{FF2B5EF4-FFF2-40B4-BE49-F238E27FC236}">
                <a16:creationId xmlns:a16="http://schemas.microsoft.com/office/drawing/2014/main" id="{D4B90870-DF8E-BFAC-E5E6-9E454610B2E5}"/>
              </a:ext>
            </a:extLst>
          </p:cNvPr>
          <p:cNvSpPr/>
          <p:nvPr/>
        </p:nvSpPr>
        <p:spPr>
          <a:xfrm>
            <a:off x="2651760" y="4541520"/>
            <a:ext cx="1282773" cy="847344"/>
          </a:xfrm>
          <a:prstGeom prst="rect">
            <a:avLst/>
          </a:prstGeom>
          <a:solidFill>
            <a:srgbClr val="D4EDE2">
              <a:alpha val="55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9" name="Text 80">
            <a:extLst>
              <a:ext uri="{FF2B5EF4-FFF2-40B4-BE49-F238E27FC236}">
                <a16:creationId xmlns:a16="http://schemas.microsoft.com/office/drawing/2014/main" id="{49BE54A8-C6B6-810A-1187-E20B6E096F00}"/>
              </a:ext>
            </a:extLst>
          </p:cNvPr>
          <p:cNvSpPr/>
          <p:nvPr/>
        </p:nvSpPr>
        <p:spPr>
          <a:xfrm>
            <a:off x="2724912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A2A"/>
                </a:solidFill>
                <a:ea typeface="Trebuchet MS" pitchFamily="34" charset="-122"/>
                <a:cs typeface="Trebuchet MS" pitchFamily="34" charset="-120"/>
              </a:rPr>
              <a:t>27</a:t>
            </a:r>
            <a:endParaRPr lang="en-US" sz="1200" dirty="0"/>
          </a:p>
        </p:txBody>
      </p:sp>
      <p:sp>
        <p:nvSpPr>
          <p:cNvPr id="180" name="Shape 81">
            <a:extLst>
              <a:ext uri="{FF2B5EF4-FFF2-40B4-BE49-F238E27FC236}">
                <a16:creationId xmlns:a16="http://schemas.microsoft.com/office/drawing/2014/main" id="{E7C7F1C3-2078-035F-D552-6BB8E89231C7}"/>
              </a:ext>
            </a:extLst>
          </p:cNvPr>
          <p:cNvSpPr/>
          <p:nvPr/>
        </p:nvSpPr>
        <p:spPr>
          <a:xfrm>
            <a:off x="3971109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1" name="Text 82">
            <a:extLst>
              <a:ext uri="{FF2B5EF4-FFF2-40B4-BE49-F238E27FC236}">
                <a16:creationId xmlns:a16="http://schemas.microsoft.com/office/drawing/2014/main" id="{ABDE46FD-4117-46EA-2B2B-42E9135C7486}"/>
              </a:ext>
            </a:extLst>
          </p:cNvPr>
          <p:cNvSpPr/>
          <p:nvPr/>
        </p:nvSpPr>
        <p:spPr>
          <a:xfrm>
            <a:off x="4044261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28</a:t>
            </a:r>
            <a:endParaRPr lang="en-US" sz="1200" dirty="0"/>
          </a:p>
        </p:txBody>
      </p:sp>
      <p:sp>
        <p:nvSpPr>
          <p:cNvPr id="182" name="Shape 83">
            <a:extLst>
              <a:ext uri="{FF2B5EF4-FFF2-40B4-BE49-F238E27FC236}">
                <a16:creationId xmlns:a16="http://schemas.microsoft.com/office/drawing/2014/main" id="{C29C9131-67F7-43C8-1019-3824D045908E}"/>
              </a:ext>
            </a:extLst>
          </p:cNvPr>
          <p:cNvSpPr/>
          <p:nvPr/>
        </p:nvSpPr>
        <p:spPr>
          <a:xfrm>
            <a:off x="5290457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3" name="Text 84">
            <a:extLst>
              <a:ext uri="{FF2B5EF4-FFF2-40B4-BE49-F238E27FC236}">
                <a16:creationId xmlns:a16="http://schemas.microsoft.com/office/drawing/2014/main" id="{313524E1-73E7-E59E-AE91-8AED786E67B7}"/>
              </a:ext>
            </a:extLst>
          </p:cNvPr>
          <p:cNvSpPr/>
          <p:nvPr/>
        </p:nvSpPr>
        <p:spPr>
          <a:xfrm>
            <a:off x="5363609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29</a:t>
            </a:r>
            <a:endParaRPr lang="en-US" sz="1200" dirty="0"/>
          </a:p>
        </p:txBody>
      </p:sp>
      <p:sp>
        <p:nvSpPr>
          <p:cNvPr id="184" name="Shape 85">
            <a:extLst>
              <a:ext uri="{FF2B5EF4-FFF2-40B4-BE49-F238E27FC236}">
                <a16:creationId xmlns:a16="http://schemas.microsoft.com/office/drawing/2014/main" id="{93B1D357-6C4C-9691-C3B9-D5EBF20899B6}"/>
              </a:ext>
            </a:extLst>
          </p:cNvPr>
          <p:cNvSpPr/>
          <p:nvPr/>
        </p:nvSpPr>
        <p:spPr>
          <a:xfrm>
            <a:off x="6609806" y="4541520"/>
            <a:ext cx="1282773" cy="84734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5" name="Text 86">
            <a:extLst>
              <a:ext uri="{FF2B5EF4-FFF2-40B4-BE49-F238E27FC236}">
                <a16:creationId xmlns:a16="http://schemas.microsoft.com/office/drawing/2014/main" id="{B92CFCBD-4B27-2248-6A9C-DE6889E4432C}"/>
              </a:ext>
            </a:extLst>
          </p:cNvPr>
          <p:cNvSpPr/>
          <p:nvPr/>
        </p:nvSpPr>
        <p:spPr>
          <a:xfrm>
            <a:off x="6682958" y="4614672"/>
            <a:ext cx="411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2C2C"/>
                </a:solidFill>
                <a:ea typeface="Trebuchet MS" pitchFamily="34" charset="-122"/>
                <a:cs typeface="Trebuchet MS" pitchFamily="34" charset="-120"/>
              </a:rPr>
              <a:t>30</a:t>
            </a:r>
            <a:endParaRPr lang="en-US" sz="1200" dirty="0"/>
          </a:p>
        </p:txBody>
      </p:sp>
      <p:sp>
        <p:nvSpPr>
          <p:cNvPr id="186" name="Shape 87">
            <a:extLst>
              <a:ext uri="{FF2B5EF4-FFF2-40B4-BE49-F238E27FC236}">
                <a16:creationId xmlns:a16="http://schemas.microsoft.com/office/drawing/2014/main" id="{A431AC87-FADE-E700-B550-886046C57796}"/>
              </a:ext>
            </a:extLst>
          </p:cNvPr>
          <p:cNvSpPr/>
          <p:nvPr/>
        </p:nvSpPr>
        <p:spPr>
          <a:xfrm>
            <a:off x="7929154" y="4541520"/>
            <a:ext cx="1282773" cy="847344"/>
          </a:xfrm>
          <a:prstGeom prst="rect">
            <a:avLst/>
          </a:prstGeom>
          <a:solidFill>
            <a:srgbClr val="D4EDE2">
              <a:alpha val="30000"/>
            </a:srgbClr>
          </a:solidFill>
          <a:ln w="12700">
            <a:solidFill>
              <a:srgbClr val="D4F0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7" name="Shape 88">
            <a:extLst>
              <a:ext uri="{FF2B5EF4-FFF2-40B4-BE49-F238E27FC236}">
                <a16:creationId xmlns:a16="http://schemas.microsoft.com/office/drawing/2014/main" id="{6E7C9A5F-1035-E5E7-F91D-E111B9E111FA}"/>
              </a:ext>
            </a:extLst>
          </p:cNvPr>
          <p:cNvSpPr/>
          <p:nvPr/>
        </p:nvSpPr>
        <p:spPr>
          <a:xfrm>
            <a:off x="8002306" y="4596384"/>
            <a:ext cx="365760" cy="36576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8" name="Text 89">
            <a:extLst>
              <a:ext uri="{FF2B5EF4-FFF2-40B4-BE49-F238E27FC236}">
                <a16:creationId xmlns:a16="http://schemas.microsoft.com/office/drawing/2014/main" id="{35B655D3-788A-3555-C603-540969505D28}"/>
              </a:ext>
            </a:extLst>
          </p:cNvPr>
          <p:cNvSpPr/>
          <p:nvPr/>
        </p:nvSpPr>
        <p:spPr>
          <a:xfrm>
            <a:off x="8002306" y="45963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31</a:t>
            </a:r>
            <a:endParaRPr lang="en-US" sz="1000" dirty="0"/>
          </a:p>
        </p:txBody>
      </p:sp>
      <p:sp>
        <p:nvSpPr>
          <p:cNvPr id="189" name="Text 90">
            <a:extLst>
              <a:ext uri="{FF2B5EF4-FFF2-40B4-BE49-F238E27FC236}">
                <a16:creationId xmlns:a16="http://schemas.microsoft.com/office/drawing/2014/main" id="{2BC39ECC-DD41-D0E4-F35C-773CB39F7610}"/>
              </a:ext>
            </a:extLst>
          </p:cNvPr>
          <p:cNvSpPr/>
          <p:nvPr/>
        </p:nvSpPr>
        <p:spPr>
          <a:xfrm>
            <a:off x="7965730" y="4998720"/>
            <a:ext cx="1209621" cy="381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700" i="1" dirty="0">
                <a:solidFill>
                  <a:srgbClr val="173A2A"/>
                </a:solidFill>
                <a:ea typeface="Calibri" pitchFamily="34" charset="-122"/>
                <a:cs typeface="Calibri" pitchFamily="34" charset="-120"/>
              </a:rPr>
              <a:t>New Year's Eve</a:t>
            </a:r>
            <a:endParaRPr lang="en-US" sz="700" dirty="0"/>
          </a:p>
        </p:txBody>
      </p:sp>
      <p:sp>
        <p:nvSpPr>
          <p:cNvPr id="190" name="Shape 91">
            <a:extLst>
              <a:ext uri="{FF2B5EF4-FFF2-40B4-BE49-F238E27FC236}">
                <a16:creationId xmlns:a16="http://schemas.microsoft.com/office/drawing/2014/main" id="{D565DCDD-8F03-66C7-EDE5-9E3E2B50F835}"/>
              </a:ext>
            </a:extLst>
          </p:cNvPr>
          <p:cNvSpPr/>
          <p:nvPr/>
        </p:nvSpPr>
        <p:spPr>
          <a:xfrm>
            <a:off x="9248503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1" name="Shape 92">
            <a:extLst>
              <a:ext uri="{FF2B5EF4-FFF2-40B4-BE49-F238E27FC236}">
                <a16:creationId xmlns:a16="http://schemas.microsoft.com/office/drawing/2014/main" id="{373B0D02-7F7A-9098-3B2B-7B7846DC7F0C}"/>
              </a:ext>
            </a:extLst>
          </p:cNvPr>
          <p:cNvSpPr/>
          <p:nvPr/>
        </p:nvSpPr>
        <p:spPr>
          <a:xfrm>
            <a:off x="10567851" y="454152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2" name="Shape 93">
            <a:extLst>
              <a:ext uri="{FF2B5EF4-FFF2-40B4-BE49-F238E27FC236}">
                <a16:creationId xmlns:a16="http://schemas.microsoft.com/office/drawing/2014/main" id="{B0C77C16-9AE2-DA8C-64DA-678E07834E6D}"/>
              </a:ext>
            </a:extLst>
          </p:cNvPr>
          <p:cNvSpPr/>
          <p:nvPr/>
        </p:nvSpPr>
        <p:spPr>
          <a:xfrm>
            <a:off x="2651760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3" name="Shape 94">
            <a:extLst>
              <a:ext uri="{FF2B5EF4-FFF2-40B4-BE49-F238E27FC236}">
                <a16:creationId xmlns:a16="http://schemas.microsoft.com/office/drawing/2014/main" id="{BF044157-6C01-9BA1-0598-0FDEDD2BCC61}"/>
              </a:ext>
            </a:extLst>
          </p:cNvPr>
          <p:cNvSpPr/>
          <p:nvPr/>
        </p:nvSpPr>
        <p:spPr>
          <a:xfrm>
            <a:off x="3971109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4" name="Shape 95">
            <a:extLst>
              <a:ext uri="{FF2B5EF4-FFF2-40B4-BE49-F238E27FC236}">
                <a16:creationId xmlns:a16="http://schemas.microsoft.com/office/drawing/2014/main" id="{AEB9B63E-D68D-3AA0-0CA8-7CA3A0127AC6}"/>
              </a:ext>
            </a:extLst>
          </p:cNvPr>
          <p:cNvSpPr/>
          <p:nvPr/>
        </p:nvSpPr>
        <p:spPr>
          <a:xfrm>
            <a:off x="5290457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5" name="Shape 96">
            <a:extLst>
              <a:ext uri="{FF2B5EF4-FFF2-40B4-BE49-F238E27FC236}">
                <a16:creationId xmlns:a16="http://schemas.microsoft.com/office/drawing/2014/main" id="{EF1A5BFF-F6A0-1DC7-7EA1-F4535CD815A8}"/>
              </a:ext>
            </a:extLst>
          </p:cNvPr>
          <p:cNvSpPr/>
          <p:nvPr/>
        </p:nvSpPr>
        <p:spPr>
          <a:xfrm>
            <a:off x="6609806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6" name="Shape 97">
            <a:extLst>
              <a:ext uri="{FF2B5EF4-FFF2-40B4-BE49-F238E27FC236}">
                <a16:creationId xmlns:a16="http://schemas.microsoft.com/office/drawing/2014/main" id="{C66B8731-1EDC-B85F-7953-4107343D5012}"/>
              </a:ext>
            </a:extLst>
          </p:cNvPr>
          <p:cNvSpPr/>
          <p:nvPr/>
        </p:nvSpPr>
        <p:spPr>
          <a:xfrm>
            <a:off x="7929154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7" name="Shape 98">
            <a:extLst>
              <a:ext uri="{FF2B5EF4-FFF2-40B4-BE49-F238E27FC236}">
                <a16:creationId xmlns:a16="http://schemas.microsoft.com/office/drawing/2014/main" id="{459B1C33-8EE9-E856-DC98-6DFE5B4715A4}"/>
              </a:ext>
            </a:extLst>
          </p:cNvPr>
          <p:cNvSpPr/>
          <p:nvPr/>
        </p:nvSpPr>
        <p:spPr>
          <a:xfrm>
            <a:off x="9248503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8" name="Shape 99">
            <a:extLst>
              <a:ext uri="{FF2B5EF4-FFF2-40B4-BE49-F238E27FC236}">
                <a16:creationId xmlns:a16="http://schemas.microsoft.com/office/drawing/2014/main" id="{87BDA413-16E1-4327-1A61-F1F25F6B52F9}"/>
              </a:ext>
            </a:extLst>
          </p:cNvPr>
          <p:cNvSpPr/>
          <p:nvPr/>
        </p:nvSpPr>
        <p:spPr>
          <a:xfrm>
            <a:off x="10567851" y="5425440"/>
            <a:ext cx="1282773" cy="847344"/>
          </a:xfrm>
          <a:prstGeom prst="rect">
            <a:avLst/>
          </a:prstGeom>
          <a:solidFill>
            <a:srgbClr val="FAFAFA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8983BD5F-5E61-7398-D6E6-2C9E224B685A}"/>
              </a:ext>
            </a:extLst>
          </p:cNvPr>
          <p:cNvSpPr txBox="1"/>
          <p:nvPr/>
        </p:nvSpPr>
        <p:spPr>
          <a:xfrm>
            <a:off x="311862" y="4218354"/>
            <a:ext cx="1753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alpha val="70000"/>
                  </a:schemeClr>
                </a:solidFill>
              </a:rPr>
              <a:t>Week Starting Sunday</a:t>
            </a:r>
          </a:p>
        </p:txBody>
      </p:sp>
    </p:spTree>
    <p:extLst>
      <p:ext uri="{BB962C8B-B14F-4D97-AF65-F5344CB8AC3E}">
        <p14:creationId xmlns:p14="http://schemas.microsoft.com/office/powerpoint/2010/main" val="1899783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9588</TotalTime>
  <Words>1439</Words>
  <Application>Microsoft Office PowerPoint</Application>
  <PresentationFormat>Widescreen</PresentationFormat>
  <Paragraphs>1089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Helvetica</vt:lpstr>
      <vt:lpstr>Trebuchet MS</vt:lpstr>
      <vt:lpstr>Template PresentationGO</vt:lpstr>
      <vt:lpstr>Designed by PresentationGO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Second Semester Calendar</dc:title>
  <dc:creator>PresentationGO.com</dc:creator>
  <dc:description>© Copyright PresentationGO.com - Do not distribute or sale without written permission.</dc:description>
  <cp:lastModifiedBy>Christophe Barroche</cp:lastModifiedBy>
  <cp:revision>66</cp:revision>
  <dcterms:created xsi:type="dcterms:W3CDTF">2014-11-26T05:14:11Z</dcterms:created>
  <dcterms:modified xsi:type="dcterms:W3CDTF">2026-05-19T17:52:01Z</dcterms:modified>
  <cp:category>Timelines &amp; Planning</cp:category>
</cp:coreProperties>
</file>